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Montserra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boldItalic.fntdata"/><Relationship Id="rId25" Type="http://schemas.openxmlformats.org/officeDocument/2006/relationships/font" Target="fonts/Montserra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34.127.94.100/"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34.127.94.100/"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34.127.94.100/"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34.127.94.100/"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8" name="Shape 3138"/>
        <p:cNvGrpSpPr/>
        <p:nvPr/>
      </p:nvGrpSpPr>
      <p:grpSpPr>
        <a:xfrm>
          <a:off x="0" y="0"/>
          <a:ext cx="0" cy="0"/>
          <a:chOff x="0" y="0"/>
          <a:chExt cx="0" cy="0"/>
        </a:xfrm>
      </p:grpSpPr>
      <p:sp>
        <p:nvSpPr>
          <p:cNvPr id="3139" name="Google Shape;313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140" name="Google Shape;314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5" name="Shape 3215"/>
        <p:cNvGrpSpPr/>
        <p:nvPr/>
      </p:nvGrpSpPr>
      <p:grpSpPr>
        <a:xfrm>
          <a:off x="0" y="0"/>
          <a:ext cx="0" cy="0"/>
          <a:chOff x="0" y="0"/>
          <a:chExt cx="0" cy="0"/>
        </a:xfrm>
      </p:grpSpPr>
      <p:sp>
        <p:nvSpPr>
          <p:cNvPr id="3216" name="Google Shape;3216;g11c3d97e3c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7" name="Google Shape;3217;g11c3d97e3c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u="sng">
                <a:solidFill>
                  <a:schemeClr val="hlink"/>
                </a:solidFill>
                <a:hlinkClick r:id="rId2"/>
              </a:rPr>
              <a:t>http://34.127.94.100/</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1" name="Shape 3221"/>
        <p:cNvGrpSpPr/>
        <p:nvPr/>
      </p:nvGrpSpPr>
      <p:grpSpPr>
        <a:xfrm>
          <a:off x="0" y="0"/>
          <a:ext cx="0" cy="0"/>
          <a:chOff x="0" y="0"/>
          <a:chExt cx="0" cy="0"/>
        </a:xfrm>
      </p:grpSpPr>
      <p:sp>
        <p:nvSpPr>
          <p:cNvPr id="3222" name="Google Shape;3222;g11c3d97e3c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3" name="Google Shape;3223;g11c3d97e3c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u="sng">
                <a:solidFill>
                  <a:schemeClr val="hlink"/>
                </a:solidFill>
                <a:hlinkClick r:id="rId2"/>
              </a:rPr>
              <a:t>http://34.127.94.100/</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8" name="Shape 3228"/>
        <p:cNvGrpSpPr/>
        <p:nvPr/>
      </p:nvGrpSpPr>
      <p:grpSpPr>
        <a:xfrm>
          <a:off x="0" y="0"/>
          <a:ext cx="0" cy="0"/>
          <a:chOff x="0" y="0"/>
          <a:chExt cx="0" cy="0"/>
        </a:xfrm>
      </p:grpSpPr>
      <p:sp>
        <p:nvSpPr>
          <p:cNvPr id="3229" name="Google Shape;3229;g11c3d97e3c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0" name="Google Shape;3230;g11c3d97e3c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u="sng">
                <a:solidFill>
                  <a:schemeClr val="hlink"/>
                </a:solidFill>
                <a:hlinkClick r:id="rId2"/>
              </a:rPr>
              <a:t>http://34.127.94.100/</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5" name="Shape 3235"/>
        <p:cNvGrpSpPr/>
        <p:nvPr/>
      </p:nvGrpSpPr>
      <p:grpSpPr>
        <a:xfrm>
          <a:off x="0" y="0"/>
          <a:ext cx="0" cy="0"/>
          <a:chOff x="0" y="0"/>
          <a:chExt cx="0" cy="0"/>
        </a:xfrm>
      </p:grpSpPr>
      <p:sp>
        <p:nvSpPr>
          <p:cNvPr id="3236" name="Google Shape;3236;g11c3d97e3c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7" name="Google Shape;3237;g11c3d97e3c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http://34.127.94.100/</a:t>
            </a:r>
            <a:endParaRPr sz="1000">
              <a:solidFill>
                <a:schemeClr val="dk1"/>
              </a:solidFill>
            </a:endParaRPr>
          </a:p>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0" name="Shape 3240"/>
        <p:cNvGrpSpPr/>
        <p:nvPr/>
      </p:nvGrpSpPr>
      <p:grpSpPr>
        <a:xfrm>
          <a:off x="0" y="0"/>
          <a:ext cx="0" cy="0"/>
          <a:chOff x="0" y="0"/>
          <a:chExt cx="0" cy="0"/>
        </a:xfrm>
      </p:grpSpPr>
      <p:sp>
        <p:nvSpPr>
          <p:cNvPr id="3241" name="Google Shape;3241;g12a947082a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2" name="Google Shape;3242;g12a947082a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8" name="Shape 3248"/>
        <p:cNvGrpSpPr/>
        <p:nvPr/>
      </p:nvGrpSpPr>
      <p:grpSpPr>
        <a:xfrm>
          <a:off x="0" y="0"/>
          <a:ext cx="0" cy="0"/>
          <a:chOff x="0" y="0"/>
          <a:chExt cx="0" cy="0"/>
        </a:xfrm>
      </p:grpSpPr>
      <p:sp>
        <p:nvSpPr>
          <p:cNvPr id="3249" name="Google Shape;3249;g12a947082a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0" name="Google Shape;3250;g12a947082a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5" name="Shape 3255"/>
        <p:cNvGrpSpPr/>
        <p:nvPr/>
      </p:nvGrpSpPr>
      <p:grpSpPr>
        <a:xfrm>
          <a:off x="0" y="0"/>
          <a:ext cx="0" cy="0"/>
          <a:chOff x="0" y="0"/>
          <a:chExt cx="0" cy="0"/>
        </a:xfrm>
      </p:grpSpPr>
      <p:sp>
        <p:nvSpPr>
          <p:cNvPr id="3256" name="Google Shape;3256;g12a947082a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7" name="Google Shape;3257;g12a947082a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of 9 cases</a:t>
            </a:r>
            <a:endParaRPr/>
          </a:p>
          <a:p>
            <a:pPr indent="0" lvl="0" marL="0" rtl="0" algn="l">
              <a:spcBef>
                <a:spcPts val="0"/>
              </a:spcBef>
              <a:spcAft>
                <a:spcPts val="0"/>
              </a:spcAft>
              <a:buNone/>
            </a:pPr>
            <a:r>
              <a:rPr lang="en"/>
              <a:t>Total of 9 passed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4" name="Shape 3264"/>
        <p:cNvGrpSpPr/>
        <p:nvPr/>
      </p:nvGrpSpPr>
      <p:grpSpPr>
        <a:xfrm>
          <a:off x="0" y="0"/>
          <a:ext cx="0" cy="0"/>
          <a:chOff x="0" y="0"/>
          <a:chExt cx="0" cy="0"/>
        </a:xfrm>
      </p:grpSpPr>
      <p:sp>
        <p:nvSpPr>
          <p:cNvPr id="3265" name="Google Shape;3265;g11c3d97e3c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6" name="Google Shape;3266;g11c3d97e3c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Design: In the middle of implementation, we decided to update the data design to improve the readability of our code and avoid </a:t>
            </a:r>
            <a:r>
              <a:rPr lang="en"/>
              <a:t>spaghetti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Deployment: AWS was crashing because it ran out of the </a:t>
            </a:r>
            <a:r>
              <a:rPr lang="en"/>
              <a:t>memory</a:t>
            </a:r>
            <a:r>
              <a:rPr lang="en"/>
              <a:t> space so we ended up changing to Google Cloud.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Food API: Next step would be utilizing a third party API as our food database, so this would let us have a more accurate data and more food options.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5" name="Shape 3275"/>
        <p:cNvGrpSpPr/>
        <p:nvPr/>
      </p:nvGrpSpPr>
      <p:grpSpPr>
        <a:xfrm>
          <a:off x="0" y="0"/>
          <a:ext cx="0" cy="0"/>
          <a:chOff x="0" y="0"/>
          <a:chExt cx="0" cy="0"/>
        </a:xfrm>
      </p:grpSpPr>
      <p:sp>
        <p:nvSpPr>
          <p:cNvPr id="3276" name="Google Shape;3276;g12cc221d0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7" name="Google Shape;3277;g12cc221d0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4" name="Shape 3144"/>
        <p:cNvGrpSpPr/>
        <p:nvPr/>
      </p:nvGrpSpPr>
      <p:grpSpPr>
        <a:xfrm>
          <a:off x="0" y="0"/>
          <a:ext cx="0" cy="0"/>
          <a:chOff x="0" y="0"/>
          <a:chExt cx="0" cy="0"/>
        </a:xfrm>
      </p:grpSpPr>
      <p:sp>
        <p:nvSpPr>
          <p:cNvPr id="3145" name="Google Shape;3145;g11c3d97e3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6" name="Google Shape;3146;g11c3d97e3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0" name="Shape 3150"/>
        <p:cNvGrpSpPr/>
        <p:nvPr/>
      </p:nvGrpSpPr>
      <p:grpSpPr>
        <a:xfrm>
          <a:off x="0" y="0"/>
          <a:ext cx="0" cy="0"/>
          <a:chOff x="0" y="0"/>
          <a:chExt cx="0" cy="0"/>
        </a:xfrm>
      </p:grpSpPr>
      <p:sp>
        <p:nvSpPr>
          <p:cNvPr id="3151" name="Google Shape;3151;g11c3d97e3c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2" name="Google Shape;3152;g11c3d97e3c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6" name="Shape 3156"/>
        <p:cNvGrpSpPr/>
        <p:nvPr/>
      </p:nvGrpSpPr>
      <p:grpSpPr>
        <a:xfrm>
          <a:off x="0" y="0"/>
          <a:ext cx="0" cy="0"/>
          <a:chOff x="0" y="0"/>
          <a:chExt cx="0" cy="0"/>
        </a:xfrm>
      </p:grpSpPr>
      <p:sp>
        <p:nvSpPr>
          <p:cNvPr id="3157" name="Google Shape;3157;g11c3d97e3c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8" name="Google Shape;3158;g11c3d97e3c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Food recording app: iPlate is a web application that help users to record what they eat. They won’t </a:t>
            </a:r>
            <a:r>
              <a:rPr lang="en"/>
              <a:t>involve</a:t>
            </a:r>
            <a:r>
              <a:rPr lang="en"/>
              <a:t> in any calorie counting, it’s simply record the food with the amount. iPlate has a built-in food nutrition database, which after the user input some food data, we’ll utilize the database to get more food </a:t>
            </a:r>
            <a:r>
              <a:rPr lang="en"/>
              <a:t>nutrition</a:t>
            </a:r>
            <a:r>
              <a:rPr lang="en"/>
              <a:t> information. Our database split the foods into four general food groups, vegetables, fruits, carb, and protein, so user will have to record their meals with these food groups.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Uses MyPlate method: iPlate promote the MyPlate eating method that is published by the U.S. Department of Agriculture. Instead of focusing on the calorie intake, MyPlate method focuses on the ratio of each food groups that user consume. The main idea is to put the food based on their food group on the plate. By following this, we will be able to have a </a:t>
            </a:r>
            <a:r>
              <a:rPr lang="en"/>
              <a:t>healthier</a:t>
            </a:r>
            <a:r>
              <a:rPr lang="en"/>
              <a:t> eating style.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Help users to develop </a:t>
            </a:r>
            <a:r>
              <a:rPr lang="en"/>
              <a:t>healthy eating habits: Our goal is to help our users to develop a healthy eating habits without putting too much effort on counting the calorie or worry about the macronutrients. We hope that by using iPlate, we help them to follow the MyPlate methods, then gradually forming their habits.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3" name="Shape 3163"/>
        <p:cNvGrpSpPr/>
        <p:nvPr/>
      </p:nvGrpSpPr>
      <p:grpSpPr>
        <a:xfrm>
          <a:off x="0" y="0"/>
          <a:ext cx="0" cy="0"/>
          <a:chOff x="0" y="0"/>
          <a:chExt cx="0" cy="0"/>
        </a:xfrm>
      </p:grpSpPr>
      <p:sp>
        <p:nvSpPr>
          <p:cNvPr id="3164" name="Google Shape;3164;g11c3d97e3c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5" name="Google Shape;3165;g11c3d97e3c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target user would be the people who is being trap by the idea of counting calorie, who wish to develop a better relationship with food, or who just want to eat </a:t>
            </a:r>
            <a:r>
              <a:rPr lang="en"/>
              <a:t>healthier.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Ages of 12-25 years old: From research, people from 12 to 25 years old are the most common cases who might or is facing eating disorder issue. One of the common causes of eating disorder is having a restricted diet such as calorie counting. It’s important to be aware of what we ate, but it’s also important to take care our mental health. iPlate could provide these user a easier way of developing healthy eating habits without trigger their eating disorder.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Women &amp; Girls: Extending from the previous </a:t>
            </a:r>
            <a:r>
              <a:rPr lang="en"/>
              <a:t>stakeholder, </a:t>
            </a:r>
            <a:r>
              <a:rPr lang="en"/>
              <a:t>females are more common in experiencing such issue because of their conscious of their body image. There’s also some women and girls who is not experiencing eating disorder but still want to be thinner. Since the popular eating tip for people who want to lose weight, maintain weight, or even gain weight, is to count their calorie intake, they usually start with downloading some calorie counting app and start to focus on the number. As I mentioned earlier, this is one of the common causes of creating eating disorder, so instead of putting themself in the risk of triggering it, iPlate help them to focus on the value of the food but not the number, and also help them to have a healthier life.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Diabetes patients: From studies, diabetes patients can also benefit from this eating method if they increase the vegetable and reduce the fruit intake. Some patients are struggling in using medical to stabilize their blood sugar, while some changed their eating style and recovered without using medical. They way we eat and the food we put into our body is crucial and is reflecting to our health. If we have some health issue, instead of using medical to cover it up, we should focus more on spotting if there’s any life style that is causing it, if there is, then we should improve it first, so we won’t have to worry about it in the future.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9" name="Shape 3169"/>
        <p:cNvGrpSpPr/>
        <p:nvPr/>
      </p:nvGrpSpPr>
      <p:grpSpPr>
        <a:xfrm>
          <a:off x="0" y="0"/>
          <a:ext cx="0" cy="0"/>
          <a:chOff x="0" y="0"/>
          <a:chExt cx="0" cy="0"/>
        </a:xfrm>
      </p:grpSpPr>
      <p:sp>
        <p:nvSpPr>
          <p:cNvPr id="3170" name="Google Shape;3170;g11c3d97e3c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1" name="Google Shape;3171;g11c3d97e3c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numbers: Since we are using the MyPlate method, users won’t need to worry about the calorie or how many grams of protein they had etc. As I said, because we are not following a </a:t>
            </a:r>
            <a:r>
              <a:rPr lang="en"/>
              <a:t>restricted</a:t>
            </a:r>
            <a:r>
              <a:rPr lang="en"/>
              <a:t> diet, we avoid the risk of triggering eating disorder while still developing a healthy lifestyle.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Lifelong habit: We don’t have to worry about macronutrients, which trust me, it’s A LOT of work if you’re not interesting in calculation and nutrients stuff. Because users would only need to focus on the ratio of each food groups that they they are consuming, it’s so much more easier to follow this </a:t>
            </a:r>
            <a:r>
              <a:rPr lang="en"/>
              <a:t>eating</a:t>
            </a:r>
            <a:r>
              <a:rPr lang="en"/>
              <a:t> style and so is more likely for them to stick with it.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Easy SignUP: After gaining some user experience of other food recording app, we found that most of the app require user to spend more than five </a:t>
            </a:r>
            <a:r>
              <a:rPr lang="en"/>
              <a:t>minutes</a:t>
            </a:r>
            <a:r>
              <a:rPr lang="en"/>
              <a:t> or even longer on their registration page which they ask tons of question. It’s good that they tried to use those data to develop a more customized plan for their user, but sometimes data are not exactly accurate and so their customized </a:t>
            </a:r>
            <a:r>
              <a:rPr lang="en"/>
              <a:t>plan</a:t>
            </a:r>
            <a:r>
              <a:rPr lang="en"/>
              <a:t> might still need to change in future. </a:t>
            </a:r>
            <a:r>
              <a:rPr lang="en"/>
              <a:t>Instead</a:t>
            </a:r>
            <a:r>
              <a:rPr lang="en"/>
              <a:t> of wasting time on collecting data, we just ask for user’s username and password.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0" name="Shape 3180"/>
        <p:cNvGrpSpPr/>
        <p:nvPr/>
      </p:nvGrpSpPr>
      <p:grpSpPr>
        <a:xfrm>
          <a:off x="0" y="0"/>
          <a:ext cx="0" cy="0"/>
          <a:chOff x="0" y="0"/>
          <a:chExt cx="0" cy="0"/>
        </a:xfrm>
      </p:grpSpPr>
      <p:sp>
        <p:nvSpPr>
          <p:cNvPr id="3181" name="Google Shape;3181;g11c3d97e3c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2" name="Google Shape;3182;g11c3d97e3c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6" name="Shape 3186"/>
        <p:cNvGrpSpPr/>
        <p:nvPr/>
      </p:nvGrpSpPr>
      <p:grpSpPr>
        <a:xfrm>
          <a:off x="0" y="0"/>
          <a:ext cx="0" cy="0"/>
          <a:chOff x="0" y="0"/>
          <a:chExt cx="0" cy="0"/>
        </a:xfrm>
      </p:grpSpPr>
      <p:sp>
        <p:nvSpPr>
          <p:cNvPr id="3187" name="Google Shape;3187;g11c3d97e3c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8" name="Google Shape;3188;g11c3d97e3c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 to get myat, aung, and christopher’s tech skill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9" name="Shape 3209"/>
        <p:cNvGrpSpPr/>
        <p:nvPr/>
      </p:nvGrpSpPr>
      <p:grpSpPr>
        <a:xfrm>
          <a:off x="0" y="0"/>
          <a:ext cx="0" cy="0"/>
          <a:chOff x="0" y="0"/>
          <a:chExt cx="0" cy="0"/>
        </a:xfrm>
      </p:grpSpPr>
      <p:sp>
        <p:nvSpPr>
          <p:cNvPr id="3210" name="Google Shape;3210;g11c3d97e3c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1" name="Google Shape;3211;g11c3d97e3c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FFFFF"/>
        </a:solidFill>
      </p:bgPr>
    </p:bg>
    <p:spTree>
      <p:nvGrpSpPr>
        <p:cNvPr id="8" name="Shape 8"/>
        <p:cNvGrpSpPr/>
        <p:nvPr/>
      </p:nvGrpSpPr>
      <p:grpSpPr>
        <a:xfrm>
          <a:off x="0" y="0"/>
          <a:ext cx="0" cy="0"/>
          <a:chOff x="0" y="0"/>
          <a:chExt cx="0" cy="0"/>
        </a:xfrm>
      </p:grpSpPr>
      <p:sp>
        <p:nvSpPr>
          <p:cNvPr id="9" name="Google Shape;9;p2"/>
          <p:cNvSpPr/>
          <p:nvPr/>
        </p:nvSpPr>
        <p:spPr>
          <a:xfrm>
            <a:off x="5230950" y="238125"/>
            <a:ext cx="25" cy="0"/>
          </a:xfrm>
          <a:custGeom>
            <a:rect b="b" l="l" r="r" t="t"/>
            <a:pathLst>
              <a:path extrusionOk="0" h="0" w="1">
                <a:moveTo>
                  <a:pt x="0" y="0"/>
                </a:moveTo>
                <a:close/>
              </a:path>
            </a:pathLst>
          </a:custGeom>
          <a:solidFill>
            <a:srgbClr val="F0A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 name="Google Shape;10;p2"/>
          <p:cNvGrpSpPr/>
          <p:nvPr/>
        </p:nvGrpSpPr>
        <p:grpSpPr>
          <a:xfrm>
            <a:off x="8185492" y="-82813"/>
            <a:ext cx="1731602" cy="5309136"/>
            <a:chOff x="2839200" y="245975"/>
            <a:chExt cx="1960600" cy="5218337"/>
          </a:xfrm>
        </p:grpSpPr>
        <p:sp>
          <p:nvSpPr>
            <p:cNvPr id="11" name="Google Shape;11;p2"/>
            <p:cNvSpPr/>
            <p:nvPr/>
          </p:nvSpPr>
          <p:spPr>
            <a:xfrm>
              <a:off x="2849950" y="245975"/>
              <a:ext cx="1924200" cy="5210475"/>
            </a:xfrm>
            <a:custGeom>
              <a:rect b="b" l="l" r="r" t="t"/>
              <a:pathLst>
                <a:path extrusionOk="0" h="208419" w="76968">
                  <a:moveTo>
                    <a:pt x="18225" y="828"/>
                  </a:moveTo>
                  <a:lnTo>
                    <a:pt x="18598" y="1969"/>
                  </a:lnTo>
                  <a:lnTo>
                    <a:pt x="18598" y="1969"/>
                  </a:lnTo>
                  <a:cubicBezTo>
                    <a:pt x="19035" y="1899"/>
                    <a:pt x="19479" y="1849"/>
                    <a:pt x="19930" y="1821"/>
                  </a:cubicBezTo>
                  <a:lnTo>
                    <a:pt x="18225" y="828"/>
                  </a:lnTo>
                  <a:close/>
                  <a:moveTo>
                    <a:pt x="65447" y="0"/>
                  </a:moveTo>
                  <a:lnTo>
                    <a:pt x="65447" y="0"/>
                  </a:lnTo>
                  <a:cubicBezTo>
                    <a:pt x="50759" y="1729"/>
                    <a:pt x="35981" y="2607"/>
                    <a:pt x="21184" y="2607"/>
                  </a:cubicBezTo>
                  <a:cubicBezTo>
                    <a:pt x="20391" y="2607"/>
                    <a:pt x="19598" y="2604"/>
                    <a:pt x="18804" y="2599"/>
                  </a:cubicBezTo>
                  <a:lnTo>
                    <a:pt x="18598" y="1969"/>
                  </a:lnTo>
                  <a:lnTo>
                    <a:pt x="18598" y="1969"/>
                  </a:lnTo>
                  <a:cubicBezTo>
                    <a:pt x="11297" y="3133"/>
                    <a:pt x="5789" y="9941"/>
                    <a:pt x="3212" y="17000"/>
                  </a:cubicBezTo>
                  <a:cubicBezTo>
                    <a:pt x="100" y="25607"/>
                    <a:pt x="1" y="34992"/>
                    <a:pt x="2914" y="43648"/>
                  </a:cubicBezTo>
                  <a:cubicBezTo>
                    <a:pt x="6556" y="54374"/>
                    <a:pt x="14467" y="62981"/>
                    <a:pt x="21187" y="72085"/>
                  </a:cubicBezTo>
                  <a:cubicBezTo>
                    <a:pt x="27908" y="81189"/>
                    <a:pt x="33767" y="92063"/>
                    <a:pt x="32228" y="103286"/>
                  </a:cubicBezTo>
                  <a:cubicBezTo>
                    <a:pt x="30937" y="112787"/>
                    <a:pt x="24581" y="120699"/>
                    <a:pt x="18903" y="128428"/>
                  </a:cubicBezTo>
                  <a:cubicBezTo>
                    <a:pt x="13209" y="136142"/>
                    <a:pt x="7731" y="145030"/>
                    <a:pt x="8575" y="154597"/>
                  </a:cubicBezTo>
                  <a:cubicBezTo>
                    <a:pt x="9369" y="163353"/>
                    <a:pt x="15361" y="170819"/>
                    <a:pt x="17182" y="179426"/>
                  </a:cubicBezTo>
                  <a:cubicBezTo>
                    <a:pt x="18854" y="187354"/>
                    <a:pt x="16867" y="195564"/>
                    <a:pt x="14616" y="203360"/>
                  </a:cubicBezTo>
                  <a:cubicBezTo>
                    <a:pt x="14451" y="203972"/>
                    <a:pt x="14269" y="204684"/>
                    <a:pt x="14600" y="205230"/>
                  </a:cubicBezTo>
                  <a:cubicBezTo>
                    <a:pt x="14947" y="205777"/>
                    <a:pt x="15576" y="205942"/>
                    <a:pt x="16172" y="206075"/>
                  </a:cubicBezTo>
                  <a:cubicBezTo>
                    <a:pt x="22980" y="207637"/>
                    <a:pt x="29923" y="208419"/>
                    <a:pt x="36864" y="208419"/>
                  </a:cubicBezTo>
                  <a:cubicBezTo>
                    <a:pt x="43897" y="208419"/>
                    <a:pt x="50928" y="207616"/>
                    <a:pt x="57817" y="206008"/>
                  </a:cubicBezTo>
                  <a:cubicBezTo>
                    <a:pt x="55930" y="199586"/>
                    <a:pt x="57900" y="192667"/>
                    <a:pt x="60945" y="186725"/>
                  </a:cubicBezTo>
                  <a:cubicBezTo>
                    <a:pt x="63991" y="180799"/>
                    <a:pt x="68112" y="175437"/>
                    <a:pt x="70959" y="169412"/>
                  </a:cubicBezTo>
                  <a:cubicBezTo>
                    <a:pt x="76752" y="157180"/>
                    <a:pt x="76968" y="142879"/>
                    <a:pt x="74104" y="129653"/>
                  </a:cubicBezTo>
                  <a:cubicBezTo>
                    <a:pt x="71241" y="116428"/>
                    <a:pt x="65514" y="104014"/>
                    <a:pt x="59754" y="91782"/>
                  </a:cubicBezTo>
                  <a:cubicBezTo>
                    <a:pt x="55947" y="83688"/>
                    <a:pt x="52040" y="75395"/>
                    <a:pt x="51378" y="66490"/>
                  </a:cubicBezTo>
                  <a:cubicBezTo>
                    <a:pt x="49723" y="43615"/>
                    <a:pt x="69685" y="22528"/>
                    <a:pt x="65447" y="0"/>
                  </a:cubicBezTo>
                  <a:close/>
                </a:path>
              </a:pathLst>
            </a:custGeom>
            <a:solidFill>
              <a:srgbClr val="35C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839200" y="328150"/>
              <a:ext cx="1960600" cy="5136162"/>
            </a:xfrm>
            <a:custGeom>
              <a:rect b="b" l="l" r="r" t="t"/>
              <a:pathLst>
                <a:path extrusionOk="0" h="209042" w="78424">
                  <a:moveTo>
                    <a:pt x="65642" y="658"/>
                  </a:moveTo>
                  <a:cubicBezTo>
                    <a:pt x="67840" y="13294"/>
                    <a:pt x="62536" y="25536"/>
                    <a:pt x="58065" y="37060"/>
                  </a:cubicBezTo>
                  <a:cubicBezTo>
                    <a:pt x="55748" y="43036"/>
                    <a:pt x="53497" y="49061"/>
                    <a:pt x="52288" y="55367"/>
                  </a:cubicBezTo>
                  <a:cubicBezTo>
                    <a:pt x="51047" y="61888"/>
                    <a:pt x="51179" y="68410"/>
                    <a:pt x="52901" y="74816"/>
                  </a:cubicBezTo>
                  <a:cubicBezTo>
                    <a:pt x="54870" y="82115"/>
                    <a:pt x="58346" y="88902"/>
                    <a:pt x="61541" y="95721"/>
                  </a:cubicBezTo>
                  <a:cubicBezTo>
                    <a:pt x="64851" y="102805"/>
                    <a:pt x="68062" y="109972"/>
                    <a:pt x="70628" y="117371"/>
                  </a:cubicBezTo>
                  <a:cubicBezTo>
                    <a:pt x="75511" y="131457"/>
                    <a:pt x="78027" y="146950"/>
                    <a:pt x="74054" y="161598"/>
                  </a:cubicBezTo>
                  <a:cubicBezTo>
                    <a:pt x="73077" y="165157"/>
                    <a:pt x="71704" y="168617"/>
                    <a:pt x="69949" y="171877"/>
                  </a:cubicBezTo>
                  <a:cubicBezTo>
                    <a:pt x="68178" y="175204"/>
                    <a:pt x="66093" y="178349"/>
                    <a:pt x="64139" y="181577"/>
                  </a:cubicBezTo>
                  <a:cubicBezTo>
                    <a:pt x="60465" y="187569"/>
                    <a:pt x="57055" y="194223"/>
                    <a:pt x="57204" y="201439"/>
                  </a:cubicBezTo>
                  <a:cubicBezTo>
                    <a:pt x="57235" y="203000"/>
                    <a:pt x="57454" y="204561"/>
                    <a:pt x="57846" y="206081"/>
                  </a:cubicBezTo>
                  <a:lnTo>
                    <a:pt x="57846" y="206081"/>
                  </a:lnTo>
                  <a:cubicBezTo>
                    <a:pt x="51059" y="207635"/>
                    <a:pt x="44131" y="208418"/>
                    <a:pt x="37194" y="208418"/>
                  </a:cubicBezTo>
                  <a:cubicBezTo>
                    <a:pt x="34489" y="208418"/>
                    <a:pt x="31782" y="208299"/>
                    <a:pt x="29082" y="208060"/>
                  </a:cubicBezTo>
                  <a:cubicBezTo>
                    <a:pt x="26600" y="207829"/>
                    <a:pt x="24117" y="207514"/>
                    <a:pt x="21651" y="207084"/>
                  </a:cubicBezTo>
                  <a:cubicBezTo>
                    <a:pt x="20492" y="206885"/>
                    <a:pt x="19350" y="206670"/>
                    <a:pt x="18208" y="206422"/>
                  </a:cubicBezTo>
                  <a:cubicBezTo>
                    <a:pt x="17695" y="206322"/>
                    <a:pt x="17198" y="206223"/>
                    <a:pt x="16685" y="206091"/>
                  </a:cubicBezTo>
                  <a:cubicBezTo>
                    <a:pt x="15725" y="205842"/>
                    <a:pt x="15063" y="205511"/>
                    <a:pt x="15212" y="204353"/>
                  </a:cubicBezTo>
                  <a:cubicBezTo>
                    <a:pt x="15344" y="203260"/>
                    <a:pt x="15808" y="202151"/>
                    <a:pt x="16089" y="201092"/>
                  </a:cubicBezTo>
                  <a:cubicBezTo>
                    <a:pt x="16437" y="199817"/>
                    <a:pt x="16768" y="198543"/>
                    <a:pt x="17066" y="197252"/>
                  </a:cubicBezTo>
                  <a:cubicBezTo>
                    <a:pt x="17612" y="195001"/>
                    <a:pt x="18009" y="192700"/>
                    <a:pt x="18291" y="190399"/>
                  </a:cubicBezTo>
                  <a:cubicBezTo>
                    <a:pt x="18804" y="185847"/>
                    <a:pt x="18555" y="181279"/>
                    <a:pt x="17182" y="176876"/>
                  </a:cubicBezTo>
                  <a:cubicBezTo>
                    <a:pt x="15940" y="172904"/>
                    <a:pt x="14020" y="169179"/>
                    <a:pt x="12365" y="165356"/>
                  </a:cubicBezTo>
                  <a:cubicBezTo>
                    <a:pt x="10644" y="161367"/>
                    <a:pt x="9220" y="157196"/>
                    <a:pt x="9237" y="152793"/>
                  </a:cubicBezTo>
                  <a:cubicBezTo>
                    <a:pt x="9270" y="148257"/>
                    <a:pt x="10693" y="143871"/>
                    <a:pt x="12679" y="139832"/>
                  </a:cubicBezTo>
                  <a:cubicBezTo>
                    <a:pt x="16553" y="132003"/>
                    <a:pt x="22578" y="125548"/>
                    <a:pt x="27195" y="118166"/>
                  </a:cubicBezTo>
                  <a:cubicBezTo>
                    <a:pt x="29364" y="114690"/>
                    <a:pt x="31234" y="110982"/>
                    <a:pt x="32293" y="107010"/>
                  </a:cubicBezTo>
                  <a:cubicBezTo>
                    <a:pt x="33320" y="103037"/>
                    <a:pt x="33485" y="98899"/>
                    <a:pt x="32773" y="94844"/>
                  </a:cubicBezTo>
                  <a:cubicBezTo>
                    <a:pt x="29728" y="77166"/>
                    <a:pt x="14417" y="65596"/>
                    <a:pt x="6439" y="50352"/>
                  </a:cubicBezTo>
                  <a:cubicBezTo>
                    <a:pt x="2136" y="42109"/>
                    <a:pt x="497" y="32757"/>
                    <a:pt x="2252" y="23587"/>
                  </a:cubicBezTo>
                  <a:cubicBezTo>
                    <a:pt x="3692" y="15907"/>
                    <a:pt x="7598" y="7581"/>
                    <a:pt x="14930" y="3939"/>
                  </a:cubicBezTo>
                  <a:cubicBezTo>
                    <a:pt x="16157" y="3314"/>
                    <a:pt x="17470" y="2881"/>
                    <a:pt x="18820" y="2640"/>
                  </a:cubicBezTo>
                  <a:lnTo>
                    <a:pt x="18820" y="2640"/>
                  </a:lnTo>
                  <a:lnTo>
                    <a:pt x="18936" y="2996"/>
                  </a:lnTo>
                  <a:cubicBezTo>
                    <a:pt x="18969" y="3128"/>
                    <a:pt x="19085" y="3228"/>
                    <a:pt x="19234" y="3228"/>
                  </a:cubicBezTo>
                  <a:cubicBezTo>
                    <a:pt x="19907" y="3231"/>
                    <a:pt x="20579" y="3233"/>
                    <a:pt x="21252" y="3233"/>
                  </a:cubicBezTo>
                  <a:cubicBezTo>
                    <a:pt x="36085" y="3233"/>
                    <a:pt x="50901" y="2365"/>
                    <a:pt x="65642" y="658"/>
                  </a:cubicBezTo>
                  <a:close/>
                  <a:moveTo>
                    <a:pt x="65894" y="0"/>
                  </a:moveTo>
                  <a:cubicBezTo>
                    <a:pt x="51081" y="1741"/>
                    <a:pt x="36192" y="2604"/>
                    <a:pt x="21285" y="2604"/>
                  </a:cubicBezTo>
                  <a:cubicBezTo>
                    <a:pt x="20675" y="2604"/>
                    <a:pt x="20066" y="2603"/>
                    <a:pt x="19457" y="2600"/>
                  </a:cubicBezTo>
                  <a:lnTo>
                    <a:pt x="19457" y="2600"/>
                  </a:lnTo>
                  <a:lnTo>
                    <a:pt x="19438" y="2544"/>
                  </a:lnTo>
                  <a:lnTo>
                    <a:pt x="19438" y="2544"/>
                  </a:lnTo>
                  <a:cubicBezTo>
                    <a:pt x="19744" y="2503"/>
                    <a:pt x="20051" y="2471"/>
                    <a:pt x="20360" y="2450"/>
                  </a:cubicBezTo>
                  <a:cubicBezTo>
                    <a:pt x="20751" y="2417"/>
                    <a:pt x="20757" y="1820"/>
                    <a:pt x="20375" y="1820"/>
                  </a:cubicBezTo>
                  <a:cubicBezTo>
                    <a:pt x="20370" y="1820"/>
                    <a:pt x="20365" y="1821"/>
                    <a:pt x="20360" y="1821"/>
                  </a:cubicBezTo>
                  <a:cubicBezTo>
                    <a:pt x="19982" y="1849"/>
                    <a:pt x="19610" y="1890"/>
                    <a:pt x="19242" y="1945"/>
                  </a:cubicBezTo>
                  <a:lnTo>
                    <a:pt x="19242" y="1945"/>
                  </a:lnTo>
                  <a:lnTo>
                    <a:pt x="18953" y="1059"/>
                  </a:lnTo>
                  <a:cubicBezTo>
                    <a:pt x="18901" y="917"/>
                    <a:pt x="18778" y="855"/>
                    <a:pt x="18655" y="855"/>
                  </a:cubicBezTo>
                  <a:cubicBezTo>
                    <a:pt x="18465" y="855"/>
                    <a:pt x="18276" y="1003"/>
                    <a:pt x="18357" y="1225"/>
                  </a:cubicBezTo>
                  <a:lnTo>
                    <a:pt x="18627" y="2051"/>
                  </a:lnTo>
                  <a:lnTo>
                    <a:pt x="18627" y="2051"/>
                  </a:lnTo>
                  <a:cubicBezTo>
                    <a:pt x="11890" y="3350"/>
                    <a:pt x="6890" y="9118"/>
                    <a:pt x="4172" y="15211"/>
                  </a:cubicBezTo>
                  <a:cubicBezTo>
                    <a:pt x="514" y="23388"/>
                    <a:pt x="1" y="32988"/>
                    <a:pt x="2301" y="41596"/>
                  </a:cubicBezTo>
                  <a:cubicBezTo>
                    <a:pt x="7052" y="59389"/>
                    <a:pt x="23422" y="70744"/>
                    <a:pt x="30059" y="87610"/>
                  </a:cubicBezTo>
                  <a:cubicBezTo>
                    <a:pt x="31714" y="91815"/>
                    <a:pt x="32724" y="96284"/>
                    <a:pt x="32575" y="100802"/>
                  </a:cubicBezTo>
                  <a:cubicBezTo>
                    <a:pt x="32442" y="105437"/>
                    <a:pt x="30986" y="109890"/>
                    <a:pt x="28867" y="113978"/>
                  </a:cubicBezTo>
                  <a:cubicBezTo>
                    <a:pt x="24779" y="121890"/>
                    <a:pt x="18555" y="128411"/>
                    <a:pt x="14037" y="136042"/>
                  </a:cubicBezTo>
                  <a:cubicBezTo>
                    <a:pt x="11736" y="139915"/>
                    <a:pt x="9816" y="144103"/>
                    <a:pt x="9005" y="148555"/>
                  </a:cubicBezTo>
                  <a:cubicBezTo>
                    <a:pt x="8260" y="152727"/>
                    <a:pt x="8674" y="156865"/>
                    <a:pt x="9965" y="160870"/>
                  </a:cubicBezTo>
                  <a:cubicBezTo>
                    <a:pt x="11306" y="164992"/>
                    <a:pt x="13325" y="168832"/>
                    <a:pt x="14997" y="172804"/>
                  </a:cubicBezTo>
                  <a:cubicBezTo>
                    <a:pt x="16884" y="177273"/>
                    <a:pt x="18009" y="181825"/>
                    <a:pt x="17910" y="186708"/>
                  </a:cubicBezTo>
                  <a:cubicBezTo>
                    <a:pt x="17811" y="191806"/>
                    <a:pt x="16652" y="196805"/>
                    <a:pt x="15295" y="201704"/>
                  </a:cubicBezTo>
                  <a:cubicBezTo>
                    <a:pt x="14914" y="203062"/>
                    <a:pt x="13755" y="205379"/>
                    <a:pt x="15444" y="206322"/>
                  </a:cubicBezTo>
                  <a:cubicBezTo>
                    <a:pt x="16255" y="206786"/>
                    <a:pt x="17347" y="206885"/>
                    <a:pt x="18241" y="207067"/>
                  </a:cubicBezTo>
                  <a:cubicBezTo>
                    <a:pt x="19499" y="207332"/>
                    <a:pt x="20773" y="207580"/>
                    <a:pt x="22048" y="207795"/>
                  </a:cubicBezTo>
                  <a:cubicBezTo>
                    <a:pt x="27080" y="208627"/>
                    <a:pt x="32157" y="209041"/>
                    <a:pt x="37234" y="209041"/>
                  </a:cubicBezTo>
                  <a:cubicBezTo>
                    <a:pt x="41860" y="209041"/>
                    <a:pt x="46487" y="208697"/>
                    <a:pt x="51080" y="208011"/>
                  </a:cubicBezTo>
                  <a:cubicBezTo>
                    <a:pt x="53513" y="207647"/>
                    <a:pt x="55930" y="207183"/>
                    <a:pt x="58330" y="206620"/>
                  </a:cubicBezTo>
                  <a:cubicBezTo>
                    <a:pt x="58479" y="206571"/>
                    <a:pt x="58578" y="206405"/>
                    <a:pt x="58528" y="206240"/>
                  </a:cubicBezTo>
                  <a:cubicBezTo>
                    <a:pt x="56443" y="198808"/>
                    <a:pt x="59306" y="191194"/>
                    <a:pt x="62981" y="184771"/>
                  </a:cubicBezTo>
                  <a:cubicBezTo>
                    <a:pt x="66606" y="178382"/>
                    <a:pt x="70992" y="172473"/>
                    <a:pt x="73475" y="165505"/>
                  </a:cubicBezTo>
                  <a:cubicBezTo>
                    <a:pt x="78424" y="151717"/>
                    <a:pt x="77066" y="136489"/>
                    <a:pt x="72995" y="122684"/>
                  </a:cubicBezTo>
                  <a:cubicBezTo>
                    <a:pt x="70826" y="115368"/>
                    <a:pt x="67930" y="108301"/>
                    <a:pt x="64802" y="101349"/>
                  </a:cubicBezTo>
                  <a:cubicBezTo>
                    <a:pt x="61624" y="94264"/>
                    <a:pt x="57966" y="87346"/>
                    <a:pt x="55251" y="80046"/>
                  </a:cubicBezTo>
                  <a:cubicBezTo>
                    <a:pt x="52752" y="73293"/>
                    <a:pt x="51494" y="66308"/>
                    <a:pt x="52338" y="59108"/>
                  </a:cubicBezTo>
                  <a:cubicBezTo>
                    <a:pt x="53083" y="52702"/>
                    <a:pt x="55168" y="46528"/>
                    <a:pt x="57419" y="40520"/>
                  </a:cubicBezTo>
                  <a:cubicBezTo>
                    <a:pt x="61739" y="29016"/>
                    <a:pt x="67483" y="17181"/>
                    <a:pt x="66722" y="4585"/>
                  </a:cubicBezTo>
                  <a:cubicBezTo>
                    <a:pt x="66639" y="3112"/>
                    <a:pt x="66457" y="1672"/>
                    <a:pt x="66192" y="232"/>
                  </a:cubicBezTo>
                  <a:cubicBezTo>
                    <a:pt x="66159" y="99"/>
                    <a:pt x="66026" y="0"/>
                    <a:pt x="65894" y="0"/>
                  </a:cubicBezTo>
                  <a:close/>
                </a:path>
              </a:pathLst>
            </a:custGeom>
            <a:solidFill>
              <a:srgbClr val="35C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 name="Google Shape;13;p2"/>
          <p:cNvGrpSpPr/>
          <p:nvPr/>
        </p:nvGrpSpPr>
        <p:grpSpPr>
          <a:xfrm rot="-10112245">
            <a:off x="-381376" y="-1024068"/>
            <a:ext cx="2706425" cy="2363361"/>
            <a:chOff x="879525" y="238350"/>
            <a:chExt cx="5929900" cy="5134125"/>
          </a:xfrm>
        </p:grpSpPr>
        <p:sp>
          <p:nvSpPr>
            <p:cNvPr id="14" name="Google Shape;14;p2"/>
            <p:cNvSpPr/>
            <p:nvPr/>
          </p:nvSpPr>
          <p:spPr>
            <a:xfrm>
              <a:off x="879525" y="350950"/>
              <a:ext cx="5929900" cy="4895750"/>
            </a:xfrm>
            <a:custGeom>
              <a:rect b="b" l="l" r="r" t="t"/>
              <a:pathLst>
                <a:path extrusionOk="0" h="195830" w="237196">
                  <a:moveTo>
                    <a:pt x="182493" y="0"/>
                  </a:moveTo>
                  <a:cubicBezTo>
                    <a:pt x="160794" y="0"/>
                    <a:pt x="136857" y="13684"/>
                    <a:pt x="125770" y="46667"/>
                  </a:cubicBezTo>
                  <a:cubicBezTo>
                    <a:pt x="112501" y="86475"/>
                    <a:pt x="99703" y="101135"/>
                    <a:pt x="82683" y="101135"/>
                  </a:cubicBezTo>
                  <a:cubicBezTo>
                    <a:pt x="77764" y="101135"/>
                    <a:pt x="72494" y="99911"/>
                    <a:pt x="66757" y="97716"/>
                  </a:cubicBezTo>
                  <a:cubicBezTo>
                    <a:pt x="59909" y="95081"/>
                    <a:pt x="53433" y="93896"/>
                    <a:pt x="47460" y="93896"/>
                  </a:cubicBezTo>
                  <a:cubicBezTo>
                    <a:pt x="17332" y="93896"/>
                    <a:pt x="1" y="124030"/>
                    <a:pt x="12313" y="150071"/>
                  </a:cubicBezTo>
                  <a:cubicBezTo>
                    <a:pt x="19223" y="164795"/>
                    <a:pt x="29540" y="168076"/>
                    <a:pt x="41648" y="168076"/>
                  </a:cubicBezTo>
                  <a:cubicBezTo>
                    <a:pt x="51382" y="168076"/>
                    <a:pt x="62272" y="165955"/>
                    <a:pt x="73479" y="165955"/>
                  </a:cubicBezTo>
                  <a:cubicBezTo>
                    <a:pt x="86528" y="165955"/>
                    <a:pt x="100005" y="168830"/>
                    <a:pt x="112584" y="181275"/>
                  </a:cubicBezTo>
                  <a:cubicBezTo>
                    <a:pt x="123109" y="191650"/>
                    <a:pt x="135906" y="195830"/>
                    <a:pt x="148277" y="195830"/>
                  </a:cubicBezTo>
                  <a:cubicBezTo>
                    <a:pt x="168129" y="195830"/>
                    <a:pt x="186885" y="185066"/>
                    <a:pt x="193400" y="171875"/>
                  </a:cubicBezTo>
                  <a:cubicBezTo>
                    <a:pt x="213115" y="132315"/>
                    <a:pt x="187003" y="136231"/>
                    <a:pt x="220818" y="61420"/>
                  </a:cubicBezTo>
                  <a:cubicBezTo>
                    <a:pt x="237196" y="25134"/>
                    <a:pt x="211900" y="0"/>
                    <a:pt x="1824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945800" y="238350"/>
              <a:ext cx="5695725" cy="5134125"/>
            </a:xfrm>
            <a:custGeom>
              <a:rect b="b" l="l" r="r" t="t"/>
              <a:pathLst>
                <a:path extrusionOk="0" h="205365" w="227829">
                  <a:moveTo>
                    <a:pt x="206027" y="18003"/>
                  </a:moveTo>
                  <a:lnTo>
                    <a:pt x="206027" y="18003"/>
                  </a:lnTo>
                  <a:cubicBezTo>
                    <a:pt x="208273" y="19839"/>
                    <a:pt x="210274" y="21959"/>
                    <a:pt x="212031" y="24275"/>
                  </a:cubicBezTo>
                  <a:lnTo>
                    <a:pt x="210464" y="22056"/>
                  </a:lnTo>
                  <a:lnTo>
                    <a:pt x="208506" y="20097"/>
                  </a:lnTo>
                  <a:cubicBezTo>
                    <a:pt x="207853" y="19445"/>
                    <a:pt x="207070" y="18922"/>
                    <a:pt x="206417" y="18270"/>
                  </a:cubicBezTo>
                  <a:cubicBezTo>
                    <a:pt x="206283" y="18181"/>
                    <a:pt x="206154" y="18092"/>
                    <a:pt x="206027" y="18003"/>
                  </a:cubicBezTo>
                  <a:close/>
                  <a:moveTo>
                    <a:pt x="180437" y="1544"/>
                  </a:moveTo>
                  <a:cubicBezTo>
                    <a:pt x="180872" y="1544"/>
                    <a:pt x="181307" y="1548"/>
                    <a:pt x="181741" y="1558"/>
                  </a:cubicBezTo>
                  <a:cubicBezTo>
                    <a:pt x="188008" y="1819"/>
                    <a:pt x="194144" y="3255"/>
                    <a:pt x="199889" y="5605"/>
                  </a:cubicBezTo>
                  <a:cubicBezTo>
                    <a:pt x="205633" y="8086"/>
                    <a:pt x="210856" y="11611"/>
                    <a:pt x="215164" y="16181"/>
                  </a:cubicBezTo>
                  <a:cubicBezTo>
                    <a:pt x="219473" y="20881"/>
                    <a:pt x="222606" y="26495"/>
                    <a:pt x="224304" y="32501"/>
                  </a:cubicBezTo>
                  <a:cubicBezTo>
                    <a:pt x="224695" y="33806"/>
                    <a:pt x="224956" y="34981"/>
                    <a:pt x="225087" y="36287"/>
                  </a:cubicBezTo>
                  <a:cubicBezTo>
                    <a:pt x="225146" y="36584"/>
                    <a:pt x="225199" y="36875"/>
                    <a:pt x="225247" y="37162"/>
                  </a:cubicBezTo>
                  <a:lnTo>
                    <a:pt x="225247" y="37162"/>
                  </a:lnTo>
                  <a:cubicBezTo>
                    <a:pt x="225195" y="36909"/>
                    <a:pt x="225141" y="36660"/>
                    <a:pt x="225087" y="36417"/>
                  </a:cubicBezTo>
                  <a:cubicBezTo>
                    <a:pt x="224956" y="35112"/>
                    <a:pt x="224695" y="33806"/>
                    <a:pt x="224304" y="32631"/>
                  </a:cubicBezTo>
                  <a:cubicBezTo>
                    <a:pt x="222606" y="26495"/>
                    <a:pt x="219342" y="20881"/>
                    <a:pt x="214903" y="16181"/>
                  </a:cubicBezTo>
                  <a:cubicBezTo>
                    <a:pt x="210595" y="11611"/>
                    <a:pt x="205242" y="8086"/>
                    <a:pt x="199366" y="5736"/>
                  </a:cubicBezTo>
                  <a:cubicBezTo>
                    <a:pt x="193028" y="3172"/>
                    <a:pt x="186263" y="1890"/>
                    <a:pt x="179494" y="1890"/>
                  </a:cubicBezTo>
                  <a:cubicBezTo>
                    <a:pt x="173853" y="1890"/>
                    <a:pt x="168210" y="2780"/>
                    <a:pt x="162810" y="4561"/>
                  </a:cubicBezTo>
                  <a:cubicBezTo>
                    <a:pt x="156934" y="6388"/>
                    <a:pt x="151320" y="9261"/>
                    <a:pt x="146228" y="12786"/>
                  </a:cubicBezTo>
                  <a:cubicBezTo>
                    <a:pt x="141398" y="16442"/>
                    <a:pt x="136959" y="20750"/>
                    <a:pt x="133172" y="25581"/>
                  </a:cubicBezTo>
                  <a:cubicBezTo>
                    <a:pt x="131644" y="27547"/>
                    <a:pt x="130115" y="29604"/>
                    <a:pt x="128739" y="31752"/>
                  </a:cubicBezTo>
                  <a:lnTo>
                    <a:pt x="128739" y="31752"/>
                  </a:lnTo>
                  <a:lnTo>
                    <a:pt x="129386" y="30673"/>
                  </a:lnTo>
                  <a:cubicBezTo>
                    <a:pt x="129778" y="30020"/>
                    <a:pt x="130300" y="29367"/>
                    <a:pt x="130692" y="28714"/>
                  </a:cubicBezTo>
                  <a:lnTo>
                    <a:pt x="133433" y="25059"/>
                  </a:lnTo>
                  <a:cubicBezTo>
                    <a:pt x="137350" y="20228"/>
                    <a:pt x="141789" y="15919"/>
                    <a:pt x="146751" y="12264"/>
                  </a:cubicBezTo>
                  <a:cubicBezTo>
                    <a:pt x="151842" y="8739"/>
                    <a:pt x="157457" y="5997"/>
                    <a:pt x="163462" y="4169"/>
                  </a:cubicBezTo>
                  <a:cubicBezTo>
                    <a:pt x="168922" y="2349"/>
                    <a:pt x="174720" y="1544"/>
                    <a:pt x="180437" y="1544"/>
                  </a:cubicBezTo>
                  <a:close/>
                  <a:moveTo>
                    <a:pt x="225608" y="40063"/>
                  </a:moveTo>
                  <a:cubicBezTo>
                    <a:pt x="225608" y="40067"/>
                    <a:pt x="225609" y="40070"/>
                    <a:pt x="225609" y="40073"/>
                  </a:cubicBezTo>
                  <a:lnTo>
                    <a:pt x="225740" y="43859"/>
                  </a:lnTo>
                  <a:lnTo>
                    <a:pt x="225735" y="43990"/>
                  </a:lnTo>
                  <a:lnTo>
                    <a:pt x="225609" y="40204"/>
                  </a:lnTo>
                  <a:cubicBezTo>
                    <a:pt x="225609" y="40157"/>
                    <a:pt x="225609" y="40110"/>
                    <a:pt x="225608" y="40063"/>
                  </a:cubicBezTo>
                  <a:close/>
                  <a:moveTo>
                    <a:pt x="127845" y="33228"/>
                  </a:moveTo>
                  <a:cubicBezTo>
                    <a:pt x="127202" y="34465"/>
                    <a:pt x="126349" y="35702"/>
                    <a:pt x="125730" y="36940"/>
                  </a:cubicBezTo>
                  <a:lnTo>
                    <a:pt x="123772" y="40987"/>
                  </a:lnTo>
                  <a:lnTo>
                    <a:pt x="122728" y="43076"/>
                  </a:lnTo>
                  <a:lnTo>
                    <a:pt x="121944" y="45165"/>
                  </a:lnTo>
                  <a:lnTo>
                    <a:pt x="120671" y="48298"/>
                  </a:lnTo>
                  <a:lnTo>
                    <a:pt x="121944" y="44904"/>
                  </a:lnTo>
                  <a:cubicBezTo>
                    <a:pt x="122205" y="44121"/>
                    <a:pt x="122466" y="43468"/>
                    <a:pt x="122858" y="42684"/>
                  </a:cubicBezTo>
                  <a:lnTo>
                    <a:pt x="123772" y="40726"/>
                  </a:lnTo>
                  <a:lnTo>
                    <a:pt x="125861" y="36548"/>
                  </a:lnTo>
                  <a:cubicBezTo>
                    <a:pt x="126414" y="35441"/>
                    <a:pt x="127155" y="34334"/>
                    <a:pt x="127845" y="33228"/>
                  </a:cubicBezTo>
                  <a:close/>
                  <a:moveTo>
                    <a:pt x="225723" y="44365"/>
                  </a:moveTo>
                  <a:lnTo>
                    <a:pt x="225609" y="47776"/>
                  </a:lnTo>
                  <a:cubicBezTo>
                    <a:pt x="225479" y="48951"/>
                    <a:pt x="225348" y="50257"/>
                    <a:pt x="225087" y="51432"/>
                  </a:cubicBezTo>
                  <a:cubicBezTo>
                    <a:pt x="224826" y="52738"/>
                    <a:pt x="224695" y="54043"/>
                    <a:pt x="224304" y="55218"/>
                  </a:cubicBezTo>
                  <a:cubicBezTo>
                    <a:pt x="224565" y="54043"/>
                    <a:pt x="224826" y="52868"/>
                    <a:pt x="224956" y="51562"/>
                  </a:cubicBezTo>
                  <a:lnTo>
                    <a:pt x="225348" y="49735"/>
                  </a:lnTo>
                  <a:cubicBezTo>
                    <a:pt x="225479" y="49082"/>
                    <a:pt x="225479" y="48429"/>
                    <a:pt x="225479" y="47907"/>
                  </a:cubicBezTo>
                  <a:lnTo>
                    <a:pt x="225723" y="44365"/>
                  </a:lnTo>
                  <a:close/>
                  <a:moveTo>
                    <a:pt x="118815" y="53361"/>
                  </a:moveTo>
                  <a:lnTo>
                    <a:pt x="118815" y="53361"/>
                  </a:lnTo>
                  <a:cubicBezTo>
                    <a:pt x="118357" y="54687"/>
                    <a:pt x="117899" y="55997"/>
                    <a:pt x="117375" y="57307"/>
                  </a:cubicBezTo>
                  <a:lnTo>
                    <a:pt x="118815" y="53361"/>
                  </a:lnTo>
                  <a:close/>
                  <a:moveTo>
                    <a:pt x="178999" y="7417"/>
                  </a:moveTo>
                  <a:cubicBezTo>
                    <a:pt x="181891" y="7417"/>
                    <a:pt x="184798" y="7683"/>
                    <a:pt x="187616" y="8216"/>
                  </a:cubicBezTo>
                  <a:cubicBezTo>
                    <a:pt x="194405" y="9261"/>
                    <a:pt x="200803" y="11872"/>
                    <a:pt x="206286" y="16050"/>
                  </a:cubicBezTo>
                  <a:cubicBezTo>
                    <a:pt x="211509" y="19967"/>
                    <a:pt x="215556" y="25320"/>
                    <a:pt x="217906" y="31456"/>
                  </a:cubicBezTo>
                  <a:cubicBezTo>
                    <a:pt x="218522" y="33158"/>
                    <a:pt x="218997" y="34900"/>
                    <a:pt x="219339" y="36666"/>
                  </a:cubicBezTo>
                  <a:lnTo>
                    <a:pt x="219339" y="36666"/>
                  </a:lnTo>
                  <a:cubicBezTo>
                    <a:pt x="218667" y="33287"/>
                    <a:pt x="217483" y="30031"/>
                    <a:pt x="215817" y="27017"/>
                  </a:cubicBezTo>
                  <a:cubicBezTo>
                    <a:pt x="212945" y="22056"/>
                    <a:pt x="208897" y="17747"/>
                    <a:pt x="204067" y="14744"/>
                  </a:cubicBezTo>
                  <a:cubicBezTo>
                    <a:pt x="196724" y="10010"/>
                    <a:pt x="188167" y="7564"/>
                    <a:pt x="179558" y="7564"/>
                  </a:cubicBezTo>
                  <a:cubicBezTo>
                    <a:pt x="176532" y="7564"/>
                    <a:pt x="173500" y="7866"/>
                    <a:pt x="170513" y="8477"/>
                  </a:cubicBezTo>
                  <a:cubicBezTo>
                    <a:pt x="164637" y="9522"/>
                    <a:pt x="159023" y="11741"/>
                    <a:pt x="153931" y="14744"/>
                  </a:cubicBezTo>
                  <a:cubicBezTo>
                    <a:pt x="148840" y="17747"/>
                    <a:pt x="144270" y="21664"/>
                    <a:pt x="140484" y="26234"/>
                  </a:cubicBezTo>
                  <a:lnTo>
                    <a:pt x="139048" y="27800"/>
                  </a:lnTo>
                  <a:cubicBezTo>
                    <a:pt x="138525" y="28323"/>
                    <a:pt x="138003" y="28975"/>
                    <a:pt x="137611" y="29628"/>
                  </a:cubicBezTo>
                  <a:lnTo>
                    <a:pt x="135000" y="33284"/>
                  </a:lnTo>
                  <a:cubicBezTo>
                    <a:pt x="134086" y="34459"/>
                    <a:pt x="133433" y="35765"/>
                    <a:pt x="132650" y="37070"/>
                  </a:cubicBezTo>
                  <a:lnTo>
                    <a:pt x="131475" y="39029"/>
                  </a:lnTo>
                  <a:cubicBezTo>
                    <a:pt x="131083" y="39681"/>
                    <a:pt x="130822" y="40334"/>
                    <a:pt x="130431" y="41118"/>
                  </a:cubicBezTo>
                  <a:lnTo>
                    <a:pt x="128603" y="45165"/>
                  </a:lnTo>
                  <a:cubicBezTo>
                    <a:pt x="127950" y="46471"/>
                    <a:pt x="127428" y="47907"/>
                    <a:pt x="126905" y="49343"/>
                  </a:cubicBezTo>
                  <a:cubicBezTo>
                    <a:pt x="125861" y="52085"/>
                    <a:pt x="124816" y="55088"/>
                    <a:pt x="123772" y="58091"/>
                  </a:cubicBezTo>
                  <a:cubicBezTo>
                    <a:pt x="121552" y="63966"/>
                    <a:pt x="119333" y="69841"/>
                    <a:pt x="116722" y="75455"/>
                  </a:cubicBezTo>
                  <a:cubicBezTo>
                    <a:pt x="114111" y="81200"/>
                    <a:pt x="110977" y="86814"/>
                    <a:pt x="107321" y="92036"/>
                  </a:cubicBezTo>
                  <a:cubicBezTo>
                    <a:pt x="113327" y="82897"/>
                    <a:pt x="118288" y="73105"/>
                    <a:pt x="121814" y="62791"/>
                  </a:cubicBezTo>
                  <a:cubicBezTo>
                    <a:pt x="123903" y="57699"/>
                    <a:pt x="125469" y="52215"/>
                    <a:pt x="127428" y="47385"/>
                  </a:cubicBezTo>
                  <a:lnTo>
                    <a:pt x="128211" y="45426"/>
                  </a:lnTo>
                  <a:cubicBezTo>
                    <a:pt x="128472" y="44773"/>
                    <a:pt x="128733" y="44251"/>
                    <a:pt x="128994" y="43598"/>
                  </a:cubicBezTo>
                  <a:lnTo>
                    <a:pt x="130692" y="39943"/>
                  </a:lnTo>
                  <a:cubicBezTo>
                    <a:pt x="131345" y="38768"/>
                    <a:pt x="131997" y="37592"/>
                    <a:pt x="132650" y="36417"/>
                  </a:cubicBezTo>
                  <a:cubicBezTo>
                    <a:pt x="133303" y="35242"/>
                    <a:pt x="133956" y="34067"/>
                    <a:pt x="134739" y="33023"/>
                  </a:cubicBezTo>
                  <a:cubicBezTo>
                    <a:pt x="136175" y="30803"/>
                    <a:pt x="137873" y="28584"/>
                    <a:pt x="139570" y="26625"/>
                  </a:cubicBezTo>
                  <a:cubicBezTo>
                    <a:pt x="140484" y="25711"/>
                    <a:pt x="141267" y="24536"/>
                    <a:pt x="142312" y="23622"/>
                  </a:cubicBezTo>
                  <a:lnTo>
                    <a:pt x="145053" y="21011"/>
                  </a:lnTo>
                  <a:cubicBezTo>
                    <a:pt x="148970" y="17486"/>
                    <a:pt x="153409" y="14483"/>
                    <a:pt x="158109" y="12264"/>
                  </a:cubicBezTo>
                  <a:cubicBezTo>
                    <a:pt x="162810" y="10044"/>
                    <a:pt x="167771" y="8608"/>
                    <a:pt x="172863" y="7825"/>
                  </a:cubicBezTo>
                  <a:cubicBezTo>
                    <a:pt x="174876" y="7553"/>
                    <a:pt x="176934" y="7417"/>
                    <a:pt x="178999" y="7417"/>
                  </a:cubicBezTo>
                  <a:close/>
                  <a:moveTo>
                    <a:pt x="23240" y="110054"/>
                  </a:moveTo>
                  <a:lnTo>
                    <a:pt x="23240" y="110054"/>
                  </a:lnTo>
                  <a:cubicBezTo>
                    <a:pt x="23203" y="110129"/>
                    <a:pt x="23176" y="110194"/>
                    <a:pt x="23170" y="110238"/>
                  </a:cubicBezTo>
                  <a:lnTo>
                    <a:pt x="23170" y="110238"/>
                  </a:lnTo>
                  <a:cubicBezTo>
                    <a:pt x="23161" y="110214"/>
                    <a:pt x="23191" y="110152"/>
                    <a:pt x="23240" y="110054"/>
                  </a:cubicBezTo>
                  <a:close/>
                  <a:moveTo>
                    <a:pt x="179863" y="1"/>
                  </a:moveTo>
                  <a:cubicBezTo>
                    <a:pt x="174698" y="1"/>
                    <a:pt x="169541" y="694"/>
                    <a:pt x="164507" y="2080"/>
                  </a:cubicBezTo>
                  <a:cubicBezTo>
                    <a:pt x="155629" y="4561"/>
                    <a:pt x="147403" y="9000"/>
                    <a:pt x="140484" y="15136"/>
                  </a:cubicBezTo>
                  <a:cubicBezTo>
                    <a:pt x="133825" y="21272"/>
                    <a:pt x="128342" y="28453"/>
                    <a:pt x="124164" y="36548"/>
                  </a:cubicBezTo>
                  <a:cubicBezTo>
                    <a:pt x="123250" y="38506"/>
                    <a:pt x="122205" y="40595"/>
                    <a:pt x="121291" y="42554"/>
                  </a:cubicBezTo>
                  <a:lnTo>
                    <a:pt x="118941" y="48821"/>
                  </a:lnTo>
                  <a:cubicBezTo>
                    <a:pt x="117375" y="52738"/>
                    <a:pt x="116200" y="56524"/>
                    <a:pt x="114633" y="60441"/>
                  </a:cubicBezTo>
                  <a:cubicBezTo>
                    <a:pt x="111891" y="67752"/>
                    <a:pt x="108496" y="74933"/>
                    <a:pt x="104580" y="81853"/>
                  </a:cubicBezTo>
                  <a:cubicBezTo>
                    <a:pt x="101838" y="86553"/>
                    <a:pt x="98574" y="90861"/>
                    <a:pt x="94657" y="94517"/>
                  </a:cubicBezTo>
                  <a:cubicBezTo>
                    <a:pt x="91132" y="97781"/>
                    <a:pt x="86562" y="99739"/>
                    <a:pt x="81862" y="100131"/>
                  </a:cubicBezTo>
                  <a:cubicBezTo>
                    <a:pt x="81332" y="100158"/>
                    <a:pt x="80803" y="100171"/>
                    <a:pt x="80275" y="100171"/>
                  </a:cubicBezTo>
                  <a:cubicBezTo>
                    <a:pt x="75610" y="100171"/>
                    <a:pt x="71071" y="99149"/>
                    <a:pt x="66848" y="97389"/>
                  </a:cubicBezTo>
                  <a:lnTo>
                    <a:pt x="62409" y="95823"/>
                  </a:lnTo>
                  <a:cubicBezTo>
                    <a:pt x="60842" y="95431"/>
                    <a:pt x="59275" y="95039"/>
                    <a:pt x="57708" y="94517"/>
                  </a:cubicBezTo>
                  <a:cubicBezTo>
                    <a:pt x="54444" y="93734"/>
                    <a:pt x="51311" y="93342"/>
                    <a:pt x="48047" y="93081"/>
                  </a:cubicBezTo>
                  <a:cubicBezTo>
                    <a:pt x="46915" y="93037"/>
                    <a:pt x="45798" y="93008"/>
                    <a:pt x="44691" y="93008"/>
                  </a:cubicBezTo>
                  <a:cubicBezTo>
                    <a:pt x="42476" y="93008"/>
                    <a:pt x="40300" y="93124"/>
                    <a:pt x="38124" y="93472"/>
                  </a:cubicBezTo>
                  <a:cubicBezTo>
                    <a:pt x="34730" y="93995"/>
                    <a:pt x="31466" y="94778"/>
                    <a:pt x="28332" y="95953"/>
                  </a:cubicBezTo>
                  <a:cubicBezTo>
                    <a:pt x="25068" y="97259"/>
                    <a:pt x="22065" y="98825"/>
                    <a:pt x="19324" y="100653"/>
                  </a:cubicBezTo>
                  <a:cubicBezTo>
                    <a:pt x="16582" y="102612"/>
                    <a:pt x="13971" y="104831"/>
                    <a:pt x="11751" y="107442"/>
                  </a:cubicBezTo>
                  <a:cubicBezTo>
                    <a:pt x="7182" y="112404"/>
                    <a:pt x="3918" y="118410"/>
                    <a:pt x="2220" y="124938"/>
                  </a:cubicBezTo>
                  <a:cubicBezTo>
                    <a:pt x="392" y="131466"/>
                    <a:pt x="1" y="138255"/>
                    <a:pt x="1176" y="144783"/>
                  </a:cubicBezTo>
                  <a:cubicBezTo>
                    <a:pt x="1959" y="149353"/>
                    <a:pt x="3395" y="153792"/>
                    <a:pt x="5484" y="157839"/>
                  </a:cubicBezTo>
                  <a:cubicBezTo>
                    <a:pt x="7573" y="162147"/>
                    <a:pt x="10446" y="166064"/>
                    <a:pt x="13971" y="169328"/>
                  </a:cubicBezTo>
                  <a:cubicBezTo>
                    <a:pt x="17626" y="172723"/>
                    <a:pt x="22065" y="175073"/>
                    <a:pt x="27027" y="176248"/>
                  </a:cubicBezTo>
                  <a:cubicBezTo>
                    <a:pt x="31017" y="177187"/>
                    <a:pt x="35219" y="177704"/>
                    <a:pt x="39347" y="177704"/>
                  </a:cubicBezTo>
                  <a:cubicBezTo>
                    <a:pt x="39811" y="177704"/>
                    <a:pt x="40274" y="177697"/>
                    <a:pt x="40736" y="177684"/>
                  </a:cubicBezTo>
                  <a:cubicBezTo>
                    <a:pt x="49614" y="177423"/>
                    <a:pt x="57839" y="176117"/>
                    <a:pt x="65673" y="175726"/>
                  </a:cubicBezTo>
                  <a:cubicBezTo>
                    <a:pt x="67169" y="175626"/>
                    <a:pt x="68665" y="175583"/>
                    <a:pt x="70161" y="175583"/>
                  </a:cubicBezTo>
                  <a:cubicBezTo>
                    <a:pt x="72582" y="175583"/>
                    <a:pt x="75002" y="175695"/>
                    <a:pt x="77423" y="175856"/>
                  </a:cubicBezTo>
                  <a:cubicBezTo>
                    <a:pt x="81079" y="176248"/>
                    <a:pt x="84734" y="177031"/>
                    <a:pt x="88260" y="178206"/>
                  </a:cubicBezTo>
                  <a:cubicBezTo>
                    <a:pt x="95179" y="180426"/>
                    <a:pt x="101316" y="184343"/>
                    <a:pt x="106538" y="189565"/>
                  </a:cubicBezTo>
                  <a:cubicBezTo>
                    <a:pt x="112544" y="195571"/>
                    <a:pt x="119986" y="200141"/>
                    <a:pt x="128211" y="202752"/>
                  </a:cubicBezTo>
                  <a:cubicBezTo>
                    <a:pt x="133720" y="204526"/>
                    <a:pt x="139495" y="205365"/>
                    <a:pt x="145299" y="205365"/>
                  </a:cubicBezTo>
                  <a:cubicBezTo>
                    <a:pt x="147611" y="205365"/>
                    <a:pt x="149928" y="205232"/>
                    <a:pt x="152234" y="204971"/>
                  </a:cubicBezTo>
                  <a:cubicBezTo>
                    <a:pt x="159676" y="204188"/>
                    <a:pt x="166857" y="201968"/>
                    <a:pt x="173516" y="198443"/>
                  </a:cubicBezTo>
                  <a:cubicBezTo>
                    <a:pt x="178346" y="195963"/>
                    <a:pt x="182785" y="192829"/>
                    <a:pt x="186572" y="189043"/>
                  </a:cubicBezTo>
                  <a:cubicBezTo>
                    <a:pt x="189052" y="186562"/>
                    <a:pt x="191011" y="183821"/>
                    <a:pt x="192577" y="180818"/>
                  </a:cubicBezTo>
                  <a:cubicBezTo>
                    <a:pt x="192969" y="179904"/>
                    <a:pt x="193361" y="179120"/>
                    <a:pt x="193752" y="178206"/>
                  </a:cubicBezTo>
                  <a:cubicBezTo>
                    <a:pt x="193883" y="177815"/>
                    <a:pt x="193883" y="177293"/>
                    <a:pt x="194014" y="176901"/>
                  </a:cubicBezTo>
                  <a:cubicBezTo>
                    <a:pt x="193963" y="176700"/>
                    <a:pt x="193874" y="176595"/>
                    <a:pt x="193746" y="176595"/>
                  </a:cubicBezTo>
                  <a:cubicBezTo>
                    <a:pt x="193542" y="176595"/>
                    <a:pt x="193240" y="176861"/>
                    <a:pt x="192838" y="177423"/>
                  </a:cubicBezTo>
                  <a:cubicBezTo>
                    <a:pt x="189705" y="181732"/>
                    <a:pt x="186049" y="185387"/>
                    <a:pt x="181871" y="188521"/>
                  </a:cubicBezTo>
                  <a:cubicBezTo>
                    <a:pt x="173777" y="194265"/>
                    <a:pt x="164376" y="197921"/>
                    <a:pt x="154584" y="199227"/>
                  </a:cubicBezTo>
                  <a:lnTo>
                    <a:pt x="154454" y="198443"/>
                  </a:lnTo>
                  <a:cubicBezTo>
                    <a:pt x="159284" y="197660"/>
                    <a:pt x="163854" y="196354"/>
                    <a:pt x="168293" y="194396"/>
                  </a:cubicBezTo>
                  <a:cubicBezTo>
                    <a:pt x="170904" y="193221"/>
                    <a:pt x="173646" y="191785"/>
                    <a:pt x="175996" y="190087"/>
                  </a:cubicBezTo>
                  <a:cubicBezTo>
                    <a:pt x="177302" y="189174"/>
                    <a:pt x="178607" y="188260"/>
                    <a:pt x="179652" y="187085"/>
                  </a:cubicBezTo>
                  <a:cubicBezTo>
                    <a:pt x="180305" y="186432"/>
                    <a:pt x="180696" y="186040"/>
                    <a:pt x="180696" y="185779"/>
                  </a:cubicBezTo>
                  <a:cubicBezTo>
                    <a:pt x="180725" y="185581"/>
                    <a:pt x="180569" y="185518"/>
                    <a:pt x="180326" y="185518"/>
                  </a:cubicBezTo>
                  <a:cubicBezTo>
                    <a:pt x="179899" y="185518"/>
                    <a:pt x="179203" y="185713"/>
                    <a:pt x="178766" y="185713"/>
                  </a:cubicBezTo>
                  <a:cubicBezTo>
                    <a:pt x="178306" y="185713"/>
                    <a:pt x="178134" y="185496"/>
                    <a:pt x="178868" y="184604"/>
                  </a:cubicBezTo>
                  <a:lnTo>
                    <a:pt x="178868" y="184604"/>
                  </a:lnTo>
                  <a:cubicBezTo>
                    <a:pt x="170252" y="191524"/>
                    <a:pt x="159546" y="195571"/>
                    <a:pt x="148578" y="195963"/>
                  </a:cubicBezTo>
                  <a:cubicBezTo>
                    <a:pt x="147699" y="196016"/>
                    <a:pt x="146820" y="196042"/>
                    <a:pt x="145943" y="196042"/>
                  </a:cubicBezTo>
                  <a:cubicBezTo>
                    <a:pt x="136018" y="196042"/>
                    <a:pt x="126337" y="192670"/>
                    <a:pt x="118419" y="186432"/>
                  </a:cubicBezTo>
                  <a:cubicBezTo>
                    <a:pt x="117375" y="185648"/>
                    <a:pt x="116069" y="184604"/>
                    <a:pt x="114763" y="183298"/>
                  </a:cubicBezTo>
                  <a:lnTo>
                    <a:pt x="109802" y="178859"/>
                  </a:lnTo>
                  <a:cubicBezTo>
                    <a:pt x="106538" y="175987"/>
                    <a:pt x="102882" y="173637"/>
                    <a:pt x="99096" y="171678"/>
                  </a:cubicBezTo>
                  <a:cubicBezTo>
                    <a:pt x="94788" y="169459"/>
                    <a:pt x="90218" y="167892"/>
                    <a:pt x="85648" y="166978"/>
                  </a:cubicBezTo>
                  <a:cubicBezTo>
                    <a:pt x="81079" y="165934"/>
                    <a:pt x="76379" y="165542"/>
                    <a:pt x="71809" y="165542"/>
                  </a:cubicBezTo>
                  <a:cubicBezTo>
                    <a:pt x="71379" y="165536"/>
                    <a:pt x="70950" y="165533"/>
                    <a:pt x="70521" y="165533"/>
                  </a:cubicBezTo>
                  <a:cubicBezTo>
                    <a:pt x="61847" y="165533"/>
                    <a:pt x="53535" y="166748"/>
                    <a:pt x="45697" y="167370"/>
                  </a:cubicBezTo>
                  <a:cubicBezTo>
                    <a:pt x="43592" y="167504"/>
                    <a:pt x="41504" y="167594"/>
                    <a:pt x="39466" y="167594"/>
                  </a:cubicBezTo>
                  <a:cubicBezTo>
                    <a:pt x="33541" y="167594"/>
                    <a:pt x="28037" y="166826"/>
                    <a:pt x="23763" y="164106"/>
                  </a:cubicBezTo>
                  <a:cubicBezTo>
                    <a:pt x="20760" y="162147"/>
                    <a:pt x="18279" y="159536"/>
                    <a:pt x="16451" y="156533"/>
                  </a:cubicBezTo>
                  <a:cubicBezTo>
                    <a:pt x="14493" y="153400"/>
                    <a:pt x="12926" y="150005"/>
                    <a:pt x="12012" y="146350"/>
                  </a:cubicBezTo>
                  <a:cubicBezTo>
                    <a:pt x="9923" y="139169"/>
                    <a:pt x="10315" y="131466"/>
                    <a:pt x="12926" y="124546"/>
                  </a:cubicBezTo>
                  <a:cubicBezTo>
                    <a:pt x="15668" y="117626"/>
                    <a:pt x="20629" y="111751"/>
                    <a:pt x="27027" y="107965"/>
                  </a:cubicBezTo>
                  <a:cubicBezTo>
                    <a:pt x="32353" y="104812"/>
                    <a:pt x="38403" y="103199"/>
                    <a:pt x="44575" y="103199"/>
                  </a:cubicBezTo>
                  <a:cubicBezTo>
                    <a:pt x="45816" y="103199"/>
                    <a:pt x="47062" y="103264"/>
                    <a:pt x="48308" y="103395"/>
                  </a:cubicBezTo>
                  <a:cubicBezTo>
                    <a:pt x="52094" y="103656"/>
                    <a:pt x="55881" y="104440"/>
                    <a:pt x="59536" y="105615"/>
                  </a:cubicBezTo>
                  <a:lnTo>
                    <a:pt x="65412" y="107704"/>
                  </a:lnTo>
                  <a:cubicBezTo>
                    <a:pt x="67500" y="108487"/>
                    <a:pt x="69720" y="109140"/>
                    <a:pt x="71940" y="109531"/>
                  </a:cubicBezTo>
                  <a:cubicBezTo>
                    <a:pt x="74524" y="110106"/>
                    <a:pt x="77187" y="110404"/>
                    <a:pt x="79843" y="110404"/>
                  </a:cubicBezTo>
                  <a:cubicBezTo>
                    <a:pt x="82017" y="110404"/>
                    <a:pt x="84185" y="110204"/>
                    <a:pt x="86301" y="109793"/>
                  </a:cubicBezTo>
                  <a:cubicBezTo>
                    <a:pt x="88782" y="109270"/>
                    <a:pt x="91132" y="108487"/>
                    <a:pt x="93351" y="107442"/>
                  </a:cubicBezTo>
                  <a:cubicBezTo>
                    <a:pt x="95571" y="106398"/>
                    <a:pt x="97660" y="105092"/>
                    <a:pt x="99488" y="103526"/>
                  </a:cubicBezTo>
                  <a:cubicBezTo>
                    <a:pt x="103143" y="100523"/>
                    <a:pt x="106277" y="97128"/>
                    <a:pt x="108888" y="93342"/>
                  </a:cubicBezTo>
                  <a:cubicBezTo>
                    <a:pt x="111499" y="89817"/>
                    <a:pt x="113719" y="86031"/>
                    <a:pt x="115677" y="82114"/>
                  </a:cubicBezTo>
                  <a:cubicBezTo>
                    <a:pt x="119594" y="74411"/>
                    <a:pt x="122858" y="66446"/>
                    <a:pt x="125730" y="58352"/>
                  </a:cubicBezTo>
                  <a:lnTo>
                    <a:pt x="127819" y="52346"/>
                  </a:lnTo>
                  <a:lnTo>
                    <a:pt x="129908" y="46862"/>
                  </a:lnTo>
                  <a:cubicBezTo>
                    <a:pt x="131475" y="43207"/>
                    <a:pt x="133172" y="39681"/>
                    <a:pt x="135261" y="36287"/>
                  </a:cubicBezTo>
                  <a:cubicBezTo>
                    <a:pt x="139178" y="29628"/>
                    <a:pt x="144531" y="23753"/>
                    <a:pt x="150667" y="19183"/>
                  </a:cubicBezTo>
                  <a:cubicBezTo>
                    <a:pt x="156804" y="14483"/>
                    <a:pt x="163985" y="11480"/>
                    <a:pt x="171557" y="10175"/>
                  </a:cubicBezTo>
                  <a:lnTo>
                    <a:pt x="172993" y="9914"/>
                  </a:lnTo>
                  <a:lnTo>
                    <a:pt x="174429" y="9652"/>
                  </a:lnTo>
                  <a:lnTo>
                    <a:pt x="177171" y="9391"/>
                  </a:lnTo>
                  <a:lnTo>
                    <a:pt x="181480" y="9391"/>
                  </a:lnTo>
                  <a:cubicBezTo>
                    <a:pt x="182002" y="9391"/>
                    <a:pt x="182524" y="9522"/>
                    <a:pt x="182916" y="9522"/>
                  </a:cubicBezTo>
                  <a:lnTo>
                    <a:pt x="185788" y="9783"/>
                  </a:lnTo>
                  <a:lnTo>
                    <a:pt x="188661" y="10305"/>
                  </a:lnTo>
                  <a:lnTo>
                    <a:pt x="190097" y="10436"/>
                  </a:lnTo>
                  <a:lnTo>
                    <a:pt x="191402" y="10828"/>
                  </a:lnTo>
                  <a:lnTo>
                    <a:pt x="194144" y="11611"/>
                  </a:lnTo>
                  <a:cubicBezTo>
                    <a:pt x="197669" y="12917"/>
                    <a:pt x="201064" y="14614"/>
                    <a:pt x="204197" y="16703"/>
                  </a:cubicBezTo>
                  <a:cubicBezTo>
                    <a:pt x="204847" y="17136"/>
                    <a:pt x="205407" y="17570"/>
                    <a:pt x="206027" y="18003"/>
                  </a:cubicBezTo>
                  <a:lnTo>
                    <a:pt x="206027" y="18003"/>
                  </a:lnTo>
                  <a:cubicBezTo>
                    <a:pt x="204602" y="16838"/>
                    <a:pt x="203078" y="15787"/>
                    <a:pt x="201455" y="14875"/>
                  </a:cubicBezTo>
                  <a:cubicBezTo>
                    <a:pt x="197278" y="12525"/>
                    <a:pt x="192708" y="10828"/>
                    <a:pt x="187877" y="9914"/>
                  </a:cubicBezTo>
                  <a:cubicBezTo>
                    <a:pt x="185134" y="9469"/>
                    <a:pt x="182392" y="9235"/>
                    <a:pt x="179649" y="9235"/>
                  </a:cubicBezTo>
                  <a:cubicBezTo>
                    <a:pt x="177561" y="9235"/>
                    <a:pt x="175473" y="9370"/>
                    <a:pt x="173385" y="9652"/>
                  </a:cubicBezTo>
                  <a:cubicBezTo>
                    <a:pt x="168554" y="10305"/>
                    <a:pt x="163854" y="11741"/>
                    <a:pt x="159415" y="13700"/>
                  </a:cubicBezTo>
                  <a:cubicBezTo>
                    <a:pt x="154976" y="15789"/>
                    <a:pt x="150929" y="18400"/>
                    <a:pt x="147142" y="21664"/>
                  </a:cubicBezTo>
                  <a:lnTo>
                    <a:pt x="144531" y="24145"/>
                  </a:lnTo>
                  <a:lnTo>
                    <a:pt x="143226" y="25450"/>
                  </a:lnTo>
                  <a:lnTo>
                    <a:pt x="141920" y="26756"/>
                  </a:lnTo>
                  <a:lnTo>
                    <a:pt x="139570" y="29628"/>
                  </a:lnTo>
                  <a:lnTo>
                    <a:pt x="137350" y="32631"/>
                  </a:lnTo>
                  <a:cubicBezTo>
                    <a:pt x="135914" y="34720"/>
                    <a:pt x="134609" y="36940"/>
                    <a:pt x="133303" y="39159"/>
                  </a:cubicBezTo>
                  <a:cubicBezTo>
                    <a:pt x="132781" y="40204"/>
                    <a:pt x="132258" y="41248"/>
                    <a:pt x="131736" y="42423"/>
                  </a:cubicBezTo>
                  <a:lnTo>
                    <a:pt x="130039" y="45818"/>
                  </a:lnTo>
                  <a:cubicBezTo>
                    <a:pt x="129125" y="48037"/>
                    <a:pt x="128211" y="50257"/>
                    <a:pt x="127428" y="52738"/>
                  </a:cubicBezTo>
                  <a:cubicBezTo>
                    <a:pt x="126514" y="55349"/>
                    <a:pt x="125600" y="57829"/>
                    <a:pt x="124686" y="60441"/>
                  </a:cubicBezTo>
                  <a:cubicBezTo>
                    <a:pt x="121161" y="70624"/>
                    <a:pt x="116461" y="80547"/>
                    <a:pt x="110847" y="89947"/>
                  </a:cubicBezTo>
                  <a:cubicBezTo>
                    <a:pt x="107844" y="94778"/>
                    <a:pt x="104057" y="99217"/>
                    <a:pt x="99618" y="103003"/>
                  </a:cubicBezTo>
                  <a:cubicBezTo>
                    <a:pt x="97268" y="104831"/>
                    <a:pt x="94657" y="106529"/>
                    <a:pt x="91785" y="107704"/>
                  </a:cubicBezTo>
                  <a:cubicBezTo>
                    <a:pt x="88912" y="108879"/>
                    <a:pt x="85909" y="109662"/>
                    <a:pt x="82776" y="109923"/>
                  </a:cubicBezTo>
                  <a:cubicBezTo>
                    <a:pt x="81868" y="109982"/>
                    <a:pt x="80964" y="110012"/>
                    <a:pt x="80062" y="110012"/>
                  </a:cubicBezTo>
                  <a:cubicBezTo>
                    <a:pt x="75000" y="110012"/>
                    <a:pt x="70047" y="109085"/>
                    <a:pt x="65281" y="107312"/>
                  </a:cubicBezTo>
                  <a:cubicBezTo>
                    <a:pt x="62409" y="106398"/>
                    <a:pt x="60189" y="105484"/>
                    <a:pt x="57839" y="104831"/>
                  </a:cubicBezTo>
                  <a:cubicBezTo>
                    <a:pt x="56664" y="104440"/>
                    <a:pt x="55489" y="104178"/>
                    <a:pt x="54183" y="103917"/>
                  </a:cubicBezTo>
                  <a:cubicBezTo>
                    <a:pt x="53008" y="103656"/>
                    <a:pt x="51833" y="103395"/>
                    <a:pt x="50658" y="103265"/>
                  </a:cubicBezTo>
                  <a:cubicBezTo>
                    <a:pt x="48758" y="102956"/>
                    <a:pt x="46848" y="102805"/>
                    <a:pt x="44945" y="102805"/>
                  </a:cubicBezTo>
                  <a:cubicBezTo>
                    <a:pt x="37175" y="102805"/>
                    <a:pt x="29534" y="105334"/>
                    <a:pt x="23241" y="110054"/>
                  </a:cubicBezTo>
                  <a:cubicBezTo>
                    <a:pt x="23484" y="109810"/>
                    <a:pt x="24083" y="109262"/>
                    <a:pt x="23932" y="109262"/>
                  </a:cubicBezTo>
                  <a:cubicBezTo>
                    <a:pt x="23840" y="109262"/>
                    <a:pt x="23474" y="109463"/>
                    <a:pt x="22588" y="110054"/>
                  </a:cubicBezTo>
                  <a:cubicBezTo>
                    <a:pt x="28973" y="104946"/>
                    <a:pt x="36919" y="102180"/>
                    <a:pt x="45083" y="102180"/>
                  </a:cubicBezTo>
                  <a:cubicBezTo>
                    <a:pt x="46936" y="102180"/>
                    <a:pt x="48799" y="102322"/>
                    <a:pt x="50658" y="102612"/>
                  </a:cubicBezTo>
                  <a:cubicBezTo>
                    <a:pt x="51833" y="102742"/>
                    <a:pt x="53139" y="103003"/>
                    <a:pt x="54314" y="103265"/>
                  </a:cubicBezTo>
                  <a:cubicBezTo>
                    <a:pt x="55619" y="103526"/>
                    <a:pt x="56795" y="103787"/>
                    <a:pt x="58100" y="104178"/>
                  </a:cubicBezTo>
                  <a:cubicBezTo>
                    <a:pt x="60581" y="104831"/>
                    <a:pt x="62800" y="105745"/>
                    <a:pt x="65673" y="106790"/>
                  </a:cubicBezTo>
                  <a:cubicBezTo>
                    <a:pt x="70432" y="108450"/>
                    <a:pt x="75378" y="109359"/>
                    <a:pt x="80433" y="109359"/>
                  </a:cubicBezTo>
                  <a:cubicBezTo>
                    <a:pt x="81341" y="109359"/>
                    <a:pt x="82253" y="109330"/>
                    <a:pt x="83168" y="109270"/>
                  </a:cubicBezTo>
                  <a:cubicBezTo>
                    <a:pt x="86301" y="108879"/>
                    <a:pt x="89304" y="108095"/>
                    <a:pt x="92176" y="106790"/>
                  </a:cubicBezTo>
                  <a:cubicBezTo>
                    <a:pt x="94918" y="105615"/>
                    <a:pt x="97529" y="103917"/>
                    <a:pt x="99749" y="101959"/>
                  </a:cubicBezTo>
                  <a:cubicBezTo>
                    <a:pt x="102099" y="100001"/>
                    <a:pt x="104057" y="97912"/>
                    <a:pt x="105885" y="95692"/>
                  </a:cubicBezTo>
                  <a:cubicBezTo>
                    <a:pt x="107713" y="93472"/>
                    <a:pt x="109280" y="91122"/>
                    <a:pt x="110847" y="88642"/>
                  </a:cubicBezTo>
                  <a:cubicBezTo>
                    <a:pt x="116461" y="79241"/>
                    <a:pt x="121030" y="69188"/>
                    <a:pt x="124686" y="58743"/>
                  </a:cubicBezTo>
                  <a:cubicBezTo>
                    <a:pt x="125600" y="56263"/>
                    <a:pt x="126383" y="53521"/>
                    <a:pt x="127428" y="51171"/>
                  </a:cubicBezTo>
                  <a:lnTo>
                    <a:pt x="128733" y="47646"/>
                  </a:lnTo>
                  <a:lnTo>
                    <a:pt x="129517" y="45818"/>
                  </a:lnTo>
                  <a:lnTo>
                    <a:pt x="130300" y="44121"/>
                  </a:lnTo>
                  <a:cubicBezTo>
                    <a:pt x="131345" y="41770"/>
                    <a:pt x="132520" y="39420"/>
                    <a:pt x="133825" y="37331"/>
                  </a:cubicBezTo>
                  <a:cubicBezTo>
                    <a:pt x="134478" y="36156"/>
                    <a:pt x="135131" y="35112"/>
                    <a:pt x="135784" y="34067"/>
                  </a:cubicBezTo>
                  <a:lnTo>
                    <a:pt x="138003" y="30934"/>
                  </a:lnTo>
                  <a:lnTo>
                    <a:pt x="139178" y="29367"/>
                  </a:lnTo>
                  <a:lnTo>
                    <a:pt x="140353" y="27931"/>
                  </a:lnTo>
                  <a:lnTo>
                    <a:pt x="142703" y="25320"/>
                  </a:lnTo>
                  <a:lnTo>
                    <a:pt x="145445" y="22709"/>
                  </a:lnTo>
                  <a:cubicBezTo>
                    <a:pt x="145967" y="22186"/>
                    <a:pt x="146359" y="21795"/>
                    <a:pt x="146881" y="21403"/>
                  </a:cubicBezTo>
                  <a:lnTo>
                    <a:pt x="148317" y="20228"/>
                  </a:lnTo>
                  <a:cubicBezTo>
                    <a:pt x="152234" y="17094"/>
                    <a:pt x="156543" y="14483"/>
                    <a:pt x="161112" y="12655"/>
                  </a:cubicBezTo>
                  <a:cubicBezTo>
                    <a:pt x="163462" y="11741"/>
                    <a:pt x="165812" y="10828"/>
                    <a:pt x="168293" y="10305"/>
                  </a:cubicBezTo>
                  <a:lnTo>
                    <a:pt x="171949" y="9522"/>
                  </a:lnTo>
                  <a:cubicBezTo>
                    <a:pt x="173124" y="9261"/>
                    <a:pt x="174429" y="9261"/>
                    <a:pt x="175604" y="9130"/>
                  </a:cubicBezTo>
                  <a:cubicBezTo>
                    <a:pt x="177050" y="9019"/>
                    <a:pt x="178485" y="8960"/>
                    <a:pt x="179909" y="8960"/>
                  </a:cubicBezTo>
                  <a:cubicBezTo>
                    <a:pt x="183503" y="8960"/>
                    <a:pt x="187029" y="9333"/>
                    <a:pt x="190488" y="10175"/>
                  </a:cubicBezTo>
                  <a:cubicBezTo>
                    <a:pt x="200280" y="12264"/>
                    <a:pt x="208897" y="18139"/>
                    <a:pt x="214381" y="26625"/>
                  </a:cubicBezTo>
                  <a:lnTo>
                    <a:pt x="213598" y="27017"/>
                  </a:lnTo>
                  <a:cubicBezTo>
                    <a:pt x="217123" y="33023"/>
                    <a:pt x="218689" y="39812"/>
                    <a:pt x="218037" y="46601"/>
                  </a:cubicBezTo>
                  <a:cubicBezTo>
                    <a:pt x="217906" y="48429"/>
                    <a:pt x="217645" y="50126"/>
                    <a:pt x="217253" y="51824"/>
                  </a:cubicBezTo>
                  <a:cubicBezTo>
                    <a:pt x="216992" y="53651"/>
                    <a:pt x="216470" y="55349"/>
                    <a:pt x="215948" y="57046"/>
                  </a:cubicBezTo>
                  <a:cubicBezTo>
                    <a:pt x="215425" y="58743"/>
                    <a:pt x="214773" y="60441"/>
                    <a:pt x="214120" y="62138"/>
                  </a:cubicBezTo>
                  <a:cubicBezTo>
                    <a:pt x="213467" y="63705"/>
                    <a:pt x="212553" y="65663"/>
                    <a:pt x="211770" y="67491"/>
                  </a:cubicBezTo>
                  <a:cubicBezTo>
                    <a:pt x="205242" y="81983"/>
                    <a:pt x="199236" y="97128"/>
                    <a:pt x="195841" y="113448"/>
                  </a:cubicBezTo>
                  <a:lnTo>
                    <a:pt x="195319" y="115929"/>
                  </a:lnTo>
                  <a:cubicBezTo>
                    <a:pt x="195189" y="116843"/>
                    <a:pt x="195058" y="117626"/>
                    <a:pt x="194927" y="118410"/>
                  </a:cubicBezTo>
                  <a:cubicBezTo>
                    <a:pt x="194666" y="120107"/>
                    <a:pt x="194405" y="121674"/>
                    <a:pt x="194275" y="123371"/>
                  </a:cubicBezTo>
                  <a:lnTo>
                    <a:pt x="194014" y="128202"/>
                  </a:lnTo>
                  <a:lnTo>
                    <a:pt x="194014" y="132641"/>
                  </a:lnTo>
                  <a:cubicBezTo>
                    <a:pt x="194014" y="138647"/>
                    <a:pt x="194405" y="143738"/>
                    <a:pt x="194405" y="148308"/>
                  </a:cubicBezTo>
                  <a:cubicBezTo>
                    <a:pt x="194927" y="142824"/>
                    <a:pt x="194666" y="136819"/>
                    <a:pt x="195058" y="130552"/>
                  </a:cubicBezTo>
                  <a:cubicBezTo>
                    <a:pt x="195319" y="124415"/>
                    <a:pt x="196233" y="118148"/>
                    <a:pt x="197669" y="112143"/>
                  </a:cubicBezTo>
                  <a:cubicBezTo>
                    <a:pt x="200542" y="100131"/>
                    <a:pt x="204589" y="88381"/>
                    <a:pt x="209420" y="77022"/>
                  </a:cubicBezTo>
                  <a:lnTo>
                    <a:pt x="213206" y="68535"/>
                  </a:lnTo>
                  <a:lnTo>
                    <a:pt x="215034" y="64227"/>
                  </a:lnTo>
                  <a:lnTo>
                    <a:pt x="216731" y="60180"/>
                  </a:lnTo>
                  <a:cubicBezTo>
                    <a:pt x="218820" y="54827"/>
                    <a:pt x="219864" y="49082"/>
                    <a:pt x="219995" y="43337"/>
                  </a:cubicBezTo>
                  <a:cubicBezTo>
                    <a:pt x="219995" y="42482"/>
                    <a:pt x="219963" y="41630"/>
                    <a:pt x="219900" y="40782"/>
                  </a:cubicBezTo>
                  <a:lnTo>
                    <a:pt x="219900" y="40782"/>
                  </a:lnTo>
                  <a:cubicBezTo>
                    <a:pt x="220164" y="44070"/>
                    <a:pt x="220004" y="47393"/>
                    <a:pt x="219473" y="50649"/>
                  </a:cubicBezTo>
                  <a:cubicBezTo>
                    <a:pt x="219212" y="52215"/>
                    <a:pt x="218820" y="53782"/>
                    <a:pt x="218428" y="55349"/>
                  </a:cubicBezTo>
                  <a:lnTo>
                    <a:pt x="217775" y="57699"/>
                  </a:lnTo>
                  <a:lnTo>
                    <a:pt x="217384" y="58874"/>
                  </a:lnTo>
                  <a:cubicBezTo>
                    <a:pt x="217253" y="59266"/>
                    <a:pt x="217123" y="59657"/>
                    <a:pt x="216992" y="60049"/>
                  </a:cubicBezTo>
                  <a:cubicBezTo>
                    <a:pt x="216339" y="61485"/>
                    <a:pt x="215687" y="63052"/>
                    <a:pt x="215164" y="64619"/>
                  </a:cubicBezTo>
                  <a:lnTo>
                    <a:pt x="213075" y="69319"/>
                  </a:lnTo>
                  <a:cubicBezTo>
                    <a:pt x="207331" y="81853"/>
                    <a:pt x="202630" y="94778"/>
                    <a:pt x="199105" y="107965"/>
                  </a:cubicBezTo>
                  <a:cubicBezTo>
                    <a:pt x="197408" y="114623"/>
                    <a:pt x="196233" y="121543"/>
                    <a:pt x="195841" y="128332"/>
                  </a:cubicBezTo>
                  <a:cubicBezTo>
                    <a:pt x="195189" y="135252"/>
                    <a:pt x="195711" y="142172"/>
                    <a:pt x="195189" y="148308"/>
                  </a:cubicBezTo>
                  <a:cubicBezTo>
                    <a:pt x="195058" y="149744"/>
                    <a:pt x="194927" y="151050"/>
                    <a:pt x="194797" y="152355"/>
                  </a:cubicBezTo>
                  <a:lnTo>
                    <a:pt x="194014" y="156403"/>
                  </a:lnTo>
                  <a:cubicBezTo>
                    <a:pt x="193752" y="158100"/>
                    <a:pt x="193361" y="159797"/>
                    <a:pt x="192969" y="161364"/>
                  </a:cubicBezTo>
                  <a:cubicBezTo>
                    <a:pt x="192708" y="162931"/>
                    <a:pt x="192186" y="164498"/>
                    <a:pt x="191794" y="165803"/>
                  </a:cubicBezTo>
                  <a:cubicBezTo>
                    <a:pt x="191272" y="168675"/>
                    <a:pt x="190358" y="171026"/>
                    <a:pt x="189836" y="172853"/>
                  </a:cubicBezTo>
                  <a:cubicBezTo>
                    <a:pt x="189444" y="174551"/>
                    <a:pt x="189183" y="175726"/>
                    <a:pt x="189574" y="175856"/>
                  </a:cubicBezTo>
                  <a:cubicBezTo>
                    <a:pt x="189593" y="175865"/>
                    <a:pt x="189614" y="175870"/>
                    <a:pt x="189637" y="175870"/>
                  </a:cubicBezTo>
                  <a:cubicBezTo>
                    <a:pt x="189948" y="175870"/>
                    <a:pt x="190710" y="175048"/>
                    <a:pt x="191925" y="172984"/>
                  </a:cubicBezTo>
                  <a:cubicBezTo>
                    <a:pt x="194144" y="169328"/>
                    <a:pt x="195972" y="165542"/>
                    <a:pt x="197278" y="161495"/>
                  </a:cubicBezTo>
                  <a:cubicBezTo>
                    <a:pt x="197800" y="159797"/>
                    <a:pt x="198191" y="158100"/>
                    <a:pt x="198453" y="156403"/>
                  </a:cubicBezTo>
                  <a:cubicBezTo>
                    <a:pt x="198714" y="155358"/>
                    <a:pt x="198844" y="154444"/>
                    <a:pt x="198975" y="153400"/>
                  </a:cubicBezTo>
                  <a:cubicBezTo>
                    <a:pt x="199236" y="152486"/>
                    <a:pt x="199236" y="151441"/>
                    <a:pt x="199366" y="150528"/>
                  </a:cubicBezTo>
                  <a:cubicBezTo>
                    <a:pt x="199628" y="148700"/>
                    <a:pt x="199628" y="147002"/>
                    <a:pt x="199628" y="145827"/>
                  </a:cubicBezTo>
                  <a:lnTo>
                    <a:pt x="199628" y="143869"/>
                  </a:lnTo>
                  <a:cubicBezTo>
                    <a:pt x="199783" y="142934"/>
                    <a:pt x="199960" y="142578"/>
                    <a:pt x="200140" y="142578"/>
                  </a:cubicBezTo>
                  <a:cubicBezTo>
                    <a:pt x="200414" y="142578"/>
                    <a:pt x="200697" y="143396"/>
                    <a:pt x="200933" y="144261"/>
                  </a:cubicBezTo>
                  <a:cubicBezTo>
                    <a:pt x="201064" y="139430"/>
                    <a:pt x="200933" y="134730"/>
                    <a:pt x="201194" y="130030"/>
                  </a:cubicBezTo>
                  <a:cubicBezTo>
                    <a:pt x="201325" y="127679"/>
                    <a:pt x="201455" y="125329"/>
                    <a:pt x="201847" y="122979"/>
                  </a:cubicBezTo>
                  <a:cubicBezTo>
                    <a:pt x="202239" y="120760"/>
                    <a:pt x="202500" y="118410"/>
                    <a:pt x="203022" y="116060"/>
                  </a:cubicBezTo>
                  <a:cubicBezTo>
                    <a:pt x="204850" y="106790"/>
                    <a:pt x="207592" y="97781"/>
                    <a:pt x="210986" y="88903"/>
                  </a:cubicBezTo>
                  <a:cubicBezTo>
                    <a:pt x="212814" y="84464"/>
                    <a:pt x="214511" y="80155"/>
                    <a:pt x="216339" y="75716"/>
                  </a:cubicBezTo>
                  <a:cubicBezTo>
                    <a:pt x="218297" y="71278"/>
                    <a:pt x="220255" y="67101"/>
                    <a:pt x="222083" y="62402"/>
                  </a:cubicBezTo>
                  <a:lnTo>
                    <a:pt x="222083" y="62402"/>
                  </a:lnTo>
                  <a:cubicBezTo>
                    <a:pt x="220255" y="67101"/>
                    <a:pt x="218428" y="71409"/>
                    <a:pt x="216470" y="75847"/>
                  </a:cubicBezTo>
                  <a:cubicBezTo>
                    <a:pt x="214511" y="80155"/>
                    <a:pt x="212814" y="84725"/>
                    <a:pt x="211117" y="89164"/>
                  </a:cubicBezTo>
                  <a:cubicBezTo>
                    <a:pt x="207722" y="98042"/>
                    <a:pt x="204981" y="107312"/>
                    <a:pt x="203153" y="116712"/>
                  </a:cubicBezTo>
                  <a:cubicBezTo>
                    <a:pt x="202761" y="119062"/>
                    <a:pt x="202239" y="121412"/>
                    <a:pt x="202108" y="123763"/>
                  </a:cubicBezTo>
                  <a:cubicBezTo>
                    <a:pt x="201978" y="126113"/>
                    <a:pt x="201586" y="128463"/>
                    <a:pt x="201586" y="130813"/>
                  </a:cubicBezTo>
                  <a:cubicBezTo>
                    <a:pt x="201325" y="135644"/>
                    <a:pt x="201455" y="140474"/>
                    <a:pt x="201325" y="145436"/>
                  </a:cubicBezTo>
                  <a:cubicBezTo>
                    <a:pt x="201466" y="145789"/>
                    <a:pt x="201607" y="146027"/>
                    <a:pt x="201749" y="146027"/>
                  </a:cubicBezTo>
                  <a:cubicBezTo>
                    <a:pt x="201868" y="146027"/>
                    <a:pt x="201988" y="145855"/>
                    <a:pt x="202108" y="145436"/>
                  </a:cubicBezTo>
                  <a:cubicBezTo>
                    <a:pt x="202500" y="142824"/>
                    <a:pt x="202761" y="140344"/>
                    <a:pt x="202761" y="137863"/>
                  </a:cubicBezTo>
                  <a:cubicBezTo>
                    <a:pt x="202892" y="134860"/>
                    <a:pt x="202892" y="130291"/>
                    <a:pt x="203544" y="124546"/>
                  </a:cubicBezTo>
                  <a:cubicBezTo>
                    <a:pt x="204328" y="118018"/>
                    <a:pt x="205633" y="111620"/>
                    <a:pt x="207461" y="105354"/>
                  </a:cubicBezTo>
                  <a:cubicBezTo>
                    <a:pt x="208245" y="101828"/>
                    <a:pt x="209550" y="98303"/>
                    <a:pt x="210725" y="94778"/>
                  </a:cubicBezTo>
                  <a:cubicBezTo>
                    <a:pt x="211770" y="91122"/>
                    <a:pt x="213206" y="87728"/>
                    <a:pt x="214511" y="84333"/>
                  </a:cubicBezTo>
                  <a:cubicBezTo>
                    <a:pt x="215687" y="80939"/>
                    <a:pt x="217253" y="77544"/>
                    <a:pt x="218559" y="74541"/>
                  </a:cubicBezTo>
                  <a:cubicBezTo>
                    <a:pt x="219212" y="72974"/>
                    <a:pt x="219864" y="71408"/>
                    <a:pt x="220517" y="69972"/>
                  </a:cubicBezTo>
                  <a:cubicBezTo>
                    <a:pt x="221170" y="68535"/>
                    <a:pt x="221823" y="67099"/>
                    <a:pt x="222345" y="65663"/>
                  </a:cubicBezTo>
                  <a:cubicBezTo>
                    <a:pt x="226131" y="57568"/>
                    <a:pt x="227829" y="48690"/>
                    <a:pt x="227306" y="39681"/>
                  </a:cubicBezTo>
                  <a:cubicBezTo>
                    <a:pt x="227176" y="38637"/>
                    <a:pt x="227045" y="37462"/>
                    <a:pt x="226784" y="36287"/>
                  </a:cubicBezTo>
                  <a:cubicBezTo>
                    <a:pt x="226654" y="35242"/>
                    <a:pt x="226523" y="34067"/>
                    <a:pt x="226131" y="32892"/>
                  </a:cubicBezTo>
                  <a:cubicBezTo>
                    <a:pt x="224956" y="28453"/>
                    <a:pt x="222998" y="24145"/>
                    <a:pt x="220517" y="20228"/>
                  </a:cubicBezTo>
                  <a:cubicBezTo>
                    <a:pt x="219864" y="19183"/>
                    <a:pt x="219081" y="18400"/>
                    <a:pt x="218298" y="17356"/>
                  </a:cubicBezTo>
                  <a:lnTo>
                    <a:pt x="217253" y="16050"/>
                  </a:lnTo>
                  <a:lnTo>
                    <a:pt x="216078" y="14744"/>
                  </a:lnTo>
                  <a:cubicBezTo>
                    <a:pt x="209550" y="8086"/>
                    <a:pt x="201194" y="3386"/>
                    <a:pt x="192055" y="1297"/>
                  </a:cubicBezTo>
                  <a:cubicBezTo>
                    <a:pt x="188023" y="433"/>
                    <a:pt x="183940" y="1"/>
                    <a:pt x="1798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 name="Google Shape;16;p2"/>
          <p:cNvGrpSpPr/>
          <p:nvPr/>
        </p:nvGrpSpPr>
        <p:grpSpPr>
          <a:xfrm rot="1173636">
            <a:off x="3223283" y="3273803"/>
            <a:ext cx="4658143" cy="3412440"/>
            <a:chOff x="879525" y="238350"/>
            <a:chExt cx="5929900" cy="5134125"/>
          </a:xfrm>
        </p:grpSpPr>
        <p:sp>
          <p:nvSpPr>
            <p:cNvPr id="17" name="Google Shape;17;p2"/>
            <p:cNvSpPr/>
            <p:nvPr/>
          </p:nvSpPr>
          <p:spPr>
            <a:xfrm>
              <a:off x="879525" y="350950"/>
              <a:ext cx="5929900" cy="4895750"/>
            </a:xfrm>
            <a:custGeom>
              <a:rect b="b" l="l" r="r" t="t"/>
              <a:pathLst>
                <a:path extrusionOk="0" h="195830" w="237196">
                  <a:moveTo>
                    <a:pt x="182493" y="0"/>
                  </a:moveTo>
                  <a:cubicBezTo>
                    <a:pt x="160794" y="0"/>
                    <a:pt x="136857" y="13684"/>
                    <a:pt x="125770" y="46667"/>
                  </a:cubicBezTo>
                  <a:cubicBezTo>
                    <a:pt x="112501" y="86475"/>
                    <a:pt x="99703" y="101135"/>
                    <a:pt x="82683" y="101135"/>
                  </a:cubicBezTo>
                  <a:cubicBezTo>
                    <a:pt x="77764" y="101135"/>
                    <a:pt x="72494" y="99911"/>
                    <a:pt x="66757" y="97716"/>
                  </a:cubicBezTo>
                  <a:cubicBezTo>
                    <a:pt x="59909" y="95081"/>
                    <a:pt x="53433" y="93896"/>
                    <a:pt x="47460" y="93896"/>
                  </a:cubicBezTo>
                  <a:cubicBezTo>
                    <a:pt x="17332" y="93896"/>
                    <a:pt x="1" y="124030"/>
                    <a:pt x="12313" y="150071"/>
                  </a:cubicBezTo>
                  <a:cubicBezTo>
                    <a:pt x="19223" y="164795"/>
                    <a:pt x="29540" y="168076"/>
                    <a:pt x="41648" y="168076"/>
                  </a:cubicBezTo>
                  <a:cubicBezTo>
                    <a:pt x="51382" y="168076"/>
                    <a:pt x="62272" y="165955"/>
                    <a:pt x="73479" y="165955"/>
                  </a:cubicBezTo>
                  <a:cubicBezTo>
                    <a:pt x="86528" y="165955"/>
                    <a:pt x="100005" y="168830"/>
                    <a:pt x="112584" y="181275"/>
                  </a:cubicBezTo>
                  <a:cubicBezTo>
                    <a:pt x="123109" y="191650"/>
                    <a:pt x="135906" y="195830"/>
                    <a:pt x="148277" y="195830"/>
                  </a:cubicBezTo>
                  <a:cubicBezTo>
                    <a:pt x="168129" y="195830"/>
                    <a:pt x="186885" y="185066"/>
                    <a:pt x="193400" y="171875"/>
                  </a:cubicBezTo>
                  <a:cubicBezTo>
                    <a:pt x="213115" y="132315"/>
                    <a:pt x="187003" y="136231"/>
                    <a:pt x="220818" y="61420"/>
                  </a:cubicBezTo>
                  <a:cubicBezTo>
                    <a:pt x="237196" y="25134"/>
                    <a:pt x="211900" y="0"/>
                    <a:pt x="1824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945800" y="238350"/>
              <a:ext cx="5695725" cy="5134125"/>
            </a:xfrm>
            <a:custGeom>
              <a:rect b="b" l="l" r="r" t="t"/>
              <a:pathLst>
                <a:path extrusionOk="0" h="205365" w="227829">
                  <a:moveTo>
                    <a:pt x="206027" y="18003"/>
                  </a:moveTo>
                  <a:lnTo>
                    <a:pt x="206027" y="18003"/>
                  </a:lnTo>
                  <a:cubicBezTo>
                    <a:pt x="208273" y="19839"/>
                    <a:pt x="210274" y="21959"/>
                    <a:pt x="212031" y="24275"/>
                  </a:cubicBezTo>
                  <a:lnTo>
                    <a:pt x="210464" y="22056"/>
                  </a:lnTo>
                  <a:lnTo>
                    <a:pt x="208506" y="20097"/>
                  </a:lnTo>
                  <a:cubicBezTo>
                    <a:pt x="207853" y="19445"/>
                    <a:pt x="207070" y="18922"/>
                    <a:pt x="206417" y="18270"/>
                  </a:cubicBezTo>
                  <a:cubicBezTo>
                    <a:pt x="206283" y="18181"/>
                    <a:pt x="206154" y="18092"/>
                    <a:pt x="206027" y="18003"/>
                  </a:cubicBezTo>
                  <a:close/>
                  <a:moveTo>
                    <a:pt x="180437" y="1544"/>
                  </a:moveTo>
                  <a:cubicBezTo>
                    <a:pt x="180872" y="1544"/>
                    <a:pt x="181307" y="1548"/>
                    <a:pt x="181741" y="1558"/>
                  </a:cubicBezTo>
                  <a:cubicBezTo>
                    <a:pt x="188008" y="1819"/>
                    <a:pt x="194144" y="3255"/>
                    <a:pt x="199889" y="5605"/>
                  </a:cubicBezTo>
                  <a:cubicBezTo>
                    <a:pt x="205633" y="8086"/>
                    <a:pt x="210856" y="11611"/>
                    <a:pt x="215164" y="16181"/>
                  </a:cubicBezTo>
                  <a:cubicBezTo>
                    <a:pt x="219473" y="20881"/>
                    <a:pt x="222606" y="26495"/>
                    <a:pt x="224304" y="32501"/>
                  </a:cubicBezTo>
                  <a:cubicBezTo>
                    <a:pt x="224695" y="33806"/>
                    <a:pt x="224956" y="34981"/>
                    <a:pt x="225087" y="36287"/>
                  </a:cubicBezTo>
                  <a:cubicBezTo>
                    <a:pt x="225146" y="36584"/>
                    <a:pt x="225199" y="36875"/>
                    <a:pt x="225247" y="37162"/>
                  </a:cubicBezTo>
                  <a:lnTo>
                    <a:pt x="225247" y="37162"/>
                  </a:lnTo>
                  <a:cubicBezTo>
                    <a:pt x="225195" y="36909"/>
                    <a:pt x="225141" y="36660"/>
                    <a:pt x="225087" y="36417"/>
                  </a:cubicBezTo>
                  <a:cubicBezTo>
                    <a:pt x="224956" y="35112"/>
                    <a:pt x="224695" y="33806"/>
                    <a:pt x="224304" y="32631"/>
                  </a:cubicBezTo>
                  <a:cubicBezTo>
                    <a:pt x="222606" y="26495"/>
                    <a:pt x="219342" y="20881"/>
                    <a:pt x="214903" y="16181"/>
                  </a:cubicBezTo>
                  <a:cubicBezTo>
                    <a:pt x="210595" y="11611"/>
                    <a:pt x="205242" y="8086"/>
                    <a:pt x="199366" y="5736"/>
                  </a:cubicBezTo>
                  <a:cubicBezTo>
                    <a:pt x="193028" y="3172"/>
                    <a:pt x="186263" y="1890"/>
                    <a:pt x="179494" y="1890"/>
                  </a:cubicBezTo>
                  <a:cubicBezTo>
                    <a:pt x="173853" y="1890"/>
                    <a:pt x="168210" y="2780"/>
                    <a:pt x="162810" y="4561"/>
                  </a:cubicBezTo>
                  <a:cubicBezTo>
                    <a:pt x="156934" y="6388"/>
                    <a:pt x="151320" y="9261"/>
                    <a:pt x="146228" y="12786"/>
                  </a:cubicBezTo>
                  <a:cubicBezTo>
                    <a:pt x="141398" y="16442"/>
                    <a:pt x="136959" y="20750"/>
                    <a:pt x="133172" y="25581"/>
                  </a:cubicBezTo>
                  <a:cubicBezTo>
                    <a:pt x="131644" y="27547"/>
                    <a:pt x="130115" y="29604"/>
                    <a:pt x="128739" y="31752"/>
                  </a:cubicBezTo>
                  <a:lnTo>
                    <a:pt x="128739" y="31752"/>
                  </a:lnTo>
                  <a:lnTo>
                    <a:pt x="129386" y="30673"/>
                  </a:lnTo>
                  <a:cubicBezTo>
                    <a:pt x="129778" y="30020"/>
                    <a:pt x="130300" y="29367"/>
                    <a:pt x="130692" y="28714"/>
                  </a:cubicBezTo>
                  <a:lnTo>
                    <a:pt x="133433" y="25059"/>
                  </a:lnTo>
                  <a:cubicBezTo>
                    <a:pt x="137350" y="20228"/>
                    <a:pt x="141789" y="15919"/>
                    <a:pt x="146751" y="12264"/>
                  </a:cubicBezTo>
                  <a:cubicBezTo>
                    <a:pt x="151842" y="8739"/>
                    <a:pt x="157457" y="5997"/>
                    <a:pt x="163462" y="4169"/>
                  </a:cubicBezTo>
                  <a:cubicBezTo>
                    <a:pt x="168922" y="2349"/>
                    <a:pt x="174720" y="1544"/>
                    <a:pt x="180437" y="1544"/>
                  </a:cubicBezTo>
                  <a:close/>
                  <a:moveTo>
                    <a:pt x="225608" y="40063"/>
                  </a:moveTo>
                  <a:cubicBezTo>
                    <a:pt x="225608" y="40067"/>
                    <a:pt x="225609" y="40070"/>
                    <a:pt x="225609" y="40073"/>
                  </a:cubicBezTo>
                  <a:lnTo>
                    <a:pt x="225740" y="43859"/>
                  </a:lnTo>
                  <a:lnTo>
                    <a:pt x="225735" y="43990"/>
                  </a:lnTo>
                  <a:lnTo>
                    <a:pt x="225609" y="40204"/>
                  </a:lnTo>
                  <a:cubicBezTo>
                    <a:pt x="225609" y="40157"/>
                    <a:pt x="225609" y="40110"/>
                    <a:pt x="225608" y="40063"/>
                  </a:cubicBezTo>
                  <a:close/>
                  <a:moveTo>
                    <a:pt x="127845" y="33228"/>
                  </a:moveTo>
                  <a:cubicBezTo>
                    <a:pt x="127202" y="34465"/>
                    <a:pt x="126349" y="35702"/>
                    <a:pt x="125730" y="36940"/>
                  </a:cubicBezTo>
                  <a:lnTo>
                    <a:pt x="123772" y="40987"/>
                  </a:lnTo>
                  <a:lnTo>
                    <a:pt x="122728" y="43076"/>
                  </a:lnTo>
                  <a:lnTo>
                    <a:pt x="121944" y="45165"/>
                  </a:lnTo>
                  <a:lnTo>
                    <a:pt x="120671" y="48298"/>
                  </a:lnTo>
                  <a:lnTo>
                    <a:pt x="121944" y="44904"/>
                  </a:lnTo>
                  <a:cubicBezTo>
                    <a:pt x="122205" y="44121"/>
                    <a:pt x="122466" y="43468"/>
                    <a:pt x="122858" y="42684"/>
                  </a:cubicBezTo>
                  <a:lnTo>
                    <a:pt x="123772" y="40726"/>
                  </a:lnTo>
                  <a:lnTo>
                    <a:pt x="125861" y="36548"/>
                  </a:lnTo>
                  <a:cubicBezTo>
                    <a:pt x="126414" y="35441"/>
                    <a:pt x="127155" y="34334"/>
                    <a:pt x="127845" y="33228"/>
                  </a:cubicBezTo>
                  <a:close/>
                  <a:moveTo>
                    <a:pt x="225723" y="44365"/>
                  </a:moveTo>
                  <a:lnTo>
                    <a:pt x="225609" y="47776"/>
                  </a:lnTo>
                  <a:cubicBezTo>
                    <a:pt x="225479" y="48951"/>
                    <a:pt x="225348" y="50257"/>
                    <a:pt x="225087" y="51432"/>
                  </a:cubicBezTo>
                  <a:cubicBezTo>
                    <a:pt x="224826" y="52738"/>
                    <a:pt x="224695" y="54043"/>
                    <a:pt x="224304" y="55218"/>
                  </a:cubicBezTo>
                  <a:cubicBezTo>
                    <a:pt x="224565" y="54043"/>
                    <a:pt x="224826" y="52868"/>
                    <a:pt x="224956" y="51562"/>
                  </a:cubicBezTo>
                  <a:lnTo>
                    <a:pt x="225348" y="49735"/>
                  </a:lnTo>
                  <a:cubicBezTo>
                    <a:pt x="225479" y="49082"/>
                    <a:pt x="225479" y="48429"/>
                    <a:pt x="225479" y="47907"/>
                  </a:cubicBezTo>
                  <a:lnTo>
                    <a:pt x="225723" y="44365"/>
                  </a:lnTo>
                  <a:close/>
                  <a:moveTo>
                    <a:pt x="118815" y="53361"/>
                  </a:moveTo>
                  <a:lnTo>
                    <a:pt x="118815" y="53361"/>
                  </a:lnTo>
                  <a:cubicBezTo>
                    <a:pt x="118357" y="54687"/>
                    <a:pt x="117899" y="55997"/>
                    <a:pt x="117375" y="57307"/>
                  </a:cubicBezTo>
                  <a:lnTo>
                    <a:pt x="118815" y="53361"/>
                  </a:lnTo>
                  <a:close/>
                  <a:moveTo>
                    <a:pt x="178999" y="7417"/>
                  </a:moveTo>
                  <a:cubicBezTo>
                    <a:pt x="181891" y="7417"/>
                    <a:pt x="184798" y="7683"/>
                    <a:pt x="187616" y="8216"/>
                  </a:cubicBezTo>
                  <a:cubicBezTo>
                    <a:pt x="194405" y="9261"/>
                    <a:pt x="200803" y="11872"/>
                    <a:pt x="206286" y="16050"/>
                  </a:cubicBezTo>
                  <a:cubicBezTo>
                    <a:pt x="211509" y="19967"/>
                    <a:pt x="215556" y="25320"/>
                    <a:pt x="217906" y="31456"/>
                  </a:cubicBezTo>
                  <a:cubicBezTo>
                    <a:pt x="218522" y="33158"/>
                    <a:pt x="218997" y="34900"/>
                    <a:pt x="219339" y="36666"/>
                  </a:cubicBezTo>
                  <a:lnTo>
                    <a:pt x="219339" y="36666"/>
                  </a:lnTo>
                  <a:cubicBezTo>
                    <a:pt x="218667" y="33287"/>
                    <a:pt x="217483" y="30031"/>
                    <a:pt x="215817" y="27017"/>
                  </a:cubicBezTo>
                  <a:cubicBezTo>
                    <a:pt x="212945" y="22056"/>
                    <a:pt x="208897" y="17747"/>
                    <a:pt x="204067" y="14744"/>
                  </a:cubicBezTo>
                  <a:cubicBezTo>
                    <a:pt x="196724" y="10010"/>
                    <a:pt x="188167" y="7564"/>
                    <a:pt x="179558" y="7564"/>
                  </a:cubicBezTo>
                  <a:cubicBezTo>
                    <a:pt x="176532" y="7564"/>
                    <a:pt x="173500" y="7866"/>
                    <a:pt x="170513" y="8477"/>
                  </a:cubicBezTo>
                  <a:cubicBezTo>
                    <a:pt x="164637" y="9522"/>
                    <a:pt x="159023" y="11741"/>
                    <a:pt x="153931" y="14744"/>
                  </a:cubicBezTo>
                  <a:cubicBezTo>
                    <a:pt x="148840" y="17747"/>
                    <a:pt x="144270" y="21664"/>
                    <a:pt x="140484" y="26234"/>
                  </a:cubicBezTo>
                  <a:lnTo>
                    <a:pt x="139048" y="27800"/>
                  </a:lnTo>
                  <a:cubicBezTo>
                    <a:pt x="138525" y="28323"/>
                    <a:pt x="138003" y="28975"/>
                    <a:pt x="137611" y="29628"/>
                  </a:cubicBezTo>
                  <a:lnTo>
                    <a:pt x="135000" y="33284"/>
                  </a:lnTo>
                  <a:cubicBezTo>
                    <a:pt x="134086" y="34459"/>
                    <a:pt x="133433" y="35765"/>
                    <a:pt x="132650" y="37070"/>
                  </a:cubicBezTo>
                  <a:lnTo>
                    <a:pt x="131475" y="39029"/>
                  </a:lnTo>
                  <a:cubicBezTo>
                    <a:pt x="131083" y="39681"/>
                    <a:pt x="130822" y="40334"/>
                    <a:pt x="130431" y="41118"/>
                  </a:cubicBezTo>
                  <a:lnTo>
                    <a:pt x="128603" y="45165"/>
                  </a:lnTo>
                  <a:cubicBezTo>
                    <a:pt x="127950" y="46471"/>
                    <a:pt x="127428" y="47907"/>
                    <a:pt x="126905" y="49343"/>
                  </a:cubicBezTo>
                  <a:cubicBezTo>
                    <a:pt x="125861" y="52085"/>
                    <a:pt x="124816" y="55088"/>
                    <a:pt x="123772" y="58091"/>
                  </a:cubicBezTo>
                  <a:cubicBezTo>
                    <a:pt x="121552" y="63966"/>
                    <a:pt x="119333" y="69841"/>
                    <a:pt x="116722" y="75455"/>
                  </a:cubicBezTo>
                  <a:cubicBezTo>
                    <a:pt x="114111" y="81200"/>
                    <a:pt x="110977" y="86814"/>
                    <a:pt x="107321" y="92036"/>
                  </a:cubicBezTo>
                  <a:cubicBezTo>
                    <a:pt x="113327" y="82897"/>
                    <a:pt x="118288" y="73105"/>
                    <a:pt x="121814" y="62791"/>
                  </a:cubicBezTo>
                  <a:cubicBezTo>
                    <a:pt x="123903" y="57699"/>
                    <a:pt x="125469" y="52215"/>
                    <a:pt x="127428" y="47385"/>
                  </a:cubicBezTo>
                  <a:lnTo>
                    <a:pt x="128211" y="45426"/>
                  </a:lnTo>
                  <a:cubicBezTo>
                    <a:pt x="128472" y="44773"/>
                    <a:pt x="128733" y="44251"/>
                    <a:pt x="128994" y="43598"/>
                  </a:cubicBezTo>
                  <a:lnTo>
                    <a:pt x="130692" y="39943"/>
                  </a:lnTo>
                  <a:cubicBezTo>
                    <a:pt x="131345" y="38768"/>
                    <a:pt x="131997" y="37592"/>
                    <a:pt x="132650" y="36417"/>
                  </a:cubicBezTo>
                  <a:cubicBezTo>
                    <a:pt x="133303" y="35242"/>
                    <a:pt x="133956" y="34067"/>
                    <a:pt x="134739" y="33023"/>
                  </a:cubicBezTo>
                  <a:cubicBezTo>
                    <a:pt x="136175" y="30803"/>
                    <a:pt x="137873" y="28584"/>
                    <a:pt x="139570" y="26625"/>
                  </a:cubicBezTo>
                  <a:cubicBezTo>
                    <a:pt x="140484" y="25711"/>
                    <a:pt x="141267" y="24536"/>
                    <a:pt x="142312" y="23622"/>
                  </a:cubicBezTo>
                  <a:lnTo>
                    <a:pt x="145053" y="21011"/>
                  </a:lnTo>
                  <a:cubicBezTo>
                    <a:pt x="148970" y="17486"/>
                    <a:pt x="153409" y="14483"/>
                    <a:pt x="158109" y="12264"/>
                  </a:cubicBezTo>
                  <a:cubicBezTo>
                    <a:pt x="162810" y="10044"/>
                    <a:pt x="167771" y="8608"/>
                    <a:pt x="172863" y="7825"/>
                  </a:cubicBezTo>
                  <a:cubicBezTo>
                    <a:pt x="174876" y="7553"/>
                    <a:pt x="176934" y="7417"/>
                    <a:pt x="178999" y="7417"/>
                  </a:cubicBezTo>
                  <a:close/>
                  <a:moveTo>
                    <a:pt x="23240" y="110054"/>
                  </a:moveTo>
                  <a:lnTo>
                    <a:pt x="23240" y="110054"/>
                  </a:lnTo>
                  <a:cubicBezTo>
                    <a:pt x="23203" y="110129"/>
                    <a:pt x="23176" y="110194"/>
                    <a:pt x="23170" y="110238"/>
                  </a:cubicBezTo>
                  <a:lnTo>
                    <a:pt x="23170" y="110238"/>
                  </a:lnTo>
                  <a:cubicBezTo>
                    <a:pt x="23161" y="110214"/>
                    <a:pt x="23191" y="110152"/>
                    <a:pt x="23240" y="110054"/>
                  </a:cubicBezTo>
                  <a:close/>
                  <a:moveTo>
                    <a:pt x="179863" y="1"/>
                  </a:moveTo>
                  <a:cubicBezTo>
                    <a:pt x="174698" y="1"/>
                    <a:pt x="169541" y="694"/>
                    <a:pt x="164507" y="2080"/>
                  </a:cubicBezTo>
                  <a:cubicBezTo>
                    <a:pt x="155629" y="4561"/>
                    <a:pt x="147403" y="9000"/>
                    <a:pt x="140484" y="15136"/>
                  </a:cubicBezTo>
                  <a:cubicBezTo>
                    <a:pt x="133825" y="21272"/>
                    <a:pt x="128342" y="28453"/>
                    <a:pt x="124164" y="36548"/>
                  </a:cubicBezTo>
                  <a:cubicBezTo>
                    <a:pt x="123250" y="38506"/>
                    <a:pt x="122205" y="40595"/>
                    <a:pt x="121291" y="42554"/>
                  </a:cubicBezTo>
                  <a:lnTo>
                    <a:pt x="118941" y="48821"/>
                  </a:lnTo>
                  <a:cubicBezTo>
                    <a:pt x="117375" y="52738"/>
                    <a:pt x="116200" y="56524"/>
                    <a:pt x="114633" y="60441"/>
                  </a:cubicBezTo>
                  <a:cubicBezTo>
                    <a:pt x="111891" y="67752"/>
                    <a:pt x="108496" y="74933"/>
                    <a:pt x="104580" y="81853"/>
                  </a:cubicBezTo>
                  <a:cubicBezTo>
                    <a:pt x="101838" y="86553"/>
                    <a:pt x="98574" y="90861"/>
                    <a:pt x="94657" y="94517"/>
                  </a:cubicBezTo>
                  <a:cubicBezTo>
                    <a:pt x="91132" y="97781"/>
                    <a:pt x="86562" y="99739"/>
                    <a:pt x="81862" y="100131"/>
                  </a:cubicBezTo>
                  <a:cubicBezTo>
                    <a:pt x="81332" y="100158"/>
                    <a:pt x="80803" y="100171"/>
                    <a:pt x="80275" y="100171"/>
                  </a:cubicBezTo>
                  <a:cubicBezTo>
                    <a:pt x="75610" y="100171"/>
                    <a:pt x="71071" y="99149"/>
                    <a:pt x="66848" y="97389"/>
                  </a:cubicBezTo>
                  <a:lnTo>
                    <a:pt x="62409" y="95823"/>
                  </a:lnTo>
                  <a:cubicBezTo>
                    <a:pt x="60842" y="95431"/>
                    <a:pt x="59275" y="95039"/>
                    <a:pt x="57708" y="94517"/>
                  </a:cubicBezTo>
                  <a:cubicBezTo>
                    <a:pt x="54444" y="93734"/>
                    <a:pt x="51311" y="93342"/>
                    <a:pt x="48047" y="93081"/>
                  </a:cubicBezTo>
                  <a:cubicBezTo>
                    <a:pt x="46915" y="93037"/>
                    <a:pt x="45798" y="93008"/>
                    <a:pt x="44691" y="93008"/>
                  </a:cubicBezTo>
                  <a:cubicBezTo>
                    <a:pt x="42476" y="93008"/>
                    <a:pt x="40300" y="93124"/>
                    <a:pt x="38124" y="93472"/>
                  </a:cubicBezTo>
                  <a:cubicBezTo>
                    <a:pt x="34730" y="93995"/>
                    <a:pt x="31466" y="94778"/>
                    <a:pt x="28332" y="95953"/>
                  </a:cubicBezTo>
                  <a:cubicBezTo>
                    <a:pt x="25068" y="97259"/>
                    <a:pt x="22065" y="98825"/>
                    <a:pt x="19324" y="100653"/>
                  </a:cubicBezTo>
                  <a:cubicBezTo>
                    <a:pt x="16582" y="102612"/>
                    <a:pt x="13971" y="104831"/>
                    <a:pt x="11751" y="107442"/>
                  </a:cubicBezTo>
                  <a:cubicBezTo>
                    <a:pt x="7182" y="112404"/>
                    <a:pt x="3918" y="118410"/>
                    <a:pt x="2220" y="124938"/>
                  </a:cubicBezTo>
                  <a:cubicBezTo>
                    <a:pt x="392" y="131466"/>
                    <a:pt x="1" y="138255"/>
                    <a:pt x="1176" y="144783"/>
                  </a:cubicBezTo>
                  <a:cubicBezTo>
                    <a:pt x="1959" y="149353"/>
                    <a:pt x="3395" y="153792"/>
                    <a:pt x="5484" y="157839"/>
                  </a:cubicBezTo>
                  <a:cubicBezTo>
                    <a:pt x="7573" y="162147"/>
                    <a:pt x="10446" y="166064"/>
                    <a:pt x="13971" y="169328"/>
                  </a:cubicBezTo>
                  <a:cubicBezTo>
                    <a:pt x="17626" y="172723"/>
                    <a:pt x="22065" y="175073"/>
                    <a:pt x="27027" y="176248"/>
                  </a:cubicBezTo>
                  <a:cubicBezTo>
                    <a:pt x="31017" y="177187"/>
                    <a:pt x="35219" y="177704"/>
                    <a:pt x="39347" y="177704"/>
                  </a:cubicBezTo>
                  <a:cubicBezTo>
                    <a:pt x="39811" y="177704"/>
                    <a:pt x="40274" y="177697"/>
                    <a:pt x="40736" y="177684"/>
                  </a:cubicBezTo>
                  <a:cubicBezTo>
                    <a:pt x="49614" y="177423"/>
                    <a:pt x="57839" y="176117"/>
                    <a:pt x="65673" y="175726"/>
                  </a:cubicBezTo>
                  <a:cubicBezTo>
                    <a:pt x="67169" y="175626"/>
                    <a:pt x="68665" y="175583"/>
                    <a:pt x="70161" y="175583"/>
                  </a:cubicBezTo>
                  <a:cubicBezTo>
                    <a:pt x="72582" y="175583"/>
                    <a:pt x="75002" y="175695"/>
                    <a:pt x="77423" y="175856"/>
                  </a:cubicBezTo>
                  <a:cubicBezTo>
                    <a:pt x="81079" y="176248"/>
                    <a:pt x="84734" y="177031"/>
                    <a:pt x="88260" y="178206"/>
                  </a:cubicBezTo>
                  <a:cubicBezTo>
                    <a:pt x="95179" y="180426"/>
                    <a:pt x="101316" y="184343"/>
                    <a:pt x="106538" y="189565"/>
                  </a:cubicBezTo>
                  <a:cubicBezTo>
                    <a:pt x="112544" y="195571"/>
                    <a:pt x="119986" y="200141"/>
                    <a:pt x="128211" y="202752"/>
                  </a:cubicBezTo>
                  <a:cubicBezTo>
                    <a:pt x="133720" y="204526"/>
                    <a:pt x="139495" y="205365"/>
                    <a:pt x="145299" y="205365"/>
                  </a:cubicBezTo>
                  <a:cubicBezTo>
                    <a:pt x="147611" y="205365"/>
                    <a:pt x="149928" y="205232"/>
                    <a:pt x="152234" y="204971"/>
                  </a:cubicBezTo>
                  <a:cubicBezTo>
                    <a:pt x="159676" y="204188"/>
                    <a:pt x="166857" y="201968"/>
                    <a:pt x="173516" y="198443"/>
                  </a:cubicBezTo>
                  <a:cubicBezTo>
                    <a:pt x="178346" y="195963"/>
                    <a:pt x="182785" y="192829"/>
                    <a:pt x="186572" y="189043"/>
                  </a:cubicBezTo>
                  <a:cubicBezTo>
                    <a:pt x="189052" y="186562"/>
                    <a:pt x="191011" y="183821"/>
                    <a:pt x="192577" y="180818"/>
                  </a:cubicBezTo>
                  <a:cubicBezTo>
                    <a:pt x="192969" y="179904"/>
                    <a:pt x="193361" y="179120"/>
                    <a:pt x="193752" y="178206"/>
                  </a:cubicBezTo>
                  <a:cubicBezTo>
                    <a:pt x="193883" y="177815"/>
                    <a:pt x="193883" y="177293"/>
                    <a:pt x="194014" y="176901"/>
                  </a:cubicBezTo>
                  <a:cubicBezTo>
                    <a:pt x="193963" y="176700"/>
                    <a:pt x="193874" y="176595"/>
                    <a:pt x="193746" y="176595"/>
                  </a:cubicBezTo>
                  <a:cubicBezTo>
                    <a:pt x="193542" y="176595"/>
                    <a:pt x="193240" y="176861"/>
                    <a:pt x="192838" y="177423"/>
                  </a:cubicBezTo>
                  <a:cubicBezTo>
                    <a:pt x="189705" y="181732"/>
                    <a:pt x="186049" y="185387"/>
                    <a:pt x="181871" y="188521"/>
                  </a:cubicBezTo>
                  <a:cubicBezTo>
                    <a:pt x="173777" y="194265"/>
                    <a:pt x="164376" y="197921"/>
                    <a:pt x="154584" y="199227"/>
                  </a:cubicBezTo>
                  <a:lnTo>
                    <a:pt x="154454" y="198443"/>
                  </a:lnTo>
                  <a:cubicBezTo>
                    <a:pt x="159284" y="197660"/>
                    <a:pt x="163854" y="196354"/>
                    <a:pt x="168293" y="194396"/>
                  </a:cubicBezTo>
                  <a:cubicBezTo>
                    <a:pt x="170904" y="193221"/>
                    <a:pt x="173646" y="191785"/>
                    <a:pt x="175996" y="190087"/>
                  </a:cubicBezTo>
                  <a:cubicBezTo>
                    <a:pt x="177302" y="189174"/>
                    <a:pt x="178607" y="188260"/>
                    <a:pt x="179652" y="187085"/>
                  </a:cubicBezTo>
                  <a:cubicBezTo>
                    <a:pt x="180305" y="186432"/>
                    <a:pt x="180696" y="186040"/>
                    <a:pt x="180696" y="185779"/>
                  </a:cubicBezTo>
                  <a:cubicBezTo>
                    <a:pt x="180725" y="185581"/>
                    <a:pt x="180569" y="185518"/>
                    <a:pt x="180326" y="185518"/>
                  </a:cubicBezTo>
                  <a:cubicBezTo>
                    <a:pt x="179899" y="185518"/>
                    <a:pt x="179203" y="185713"/>
                    <a:pt x="178766" y="185713"/>
                  </a:cubicBezTo>
                  <a:cubicBezTo>
                    <a:pt x="178306" y="185713"/>
                    <a:pt x="178134" y="185496"/>
                    <a:pt x="178868" y="184604"/>
                  </a:cubicBezTo>
                  <a:lnTo>
                    <a:pt x="178868" y="184604"/>
                  </a:lnTo>
                  <a:cubicBezTo>
                    <a:pt x="170252" y="191524"/>
                    <a:pt x="159546" y="195571"/>
                    <a:pt x="148578" y="195963"/>
                  </a:cubicBezTo>
                  <a:cubicBezTo>
                    <a:pt x="147699" y="196016"/>
                    <a:pt x="146820" y="196042"/>
                    <a:pt x="145943" y="196042"/>
                  </a:cubicBezTo>
                  <a:cubicBezTo>
                    <a:pt x="136018" y="196042"/>
                    <a:pt x="126337" y="192670"/>
                    <a:pt x="118419" y="186432"/>
                  </a:cubicBezTo>
                  <a:cubicBezTo>
                    <a:pt x="117375" y="185648"/>
                    <a:pt x="116069" y="184604"/>
                    <a:pt x="114763" y="183298"/>
                  </a:cubicBezTo>
                  <a:lnTo>
                    <a:pt x="109802" y="178859"/>
                  </a:lnTo>
                  <a:cubicBezTo>
                    <a:pt x="106538" y="175987"/>
                    <a:pt x="102882" y="173637"/>
                    <a:pt x="99096" y="171678"/>
                  </a:cubicBezTo>
                  <a:cubicBezTo>
                    <a:pt x="94788" y="169459"/>
                    <a:pt x="90218" y="167892"/>
                    <a:pt x="85648" y="166978"/>
                  </a:cubicBezTo>
                  <a:cubicBezTo>
                    <a:pt x="81079" y="165934"/>
                    <a:pt x="76379" y="165542"/>
                    <a:pt x="71809" y="165542"/>
                  </a:cubicBezTo>
                  <a:cubicBezTo>
                    <a:pt x="71379" y="165536"/>
                    <a:pt x="70950" y="165533"/>
                    <a:pt x="70521" y="165533"/>
                  </a:cubicBezTo>
                  <a:cubicBezTo>
                    <a:pt x="61847" y="165533"/>
                    <a:pt x="53535" y="166748"/>
                    <a:pt x="45697" y="167370"/>
                  </a:cubicBezTo>
                  <a:cubicBezTo>
                    <a:pt x="43592" y="167504"/>
                    <a:pt x="41504" y="167594"/>
                    <a:pt x="39466" y="167594"/>
                  </a:cubicBezTo>
                  <a:cubicBezTo>
                    <a:pt x="33541" y="167594"/>
                    <a:pt x="28037" y="166826"/>
                    <a:pt x="23763" y="164106"/>
                  </a:cubicBezTo>
                  <a:cubicBezTo>
                    <a:pt x="20760" y="162147"/>
                    <a:pt x="18279" y="159536"/>
                    <a:pt x="16451" y="156533"/>
                  </a:cubicBezTo>
                  <a:cubicBezTo>
                    <a:pt x="14493" y="153400"/>
                    <a:pt x="12926" y="150005"/>
                    <a:pt x="12012" y="146350"/>
                  </a:cubicBezTo>
                  <a:cubicBezTo>
                    <a:pt x="9923" y="139169"/>
                    <a:pt x="10315" y="131466"/>
                    <a:pt x="12926" y="124546"/>
                  </a:cubicBezTo>
                  <a:cubicBezTo>
                    <a:pt x="15668" y="117626"/>
                    <a:pt x="20629" y="111751"/>
                    <a:pt x="27027" y="107965"/>
                  </a:cubicBezTo>
                  <a:cubicBezTo>
                    <a:pt x="32353" y="104812"/>
                    <a:pt x="38403" y="103199"/>
                    <a:pt x="44575" y="103199"/>
                  </a:cubicBezTo>
                  <a:cubicBezTo>
                    <a:pt x="45816" y="103199"/>
                    <a:pt x="47062" y="103264"/>
                    <a:pt x="48308" y="103395"/>
                  </a:cubicBezTo>
                  <a:cubicBezTo>
                    <a:pt x="52094" y="103656"/>
                    <a:pt x="55881" y="104440"/>
                    <a:pt x="59536" y="105615"/>
                  </a:cubicBezTo>
                  <a:lnTo>
                    <a:pt x="65412" y="107704"/>
                  </a:lnTo>
                  <a:cubicBezTo>
                    <a:pt x="67500" y="108487"/>
                    <a:pt x="69720" y="109140"/>
                    <a:pt x="71940" y="109531"/>
                  </a:cubicBezTo>
                  <a:cubicBezTo>
                    <a:pt x="74524" y="110106"/>
                    <a:pt x="77187" y="110404"/>
                    <a:pt x="79843" y="110404"/>
                  </a:cubicBezTo>
                  <a:cubicBezTo>
                    <a:pt x="82017" y="110404"/>
                    <a:pt x="84185" y="110204"/>
                    <a:pt x="86301" y="109793"/>
                  </a:cubicBezTo>
                  <a:cubicBezTo>
                    <a:pt x="88782" y="109270"/>
                    <a:pt x="91132" y="108487"/>
                    <a:pt x="93351" y="107442"/>
                  </a:cubicBezTo>
                  <a:cubicBezTo>
                    <a:pt x="95571" y="106398"/>
                    <a:pt x="97660" y="105092"/>
                    <a:pt x="99488" y="103526"/>
                  </a:cubicBezTo>
                  <a:cubicBezTo>
                    <a:pt x="103143" y="100523"/>
                    <a:pt x="106277" y="97128"/>
                    <a:pt x="108888" y="93342"/>
                  </a:cubicBezTo>
                  <a:cubicBezTo>
                    <a:pt x="111499" y="89817"/>
                    <a:pt x="113719" y="86031"/>
                    <a:pt x="115677" y="82114"/>
                  </a:cubicBezTo>
                  <a:cubicBezTo>
                    <a:pt x="119594" y="74411"/>
                    <a:pt x="122858" y="66446"/>
                    <a:pt x="125730" y="58352"/>
                  </a:cubicBezTo>
                  <a:lnTo>
                    <a:pt x="127819" y="52346"/>
                  </a:lnTo>
                  <a:lnTo>
                    <a:pt x="129908" y="46862"/>
                  </a:lnTo>
                  <a:cubicBezTo>
                    <a:pt x="131475" y="43207"/>
                    <a:pt x="133172" y="39681"/>
                    <a:pt x="135261" y="36287"/>
                  </a:cubicBezTo>
                  <a:cubicBezTo>
                    <a:pt x="139178" y="29628"/>
                    <a:pt x="144531" y="23753"/>
                    <a:pt x="150667" y="19183"/>
                  </a:cubicBezTo>
                  <a:cubicBezTo>
                    <a:pt x="156804" y="14483"/>
                    <a:pt x="163985" y="11480"/>
                    <a:pt x="171557" y="10175"/>
                  </a:cubicBezTo>
                  <a:lnTo>
                    <a:pt x="172993" y="9914"/>
                  </a:lnTo>
                  <a:lnTo>
                    <a:pt x="174429" y="9652"/>
                  </a:lnTo>
                  <a:lnTo>
                    <a:pt x="177171" y="9391"/>
                  </a:lnTo>
                  <a:lnTo>
                    <a:pt x="181480" y="9391"/>
                  </a:lnTo>
                  <a:cubicBezTo>
                    <a:pt x="182002" y="9391"/>
                    <a:pt x="182524" y="9522"/>
                    <a:pt x="182916" y="9522"/>
                  </a:cubicBezTo>
                  <a:lnTo>
                    <a:pt x="185788" y="9783"/>
                  </a:lnTo>
                  <a:lnTo>
                    <a:pt x="188661" y="10305"/>
                  </a:lnTo>
                  <a:lnTo>
                    <a:pt x="190097" y="10436"/>
                  </a:lnTo>
                  <a:lnTo>
                    <a:pt x="191402" y="10828"/>
                  </a:lnTo>
                  <a:lnTo>
                    <a:pt x="194144" y="11611"/>
                  </a:lnTo>
                  <a:cubicBezTo>
                    <a:pt x="197669" y="12917"/>
                    <a:pt x="201064" y="14614"/>
                    <a:pt x="204197" y="16703"/>
                  </a:cubicBezTo>
                  <a:cubicBezTo>
                    <a:pt x="204847" y="17136"/>
                    <a:pt x="205407" y="17570"/>
                    <a:pt x="206027" y="18003"/>
                  </a:cubicBezTo>
                  <a:lnTo>
                    <a:pt x="206027" y="18003"/>
                  </a:lnTo>
                  <a:cubicBezTo>
                    <a:pt x="204602" y="16838"/>
                    <a:pt x="203078" y="15787"/>
                    <a:pt x="201455" y="14875"/>
                  </a:cubicBezTo>
                  <a:cubicBezTo>
                    <a:pt x="197278" y="12525"/>
                    <a:pt x="192708" y="10828"/>
                    <a:pt x="187877" y="9914"/>
                  </a:cubicBezTo>
                  <a:cubicBezTo>
                    <a:pt x="185134" y="9469"/>
                    <a:pt x="182392" y="9235"/>
                    <a:pt x="179649" y="9235"/>
                  </a:cubicBezTo>
                  <a:cubicBezTo>
                    <a:pt x="177561" y="9235"/>
                    <a:pt x="175473" y="9370"/>
                    <a:pt x="173385" y="9652"/>
                  </a:cubicBezTo>
                  <a:cubicBezTo>
                    <a:pt x="168554" y="10305"/>
                    <a:pt x="163854" y="11741"/>
                    <a:pt x="159415" y="13700"/>
                  </a:cubicBezTo>
                  <a:cubicBezTo>
                    <a:pt x="154976" y="15789"/>
                    <a:pt x="150929" y="18400"/>
                    <a:pt x="147142" y="21664"/>
                  </a:cubicBezTo>
                  <a:lnTo>
                    <a:pt x="144531" y="24145"/>
                  </a:lnTo>
                  <a:lnTo>
                    <a:pt x="143226" y="25450"/>
                  </a:lnTo>
                  <a:lnTo>
                    <a:pt x="141920" y="26756"/>
                  </a:lnTo>
                  <a:lnTo>
                    <a:pt x="139570" y="29628"/>
                  </a:lnTo>
                  <a:lnTo>
                    <a:pt x="137350" y="32631"/>
                  </a:lnTo>
                  <a:cubicBezTo>
                    <a:pt x="135914" y="34720"/>
                    <a:pt x="134609" y="36940"/>
                    <a:pt x="133303" y="39159"/>
                  </a:cubicBezTo>
                  <a:cubicBezTo>
                    <a:pt x="132781" y="40204"/>
                    <a:pt x="132258" y="41248"/>
                    <a:pt x="131736" y="42423"/>
                  </a:cubicBezTo>
                  <a:lnTo>
                    <a:pt x="130039" y="45818"/>
                  </a:lnTo>
                  <a:cubicBezTo>
                    <a:pt x="129125" y="48037"/>
                    <a:pt x="128211" y="50257"/>
                    <a:pt x="127428" y="52738"/>
                  </a:cubicBezTo>
                  <a:cubicBezTo>
                    <a:pt x="126514" y="55349"/>
                    <a:pt x="125600" y="57829"/>
                    <a:pt x="124686" y="60441"/>
                  </a:cubicBezTo>
                  <a:cubicBezTo>
                    <a:pt x="121161" y="70624"/>
                    <a:pt x="116461" y="80547"/>
                    <a:pt x="110847" y="89947"/>
                  </a:cubicBezTo>
                  <a:cubicBezTo>
                    <a:pt x="107844" y="94778"/>
                    <a:pt x="104057" y="99217"/>
                    <a:pt x="99618" y="103003"/>
                  </a:cubicBezTo>
                  <a:cubicBezTo>
                    <a:pt x="97268" y="104831"/>
                    <a:pt x="94657" y="106529"/>
                    <a:pt x="91785" y="107704"/>
                  </a:cubicBezTo>
                  <a:cubicBezTo>
                    <a:pt x="88912" y="108879"/>
                    <a:pt x="85909" y="109662"/>
                    <a:pt x="82776" y="109923"/>
                  </a:cubicBezTo>
                  <a:cubicBezTo>
                    <a:pt x="81868" y="109982"/>
                    <a:pt x="80964" y="110012"/>
                    <a:pt x="80062" y="110012"/>
                  </a:cubicBezTo>
                  <a:cubicBezTo>
                    <a:pt x="75000" y="110012"/>
                    <a:pt x="70047" y="109085"/>
                    <a:pt x="65281" y="107312"/>
                  </a:cubicBezTo>
                  <a:cubicBezTo>
                    <a:pt x="62409" y="106398"/>
                    <a:pt x="60189" y="105484"/>
                    <a:pt x="57839" y="104831"/>
                  </a:cubicBezTo>
                  <a:cubicBezTo>
                    <a:pt x="56664" y="104440"/>
                    <a:pt x="55489" y="104178"/>
                    <a:pt x="54183" y="103917"/>
                  </a:cubicBezTo>
                  <a:cubicBezTo>
                    <a:pt x="53008" y="103656"/>
                    <a:pt x="51833" y="103395"/>
                    <a:pt x="50658" y="103265"/>
                  </a:cubicBezTo>
                  <a:cubicBezTo>
                    <a:pt x="48758" y="102956"/>
                    <a:pt x="46848" y="102805"/>
                    <a:pt x="44945" y="102805"/>
                  </a:cubicBezTo>
                  <a:cubicBezTo>
                    <a:pt x="37175" y="102805"/>
                    <a:pt x="29534" y="105334"/>
                    <a:pt x="23241" y="110054"/>
                  </a:cubicBezTo>
                  <a:cubicBezTo>
                    <a:pt x="23484" y="109810"/>
                    <a:pt x="24083" y="109262"/>
                    <a:pt x="23932" y="109262"/>
                  </a:cubicBezTo>
                  <a:cubicBezTo>
                    <a:pt x="23840" y="109262"/>
                    <a:pt x="23474" y="109463"/>
                    <a:pt x="22588" y="110054"/>
                  </a:cubicBezTo>
                  <a:cubicBezTo>
                    <a:pt x="28973" y="104946"/>
                    <a:pt x="36919" y="102180"/>
                    <a:pt x="45083" y="102180"/>
                  </a:cubicBezTo>
                  <a:cubicBezTo>
                    <a:pt x="46936" y="102180"/>
                    <a:pt x="48799" y="102322"/>
                    <a:pt x="50658" y="102612"/>
                  </a:cubicBezTo>
                  <a:cubicBezTo>
                    <a:pt x="51833" y="102742"/>
                    <a:pt x="53139" y="103003"/>
                    <a:pt x="54314" y="103265"/>
                  </a:cubicBezTo>
                  <a:cubicBezTo>
                    <a:pt x="55619" y="103526"/>
                    <a:pt x="56795" y="103787"/>
                    <a:pt x="58100" y="104178"/>
                  </a:cubicBezTo>
                  <a:cubicBezTo>
                    <a:pt x="60581" y="104831"/>
                    <a:pt x="62800" y="105745"/>
                    <a:pt x="65673" y="106790"/>
                  </a:cubicBezTo>
                  <a:cubicBezTo>
                    <a:pt x="70432" y="108450"/>
                    <a:pt x="75378" y="109359"/>
                    <a:pt x="80433" y="109359"/>
                  </a:cubicBezTo>
                  <a:cubicBezTo>
                    <a:pt x="81341" y="109359"/>
                    <a:pt x="82253" y="109330"/>
                    <a:pt x="83168" y="109270"/>
                  </a:cubicBezTo>
                  <a:cubicBezTo>
                    <a:pt x="86301" y="108879"/>
                    <a:pt x="89304" y="108095"/>
                    <a:pt x="92176" y="106790"/>
                  </a:cubicBezTo>
                  <a:cubicBezTo>
                    <a:pt x="94918" y="105615"/>
                    <a:pt x="97529" y="103917"/>
                    <a:pt x="99749" y="101959"/>
                  </a:cubicBezTo>
                  <a:cubicBezTo>
                    <a:pt x="102099" y="100001"/>
                    <a:pt x="104057" y="97912"/>
                    <a:pt x="105885" y="95692"/>
                  </a:cubicBezTo>
                  <a:cubicBezTo>
                    <a:pt x="107713" y="93472"/>
                    <a:pt x="109280" y="91122"/>
                    <a:pt x="110847" y="88642"/>
                  </a:cubicBezTo>
                  <a:cubicBezTo>
                    <a:pt x="116461" y="79241"/>
                    <a:pt x="121030" y="69188"/>
                    <a:pt x="124686" y="58743"/>
                  </a:cubicBezTo>
                  <a:cubicBezTo>
                    <a:pt x="125600" y="56263"/>
                    <a:pt x="126383" y="53521"/>
                    <a:pt x="127428" y="51171"/>
                  </a:cubicBezTo>
                  <a:lnTo>
                    <a:pt x="128733" y="47646"/>
                  </a:lnTo>
                  <a:lnTo>
                    <a:pt x="129517" y="45818"/>
                  </a:lnTo>
                  <a:lnTo>
                    <a:pt x="130300" y="44121"/>
                  </a:lnTo>
                  <a:cubicBezTo>
                    <a:pt x="131345" y="41770"/>
                    <a:pt x="132520" y="39420"/>
                    <a:pt x="133825" y="37331"/>
                  </a:cubicBezTo>
                  <a:cubicBezTo>
                    <a:pt x="134478" y="36156"/>
                    <a:pt x="135131" y="35112"/>
                    <a:pt x="135784" y="34067"/>
                  </a:cubicBezTo>
                  <a:lnTo>
                    <a:pt x="138003" y="30934"/>
                  </a:lnTo>
                  <a:lnTo>
                    <a:pt x="139178" y="29367"/>
                  </a:lnTo>
                  <a:lnTo>
                    <a:pt x="140353" y="27931"/>
                  </a:lnTo>
                  <a:lnTo>
                    <a:pt x="142703" y="25320"/>
                  </a:lnTo>
                  <a:lnTo>
                    <a:pt x="145445" y="22709"/>
                  </a:lnTo>
                  <a:cubicBezTo>
                    <a:pt x="145967" y="22186"/>
                    <a:pt x="146359" y="21795"/>
                    <a:pt x="146881" y="21403"/>
                  </a:cubicBezTo>
                  <a:lnTo>
                    <a:pt x="148317" y="20228"/>
                  </a:lnTo>
                  <a:cubicBezTo>
                    <a:pt x="152234" y="17094"/>
                    <a:pt x="156543" y="14483"/>
                    <a:pt x="161112" y="12655"/>
                  </a:cubicBezTo>
                  <a:cubicBezTo>
                    <a:pt x="163462" y="11741"/>
                    <a:pt x="165812" y="10828"/>
                    <a:pt x="168293" y="10305"/>
                  </a:cubicBezTo>
                  <a:lnTo>
                    <a:pt x="171949" y="9522"/>
                  </a:lnTo>
                  <a:cubicBezTo>
                    <a:pt x="173124" y="9261"/>
                    <a:pt x="174429" y="9261"/>
                    <a:pt x="175604" y="9130"/>
                  </a:cubicBezTo>
                  <a:cubicBezTo>
                    <a:pt x="177050" y="9019"/>
                    <a:pt x="178485" y="8960"/>
                    <a:pt x="179909" y="8960"/>
                  </a:cubicBezTo>
                  <a:cubicBezTo>
                    <a:pt x="183503" y="8960"/>
                    <a:pt x="187029" y="9333"/>
                    <a:pt x="190488" y="10175"/>
                  </a:cubicBezTo>
                  <a:cubicBezTo>
                    <a:pt x="200280" y="12264"/>
                    <a:pt x="208897" y="18139"/>
                    <a:pt x="214381" y="26625"/>
                  </a:cubicBezTo>
                  <a:lnTo>
                    <a:pt x="213598" y="27017"/>
                  </a:lnTo>
                  <a:cubicBezTo>
                    <a:pt x="217123" y="33023"/>
                    <a:pt x="218689" y="39812"/>
                    <a:pt x="218037" y="46601"/>
                  </a:cubicBezTo>
                  <a:cubicBezTo>
                    <a:pt x="217906" y="48429"/>
                    <a:pt x="217645" y="50126"/>
                    <a:pt x="217253" y="51824"/>
                  </a:cubicBezTo>
                  <a:cubicBezTo>
                    <a:pt x="216992" y="53651"/>
                    <a:pt x="216470" y="55349"/>
                    <a:pt x="215948" y="57046"/>
                  </a:cubicBezTo>
                  <a:cubicBezTo>
                    <a:pt x="215425" y="58743"/>
                    <a:pt x="214773" y="60441"/>
                    <a:pt x="214120" y="62138"/>
                  </a:cubicBezTo>
                  <a:cubicBezTo>
                    <a:pt x="213467" y="63705"/>
                    <a:pt x="212553" y="65663"/>
                    <a:pt x="211770" y="67491"/>
                  </a:cubicBezTo>
                  <a:cubicBezTo>
                    <a:pt x="205242" y="81983"/>
                    <a:pt x="199236" y="97128"/>
                    <a:pt x="195841" y="113448"/>
                  </a:cubicBezTo>
                  <a:lnTo>
                    <a:pt x="195319" y="115929"/>
                  </a:lnTo>
                  <a:cubicBezTo>
                    <a:pt x="195189" y="116843"/>
                    <a:pt x="195058" y="117626"/>
                    <a:pt x="194927" y="118410"/>
                  </a:cubicBezTo>
                  <a:cubicBezTo>
                    <a:pt x="194666" y="120107"/>
                    <a:pt x="194405" y="121674"/>
                    <a:pt x="194275" y="123371"/>
                  </a:cubicBezTo>
                  <a:lnTo>
                    <a:pt x="194014" y="128202"/>
                  </a:lnTo>
                  <a:lnTo>
                    <a:pt x="194014" y="132641"/>
                  </a:lnTo>
                  <a:cubicBezTo>
                    <a:pt x="194014" y="138647"/>
                    <a:pt x="194405" y="143738"/>
                    <a:pt x="194405" y="148308"/>
                  </a:cubicBezTo>
                  <a:cubicBezTo>
                    <a:pt x="194927" y="142824"/>
                    <a:pt x="194666" y="136819"/>
                    <a:pt x="195058" y="130552"/>
                  </a:cubicBezTo>
                  <a:cubicBezTo>
                    <a:pt x="195319" y="124415"/>
                    <a:pt x="196233" y="118148"/>
                    <a:pt x="197669" y="112143"/>
                  </a:cubicBezTo>
                  <a:cubicBezTo>
                    <a:pt x="200542" y="100131"/>
                    <a:pt x="204589" y="88381"/>
                    <a:pt x="209420" y="77022"/>
                  </a:cubicBezTo>
                  <a:lnTo>
                    <a:pt x="213206" y="68535"/>
                  </a:lnTo>
                  <a:lnTo>
                    <a:pt x="215034" y="64227"/>
                  </a:lnTo>
                  <a:lnTo>
                    <a:pt x="216731" y="60180"/>
                  </a:lnTo>
                  <a:cubicBezTo>
                    <a:pt x="218820" y="54827"/>
                    <a:pt x="219864" y="49082"/>
                    <a:pt x="219995" y="43337"/>
                  </a:cubicBezTo>
                  <a:cubicBezTo>
                    <a:pt x="219995" y="42482"/>
                    <a:pt x="219963" y="41630"/>
                    <a:pt x="219900" y="40782"/>
                  </a:cubicBezTo>
                  <a:lnTo>
                    <a:pt x="219900" y="40782"/>
                  </a:lnTo>
                  <a:cubicBezTo>
                    <a:pt x="220164" y="44070"/>
                    <a:pt x="220004" y="47393"/>
                    <a:pt x="219473" y="50649"/>
                  </a:cubicBezTo>
                  <a:cubicBezTo>
                    <a:pt x="219212" y="52215"/>
                    <a:pt x="218820" y="53782"/>
                    <a:pt x="218428" y="55349"/>
                  </a:cubicBezTo>
                  <a:lnTo>
                    <a:pt x="217775" y="57699"/>
                  </a:lnTo>
                  <a:lnTo>
                    <a:pt x="217384" y="58874"/>
                  </a:lnTo>
                  <a:cubicBezTo>
                    <a:pt x="217253" y="59266"/>
                    <a:pt x="217123" y="59657"/>
                    <a:pt x="216992" y="60049"/>
                  </a:cubicBezTo>
                  <a:cubicBezTo>
                    <a:pt x="216339" y="61485"/>
                    <a:pt x="215687" y="63052"/>
                    <a:pt x="215164" y="64619"/>
                  </a:cubicBezTo>
                  <a:lnTo>
                    <a:pt x="213075" y="69319"/>
                  </a:lnTo>
                  <a:cubicBezTo>
                    <a:pt x="207331" y="81853"/>
                    <a:pt x="202630" y="94778"/>
                    <a:pt x="199105" y="107965"/>
                  </a:cubicBezTo>
                  <a:cubicBezTo>
                    <a:pt x="197408" y="114623"/>
                    <a:pt x="196233" y="121543"/>
                    <a:pt x="195841" y="128332"/>
                  </a:cubicBezTo>
                  <a:cubicBezTo>
                    <a:pt x="195189" y="135252"/>
                    <a:pt x="195711" y="142172"/>
                    <a:pt x="195189" y="148308"/>
                  </a:cubicBezTo>
                  <a:cubicBezTo>
                    <a:pt x="195058" y="149744"/>
                    <a:pt x="194927" y="151050"/>
                    <a:pt x="194797" y="152355"/>
                  </a:cubicBezTo>
                  <a:lnTo>
                    <a:pt x="194014" y="156403"/>
                  </a:lnTo>
                  <a:cubicBezTo>
                    <a:pt x="193752" y="158100"/>
                    <a:pt x="193361" y="159797"/>
                    <a:pt x="192969" y="161364"/>
                  </a:cubicBezTo>
                  <a:cubicBezTo>
                    <a:pt x="192708" y="162931"/>
                    <a:pt x="192186" y="164498"/>
                    <a:pt x="191794" y="165803"/>
                  </a:cubicBezTo>
                  <a:cubicBezTo>
                    <a:pt x="191272" y="168675"/>
                    <a:pt x="190358" y="171026"/>
                    <a:pt x="189836" y="172853"/>
                  </a:cubicBezTo>
                  <a:cubicBezTo>
                    <a:pt x="189444" y="174551"/>
                    <a:pt x="189183" y="175726"/>
                    <a:pt x="189574" y="175856"/>
                  </a:cubicBezTo>
                  <a:cubicBezTo>
                    <a:pt x="189593" y="175865"/>
                    <a:pt x="189614" y="175870"/>
                    <a:pt x="189637" y="175870"/>
                  </a:cubicBezTo>
                  <a:cubicBezTo>
                    <a:pt x="189948" y="175870"/>
                    <a:pt x="190710" y="175048"/>
                    <a:pt x="191925" y="172984"/>
                  </a:cubicBezTo>
                  <a:cubicBezTo>
                    <a:pt x="194144" y="169328"/>
                    <a:pt x="195972" y="165542"/>
                    <a:pt x="197278" y="161495"/>
                  </a:cubicBezTo>
                  <a:cubicBezTo>
                    <a:pt x="197800" y="159797"/>
                    <a:pt x="198191" y="158100"/>
                    <a:pt x="198453" y="156403"/>
                  </a:cubicBezTo>
                  <a:cubicBezTo>
                    <a:pt x="198714" y="155358"/>
                    <a:pt x="198844" y="154444"/>
                    <a:pt x="198975" y="153400"/>
                  </a:cubicBezTo>
                  <a:cubicBezTo>
                    <a:pt x="199236" y="152486"/>
                    <a:pt x="199236" y="151441"/>
                    <a:pt x="199366" y="150528"/>
                  </a:cubicBezTo>
                  <a:cubicBezTo>
                    <a:pt x="199628" y="148700"/>
                    <a:pt x="199628" y="147002"/>
                    <a:pt x="199628" y="145827"/>
                  </a:cubicBezTo>
                  <a:lnTo>
                    <a:pt x="199628" y="143869"/>
                  </a:lnTo>
                  <a:cubicBezTo>
                    <a:pt x="199783" y="142934"/>
                    <a:pt x="199960" y="142578"/>
                    <a:pt x="200140" y="142578"/>
                  </a:cubicBezTo>
                  <a:cubicBezTo>
                    <a:pt x="200414" y="142578"/>
                    <a:pt x="200697" y="143396"/>
                    <a:pt x="200933" y="144261"/>
                  </a:cubicBezTo>
                  <a:cubicBezTo>
                    <a:pt x="201064" y="139430"/>
                    <a:pt x="200933" y="134730"/>
                    <a:pt x="201194" y="130030"/>
                  </a:cubicBezTo>
                  <a:cubicBezTo>
                    <a:pt x="201325" y="127679"/>
                    <a:pt x="201455" y="125329"/>
                    <a:pt x="201847" y="122979"/>
                  </a:cubicBezTo>
                  <a:cubicBezTo>
                    <a:pt x="202239" y="120760"/>
                    <a:pt x="202500" y="118410"/>
                    <a:pt x="203022" y="116060"/>
                  </a:cubicBezTo>
                  <a:cubicBezTo>
                    <a:pt x="204850" y="106790"/>
                    <a:pt x="207592" y="97781"/>
                    <a:pt x="210986" y="88903"/>
                  </a:cubicBezTo>
                  <a:cubicBezTo>
                    <a:pt x="212814" y="84464"/>
                    <a:pt x="214511" y="80155"/>
                    <a:pt x="216339" y="75716"/>
                  </a:cubicBezTo>
                  <a:cubicBezTo>
                    <a:pt x="218297" y="71278"/>
                    <a:pt x="220255" y="67101"/>
                    <a:pt x="222083" y="62402"/>
                  </a:cubicBezTo>
                  <a:lnTo>
                    <a:pt x="222083" y="62402"/>
                  </a:lnTo>
                  <a:cubicBezTo>
                    <a:pt x="220255" y="67101"/>
                    <a:pt x="218428" y="71409"/>
                    <a:pt x="216470" y="75847"/>
                  </a:cubicBezTo>
                  <a:cubicBezTo>
                    <a:pt x="214511" y="80155"/>
                    <a:pt x="212814" y="84725"/>
                    <a:pt x="211117" y="89164"/>
                  </a:cubicBezTo>
                  <a:cubicBezTo>
                    <a:pt x="207722" y="98042"/>
                    <a:pt x="204981" y="107312"/>
                    <a:pt x="203153" y="116712"/>
                  </a:cubicBezTo>
                  <a:cubicBezTo>
                    <a:pt x="202761" y="119062"/>
                    <a:pt x="202239" y="121412"/>
                    <a:pt x="202108" y="123763"/>
                  </a:cubicBezTo>
                  <a:cubicBezTo>
                    <a:pt x="201978" y="126113"/>
                    <a:pt x="201586" y="128463"/>
                    <a:pt x="201586" y="130813"/>
                  </a:cubicBezTo>
                  <a:cubicBezTo>
                    <a:pt x="201325" y="135644"/>
                    <a:pt x="201455" y="140474"/>
                    <a:pt x="201325" y="145436"/>
                  </a:cubicBezTo>
                  <a:cubicBezTo>
                    <a:pt x="201466" y="145789"/>
                    <a:pt x="201607" y="146027"/>
                    <a:pt x="201749" y="146027"/>
                  </a:cubicBezTo>
                  <a:cubicBezTo>
                    <a:pt x="201868" y="146027"/>
                    <a:pt x="201988" y="145855"/>
                    <a:pt x="202108" y="145436"/>
                  </a:cubicBezTo>
                  <a:cubicBezTo>
                    <a:pt x="202500" y="142824"/>
                    <a:pt x="202761" y="140344"/>
                    <a:pt x="202761" y="137863"/>
                  </a:cubicBezTo>
                  <a:cubicBezTo>
                    <a:pt x="202892" y="134860"/>
                    <a:pt x="202892" y="130291"/>
                    <a:pt x="203544" y="124546"/>
                  </a:cubicBezTo>
                  <a:cubicBezTo>
                    <a:pt x="204328" y="118018"/>
                    <a:pt x="205633" y="111620"/>
                    <a:pt x="207461" y="105354"/>
                  </a:cubicBezTo>
                  <a:cubicBezTo>
                    <a:pt x="208245" y="101828"/>
                    <a:pt x="209550" y="98303"/>
                    <a:pt x="210725" y="94778"/>
                  </a:cubicBezTo>
                  <a:cubicBezTo>
                    <a:pt x="211770" y="91122"/>
                    <a:pt x="213206" y="87728"/>
                    <a:pt x="214511" y="84333"/>
                  </a:cubicBezTo>
                  <a:cubicBezTo>
                    <a:pt x="215687" y="80939"/>
                    <a:pt x="217253" y="77544"/>
                    <a:pt x="218559" y="74541"/>
                  </a:cubicBezTo>
                  <a:cubicBezTo>
                    <a:pt x="219212" y="72974"/>
                    <a:pt x="219864" y="71408"/>
                    <a:pt x="220517" y="69972"/>
                  </a:cubicBezTo>
                  <a:cubicBezTo>
                    <a:pt x="221170" y="68535"/>
                    <a:pt x="221823" y="67099"/>
                    <a:pt x="222345" y="65663"/>
                  </a:cubicBezTo>
                  <a:cubicBezTo>
                    <a:pt x="226131" y="57568"/>
                    <a:pt x="227829" y="48690"/>
                    <a:pt x="227306" y="39681"/>
                  </a:cubicBezTo>
                  <a:cubicBezTo>
                    <a:pt x="227176" y="38637"/>
                    <a:pt x="227045" y="37462"/>
                    <a:pt x="226784" y="36287"/>
                  </a:cubicBezTo>
                  <a:cubicBezTo>
                    <a:pt x="226654" y="35242"/>
                    <a:pt x="226523" y="34067"/>
                    <a:pt x="226131" y="32892"/>
                  </a:cubicBezTo>
                  <a:cubicBezTo>
                    <a:pt x="224956" y="28453"/>
                    <a:pt x="222998" y="24145"/>
                    <a:pt x="220517" y="20228"/>
                  </a:cubicBezTo>
                  <a:cubicBezTo>
                    <a:pt x="219864" y="19183"/>
                    <a:pt x="219081" y="18400"/>
                    <a:pt x="218298" y="17356"/>
                  </a:cubicBezTo>
                  <a:lnTo>
                    <a:pt x="217253" y="16050"/>
                  </a:lnTo>
                  <a:lnTo>
                    <a:pt x="216078" y="14744"/>
                  </a:lnTo>
                  <a:cubicBezTo>
                    <a:pt x="209550" y="8086"/>
                    <a:pt x="201194" y="3386"/>
                    <a:pt x="192055" y="1297"/>
                  </a:cubicBezTo>
                  <a:cubicBezTo>
                    <a:pt x="188023" y="433"/>
                    <a:pt x="183940" y="1"/>
                    <a:pt x="1798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2"/>
          <p:cNvGrpSpPr/>
          <p:nvPr/>
        </p:nvGrpSpPr>
        <p:grpSpPr>
          <a:xfrm rot="4930936">
            <a:off x="-2051849" y="2215929"/>
            <a:ext cx="4860850" cy="3522966"/>
            <a:chOff x="879525" y="238350"/>
            <a:chExt cx="5929900" cy="5134125"/>
          </a:xfrm>
        </p:grpSpPr>
        <p:sp>
          <p:nvSpPr>
            <p:cNvPr id="20" name="Google Shape;20;p2"/>
            <p:cNvSpPr/>
            <p:nvPr/>
          </p:nvSpPr>
          <p:spPr>
            <a:xfrm>
              <a:off x="879525" y="350950"/>
              <a:ext cx="5929900" cy="4895750"/>
            </a:xfrm>
            <a:custGeom>
              <a:rect b="b" l="l" r="r" t="t"/>
              <a:pathLst>
                <a:path extrusionOk="0" h="195830" w="237196">
                  <a:moveTo>
                    <a:pt x="182493" y="0"/>
                  </a:moveTo>
                  <a:cubicBezTo>
                    <a:pt x="160794" y="0"/>
                    <a:pt x="136857" y="13684"/>
                    <a:pt x="125770" y="46667"/>
                  </a:cubicBezTo>
                  <a:cubicBezTo>
                    <a:pt x="112501" y="86475"/>
                    <a:pt x="99703" y="101135"/>
                    <a:pt x="82683" y="101135"/>
                  </a:cubicBezTo>
                  <a:cubicBezTo>
                    <a:pt x="77764" y="101135"/>
                    <a:pt x="72494" y="99911"/>
                    <a:pt x="66757" y="97716"/>
                  </a:cubicBezTo>
                  <a:cubicBezTo>
                    <a:pt x="59909" y="95081"/>
                    <a:pt x="53433" y="93896"/>
                    <a:pt x="47460" y="93896"/>
                  </a:cubicBezTo>
                  <a:cubicBezTo>
                    <a:pt x="17332" y="93896"/>
                    <a:pt x="1" y="124030"/>
                    <a:pt x="12313" y="150071"/>
                  </a:cubicBezTo>
                  <a:cubicBezTo>
                    <a:pt x="19223" y="164795"/>
                    <a:pt x="29540" y="168076"/>
                    <a:pt x="41648" y="168076"/>
                  </a:cubicBezTo>
                  <a:cubicBezTo>
                    <a:pt x="51382" y="168076"/>
                    <a:pt x="62272" y="165955"/>
                    <a:pt x="73479" y="165955"/>
                  </a:cubicBezTo>
                  <a:cubicBezTo>
                    <a:pt x="86528" y="165955"/>
                    <a:pt x="100005" y="168830"/>
                    <a:pt x="112584" y="181275"/>
                  </a:cubicBezTo>
                  <a:cubicBezTo>
                    <a:pt x="123109" y="191650"/>
                    <a:pt x="135906" y="195830"/>
                    <a:pt x="148277" y="195830"/>
                  </a:cubicBezTo>
                  <a:cubicBezTo>
                    <a:pt x="168129" y="195830"/>
                    <a:pt x="186885" y="185066"/>
                    <a:pt x="193400" y="171875"/>
                  </a:cubicBezTo>
                  <a:cubicBezTo>
                    <a:pt x="213115" y="132315"/>
                    <a:pt x="187003" y="136231"/>
                    <a:pt x="220818" y="61420"/>
                  </a:cubicBezTo>
                  <a:cubicBezTo>
                    <a:pt x="237196" y="25134"/>
                    <a:pt x="211900" y="0"/>
                    <a:pt x="182493" y="0"/>
                  </a:cubicBezTo>
                  <a:close/>
                </a:path>
              </a:pathLst>
            </a:custGeom>
            <a:solidFill>
              <a:srgbClr val="F0A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45800" y="238350"/>
              <a:ext cx="5695725" cy="5134125"/>
            </a:xfrm>
            <a:custGeom>
              <a:rect b="b" l="l" r="r" t="t"/>
              <a:pathLst>
                <a:path extrusionOk="0" h="205365" w="227829">
                  <a:moveTo>
                    <a:pt x="206027" y="18003"/>
                  </a:moveTo>
                  <a:lnTo>
                    <a:pt x="206027" y="18003"/>
                  </a:lnTo>
                  <a:cubicBezTo>
                    <a:pt x="208273" y="19839"/>
                    <a:pt x="210274" y="21959"/>
                    <a:pt x="212031" y="24275"/>
                  </a:cubicBezTo>
                  <a:lnTo>
                    <a:pt x="210464" y="22056"/>
                  </a:lnTo>
                  <a:lnTo>
                    <a:pt x="208506" y="20097"/>
                  </a:lnTo>
                  <a:cubicBezTo>
                    <a:pt x="207853" y="19445"/>
                    <a:pt x="207070" y="18922"/>
                    <a:pt x="206417" y="18270"/>
                  </a:cubicBezTo>
                  <a:cubicBezTo>
                    <a:pt x="206283" y="18181"/>
                    <a:pt x="206154" y="18092"/>
                    <a:pt x="206027" y="18003"/>
                  </a:cubicBezTo>
                  <a:close/>
                  <a:moveTo>
                    <a:pt x="180437" y="1544"/>
                  </a:moveTo>
                  <a:cubicBezTo>
                    <a:pt x="180872" y="1544"/>
                    <a:pt x="181307" y="1548"/>
                    <a:pt x="181741" y="1558"/>
                  </a:cubicBezTo>
                  <a:cubicBezTo>
                    <a:pt x="188008" y="1819"/>
                    <a:pt x="194144" y="3255"/>
                    <a:pt x="199889" y="5605"/>
                  </a:cubicBezTo>
                  <a:cubicBezTo>
                    <a:pt x="205633" y="8086"/>
                    <a:pt x="210856" y="11611"/>
                    <a:pt x="215164" y="16181"/>
                  </a:cubicBezTo>
                  <a:cubicBezTo>
                    <a:pt x="219473" y="20881"/>
                    <a:pt x="222606" y="26495"/>
                    <a:pt x="224304" y="32501"/>
                  </a:cubicBezTo>
                  <a:cubicBezTo>
                    <a:pt x="224695" y="33806"/>
                    <a:pt x="224956" y="34981"/>
                    <a:pt x="225087" y="36287"/>
                  </a:cubicBezTo>
                  <a:cubicBezTo>
                    <a:pt x="225146" y="36584"/>
                    <a:pt x="225199" y="36875"/>
                    <a:pt x="225247" y="37162"/>
                  </a:cubicBezTo>
                  <a:lnTo>
                    <a:pt x="225247" y="37162"/>
                  </a:lnTo>
                  <a:cubicBezTo>
                    <a:pt x="225195" y="36909"/>
                    <a:pt x="225141" y="36660"/>
                    <a:pt x="225087" y="36417"/>
                  </a:cubicBezTo>
                  <a:cubicBezTo>
                    <a:pt x="224956" y="35112"/>
                    <a:pt x="224695" y="33806"/>
                    <a:pt x="224304" y="32631"/>
                  </a:cubicBezTo>
                  <a:cubicBezTo>
                    <a:pt x="222606" y="26495"/>
                    <a:pt x="219342" y="20881"/>
                    <a:pt x="214903" y="16181"/>
                  </a:cubicBezTo>
                  <a:cubicBezTo>
                    <a:pt x="210595" y="11611"/>
                    <a:pt x="205242" y="8086"/>
                    <a:pt x="199366" y="5736"/>
                  </a:cubicBezTo>
                  <a:cubicBezTo>
                    <a:pt x="193028" y="3172"/>
                    <a:pt x="186263" y="1890"/>
                    <a:pt x="179494" y="1890"/>
                  </a:cubicBezTo>
                  <a:cubicBezTo>
                    <a:pt x="173853" y="1890"/>
                    <a:pt x="168210" y="2780"/>
                    <a:pt x="162810" y="4561"/>
                  </a:cubicBezTo>
                  <a:cubicBezTo>
                    <a:pt x="156934" y="6388"/>
                    <a:pt x="151320" y="9261"/>
                    <a:pt x="146228" y="12786"/>
                  </a:cubicBezTo>
                  <a:cubicBezTo>
                    <a:pt x="141398" y="16442"/>
                    <a:pt x="136959" y="20750"/>
                    <a:pt x="133172" y="25581"/>
                  </a:cubicBezTo>
                  <a:cubicBezTo>
                    <a:pt x="131644" y="27547"/>
                    <a:pt x="130115" y="29604"/>
                    <a:pt x="128739" y="31752"/>
                  </a:cubicBezTo>
                  <a:lnTo>
                    <a:pt x="128739" y="31752"/>
                  </a:lnTo>
                  <a:lnTo>
                    <a:pt x="129386" y="30673"/>
                  </a:lnTo>
                  <a:cubicBezTo>
                    <a:pt x="129778" y="30020"/>
                    <a:pt x="130300" y="29367"/>
                    <a:pt x="130692" y="28714"/>
                  </a:cubicBezTo>
                  <a:lnTo>
                    <a:pt x="133433" y="25059"/>
                  </a:lnTo>
                  <a:cubicBezTo>
                    <a:pt x="137350" y="20228"/>
                    <a:pt x="141789" y="15919"/>
                    <a:pt x="146751" y="12264"/>
                  </a:cubicBezTo>
                  <a:cubicBezTo>
                    <a:pt x="151842" y="8739"/>
                    <a:pt x="157457" y="5997"/>
                    <a:pt x="163462" y="4169"/>
                  </a:cubicBezTo>
                  <a:cubicBezTo>
                    <a:pt x="168922" y="2349"/>
                    <a:pt x="174720" y="1544"/>
                    <a:pt x="180437" y="1544"/>
                  </a:cubicBezTo>
                  <a:close/>
                  <a:moveTo>
                    <a:pt x="225608" y="40063"/>
                  </a:moveTo>
                  <a:cubicBezTo>
                    <a:pt x="225608" y="40067"/>
                    <a:pt x="225609" y="40070"/>
                    <a:pt x="225609" y="40073"/>
                  </a:cubicBezTo>
                  <a:lnTo>
                    <a:pt x="225740" y="43859"/>
                  </a:lnTo>
                  <a:lnTo>
                    <a:pt x="225735" y="43990"/>
                  </a:lnTo>
                  <a:lnTo>
                    <a:pt x="225609" y="40204"/>
                  </a:lnTo>
                  <a:cubicBezTo>
                    <a:pt x="225609" y="40157"/>
                    <a:pt x="225609" y="40110"/>
                    <a:pt x="225608" y="40063"/>
                  </a:cubicBezTo>
                  <a:close/>
                  <a:moveTo>
                    <a:pt x="127845" y="33228"/>
                  </a:moveTo>
                  <a:cubicBezTo>
                    <a:pt x="127202" y="34465"/>
                    <a:pt x="126349" y="35702"/>
                    <a:pt x="125730" y="36940"/>
                  </a:cubicBezTo>
                  <a:lnTo>
                    <a:pt x="123772" y="40987"/>
                  </a:lnTo>
                  <a:lnTo>
                    <a:pt x="122728" y="43076"/>
                  </a:lnTo>
                  <a:lnTo>
                    <a:pt x="121944" y="45165"/>
                  </a:lnTo>
                  <a:lnTo>
                    <a:pt x="120671" y="48298"/>
                  </a:lnTo>
                  <a:lnTo>
                    <a:pt x="121944" y="44904"/>
                  </a:lnTo>
                  <a:cubicBezTo>
                    <a:pt x="122205" y="44121"/>
                    <a:pt x="122466" y="43468"/>
                    <a:pt x="122858" y="42684"/>
                  </a:cubicBezTo>
                  <a:lnTo>
                    <a:pt x="123772" y="40726"/>
                  </a:lnTo>
                  <a:lnTo>
                    <a:pt x="125861" y="36548"/>
                  </a:lnTo>
                  <a:cubicBezTo>
                    <a:pt x="126414" y="35441"/>
                    <a:pt x="127155" y="34334"/>
                    <a:pt x="127845" y="33228"/>
                  </a:cubicBezTo>
                  <a:close/>
                  <a:moveTo>
                    <a:pt x="225723" y="44365"/>
                  </a:moveTo>
                  <a:lnTo>
                    <a:pt x="225609" y="47776"/>
                  </a:lnTo>
                  <a:cubicBezTo>
                    <a:pt x="225479" y="48951"/>
                    <a:pt x="225348" y="50257"/>
                    <a:pt x="225087" y="51432"/>
                  </a:cubicBezTo>
                  <a:cubicBezTo>
                    <a:pt x="224826" y="52738"/>
                    <a:pt x="224695" y="54043"/>
                    <a:pt x="224304" y="55218"/>
                  </a:cubicBezTo>
                  <a:cubicBezTo>
                    <a:pt x="224565" y="54043"/>
                    <a:pt x="224826" y="52868"/>
                    <a:pt x="224956" y="51562"/>
                  </a:cubicBezTo>
                  <a:lnTo>
                    <a:pt x="225348" y="49735"/>
                  </a:lnTo>
                  <a:cubicBezTo>
                    <a:pt x="225479" y="49082"/>
                    <a:pt x="225479" y="48429"/>
                    <a:pt x="225479" y="47907"/>
                  </a:cubicBezTo>
                  <a:lnTo>
                    <a:pt x="225723" y="44365"/>
                  </a:lnTo>
                  <a:close/>
                  <a:moveTo>
                    <a:pt x="118815" y="53361"/>
                  </a:moveTo>
                  <a:lnTo>
                    <a:pt x="118815" y="53361"/>
                  </a:lnTo>
                  <a:cubicBezTo>
                    <a:pt x="118357" y="54687"/>
                    <a:pt x="117899" y="55997"/>
                    <a:pt x="117375" y="57307"/>
                  </a:cubicBezTo>
                  <a:lnTo>
                    <a:pt x="118815" y="53361"/>
                  </a:lnTo>
                  <a:close/>
                  <a:moveTo>
                    <a:pt x="178999" y="7417"/>
                  </a:moveTo>
                  <a:cubicBezTo>
                    <a:pt x="181891" y="7417"/>
                    <a:pt x="184798" y="7683"/>
                    <a:pt x="187616" y="8216"/>
                  </a:cubicBezTo>
                  <a:cubicBezTo>
                    <a:pt x="194405" y="9261"/>
                    <a:pt x="200803" y="11872"/>
                    <a:pt x="206286" y="16050"/>
                  </a:cubicBezTo>
                  <a:cubicBezTo>
                    <a:pt x="211509" y="19967"/>
                    <a:pt x="215556" y="25320"/>
                    <a:pt x="217906" y="31456"/>
                  </a:cubicBezTo>
                  <a:cubicBezTo>
                    <a:pt x="218522" y="33158"/>
                    <a:pt x="218997" y="34900"/>
                    <a:pt x="219339" y="36666"/>
                  </a:cubicBezTo>
                  <a:lnTo>
                    <a:pt x="219339" y="36666"/>
                  </a:lnTo>
                  <a:cubicBezTo>
                    <a:pt x="218667" y="33287"/>
                    <a:pt x="217483" y="30031"/>
                    <a:pt x="215817" y="27017"/>
                  </a:cubicBezTo>
                  <a:cubicBezTo>
                    <a:pt x="212945" y="22056"/>
                    <a:pt x="208897" y="17747"/>
                    <a:pt x="204067" y="14744"/>
                  </a:cubicBezTo>
                  <a:cubicBezTo>
                    <a:pt x="196724" y="10010"/>
                    <a:pt x="188167" y="7564"/>
                    <a:pt x="179558" y="7564"/>
                  </a:cubicBezTo>
                  <a:cubicBezTo>
                    <a:pt x="176532" y="7564"/>
                    <a:pt x="173500" y="7866"/>
                    <a:pt x="170513" y="8477"/>
                  </a:cubicBezTo>
                  <a:cubicBezTo>
                    <a:pt x="164637" y="9522"/>
                    <a:pt x="159023" y="11741"/>
                    <a:pt x="153931" y="14744"/>
                  </a:cubicBezTo>
                  <a:cubicBezTo>
                    <a:pt x="148840" y="17747"/>
                    <a:pt x="144270" y="21664"/>
                    <a:pt x="140484" y="26234"/>
                  </a:cubicBezTo>
                  <a:lnTo>
                    <a:pt x="139048" y="27800"/>
                  </a:lnTo>
                  <a:cubicBezTo>
                    <a:pt x="138525" y="28323"/>
                    <a:pt x="138003" y="28975"/>
                    <a:pt x="137611" y="29628"/>
                  </a:cubicBezTo>
                  <a:lnTo>
                    <a:pt x="135000" y="33284"/>
                  </a:lnTo>
                  <a:cubicBezTo>
                    <a:pt x="134086" y="34459"/>
                    <a:pt x="133433" y="35765"/>
                    <a:pt x="132650" y="37070"/>
                  </a:cubicBezTo>
                  <a:lnTo>
                    <a:pt x="131475" y="39029"/>
                  </a:lnTo>
                  <a:cubicBezTo>
                    <a:pt x="131083" y="39681"/>
                    <a:pt x="130822" y="40334"/>
                    <a:pt x="130431" y="41118"/>
                  </a:cubicBezTo>
                  <a:lnTo>
                    <a:pt x="128603" y="45165"/>
                  </a:lnTo>
                  <a:cubicBezTo>
                    <a:pt x="127950" y="46471"/>
                    <a:pt x="127428" y="47907"/>
                    <a:pt x="126905" y="49343"/>
                  </a:cubicBezTo>
                  <a:cubicBezTo>
                    <a:pt x="125861" y="52085"/>
                    <a:pt x="124816" y="55088"/>
                    <a:pt x="123772" y="58091"/>
                  </a:cubicBezTo>
                  <a:cubicBezTo>
                    <a:pt x="121552" y="63966"/>
                    <a:pt x="119333" y="69841"/>
                    <a:pt x="116722" y="75455"/>
                  </a:cubicBezTo>
                  <a:cubicBezTo>
                    <a:pt x="114111" y="81200"/>
                    <a:pt x="110977" y="86814"/>
                    <a:pt x="107321" y="92036"/>
                  </a:cubicBezTo>
                  <a:cubicBezTo>
                    <a:pt x="113327" y="82897"/>
                    <a:pt x="118288" y="73105"/>
                    <a:pt x="121814" y="62791"/>
                  </a:cubicBezTo>
                  <a:cubicBezTo>
                    <a:pt x="123903" y="57699"/>
                    <a:pt x="125469" y="52215"/>
                    <a:pt x="127428" y="47385"/>
                  </a:cubicBezTo>
                  <a:lnTo>
                    <a:pt x="128211" y="45426"/>
                  </a:lnTo>
                  <a:cubicBezTo>
                    <a:pt x="128472" y="44773"/>
                    <a:pt x="128733" y="44251"/>
                    <a:pt x="128994" y="43598"/>
                  </a:cubicBezTo>
                  <a:lnTo>
                    <a:pt x="130692" y="39943"/>
                  </a:lnTo>
                  <a:cubicBezTo>
                    <a:pt x="131345" y="38768"/>
                    <a:pt x="131997" y="37592"/>
                    <a:pt x="132650" y="36417"/>
                  </a:cubicBezTo>
                  <a:cubicBezTo>
                    <a:pt x="133303" y="35242"/>
                    <a:pt x="133956" y="34067"/>
                    <a:pt x="134739" y="33023"/>
                  </a:cubicBezTo>
                  <a:cubicBezTo>
                    <a:pt x="136175" y="30803"/>
                    <a:pt x="137873" y="28584"/>
                    <a:pt x="139570" y="26625"/>
                  </a:cubicBezTo>
                  <a:cubicBezTo>
                    <a:pt x="140484" y="25711"/>
                    <a:pt x="141267" y="24536"/>
                    <a:pt x="142312" y="23622"/>
                  </a:cubicBezTo>
                  <a:lnTo>
                    <a:pt x="145053" y="21011"/>
                  </a:lnTo>
                  <a:cubicBezTo>
                    <a:pt x="148970" y="17486"/>
                    <a:pt x="153409" y="14483"/>
                    <a:pt x="158109" y="12264"/>
                  </a:cubicBezTo>
                  <a:cubicBezTo>
                    <a:pt x="162810" y="10044"/>
                    <a:pt x="167771" y="8608"/>
                    <a:pt x="172863" y="7825"/>
                  </a:cubicBezTo>
                  <a:cubicBezTo>
                    <a:pt x="174876" y="7553"/>
                    <a:pt x="176934" y="7417"/>
                    <a:pt x="178999" y="7417"/>
                  </a:cubicBezTo>
                  <a:close/>
                  <a:moveTo>
                    <a:pt x="23240" y="110054"/>
                  </a:moveTo>
                  <a:lnTo>
                    <a:pt x="23240" y="110054"/>
                  </a:lnTo>
                  <a:cubicBezTo>
                    <a:pt x="23203" y="110129"/>
                    <a:pt x="23176" y="110194"/>
                    <a:pt x="23170" y="110238"/>
                  </a:cubicBezTo>
                  <a:lnTo>
                    <a:pt x="23170" y="110238"/>
                  </a:lnTo>
                  <a:cubicBezTo>
                    <a:pt x="23161" y="110214"/>
                    <a:pt x="23191" y="110152"/>
                    <a:pt x="23240" y="110054"/>
                  </a:cubicBezTo>
                  <a:close/>
                  <a:moveTo>
                    <a:pt x="179863" y="1"/>
                  </a:moveTo>
                  <a:cubicBezTo>
                    <a:pt x="174698" y="1"/>
                    <a:pt x="169541" y="694"/>
                    <a:pt x="164507" y="2080"/>
                  </a:cubicBezTo>
                  <a:cubicBezTo>
                    <a:pt x="155629" y="4561"/>
                    <a:pt x="147403" y="9000"/>
                    <a:pt x="140484" y="15136"/>
                  </a:cubicBezTo>
                  <a:cubicBezTo>
                    <a:pt x="133825" y="21272"/>
                    <a:pt x="128342" y="28453"/>
                    <a:pt x="124164" y="36548"/>
                  </a:cubicBezTo>
                  <a:cubicBezTo>
                    <a:pt x="123250" y="38506"/>
                    <a:pt x="122205" y="40595"/>
                    <a:pt x="121291" y="42554"/>
                  </a:cubicBezTo>
                  <a:lnTo>
                    <a:pt x="118941" y="48821"/>
                  </a:lnTo>
                  <a:cubicBezTo>
                    <a:pt x="117375" y="52738"/>
                    <a:pt x="116200" y="56524"/>
                    <a:pt x="114633" y="60441"/>
                  </a:cubicBezTo>
                  <a:cubicBezTo>
                    <a:pt x="111891" y="67752"/>
                    <a:pt x="108496" y="74933"/>
                    <a:pt x="104580" y="81853"/>
                  </a:cubicBezTo>
                  <a:cubicBezTo>
                    <a:pt x="101838" y="86553"/>
                    <a:pt x="98574" y="90861"/>
                    <a:pt x="94657" y="94517"/>
                  </a:cubicBezTo>
                  <a:cubicBezTo>
                    <a:pt x="91132" y="97781"/>
                    <a:pt x="86562" y="99739"/>
                    <a:pt x="81862" y="100131"/>
                  </a:cubicBezTo>
                  <a:cubicBezTo>
                    <a:pt x="81332" y="100158"/>
                    <a:pt x="80803" y="100171"/>
                    <a:pt x="80275" y="100171"/>
                  </a:cubicBezTo>
                  <a:cubicBezTo>
                    <a:pt x="75610" y="100171"/>
                    <a:pt x="71071" y="99149"/>
                    <a:pt x="66848" y="97389"/>
                  </a:cubicBezTo>
                  <a:lnTo>
                    <a:pt x="62409" y="95823"/>
                  </a:lnTo>
                  <a:cubicBezTo>
                    <a:pt x="60842" y="95431"/>
                    <a:pt x="59275" y="95039"/>
                    <a:pt x="57708" y="94517"/>
                  </a:cubicBezTo>
                  <a:cubicBezTo>
                    <a:pt x="54444" y="93734"/>
                    <a:pt x="51311" y="93342"/>
                    <a:pt x="48047" y="93081"/>
                  </a:cubicBezTo>
                  <a:cubicBezTo>
                    <a:pt x="46915" y="93037"/>
                    <a:pt x="45798" y="93008"/>
                    <a:pt x="44691" y="93008"/>
                  </a:cubicBezTo>
                  <a:cubicBezTo>
                    <a:pt x="42476" y="93008"/>
                    <a:pt x="40300" y="93124"/>
                    <a:pt x="38124" y="93472"/>
                  </a:cubicBezTo>
                  <a:cubicBezTo>
                    <a:pt x="34730" y="93995"/>
                    <a:pt x="31466" y="94778"/>
                    <a:pt x="28332" y="95953"/>
                  </a:cubicBezTo>
                  <a:cubicBezTo>
                    <a:pt x="25068" y="97259"/>
                    <a:pt x="22065" y="98825"/>
                    <a:pt x="19324" y="100653"/>
                  </a:cubicBezTo>
                  <a:cubicBezTo>
                    <a:pt x="16582" y="102612"/>
                    <a:pt x="13971" y="104831"/>
                    <a:pt x="11751" y="107442"/>
                  </a:cubicBezTo>
                  <a:cubicBezTo>
                    <a:pt x="7182" y="112404"/>
                    <a:pt x="3918" y="118410"/>
                    <a:pt x="2220" y="124938"/>
                  </a:cubicBezTo>
                  <a:cubicBezTo>
                    <a:pt x="392" y="131466"/>
                    <a:pt x="1" y="138255"/>
                    <a:pt x="1176" y="144783"/>
                  </a:cubicBezTo>
                  <a:cubicBezTo>
                    <a:pt x="1959" y="149353"/>
                    <a:pt x="3395" y="153792"/>
                    <a:pt x="5484" y="157839"/>
                  </a:cubicBezTo>
                  <a:cubicBezTo>
                    <a:pt x="7573" y="162147"/>
                    <a:pt x="10446" y="166064"/>
                    <a:pt x="13971" y="169328"/>
                  </a:cubicBezTo>
                  <a:cubicBezTo>
                    <a:pt x="17626" y="172723"/>
                    <a:pt x="22065" y="175073"/>
                    <a:pt x="27027" y="176248"/>
                  </a:cubicBezTo>
                  <a:cubicBezTo>
                    <a:pt x="31017" y="177187"/>
                    <a:pt x="35219" y="177704"/>
                    <a:pt x="39347" y="177704"/>
                  </a:cubicBezTo>
                  <a:cubicBezTo>
                    <a:pt x="39811" y="177704"/>
                    <a:pt x="40274" y="177697"/>
                    <a:pt x="40736" y="177684"/>
                  </a:cubicBezTo>
                  <a:cubicBezTo>
                    <a:pt x="49614" y="177423"/>
                    <a:pt x="57839" y="176117"/>
                    <a:pt x="65673" y="175726"/>
                  </a:cubicBezTo>
                  <a:cubicBezTo>
                    <a:pt x="67169" y="175626"/>
                    <a:pt x="68665" y="175583"/>
                    <a:pt x="70161" y="175583"/>
                  </a:cubicBezTo>
                  <a:cubicBezTo>
                    <a:pt x="72582" y="175583"/>
                    <a:pt x="75002" y="175695"/>
                    <a:pt x="77423" y="175856"/>
                  </a:cubicBezTo>
                  <a:cubicBezTo>
                    <a:pt x="81079" y="176248"/>
                    <a:pt x="84734" y="177031"/>
                    <a:pt x="88260" y="178206"/>
                  </a:cubicBezTo>
                  <a:cubicBezTo>
                    <a:pt x="95179" y="180426"/>
                    <a:pt x="101316" y="184343"/>
                    <a:pt x="106538" y="189565"/>
                  </a:cubicBezTo>
                  <a:cubicBezTo>
                    <a:pt x="112544" y="195571"/>
                    <a:pt x="119986" y="200141"/>
                    <a:pt x="128211" y="202752"/>
                  </a:cubicBezTo>
                  <a:cubicBezTo>
                    <a:pt x="133720" y="204526"/>
                    <a:pt x="139495" y="205365"/>
                    <a:pt x="145299" y="205365"/>
                  </a:cubicBezTo>
                  <a:cubicBezTo>
                    <a:pt x="147611" y="205365"/>
                    <a:pt x="149928" y="205232"/>
                    <a:pt x="152234" y="204971"/>
                  </a:cubicBezTo>
                  <a:cubicBezTo>
                    <a:pt x="159676" y="204188"/>
                    <a:pt x="166857" y="201968"/>
                    <a:pt x="173516" y="198443"/>
                  </a:cubicBezTo>
                  <a:cubicBezTo>
                    <a:pt x="178346" y="195963"/>
                    <a:pt x="182785" y="192829"/>
                    <a:pt x="186572" y="189043"/>
                  </a:cubicBezTo>
                  <a:cubicBezTo>
                    <a:pt x="189052" y="186562"/>
                    <a:pt x="191011" y="183821"/>
                    <a:pt x="192577" y="180818"/>
                  </a:cubicBezTo>
                  <a:cubicBezTo>
                    <a:pt x="192969" y="179904"/>
                    <a:pt x="193361" y="179120"/>
                    <a:pt x="193752" y="178206"/>
                  </a:cubicBezTo>
                  <a:cubicBezTo>
                    <a:pt x="193883" y="177815"/>
                    <a:pt x="193883" y="177293"/>
                    <a:pt x="194014" y="176901"/>
                  </a:cubicBezTo>
                  <a:cubicBezTo>
                    <a:pt x="193963" y="176700"/>
                    <a:pt x="193874" y="176595"/>
                    <a:pt x="193746" y="176595"/>
                  </a:cubicBezTo>
                  <a:cubicBezTo>
                    <a:pt x="193542" y="176595"/>
                    <a:pt x="193240" y="176861"/>
                    <a:pt x="192838" y="177423"/>
                  </a:cubicBezTo>
                  <a:cubicBezTo>
                    <a:pt x="189705" y="181732"/>
                    <a:pt x="186049" y="185387"/>
                    <a:pt x="181871" y="188521"/>
                  </a:cubicBezTo>
                  <a:cubicBezTo>
                    <a:pt x="173777" y="194265"/>
                    <a:pt x="164376" y="197921"/>
                    <a:pt x="154584" y="199227"/>
                  </a:cubicBezTo>
                  <a:lnTo>
                    <a:pt x="154454" y="198443"/>
                  </a:lnTo>
                  <a:cubicBezTo>
                    <a:pt x="159284" y="197660"/>
                    <a:pt x="163854" y="196354"/>
                    <a:pt x="168293" y="194396"/>
                  </a:cubicBezTo>
                  <a:cubicBezTo>
                    <a:pt x="170904" y="193221"/>
                    <a:pt x="173646" y="191785"/>
                    <a:pt x="175996" y="190087"/>
                  </a:cubicBezTo>
                  <a:cubicBezTo>
                    <a:pt x="177302" y="189174"/>
                    <a:pt x="178607" y="188260"/>
                    <a:pt x="179652" y="187085"/>
                  </a:cubicBezTo>
                  <a:cubicBezTo>
                    <a:pt x="180305" y="186432"/>
                    <a:pt x="180696" y="186040"/>
                    <a:pt x="180696" y="185779"/>
                  </a:cubicBezTo>
                  <a:cubicBezTo>
                    <a:pt x="180725" y="185581"/>
                    <a:pt x="180569" y="185518"/>
                    <a:pt x="180326" y="185518"/>
                  </a:cubicBezTo>
                  <a:cubicBezTo>
                    <a:pt x="179899" y="185518"/>
                    <a:pt x="179203" y="185713"/>
                    <a:pt x="178766" y="185713"/>
                  </a:cubicBezTo>
                  <a:cubicBezTo>
                    <a:pt x="178306" y="185713"/>
                    <a:pt x="178134" y="185496"/>
                    <a:pt x="178868" y="184604"/>
                  </a:cubicBezTo>
                  <a:lnTo>
                    <a:pt x="178868" y="184604"/>
                  </a:lnTo>
                  <a:cubicBezTo>
                    <a:pt x="170252" y="191524"/>
                    <a:pt x="159546" y="195571"/>
                    <a:pt x="148578" y="195963"/>
                  </a:cubicBezTo>
                  <a:cubicBezTo>
                    <a:pt x="147699" y="196016"/>
                    <a:pt x="146820" y="196042"/>
                    <a:pt x="145943" y="196042"/>
                  </a:cubicBezTo>
                  <a:cubicBezTo>
                    <a:pt x="136018" y="196042"/>
                    <a:pt x="126337" y="192670"/>
                    <a:pt x="118419" y="186432"/>
                  </a:cubicBezTo>
                  <a:cubicBezTo>
                    <a:pt x="117375" y="185648"/>
                    <a:pt x="116069" y="184604"/>
                    <a:pt x="114763" y="183298"/>
                  </a:cubicBezTo>
                  <a:lnTo>
                    <a:pt x="109802" y="178859"/>
                  </a:lnTo>
                  <a:cubicBezTo>
                    <a:pt x="106538" y="175987"/>
                    <a:pt x="102882" y="173637"/>
                    <a:pt x="99096" y="171678"/>
                  </a:cubicBezTo>
                  <a:cubicBezTo>
                    <a:pt x="94788" y="169459"/>
                    <a:pt x="90218" y="167892"/>
                    <a:pt x="85648" y="166978"/>
                  </a:cubicBezTo>
                  <a:cubicBezTo>
                    <a:pt x="81079" y="165934"/>
                    <a:pt x="76379" y="165542"/>
                    <a:pt x="71809" y="165542"/>
                  </a:cubicBezTo>
                  <a:cubicBezTo>
                    <a:pt x="71379" y="165536"/>
                    <a:pt x="70950" y="165533"/>
                    <a:pt x="70521" y="165533"/>
                  </a:cubicBezTo>
                  <a:cubicBezTo>
                    <a:pt x="61847" y="165533"/>
                    <a:pt x="53535" y="166748"/>
                    <a:pt x="45697" y="167370"/>
                  </a:cubicBezTo>
                  <a:cubicBezTo>
                    <a:pt x="43592" y="167504"/>
                    <a:pt x="41504" y="167594"/>
                    <a:pt x="39466" y="167594"/>
                  </a:cubicBezTo>
                  <a:cubicBezTo>
                    <a:pt x="33541" y="167594"/>
                    <a:pt x="28037" y="166826"/>
                    <a:pt x="23763" y="164106"/>
                  </a:cubicBezTo>
                  <a:cubicBezTo>
                    <a:pt x="20760" y="162147"/>
                    <a:pt x="18279" y="159536"/>
                    <a:pt x="16451" y="156533"/>
                  </a:cubicBezTo>
                  <a:cubicBezTo>
                    <a:pt x="14493" y="153400"/>
                    <a:pt x="12926" y="150005"/>
                    <a:pt x="12012" y="146350"/>
                  </a:cubicBezTo>
                  <a:cubicBezTo>
                    <a:pt x="9923" y="139169"/>
                    <a:pt x="10315" y="131466"/>
                    <a:pt x="12926" y="124546"/>
                  </a:cubicBezTo>
                  <a:cubicBezTo>
                    <a:pt x="15668" y="117626"/>
                    <a:pt x="20629" y="111751"/>
                    <a:pt x="27027" y="107965"/>
                  </a:cubicBezTo>
                  <a:cubicBezTo>
                    <a:pt x="32353" y="104812"/>
                    <a:pt x="38403" y="103199"/>
                    <a:pt x="44575" y="103199"/>
                  </a:cubicBezTo>
                  <a:cubicBezTo>
                    <a:pt x="45816" y="103199"/>
                    <a:pt x="47062" y="103264"/>
                    <a:pt x="48308" y="103395"/>
                  </a:cubicBezTo>
                  <a:cubicBezTo>
                    <a:pt x="52094" y="103656"/>
                    <a:pt x="55881" y="104440"/>
                    <a:pt x="59536" y="105615"/>
                  </a:cubicBezTo>
                  <a:lnTo>
                    <a:pt x="65412" y="107704"/>
                  </a:lnTo>
                  <a:cubicBezTo>
                    <a:pt x="67500" y="108487"/>
                    <a:pt x="69720" y="109140"/>
                    <a:pt x="71940" y="109531"/>
                  </a:cubicBezTo>
                  <a:cubicBezTo>
                    <a:pt x="74524" y="110106"/>
                    <a:pt x="77187" y="110404"/>
                    <a:pt x="79843" y="110404"/>
                  </a:cubicBezTo>
                  <a:cubicBezTo>
                    <a:pt x="82017" y="110404"/>
                    <a:pt x="84185" y="110204"/>
                    <a:pt x="86301" y="109793"/>
                  </a:cubicBezTo>
                  <a:cubicBezTo>
                    <a:pt x="88782" y="109270"/>
                    <a:pt x="91132" y="108487"/>
                    <a:pt x="93351" y="107442"/>
                  </a:cubicBezTo>
                  <a:cubicBezTo>
                    <a:pt x="95571" y="106398"/>
                    <a:pt x="97660" y="105092"/>
                    <a:pt x="99488" y="103526"/>
                  </a:cubicBezTo>
                  <a:cubicBezTo>
                    <a:pt x="103143" y="100523"/>
                    <a:pt x="106277" y="97128"/>
                    <a:pt x="108888" y="93342"/>
                  </a:cubicBezTo>
                  <a:cubicBezTo>
                    <a:pt x="111499" y="89817"/>
                    <a:pt x="113719" y="86031"/>
                    <a:pt x="115677" y="82114"/>
                  </a:cubicBezTo>
                  <a:cubicBezTo>
                    <a:pt x="119594" y="74411"/>
                    <a:pt x="122858" y="66446"/>
                    <a:pt x="125730" y="58352"/>
                  </a:cubicBezTo>
                  <a:lnTo>
                    <a:pt x="127819" y="52346"/>
                  </a:lnTo>
                  <a:lnTo>
                    <a:pt x="129908" y="46862"/>
                  </a:lnTo>
                  <a:cubicBezTo>
                    <a:pt x="131475" y="43207"/>
                    <a:pt x="133172" y="39681"/>
                    <a:pt x="135261" y="36287"/>
                  </a:cubicBezTo>
                  <a:cubicBezTo>
                    <a:pt x="139178" y="29628"/>
                    <a:pt x="144531" y="23753"/>
                    <a:pt x="150667" y="19183"/>
                  </a:cubicBezTo>
                  <a:cubicBezTo>
                    <a:pt x="156804" y="14483"/>
                    <a:pt x="163985" y="11480"/>
                    <a:pt x="171557" y="10175"/>
                  </a:cubicBezTo>
                  <a:lnTo>
                    <a:pt x="172993" y="9914"/>
                  </a:lnTo>
                  <a:lnTo>
                    <a:pt x="174429" y="9652"/>
                  </a:lnTo>
                  <a:lnTo>
                    <a:pt x="177171" y="9391"/>
                  </a:lnTo>
                  <a:lnTo>
                    <a:pt x="181480" y="9391"/>
                  </a:lnTo>
                  <a:cubicBezTo>
                    <a:pt x="182002" y="9391"/>
                    <a:pt x="182524" y="9522"/>
                    <a:pt x="182916" y="9522"/>
                  </a:cubicBezTo>
                  <a:lnTo>
                    <a:pt x="185788" y="9783"/>
                  </a:lnTo>
                  <a:lnTo>
                    <a:pt x="188661" y="10305"/>
                  </a:lnTo>
                  <a:lnTo>
                    <a:pt x="190097" y="10436"/>
                  </a:lnTo>
                  <a:lnTo>
                    <a:pt x="191402" y="10828"/>
                  </a:lnTo>
                  <a:lnTo>
                    <a:pt x="194144" y="11611"/>
                  </a:lnTo>
                  <a:cubicBezTo>
                    <a:pt x="197669" y="12917"/>
                    <a:pt x="201064" y="14614"/>
                    <a:pt x="204197" y="16703"/>
                  </a:cubicBezTo>
                  <a:cubicBezTo>
                    <a:pt x="204847" y="17136"/>
                    <a:pt x="205407" y="17570"/>
                    <a:pt x="206027" y="18003"/>
                  </a:cubicBezTo>
                  <a:lnTo>
                    <a:pt x="206027" y="18003"/>
                  </a:lnTo>
                  <a:cubicBezTo>
                    <a:pt x="204602" y="16838"/>
                    <a:pt x="203078" y="15787"/>
                    <a:pt x="201455" y="14875"/>
                  </a:cubicBezTo>
                  <a:cubicBezTo>
                    <a:pt x="197278" y="12525"/>
                    <a:pt x="192708" y="10828"/>
                    <a:pt x="187877" y="9914"/>
                  </a:cubicBezTo>
                  <a:cubicBezTo>
                    <a:pt x="185134" y="9469"/>
                    <a:pt x="182392" y="9235"/>
                    <a:pt x="179649" y="9235"/>
                  </a:cubicBezTo>
                  <a:cubicBezTo>
                    <a:pt x="177561" y="9235"/>
                    <a:pt x="175473" y="9370"/>
                    <a:pt x="173385" y="9652"/>
                  </a:cubicBezTo>
                  <a:cubicBezTo>
                    <a:pt x="168554" y="10305"/>
                    <a:pt x="163854" y="11741"/>
                    <a:pt x="159415" y="13700"/>
                  </a:cubicBezTo>
                  <a:cubicBezTo>
                    <a:pt x="154976" y="15789"/>
                    <a:pt x="150929" y="18400"/>
                    <a:pt x="147142" y="21664"/>
                  </a:cubicBezTo>
                  <a:lnTo>
                    <a:pt x="144531" y="24145"/>
                  </a:lnTo>
                  <a:lnTo>
                    <a:pt x="143226" y="25450"/>
                  </a:lnTo>
                  <a:lnTo>
                    <a:pt x="141920" y="26756"/>
                  </a:lnTo>
                  <a:lnTo>
                    <a:pt x="139570" y="29628"/>
                  </a:lnTo>
                  <a:lnTo>
                    <a:pt x="137350" y="32631"/>
                  </a:lnTo>
                  <a:cubicBezTo>
                    <a:pt x="135914" y="34720"/>
                    <a:pt x="134609" y="36940"/>
                    <a:pt x="133303" y="39159"/>
                  </a:cubicBezTo>
                  <a:cubicBezTo>
                    <a:pt x="132781" y="40204"/>
                    <a:pt x="132258" y="41248"/>
                    <a:pt x="131736" y="42423"/>
                  </a:cubicBezTo>
                  <a:lnTo>
                    <a:pt x="130039" y="45818"/>
                  </a:lnTo>
                  <a:cubicBezTo>
                    <a:pt x="129125" y="48037"/>
                    <a:pt x="128211" y="50257"/>
                    <a:pt x="127428" y="52738"/>
                  </a:cubicBezTo>
                  <a:cubicBezTo>
                    <a:pt x="126514" y="55349"/>
                    <a:pt x="125600" y="57829"/>
                    <a:pt x="124686" y="60441"/>
                  </a:cubicBezTo>
                  <a:cubicBezTo>
                    <a:pt x="121161" y="70624"/>
                    <a:pt x="116461" y="80547"/>
                    <a:pt x="110847" y="89947"/>
                  </a:cubicBezTo>
                  <a:cubicBezTo>
                    <a:pt x="107844" y="94778"/>
                    <a:pt x="104057" y="99217"/>
                    <a:pt x="99618" y="103003"/>
                  </a:cubicBezTo>
                  <a:cubicBezTo>
                    <a:pt x="97268" y="104831"/>
                    <a:pt x="94657" y="106529"/>
                    <a:pt x="91785" y="107704"/>
                  </a:cubicBezTo>
                  <a:cubicBezTo>
                    <a:pt x="88912" y="108879"/>
                    <a:pt x="85909" y="109662"/>
                    <a:pt x="82776" y="109923"/>
                  </a:cubicBezTo>
                  <a:cubicBezTo>
                    <a:pt x="81868" y="109982"/>
                    <a:pt x="80964" y="110012"/>
                    <a:pt x="80062" y="110012"/>
                  </a:cubicBezTo>
                  <a:cubicBezTo>
                    <a:pt x="75000" y="110012"/>
                    <a:pt x="70047" y="109085"/>
                    <a:pt x="65281" y="107312"/>
                  </a:cubicBezTo>
                  <a:cubicBezTo>
                    <a:pt x="62409" y="106398"/>
                    <a:pt x="60189" y="105484"/>
                    <a:pt x="57839" y="104831"/>
                  </a:cubicBezTo>
                  <a:cubicBezTo>
                    <a:pt x="56664" y="104440"/>
                    <a:pt x="55489" y="104178"/>
                    <a:pt x="54183" y="103917"/>
                  </a:cubicBezTo>
                  <a:cubicBezTo>
                    <a:pt x="53008" y="103656"/>
                    <a:pt x="51833" y="103395"/>
                    <a:pt x="50658" y="103265"/>
                  </a:cubicBezTo>
                  <a:cubicBezTo>
                    <a:pt x="48758" y="102956"/>
                    <a:pt x="46848" y="102805"/>
                    <a:pt x="44945" y="102805"/>
                  </a:cubicBezTo>
                  <a:cubicBezTo>
                    <a:pt x="37175" y="102805"/>
                    <a:pt x="29534" y="105334"/>
                    <a:pt x="23241" y="110054"/>
                  </a:cubicBezTo>
                  <a:cubicBezTo>
                    <a:pt x="23484" y="109810"/>
                    <a:pt x="24083" y="109262"/>
                    <a:pt x="23932" y="109262"/>
                  </a:cubicBezTo>
                  <a:cubicBezTo>
                    <a:pt x="23840" y="109262"/>
                    <a:pt x="23474" y="109463"/>
                    <a:pt x="22588" y="110054"/>
                  </a:cubicBezTo>
                  <a:cubicBezTo>
                    <a:pt x="28973" y="104946"/>
                    <a:pt x="36919" y="102180"/>
                    <a:pt x="45083" y="102180"/>
                  </a:cubicBezTo>
                  <a:cubicBezTo>
                    <a:pt x="46936" y="102180"/>
                    <a:pt x="48799" y="102322"/>
                    <a:pt x="50658" y="102612"/>
                  </a:cubicBezTo>
                  <a:cubicBezTo>
                    <a:pt x="51833" y="102742"/>
                    <a:pt x="53139" y="103003"/>
                    <a:pt x="54314" y="103265"/>
                  </a:cubicBezTo>
                  <a:cubicBezTo>
                    <a:pt x="55619" y="103526"/>
                    <a:pt x="56795" y="103787"/>
                    <a:pt x="58100" y="104178"/>
                  </a:cubicBezTo>
                  <a:cubicBezTo>
                    <a:pt x="60581" y="104831"/>
                    <a:pt x="62800" y="105745"/>
                    <a:pt x="65673" y="106790"/>
                  </a:cubicBezTo>
                  <a:cubicBezTo>
                    <a:pt x="70432" y="108450"/>
                    <a:pt x="75378" y="109359"/>
                    <a:pt x="80433" y="109359"/>
                  </a:cubicBezTo>
                  <a:cubicBezTo>
                    <a:pt x="81341" y="109359"/>
                    <a:pt x="82253" y="109330"/>
                    <a:pt x="83168" y="109270"/>
                  </a:cubicBezTo>
                  <a:cubicBezTo>
                    <a:pt x="86301" y="108879"/>
                    <a:pt x="89304" y="108095"/>
                    <a:pt x="92176" y="106790"/>
                  </a:cubicBezTo>
                  <a:cubicBezTo>
                    <a:pt x="94918" y="105615"/>
                    <a:pt x="97529" y="103917"/>
                    <a:pt x="99749" y="101959"/>
                  </a:cubicBezTo>
                  <a:cubicBezTo>
                    <a:pt x="102099" y="100001"/>
                    <a:pt x="104057" y="97912"/>
                    <a:pt x="105885" y="95692"/>
                  </a:cubicBezTo>
                  <a:cubicBezTo>
                    <a:pt x="107713" y="93472"/>
                    <a:pt x="109280" y="91122"/>
                    <a:pt x="110847" y="88642"/>
                  </a:cubicBezTo>
                  <a:cubicBezTo>
                    <a:pt x="116461" y="79241"/>
                    <a:pt x="121030" y="69188"/>
                    <a:pt x="124686" y="58743"/>
                  </a:cubicBezTo>
                  <a:cubicBezTo>
                    <a:pt x="125600" y="56263"/>
                    <a:pt x="126383" y="53521"/>
                    <a:pt x="127428" y="51171"/>
                  </a:cubicBezTo>
                  <a:lnTo>
                    <a:pt x="128733" y="47646"/>
                  </a:lnTo>
                  <a:lnTo>
                    <a:pt x="129517" y="45818"/>
                  </a:lnTo>
                  <a:lnTo>
                    <a:pt x="130300" y="44121"/>
                  </a:lnTo>
                  <a:cubicBezTo>
                    <a:pt x="131345" y="41770"/>
                    <a:pt x="132520" y="39420"/>
                    <a:pt x="133825" y="37331"/>
                  </a:cubicBezTo>
                  <a:cubicBezTo>
                    <a:pt x="134478" y="36156"/>
                    <a:pt x="135131" y="35112"/>
                    <a:pt x="135784" y="34067"/>
                  </a:cubicBezTo>
                  <a:lnTo>
                    <a:pt x="138003" y="30934"/>
                  </a:lnTo>
                  <a:lnTo>
                    <a:pt x="139178" y="29367"/>
                  </a:lnTo>
                  <a:lnTo>
                    <a:pt x="140353" y="27931"/>
                  </a:lnTo>
                  <a:lnTo>
                    <a:pt x="142703" y="25320"/>
                  </a:lnTo>
                  <a:lnTo>
                    <a:pt x="145445" y="22709"/>
                  </a:lnTo>
                  <a:cubicBezTo>
                    <a:pt x="145967" y="22186"/>
                    <a:pt x="146359" y="21795"/>
                    <a:pt x="146881" y="21403"/>
                  </a:cubicBezTo>
                  <a:lnTo>
                    <a:pt x="148317" y="20228"/>
                  </a:lnTo>
                  <a:cubicBezTo>
                    <a:pt x="152234" y="17094"/>
                    <a:pt x="156543" y="14483"/>
                    <a:pt x="161112" y="12655"/>
                  </a:cubicBezTo>
                  <a:cubicBezTo>
                    <a:pt x="163462" y="11741"/>
                    <a:pt x="165812" y="10828"/>
                    <a:pt x="168293" y="10305"/>
                  </a:cubicBezTo>
                  <a:lnTo>
                    <a:pt x="171949" y="9522"/>
                  </a:lnTo>
                  <a:cubicBezTo>
                    <a:pt x="173124" y="9261"/>
                    <a:pt x="174429" y="9261"/>
                    <a:pt x="175604" y="9130"/>
                  </a:cubicBezTo>
                  <a:cubicBezTo>
                    <a:pt x="177050" y="9019"/>
                    <a:pt x="178485" y="8960"/>
                    <a:pt x="179909" y="8960"/>
                  </a:cubicBezTo>
                  <a:cubicBezTo>
                    <a:pt x="183503" y="8960"/>
                    <a:pt x="187029" y="9333"/>
                    <a:pt x="190488" y="10175"/>
                  </a:cubicBezTo>
                  <a:cubicBezTo>
                    <a:pt x="200280" y="12264"/>
                    <a:pt x="208897" y="18139"/>
                    <a:pt x="214381" y="26625"/>
                  </a:cubicBezTo>
                  <a:lnTo>
                    <a:pt x="213598" y="27017"/>
                  </a:lnTo>
                  <a:cubicBezTo>
                    <a:pt x="217123" y="33023"/>
                    <a:pt x="218689" y="39812"/>
                    <a:pt x="218037" y="46601"/>
                  </a:cubicBezTo>
                  <a:cubicBezTo>
                    <a:pt x="217906" y="48429"/>
                    <a:pt x="217645" y="50126"/>
                    <a:pt x="217253" y="51824"/>
                  </a:cubicBezTo>
                  <a:cubicBezTo>
                    <a:pt x="216992" y="53651"/>
                    <a:pt x="216470" y="55349"/>
                    <a:pt x="215948" y="57046"/>
                  </a:cubicBezTo>
                  <a:cubicBezTo>
                    <a:pt x="215425" y="58743"/>
                    <a:pt x="214773" y="60441"/>
                    <a:pt x="214120" y="62138"/>
                  </a:cubicBezTo>
                  <a:cubicBezTo>
                    <a:pt x="213467" y="63705"/>
                    <a:pt x="212553" y="65663"/>
                    <a:pt x="211770" y="67491"/>
                  </a:cubicBezTo>
                  <a:cubicBezTo>
                    <a:pt x="205242" y="81983"/>
                    <a:pt x="199236" y="97128"/>
                    <a:pt x="195841" y="113448"/>
                  </a:cubicBezTo>
                  <a:lnTo>
                    <a:pt x="195319" y="115929"/>
                  </a:lnTo>
                  <a:cubicBezTo>
                    <a:pt x="195189" y="116843"/>
                    <a:pt x="195058" y="117626"/>
                    <a:pt x="194927" y="118410"/>
                  </a:cubicBezTo>
                  <a:cubicBezTo>
                    <a:pt x="194666" y="120107"/>
                    <a:pt x="194405" y="121674"/>
                    <a:pt x="194275" y="123371"/>
                  </a:cubicBezTo>
                  <a:lnTo>
                    <a:pt x="194014" y="128202"/>
                  </a:lnTo>
                  <a:lnTo>
                    <a:pt x="194014" y="132641"/>
                  </a:lnTo>
                  <a:cubicBezTo>
                    <a:pt x="194014" y="138647"/>
                    <a:pt x="194405" y="143738"/>
                    <a:pt x="194405" y="148308"/>
                  </a:cubicBezTo>
                  <a:cubicBezTo>
                    <a:pt x="194927" y="142824"/>
                    <a:pt x="194666" y="136819"/>
                    <a:pt x="195058" y="130552"/>
                  </a:cubicBezTo>
                  <a:cubicBezTo>
                    <a:pt x="195319" y="124415"/>
                    <a:pt x="196233" y="118148"/>
                    <a:pt x="197669" y="112143"/>
                  </a:cubicBezTo>
                  <a:cubicBezTo>
                    <a:pt x="200542" y="100131"/>
                    <a:pt x="204589" y="88381"/>
                    <a:pt x="209420" y="77022"/>
                  </a:cubicBezTo>
                  <a:lnTo>
                    <a:pt x="213206" y="68535"/>
                  </a:lnTo>
                  <a:lnTo>
                    <a:pt x="215034" y="64227"/>
                  </a:lnTo>
                  <a:lnTo>
                    <a:pt x="216731" y="60180"/>
                  </a:lnTo>
                  <a:cubicBezTo>
                    <a:pt x="218820" y="54827"/>
                    <a:pt x="219864" y="49082"/>
                    <a:pt x="219995" y="43337"/>
                  </a:cubicBezTo>
                  <a:cubicBezTo>
                    <a:pt x="219995" y="42482"/>
                    <a:pt x="219963" y="41630"/>
                    <a:pt x="219900" y="40782"/>
                  </a:cubicBezTo>
                  <a:lnTo>
                    <a:pt x="219900" y="40782"/>
                  </a:lnTo>
                  <a:cubicBezTo>
                    <a:pt x="220164" y="44070"/>
                    <a:pt x="220004" y="47393"/>
                    <a:pt x="219473" y="50649"/>
                  </a:cubicBezTo>
                  <a:cubicBezTo>
                    <a:pt x="219212" y="52215"/>
                    <a:pt x="218820" y="53782"/>
                    <a:pt x="218428" y="55349"/>
                  </a:cubicBezTo>
                  <a:lnTo>
                    <a:pt x="217775" y="57699"/>
                  </a:lnTo>
                  <a:lnTo>
                    <a:pt x="217384" y="58874"/>
                  </a:lnTo>
                  <a:cubicBezTo>
                    <a:pt x="217253" y="59266"/>
                    <a:pt x="217123" y="59657"/>
                    <a:pt x="216992" y="60049"/>
                  </a:cubicBezTo>
                  <a:cubicBezTo>
                    <a:pt x="216339" y="61485"/>
                    <a:pt x="215687" y="63052"/>
                    <a:pt x="215164" y="64619"/>
                  </a:cubicBezTo>
                  <a:lnTo>
                    <a:pt x="213075" y="69319"/>
                  </a:lnTo>
                  <a:cubicBezTo>
                    <a:pt x="207331" y="81853"/>
                    <a:pt x="202630" y="94778"/>
                    <a:pt x="199105" y="107965"/>
                  </a:cubicBezTo>
                  <a:cubicBezTo>
                    <a:pt x="197408" y="114623"/>
                    <a:pt x="196233" y="121543"/>
                    <a:pt x="195841" y="128332"/>
                  </a:cubicBezTo>
                  <a:cubicBezTo>
                    <a:pt x="195189" y="135252"/>
                    <a:pt x="195711" y="142172"/>
                    <a:pt x="195189" y="148308"/>
                  </a:cubicBezTo>
                  <a:cubicBezTo>
                    <a:pt x="195058" y="149744"/>
                    <a:pt x="194927" y="151050"/>
                    <a:pt x="194797" y="152355"/>
                  </a:cubicBezTo>
                  <a:lnTo>
                    <a:pt x="194014" y="156403"/>
                  </a:lnTo>
                  <a:cubicBezTo>
                    <a:pt x="193752" y="158100"/>
                    <a:pt x="193361" y="159797"/>
                    <a:pt x="192969" y="161364"/>
                  </a:cubicBezTo>
                  <a:cubicBezTo>
                    <a:pt x="192708" y="162931"/>
                    <a:pt x="192186" y="164498"/>
                    <a:pt x="191794" y="165803"/>
                  </a:cubicBezTo>
                  <a:cubicBezTo>
                    <a:pt x="191272" y="168675"/>
                    <a:pt x="190358" y="171026"/>
                    <a:pt x="189836" y="172853"/>
                  </a:cubicBezTo>
                  <a:cubicBezTo>
                    <a:pt x="189444" y="174551"/>
                    <a:pt x="189183" y="175726"/>
                    <a:pt x="189574" y="175856"/>
                  </a:cubicBezTo>
                  <a:cubicBezTo>
                    <a:pt x="189593" y="175865"/>
                    <a:pt x="189614" y="175870"/>
                    <a:pt x="189637" y="175870"/>
                  </a:cubicBezTo>
                  <a:cubicBezTo>
                    <a:pt x="189948" y="175870"/>
                    <a:pt x="190710" y="175048"/>
                    <a:pt x="191925" y="172984"/>
                  </a:cubicBezTo>
                  <a:cubicBezTo>
                    <a:pt x="194144" y="169328"/>
                    <a:pt x="195972" y="165542"/>
                    <a:pt x="197278" y="161495"/>
                  </a:cubicBezTo>
                  <a:cubicBezTo>
                    <a:pt x="197800" y="159797"/>
                    <a:pt x="198191" y="158100"/>
                    <a:pt x="198453" y="156403"/>
                  </a:cubicBezTo>
                  <a:cubicBezTo>
                    <a:pt x="198714" y="155358"/>
                    <a:pt x="198844" y="154444"/>
                    <a:pt x="198975" y="153400"/>
                  </a:cubicBezTo>
                  <a:cubicBezTo>
                    <a:pt x="199236" y="152486"/>
                    <a:pt x="199236" y="151441"/>
                    <a:pt x="199366" y="150528"/>
                  </a:cubicBezTo>
                  <a:cubicBezTo>
                    <a:pt x="199628" y="148700"/>
                    <a:pt x="199628" y="147002"/>
                    <a:pt x="199628" y="145827"/>
                  </a:cubicBezTo>
                  <a:lnTo>
                    <a:pt x="199628" y="143869"/>
                  </a:lnTo>
                  <a:cubicBezTo>
                    <a:pt x="199783" y="142934"/>
                    <a:pt x="199960" y="142578"/>
                    <a:pt x="200140" y="142578"/>
                  </a:cubicBezTo>
                  <a:cubicBezTo>
                    <a:pt x="200414" y="142578"/>
                    <a:pt x="200697" y="143396"/>
                    <a:pt x="200933" y="144261"/>
                  </a:cubicBezTo>
                  <a:cubicBezTo>
                    <a:pt x="201064" y="139430"/>
                    <a:pt x="200933" y="134730"/>
                    <a:pt x="201194" y="130030"/>
                  </a:cubicBezTo>
                  <a:cubicBezTo>
                    <a:pt x="201325" y="127679"/>
                    <a:pt x="201455" y="125329"/>
                    <a:pt x="201847" y="122979"/>
                  </a:cubicBezTo>
                  <a:cubicBezTo>
                    <a:pt x="202239" y="120760"/>
                    <a:pt x="202500" y="118410"/>
                    <a:pt x="203022" y="116060"/>
                  </a:cubicBezTo>
                  <a:cubicBezTo>
                    <a:pt x="204850" y="106790"/>
                    <a:pt x="207592" y="97781"/>
                    <a:pt x="210986" y="88903"/>
                  </a:cubicBezTo>
                  <a:cubicBezTo>
                    <a:pt x="212814" y="84464"/>
                    <a:pt x="214511" y="80155"/>
                    <a:pt x="216339" y="75716"/>
                  </a:cubicBezTo>
                  <a:cubicBezTo>
                    <a:pt x="218297" y="71278"/>
                    <a:pt x="220255" y="67101"/>
                    <a:pt x="222083" y="62402"/>
                  </a:cubicBezTo>
                  <a:lnTo>
                    <a:pt x="222083" y="62402"/>
                  </a:lnTo>
                  <a:cubicBezTo>
                    <a:pt x="220255" y="67101"/>
                    <a:pt x="218428" y="71409"/>
                    <a:pt x="216470" y="75847"/>
                  </a:cubicBezTo>
                  <a:cubicBezTo>
                    <a:pt x="214511" y="80155"/>
                    <a:pt x="212814" y="84725"/>
                    <a:pt x="211117" y="89164"/>
                  </a:cubicBezTo>
                  <a:cubicBezTo>
                    <a:pt x="207722" y="98042"/>
                    <a:pt x="204981" y="107312"/>
                    <a:pt x="203153" y="116712"/>
                  </a:cubicBezTo>
                  <a:cubicBezTo>
                    <a:pt x="202761" y="119062"/>
                    <a:pt x="202239" y="121412"/>
                    <a:pt x="202108" y="123763"/>
                  </a:cubicBezTo>
                  <a:cubicBezTo>
                    <a:pt x="201978" y="126113"/>
                    <a:pt x="201586" y="128463"/>
                    <a:pt x="201586" y="130813"/>
                  </a:cubicBezTo>
                  <a:cubicBezTo>
                    <a:pt x="201325" y="135644"/>
                    <a:pt x="201455" y="140474"/>
                    <a:pt x="201325" y="145436"/>
                  </a:cubicBezTo>
                  <a:cubicBezTo>
                    <a:pt x="201466" y="145789"/>
                    <a:pt x="201607" y="146027"/>
                    <a:pt x="201749" y="146027"/>
                  </a:cubicBezTo>
                  <a:cubicBezTo>
                    <a:pt x="201868" y="146027"/>
                    <a:pt x="201988" y="145855"/>
                    <a:pt x="202108" y="145436"/>
                  </a:cubicBezTo>
                  <a:cubicBezTo>
                    <a:pt x="202500" y="142824"/>
                    <a:pt x="202761" y="140344"/>
                    <a:pt x="202761" y="137863"/>
                  </a:cubicBezTo>
                  <a:cubicBezTo>
                    <a:pt x="202892" y="134860"/>
                    <a:pt x="202892" y="130291"/>
                    <a:pt x="203544" y="124546"/>
                  </a:cubicBezTo>
                  <a:cubicBezTo>
                    <a:pt x="204328" y="118018"/>
                    <a:pt x="205633" y="111620"/>
                    <a:pt x="207461" y="105354"/>
                  </a:cubicBezTo>
                  <a:cubicBezTo>
                    <a:pt x="208245" y="101828"/>
                    <a:pt x="209550" y="98303"/>
                    <a:pt x="210725" y="94778"/>
                  </a:cubicBezTo>
                  <a:cubicBezTo>
                    <a:pt x="211770" y="91122"/>
                    <a:pt x="213206" y="87728"/>
                    <a:pt x="214511" y="84333"/>
                  </a:cubicBezTo>
                  <a:cubicBezTo>
                    <a:pt x="215687" y="80939"/>
                    <a:pt x="217253" y="77544"/>
                    <a:pt x="218559" y="74541"/>
                  </a:cubicBezTo>
                  <a:cubicBezTo>
                    <a:pt x="219212" y="72974"/>
                    <a:pt x="219864" y="71408"/>
                    <a:pt x="220517" y="69972"/>
                  </a:cubicBezTo>
                  <a:cubicBezTo>
                    <a:pt x="221170" y="68535"/>
                    <a:pt x="221823" y="67099"/>
                    <a:pt x="222345" y="65663"/>
                  </a:cubicBezTo>
                  <a:cubicBezTo>
                    <a:pt x="226131" y="57568"/>
                    <a:pt x="227829" y="48690"/>
                    <a:pt x="227306" y="39681"/>
                  </a:cubicBezTo>
                  <a:cubicBezTo>
                    <a:pt x="227176" y="38637"/>
                    <a:pt x="227045" y="37462"/>
                    <a:pt x="226784" y="36287"/>
                  </a:cubicBezTo>
                  <a:cubicBezTo>
                    <a:pt x="226654" y="35242"/>
                    <a:pt x="226523" y="34067"/>
                    <a:pt x="226131" y="32892"/>
                  </a:cubicBezTo>
                  <a:cubicBezTo>
                    <a:pt x="224956" y="28453"/>
                    <a:pt x="222998" y="24145"/>
                    <a:pt x="220517" y="20228"/>
                  </a:cubicBezTo>
                  <a:cubicBezTo>
                    <a:pt x="219864" y="19183"/>
                    <a:pt x="219081" y="18400"/>
                    <a:pt x="218298" y="17356"/>
                  </a:cubicBezTo>
                  <a:lnTo>
                    <a:pt x="217253" y="16050"/>
                  </a:lnTo>
                  <a:lnTo>
                    <a:pt x="216078" y="14744"/>
                  </a:lnTo>
                  <a:cubicBezTo>
                    <a:pt x="209550" y="8086"/>
                    <a:pt x="201194" y="3386"/>
                    <a:pt x="192055" y="1297"/>
                  </a:cubicBezTo>
                  <a:cubicBezTo>
                    <a:pt x="188023" y="433"/>
                    <a:pt x="183940" y="1"/>
                    <a:pt x="179863" y="1"/>
                  </a:cubicBezTo>
                  <a:close/>
                </a:path>
              </a:pathLst>
            </a:custGeom>
            <a:solidFill>
              <a:srgbClr val="F0A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rot="-8936006">
            <a:off x="3406230" y="-1702542"/>
            <a:ext cx="4477012" cy="2928263"/>
            <a:chOff x="879525" y="238350"/>
            <a:chExt cx="5929900" cy="5134125"/>
          </a:xfrm>
        </p:grpSpPr>
        <p:sp>
          <p:nvSpPr>
            <p:cNvPr id="23" name="Google Shape;23;p2"/>
            <p:cNvSpPr/>
            <p:nvPr/>
          </p:nvSpPr>
          <p:spPr>
            <a:xfrm>
              <a:off x="879525" y="350950"/>
              <a:ext cx="5929900" cy="4895750"/>
            </a:xfrm>
            <a:custGeom>
              <a:rect b="b" l="l" r="r" t="t"/>
              <a:pathLst>
                <a:path extrusionOk="0" h="195830" w="237196">
                  <a:moveTo>
                    <a:pt x="182493" y="0"/>
                  </a:moveTo>
                  <a:cubicBezTo>
                    <a:pt x="160794" y="0"/>
                    <a:pt x="136857" y="13684"/>
                    <a:pt x="125770" y="46667"/>
                  </a:cubicBezTo>
                  <a:cubicBezTo>
                    <a:pt x="112501" y="86475"/>
                    <a:pt x="99703" y="101135"/>
                    <a:pt x="82683" y="101135"/>
                  </a:cubicBezTo>
                  <a:cubicBezTo>
                    <a:pt x="77764" y="101135"/>
                    <a:pt x="72494" y="99911"/>
                    <a:pt x="66757" y="97716"/>
                  </a:cubicBezTo>
                  <a:cubicBezTo>
                    <a:pt x="59909" y="95081"/>
                    <a:pt x="53433" y="93896"/>
                    <a:pt x="47460" y="93896"/>
                  </a:cubicBezTo>
                  <a:cubicBezTo>
                    <a:pt x="17332" y="93896"/>
                    <a:pt x="1" y="124030"/>
                    <a:pt x="12313" y="150071"/>
                  </a:cubicBezTo>
                  <a:cubicBezTo>
                    <a:pt x="19223" y="164795"/>
                    <a:pt x="29540" y="168076"/>
                    <a:pt x="41648" y="168076"/>
                  </a:cubicBezTo>
                  <a:cubicBezTo>
                    <a:pt x="51382" y="168076"/>
                    <a:pt x="62272" y="165955"/>
                    <a:pt x="73479" y="165955"/>
                  </a:cubicBezTo>
                  <a:cubicBezTo>
                    <a:pt x="86528" y="165955"/>
                    <a:pt x="100005" y="168830"/>
                    <a:pt x="112584" y="181275"/>
                  </a:cubicBezTo>
                  <a:cubicBezTo>
                    <a:pt x="123109" y="191650"/>
                    <a:pt x="135906" y="195830"/>
                    <a:pt x="148277" y="195830"/>
                  </a:cubicBezTo>
                  <a:cubicBezTo>
                    <a:pt x="168129" y="195830"/>
                    <a:pt x="186885" y="185066"/>
                    <a:pt x="193400" y="171875"/>
                  </a:cubicBezTo>
                  <a:cubicBezTo>
                    <a:pt x="213115" y="132315"/>
                    <a:pt x="187003" y="136231"/>
                    <a:pt x="220818" y="61420"/>
                  </a:cubicBezTo>
                  <a:cubicBezTo>
                    <a:pt x="237196" y="25134"/>
                    <a:pt x="211900" y="0"/>
                    <a:pt x="18249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945800" y="238350"/>
              <a:ext cx="5695725" cy="5134125"/>
            </a:xfrm>
            <a:custGeom>
              <a:rect b="b" l="l" r="r" t="t"/>
              <a:pathLst>
                <a:path extrusionOk="0" h="205365" w="227829">
                  <a:moveTo>
                    <a:pt x="206027" y="18003"/>
                  </a:moveTo>
                  <a:lnTo>
                    <a:pt x="206027" y="18003"/>
                  </a:lnTo>
                  <a:cubicBezTo>
                    <a:pt x="208273" y="19839"/>
                    <a:pt x="210274" y="21959"/>
                    <a:pt x="212031" y="24275"/>
                  </a:cubicBezTo>
                  <a:lnTo>
                    <a:pt x="210464" y="22056"/>
                  </a:lnTo>
                  <a:lnTo>
                    <a:pt x="208506" y="20097"/>
                  </a:lnTo>
                  <a:cubicBezTo>
                    <a:pt x="207853" y="19445"/>
                    <a:pt x="207070" y="18922"/>
                    <a:pt x="206417" y="18270"/>
                  </a:cubicBezTo>
                  <a:cubicBezTo>
                    <a:pt x="206283" y="18181"/>
                    <a:pt x="206154" y="18092"/>
                    <a:pt x="206027" y="18003"/>
                  </a:cubicBezTo>
                  <a:close/>
                  <a:moveTo>
                    <a:pt x="180437" y="1544"/>
                  </a:moveTo>
                  <a:cubicBezTo>
                    <a:pt x="180872" y="1544"/>
                    <a:pt x="181307" y="1548"/>
                    <a:pt x="181741" y="1558"/>
                  </a:cubicBezTo>
                  <a:cubicBezTo>
                    <a:pt x="188008" y="1819"/>
                    <a:pt x="194144" y="3255"/>
                    <a:pt x="199889" y="5605"/>
                  </a:cubicBezTo>
                  <a:cubicBezTo>
                    <a:pt x="205633" y="8086"/>
                    <a:pt x="210856" y="11611"/>
                    <a:pt x="215164" y="16181"/>
                  </a:cubicBezTo>
                  <a:cubicBezTo>
                    <a:pt x="219473" y="20881"/>
                    <a:pt x="222606" y="26495"/>
                    <a:pt x="224304" y="32501"/>
                  </a:cubicBezTo>
                  <a:cubicBezTo>
                    <a:pt x="224695" y="33806"/>
                    <a:pt x="224956" y="34981"/>
                    <a:pt x="225087" y="36287"/>
                  </a:cubicBezTo>
                  <a:cubicBezTo>
                    <a:pt x="225146" y="36584"/>
                    <a:pt x="225199" y="36875"/>
                    <a:pt x="225247" y="37162"/>
                  </a:cubicBezTo>
                  <a:lnTo>
                    <a:pt x="225247" y="37162"/>
                  </a:lnTo>
                  <a:cubicBezTo>
                    <a:pt x="225195" y="36909"/>
                    <a:pt x="225141" y="36660"/>
                    <a:pt x="225087" y="36417"/>
                  </a:cubicBezTo>
                  <a:cubicBezTo>
                    <a:pt x="224956" y="35112"/>
                    <a:pt x="224695" y="33806"/>
                    <a:pt x="224304" y="32631"/>
                  </a:cubicBezTo>
                  <a:cubicBezTo>
                    <a:pt x="222606" y="26495"/>
                    <a:pt x="219342" y="20881"/>
                    <a:pt x="214903" y="16181"/>
                  </a:cubicBezTo>
                  <a:cubicBezTo>
                    <a:pt x="210595" y="11611"/>
                    <a:pt x="205242" y="8086"/>
                    <a:pt x="199366" y="5736"/>
                  </a:cubicBezTo>
                  <a:cubicBezTo>
                    <a:pt x="193028" y="3172"/>
                    <a:pt x="186263" y="1890"/>
                    <a:pt x="179494" y="1890"/>
                  </a:cubicBezTo>
                  <a:cubicBezTo>
                    <a:pt x="173853" y="1890"/>
                    <a:pt x="168210" y="2780"/>
                    <a:pt x="162810" y="4561"/>
                  </a:cubicBezTo>
                  <a:cubicBezTo>
                    <a:pt x="156934" y="6388"/>
                    <a:pt x="151320" y="9261"/>
                    <a:pt x="146228" y="12786"/>
                  </a:cubicBezTo>
                  <a:cubicBezTo>
                    <a:pt x="141398" y="16442"/>
                    <a:pt x="136959" y="20750"/>
                    <a:pt x="133172" y="25581"/>
                  </a:cubicBezTo>
                  <a:cubicBezTo>
                    <a:pt x="131644" y="27547"/>
                    <a:pt x="130115" y="29604"/>
                    <a:pt x="128739" y="31752"/>
                  </a:cubicBezTo>
                  <a:lnTo>
                    <a:pt x="128739" y="31752"/>
                  </a:lnTo>
                  <a:lnTo>
                    <a:pt x="129386" y="30673"/>
                  </a:lnTo>
                  <a:cubicBezTo>
                    <a:pt x="129778" y="30020"/>
                    <a:pt x="130300" y="29367"/>
                    <a:pt x="130692" y="28714"/>
                  </a:cubicBezTo>
                  <a:lnTo>
                    <a:pt x="133433" y="25059"/>
                  </a:lnTo>
                  <a:cubicBezTo>
                    <a:pt x="137350" y="20228"/>
                    <a:pt x="141789" y="15919"/>
                    <a:pt x="146751" y="12264"/>
                  </a:cubicBezTo>
                  <a:cubicBezTo>
                    <a:pt x="151842" y="8739"/>
                    <a:pt x="157457" y="5997"/>
                    <a:pt x="163462" y="4169"/>
                  </a:cubicBezTo>
                  <a:cubicBezTo>
                    <a:pt x="168922" y="2349"/>
                    <a:pt x="174720" y="1544"/>
                    <a:pt x="180437" y="1544"/>
                  </a:cubicBezTo>
                  <a:close/>
                  <a:moveTo>
                    <a:pt x="225608" y="40063"/>
                  </a:moveTo>
                  <a:cubicBezTo>
                    <a:pt x="225608" y="40067"/>
                    <a:pt x="225609" y="40070"/>
                    <a:pt x="225609" y="40073"/>
                  </a:cubicBezTo>
                  <a:lnTo>
                    <a:pt x="225740" y="43859"/>
                  </a:lnTo>
                  <a:lnTo>
                    <a:pt x="225735" y="43990"/>
                  </a:lnTo>
                  <a:lnTo>
                    <a:pt x="225609" y="40204"/>
                  </a:lnTo>
                  <a:cubicBezTo>
                    <a:pt x="225609" y="40157"/>
                    <a:pt x="225609" y="40110"/>
                    <a:pt x="225608" y="40063"/>
                  </a:cubicBezTo>
                  <a:close/>
                  <a:moveTo>
                    <a:pt x="127845" y="33228"/>
                  </a:moveTo>
                  <a:cubicBezTo>
                    <a:pt x="127202" y="34465"/>
                    <a:pt x="126349" y="35702"/>
                    <a:pt x="125730" y="36940"/>
                  </a:cubicBezTo>
                  <a:lnTo>
                    <a:pt x="123772" y="40987"/>
                  </a:lnTo>
                  <a:lnTo>
                    <a:pt x="122728" y="43076"/>
                  </a:lnTo>
                  <a:lnTo>
                    <a:pt x="121944" y="45165"/>
                  </a:lnTo>
                  <a:lnTo>
                    <a:pt x="120671" y="48298"/>
                  </a:lnTo>
                  <a:lnTo>
                    <a:pt x="121944" y="44904"/>
                  </a:lnTo>
                  <a:cubicBezTo>
                    <a:pt x="122205" y="44121"/>
                    <a:pt x="122466" y="43468"/>
                    <a:pt x="122858" y="42684"/>
                  </a:cubicBezTo>
                  <a:lnTo>
                    <a:pt x="123772" y="40726"/>
                  </a:lnTo>
                  <a:lnTo>
                    <a:pt x="125861" y="36548"/>
                  </a:lnTo>
                  <a:cubicBezTo>
                    <a:pt x="126414" y="35441"/>
                    <a:pt x="127155" y="34334"/>
                    <a:pt x="127845" y="33228"/>
                  </a:cubicBezTo>
                  <a:close/>
                  <a:moveTo>
                    <a:pt x="225723" y="44365"/>
                  </a:moveTo>
                  <a:lnTo>
                    <a:pt x="225609" y="47776"/>
                  </a:lnTo>
                  <a:cubicBezTo>
                    <a:pt x="225479" y="48951"/>
                    <a:pt x="225348" y="50257"/>
                    <a:pt x="225087" y="51432"/>
                  </a:cubicBezTo>
                  <a:cubicBezTo>
                    <a:pt x="224826" y="52738"/>
                    <a:pt x="224695" y="54043"/>
                    <a:pt x="224304" y="55218"/>
                  </a:cubicBezTo>
                  <a:cubicBezTo>
                    <a:pt x="224565" y="54043"/>
                    <a:pt x="224826" y="52868"/>
                    <a:pt x="224956" y="51562"/>
                  </a:cubicBezTo>
                  <a:lnTo>
                    <a:pt x="225348" y="49735"/>
                  </a:lnTo>
                  <a:cubicBezTo>
                    <a:pt x="225479" y="49082"/>
                    <a:pt x="225479" y="48429"/>
                    <a:pt x="225479" y="47907"/>
                  </a:cubicBezTo>
                  <a:lnTo>
                    <a:pt x="225723" y="44365"/>
                  </a:lnTo>
                  <a:close/>
                  <a:moveTo>
                    <a:pt x="118815" y="53361"/>
                  </a:moveTo>
                  <a:lnTo>
                    <a:pt x="118815" y="53361"/>
                  </a:lnTo>
                  <a:cubicBezTo>
                    <a:pt x="118357" y="54687"/>
                    <a:pt x="117899" y="55997"/>
                    <a:pt x="117375" y="57307"/>
                  </a:cubicBezTo>
                  <a:lnTo>
                    <a:pt x="118815" y="53361"/>
                  </a:lnTo>
                  <a:close/>
                  <a:moveTo>
                    <a:pt x="178999" y="7417"/>
                  </a:moveTo>
                  <a:cubicBezTo>
                    <a:pt x="181891" y="7417"/>
                    <a:pt x="184798" y="7683"/>
                    <a:pt x="187616" y="8216"/>
                  </a:cubicBezTo>
                  <a:cubicBezTo>
                    <a:pt x="194405" y="9261"/>
                    <a:pt x="200803" y="11872"/>
                    <a:pt x="206286" y="16050"/>
                  </a:cubicBezTo>
                  <a:cubicBezTo>
                    <a:pt x="211509" y="19967"/>
                    <a:pt x="215556" y="25320"/>
                    <a:pt x="217906" y="31456"/>
                  </a:cubicBezTo>
                  <a:cubicBezTo>
                    <a:pt x="218522" y="33158"/>
                    <a:pt x="218997" y="34900"/>
                    <a:pt x="219339" y="36666"/>
                  </a:cubicBezTo>
                  <a:lnTo>
                    <a:pt x="219339" y="36666"/>
                  </a:lnTo>
                  <a:cubicBezTo>
                    <a:pt x="218667" y="33287"/>
                    <a:pt x="217483" y="30031"/>
                    <a:pt x="215817" y="27017"/>
                  </a:cubicBezTo>
                  <a:cubicBezTo>
                    <a:pt x="212945" y="22056"/>
                    <a:pt x="208897" y="17747"/>
                    <a:pt x="204067" y="14744"/>
                  </a:cubicBezTo>
                  <a:cubicBezTo>
                    <a:pt x="196724" y="10010"/>
                    <a:pt x="188167" y="7564"/>
                    <a:pt x="179558" y="7564"/>
                  </a:cubicBezTo>
                  <a:cubicBezTo>
                    <a:pt x="176532" y="7564"/>
                    <a:pt x="173500" y="7866"/>
                    <a:pt x="170513" y="8477"/>
                  </a:cubicBezTo>
                  <a:cubicBezTo>
                    <a:pt x="164637" y="9522"/>
                    <a:pt x="159023" y="11741"/>
                    <a:pt x="153931" y="14744"/>
                  </a:cubicBezTo>
                  <a:cubicBezTo>
                    <a:pt x="148840" y="17747"/>
                    <a:pt x="144270" y="21664"/>
                    <a:pt x="140484" y="26234"/>
                  </a:cubicBezTo>
                  <a:lnTo>
                    <a:pt x="139048" y="27800"/>
                  </a:lnTo>
                  <a:cubicBezTo>
                    <a:pt x="138525" y="28323"/>
                    <a:pt x="138003" y="28975"/>
                    <a:pt x="137611" y="29628"/>
                  </a:cubicBezTo>
                  <a:lnTo>
                    <a:pt x="135000" y="33284"/>
                  </a:lnTo>
                  <a:cubicBezTo>
                    <a:pt x="134086" y="34459"/>
                    <a:pt x="133433" y="35765"/>
                    <a:pt x="132650" y="37070"/>
                  </a:cubicBezTo>
                  <a:lnTo>
                    <a:pt x="131475" y="39029"/>
                  </a:lnTo>
                  <a:cubicBezTo>
                    <a:pt x="131083" y="39681"/>
                    <a:pt x="130822" y="40334"/>
                    <a:pt x="130431" y="41118"/>
                  </a:cubicBezTo>
                  <a:lnTo>
                    <a:pt x="128603" y="45165"/>
                  </a:lnTo>
                  <a:cubicBezTo>
                    <a:pt x="127950" y="46471"/>
                    <a:pt x="127428" y="47907"/>
                    <a:pt x="126905" y="49343"/>
                  </a:cubicBezTo>
                  <a:cubicBezTo>
                    <a:pt x="125861" y="52085"/>
                    <a:pt x="124816" y="55088"/>
                    <a:pt x="123772" y="58091"/>
                  </a:cubicBezTo>
                  <a:cubicBezTo>
                    <a:pt x="121552" y="63966"/>
                    <a:pt x="119333" y="69841"/>
                    <a:pt x="116722" y="75455"/>
                  </a:cubicBezTo>
                  <a:cubicBezTo>
                    <a:pt x="114111" y="81200"/>
                    <a:pt x="110977" y="86814"/>
                    <a:pt x="107321" y="92036"/>
                  </a:cubicBezTo>
                  <a:cubicBezTo>
                    <a:pt x="113327" y="82897"/>
                    <a:pt x="118288" y="73105"/>
                    <a:pt x="121814" y="62791"/>
                  </a:cubicBezTo>
                  <a:cubicBezTo>
                    <a:pt x="123903" y="57699"/>
                    <a:pt x="125469" y="52215"/>
                    <a:pt x="127428" y="47385"/>
                  </a:cubicBezTo>
                  <a:lnTo>
                    <a:pt x="128211" y="45426"/>
                  </a:lnTo>
                  <a:cubicBezTo>
                    <a:pt x="128472" y="44773"/>
                    <a:pt x="128733" y="44251"/>
                    <a:pt x="128994" y="43598"/>
                  </a:cubicBezTo>
                  <a:lnTo>
                    <a:pt x="130692" y="39943"/>
                  </a:lnTo>
                  <a:cubicBezTo>
                    <a:pt x="131345" y="38768"/>
                    <a:pt x="131997" y="37592"/>
                    <a:pt x="132650" y="36417"/>
                  </a:cubicBezTo>
                  <a:cubicBezTo>
                    <a:pt x="133303" y="35242"/>
                    <a:pt x="133956" y="34067"/>
                    <a:pt x="134739" y="33023"/>
                  </a:cubicBezTo>
                  <a:cubicBezTo>
                    <a:pt x="136175" y="30803"/>
                    <a:pt x="137873" y="28584"/>
                    <a:pt x="139570" y="26625"/>
                  </a:cubicBezTo>
                  <a:cubicBezTo>
                    <a:pt x="140484" y="25711"/>
                    <a:pt x="141267" y="24536"/>
                    <a:pt x="142312" y="23622"/>
                  </a:cubicBezTo>
                  <a:lnTo>
                    <a:pt x="145053" y="21011"/>
                  </a:lnTo>
                  <a:cubicBezTo>
                    <a:pt x="148970" y="17486"/>
                    <a:pt x="153409" y="14483"/>
                    <a:pt x="158109" y="12264"/>
                  </a:cubicBezTo>
                  <a:cubicBezTo>
                    <a:pt x="162810" y="10044"/>
                    <a:pt x="167771" y="8608"/>
                    <a:pt x="172863" y="7825"/>
                  </a:cubicBezTo>
                  <a:cubicBezTo>
                    <a:pt x="174876" y="7553"/>
                    <a:pt x="176934" y="7417"/>
                    <a:pt x="178999" y="7417"/>
                  </a:cubicBezTo>
                  <a:close/>
                  <a:moveTo>
                    <a:pt x="23240" y="110054"/>
                  </a:moveTo>
                  <a:lnTo>
                    <a:pt x="23240" y="110054"/>
                  </a:lnTo>
                  <a:cubicBezTo>
                    <a:pt x="23203" y="110129"/>
                    <a:pt x="23176" y="110194"/>
                    <a:pt x="23170" y="110238"/>
                  </a:cubicBezTo>
                  <a:lnTo>
                    <a:pt x="23170" y="110238"/>
                  </a:lnTo>
                  <a:cubicBezTo>
                    <a:pt x="23161" y="110214"/>
                    <a:pt x="23191" y="110152"/>
                    <a:pt x="23240" y="110054"/>
                  </a:cubicBezTo>
                  <a:close/>
                  <a:moveTo>
                    <a:pt x="179863" y="1"/>
                  </a:moveTo>
                  <a:cubicBezTo>
                    <a:pt x="174698" y="1"/>
                    <a:pt x="169541" y="694"/>
                    <a:pt x="164507" y="2080"/>
                  </a:cubicBezTo>
                  <a:cubicBezTo>
                    <a:pt x="155629" y="4561"/>
                    <a:pt x="147403" y="9000"/>
                    <a:pt x="140484" y="15136"/>
                  </a:cubicBezTo>
                  <a:cubicBezTo>
                    <a:pt x="133825" y="21272"/>
                    <a:pt x="128342" y="28453"/>
                    <a:pt x="124164" y="36548"/>
                  </a:cubicBezTo>
                  <a:cubicBezTo>
                    <a:pt x="123250" y="38506"/>
                    <a:pt x="122205" y="40595"/>
                    <a:pt x="121291" y="42554"/>
                  </a:cubicBezTo>
                  <a:lnTo>
                    <a:pt x="118941" y="48821"/>
                  </a:lnTo>
                  <a:cubicBezTo>
                    <a:pt x="117375" y="52738"/>
                    <a:pt x="116200" y="56524"/>
                    <a:pt x="114633" y="60441"/>
                  </a:cubicBezTo>
                  <a:cubicBezTo>
                    <a:pt x="111891" y="67752"/>
                    <a:pt x="108496" y="74933"/>
                    <a:pt x="104580" y="81853"/>
                  </a:cubicBezTo>
                  <a:cubicBezTo>
                    <a:pt x="101838" y="86553"/>
                    <a:pt x="98574" y="90861"/>
                    <a:pt x="94657" y="94517"/>
                  </a:cubicBezTo>
                  <a:cubicBezTo>
                    <a:pt x="91132" y="97781"/>
                    <a:pt x="86562" y="99739"/>
                    <a:pt x="81862" y="100131"/>
                  </a:cubicBezTo>
                  <a:cubicBezTo>
                    <a:pt x="81332" y="100158"/>
                    <a:pt x="80803" y="100171"/>
                    <a:pt x="80275" y="100171"/>
                  </a:cubicBezTo>
                  <a:cubicBezTo>
                    <a:pt x="75610" y="100171"/>
                    <a:pt x="71071" y="99149"/>
                    <a:pt x="66848" y="97389"/>
                  </a:cubicBezTo>
                  <a:lnTo>
                    <a:pt x="62409" y="95823"/>
                  </a:lnTo>
                  <a:cubicBezTo>
                    <a:pt x="60842" y="95431"/>
                    <a:pt x="59275" y="95039"/>
                    <a:pt x="57708" y="94517"/>
                  </a:cubicBezTo>
                  <a:cubicBezTo>
                    <a:pt x="54444" y="93734"/>
                    <a:pt x="51311" y="93342"/>
                    <a:pt x="48047" y="93081"/>
                  </a:cubicBezTo>
                  <a:cubicBezTo>
                    <a:pt x="46915" y="93037"/>
                    <a:pt x="45798" y="93008"/>
                    <a:pt x="44691" y="93008"/>
                  </a:cubicBezTo>
                  <a:cubicBezTo>
                    <a:pt x="42476" y="93008"/>
                    <a:pt x="40300" y="93124"/>
                    <a:pt x="38124" y="93472"/>
                  </a:cubicBezTo>
                  <a:cubicBezTo>
                    <a:pt x="34730" y="93995"/>
                    <a:pt x="31466" y="94778"/>
                    <a:pt x="28332" y="95953"/>
                  </a:cubicBezTo>
                  <a:cubicBezTo>
                    <a:pt x="25068" y="97259"/>
                    <a:pt x="22065" y="98825"/>
                    <a:pt x="19324" y="100653"/>
                  </a:cubicBezTo>
                  <a:cubicBezTo>
                    <a:pt x="16582" y="102612"/>
                    <a:pt x="13971" y="104831"/>
                    <a:pt x="11751" y="107442"/>
                  </a:cubicBezTo>
                  <a:cubicBezTo>
                    <a:pt x="7182" y="112404"/>
                    <a:pt x="3918" y="118410"/>
                    <a:pt x="2220" y="124938"/>
                  </a:cubicBezTo>
                  <a:cubicBezTo>
                    <a:pt x="392" y="131466"/>
                    <a:pt x="1" y="138255"/>
                    <a:pt x="1176" y="144783"/>
                  </a:cubicBezTo>
                  <a:cubicBezTo>
                    <a:pt x="1959" y="149353"/>
                    <a:pt x="3395" y="153792"/>
                    <a:pt x="5484" y="157839"/>
                  </a:cubicBezTo>
                  <a:cubicBezTo>
                    <a:pt x="7573" y="162147"/>
                    <a:pt x="10446" y="166064"/>
                    <a:pt x="13971" y="169328"/>
                  </a:cubicBezTo>
                  <a:cubicBezTo>
                    <a:pt x="17626" y="172723"/>
                    <a:pt x="22065" y="175073"/>
                    <a:pt x="27027" y="176248"/>
                  </a:cubicBezTo>
                  <a:cubicBezTo>
                    <a:pt x="31017" y="177187"/>
                    <a:pt x="35219" y="177704"/>
                    <a:pt x="39347" y="177704"/>
                  </a:cubicBezTo>
                  <a:cubicBezTo>
                    <a:pt x="39811" y="177704"/>
                    <a:pt x="40274" y="177697"/>
                    <a:pt x="40736" y="177684"/>
                  </a:cubicBezTo>
                  <a:cubicBezTo>
                    <a:pt x="49614" y="177423"/>
                    <a:pt x="57839" y="176117"/>
                    <a:pt x="65673" y="175726"/>
                  </a:cubicBezTo>
                  <a:cubicBezTo>
                    <a:pt x="67169" y="175626"/>
                    <a:pt x="68665" y="175583"/>
                    <a:pt x="70161" y="175583"/>
                  </a:cubicBezTo>
                  <a:cubicBezTo>
                    <a:pt x="72582" y="175583"/>
                    <a:pt x="75002" y="175695"/>
                    <a:pt x="77423" y="175856"/>
                  </a:cubicBezTo>
                  <a:cubicBezTo>
                    <a:pt x="81079" y="176248"/>
                    <a:pt x="84734" y="177031"/>
                    <a:pt x="88260" y="178206"/>
                  </a:cubicBezTo>
                  <a:cubicBezTo>
                    <a:pt x="95179" y="180426"/>
                    <a:pt x="101316" y="184343"/>
                    <a:pt x="106538" y="189565"/>
                  </a:cubicBezTo>
                  <a:cubicBezTo>
                    <a:pt x="112544" y="195571"/>
                    <a:pt x="119986" y="200141"/>
                    <a:pt x="128211" y="202752"/>
                  </a:cubicBezTo>
                  <a:cubicBezTo>
                    <a:pt x="133720" y="204526"/>
                    <a:pt x="139495" y="205365"/>
                    <a:pt x="145299" y="205365"/>
                  </a:cubicBezTo>
                  <a:cubicBezTo>
                    <a:pt x="147611" y="205365"/>
                    <a:pt x="149928" y="205232"/>
                    <a:pt x="152234" y="204971"/>
                  </a:cubicBezTo>
                  <a:cubicBezTo>
                    <a:pt x="159676" y="204188"/>
                    <a:pt x="166857" y="201968"/>
                    <a:pt x="173516" y="198443"/>
                  </a:cubicBezTo>
                  <a:cubicBezTo>
                    <a:pt x="178346" y="195963"/>
                    <a:pt x="182785" y="192829"/>
                    <a:pt x="186572" y="189043"/>
                  </a:cubicBezTo>
                  <a:cubicBezTo>
                    <a:pt x="189052" y="186562"/>
                    <a:pt x="191011" y="183821"/>
                    <a:pt x="192577" y="180818"/>
                  </a:cubicBezTo>
                  <a:cubicBezTo>
                    <a:pt x="192969" y="179904"/>
                    <a:pt x="193361" y="179120"/>
                    <a:pt x="193752" y="178206"/>
                  </a:cubicBezTo>
                  <a:cubicBezTo>
                    <a:pt x="193883" y="177815"/>
                    <a:pt x="193883" y="177293"/>
                    <a:pt x="194014" y="176901"/>
                  </a:cubicBezTo>
                  <a:cubicBezTo>
                    <a:pt x="193963" y="176700"/>
                    <a:pt x="193874" y="176595"/>
                    <a:pt x="193746" y="176595"/>
                  </a:cubicBezTo>
                  <a:cubicBezTo>
                    <a:pt x="193542" y="176595"/>
                    <a:pt x="193240" y="176861"/>
                    <a:pt x="192838" y="177423"/>
                  </a:cubicBezTo>
                  <a:cubicBezTo>
                    <a:pt x="189705" y="181732"/>
                    <a:pt x="186049" y="185387"/>
                    <a:pt x="181871" y="188521"/>
                  </a:cubicBezTo>
                  <a:cubicBezTo>
                    <a:pt x="173777" y="194265"/>
                    <a:pt x="164376" y="197921"/>
                    <a:pt x="154584" y="199227"/>
                  </a:cubicBezTo>
                  <a:lnTo>
                    <a:pt x="154454" y="198443"/>
                  </a:lnTo>
                  <a:cubicBezTo>
                    <a:pt x="159284" y="197660"/>
                    <a:pt x="163854" y="196354"/>
                    <a:pt x="168293" y="194396"/>
                  </a:cubicBezTo>
                  <a:cubicBezTo>
                    <a:pt x="170904" y="193221"/>
                    <a:pt x="173646" y="191785"/>
                    <a:pt x="175996" y="190087"/>
                  </a:cubicBezTo>
                  <a:cubicBezTo>
                    <a:pt x="177302" y="189174"/>
                    <a:pt x="178607" y="188260"/>
                    <a:pt x="179652" y="187085"/>
                  </a:cubicBezTo>
                  <a:cubicBezTo>
                    <a:pt x="180305" y="186432"/>
                    <a:pt x="180696" y="186040"/>
                    <a:pt x="180696" y="185779"/>
                  </a:cubicBezTo>
                  <a:cubicBezTo>
                    <a:pt x="180725" y="185581"/>
                    <a:pt x="180569" y="185518"/>
                    <a:pt x="180326" y="185518"/>
                  </a:cubicBezTo>
                  <a:cubicBezTo>
                    <a:pt x="179899" y="185518"/>
                    <a:pt x="179203" y="185713"/>
                    <a:pt x="178766" y="185713"/>
                  </a:cubicBezTo>
                  <a:cubicBezTo>
                    <a:pt x="178306" y="185713"/>
                    <a:pt x="178134" y="185496"/>
                    <a:pt x="178868" y="184604"/>
                  </a:cubicBezTo>
                  <a:lnTo>
                    <a:pt x="178868" y="184604"/>
                  </a:lnTo>
                  <a:cubicBezTo>
                    <a:pt x="170252" y="191524"/>
                    <a:pt x="159546" y="195571"/>
                    <a:pt x="148578" y="195963"/>
                  </a:cubicBezTo>
                  <a:cubicBezTo>
                    <a:pt x="147699" y="196016"/>
                    <a:pt x="146820" y="196042"/>
                    <a:pt x="145943" y="196042"/>
                  </a:cubicBezTo>
                  <a:cubicBezTo>
                    <a:pt x="136018" y="196042"/>
                    <a:pt x="126337" y="192670"/>
                    <a:pt x="118419" y="186432"/>
                  </a:cubicBezTo>
                  <a:cubicBezTo>
                    <a:pt x="117375" y="185648"/>
                    <a:pt x="116069" y="184604"/>
                    <a:pt x="114763" y="183298"/>
                  </a:cubicBezTo>
                  <a:lnTo>
                    <a:pt x="109802" y="178859"/>
                  </a:lnTo>
                  <a:cubicBezTo>
                    <a:pt x="106538" y="175987"/>
                    <a:pt x="102882" y="173637"/>
                    <a:pt x="99096" y="171678"/>
                  </a:cubicBezTo>
                  <a:cubicBezTo>
                    <a:pt x="94788" y="169459"/>
                    <a:pt x="90218" y="167892"/>
                    <a:pt x="85648" y="166978"/>
                  </a:cubicBezTo>
                  <a:cubicBezTo>
                    <a:pt x="81079" y="165934"/>
                    <a:pt x="76379" y="165542"/>
                    <a:pt x="71809" y="165542"/>
                  </a:cubicBezTo>
                  <a:cubicBezTo>
                    <a:pt x="71379" y="165536"/>
                    <a:pt x="70950" y="165533"/>
                    <a:pt x="70521" y="165533"/>
                  </a:cubicBezTo>
                  <a:cubicBezTo>
                    <a:pt x="61847" y="165533"/>
                    <a:pt x="53535" y="166748"/>
                    <a:pt x="45697" y="167370"/>
                  </a:cubicBezTo>
                  <a:cubicBezTo>
                    <a:pt x="43592" y="167504"/>
                    <a:pt x="41504" y="167594"/>
                    <a:pt x="39466" y="167594"/>
                  </a:cubicBezTo>
                  <a:cubicBezTo>
                    <a:pt x="33541" y="167594"/>
                    <a:pt x="28037" y="166826"/>
                    <a:pt x="23763" y="164106"/>
                  </a:cubicBezTo>
                  <a:cubicBezTo>
                    <a:pt x="20760" y="162147"/>
                    <a:pt x="18279" y="159536"/>
                    <a:pt x="16451" y="156533"/>
                  </a:cubicBezTo>
                  <a:cubicBezTo>
                    <a:pt x="14493" y="153400"/>
                    <a:pt x="12926" y="150005"/>
                    <a:pt x="12012" y="146350"/>
                  </a:cubicBezTo>
                  <a:cubicBezTo>
                    <a:pt x="9923" y="139169"/>
                    <a:pt x="10315" y="131466"/>
                    <a:pt x="12926" y="124546"/>
                  </a:cubicBezTo>
                  <a:cubicBezTo>
                    <a:pt x="15668" y="117626"/>
                    <a:pt x="20629" y="111751"/>
                    <a:pt x="27027" y="107965"/>
                  </a:cubicBezTo>
                  <a:cubicBezTo>
                    <a:pt x="32353" y="104812"/>
                    <a:pt x="38403" y="103199"/>
                    <a:pt x="44575" y="103199"/>
                  </a:cubicBezTo>
                  <a:cubicBezTo>
                    <a:pt x="45816" y="103199"/>
                    <a:pt x="47062" y="103264"/>
                    <a:pt x="48308" y="103395"/>
                  </a:cubicBezTo>
                  <a:cubicBezTo>
                    <a:pt x="52094" y="103656"/>
                    <a:pt x="55881" y="104440"/>
                    <a:pt x="59536" y="105615"/>
                  </a:cubicBezTo>
                  <a:lnTo>
                    <a:pt x="65412" y="107704"/>
                  </a:lnTo>
                  <a:cubicBezTo>
                    <a:pt x="67500" y="108487"/>
                    <a:pt x="69720" y="109140"/>
                    <a:pt x="71940" y="109531"/>
                  </a:cubicBezTo>
                  <a:cubicBezTo>
                    <a:pt x="74524" y="110106"/>
                    <a:pt x="77187" y="110404"/>
                    <a:pt x="79843" y="110404"/>
                  </a:cubicBezTo>
                  <a:cubicBezTo>
                    <a:pt x="82017" y="110404"/>
                    <a:pt x="84185" y="110204"/>
                    <a:pt x="86301" y="109793"/>
                  </a:cubicBezTo>
                  <a:cubicBezTo>
                    <a:pt x="88782" y="109270"/>
                    <a:pt x="91132" y="108487"/>
                    <a:pt x="93351" y="107442"/>
                  </a:cubicBezTo>
                  <a:cubicBezTo>
                    <a:pt x="95571" y="106398"/>
                    <a:pt x="97660" y="105092"/>
                    <a:pt x="99488" y="103526"/>
                  </a:cubicBezTo>
                  <a:cubicBezTo>
                    <a:pt x="103143" y="100523"/>
                    <a:pt x="106277" y="97128"/>
                    <a:pt x="108888" y="93342"/>
                  </a:cubicBezTo>
                  <a:cubicBezTo>
                    <a:pt x="111499" y="89817"/>
                    <a:pt x="113719" y="86031"/>
                    <a:pt x="115677" y="82114"/>
                  </a:cubicBezTo>
                  <a:cubicBezTo>
                    <a:pt x="119594" y="74411"/>
                    <a:pt x="122858" y="66446"/>
                    <a:pt x="125730" y="58352"/>
                  </a:cubicBezTo>
                  <a:lnTo>
                    <a:pt x="127819" y="52346"/>
                  </a:lnTo>
                  <a:lnTo>
                    <a:pt x="129908" y="46862"/>
                  </a:lnTo>
                  <a:cubicBezTo>
                    <a:pt x="131475" y="43207"/>
                    <a:pt x="133172" y="39681"/>
                    <a:pt x="135261" y="36287"/>
                  </a:cubicBezTo>
                  <a:cubicBezTo>
                    <a:pt x="139178" y="29628"/>
                    <a:pt x="144531" y="23753"/>
                    <a:pt x="150667" y="19183"/>
                  </a:cubicBezTo>
                  <a:cubicBezTo>
                    <a:pt x="156804" y="14483"/>
                    <a:pt x="163985" y="11480"/>
                    <a:pt x="171557" y="10175"/>
                  </a:cubicBezTo>
                  <a:lnTo>
                    <a:pt x="172993" y="9914"/>
                  </a:lnTo>
                  <a:lnTo>
                    <a:pt x="174429" y="9652"/>
                  </a:lnTo>
                  <a:lnTo>
                    <a:pt x="177171" y="9391"/>
                  </a:lnTo>
                  <a:lnTo>
                    <a:pt x="181480" y="9391"/>
                  </a:lnTo>
                  <a:cubicBezTo>
                    <a:pt x="182002" y="9391"/>
                    <a:pt x="182524" y="9522"/>
                    <a:pt x="182916" y="9522"/>
                  </a:cubicBezTo>
                  <a:lnTo>
                    <a:pt x="185788" y="9783"/>
                  </a:lnTo>
                  <a:lnTo>
                    <a:pt x="188661" y="10305"/>
                  </a:lnTo>
                  <a:lnTo>
                    <a:pt x="190097" y="10436"/>
                  </a:lnTo>
                  <a:lnTo>
                    <a:pt x="191402" y="10828"/>
                  </a:lnTo>
                  <a:lnTo>
                    <a:pt x="194144" y="11611"/>
                  </a:lnTo>
                  <a:cubicBezTo>
                    <a:pt x="197669" y="12917"/>
                    <a:pt x="201064" y="14614"/>
                    <a:pt x="204197" y="16703"/>
                  </a:cubicBezTo>
                  <a:cubicBezTo>
                    <a:pt x="204847" y="17136"/>
                    <a:pt x="205407" y="17570"/>
                    <a:pt x="206027" y="18003"/>
                  </a:cubicBezTo>
                  <a:lnTo>
                    <a:pt x="206027" y="18003"/>
                  </a:lnTo>
                  <a:cubicBezTo>
                    <a:pt x="204602" y="16838"/>
                    <a:pt x="203078" y="15787"/>
                    <a:pt x="201455" y="14875"/>
                  </a:cubicBezTo>
                  <a:cubicBezTo>
                    <a:pt x="197278" y="12525"/>
                    <a:pt x="192708" y="10828"/>
                    <a:pt x="187877" y="9914"/>
                  </a:cubicBezTo>
                  <a:cubicBezTo>
                    <a:pt x="185134" y="9469"/>
                    <a:pt x="182392" y="9235"/>
                    <a:pt x="179649" y="9235"/>
                  </a:cubicBezTo>
                  <a:cubicBezTo>
                    <a:pt x="177561" y="9235"/>
                    <a:pt x="175473" y="9370"/>
                    <a:pt x="173385" y="9652"/>
                  </a:cubicBezTo>
                  <a:cubicBezTo>
                    <a:pt x="168554" y="10305"/>
                    <a:pt x="163854" y="11741"/>
                    <a:pt x="159415" y="13700"/>
                  </a:cubicBezTo>
                  <a:cubicBezTo>
                    <a:pt x="154976" y="15789"/>
                    <a:pt x="150929" y="18400"/>
                    <a:pt x="147142" y="21664"/>
                  </a:cubicBezTo>
                  <a:lnTo>
                    <a:pt x="144531" y="24145"/>
                  </a:lnTo>
                  <a:lnTo>
                    <a:pt x="143226" y="25450"/>
                  </a:lnTo>
                  <a:lnTo>
                    <a:pt x="141920" y="26756"/>
                  </a:lnTo>
                  <a:lnTo>
                    <a:pt x="139570" y="29628"/>
                  </a:lnTo>
                  <a:lnTo>
                    <a:pt x="137350" y="32631"/>
                  </a:lnTo>
                  <a:cubicBezTo>
                    <a:pt x="135914" y="34720"/>
                    <a:pt x="134609" y="36940"/>
                    <a:pt x="133303" y="39159"/>
                  </a:cubicBezTo>
                  <a:cubicBezTo>
                    <a:pt x="132781" y="40204"/>
                    <a:pt x="132258" y="41248"/>
                    <a:pt x="131736" y="42423"/>
                  </a:cubicBezTo>
                  <a:lnTo>
                    <a:pt x="130039" y="45818"/>
                  </a:lnTo>
                  <a:cubicBezTo>
                    <a:pt x="129125" y="48037"/>
                    <a:pt x="128211" y="50257"/>
                    <a:pt x="127428" y="52738"/>
                  </a:cubicBezTo>
                  <a:cubicBezTo>
                    <a:pt x="126514" y="55349"/>
                    <a:pt x="125600" y="57829"/>
                    <a:pt x="124686" y="60441"/>
                  </a:cubicBezTo>
                  <a:cubicBezTo>
                    <a:pt x="121161" y="70624"/>
                    <a:pt x="116461" y="80547"/>
                    <a:pt x="110847" y="89947"/>
                  </a:cubicBezTo>
                  <a:cubicBezTo>
                    <a:pt x="107844" y="94778"/>
                    <a:pt x="104057" y="99217"/>
                    <a:pt x="99618" y="103003"/>
                  </a:cubicBezTo>
                  <a:cubicBezTo>
                    <a:pt x="97268" y="104831"/>
                    <a:pt x="94657" y="106529"/>
                    <a:pt x="91785" y="107704"/>
                  </a:cubicBezTo>
                  <a:cubicBezTo>
                    <a:pt x="88912" y="108879"/>
                    <a:pt x="85909" y="109662"/>
                    <a:pt x="82776" y="109923"/>
                  </a:cubicBezTo>
                  <a:cubicBezTo>
                    <a:pt x="81868" y="109982"/>
                    <a:pt x="80964" y="110012"/>
                    <a:pt x="80062" y="110012"/>
                  </a:cubicBezTo>
                  <a:cubicBezTo>
                    <a:pt x="75000" y="110012"/>
                    <a:pt x="70047" y="109085"/>
                    <a:pt x="65281" y="107312"/>
                  </a:cubicBezTo>
                  <a:cubicBezTo>
                    <a:pt x="62409" y="106398"/>
                    <a:pt x="60189" y="105484"/>
                    <a:pt x="57839" y="104831"/>
                  </a:cubicBezTo>
                  <a:cubicBezTo>
                    <a:pt x="56664" y="104440"/>
                    <a:pt x="55489" y="104178"/>
                    <a:pt x="54183" y="103917"/>
                  </a:cubicBezTo>
                  <a:cubicBezTo>
                    <a:pt x="53008" y="103656"/>
                    <a:pt x="51833" y="103395"/>
                    <a:pt x="50658" y="103265"/>
                  </a:cubicBezTo>
                  <a:cubicBezTo>
                    <a:pt x="48758" y="102956"/>
                    <a:pt x="46848" y="102805"/>
                    <a:pt x="44945" y="102805"/>
                  </a:cubicBezTo>
                  <a:cubicBezTo>
                    <a:pt x="37175" y="102805"/>
                    <a:pt x="29534" y="105334"/>
                    <a:pt x="23241" y="110054"/>
                  </a:cubicBezTo>
                  <a:cubicBezTo>
                    <a:pt x="23484" y="109810"/>
                    <a:pt x="24083" y="109262"/>
                    <a:pt x="23932" y="109262"/>
                  </a:cubicBezTo>
                  <a:cubicBezTo>
                    <a:pt x="23840" y="109262"/>
                    <a:pt x="23474" y="109463"/>
                    <a:pt x="22588" y="110054"/>
                  </a:cubicBezTo>
                  <a:cubicBezTo>
                    <a:pt x="28973" y="104946"/>
                    <a:pt x="36919" y="102180"/>
                    <a:pt x="45083" y="102180"/>
                  </a:cubicBezTo>
                  <a:cubicBezTo>
                    <a:pt x="46936" y="102180"/>
                    <a:pt x="48799" y="102322"/>
                    <a:pt x="50658" y="102612"/>
                  </a:cubicBezTo>
                  <a:cubicBezTo>
                    <a:pt x="51833" y="102742"/>
                    <a:pt x="53139" y="103003"/>
                    <a:pt x="54314" y="103265"/>
                  </a:cubicBezTo>
                  <a:cubicBezTo>
                    <a:pt x="55619" y="103526"/>
                    <a:pt x="56795" y="103787"/>
                    <a:pt x="58100" y="104178"/>
                  </a:cubicBezTo>
                  <a:cubicBezTo>
                    <a:pt x="60581" y="104831"/>
                    <a:pt x="62800" y="105745"/>
                    <a:pt x="65673" y="106790"/>
                  </a:cubicBezTo>
                  <a:cubicBezTo>
                    <a:pt x="70432" y="108450"/>
                    <a:pt x="75378" y="109359"/>
                    <a:pt x="80433" y="109359"/>
                  </a:cubicBezTo>
                  <a:cubicBezTo>
                    <a:pt x="81341" y="109359"/>
                    <a:pt x="82253" y="109330"/>
                    <a:pt x="83168" y="109270"/>
                  </a:cubicBezTo>
                  <a:cubicBezTo>
                    <a:pt x="86301" y="108879"/>
                    <a:pt x="89304" y="108095"/>
                    <a:pt x="92176" y="106790"/>
                  </a:cubicBezTo>
                  <a:cubicBezTo>
                    <a:pt x="94918" y="105615"/>
                    <a:pt x="97529" y="103917"/>
                    <a:pt x="99749" y="101959"/>
                  </a:cubicBezTo>
                  <a:cubicBezTo>
                    <a:pt x="102099" y="100001"/>
                    <a:pt x="104057" y="97912"/>
                    <a:pt x="105885" y="95692"/>
                  </a:cubicBezTo>
                  <a:cubicBezTo>
                    <a:pt x="107713" y="93472"/>
                    <a:pt x="109280" y="91122"/>
                    <a:pt x="110847" y="88642"/>
                  </a:cubicBezTo>
                  <a:cubicBezTo>
                    <a:pt x="116461" y="79241"/>
                    <a:pt x="121030" y="69188"/>
                    <a:pt x="124686" y="58743"/>
                  </a:cubicBezTo>
                  <a:cubicBezTo>
                    <a:pt x="125600" y="56263"/>
                    <a:pt x="126383" y="53521"/>
                    <a:pt x="127428" y="51171"/>
                  </a:cubicBezTo>
                  <a:lnTo>
                    <a:pt x="128733" y="47646"/>
                  </a:lnTo>
                  <a:lnTo>
                    <a:pt x="129517" y="45818"/>
                  </a:lnTo>
                  <a:lnTo>
                    <a:pt x="130300" y="44121"/>
                  </a:lnTo>
                  <a:cubicBezTo>
                    <a:pt x="131345" y="41770"/>
                    <a:pt x="132520" y="39420"/>
                    <a:pt x="133825" y="37331"/>
                  </a:cubicBezTo>
                  <a:cubicBezTo>
                    <a:pt x="134478" y="36156"/>
                    <a:pt x="135131" y="35112"/>
                    <a:pt x="135784" y="34067"/>
                  </a:cubicBezTo>
                  <a:lnTo>
                    <a:pt x="138003" y="30934"/>
                  </a:lnTo>
                  <a:lnTo>
                    <a:pt x="139178" y="29367"/>
                  </a:lnTo>
                  <a:lnTo>
                    <a:pt x="140353" y="27931"/>
                  </a:lnTo>
                  <a:lnTo>
                    <a:pt x="142703" y="25320"/>
                  </a:lnTo>
                  <a:lnTo>
                    <a:pt x="145445" y="22709"/>
                  </a:lnTo>
                  <a:cubicBezTo>
                    <a:pt x="145967" y="22186"/>
                    <a:pt x="146359" y="21795"/>
                    <a:pt x="146881" y="21403"/>
                  </a:cubicBezTo>
                  <a:lnTo>
                    <a:pt x="148317" y="20228"/>
                  </a:lnTo>
                  <a:cubicBezTo>
                    <a:pt x="152234" y="17094"/>
                    <a:pt x="156543" y="14483"/>
                    <a:pt x="161112" y="12655"/>
                  </a:cubicBezTo>
                  <a:cubicBezTo>
                    <a:pt x="163462" y="11741"/>
                    <a:pt x="165812" y="10828"/>
                    <a:pt x="168293" y="10305"/>
                  </a:cubicBezTo>
                  <a:lnTo>
                    <a:pt x="171949" y="9522"/>
                  </a:lnTo>
                  <a:cubicBezTo>
                    <a:pt x="173124" y="9261"/>
                    <a:pt x="174429" y="9261"/>
                    <a:pt x="175604" y="9130"/>
                  </a:cubicBezTo>
                  <a:cubicBezTo>
                    <a:pt x="177050" y="9019"/>
                    <a:pt x="178485" y="8960"/>
                    <a:pt x="179909" y="8960"/>
                  </a:cubicBezTo>
                  <a:cubicBezTo>
                    <a:pt x="183503" y="8960"/>
                    <a:pt x="187029" y="9333"/>
                    <a:pt x="190488" y="10175"/>
                  </a:cubicBezTo>
                  <a:cubicBezTo>
                    <a:pt x="200280" y="12264"/>
                    <a:pt x="208897" y="18139"/>
                    <a:pt x="214381" y="26625"/>
                  </a:cubicBezTo>
                  <a:lnTo>
                    <a:pt x="213598" y="27017"/>
                  </a:lnTo>
                  <a:cubicBezTo>
                    <a:pt x="217123" y="33023"/>
                    <a:pt x="218689" y="39812"/>
                    <a:pt x="218037" y="46601"/>
                  </a:cubicBezTo>
                  <a:cubicBezTo>
                    <a:pt x="217906" y="48429"/>
                    <a:pt x="217645" y="50126"/>
                    <a:pt x="217253" y="51824"/>
                  </a:cubicBezTo>
                  <a:cubicBezTo>
                    <a:pt x="216992" y="53651"/>
                    <a:pt x="216470" y="55349"/>
                    <a:pt x="215948" y="57046"/>
                  </a:cubicBezTo>
                  <a:cubicBezTo>
                    <a:pt x="215425" y="58743"/>
                    <a:pt x="214773" y="60441"/>
                    <a:pt x="214120" y="62138"/>
                  </a:cubicBezTo>
                  <a:cubicBezTo>
                    <a:pt x="213467" y="63705"/>
                    <a:pt x="212553" y="65663"/>
                    <a:pt x="211770" y="67491"/>
                  </a:cubicBezTo>
                  <a:cubicBezTo>
                    <a:pt x="205242" y="81983"/>
                    <a:pt x="199236" y="97128"/>
                    <a:pt x="195841" y="113448"/>
                  </a:cubicBezTo>
                  <a:lnTo>
                    <a:pt x="195319" y="115929"/>
                  </a:lnTo>
                  <a:cubicBezTo>
                    <a:pt x="195189" y="116843"/>
                    <a:pt x="195058" y="117626"/>
                    <a:pt x="194927" y="118410"/>
                  </a:cubicBezTo>
                  <a:cubicBezTo>
                    <a:pt x="194666" y="120107"/>
                    <a:pt x="194405" y="121674"/>
                    <a:pt x="194275" y="123371"/>
                  </a:cubicBezTo>
                  <a:lnTo>
                    <a:pt x="194014" y="128202"/>
                  </a:lnTo>
                  <a:lnTo>
                    <a:pt x="194014" y="132641"/>
                  </a:lnTo>
                  <a:cubicBezTo>
                    <a:pt x="194014" y="138647"/>
                    <a:pt x="194405" y="143738"/>
                    <a:pt x="194405" y="148308"/>
                  </a:cubicBezTo>
                  <a:cubicBezTo>
                    <a:pt x="194927" y="142824"/>
                    <a:pt x="194666" y="136819"/>
                    <a:pt x="195058" y="130552"/>
                  </a:cubicBezTo>
                  <a:cubicBezTo>
                    <a:pt x="195319" y="124415"/>
                    <a:pt x="196233" y="118148"/>
                    <a:pt x="197669" y="112143"/>
                  </a:cubicBezTo>
                  <a:cubicBezTo>
                    <a:pt x="200542" y="100131"/>
                    <a:pt x="204589" y="88381"/>
                    <a:pt x="209420" y="77022"/>
                  </a:cubicBezTo>
                  <a:lnTo>
                    <a:pt x="213206" y="68535"/>
                  </a:lnTo>
                  <a:lnTo>
                    <a:pt x="215034" y="64227"/>
                  </a:lnTo>
                  <a:lnTo>
                    <a:pt x="216731" y="60180"/>
                  </a:lnTo>
                  <a:cubicBezTo>
                    <a:pt x="218820" y="54827"/>
                    <a:pt x="219864" y="49082"/>
                    <a:pt x="219995" y="43337"/>
                  </a:cubicBezTo>
                  <a:cubicBezTo>
                    <a:pt x="219995" y="42482"/>
                    <a:pt x="219963" y="41630"/>
                    <a:pt x="219900" y="40782"/>
                  </a:cubicBezTo>
                  <a:lnTo>
                    <a:pt x="219900" y="40782"/>
                  </a:lnTo>
                  <a:cubicBezTo>
                    <a:pt x="220164" y="44070"/>
                    <a:pt x="220004" y="47393"/>
                    <a:pt x="219473" y="50649"/>
                  </a:cubicBezTo>
                  <a:cubicBezTo>
                    <a:pt x="219212" y="52215"/>
                    <a:pt x="218820" y="53782"/>
                    <a:pt x="218428" y="55349"/>
                  </a:cubicBezTo>
                  <a:lnTo>
                    <a:pt x="217775" y="57699"/>
                  </a:lnTo>
                  <a:lnTo>
                    <a:pt x="217384" y="58874"/>
                  </a:lnTo>
                  <a:cubicBezTo>
                    <a:pt x="217253" y="59266"/>
                    <a:pt x="217123" y="59657"/>
                    <a:pt x="216992" y="60049"/>
                  </a:cubicBezTo>
                  <a:cubicBezTo>
                    <a:pt x="216339" y="61485"/>
                    <a:pt x="215687" y="63052"/>
                    <a:pt x="215164" y="64619"/>
                  </a:cubicBezTo>
                  <a:lnTo>
                    <a:pt x="213075" y="69319"/>
                  </a:lnTo>
                  <a:cubicBezTo>
                    <a:pt x="207331" y="81853"/>
                    <a:pt x="202630" y="94778"/>
                    <a:pt x="199105" y="107965"/>
                  </a:cubicBezTo>
                  <a:cubicBezTo>
                    <a:pt x="197408" y="114623"/>
                    <a:pt x="196233" y="121543"/>
                    <a:pt x="195841" y="128332"/>
                  </a:cubicBezTo>
                  <a:cubicBezTo>
                    <a:pt x="195189" y="135252"/>
                    <a:pt x="195711" y="142172"/>
                    <a:pt x="195189" y="148308"/>
                  </a:cubicBezTo>
                  <a:cubicBezTo>
                    <a:pt x="195058" y="149744"/>
                    <a:pt x="194927" y="151050"/>
                    <a:pt x="194797" y="152355"/>
                  </a:cubicBezTo>
                  <a:lnTo>
                    <a:pt x="194014" y="156403"/>
                  </a:lnTo>
                  <a:cubicBezTo>
                    <a:pt x="193752" y="158100"/>
                    <a:pt x="193361" y="159797"/>
                    <a:pt x="192969" y="161364"/>
                  </a:cubicBezTo>
                  <a:cubicBezTo>
                    <a:pt x="192708" y="162931"/>
                    <a:pt x="192186" y="164498"/>
                    <a:pt x="191794" y="165803"/>
                  </a:cubicBezTo>
                  <a:cubicBezTo>
                    <a:pt x="191272" y="168675"/>
                    <a:pt x="190358" y="171026"/>
                    <a:pt x="189836" y="172853"/>
                  </a:cubicBezTo>
                  <a:cubicBezTo>
                    <a:pt x="189444" y="174551"/>
                    <a:pt x="189183" y="175726"/>
                    <a:pt x="189574" y="175856"/>
                  </a:cubicBezTo>
                  <a:cubicBezTo>
                    <a:pt x="189593" y="175865"/>
                    <a:pt x="189614" y="175870"/>
                    <a:pt x="189637" y="175870"/>
                  </a:cubicBezTo>
                  <a:cubicBezTo>
                    <a:pt x="189948" y="175870"/>
                    <a:pt x="190710" y="175048"/>
                    <a:pt x="191925" y="172984"/>
                  </a:cubicBezTo>
                  <a:cubicBezTo>
                    <a:pt x="194144" y="169328"/>
                    <a:pt x="195972" y="165542"/>
                    <a:pt x="197278" y="161495"/>
                  </a:cubicBezTo>
                  <a:cubicBezTo>
                    <a:pt x="197800" y="159797"/>
                    <a:pt x="198191" y="158100"/>
                    <a:pt x="198453" y="156403"/>
                  </a:cubicBezTo>
                  <a:cubicBezTo>
                    <a:pt x="198714" y="155358"/>
                    <a:pt x="198844" y="154444"/>
                    <a:pt x="198975" y="153400"/>
                  </a:cubicBezTo>
                  <a:cubicBezTo>
                    <a:pt x="199236" y="152486"/>
                    <a:pt x="199236" y="151441"/>
                    <a:pt x="199366" y="150528"/>
                  </a:cubicBezTo>
                  <a:cubicBezTo>
                    <a:pt x="199628" y="148700"/>
                    <a:pt x="199628" y="147002"/>
                    <a:pt x="199628" y="145827"/>
                  </a:cubicBezTo>
                  <a:lnTo>
                    <a:pt x="199628" y="143869"/>
                  </a:lnTo>
                  <a:cubicBezTo>
                    <a:pt x="199783" y="142934"/>
                    <a:pt x="199960" y="142578"/>
                    <a:pt x="200140" y="142578"/>
                  </a:cubicBezTo>
                  <a:cubicBezTo>
                    <a:pt x="200414" y="142578"/>
                    <a:pt x="200697" y="143396"/>
                    <a:pt x="200933" y="144261"/>
                  </a:cubicBezTo>
                  <a:cubicBezTo>
                    <a:pt x="201064" y="139430"/>
                    <a:pt x="200933" y="134730"/>
                    <a:pt x="201194" y="130030"/>
                  </a:cubicBezTo>
                  <a:cubicBezTo>
                    <a:pt x="201325" y="127679"/>
                    <a:pt x="201455" y="125329"/>
                    <a:pt x="201847" y="122979"/>
                  </a:cubicBezTo>
                  <a:cubicBezTo>
                    <a:pt x="202239" y="120760"/>
                    <a:pt x="202500" y="118410"/>
                    <a:pt x="203022" y="116060"/>
                  </a:cubicBezTo>
                  <a:cubicBezTo>
                    <a:pt x="204850" y="106790"/>
                    <a:pt x="207592" y="97781"/>
                    <a:pt x="210986" y="88903"/>
                  </a:cubicBezTo>
                  <a:cubicBezTo>
                    <a:pt x="212814" y="84464"/>
                    <a:pt x="214511" y="80155"/>
                    <a:pt x="216339" y="75716"/>
                  </a:cubicBezTo>
                  <a:cubicBezTo>
                    <a:pt x="218297" y="71278"/>
                    <a:pt x="220255" y="67101"/>
                    <a:pt x="222083" y="62402"/>
                  </a:cubicBezTo>
                  <a:lnTo>
                    <a:pt x="222083" y="62402"/>
                  </a:lnTo>
                  <a:cubicBezTo>
                    <a:pt x="220255" y="67101"/>
                    <a:pt x="218428" y="71409"/>
                    <a:pt x="216470" y="75847"/>
                  </a:cubicBezTo>
                  <a:cubicBezTo>
                    <a:pt x="214511" y="80155"/>
                    <a:pt x="212814" y="84725"/>
                    <a:pt x="211117" y="89164"/>
                  </a:cubicBezTo>
                  <a:cubicBezTo>
                    <a:pt x="207722" y="98042"/>
                    <a:pt x="204981" y="107312"/>
                    <a:pt x="203153" y="116712"/>
                  </a:cubicBezTo>
                  <a:cubicBezTo>
                    <a:pt x="202761" y="119062"/>
                    <a:pt x="202239" y="121412"/>
                    <a:pt x="202108" y="123763"/>
                  </a:cubicBezTo>
                  <a:cubicBezTo>
                    <a:pt x="201978" y="126113"/>
                    <a:pt x="201586" y="128463"/>
                    <a:pt x="201586" y="130813"/>
                  </a:cubicBezTo>
                  <a:cubicBezTo>
                    <a:pt x="201325" y="135644"/>
                    <a:pt x="201455" y="140474"/>
                    <a:pt x="201325" y="145436"/>
                  </a:cubicBezTo>
                  <a:cubicBezTo>
                    <a:pt x="201466" y="145789"/>
                    <a:pt x="201607" y="146027"/>
                    <a:pt x="201749" y="146027"/>
                  </a:cubicBezTo>
                  <a:cubicBezTo>
                    <a:pt x="201868" y="146027"/>
                    <a:pt x="201988" y="145855"/>
                    <a:pt x="202108" y="145436"/>
                  </a:cubicBezTo>
                  <a:cubicBezTo>
                    <a:pt x="202500" y="142824"/>
                    <a:pt x="202761" y="140344"/>
                    <a:pt x="202761" y="137863"/>
                  </a:cubicBezTo>
                  <a:cubicBezTo>
                    <a:pt x="202892" y="134860"/>
                    <a:pt x="202892" y="130291"/>
                    <a:pt x="203544" y="124546"/>
                  </a:cubicBezTo>
                  <a:cubicBezTo>
                    <a:pt x="204328" y="118018"/>
                    <a:pt x="205633" y="111620"/>
                    <a:pt x="207461" y="105354"/>
                  </a:cubicBezTo>
                  <a:cubicBezTo>
                    <a:pt x="208245" y="101828"/>
                    <a:pt x="209550" y="98303"/>
                    <a:pt x="210725" y="94778"/>
                  </a:cubicBezTo>
                  <a:cubicBezTo>
                    <a:pt x="211770" y="91122"/>
                    <a:pt x="213206" y="87728"/>
                    <a:pt x="214511" y="84333"/>
                  </a:cubicBezTo>
                  <a:cubicBezTo>
                    <a:pt x="215687" y="80939"/>
                    <a:pt x="217253" y="77544"/>
                    <a:pt x="218559" y="74541"/>
                  </a:cubicBezTo>
                  <a:cubicBezTo>
                    <a:pt x="219212" y="72974"/>
                    <a:pt x="219864" y="71408"/>
                    <a:pt x="220517" y="69972"/>
                  </a:cubicBezTo>
                  <a:cubicBezTo>
                    <a:pt x="221170" y="68535"/>
                    <a:pt x="221823" y="67099"/>
                    <a:pt x="222345" y="65663"/>
                  </a:cubicBezTo>
                  <a:cubicBezTo>
                    <a:pt x="226131" y="57568"/>
                    <a:pt x="227829" y="48690"/>
                    <a:pt x="227306" y="39681"/>
                  </a:cubicBezTo>
                  <a:cubicBezTo>
                    <a:pt x="227176" y="38637"/>
                    <a:pt x="227045" y="37462"/>
                    <a:pt x="226784" y="36287"/>
                  </a:cubicBezTo>
                  <a:cubicBezTo>
                    <a:pt x="226654" y="35242"/>
                    <a:pt x="226523" y="34067"/>
                    <a:pt x="226131" y="32892"/>
                  </a:cubicBezTo>
                  <a:cubicBezTo>
                    <a:pt x="224956" y="28453"/>
                    <a:pt x="222998" y="24145"/>
                    <a:pt x="220517" y="20228"/>
                  </a:cubicBezTo>
                  <a:cubicBezTo>
                    <a:pt x="219864" y="19183"/>
                    <a:pt x="219081" y="18400"/>
                    <a:pt x="218298" y="17356"/>
                  </a:cubicBezTo>
                  <a:lnTo>
                    <a:pt x="217253" y="16050"/>
                  </a:lnTo>
                  <a:lnTo>
                    <a:pt x="216078" y="14744"/>
                  </a:lnTo>
                  <a:cubicBezTo>
                    <a:pt x="209550" y="8086"/>
                    <a:pt x="201194" y="3386"/>
                    <a:pt x="192055" y="1297"/>
                  </a:cubicBezTo>
                  <a:cubicBezTo>
                    <a:pt x="188023" y="433"/>
                    <a:pt x="183940" y="1"/>
                    <a:pt x="1798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txBox="1"/>
          <p:nvPr>
            <p:ph type="title"/>
          </p:nvPr>
        </p:nvSpPr>
        <p:spPr>
          <a:xfrm>
            <a:off x="1157250" y="1086825"/>
            <a:ext cx="6829500" cy="166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7000"/>
              <a:buNone/>
              <a:defRPr sz="7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2"/>
          <p:cNvSpPr txBox="1"/>
          <p:nvPr>
            <p:ph idx="1" type="subTitle"/>
          </p:nvPr>
        </p:nvSpPr>
        <p:spPr>
          <a:xfrm>
            <a:off x="1868400" y="3162700"/>
            <a:ext cx="5465700" cy="60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nSpc>
                <a:spcPct val="100000"/>
              </a:lnSpc>
              <a:spcBef>
                <a:spcPts val="1600"/>
              </a:spcBef>
              <a:spcAft>
                <a:spcPts val="0"/>
              </a:spcAft>
              <a:buSzPts val="2100"/>
              <a:buNone/>
              <a:defRPr sz="2100"/>
            </a:lvl2pPr>
            <a:lvl3pPr lvl="2">
              <a:lnSpc>
                <a:spcPct val="100000"/>
              </a:lnSpc>
              <a:spcBef>
                <a:spcPts val="1600"/>
              </a:spcBef>
              <a:spcAft>
                <a:spcPts val="0"/>
              </a:spcAft>
              <a:buSzPts val="2100"/>
              <a:buNone/>
              <a:defRPr sz="2100"/>
            </a:lvl3pPr>
            <a:lvl4pPr lvl="3">
              <a:lnSpc>
                <a:spcPct val="100000"/>
              </a:lnSpc>
              <a:spcBef>
                <a:spcPts val="1600"/>
              </a:spcBef>
              <a:spcAft>
                <a:spcPts val="0"/>
              </a:spcAft>
              <a:buSzPts val="2100"/>
              <a:buNone/>
              <a:defRPr sz="2100"/>
            </a:lvl4pPr>
            <a:lvl5pPr lvl="4">
              <a:lnSpc>
                <a:spcPct val="100000"/>
              </a:lnSpc>
              <a:spcBef>
                <a:spcPts val="1600"/>
              </a:spcBef>
              <a:spcAft>
                <a:spcPts val="0"/>
              </a:spcAft>
              <a:buSzPts val="2100"/>
              <a:buNone/>
              <a:defRPr sz="2100"/>
            </a:lvl5pPr>
            <a:lvl6pPr lvl="5">
              <a:lnSpc>
                <a:spcPct val="100000"/>
              </a:lnSpc>
              <a:spcBef>
                <a:spcPts val="1600"/>
              </a:spcBef>
              <a:spcAft>
                <a:spcPts val="0"/>
              </a:spcAft>
              <a:buSzPts val="2100"/>
              <a:buNone/>
              <a:defRPr sz="2100"/>
            </a:lvl6pPr>
            <a:lvl7pPr lvl="6">
              <a:lnSpc>
                <a:spcPct val="100000"/>
              </a:lnSpc>
              <a:spcBef>
                <a:spcPts val="1600"/>
              </a:spcBef>
              <a:spcAft>
                <a:spcPts val="0"/>
              </a:spcAft>
              <a:buSzPts val="2100"/>
              <a:buNone/>
              <a:defRPr sz="2100"/>
            </a:lvl7pPr>
            <a:lvl8pPr lvl="7">
              <a:lnSpc>
                <a:spcPct val="100000"/>
              </a:lnSpc>
              <a:spcBef>
                <a:spcPts val="1600"/>
              </a:spcBef>
              <a:spcAft>
                <a:spcPts val="0"/>
              </a:spcAft>
              <a:buSzPts val="2100"/>
              <a:buNone/>
              <a:defRPr sz="2100"/>
            </a:lvl8pPr>
            <a:lvl9pPr lvl="8">
              <a:lnSpc>
                <a:spcPct val="100000"/>
              </a:lnSpc>
              <a:spcBef>
                <a:spcPts val="1600"/>
              </a:spcBef>
              <a:spcAft>
                <a:spcPts val="1600"/>
              </a:spcAft>
              <a:buSzPts val="2100"/>
              <a:buNone/>
              <a:defRPr sz="21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799" name="Shape 799"/>
        <p:cNvGrpSpPr/>
        <p:nvPr/>
      </p:nvGrpSpPr>
      <p:grpSpPr>
        <a:xfrm>
          <a:off x="0" y="0"/>
          <a:ext cx="0" cy="0"/>
          <a:chOff x="0" y="0"/>
          <a:chExt cx="0" cy="0"/>
        </a:xfrm>
      </p:grpSpPr>
      <p:sp>
        <p:nvSpPr>
          <p:cNvPr id="800" name="Google Shape;800;p11"/>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sp>
        <p:nvSpPr>
          <p:cNvPr id="801" name="Google Shape;801;p11"/>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grpSp>
        <p:nvGrpSpPr>
          <p:cNvPr id="802" name="Google Shape;802;p11"/>
          <p:cNvGrpSpPr/>
          <p:nvPr/>
        </p:nvGrpSpPr>
        <p:grpSpPr>
          <a:xfrm rot="3678473">
            <a:off x="-2125321" y="2220440"/>
            <a:ext cx="6973552" cy="5623917"/>
            <a:chOff x="879525" y="238350"/>
            <a:chExt cx="5929900" cy="5134125"/>
          </a:xfrm>
        </p:grpSpPr>
        <p:sp>
          <p:nvSpPr>
            <p:cNvPr id="803" name="Google Shape;803;p11"/>
            <p:cNvSpPr/>
            <p:nvPr/>
          </p:nvSpPr>
          <p:spPr>
            <a:xfrm>
              <a:off x="879525" y="350950"/>
              <a:ext cx="5929900" cy="4895750"/>
            </a:xfrm>
            <a:custGeom>
              <a:rect b="b" l="l" r="r" t="t"/>
              <a:pathLst>
                <a:path extrusionOk="0" h="195830" w="237196">
                  <a:moveTo>
                    <a:pt x="182493" y="0"/>
                  </a:moveTo>
                  <a:cubicBezTo>
                    <a:pt x="160794" y="0"/>
                    <a:pt x="136857" y="13684"/>
                    <a:pt x="125770" y="46667"/>
                  </a:cubicBezTo>
                  <a:cubicBezTo>
                    <a:pt x="112501" y="86475"/>
                    <a:pt x="99703" y="101135"/>
                    <a:pt x="82683" y="101135"/>
                  </a:cubicBezTo>
                  <a:cubicBezTo>
                    <a:pt x="77764" y="101135"/>
                    <a:pt x="72494" y="99911"/>
                    <a:pt x="66757" y="97716"/>
                  </a:cubicBezTo>
                  <a:cubicBezTo>
                    <a:pt x="59909" y="95081"/>
                    <a:pt x="53433" y="93896"/>
                    <a:pt x="47460" y="93896"/>
                  </a:cubicBezTo>
                  <a:cubicBezTo>
                    <a:pt x="17332" y="93896"/>
                    <a:pt x="1" y="124030"/>
                    <a:pt x="12313" y="150071"/>
                  </a:cubicBezTo>
                  <a:cubicBezTo>
                    <a:pt x="19223" y="164795"/>
                    <a:pt x="29540" y="168076"/>
                    <a:pt x="41648" y="168076"/>
                  </a:cubicBezTo>
                  <a:cubicBezTo>
                    <a:pt x="51382" y="168076"/>
                    <a:pt x="62272" y="165955"/>
                    <a:pt x="73479" y="165955"/>
                  </a:cubicBezTo>
                  <a:cubicBezTo>
                    <a:pt x="86528" y="165955"/>
                    <a:pt x="100005" y="168830"/>
                    <a:pt x="112584" y="181275"/>
                  </a:cubicBezTo>
                  <a:cubicBezTo>
                    <a:pt x="123109" y="191650"/>
                    <a:pt x="135906" y="195830"/>
                    <a:pt x="148277" y="195830"/>
                  </a:cubicBezTo>
                  <a:cubicBezTo>
                    <a:pt x="168129" y="195830"/>
                    <a:pt x="186885" y="185066"/>
                    <a:pt x="193400" y="171875"/>
                  </a:cubicBezTo>
                  <a:cubicBezTo>
                    <a:pt x="213115" y="132315"/>
                    <a:pt x="187003" y="136231"/>
                    <a:pt x="220818" y="61420"/>
                  </a:cubicBezTo>
                  <a:cubicBezTo>
                    <a:pt x="237196" y="25134"/>
                    <a:pt x="211900" y="0"/>
                    <a:pt x="182493" y="0"/>
                  </a:cubicBezTo>
                  <a:close/>
                </a:path>
              </a:pathLst>
            </a:custGeom>
            <a:solidFill>
              <a:srgbClr val="FDB3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1"/>
            <p:cNvSpPr/>
            <p:nvPr/>
          </p:nvSpPr>
          <p:spPr>
            <a:xfrm>
              <a:off x="945800" y="238350"/>
              <a:ext cx="5695725" cy="5134125"/>
            </a:xfrm>
            <a:custGeom>
              <a:rect b="b" l="l" r="r" t="t"/>
              <a:pathLst>
                <a:path extrusionOk="0" h="205365" w="227829">
                  <a:moveTo>
                    <a:pt x="206027" y="18003"/>
                  </a:moveTo>
                  <a:lnTo>
                    <a:pt x="206027" y="18003"/>
                  </a:lnTo>
                  <a:cubicBezTo>
                    <a:pt x="208273" y="19839"/>
                    <a:pt x="210274" y="21959"/>
                    <a:pt x="212031" y="24275"/>
                  </a:cubicBezTo>
                  <a:lnTo>
                    <a:pt x="210464" y="22056"/>
                  </a:lnTo>
                  <a:lnTo>
                    <a:pt x="208506" y="20097"/>
                  </a:lnTo>
                  <a:cubicBezTo>
                    <a:pt x="207853" y="19445"/>
                    <a:pt x="207070" y="18922"/>
                    <a:pt x="206417" y="18270"/>
                  </a:cubicBezTo>
                  <a:cubicBezTo>
                    <a:pt x="206283" y="18181"/>
                    <a:pt x="206154" y="18092"/>
                    <a:pt x="206027" y="18003"/>
                  </a:cubicBezTo>
                  <a:close/>
                  <a:moveTo>
                    <a:pt x="180437" y="1544"/>
                  </a:moveTo>
                  <a:cubicBezTo>
                    <a:pt x="180872" y="1544"/>
                    <a:pt x="181307" y="1548"/>
                    <a:pt x="181741" y="1558"/>
                  </a:cubicBezTo>
                  <a:cubicBezTo>
                    <a:pt x="188008" y="1819"/>
                    <a:pt x="194144" y="3255"/>
                    <a:pt x="199889" y="5605"/>
                  </a:cubicBezTo>
                  <a:cubicBezTo>
                    <a:pt x="205633" y="8086"/>
                    <a:pt x="210856" y="11611"/>
                    <a:pt x="215164" y="16181"/>
                  </a:cubicBezTo>
                  <a:cubicBezTo>
                    <a:pt x="219473" y="20881"/>
                    <a:pt x="222606" y="26495"/>
                    <a:pt x="224304" y="32501"/>
                  </a:cubicBezTo>
                  <a:cubicBezTo>
                    <a:pt x="224695" y="33806"/>
                    <a:pt x="224956" y="34981"/>
                    <a:pt x="225087" y="36287"/>
                  </a:cubicBezTo>
                  <a:cubicBezTo>
                    <a:pt x="225146" y="36584"/>
                    <a:pt x="225199" y="36875"/>
                    <a:pt x="225247" y="37162"/>
                  </a:cubicBezTo>
                  <a:lnTo>
                    <a:pt x="225247" y="37162"/>
                  </a:lnTo>
                  <a:cubicBezTo>
                    <a:pt x="225195" y="36909"/>
                    <a:pt x="225141" y="36660"/>
                    <a:pt x="225087" y="36417"/>
                  </a:cubicBezTo>
                  <a:cubicBezTo>
                    <a:pt x="224956" y="35112"/>
                    <a:pt x="224695" y="33806"/>
                    <a:pt x="224304" y="32631"/>
                  </a:cubicBezTo>
                  <a:cubicBezTo>
                    <a:pt x="222606" y="26495"/>
                    <a:pt x="219342" y="20881"/>
                    <a:pt x="214903" y="16181"/>
                  </a:cubicBezTo>
                  <a:cubicBezTo>
                    <a:pt x="210595" y="11611"/>
                    <a:pt x="205242" y="8086"/>
                    <a:pt x="199366" y="5736"/>
                  </a:cubicBezTo>
                  <a:cubicBezTo>
                    <a:pt x="193028" y="3172"/>
                    <a:pt x="186263" y="1890"/>
                    <a:pt x="179494" y="1890"/>
                  </a:cubicBezTo>
                  <a:cubicBezTo>
                    <a:pt x="173853" y="1890"/>
                    <a:pt x="168210" y="2780"/>
                    <a:pt x="162810" y="4561"/>
                  </a:cubicBezTo>
                  <a:cubicBezTo>
                    <a:pt x="156934" y="6388"/>
                    <a:pt x="151320" y="9261"/>
                    <a:pt x="146228" y="12786"/>
                  </a:cubicBezTo>
                  <a:cubicBezTo>
                    <a:pt x="141398" y="16442"/>
                    <a:pt x="136959" y="20750"/>
                    <a:pt x="133172" y="25581"/>
                  </a:cubicBezTo>
                  <a:cubicBezTo>
                    <a:pt x="131644" y="27547"/>
                    <a:pt x="130115" y="29604"/>
                    <a:pt x="128739" y="31752"/>
                  </a:cubicBezTo>
                  <a:lnTo>
                    <a:pt x="128739" y="31752"/>
                  </a:lnTo>
                  <a:lnTo>
                    <a:pt x="129386" y="30673"/>
                  </a:lnTo>
                  <a:cubicBezTo>
                    <a:pt x="129778" y="30020"/>
                    <a:pt x="130300" y="29367"/>
                    <a:pt x="130692" y="28714"/>
                  </a:cubicBezTo>
                  <a:lnTo>
                    <a:pt x="133433" y="25059"/>
                  </a:lnTo>
                  <a:cubicBezTo>
                    <a:pt x="137350" y="20228"/>
                    <a:pt x="141789" y="15919"/>
                    <a:pt x="146751" y="12264"/>
                  </a:cubicBezTo>
                  <a:cubicBezTo>
                    <a:pt x="151842" y="8739"/>
                    <a:pt x="157457" y="5997"/>
                    <a:pt x="163462" y="4169"/>
                  </a:cubicBezTo>
                  <a:cubicBezTo>
                    <a:pt x="168922" y="2349"/>
                    <a:pt x="174720" y="1544"/>
                    <a:pt x="180437" y="1544"/>
                  </a:cubicBezTo>
                  <a:close/>
                  <a:moveTo>
                    <a:pt x="225608" y="40063"/>
                  </a:moveTo>
                  <a:cubicBezTo>
                    <a:pt x="225608" y="40067"/>
                    <a:pt x="225609" y="40070"/>
                    <a:pt x="225609" y="40073"/>
                  </a:cubicBezTo>
                  <a:lnTo>
                    <a:pt x="225740" y="43859"/>
                  </a:lnTo>
                  <a:lnTo>
                    <a:pt x="225735" y="43990"/>
                  </a:lnTo>
                  <a:lnTo>
                    <a:pt x="225609" y="40204"/>
                  </a:lnTo>
                  <a:cubicBezTo>
                    <a:pt x="225609" y="40157"/>
                    <a:pt x="225609" y="40110"/>
                    <a:pt x="225608" y="40063"/>
                  </a:cubicBezTo>
                  <a:close/>
                  <a:moveTo>
                    <a:pt x="127845" y="33228"/>
                  </a:moveTo>
                  <a:cubicBezTo>
                    <a:pt x="127202" y="34465"/>
                    <a:pt x="126349" y="35702"/>
                    <a:pt x="125730" y="36940"/>
                  </a:cubicBezTo>
                  <a:lnTo>
                    <a:pt x="123772" y="40987"/>
                  </a:lnTo>
                  <a:lnTo>
                    <a:pt x="122728" y="43076"/>
                  </a:lnTo>
                  <a:lnTo>
                    <a:pt x="121944" y="45165"/>
                  </a:lnTo>
                  <a:lnTo>
                    <a:pt x="120671" y="48298"/>
                  </a:lnTo>
                  <a:lnTo>
                    <a:pt x="121944" y="44904"/>
                  </a:lnTo>
                  <a:cubicBezTo>
                    <a:pt x="122205" y="44121"/>
                    <a:pt x="122466" y="43468"/>
                    <a:pt x="122858" y="42684"/>
                  </a:cubicBezTo>
                  <a:lnTo>
                    <a:pt x="123772" y="40726"/>
                  </a:lnTo>
                  <a:lnTo>
                    <a:pt x="125861" y="36548"/>
                  </a:lnTo>
                  <a:cubicBezTo>
                    <a:pt x="126414" y="35441"/>
                    <a:pt x="127155" y="34334"/>
                    <a:pt x="127845" y="33228"/>
                  </a:cubicBezTo>
                  <a:close/>
                  <a:moveTo>
                    <a:pt x="225723" y="44365"/>
                  </a:moveTo>
                  <a:lnTo>
                    <a:pt x="225609" y="47776"/>
                  </a:lnTo>
                  <a:cubicBezTo>
                    <a:pt x="225479" y="48951"/>
                    <a:pt x="225348" y="50257"/>
                    <a:pt x="225087" y="51432"/>
                  </a:cubicBezTo>
                  <a:cubicBezTo>
                    <a:pt x="224826" y="52738"/>
                    <a:pt x="224695" y="54043"/>
                    <a:pt x="224304" y="55218"/>
                  </a:cubicBezTo>
                  <a:cubicBezTo>
                    <a:pt x="224565" y="54043"/>
                    <a:pt x="224826" y="52868"/>
                    <a:pt x="224956" y="51562"/>
                  </a:cubicBezTo>
                  <a:lnTo>
                    <a:pt x="225348" y="49735"/>
                  </a:lnTo>
                  <a:cubicBezTo>
                    <a:pt x="225479" y="49082"/>
                    <a:pt x="225479" y="48429"/>
                    <a:pt x="225479" y="47907"/>
                  </a:cubicBezTo>
                  <a:lnTo>
                    <a:pt x="225723" y="44365"/>
                  </a:lnTo>
                  <a:close/>
                  <a:moveTo>
                    <a:pt x="118815" y="53361"/>
                  </a:moveTo>
                  <a:lnTo>
                    <a:pt x="118815" y="53361"/>
                  </a:lnTo>
                  <a:cubicBezTo>
                    <a:pt x="118357" y="54687"/>
                    <a:pt x="117899" y="55997"/>
                    <a:pt x="117375" y="57307"/>
                  </a:cubicBezTo>
                  <a:lnTo>
                    <a:pt x="118815" y="53361"/>
                  </a:lnTo>
                  <a:close/>
                  <a:moveTo>
                    <a:pt x="178999" y="7417"/>
                  </a:moveTo>
                  <a:cubicBezTo>
                    <a:pt x="181891" y="7417"/>
                    <a:pt x="184798" y="7683"/>
                    <a:pt x="187616" y="8216"/>
                  </a:cubicBezTo>
                  <a:cubicBezTo>
                    <a:pt x="194405" y="9261"/>
                    <a:pt x="200803" y="11872"/>
                    <a:pt x="206286" y="16050"/>
                  </a:cubicBezTo>
                  <a:cubicBezTo>
                    <a:pt x="211509" y="19967"/>
                    <a:pt x="215556" y="25320"/>
                    <a:pt x="217906" y="31456"/>
                  </a:cubicBezTo>
                  <a:cubicBezTo>
                    <a:pt x="218522" y="33158"/>
                    <a:pt x="218997" y="34900"/>
                    <a:pt x="219339" y="36666"/>
                  </a:cubicBezTo>
                  <a:lnTo>
                    <a:pt x="219339" y="36666"/>
                  </a:lnTo>
                  <a:cubicBezTo>
                    <a:pt x="218667" y="33287"/>
                    <a:pt x="217483" y="30031"/>
                    <a:pt x="215817" y="27017"/>
                  </a:cubicBezTo>
                  <a:cubicBezTo>
                    <a:pt x="212945" y="22056"/>
                    <a:pt x="208897" y="17747"/>
                    <a:pt x="204067" y="14744"/>
                  </a:cubicBezTo>
                  <a:cubicBezTo>
                    <a:pt x="196724" y="10010"/>
                    <a:pt x="188167" y="7564"/>
                    <a:pt x="179558" y="7564"/>
                  </a:cubicBezTo>
                  <a:cubicBezTo>
                    <a:pt x="176532" y="7564"/>
                    <a:pt x="173500" y="7866"/>
                    <a:pt x="170513" y="8477"/>
                  </a:cubicBezTo>
                  <a:cubicBezTo>
                    <a:pt x="164637" y="9522"/>
                    <a:pt x="159023" y="11741"/>
                    <a:pt x="153931" y="14744"/>
                  </a:cubicBezTo>
                  <a:cubicBezTo>
                    <a:pt x="148840" y="17747"/>
                    <a:pt x="144270" y="21664"/>
                    <a:pt x="140484" y="26234"/>
                  </a:cubicBezTo>
                  <a:lnTo>
                    <a:pt x="139048" y="27800"/>
                  </a:lnTo>
                  <a:cubicBezTo>
                    <a:pt x="138525" y="28323"/>
                    <a:pt x="138003" y="28975"/>
                    <a:pt x="137611" y="29628"/>
                  </a:cubicBezTo>
                  <a:lnTo>
                    <a:pt x="135000" y="33284"/>
                  </a:lnTo>
                  <a:cubicBezTo>
                    <a:pt x="134086" y="34459"/>
                    <a:pt x="133433" y="35765"/>
                    <a:pt x="132650" y="37070"/>
                  </a:cubicBezTo>
                  <a:lnTo>
                    <a:pt x="131475" y="39029"/>
                  </a:lnTo>
                  <a:cubicBezTo>
                    <a:pt x="131083" y="39681"/>
                    <a:pt x="130822" y="40334"/>
                    <a:pt x="130431" y="41118"/>
                  </a:cubicBezTo>
                  <a:lnTo>
                    <a:pt x="128603" y="45165"/>
                  </a:lnTo>
                  <a:cubicBezTo>
                    <a:pt x="127950" y="46471"/>
                    <a:pt x="127428" y="47907"/>
                    <a:pt x="126905" y="49343"/>
                  </a:cubicBezTo>
                  <a:cubicBezTo>
                    <a:pt x="125861" y="52085"/>
                    <a:pt x="124816" y="55088"/>
                    <a:pt x="123772" y="58091"/>
                  </a:cubicBezTo>
                  <a:cubicBezTo>
                    <a:pt x="121552" y="63966"/>
                    <a:pt x="119333" y="69841"/>
                    <a:pt x="116722" y="75455"/>
                  </a:cubicBezTo>
                  <a:cubicBezTo>
                    <a:pt x="114111" y="81200"/>
                    <a:pt x="110977" y="86814"/>
                    <a:pt x="107321" y="92036"/>
                  </a:cubicBezTo>
                  <a:cubicBezTo>
                    <a:pt x="113327" y="82897"/>
                    <a:pt x="118288" y="73105"/>
                    <a:pt x="121814" y="62791"/>
                  </a:cubicBezTo>
                  <a:cubicBezTo>
                    <a:pt x="123903" y="57699"/>
                    <a:pt x="125469" y="52215"/>
                    <a:pt x="127428" y="47385"/>
                  </a:cubicBezTo>
                  <a:lnTo>
                    <a:pt x="128211" y="45426"/>
                  </a:lnTo>
                  <a:cubicBezTo>
                    <a:pt x="128472" y="44773"/>
                    <a:pt x="128733" y="44251"/>
                    <a:pt x="128994" y="43598"/>
                  </a:cubicBezTo>
                  <a:lnTo>
                    <a:pt x="130692" y="39943"/>
                  </a:lnTo>
                  <a:cubicBezTo>
                    <a:pt x="131345" y="38768"/>
                    <a:pt x="131997" y="37592"/>
                    <a:pt x="132650" y="36417"/>
                  </a:cubicBezTo>
                  <a:cubicBezTo>
                    <a:pt x="133303" y="35242"/>
                    <a:pt x="133956" y="34067"/>
                    <a:pt x="134739" y="33023"/>
                  </a:cubicBezTo>
                  <a:cubicBezTo>
                    <a:pt x="136175" y="30803"/>
                    <a:pt x="137873" y="28584"/>
                    <a:pt x="139570" y="26625"/>
                  </a:cubicBezTo>
                  <a:cubicBezTo>
                    <a:pt x="140484" y="25711"/>
                    <a:pt x="141267" y="24536"/>
                    <a:pt x="142312" y="23622"/>
                  </a:cubicBezTo>
                  <a:lnTo>
                    <a:pt x="145053" y="21011"/>
                  </a:lnTo>
                  <a:cubicBezTo>
                    <a:pt x="148970" y="17486"/>
                    <a:pt x="153409" y="14483"/>
                    <a:pt x="158109" y="12264"/>
                  </a:cubicBezTo>
                  <a:cubicBezTo>
                    <a:pt x="162810" y="10044"/>
                    <a:pt x="167771" y="8608"/>
                    <a:pt x="172863" y="7825"/>
                  </a:cubicBezTo>
                  <a:cubicBezTo>
                    <a:pt x="174876" y="7553"/>
                    <a:pt x="176934" y="7417"/>
                    <a:pt x="178999" y="7417"/>
                  </a:cubicBezTo>
                  <a:close/>
                  <a:moveTo>
                    <a:pt x="23240" y="110054"/>
                  </a:moveTo>
                  <a:lnTo>
                    <a:pt x="23240" y="110054"/>
                  </a:lnTo>
                  <a:cubicBezTo>
                    <a:pt x="23203" y="110129"/>
                    <a:pt x="23176" y="110194"/>
                    <a:pt x="23170" y="110238"/>
                  </a:cubicBezTo>
                  <a:lnTo>
                    <a:pt x="23170" y="110238"/>
                  </a:lnTo>
                  <a:cubicBezTo>
                    <a:pt x="23161" y="110214"/>
                    <a:pt x="23191" y="110152"/>
                    <a:pt x="23240" y="110054"/>
                  </a:cubicBezTo>
                  <a:close/>
                  <a:moveTo>
                    <a:pt x="179863" y="1"/>
                  </a:moveTo>
                  <a:cubicBezTo>
                    <a:pt x="174698" y="1"/>
                    <a:pt x="169541" y="694"/>
                    <a:pt x="164507" y="2080"/>
                  </a:cubicBezTo>
                  <a:cubicBezTo>
                    <a:pt x="155629" y="4561"/>
                    <a:pt x="147403" y="9000"/>
                    <a:pt x="140484" y="15136"/>
                  </a:cubicBezTo>
                  <a:cubicBezTo>
                    <a:pt x="133825" y="21272"/>
                    <a:pt x="128342" y="28453"/>
                    <a:pt x="124164" y="36548"/>
                  </a:cubicBezTo>
                  <a:cubicBezTo>
                    <a:pt x="123250" y="38506"/>
                    <a:pt x="122205" y="40595"/>
                    <a:pt x="121291" y="42554"/>
                  </a:cubicBezTo>
                  <a:lnTo>
                    <a:pt x="118941" y="48821"/>
                  </a:lnTo>
                  <a:cubicBezTo>
                    <a:pt x="117375" y="52738"/>
                    <a:pt x="116200" y="56524"/>
                    <a:pt x="114633" y="60441"/>
                  </a:cubicBezTo>
                  <a:cubicBezTo>
                    <a:pt x="111891" y="67752"/>
                    <a:pt x="108496" y="74933"/>
                    <a:pt x="104580" y="81853"/>
                  </a:cubicBezTo>
                  <a:cubicBezTo>
                    <a:pt x="101838" y="86553"/>
                    <a:pt x="98574" y="90861"/>
                    <a:pt x="94657" y="94517"/>
                  </a:cubicBezTo>
                  <a:cubicBezTo>
                    <a:pt x="91132" y="97781"/>
                    <a:pt x="86562" y="99739"/>
                    <a:pt x="81862" y="100131"/>
                  </a:cubicBezTo>
                  <a:cubicBezTo>
                    <a:pt x="81332" y="100158"/>
                    <a:pt x="80803" y="100171"/>
                    <a:pt x="80275" y="100171"/>
                  </a:cubicBezTo>
                  <a:cubicBezTo>
                    <a:pt x="75610" y="100171"/>
                    <a:pt x="71071" y="99149"/>
                    <a:pt x="66848" y="97389"/>
                  </a:cubicBezTo>
                  <a:lnTo>
                    <a:pt x="62409" y="95823"/>
                  </a:lnTo>
                  <a:cubicBezTo>
                    <a:pt x="60842" y="95431"/>
                    <a:pt x="59275" y="95039"/>
                    <a:pt x="57708" y="94517"/>
                  </a:cubicBezTo>
                  <a:cubicBezTo>
                    <a:pt x="54444" y="93734"/>
                    <a:pt x="51311" y="93342"/>
                    <a:pt x="48047" y="93081"/>
                  </a:cubicBezTo>
                  <a:cubicBezTo>
                    <a:pt x="46915" y="93037"/>
                    <a:pt x="45798" y="93008"/>
                    <a:pt x="44691" y="93008"/>
                  </a:cubicBezTo>
                  <a:cubicBezTo>
                    <a:pt x="42476" y="93008"/>
                    <a:pt x="40300" y="93124"/>
                    <a:pt x="38124" y="93472"/>
                  </a:cubicBezTo>
                  <a:cubicBezTo>
                    <a:pt x="34730" y="93995"/>
                    <a:pt x="31466" y="94778"/>
                    <a:pt x="28332" y="95953"/>
                  </a:cubicBezTo>
                  <a:cubicBezTo>
                    <a:pt x="25068" y="97259"/>
                    <a:pt x="22065" y="98825"/>
                    <a:pt x="19324" y="100653"/>
                  </a:cubicBezTo>
                  <a:cubicBezTo>
                    <a:pt x="16582" y="102612"/>
                    <a:pt x="13971" y="104831"/>
                    <a:pt x="11751" y="107442"/>
                  </a:cubicBezTo>
                  <a:cubicBezTo>
                    <a:pt x="7182" y="112404"/>
                    <a:pt x="3918" y="118410"/>
                    <a:pt x="2220" y="124938"/>
                  </a:cubicBezTo>
                  <a:cubicBezTo>
                    <a:pt x="392" y="131466"/>
                    <a:pt x="1" y="138255"/>
                    <a:pt x="1176" y="144783"/>
                  </a:cubicBezTo>
                  <a:cubicBezTo>
                    <a:pt x="1959" y="149353"/>
                    <a:pt x="3395" y="153792"/>
                    <a:pt x="5484" y="157839"/>
                  </a:cubicBezTo>
                  <a:cubicBezTo>
                    <a:pt x="7573" y="162147"/>
                    <a:pt x="10446" y="166064"/>
                    <a:pt x="13971" y="169328"/>
                  </a:cubicBezTo>
                  <a:cubicBezTo>
                    <a:pt x="17626" y="172723"/>
                    <a:pt x="22065" y="175073"/>
                    <a:pt x="27027" y="176248"/>
                  </a:cubicBezTo>
                  <a:cubicBezTo>
                    <a:pt x="31017" y="177187"/>
                    <a:pt x="35219" y="177704"/>
                    <a:pt x="39347" y="177704"/>
                  </a:cubicBezTo>
                  <a:cubicBezTo>
                    <a:pt x="39811" y="177704"/>
                    <a:pt x="40274" y="177697"/>
                    <a:pt x="40736" y="177684"/>
                  </a:cubicBezTo>
                  <a:cubicBezTo>
                    <a:pt x="49614" y="177423"/>
                    <a:pt x="57839" y="176117"/>
                    <a:pt x="65673" y="175726"/>
                  </a:cubicBezTo>
                  <a:cubicBezTo>
                    <a:pt x="67169" y="175626"/>
                    <a:pt x="68665" y="175583"/>
                    <a:pt x="70161" y="175583"/>
                  </a:cubicBezTo>
                  <a:cubicBezTo>
                    <a:pt x="72582" y="175583"/>
                    <a:pt x="75002" y="175695"/>
                    <a:pt x="77423" y="175856"/>
                  </a:cubicBezTo>
                  <a:cubicBezTo>
                    <a:pt x="81079" y="176248"/>
                    <a:pt x="84734" y="177031"/>
                    <a:pt x="88260" y="178206"/>
                  </a:cubicBezTo>
                  <a:cubicBezTo>
                    <a:pt x="95179" y="180426"/>
                    <a:pt x="101316" y="184343"/>
                    <a:pt x="106538" y="189565"/>
                  </a:cubicBezTo>
                  <a:cubicBezTo>
                    <a:pt x="112544" y="195571"/>
                    <a:pt x="119986" y="200141"/>
                    <a:pt x="128211" y="202752"/>
                  </a:cubicBezTo>
                  <a:cubicBezTo>
                    <a:pt x="133720" y="204526"/>
                    <a:pt x="139495" y="205365"/>
                    <a:pt x="145299" y="205365"/>
                  </a:cubicBezTo>
                  <a:cubicBezTo>
                    <a:pt x="147611" y="205365"/>
                    <a:pt x="149928" y="205232"/>
                    <a:pt x="152234" y="204971"/>
                  </a:cubicBezTo>
                  <a:cubicBezTo>
                    <a:pt x="159676" y="204188"/>
                    <a:pt x="166857" y="201968"/>
                    <a:pt x="173516" y="198443"/>
                  </a:cubicBezTo>
                  <a:cubicBezTo>
                    <a:pt x="178346" y="195963"/>
                    <a:pt x="182785" y="192829"/>
                    <a:pt x="186572" y="189043"/>
                  </a:cubicBezTo>
                  <a:cubicBezTo>
                    <a:pt x="189052" y="186562"/>
                    <a:pt x="191011" y="183821"/>
                    <a:pt x="192577" y="180818"/>
                  </a:cubicBezTo>
                  <a:cubicBezTo>
                    <a:pt x="192969" y="179904"/>
                    <a:pt x="193361" y="179120"/>
                    <a:pt x="193752" y="178206"/>
                  </a:cubicBezTo>
                  <a:cubicBezTo>
                    <a:pt x="193883" y="177815"/>
                    <a:pt x="193883" y="177293"/>
                    <a:pt x="194014" y="176901"/>
                  </a:cubicBezTo>
                  <a:cubicBezTo>
                    <a:pt x="193963" y="176700"/>
                    <a:pt x="193874" y="176595"/>
                    <a:pt x="193746" y="176595"/>
                  </a:cubicBezTo>
                  <a:cubicBezTo>
                    <a:pt x="193542" y="176595"/>
                    <a:pt x="193240" y="176861"/>
                    <a:pt x="192838" y="177423"/>
                  </a:cubicBezTo>
                  <a:cubicBezTo>
                    <a:pt x="189705" y="181732"/>
                    <a:pt x="186049" y="185387"/>
                    <a:pt x="181871" y="188521"/>
                  </a:cubicBezTo>
                  <a:cubicBezTo>
                    <a:pt x="173777" y="194265"/>
                    <a:pt x="164376" y="197921"/>
                    <a:pt x="154584" y="199227"/>
                  </a:cubicBezTo>
                  <a:lnTo>
                    <a:pt x="154454" y="198443"/>
                  </a:lnTo>
                  <a:cubicBezTo>
                    <a:pt x="159284" y="197660"/>
                    <a:pt x="163854" y="196354"/>
                    <a:pt x="168293" y="194396"/>
                  </a:cubicBezTo>
                  <a:cubicBezTo>
                    <a:pt x="170904" y="193221"/>
                    <a:pt x="173646" y="191785"/>
                    <a:pt x="175996" y="190087"/>
                  </a:cubicBezTo>
                  <a:cubicBezTo>
                    <a:pt x="177302" y="189174"/>
                    <a:pt x="178607" y="188260"/>
                    <a:pt x="179652" y="187085"/>
                  </a:cubicBezTo>
                  <a:cubicBezTo>
                    <a:pt x="180305" y="186432"/>
                    <a:pt x="180696" y="186040"/>
                    <a:pt x="180696" y="185779"/>
                  </a:cubicBezTo>
                  <a:cubicBezTo>
                    <a:pt x="180725" y="185581"/>
                    <a:pt x="180569" y="185518"/>
                    <a:pt x="180326" y="185518"/>
                  </a:cubicBezTo>
                  <a:cubicBezTo>
                    <a:pt x="179899" y="185518"/>
                    <a:pt x="179203" y="185713"/>
                    <a:pt x="178766" y="185713"/>
                  </a:cubicBezTo>
                  <a:cubicBezTo>
                    <a:pt x="178306" y="185713"/>
                    <a:pt x="178134" y="185496"/>
                    <a:pt x="178868" y="184604"/>
                  </a:cubicBezTo>
                  <a:lnTo>
                    <a:pt x="178868" y="184604"/>
                  </a:lnTo>
                  <a:cubicBezTo>
                    <a:pt x="170252" y="191524"/>
                    <a:pt x="159546" y="195571"/>
                    <a:pt x="148578" y="195963"/>
                  </a:cubicBezTo>
                  <a:cubicBezTo>
                    <a:pt x="147699" y="196016"/>
                    <a:pt x="146820" y="196042"/>
                    <a:pt x="145943" y="196042"/>
                  </a:cubicBezTo>
                  <a:cubicBezTo>
                    <a:pt x="136018" y="196042"/>
                    <a:pt x="126337" y="192670"/>
                    <a:pt x="118419" y="186432"/>
                  </a:cubicBezTo>
                  <a:cubicBezTo>
                    <a:pt x="117375" y="185648"/>
                    <a:pt x="116069" y="184604"/>
                    <a:pt x="114763" y="183298"/>
                  </a:cubicBezTo>
                  <a:lnTo>
                    <a:pt x="109802" y="178859"/>
                  </a:lnTo>
                  <a:cubicBezTo>
                    <a:pt x="106538" y="175987"/>
                    <a:pt x="102882" y="173637"/>
                    <a:pt x="99096" y="171678"/>
                  </a:cubicBezTo>
                  <a:cubicBezTo>
                    <a:pt x="94788" y="169459"/>
                    <a:pt x="90218" y="167892"/>
                    <a:pt x="85648" y="166978"/>
                  </a:cubicBezTo>
                  <a:cubicBezTo>
                    <a:pt x="81079" y="165934"/>
                    <a:pt x="76379" y="165542"/>
                    <a:pt x="71809" y="165542"/>
                  </a:cubicBezTo>
                  <a:cubicBezTo>
                    <a:pt x="71379" y="165536"/>
                    <a:pt x="70950" y="165533"/>
                    <a:pt x="70521" y="165533"/>
                  </a:cubicBezTo>
                  <a:cubicBezTo>
                    <a:pt x="61847" y="165533"/>
                    <a:pt x="53535" y="166748"/>
                    <a:pt x="45697" y="167370"/>
                  </a:cubicBezTo>
                  <a:cubicBezTo>
                    <a:pt x="43592" y="167504"/>
                    <a:pt x="41504" y="167594"/>
                    <a:pt x="39466" y="167594"/>
                  </a:cubicBezTo>
                  <a:cubicBezTo>
                    <a:pt x="33541" y="167594"/>
                    <a:pt x="28037" y="166826"/>
                    <a:pt x="23763" y="164106"/>
                  </a:cubicBezTo>
                  <a:cubicBezTo>
                    <a:pt x="20760" y="162147"/>
                    <a:pt x="18279" y="159536"/>
                    <a:pt x="16451" y="156533"/>
                  </a:cubicBezTo>
                  <a:cubicBezTo>
                    <a:pt x="14493" y="153400"/>
                    <a:pt x="12926" y="150005"/>
                    <a:pt x="12012" y="146350"/>
                  </a:cubicBezTo>
                  <a:cubicBezTo>
                    <a:pt x="9923" y="139169"/>
                    <a:pt x="10315" y="131466"/>
                    <a:pt x="12926" y="124546"/>
                  </a:cubicBezTo>
                  <a:cubicBezTo>
                    <a:pt x="15668" y="117626"/>
                    <a:pt x="20629" y="111751"/>
                    <a:pt x="27027" y="107965"/>
                  </a:cubicBezTo>
                  <a:cubicBezTo>
                    <a:pt x="32353" y="104812"/>
                    <a:pt x="38403" y="103199"/>
                    <a:pt x="44575" y="103199"/>
                  </a:cubicBezTo>
                  <a:cubicBezTo>
                    <a:pt x="45816" y="103199"/>
                    <a:pt x="47062" y="103264"/>
                    <a:pt x="48308" y="103395"/>
                  </a:cubicBezTo>
                  <a:cubicBezTo>
                    <a:pt x="52094" y="103656"/>
                    <a:pt x="55881" y="104440"/>
                    <a:pt x="59536" y="105615"/>
                  </a:cubicBezTo>
                  <a:lnTo>
                    <a:pt x="65412" y="107704"/>
                  </a:lnTo>
                  <a:cubicBezTo>
                    <a:pt x="67500" y="108487"/>
                    <a:pt x="69720" y="109140"/>
                    <a:pt x="71940" y="109531"/>
                  </a:cubicBezTo>
                  <a:cubicBezTo>
                    <a:pt x="74524" y="110106"/>
                    <a:pt x="77187" y="110404"/>
                    <a:pt x="79843" y="110404"/>
                  </a:cubicBezTo>
                  <a:cubicBezTo>
                    <a:pt x="82017" y="110404"/>
                    <a:pt x="84185" y="110204"/>
                    <a:pt x="86301" y="109793"/>
                  </a:cubicBezTo>
                  <a:cubicBezTo>
                    <a:pt x="88782" y="109270"/>
                    <a:pt x="91132" y="108487"/>
                    <a:pt x="93351" y="107442"/>
                  </a:cubicBezTo>
                  <a:cubicBezTo>
                    <a:pt x="95571" y="106398"/>
                    <a:pt x="97660" y="105092"/>
                    <a:pt x="99488" y="103526"/>
                  </a:cubicBezTo>
                  <a:cubicBezTo>
                    <a:pt x="103143" y="100523"/>
                    <a:pt x="106277" y="97128"/>
                    <a:pt x="108888" y="93342"/>
                  </a:cubicBezTo>
                  <a:cubicBezTo>
                    <a:pt x="111499" y="89817"/>
                    <a:pt x="113719" y="86031"/>
                    <a:pt x="115677" y="82114"/>
                  </a:cubicBezTo>
                  <a:cubicBezTo>
                    <a:pt x="119594" y="74411"/>
                    <a:pt x="122858" y="66446"/>
                    <a:pt x="125730" y="58352"/>
                  </a:cubicBezTo>
                  <a:lnTo>
                    <a:pt x="127819" y="52346"/>
                  </a:lnTo>
                  <a:lnTo>
                    <a:pt x="129908" y="46862"/>
                  </a:lnTo>
                  <a:cubicBezTo>
                    <a:pt x="131475" y="43207"/>
                    <a:pt x="133172" y="39681"/>
                    <a:pt x="135261" y="36287"/>
                  </a:cubicBezTo>
                  <a:cubicBezTo>
                    <a:pt x="139178" y="29628"/>
                    <a:pt x="144531" y="23753"/>
                    <a:pt x="150667" y="19183"/>
                  </a:cubicBezTo>
                  <a:cubicBezTo>
                    <a:pt x="156804" y="14483"/>
                    <a:pt x="163985" y="11480"/>
                    <a:pt x="171557" y="10175"/>
                  </a:cubicBezTo>
                  <a:lnTo>
                    <a:pt x="172993" y="9914"/>
                  </a:lnTo>
                  <a:lnTo>
                    <a:pt x="174429" y="9652"/>
                  </a:lnTo>
                  <a:lnTo>
                    <a:pt x="177171" y="9391"/>
                  </a:lnTo>
                  <a:lnTo>
                    <a:pt x="181480" y="9391"/>
                  </a:lnTo>
                  <a:cubicBezTo>
                    <a:pt x="182002" y="9391"/>
                    <a:pt x="182524" y="9522"/>
                    <a:pt x="182916" y="9522"/>
                  </a:cubicBezTo>
                  <a:lnTo>
                    <a:pt x="185788" y="9783"/>
                  </a:lnTo>
                  <a:lnTo>
                    <a:pt x="188661" y="10305"/>
                  </a:lnTo>
                  <a:lnTo>
                    <a:pt x="190097" y="10436"/>
                  </a:lnTo>
                  <a:lnTo>
                    <a:pt x="191402" y="10828"/>
                  </a:lnTo>
                  <a:lnTo>
                    <a:pt x="194144" y="11611"/>
                  </a:lnTo>
                  <a:cubicBezTo>
                    <a:pt x="197669" y="12917"/>
                    <a:pt x="201064" y="14614"/>
                    <a:pt x="204197" y="16703"/>
                  </a:cubicBezTo>
                  <a:cubicBezTo>
                    <a:pt x="204847" y="17136"/>
                    <a:pt x="205407" y="17570"/>
                    <a:pt x="206027" y="18003"/>
                  </a:cubicBezTo>
                  <a:lnTo>
                    <a:pt x="206027" y="18003"/>
                  </a:lnTo>
                  <a:cubicBezTo>
                    <a:pt x="204602" y="16838"/>
                    <a:pt x="203078" y="15787"/>
                    <a:pt x="201455" y="14875"/>
                  </a:cubicBezTo>
                  <a:cubicBezTo>
                    <a:pt x="197278" y="12525"/>
                    <a:pt x="192708" y="10828"/>
                    <a:pt x="187877" y="9914"/>
                  </a:cubicBezTo>
                  <a:cubicBezTo>
                    <a:pt x="185134" y="9469"/>
                    <a:pt x="182392" y="9235"/>
                    <a:pt x="179649" y="9235"/>
                  </a:cubicBezTo>
                  <a:cubicBezTo>
                    <a:pt x="177561" y="9235"/>
                    <a:pt x="175473" y="9370"/>
                    <a:pt x="173385" y="9652"/>
                  </a:cubicBezTo>
                  <a:cubicBezTo>
                    <a:pt x="168554" y="10305"/>
                    <a:pt x="163854" y="11741"/>
                    <a:pt x="159415" y="13700"/>
                  </a:cubicBezTo>
                  <a:cubicBezTo>
                    <a:pt x="154976" y="15789"/>
                    <a:pt x="150929" y="18400"/>
                    <a:pt x="147142" y="21664"/>
                  </a:cubicBezTo>
                  <a:lnTo>
                    <a:pt x="144531" y="24145"/>
                  </a:lnTo>
                  <a:lnTo>
                    <a:pt x="143226" y="25450"/>
                  </a:lnTo>
                  <a:lnTo>
                    <a:pt x="141920" y="26756"/>
                  </a:lnTo>
                  <a:lnTo>
                    <a:pt x="139570" y="29628"/>
                  </a:lnTo>
                  <a:lnTo>
                    <a:pt x="137350" y="32631"/>
                  </a:lnTo>
                  <a:cubicBezTo>
                    <a:pt x="135914" y="34720"/>
                    <a:pt x="134609" y="36940"/>
                    <a:pt x="133303" y="39159"/>
                  </a:cubicBezTo>
                  <a:cubicBezTo>
                    <a:pt x="132781" y="40204"/>
                    <a:pt x="132258" y="41248"/>
                    <a:pt x="131736" y="42423"/>
                  </a:cubicBezTo>
                  <a:lnTo>
                    <a:pt x="130039" y="45818"/>
                  </a:lnTo>
                  <a:cubicBezTo>
                    <a:pt x="129125" y="48037"/>
                    <a:pt x="128211" y="50257"/>
                    <a:pt x="127428" y="52738"/>
                  </a:cubicBezTo>
                  <a:cubicBezTo>
                    <a:pt x="126514" y="55349"/>
                    <a:pt x="125600" y="57829"/>
                    <a:pt x="124686" y="60441"/>
                  </a:cubicBezTo>
                  <a:cubicBezTo>
                    <a:pt x="121161" y="70624"/>
                    <a:pt x="116461" y="80547"/>
                    <a:pt x="110847" y="89947"/>
                  </a:cubicBezTo>
                  <a:cubicBezTo>
                    <a:pt x="107844" y="94778"/>
                    <a:pt x="104057" y="99217"/>
                    <a:pt x="99618" y="103003"/>
                  </a:cubicBezTo>
                  <a:cubicBezTo>
                    <a:pt x="97268" y="104831"/>
                    <a:pt x="94657" y="106529"/>
                    <a:pt x="91785" y="107704"/>
                  </a:cubicBezTo>
                  <a:cubicBezTo>
                    <a:pt x="88912" y="108879"/>
                    <a:pt x="85909" y="109662"/>
                    <a:pt x="82776" y="109923"/>
                  </a:cubicBezTo>
                  <a:cubicBezTo>
                    <a:pt x="81868" y="109982"/>
                    <a:pt x="80964" y="110012"/>
                    <a:pt x="80062" y="110012"/>
                  </a:cubicBezTo>
                  <a:cubicBezTo>
                    <a:pt x="75000" y="110012"/>
                    <a:pt x="70047" y="109085"/>
                    <a:pt x="65281" y="107312"/>
                  </a:cubicBezTo>
                  <a:cubicBezTo>
                    <a:pt x="62409" y="106398"/>
                    <a:pt x="60189" y="105484"/>
                    <a:pt x="57839" y="104831"/>
                  </a:cubicBezTo>
                  <a:cubicBezTo>
                    <a:pt x="56664" y="104440"/>
                    <a:pt x="55489" y="104178"/>
                    <a:pt x="54183" y="103917"/>
                  </a:cubicBezTo>
                  <a:cubicBezTo>
                    <a:pt x="53008" y="103656"/>
                    <a:pt x="51833" y="103395"/>
                    <a:pt x="50658" y="103265"/>
                  </a:cubicBezTo>
                  <a:cubicBezTo>
                    <a:pt x="48758" y="102956"/>
                    <a:pt x="46848" y="102805"/>
                    <a:pt x="44945" y="102805"/>
                  </a:cubicBezTo>
                  <a:cubicBezTo>
                    <a:pt x="37175" y="102805"/>
                    <a:pt x="29534" y="105334"/>
                    <a:pt x="23241" y="110054"/>
                  </a:cubicBezTo>
                  <a:cubicBezTo>
                    <a:pt x="23484" y="109810"/>
                    <a:pt x="24083" y="109262"/>
                    <a:pt x="23932" y="109262"/>
                  </a:cubicBezTo>
                  <a:cubicBezTo>
                    <a:pt x="23840" y="109262"/>
                    <a:pt x="23474" y="109463"/>
                    <a:pt x="22588" y="110054"/>
                  </a:cubicBezTo>
                  <a:cubicBezTo>
                    <a:pt x="28973" y="104946"/>
                    <a:pt x="36919" y="102180"/>
                    <a:pt x="45083" y="102180"/>
                  </a:cubicBezTo>
                  <a:cubicBezTo>
                    <a:pt x="46936" y="102180"/>
                    <a:pt x="48799" y="102322"/>
                    <a:pt x="50658" y="102612"/>
                  </a:cubicBezTo>
                  <a:cubicBezTo>
                    <a:pt x="51833" y="102742"/>
                    <a:pt x="53139" y="103003"/>
                    <a:pt x="54314" y="103265"/>
                  </a:cubicBezTo>
                  <a:cubicBezTo>
                    <a:pt x="55619" y="103526"/>
                    <a:pt x="56795" y="103787"/>
                    <a:pt x="58100" y="104178"/>
                  </a:cubicBezTo>
                  <a:cubicBezTo>
                    <a:pt x="60581" y="104831"/>
                    <a:pt x="62800" y="105745"/>
                    <a:pt x="65673" y="106790"/>
                  </a:cubicBezTo>
                  <a:cubicBezTo>
                    <a:pt x="70432" y="108450"/>
                    <a:pt x="75378" y="109359"/>
                    <a:pt x="80433" y="109359"/>
                  </a:cubicBezTo>
                  <a:cubicBezTo>
                    <a:pt x="81341" y="109359"/>
                    <a:pt x="82253" y="109330"/>
                    <a:pt x="83168" y="109270"/>
                  </a:cubicBezTo>
                  <a:cubicBezTo>
                    <a:pt x="86301" y="108879"/>
                    <a:pt x="89304" y="108095"/>
                    <a:pt x="92176" y="106790"/>
                  </a:cubicBezTo>
                  <a:cubicBezTo>
                    <a:pt x="94918" y="105615"/>
                    <a:pt x="97529" y="103917"/>
                    <a:pt x="99749" y="101959"/>
                  </a:cubicBezTo>
                  <a:cubicBezTo>
                    <a:pt x="102099" y="100001"/>
                    <a:pt x="104057" y="97912"/>
                    <a:pt x="105885" y="95692"/>
                  </a:cubicBezTo>
                  <a:cubicBezTo>
                    <a:pt x="107713" y="93472"/>
                    <a:pt x="109280" y="91122"/>
                    <a:pt x="110847" y="88642"/>
                  </a:cubicBezTo>
                  <a:cubicBezTo>
                    <a:pt x="116461" y="79241"/>
                    <a:pt x="121030" y="69188"/>
                    <a:pt x="124686" y="58743"/>
                  </a:cubicBezTo>
                  <a:cubicBezTo>
                    <a:pt x="125600" y="56263"/>
                    <a:pt x="126383" y="53521"/>
                    <a:pt x="127428" y="51171"/>
                  </a:cubicBezTo>
                  <a:lnTo>
                    <a:pt x="128733" y="47646"/>
                  </a:lnTo>
                  <a:lnTo>
                    <a:pt x="129517" y="45818"/>
                  </a:lnTo>
                  <a:lnTo>
                    <a:pt x="130300" y="44121"/>
                  </a:lnTo>
                  <a:cubicBezTo>
                    <a:pt x="131345" y="41770"/>
                    <a:pt x="132520" y="39420"/>
                    <a:pt x="133825" y="37331"/>
                  </a:cubicBezTo>
                  <a:cubicBezTo>
                    <a:pt x="134478" y="36156"/>
                    <a:pt x="135131" y="35112"/>
                    <a:pt x="135784" y="34067"/>
                  </a:cubicBezTo>
                  <a:lnTo>
                    <a:pt x="138003" y="30934"/>
                  </a:lnTo>
                  <a:lnTo>
                    <a:pt x="139178" y="29367"/>
                  </a:lnTo>
                  <a:lnTo>
                    <a:pt x="140353" y="27931"/>
                  </a:lnTo>
                  <a:lnTo>
                    <a:pt x="142703" y="25320"/>
                  </a:lnTo>
                  <a:lnTo>
                    <a:pt x="145445" y="22709"/>
                  </a:lnTo>
                  <a:cubicBezTo>
                    <a:pt x="145967" y="22186"/>
                    <a:pt x="146359" y="21795"/>
                    <a:pt x="146881" y="21403"/>
                  </a:cubicBezTo>
                  <a:lnTo>
                    <a:pt x="148317" y="20228"/>
                  </a:lnTo>
                  <a:cubicBezTo>
                    <a:pt x="152234" y="17094"/>
                    <a:pt x="156543" y="14483"/>
                    <a:pt x="161112" y="12655"/>
                  </a:cubicBezTo>
                  <a:cubicBezTo>
                    <a:pt x="163462" y="11741"/>
                    <a:pt x="165812" y="10828"/>
                    <a:pt x="168293" y="10305"/>
                  </a:cubicBezTo>
                  <a:lnTo>
                    <a:pt x="171949" y="9522"/>
                  </a:lnTo>
                  <a:cubicBezTo>
                    <a:pt x="173124" y="9261"/>
                    <a:pt x="174429" y="9261"/>
                    <a:pt x="175604" y="9130"/>
                  </a:cubicBezTo>
                  <a:cubicBezTo>
                    <a:pt x="177050" y="9019"/>
                    <a:pt x="178485" y="8960"/>
                    <a:pt x="179909" y="8960"/>
                  </a:cubicBezTo>
                  <a:cubicBezTo>
                    <a:pt x="183503" y="8960"/>
                    <a:pt x="187029" y="9333"/>
                    <a:pt x="190488" y="10175"/>
                  </a:cubicBezTo>
                  <a:cubicBezTo>
                    <a:pt x="200280" y="12264"/>
                    <a:pt x="208897" y="18139"/>
                    <a:pt x="214381" y="26625"/>
                  </a:cubicBezTo>
                  <a:lnTo>
                    <a:pt x="213598" y="27017"/>
                  </a:lnTo>
                  <a:cubicBezTo>
                    <a:pt x="217123" y="33023"/>
                    <a:pt x="218689" y="39812"/>
                    <a:pt x="218037" y="46601"/>
                  </a:cubicBezTo>
                  <a:cubicBezTo>
                    <a:pt x="217906" y="48429"/>
                    <a:pt x="217645" y="50126"/>
                    <a:pt x="217253" y="51824"/>
                  </a:cubicBezTo>
                  <a:cubicBezTo>
                    <a:pt x="216992" y="53651"/>
                    <a:pt x="216470" y="55349"/>
                    <a:pt x="215948" y="57046"/>
                  </a:cubicBezTo>
                  <a:cubicBezTo>
                    <a:pt x="215425" y="58743"/>
                    <a:pt x="214773" y="60441"/>
                    <a:pt x="214120" y="62138"/>
                  </a:cubicBezTo>
                  <a:cubicBezTo>
                    <a:pt x="213467" y="63705"/>
                    <a:pt x="212553" y="65663"/>
                    <a:pt x="211770" y="67491"/>
                  </a:cubicBezTo>
                  <a:cubicBezTo>
                    <a:pt x="205242" y="81983"/>
                    <a:pt x="199236" y="97128"/>
                    <a:pt x="195841" y="113448"/>
                  </a:cubicBezTo>
                  <a:lnTo>
                    <a:pt x="195319" y="115929"/>
                  </a:lnTo>
                  <a:cubicBezTo>
                    <a:pt x="195189" y="116843"/>
                    <a:pt x="195058" y="117626"/>
                    <a:pt x="194927" y="118410"/>
                  </a:cubicBezTo>
                  <a:cubicBezTo>
                    <a:pt x="194666" y="120107"/>
                    <a:pt x="194405" y="121674"/>
                    <a:pt x="194275" y="123371"/>
                  </a:cubicBezTo>
                  <a:lnTo>
                    <a:pt x="194014" y="128202"/>
                  </a:lnTo>
                  <a:lnTo>
                    <a:pt x="194014" y="132641"/>
                  </a:lnTo>
                  <a:cubicBezTo>
                    <a:pt x="194014" y="138647"/>
                    <a:pt x="194405" y="143738"/>
                    <a:pt x="194405" y="148308"/>
                  </a:cubicBezTo>
                  <a:cubicBezTo>
                    <a:pt x="194927" y="142824"/>
                    <a:pt x="194666" y="136819"/>
                    <a:pt x="195058" y="130552"/>
                  </a:cubicBezTo>
                  <a:cubicBezTo>
                    <a:pt x="195319" y="124415"/>
                    <a:pt x="196233" y="118148"/>
                    <a:pt x="197669" y="112143"/>
                  </a:cubicBezTo>
                  <a:cubicBezTo>
                    <a:pt x="200542" y="100131"/>
                    <a:pt x="204589" y="88381"/>
                    <a:pt x="209420" y="77022"/>
                  </a:cubicBezTo>
                  <a:lnTo>
                    <a:pt x="213206" y="68535"/>
                  </a:lnTo>
                  <a:lnTo>
                    <a:pt x="215034" y="64227"/>
                  </a:lnTo>
                  <a:lnTo>
                    <a:pt x="216731" y="60180"/>
                  </a:lnTo>
                  <a:cubicBezTo>
                    <a:pt x="218820" y="54827"/>
                    <a:pt x="219864" y="49082"/>
                    <a:pt x="219995" y="43337"/>
                  </a:cubicBezTo>
                  <a:cubicBezTo>
                    <a:pt x="219995" y="42482"/>
                    <a:pt x="219963" y="41630"/>
                    <a:pt x="219900" y="40782"/>
                  </a:cubicBezTo>
                  <a:lnTo>
                    <a:pt x="219900" y="40782"/>
                  </a:lnTo>
                  <a:cubicBezTo>
                    <a:pt x="220164" y="44070"/>
                    <a:pt x="220004" y="47393"/>
                    <a:pt x="219473" y="50649"/>
                  </a:cubicBezTo>
                  <a:cubicBezTo>
                    <a:pt x="219212" y="52215"/>
                    <a:pt x="218820" y="53782"/>
                    <a:pt x="218428" y="55349"/>
                  </a:cubicBezTo>
                  <a:lnTo>
                    <a:pt x="217775" y="57699"/>
                  </a:lnTo>
                  <a:lnTo>
                    <a:pt x="217384" y="58874"/>
                  </a:lnTo>
                  <a:cubicBezTo>
                    <a:pt x="217253" y="59266"/>
                    <a:pt x="217123" y="59657"/>
                    <a:pt x="216992" y="60049"/>
                  </a:cubicBezTo>
                  <a:cubicBezTo>
                    <a:pt x="216339" y="61485"/>
                    <a:pt x="215687" y="63052"/>
                    <a:pt x="215164" y="64619"/>
                  </a:cubicBezTo>
                  <a:lnTo>
                    <a:pt x="213075" y="69319"/>
                  </a:lnTo>
                  <a:cubicBezTo>
                    <a:pt x="207331" y="81853"/>
                    <a:pt x="202630" y="94778"/>
                    <a:pt x="199105" y="107965"/>
                  </a:cubicBezTo>
                  <a:cubicBezTo>
                    <a:pt x="197408" y="114623"/>
                    <a:pt x="196233" y="121543"/>
                    <a:pt x="195841" y="128332"/>
                  </a:cubicBezTo>
                  <a:cubicBezTo>
                    <a:pt x="195189" y="135252"/>
                    <a:pt x="195711" y="142172"/>
                    <a:pt x="195189" y="148308"/>
                  </a:cubicBezTo>
                  <a:cubicBezTo>
                    <a:pt x="195058" y="149744"/>
                    <a:pt x="194927" y="151050"/>
                    <a:pt x="194797" y="152355"/>
                  </a:cubicBezTo>
                  <a:lnTo>
                    <a:pt x="194014" y="156403"/>
                  </a:lnTo>
                  <a:cubicBezTo>
                    <a:pt x="193752" y="158100"/>
                    <a:pt x="193361" y="159797"/>
                    <a:pt x="192969" y="161364"/>
                  </a:cubicBezTo>
                  <a:cubicBezTo>
                    <a:pt x="192708" y="162931"/>
                    <a:pt x="192186" y="164498"/>
                    <a:pt x="191794" y="165803"/>
                  </a:cubicBezTo>
                  <a:cubicBezTo>
                    <a:pt x="191272" y="168675"/>
                    <a:pt x="190358" y="171026"/>
                    <a:pt x="189836" y="172853"/>
                  </a:cubicBezTo>
                  <a:cubicBezTo>
                    <a:pt x="189444" y="174551"/>
                    <a:pt x="189183" y="175726"/>
                    <a:pt x="189574" y="175856"/>
                  </a:cubicBezTo>
                  <a:cubicBezTo>
                    <a:pt x="189593" y="175865"/>
                    <a:pt x="189614" y="175870"/>
                    <a:pt x="189637" y="175870"/>
                  </a:cubicBezTo>
                  <a:cubicBezTo>
                    <a:pt x="189948" y="175870"/>
                    <a:pt x="190710" y="175048"/>
                    <a:pt x="191925" y="172984"/>
                  </a:cubicBezTo>
                  <a:cubicBezTo>
                    <a:pt x="194144" y="169328"/>
                    <a:pt x="195972" y="165542"/>
                    <a:pt x="197278" y="161495"/>
                  </a:cubicBezTo>
                  <a:cubicBezTo>
                    <a:pt x="197800" y="159797"/>
                    <a:pt x="198191" y="158100"/>
                    <a:pt x="198453" y="156403"/>
                  </a:cubicBezTo>
                  <a:cubicBezTo>
                    <a:pt x="198714" y="155358"/>
                    <a:pt x="198844" y="154444"/>
                    <a:pt x="198975" y="153400"/>
                  </a:cubicBezTo>
                  <a:cubicBezTo>
                    <a:pt x="199236" y="152486"/>
                    <a:pt x="199236" y="151441"/>
                    <a:pt x="199366" y="150528"/>
                  </a:cubicBezTo>
                  <a:cubicBezTo>
                    <a:pt x="199628" y="148700"/>
                    <a:pt x="199628" y="147002"/>
                    <a:pt x="199628" y="145827"/>
                  </a:cubicBezTo>
                  <a:lnTo>
                    <a:pt x="199628" y="143869"/>
                  </a:lnTo>
                  <a:cubicBezTo>
                    <a:pt x="199783" y="142934"/>
                    <a:pt x="199960" y="142578"/>
                    <a:pt x="200140" y="142578"/>
                  </a:cubicBezTo>
                  <a:cubicBezTo>
                    <a:pt x="200414" y="142578"/>
                    <a:pt x="200697" y="143396"/>
                    <a:pt x="200933" y="144261"/>
                  </a:cubicBezTo>
                  <a:cubicBezTo>
                    <a:pt x="201064" y="139430"/>
                    <a:pt x="200933" y="134730"/>
                    <a:pt x="201194" y="130030"/>
                  </a:cubicBezTo>
                  <a:cubicBezTo>
                    <a:pt x="201325" y="127679"/>
                    <a:pt x="201455" y="125329"/>
                    <a:pt x="201847" y="122979"/>
                  </a:cubicBezTo>
                  <a:cubicBezTo>
                    <a:pt x="202239" y="120760"/>
                    <a:pt x="202500" y="118410"/>
                    <a:pt x="203022" y="116060"/>
                  </a:cubicBezTo>
                  <a:cubicBezTo>
                    <a:pt x="204850" y="106790"/>
                    <a:pt x="207592" y="97781"/>
                    <a:pt x="210986" y="88903"/>
                  </a:cubicBezTo>
                  <a:cubicBezTo>
                    <a:pt x="212814" y="84464"/>
                    <a:pt x="214511" y="80155"/>
                    <a:pt x="216339" y="75716"/>
                  </a:cubicBezTo>
                  <a:cubicBezTo>
                    <a:pt x="218297" y="71278"/>
                    <a:pt x="220255" y="67101"/>
                    <a:pt x="222083" y="62402"/>
                  </a:cubicBezTo>
                  <a:lnTo>
                    <a:pt x="222083" y="62402"/>
                  </a:lnTo>
                  <a:cubicBezTo>
                    <a:pt x="220255" y="67101"/>
                    <a:pt x="218428" y="71409"/>
                    <a:pt x="216470" y="75847"/>
                  </a:cubicBezTo>
                  <a:cubicBezTo>
                    <a:pt x="214511" y="80155"/>
                    <a:pt x="212814" y="84725"/>
                    <a:pt x="211117" y="89164"/>
                  </a:cubicBezTo>
                  <a:cubicBezTo>
                    <a:pt x="207722" y="98042"/>
                    <a:pt x="204981" y="107312"/>
                    <a:pt x="203153" y="116712"/>
                  </a:cubicBezTo>
                  <a:cubicBezTo>
                    <a:pt x="202761" y="119062"/>
                    <a:pt x="202239" y="121412"/>
                    <a:pt x="202108" y="123763"/>
                  </a:cubicBezTo>
                  <a:cubicBezTo>
                    <a:pt x="201978" y="126113"/>
                    <a:pt x="201586" y="128463"/>
                    <a:pt x="201586" y="130813"/>
                  </a:cubicBezTo>
                  <a:cubicBezTo>
                    <a:pt x="201325" y="135644"/>
                    <a:pt x="201455" y="140474"/>
                    <a:pt x="201325" y="145436"/>
                  </a:cubicBezTo>
                  <a:cubicBezTo>
                    <a:pt x="201466" y="145789"/>
                    <a:pt x="201607" y="146027"/>
                    <a:pt x="201749" y="146027"/>
                  </a:cubicBezTo>
                  <a:cubicBezTo>
                    <a:pt x="201868" y="146027"/>
                    <a:pt x="201988" y="145855"/>
                    <a:pt x="202108" y="145436"/>
                  </a:cubicBezTo>
                  <a:cubicBezTo>
                    <a:pt x="202500" y="142824"/>
                    <a:pt x="202761" y="140344"/>
                    <a:pt x="202761" y="137863"/>
                  </a:cubicBezTo>
                  <a:cubicBezTo>
                    <a:pt x="202892" y="134860"/>
                    <a:pt x="202892" y="130291"/>
                    <a:pt x="203544" y="124546"/>
                  </a:cubicBezTo>
                  <a:cubicBezTo>
                    <a:pt x="204328" y="118018"/>
                    <a:pt x="205633" y="111620"/>
                    <a:pt x="207461" y="105354"/>
                  </a:cubicBezTo>
                  <a:cubicBezTo>
                    <a:pt x="208245" y="101828"/>
                    <a:pt x="209550" y="98303"/>
                    <a:pt x="210725" y="94778"/>
                  </a:cubicBezTo>
                  <a:cubicBezTo>
                    <a:pt x="211770" y="91122"/>
                    <a:pt x="213206" y="87728"/>
                    <a:pt x="214511" y="84333"/>
                  </a:cubicBezTo>
                  <a:cubicBezTo>
                    <a:pt x="215687" y="80939"/>
                    <a:pt x="217253" y="77544"/>
                    <a:pt x="218559" y="74541"/>
                  </a:cubicBezTo>
                  <a:cubicBezTo>
                    <a:pt x="219212" y="72974"/>
                    <a:pt x="219864" y="71408"/>
                    <a:pt x="220517" y="69972"/>
                  </a:cubicBezTo>
                  <a:cubicBezTo>
                    <a:pt x="221170" y="68535"/>
                    <a:pt x="221823" y="67099"/>
                    <a:pt x="222345" y="65663"/>
                  </a:cubicBezTo>
                  <a:cubicBezTo>
                    <a:pt x="226131" y="57568"/>
                    <a:pt x="227829" y="48690"/>
                    <a:pt x="227306" y="39681"/>
                  </a:cubicBezTo>
                  <a:cubicBezTo>
                    <a:pt x="227176" y="38637"/>
                    <a:pt x="227045" y="37462"/>
                    <a:pt x="226784" y="36287"/>
                  </a:cubicBezTo>
                  <a:cubicBezTo>
                    <a:pt x="226654" y="35242"/>
                    <a:pt x="226523" y="34067"/>
                    <a:pt x="226131" y="32892"/>
                  </a:cubicBezTo>
                  <a:cubicBezTo>
                    <a:pt x="224956" y="28453"/>
                    <a:pt x="222998" y="24145"/>
                    <a:pt x="220517" y="20228"/>
                  </a:cubicBezTo>
                  <a:cubicBezTo>
                    <a:pt x="219864" y="19183"/>
                    <a:pt x="219081" y="18400"/>
                    <a:pt x="218298" y="17356"/>
                  </a:cubicBezTo>
                  <a:lnTo>
                    <a:pt x="217253" y="16050"/>
                  </a:lnTo>
                  <a:lnTo>
                    <a:pt x="216078" y="14744"/>
                  </a:lnTo>
                  <a:cubicBezTo>
                    <a:pt x="209550" y="8086"/>
                    <a:pt x="201194" y="3386"/>
                    <a:pt x="192055" y="1297"/>
                  </a:cubicBezTo>
                  <a:cubicBezTo>
                    <a:pt x="188023" y="433"/>
                    <a:pt x="183940" y="1"/>
                    <a:pt x="179863" y="1"/>
                  </a:cubicBezTo>
                  <a:close/>
                </a:path>
              </a:pathLst>
            </a:custGeom>
            <a:solidFill>
              <a:srgbClr val="FDB3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5" name="Google Shape;805;p11"/>
          <p:cNvGrpSpPr/>
          <p:nvPr/>
        </p:nvGrpSpPr>
        <p:grpSpPr>
          <a:xfrm rot="3959244">
            <a:off x="-1074030" y="-1026107"/>
            <a:ext cx="2836346" cy="2990614"/>
            <a:chOff x="235075" y="777725"/>
            <a:chExt cx="7186900" cy="4132775"/>
          </a:xfrm>
        </p:grpSpPr>
        <p:sp>
          <p:nvSpPr>
            <p:cNvPr id="806" name="Google Shape;806;p11"/>
            <p:cNvSpPr/>
            <p:nvPr/>
          </p:nvSpPr>
          <p:spPr>
            <a:xfrm>
              <a:off x="342575" y="932875"/>
              <a:ext cx="7079400" cy="3826525"/>
            </a:xfrm>
            <a:custGeom>
              <a:rect b="b" l="l" r="r" t="t"/>
              <a:pathLst>
                <a:path extrusionOk="0" h="153061" w="283176">
                  <a:moveTo>
                    <a:pt x="168404" y="0"/>
                  </a:moveTo>
                  <a:cubicBezTo>
                    <a:pt x="157709" y="0"/>
                    <a:pt x="146666" y="1269"/>
                    <a:pt x="137470" y="1958"/>
                  </a:cubicBezTo>
                  <a:cubicBezTo>
                    <a:pt x="99769" y="4776"/>
                    <a:pt x="61970" y="14736"/>
                    <a:pt x="30657" y="36550"/>
                  </a:cubicBezTo>
                  <a:cubicBezTo>
                    <a:pt x="16422" y="46461"/>
                    <a:pt x="2915" y="60284"/>
                    <a:pt x="1336" y="77580"/>
                  </a:cubicBezTo>
                  <a:cubicBezTo>
                    <a:pt x="0" y="92204"/>
                    <a:pt x="7774" y="106560"/>
                    <a:pt x="18778" y="116301"/>
                  </a:cubicBezTo>
                  <a:cubicBezTo>
                    <a:pt x="29807" y="126043"/>
                    <a:pt x="43726" y="131800"/>
                    <a:pt x="57670" y="136415"/>
                  </a:cubicBezTo>
                  <a:cubicBezTo>
                    <a:pt x="91058" y="147472"/>
                    <a:pt x="125903" y="153060"/>
                    <a:pt x="160873" y="153060"/>
                  </a:cubicBezTo>
                  <a:cubicBezTo>
                    <a:pt x="176382" y="153060"/>
                    <a:pt x="191917" y="151961"/>
                    <a:pt x="207359" y="149752"/>
                  </a:cubicBezTo>
                  <a:cubicBezTo>
                    <a:pt x="222226" y="147614"/>
                    <a:pt x="237360" y="144286"/>
                    <a:pt x="249871" y="135929"/>
                  </a:cubicBezTo>
                  <a:cubicBezTo>
                    <a:pt x="275062" y="119095"/>
                    <a:pt x="283175" y="80398"/>
                    <a:pt x="265102" y="56057"/>
                  </a:cubicBezTo>
                  <a:cubicBezTo>
                    <a:pt x="255968" y="43789"/>
                    <a:pt x="242097" y="36137"/>
                    <a:pt x="229125" y="28024"/>
                  </a:cubicBezTo>
                  <a:cubicBezTo>
                    <a:pt x="217003" y="20420"/>
                    <a:pt x="204881" y="7643"/>
                    <a:pt x="191278" y="3027"/>
                  </a:cubicBezTo>
                  <a:cubicBezTo>
                    <a:pt x="184502" y="737"/>
                    <a:pt x="176554" y="0"/>
                    <a:pt x="168404" y="0"/>
                  </a:cubicBezTo>
                  <a:close/>
                </a:path>
              </a:pathLst>
            </a:custGeom>
            <a:solidFill>
              <a:srgbClr val="F0A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1"/>
            <p:cNvSpPr/>
            <p:nvPr/>
          </p:nvSpPr>
          <p:spPr>
            <a:xfrm>
              <a:off x="235075" y="777725"/>
              <a:ext cx="7126775" cy="4132775"/>
            </a:xfrm>
            <a:custGeom>
              <a:rect b="b" l="l" r="r" t="t"/>
              <a:pathLst>
                <a:path extrusionOk="0" h="165311" w="285071">
                  <a:moveTo>
                    <a:pt x="193683" y="2310"/>
                  </a:moveTo>
                  <a:lnTo>
                    <a:pt x="194120" y="2431"/>
                  </a:lnTo>
                  <a:lnTo>
                    <a:pt x="194557" y="2553"/>
                  </a:lnTo>
                  <a:lnTo>
                    <a:pt x="195456" y="2820"/>
                  </a:lnTo>
                  <a:lnTo>
                    <a:pt x="196198" y="3047"/>
                  </a:lnTo>
                  <a:lnTo>
                    <a:pt x="196198" y="3047"/>
                  </a:lnTo>
                  <a:cubicBezTo>
                    <a:pt x="196113" y="3020"/>
                    <a:pt x="196027" y="2993"/>
                    <a:pt x="195942" y="2966"/>
                  </a:cubicBezTo>
                  <a:lnTo>
                    <a:pt x="194825" y="2626"/>
                  </a:lnTo>
                  <a:cubicBezTo>
                    <a:pt x="194436" y="2504"/>
                    <a:pt x="194072" y="2383"/>
                    <a:pt x="193683" y="2310"/>
                  </a:cubicBezTo>
                  <a:close/>
                  <a:moveTo>
                    <a:pt x="196198" y="3047"/>
                  </a:moveTo>
                  <a:cubicBezTo>
                    <a:pt x="196309" y="3081"/>
                    <a:pt x="196421" y="3115"/>
                    <a:pt x="196532" y="3149"/>
                  </a:cubicBezTo>
                  <a:lnTo>
                    <a:pt x="196532" y="3149"/>
                  </a:lnTo>
                  <a:lnTo>
                    <a:pt x="196198" y="3047"/>
                  </a:lnTo>
                  <a:close/>
                  <a:moveTo>
                    <a:pt x="196532" y="3149"/>
                  </a:moveTo>
                  <a:lnTo>
                    <a:pt x="197205" y="3354"/>
                  </a:lnTo>
                  <a:cubicBezTo>
                    <a:pt x="197213" y="3356"/>
                    <a:pt x="197220" y="3358"/>
                    <a:pt x="197228" y="3360"/>
                  </a:cubicBezTo>
                  <a:lnTo>
                    <a:pt x="197228" y="3360"/>
                  </a:lnTo>
                  <a:cubicBezTo>
                    <a:pt x="196996" y="3288"/>
                    <a:pt x="196764" y="3219"/>
                    <a:pt x="196532" y="3149"/>
                  </a:cubicBezTo>
                  <a:close/>
                  <a:moveTo>
                    <a:pt x="197228" y="3360"/>
                  </a:moveTo>
                  <a:lnTo>
                    <a:pt x="197228" y="3360"/>
                  </a:lnTo>
                  <a:cubicBezTo>
                    <a:pt x="197350" y="3398"/>
                    <a:pt x="197472" y="3437"/>
                    <a:pt x="197593" y="3477"/>
                  </a:cubicBezTo>
                  <a:lnTo>
                    <a:pt x="197593" y="3477"/>
                  </a:lnTo>
                  <a:cubicBezTo>
                    <a:pt x="197473" y="3434"/>
                    <a:pt x="197353" y="3392"/>
                    <a:pt x="197228" y="3360"/>
                  </a:cubicBezTo>
                  <a:close/>
                  <a:moveTo>
                    <a:pt x="197593" y="3477"/>
                  </a:moveTo>
                  <a:lnTo>
                    <a:pt x="197593" y="3477"/>
                  </a:lnTo>
                  <a:cubicBezTo>
                    <a:pt x="197745" y="3533"/>
                    <a:pt x="197897" y="3593"/>
                    <a:pt x="198055" y="3646"/>
                  </a:cubicBezTo>
                  <a:lnTo>
                    <a:pt x="198930" y="3986"/>
                  </a:lnTo>
                  <a:cubicBezTo>
                    <a:pt x="199513" y="4205"/>
                    <a:pt x="200096" y="4423"/>
                    <a:pt x="200655" y="4666"/>
                  </a:cubicBezTo>
                  <a:cubicBezTo>
                    <a:pt x="200971" y="4803"/>
                    <a:pt x="201287" y="4943"/>
                    <a:pt x="201601" y="5085"/>
                  </a:cubicBezTo>
                  <a:lnTo>
                    <a:pt x="201601" y="5085"/>
                  </a:lnTo>
                  <a:lnTo>
                    <a:pt x="200412" y="4545"/>
                  </a:lnTo>
                  <a:lnTo>
                    <a:pt x="198201" y="3694"/>
                  </a:lnTo>
                  <a:cubicBezTo>
                    <a:pt x="197999" y="3616"/>
                    <a:pt x="197796" y="3545"/>
                    <a:pt x="197593" y="3477"/>
                  </a:cubicBezTo>
                  <a:close/>
                  <a:moveTo>
                    <a:pt x="201601" y="5085"/>
                  </a:moveTo>
                  <a:lnTo>
                    <a:pt x="201792" y="5172"/>
                  </a:lnTo>
                  <a:lnTo>
                    <a:pt x="201792" y="5172"/>
                  </a:lnTo>
                  <a:cubicBezTo>
                    <a:pt x="201728" y="5143"/>
                    <a:pt x="201665" y="5114"/>
                    <a:pt x="201601" y="5085"/>
                  </a:cubicBezTo>
                  <a:close/>
                  <a:moveTo>
                    <a:pt x="201792" y="5172"/>
                  </a:moveTo>
                  <a:cubicBezTo>
                    <a:pt x="202347" y="5425"/>
                    <a:pt x="202898" y="5687"/>
                    <a:pt x="203447" y="5957"/>
                  </a:cubicBezTo>
                  <a:lnTo>
                    <a:pt x="203447" y="5957"/>
                  </a:lnTo>
                  <a:cubicBezTo>
                    <a:pt x="203149" y="5808"/>
                    <a:pt x="202850" y="5661"/>
                    <a:pt x="202550" y="5516"/>
                  </a:cubicBezTo>
                  <a:lnTo>
                    <a:pt x="201792" y="5172"/>
                  </a:lnTo>
                  <a:close/>
                  <a:moveTo>
                    <a:pt x="203447" y="5957"/>
                  </a:moveTo>
                  <a:cubicBezTo>
                    <a:pt x="205025" y="6746"/>
                    <a:pt x="206570" y="7594"/>
                    <a:pt x="208082" y="8506"/>
                  </a:cubicBezTo>
                  <a:lnTo>
                    <a:pt x="208082" y="8506"/>
                  </a:lnTo>
                  <a:cubicBezTo>
                    <a:pt x="207745" y="8301"/>
                    <a:pt x="207407" y="8098"/>
                    <a:pt x="207068" y="7897"/>
                  </a:cubicBezTo>
                  <a:cubicBezTo>
                    <a:pt x="205877" y="7204"/>
                    <a:pt x="204670" y="6559"/>
                    <a:pt x="203447" y="5957"/>
                  </a:cubicBezTo>
                  <a:close/>
                  <a:moveTo>
                    <a:pt x="208082" y="8506"/>
                  </a:moveTo>
                  <a:cubicBezTo>
                    <a:pt x="208378" y="8686"/>
                    <a:pt x="208674" y="8868"/>
                    <a:pt x="208969" y="9051"/>
                  </a:cubicBezTo>
                  <a:lnTo>
                    <a:pt x="208969" y="9051"/>
                  </a:lnTo>
                  <a:cubicBezTo>
                    <a:pt x="208675" y="8867"/>
                    <a:pt x="208379" y="8685"/>
                    <a:pt x="208082" y="8506"/>
                  </a:cubicBezTo>
                  <a:close/>
                  <a:moveTo>
                    <a:pt x="274827" y="94613"/>
                  </a:moveTo>
                  <a:cubicBezTo>
                    <a:pt x="274825" y="94672"/>
                    <a:pt x="274822" y="94731"/>
                    <a:pt x="274819" y="94790"/>
                  </a:cubicBezTo>
                  <a:lnTo>
                    <a:pt x="274827" y="94613"/>
                  </a:lnTo>
                  <a:close/>
                  <a:moveTo>
                    <a:pt x="182036" y="164515"/>
                  </a:moveTo>
                  <a:cubicBezTo>
                    <a:pt x="182009" y="164557"/>
                    <a:pt x="182151" y="164591"/>
                    <a:pt x="182606" y="164606"/>
                  </a:cubicBezTo>
                  <a:cubicBezTo>
                    <a:pt x="182112" y="164589"/>
                    <a:pt x="181975" y="164562"/>
                    <a:pt x="182036" y="164515"/>
                  </a:cubicBezTo>
                  <a:close/>
                  <a:moveTo>
                    <a:pt x="171889" y="1"/>
                  </a:moveTo>
                  <a:cubicBezTo>
                    <a:pt x="169431" y="1"/>
                    <a:pt x="166985" y="62"/>
                    <a:pt x="164556" y="148"/>
                  </a:cubicBezTo>
                  <a:cubicBezTo>
                    <a:pt x="156370" y="512"/>
                    <a:pt x="148378" y="1314"/>
                    <a:pt x="140483" y="1872"/>
                  </a:cubicBezTo>
                  <a:cubicBezTo>
                    <a:pt x="132321" y="2456"/>
                    <a:pt x="124183" y="3379"/>
                    <a:pt x="116020" y="4666"/>
                  </a:cubicBezTo>
                  <a:lnTo>
                    <a:pt x="112960" y="5128"/>
                  </a:lnTo>
                  <a:cubicBezTo>
                    <a:pt x="111964" y="5298"/>
                    <a:pt x="110943" y="5516"/>
                    <a:pt x="109923" y="5686"/>
                  </a:cubicBezTo>
                  <a:lnTo>
                    <a:pt x="106887" y="6269"/>
                  </a:lnTo>
                  <a:lnTo>
                    <a:pt x="105380" y="6537"/>
                  </a:lnTo>
                  <a:lnTo>
                    <a:pt x="103850" y="6877"/>
                  </a:lnTo>
                  <a:cubicBezTo>
                    <a:pt x="101834" y="7314"/>
                    <a:pt x="99817" y="7727"/>
                    <a:pt x="97777" y="8188"/>
                  </a:cubicBezTo>
                  <a:lnTo>
                    <a:pt x="91704" y="9719"/>
                  </a:lnTo>
                  <a:cubicBezTo>
                    <a:pt x="90878" y="9913"/>
                    <a:pt x="90052" y="10180"/>
                    <a:pt x="89226" y="10423"/>
                  </a:cubicBezTo>
                  <a:lnTo>
                    <a:pt x="86797" y="11128"/>
                  </a:lnTo>
                  <a:lnTo>
                    <a:pt x="84416" y="11857"/>
                  </a:lnTo>
                  <a:cubicBezTo>
                    <a:pt x="83615" y="12099"/>
                    <a:pt x="82861" y="12391"/>
                    <a:pt x="82108" y="12634"/>
                  </a:cubicBezTo>
                  <a:lnTo>
                    <a:pt x="77614" y="14213"/>
                  </a:lnTo>
                  <a:cubicBezTo>
                    <a:pt x="76157" y="14747"/>
                    <a:pt x="74748" y="15355"/>
                    <a:pt x="73363" y="15889"/>
                  </a:cubicBezTo>
                  <a:lnTo>
                    <a:pt x="71323" y="16739"/>
                  </a:lnTo>
                  <a:lnTo>
                    <a:pt x="70327" y="17152"/>
                  </a:lnTo>
                  <a:lnTo>
                    <a:pt x="69331" y="17590"/>
                  </a:lnTo>
                  <a:lnTo>
                    <a:pt x="65517" y="19363"/>
                  </a:lnTo>
                  <a:lnTo>
                    <a:pt x="63671" y="20213"/>
                  </a:lnTo>
                  <a:lnTo>
                    <a:pt x="61922" y="21136"/>
                  </a:lnTo>
                  <a:lnTo>
                    <a:pt x="58521" y="22910"/>
                  </a:lnTo>
                  <a:lnTo>
                    <a:pt x="62772" y="21088"/>
                  </a:lnTo>
                  <a:lnTo>
                    <a:pt x="63841" y="20650"/>
                  </a:lnTo>
                  <a:lnTo>
                    <a:pt x="64909" y="20213"/>
                  </a:lnTo>
                  <a:lnTo>
                    <a:pt x="67072" y="19387"/>
                  </a:lnTo>
                  <a:lnTo>
                    <a:pt x="69234" y="18561"/>
                  </a:lnTo>
                  <a:cubicBezTo>
                    <a:pt x="69962" y="18270"/>
                    <a:pt x="70691" y="17978"/>
                    <a:pt x="71420" y="17735"/>
                  </a:cubicBezTo>
                  <a:lnTo>
                    <a:pt x="75817" y="16229"/>
                  </a:lnTo>
                  <a:cubicBezTo>
                    <a:pt x="76545" y="15962"/>
                    <a:pt x="77274" y="15695"/>
                    <a:pt x="78027" y="15476"/>
                  </a:cubicBezTo>
                  <a:lnTo>
                    <a:pt x="80238" y="14796"/>
                  </a:lnTo>
                  <a:cubicBezTo>
                    <a:pt x="81720" y="14334"/>
                    <a:pt x="83202" y="13873"/>
                    <a:pt x="84708" y="13411"/>
                  </a:cubicBezTo>
                  <a:lnTo>
                    <a:pt x="89202" y="12172"/>
                  </a:lnTo>
                  <a:lnTo>
                    <a:pt x="91461" y="11565"/>
                  </a:lnTo>
                  <a:lnTo>
                    <a:pt x="93744" y="11031"/>
                  </a:lnTo>
                  <a:lnTo>
                    <a:pt x="98287" y="9913"/>
                  </a:lnTo>
                  <a:cubicBezTo>
                    <a:pt x="99817" y="9597"/>
                    <a:pt x="101372" y="9282"/>
                    <a:pt x="102878" y="8942"/>
                  </a:cubicBezTo>
                  <a:lnTo>
                    <a:pt x="105186" y="8480"/>
                  </a:lnTo>
                  <a:cubicBezTo>
                    <a:pt x="105963" y="8310"/>
                    <a:pt x="106716" y="8188"/>
                    <a:pt x="107494" y="8043"/>
                  </a:cubicBezTo>
                  <a:lnTo>
                    <a:pt x="112134" y="7217"/>
                  </a:lnTo>
                  <a:cubicBezTo>
                    <a:pt x="118328" y="6197"/>
                    <a:pt x="124547" y="5322"/>
                    <a:pt x="130839" y="4715"/>
                  </a:cubicBezTo>
                  <a:lnTo>
                    <a:pt x="133195" y="4472"/>
                  </a:lnTo>
                  <a:lnTo>
                    <a:pt x="134361" y="4350"/>
                  </a:lnTo>
                  <a:lnTo>
                    <a:pt x="135551" y="4277"/>
                  </a:lnTo>
                  <a:lnTo>
                    <a:pt x="140264" y="3913"/>
                  </a:lnTo>
                  <a:lnTo>
                    <a:pt x="141454" y="3816"/>
                  </a:lnTo>
                  <a:lnTo>
                    <a:pt x="142596" y="3743"/>
                  </a:lnTo>
                  <a:lnTo>
                    <a:pt x="144928" y="3573"/>
                  </a:lnTo>
                  <a:lnTo>
                    <a:pt x="149568" y="3209"/>
                  </a:lnTo>
                  <a:cubicBezTo>
                    <a:pt x="155811" y="2747"/>
                    <a:pt x="162151" y="2261"/>
                    <a:pt x="168589" y="2140"/>
                  </a:cubicBezTo>
                  <a:lnTo>
                    <a:pt x="171018" y="2115"/>
                  </a:lnTo>
                  <a:cubicBezTo>
                    <a:pt x="171419" y="2103"/>
                    <a:pt x="171820" y="2097"/>
                    <a:pt x="172224" y="2097"/>
                  </a:cubicBezTo>
                  <a:cubicBezTo>
                    <a:pt x="172628" y="2097"/>
                    <a:pt x="173034" y="2103"/>
                    <a:pt x="173447" y="2115"/>
                  </a:cubicBezTo>
                  <a:lnTo>
                    <a:pt x="175877" y="2164"/>
                  </a:lnTo>
                  <a:cubicBezTo>
                    <a:pt x="176678" y="2188"/>
                    <a:pt x="177504" y="2237"/>
                    <a:pt x="178330" y="2261"/>
                  </a:cubicBezTo>
                  <a:lnTo>
                    <a:pt x="179545" y="2334"/>
                  </a:lnTo>
                  <a:cubicBezTo>
                    <a:pt x="179958" y="2358"/>
                    <a:pt x="180346" y="2407"/>
                    <a:pt x="180759" y="2431"/>
                  </a:cubicBezTo>
                  <a:lnTo>
                    <a:pt x="183237" y="2650"/>
                  </a:lnTo>
                  <a:lnTo>
                    <a:pt x="185691" y="2941"/>
                  </a:lnTo>
                  <a:cubicBezTo>
                    <a:pt x="186104" y="2990"/>
                    <a:pt x="186517" y="3039"/>
                    <a:pt x="186930" y="3111"/>
                  </a:cubicBezTo>
                  <a:lnTo>
                    <a:pt x="188168" y="3330"/>
                  </a:lnTo>
                  <a:lnTo>
                    <a:pt x="189407" y="3549"/>
                  </a:lnTo>
                  <a:cubicBezTo>
                    <a:pt x="189820" y="3622"/>
                    <a:pt x="190233" y="3694"/>
                    <a:pt x="190646" y="3792"/>
                  </a:cubicBezTo>
                  <a:lnTo>
                    <a:pt x="193124" y="4350"/>
                  </a:lnTo>
                  <a:cubicBezTo>
                    <a:pt x="193537" y="4447"/>
                    <a:pt x="193950" y="4569"/>
                    <a:pt x="194363" y="4690"/>
                  </a:cubicBezTo>
                  <a:lnTo>
                    <a:pt x="195602" y="5079"/>
                  </a:lnTo>
                  <a:lnTo>
                    <a:pt x="196841" y="5443"/>
                  </a:lnTo>
                  <a:lnTo>
                    <a:pt x="198055" y="5905"/>
                  </a:lnTo>
                  <a:cubicBezTo>
                    <a:pt x="201238" y="7144"/>
                    <a:pt x="204299" y="8650"/>
                    <a:pt x="207189" y="10448"/>
                  </a:cubicBezTo>
                  <a:cubicBezTo>
                    <a:pt x="212898" y="13921"/>
                    <a:pt x="217975" y="17954"/>
                    <a:pt x="222955" y="21865"/>
                  </a:cubicBezTo>
                  <a:cubicBezTo>
                    <a:pt x="225433" y="23808"/>
                    <a:pt x="227911" y="25752"/>
                    <a:pt x="230388" y="27574"/>
                  </a:cubicBezTo>
                  <a:cubicBezTo>
                    <a:pt x="231020" y="28035"/>
                    <a:pt x="231627" y="28472"/>
                    <a:pt x="232259" y="28910"/>
                  </a:cubicBezTo>
                  <a:lnTo>
                    <a:pt x="233206" y="29566"/>
                  </a:lnTo>
                  <a:lnTo>
                    <a:pt x="234154" y="30173"/>
                  </a:lnTo>
                  <a:cubicBezTo>
                    <a:pt x="235368" y="30999"/>
                    <a:pt x="236753" y="31849"/>
                    <a:pt x="238065" y="32675"/>
                  </a:cubicBezTo>
                  <a:cubicBezTo>
                    <a:pt x="240761" y="34351"/>
                    <a:pt x="243482" y="36027"/>
                    <a:pt x="246178" y="37752"/>
                  </a:cubicBezTo>
                  <a:cubicBezTo>
                    <a:pt x="248875" y="39477"/>
                    <a:pt x="251571" y="41250"/>
                    <a:pt x="254243" y="43145"/>
                  </a:cubicBezTo>
                  <a:cubicBezTo>
                    <a:pt x="256891" y="45040"/>
                    <a:pt x="259491" y="47032"/>
                    <a:pt x="262017" y="49194"/>
                  </a:cubicBezTo>
                  <a:cubicBezTo>
                    <a:pt x="264543" y="51356"/>
                    <a:pt x="266924" y="53712"/>
                    <a:pt x="269135" y="56214"/>
                  </a:cubicBezTo>
                  <a:lnTo>
                    <a:pt x="269961" y="57161"/>
                  </a:lnTo>
                  <a:cubicBezTo>
                    <a:pt x="270228" y="57477"/>
                    <a:pt x="270495" y="57817"/>
                    <a:pt x="270762" y="58133"/>
                  </a:cubicBezTo>
                  <a:lnTo>
                    <a:pt x="272317" y="60125"/>
                  </a:lnTo>
                  <a:lnTo>
                    <a:pt x="273774" y="62239"/>
                  </a:lnTo>
                  <a:cubicBezTo>
                    <a:pt x="274017" y="62579"/>
                    <a:pt x="274236" y="62943"/>
                    <a:pt x="274455" y="63307"/>
                  </a:cubicBezTo>
                  <a:lnTo>
                    <a:pt x="275111" y="64401"/>
                  </a:lnTo>
                  <a:cubicBezTo>
                    <a:pt x="276811" y="67340"/>
                    <a:pt x="278269" y="70401"/>
                    <a:pt x="279410" y="73607"/>
                  </a:cubicBezTo>
                  <a:cubicBezTo>
                    <a:pt x="280528" y="76790"/>
                    <a:pt x="281354" y="80069"/>
                    <a:pt x="281864" y="83397"/>
                  </a:cubicBezTo>
                  <a:lnTo>
                    <a:pt x="282082" y="84636"/>
                  </a:lnTo>
                  <a:cubicBezTo>
                    <a:pt x="282155" y="85049"/>
                    <a:pt x="282180" y="85462"/>
                    <a:pt x="282228" y="85875"/>
                  </a:cubicBezTo>
                  <a:lnTo>
                    <a:pt x="282350" y="87138"/>
                  </a:lnTo>
                  <a:cubicBezTo>
                    <a:pt x="282398" y="87551"/>
                    <a:pt x="282447" y="87964"/>
                    <a:pt x="282471" y="88377"/>
                  </a:cubicBezTo>
                  <a:lnTo>
                    <a:pt x="282617" y="90879"/>
                  </a:lnTo>
                  <a:lnTo>
                    <a:pt x="282641" y="93381"/>
                  </a:lnTo>
                  <a:cubicBezTo>
                    <a:pt x="282593" y="100037"/>
                    <a:pt x="281524" y="106620"/>
                    <a:pt x="279459" y="112961"/>
                  </a:cubicBezTo>
                  <a:lnTo>
                    <a:pt x="279094" y="114127"/>
                  </a:lnTo>
                  <a:cubicBezTo>
                    <a:pt x="278973" y="114515"/>
                    <a:pt x="278803" y="114904"/>
                    <a:pt x="278657" y="115293"/>
                  </a:cubicBezTo>
                  <a:lnTo>
                    <a:pt x="278220" y="116459"/>
                  </a:lnTo>
                  <a:cubicBezTo>
                    <a:pt x="278074" y="116847"/>
                    <a:pt x="277928" y="117236"/>
                    <a:pt x="277758" y="117600"/>
                  </a:cubicBezTo>
                  <a:lnTo>
                    <a:pt x="276787" y="119884"/>
                  </a:lnTo>
                  <a:lnTo>
                    <a:pt x="275718" y="122094"/>
                  </a:lnTo>
                  <a:cubicBezTo>
                    <a:pt x="274236" y="125058"/>
                    <a:pt x="272536" y="127876"/>
                    <a:pt x="270616" y="130572"/>
                  </a:cubicBezTo>
                  <a:cubicBezTo>
                    <a:pt x="277224" y="121171"/>
                    <a:pt x="281208" y="110191"/>
                    <a:pt x="282204" y="98774"/>
                  </a:cubicBezTo>
                  <a:cubicBezTo>
                    <a:pt x="282447" y="95835"/>
                    <a:pt x="282495" y="92895"/>
                    <a:pt x="282350" y="89980"/>
                  </a:cubicBezTo>
                  <a:cubicBezTo>
                    <a:pt x="282180" y="87017"/>
                    <a:pt x="281815" y="84077"/>
                    <a:pt x="281208" y="81162"/>
                  </a:cubicBezTo>
                  <a:cubicBezTo>
                    <a:pt x="280601" y="78247"/>
                    <a:pt x="279775" y="75381"/>
                    <a:pt x="278706" y="72587"/>
                  </a:cubicBezTo>
                  <a:cubicBezTo>
                    <a:pt x="277637" y="69769"/>
                    <a:pt x="276325" y="67073"/>
                    <a:pt x="274770" y="64498"/>
                  </a:cubicBezTo>
                  <a:cubicBezTo>
                    <a:pt x="274357" y="63842"/>
                    <a:pt x="273993" y="63186"/>
                    <a:pt x="273580" y="62579"/>
                  </a:cubicBezTo>
                  <a:lnTo>
                    <a:pt x="272293" y="60708"/>
                  </a:lnTo>
                  <a:cubicBezTo>
                    <a:pt x="272171" y="60562"/>
                    <a:pt x="272074" y="60417"/>
                    <a:pt x="271953" y="60271"/>
                  </a:cubicBezTo>
                  <a:lnTo>
                    <a:pt x="271612" y="59809"/>
                  </a:lnTo>
                  <a:lnTo>
                    <a:pt x="270932" y="58935"/>
                  </a:lnTo>
                  <a:lnTo>
                    <a:pt x="270228" y="58060"/>
                  </a:lnTo>
                  <a:cubicBezTo>
                    <a:pt x="270009" y="57769"/>
                    <a:pt x="269742" y="57502"/>
                    <a:pt x="269523" y="57210"/>
                  </a:cubicBezTo>
                  <a:cubicBezTo>
                    <a:pt x="267604" y="54951"/>
                    <a:pt x="265539" y="52837"/>
                    <a:pt x="263353" y="50845"/>
                  </a:cubicBezTo>
                  <a:cubicBezTo>
                    <a:pt x="259005" y="46910"/>
                    <a:pt x="254341" y="43534"/>
                    <a:pt x="249652" y="40424"/>
                  </a:cubicBezTo>
                  <a:cubicBezTo>
                    <a:pt x="244964" y="37339"/>
                    <a:pt x="240251" y="34448"/>
                    <a:pt x="235708" y="31558"/>
                  </a:cubicBezTo>
                  <a:cubicBezTo>
                    <a:pt x="231312" y="28764"/>
                    <a:pt x="227230" y="25533"/>
                    <a:pt x="223125" y="22254"/>
                  </a:cubicBezTo>
                  <a:cubicBezTo>
                    <a:pt x="220186" y="19922"/>
                    <a:pt x="217222" y="17565"/>
                    <a:pt x="214161" y="15330"/>
                  </a:cubicBezTo>
                  <a:cubicBezTo>
                    <a:pt x="211076" y="13023"/>
                    <a:pt x="207845" y="10933"/>
                    <a:pt x="204469" y="9039"/>
                  </a:cubicBezTo>
                  <a:lnTo>
                    <a:pt x="203181" y="8359"/>
                  </a:lnTo>
                  <a:cubicBezTo>
                    <a:pt x="202744" y="8140"/>
                    <a:pt x="202307" y="7897"/>
                    <a:pt x="201869" y="7703"/>
                  </a:cubicBezTo>
                  <a:lnTo>
                    <a:pt x="200509" y="7095"/>
                  </a:lnTo>
                  <a:cubicBezTo>
                    <a:pt x="200072" y="6901"/>
                    <a:pt x="199634" y="6658"/>
                    <a:pt x="199149" y="6488"/>
                  </a:cubicBezTo>
                  <a:lnTo>
                    <a:pt x="197764" y="5954"/>
                  </a:lnTo>
                  <a:cubicBezTo>
                    <a:pt x="197278" y="5784"/>
                    <a:pt x="196817" y="5589"/>
                    <a:pt x="196355" y="5468"/>
                  </a:cubicBezTo>
                  <a:lnTo>
                    <a:pt x="193513" y="4593"/>
                  </a:lnTo>
                  <a:cubicBezTo>
                    <a:pt x="189796" y="3670"/>
                    <a:pt x="186031" y="3014"/>
                    <a:pt x="182217" y="2698"/>
                  </a:cubicBezTo>
                  <a:cubicBezTo>
                    <a:pt x="178826" y="2386"/>
                    <a:pt x="175435" y="2258"/>
                    <a:pt x="172044" y="2258"/>
                  </a:cubicBezTo>
                  <a:cubicBezTo>
                    <a:pt x="171743" y="2258"/>
                    <a:pt x="171441" y="2259"/>
                    <a:pt x="171140" y="2261"/>
                  </a:cubicBezTo>
                  <a:cubicBezTo>
                    <a:pt x="167496" y="2285"/>
                    <a:pt x="163876" y="2480"/>
                    <a:pt x="160305" y="2674"/>
                  </a:cubicBezTo>
                  <a:cubicBezTo>
                    <a:pt x="156734" y="2868"/>
                    <a:pt x="153212" y="3184"/>
                    <a:pt x="149738" y="3476"/>
                  </a:cubicBezTo>
                  <a:lnTo>
                    <a:pt x="139341" y="4326"/>
                  </a:lnTo>
                  <a:lnTo>
                    <a:pt x="134094" y="4763"/>
                  </a:lnTo>
                  <a:lnTo>
                    <a:pt x="128847" y="5322"/>
                  </a:lnTo>
                  <a:cubicBezTo>
                    <a:pt x="127122" y="5492"/>
                    <a:pt x="125373" y="5735"/>
                    <a:pt x="123648" y="5954"/>
                  </a:cubicBezTo>
                  <a:cubicBezTo>
                    <a:pt x="121923" y="6197"/>
                    <a:pt x="120199" y="6391"/>
                    <a:pt x="118474" y="6682"/>
                  </a:cubicBezTo>
                  <a:lnTo>
                    <a:pt x="113300" y="7508"/>
                  </a:lnTo>
                  <a:cubicBezTo>
                    <a:pt x="111599" y="7824"/>
                    <a:pt x="109899" y="8164"/>
                    <a:pt x="108174" y="8456"/>
                  </a:cubicBezTo>
                  <a:lnTo>
                    <a:pt x="105623" y="8942"/>
                  </a:lnTo>
                  <a:lnTo>
                    <a:pt x="103073" y="9500"/>
                  </a:lnTo>
                  <a:lnTo>
                    <a:pt x="100546" y="10059"/>
                  </a:lnTo>
                  <a:cubicBezTo>
                    <a:pt x="99696" y="10253"/>
                    <a:pt x="98846" y="10399"/>
                    <a:pt x="97996" y="10618"/>
                  </a:cubicBezTo>
                  <a:lnTo>
                    <a:pt x="92967" y="11881"/>
                  </a:lnTo>
                  <a:lnTo>
                    <a:pt x="91704" y="12172"/>
                  </a:lnTo>
                  <a:lnTo>
                    <a:pt x="90441" y="12537"/>
                  </a:lnTo>
                  <a:lnTo>
                    <a:pt x="87963" y="13241"/>
                  </a:lnTo>
                  <a:cubicBezTo>
                    <a:pt x="84611" y="14116"/>
                    <a:pt x="81331" y="15233"/>
                    <a:pt x="78027" y="16253"/>
                  </a:cubicBezTo>
                  <a:cubicBezTo>
                    <a:pt x="76400" y="16812"/>
                    <a:pt x="74772" y="17395"/>
                    <a:pt x="73120" y="17978"/>
                  </a:cubicBezTo>
                  <a:cubicBezTo>
                    <a:pt x="72343" y="18270"/>
                    <a:pt x="71517" y="18537"/>
                    <a:pt x="70691" y="18828"/>
                  </a:cubicBezTo>
                  <a:lnTo>
                    <a:pt x="68262" y="19776"/>
                  </a:lnTo>
                  <a:lnTo>
                    <a:pt x="65833" y="20723"/>
                  </a:lnTo>
                  <a:cubicBezTo>
                    <a:pt x="65055" y="21063"/>
                    <a:pt x="64229" y="21355"/>
                    <a:pt x="63452" y="21719"/>
                  </a:cubicBezTo>
                  <a:lnTo>
                    <a:pt x="58666" y="23784"/>
                  </a:lnTo>
                  <a:lnTo>
                    <a:pt x="57646" y="24221"/>
                  </a:lnTo>
                  <a:cubicBezTo>
                    <a:pt x="57306" y="24367"/>
                    <a:pt x="56966" y="24537"/>
                    <a:pt x="56626" y="24707"/>
                  </a:cubicBezTo>
                  <a:lnTo>
                    <a:pt x="54585" y="25679"/>
                  </a:lnTo>
                  <a:lnTo>
                    <a:pt x="52520" y="26651"/>
                  </a:lnTo>
                  <a:lnTo>
                    <a:pt x="51500" y="27136"/>
                  </a:lnTo>
                  <a:cubicBezTo>
                    <a:pt x="51160" y="27282"/>
                    <a:pt x="50820" y="27452"/>
                    <a:pt x="50480" y="27622"/>
                  </a:cubicBezTo>
                  <a:lnTo>
                    <a:pt x="45791" y="30732"/>
                  </a:lnTo>
                  <a:cubicBezTo>
                    <a:pt x="45427" y="30975"/>
                    <a:pt x="45063" y="31217"/>
                    <a:pt x="44698" y="31460"/>
                  </a:cubicBezTo>
                  <a:lnTo>
                    <a:pt x="43678" y="32213"/>
                  </a:lnTo>
                  <a:lnTo>
                    <a:pt x="41710" y="33671"/>
                  </a:lnTo>
                  <a:lnTo>
                    <a:pt x="39961" y="35031"/>
                  </a:lnTo>
                  <a:lnTo>
                    <a:pt x="39160" y="35687"/>
                  </a:lnTo>
                  <a:cubicBezTo>
                    <a:pt x="38892" y="35882"/>
                    <a:pt x="38650" y="36124"/>
                    <a:pt x="38382" y="36343"/>
                  </a:cubicBezTo>
                  <a:cubicBezTo>
                    <a:pt x="37411" y="37218"/>
                    <a:pt x="36560" y="37995"/>
                    <a:pt x="35880" y="38699"/>
                  </a:cubicBezTo>
                  <a:cubicBezTo>
                    <a:pt x="34520" y="40084"/>
                    <a:pt x="33791" y="41056"/>
                    <a:pt x="34034" y="41396"/>
                  </a:cubicBezTo>
                  <a:cubicBezTo>
                    <a:pt x="34094" y="41474"/>
                    <a:pt x="34212" y="41515"/>
                    <a:pt x="34392" y="41515"/>
                  </a:cubicBezTo>
                  <a:cubicBezTo>
                    <a:pt x="34934" y="41515"/>
                    <a:pt x="36041" y="41142"/>
                    <a:pt x="37848" y="40303"/>
                  </a:cubicBezTo>
                  <a:cubicBezTo>
                    <a:pt x="38455" y="40011"/>
                    <a:pt x="39135" y="39671"/>
                    <a:pt x="39913" y="39282"/>
                  </a:cubicBezTo>
                  <a:cubicBezTo>
                    <a:pt x="40301" y="39112"/>
                    <a:pt x="40690" y="38894"/>
                    <a:pt x="41127" y="38675"/>
                  </a:cubicBezTo>
                  <a:lnTo>
                    <a:pt x="42488" y="38019"/>
                  </a:lnTo>
                  <a:cubicBezTo>
                    <a:pt x="43435" y="37558"/>
                    <a:pt x="44480" y="37023"/>
                    <a:pt x="45597" y="36440"/>
                  </a:cubicBezTo>
                  <a:lnTo>
                    <a:pt x="47370" y="35541"/>
                  </a:lnTo>
                  <a:lnTo>
                    <a:pt x="49338" y="34618"/>
                  </a:lnTo>
                  <a:lnTo>
                    <a:pt x="51500" y="33404"/>
                  </a:lnTo>
                  <a:lnTo>
                    <a:pt x="52715" y="32748"/>
                  </a:lnTo>
                  <a:cubicBezTo>
                    <a:pt x="53152" y="32529"/>
                    <a:pt x="53565" y="32286"/>
                    <a:pt x="54002" y="32068"/>
                  </a:cubicBezTo>
                  <a:lnTo>
                    <a:pt x="59274" y="29444"/>
                  </a:lnTo>
                  <a:lnTo>
                    <a:pt x="59881" y="29128"/>
                  </a:lnTo>
                  <a:lnTo>
                    <a:pt x="60488" y="28861"/>
                  </a:lnTo>
                  <a:lnTo>
                    <a:pt x="61654" y="28351"/>
                  </a:lnTo>
                  <a:lnTo>
                    <a:pt x="63598" y="27452"/>
                  </a:lnTo>
                  <a:lnTo>
                    <a:pt x="65395" y="26651"/>
                  </a:lnTo>
                  <a:cubicBezTo>
                    <a:pt x="65757" y="26575"/>
                    <a:pt x="66038" y="26542"/>
                    <a:pt x="66253" y="26542"/>
                  </a:cubicBezTo>
                  <a:cubicBezTo>
                    <a:pt x="66730" y="26542"/>
                    <a:pt x="66871" y="26707"/>
                    <a:pt x="66804" y="26942"/>
                  </a:cubicBezTo>
                  <a:cubicBezTo>
                    <a:pt x="66707" y="27258"/>
                    <a:pt x="66197" y="27817"/>
                    <a:pt x="65687" y="28375"/>
                  </a:cubicBezTo>
                  <a:cubicBezTo>
                    <a:pt x="83323" y="20820"/>
                    <a:pt x="102077" y="15986"/>
                    <a:pt x="121098" y="13241"/>
                  </a:cubicBezTo>
                  <a:lnTo>
                    <a:pt x="128239" y="12318"/>
                  </a:lnTo>
                  <a:cubicBezTo>
                    <a:pt x="130644" y="12075"/>
                    <a:pt x="133025" y="11808"/>
                    <a:pt x="135430" y="11565"/>
                  </a:cubicBezTo>
                  <a:lnTo>
                    <a:pt x="149908" y="10448"/>
                  </a:lnTo>
                  <a:cubicBezTo>
                    <a:pt x="154742" y="10059"/>
                    <a:pt x="159552" y="9695"/>
                    <a:pt x="164338" y="9476"/>
                  </a:cubicBezTo>
                  <a:cubicBezTo>
                    <a:pt x="166718" y="9354"/>
                    <a:pt x="169093" y="9294"/>
                    <a:pt x="171468" y="9294"/>
                  </a:cubicBezTo>
                  <a:cubicBezTo>
                    <a:pt x="173842" y="9294"/>
                    <a:pt x="176217" y="9354"/>
                    <a:pt x="178597" y="9476"/>
                  </a:cubicBezTo>
                  <a:cubicBezTo>
                    <a:pt x="179326" y="9500"/>
                    <a:pt x="180055" y="9573"/>
                    <a:pt x="180784" y="9646"/>
                  </a:cubicBezTo>
                  <a:lnTo>
                    <a:pt x="181877" y="9719"/>
                  </a:lnTo>
                  <a:cubicBezTo>
                    <a:pt x="182241" y="9743"/>
                    <a:pt x="182606" y="9767"/>
                    <a:pt x="182970" y="9840"/>
                  </a:cubicBezTo>
                  <a:lnTo>
                    <a:pt x="185132" y="10108"/>
                  </a:lnTo>
                  <a:lnTo>
                    <a:pt x="185666" y="10156"/>
                  </a:lnTo>
                  <a:cubicBezTo>
                    <a:pt x="185861" y="10180"/>
                    <a:pt x="186031" y="10229"/>
                    <a:pt x="186201" y="10253"/>
                  </a:cubicBezTo>
                  <a:lnTo>
                    <a:pt x="187270" y="10448"/>
                  </a:lnTo>
                  <a:lnTo>
                    <a:pt x="188339" y="10618"/>
                  </a:lnTo>
                  <a:cubicBezTo>
                    <a:pt x="188509" y="10666"/>
                    <a:pt x="188703" y="10691"/>
                    <a:pt x="188873" y="10715"/>
                  </a:cubicBezTo>
                  <a:lnTo>
                    <a:pt x="189407" y="10836"/>
                  </a:lnTo>
                  <a:lnTo>
                    <a:pt x="191472" y="11322"/>
                  </a:lnTo>
                  <a:cubicBezTo>
                    <a:pt x="191837" y="11419"/>
                    <a:pt x="192152" y="11541"/>
                    <a:pt x="192493" y="11638"/>
                  </a:cubicBezTo>
                  <a:lnTo>
                    <a:pt x="193513" y="11929"/>
                  </a:lnTo>
                  <a:lnTo>
                    <a:pt x="194533" y="12245"/>
                  </a:lnTo>
                  <a:cubicBezTo>
                    <a:pt x="194849" y="12367"/>
                    <a:pt x="195165" y="12488"/>
                    <a:pt x="195505" y="12610"/>
                  </a:cubicBezTo>
                  <a:cubicBezTo>
                    <a:pt x="196817" y="13071"/>
                    <a:pt x="198080" y="13678"/>
                    <a:pt x="199367" y="14286"/>
                  </a:cubicBezTo>
                  <a:lnTo>
                    <a:pt x="201262" y="15282"/>
                  </a:lnTo>
                  <a:cubicBezTo>
                    <a:pt x="201894" y="15622"/>
                    <a:pt x="202501" y="16011"/>
                    <a:pt x="203133" y="16351"/>
                  </a:cubicBezTo>
                  <a:cubicBezTo>
                    <a:pt x="205610" y="17832"/>
                    <a:pt x="208015" y="19460"/>
                    <a:pt x="210396" y="21209"/>
                  </a:cubicBezTo>
                  <a:cubicBezTo>
                    <a:pt x="215157" y="24707"/>
                    <a:pt x="219773" y="28545"/>
                    <a:pt x="224655" y="32238"/>
                  </a:cubicBezTo>
                  <a:cubicBezTo>
                    <a:pt x="225870" y="33137"/>
                    <a:pt x="227109" y="34060"/>
                    <a:pt x="228396" y="34934"/>
                  </a:cubicBezTo>
                  <a:lnTo>
                    <a:pt x="229344" y="35614"/>
                  </a:lnTo>
                  <a:lnTo>
                    <a:pt x="230316" y="36270"/>
                  </a:lnTo>
                  <a:cubicBezTo>
                    <a:pt x="230971" y="36683"/>
                    <a:pt x="231627" y="37145"/>
                    <a:pt x="232259" y="37533"/>
                  </a:cubicBezTo>
                  <a:lnTo>
                    <a:pt x="239838" y="42295"/>
                  </a:lnTo>
                  <a:cubicBezTo>
                    <a:pt x="242365" y="43898"/>
                    <a:pt x="244818" y="45477"/>
                    <a:pt x="247223" y="47129"/>
                  </a:cubicBezTo>
                  <a:cubicBezTo>
                    <a:pt x="248438" y="47955"/>
                    <a:pt x="249652" y="48781"/>
                    <a:pt x="250794" y="49631"/>
                  </a:cubicBezTo>
                  <a:cubicBezTo>
                    <a:pt x="251960" y="50505"/>
                    <a:pt x="253102" y="51356"/>
                    <a:pt x="254219" y="52254"/>
                  </a:cubicBezTo>
                  <a:cubicBezTo>
                    <a:pt x="258713" y="55825"/>
                    <a:pt x="262746" y="59761"/>
                    <a:pt x="266025" y="64158"/>
                  </a:cubicBezTo>
                  <a:cubicBezTo>
                    <a:pt x="267629" y="66344"/>
                    <a:pt x="269037" y="68676"/>
                    <a:pt x="270228" y="71105"/>
                  </a:cubicBezTo>
                  <a:cubicBezTo>
                    <a:pt x="271370" y="73559"/>
                    <a:pt x="272341" y="76109"/>
                    <a:pt x="273070" y="78709"/>
                  </a:cubicBezTo>
                  <a:cubicBezTo>
                    <a:pt x="274386" y="83525"/>
                    <a:pt x="274985" y="88486"/>
                    <a:pt x="274868" y="93457"/>
                  </a:cubicBezTo>
                  <a:lnTo>
                    <a:pt x="274868" y="93457"/>
                  </a:lnTo>
                  <a:lnTo>
                    <a:pt x="274868" y="91170"/>
                  </a:lnTo>
                  <a:lnTo>
                    <a:pt x="274843" y="90660"/>
                  </a:lnTo>
                  <a:lnTo>
                    <a:pt x="274746" y="88571"/>
                  </a:lnTo>
                  <a:lnTo>
                    <a:pt x="274528" y="86531"/>
                  </a:lnTo>
                  <a:cubicBezTo>
                    <a:pt x="274212" y="83786"/>
                    <a:pt x="273677" y="81089"/>
                    <a:pt x="272924" y="78417"/>
                  </a:cubicBezTo>
                  <a:cubicBezTo>
                    <a:pt x="272147" y="75794"/>
                    <a:pt x="271151" y="73243"/>
                    <a:pt x="269936" y="70789"/>
                  </a:cubicBezTo>
                  <a:lnTo>
                    <a:pt x="269013" y="68967"/>
                  </a:lnTo>
                  <a:lnTo>
                    <a:pt x="267944" y="67194"/>
                  </a:lnTo>
                  <a:lnTo>
                    <a:pt x="267701" y="66757"/>
                  </a:lnTo>
                  <a:lnTo>
                    <a:pt x="267386" y="66344"/>
                  </a:lnTo>
                  <a:lnTo>
                    <a:pt x="266778" y="65494"/>
                  </a:lnTo>
                  <a:lnTo>
                    <a:pt x="266195" y="64643"/>
                  </a:lnTo>
                  <a:lnTo>
                    <a:pt x="265564" y="63818"/>
                  </a:lnTo>
                  <a:lnTo>
                    <a:pt x="264932" y="62992"/>
                  </a:lnTo>
                  <a:cubicBezTo>
                    <a:pt x="264738" y="62724"/>
                    <a:pt x="264519" y="62457"/>
                    <a:pt x="264300" y="62190"/>
                  </a:cubicBezTo>
                  <a:lnTo>
                    <a:pt x="262940" y="60587"/>
                  </a:lnTo>
                  <a:cubicBezTo>
                    <a:pt x="261993" y="59566"/>
                    <a:pt x="261045" y="58522"/>
                    <a:pt x="260025" y="57550"/>
                  </a:cubicBezTo>
                  <a:cubicBezTo>
                    <a:pt x="257984" y="55582"/>
                    <a:pt x="255822" y="53712"/>
                    <a:pt x="253588" y="51963"/>
                  </a:cubicBezTo>
                  <a:cubicBezTo>
                    <a:pt x="249069" y="48416"/>
                    <a:pt x="244138" y="45210"/>
                    <a:pt x="239134" y="42027"/>
                  </a:cubicBezTo>
                  <a:lnTo>
                    <a:pt x="231554" y="37266"/>
                  </a:lnTo>
                  <a:cubicBezTo>
                    <a:pt x="228907" y="35566"/>
                    <a:pt x="226429" y="33768"/>
                    <a:pt x="224000" y="31922"/>
                  </a:cubicBezTo>
                  <a:cubicBezTo>
                    <a:pt x="219165" y="28229"/>
                    <a:pt x="214598" y="24440"/>
                    <a:pt x="209886" y="20990"/>
                  </a:cubicBezTo>
                  <a:cubicBezTo>
                    <a:pt x="207578" y="19290"/>
                    <a:pt x="205173" y="17687"/>
                    <a:pt x="202695" y="16205"/>
                  </a:cubicBezTo>
                  <a:cubicBezTo>
                    <a:pt x="201481" y="15476"/>
                    <a:pt x="200242" y="14845"/>
                    <a:pt x="199003" y="14189"/>
                  </a:cubicBezTo>
                  <a:lnTo>
                    <a:pt x="197108" y="13314"/>
                  </a:lnTo>
                  <a:cubicBezTo>
                    <a:pt x="196792" y="13168"/>
                    <a:pt x="196476" y="13071"/>
                    <a:pt x="196136" y="12925"/>
                  </a:cubicBezTo>
                  <a:lnTo>
                    <a:pt x="195189" y="12561"/>
                  </a:lnTo>
                  <a:cubicBezTo>
                    <a:pt x="194557" y="12318"/>
                    <a:pt x="193901" y="12099"/>
                    <a:pt x="193221" y="11905"/>
                  </a:cubicBezTo>
                  <a:lnTo>
                    <a:pt x="192225" y="11614"/>
                  </a:lnTo>
                  <a:lnTo>
                    <a:pt x="191739" y="11444"/>
                  </a:lnTo>
                  <a:lnTo>
                    <a:pt x="191229" y="11322"/>
                  </a:lnTo>
                  <a:lnTo>
                    <a:pt x="189189" y="10836"/>
                  </a:lnTo>
                  <a:cubicBezTo>
                    <a:pt x="188849" y="10763"/>
                    <a:pt x="188484" y="10691"/>
                    <a:pt x="188144" y="10642"/>
                  </a:cubicBezTo>
                  <a:lnTo>
                    <a:pt x="187100" y="10448"/>
                  </a:lnTo>
                  <a:cubicBezTo>
                    <a:pt x="185715" y="10180"/>
                    <a:pt x="184282" y="10035"/>
                    <a:pt x="182873" y="9840"/>
                  </a:cubicBezTo>
                  <a:cubicBezTo>
                    <a:pt x="182144" y="9767"/>
                    <a:pt x="181440" y="9719"/>
                    <a:pt x="180711" y="9646"/>
                  </a:cubicBezTo>
                  <a:cubicBezTo>
                    <a:pt x="180006" y="9597"/>
                    <a:pt x="179278" y="9500"/>
                    <a:pt x="178549" y="9500"/>
                  </a:cubicBezTo>
                  <a:cubicBezTo>
                    <a:pt x="176287" y="9385"/>
                    <a:pt x="174025" y="9330"/>
                    <a:pt x="171763" y="9330"/>
                  </a:cubicBezTo>
                  <a:cubicBezTo>
                    <a:pt x="169264" y="9330"/>
                    <a:pt x="166764" y="9397"/>
                    <a:pt x="164265" y="9525"/>
                  </a:cubicBezTo>
                  <a:cubicBezTo>
                    <a:pt x="159479" y="9767"/>
                    <a:pt x="154621" y="10156"/>
                    <a:pt x="149762" y="10569"/>
                  </a:cubicBezTo>
                  <a:cubicBezTo>
                    <a:pt x="147333" y="10788"/>
                    <a:pt x="144880" y="10982"/>
                    <a:pt x="142402" y="11176"/>
                  </a:cubicBezTo>
                  <a:lnTo>
                    <a:pt x="135163" y="11784"/>
                  </a:lnTo>
                  <a:lnTo>
                    <a:pt x="127924" y="12561"/>
                  </a:lnTo>
                  <a:lnTo>
                    <a:pt x="120709" y="13557"/>
                  </a:lnTo>
                  <a:cubicBezTo>
                    <a:pt x="101518" y="16424"/>
                    <a:pt x="82546" y="21476"/>
                    <a:pt x="64739" y="29347"/>
                  </a:cubicBezTo>
                  <a:cubicBezTo>
                    <a:pt x="64352" y="29816"/>
                    <a:pt x="64239" y="30165"/>
                    <a:pt x="64800" y="30165"/>
                  </a:cubicBezTo>
                  <a:cubicBezTo>
                    <a:pt x="64908" y="30165"/>
                    <a:pt x="65040" y="30152"/>
                    <a:pt x="65201" y="30124"/>
                  </a:cubicBezTo>
                  <a:cubicBezTo>
                    <a:pt x="66027" y="29979"/>
                    <a:pt x="66829" y="29760"/>
                    <a:pt x="67630" y="29468"/>
                  </a:cubicBezTo>
                  <a:cubicBezTo>
                    <a:pt x="68796" y="29128"/>
                    <a:pt x="70302" y="28618"/>
                    <a:pt x="72294" y="27914"/>
                  </a:cubicBezTo>
                  <a:lnTo>
                    <a:pt x="73436" y="27549"/>
                  </a:lnTo>
                  <a:cubicBezTo>
                    <a:pt x="73825" y="27404"/>
                    <a:pt x="74238" y="27258"/>
                    <a:pt x="74699" y="27112"/>
                  </a:cubicBezTo>
                  <a:cubicBezTo>
                    <a:pt x="75622" y="26821"/>
                    <a:pt x="76618" y="26480"/>
                    <a:pt x="77712" y="26116"/>
                  </a:cubicBezTo>
                  <a:cubicBezTo>
                    <a:pt x="78780" y="25752"/>
                    <a:pt x="79946" y="25339"/>
                    <a:pt x="81210" y="24926"/>
                  </a:cubicBezTo>
                  <a:lnTo>
                    <a:pt x="85194" y="23687"/>
                  </a:lnTo>
                  <a:lnTo>
                    <a:pt x="87356" y="22982"/>
                  </a:lnTo>
                  <a:lnTo>
                    <a:pt x="89590" y="22326"/>
                  </a:lnTo>
                  <a:cubicBezTo>
                    <a:pt x="91145" y="21889"/>
                    <a:pt x="92724" y="21428"/>
                    <a:pt x="94352" y="20966"/>
                  </a:cubicBezTo>
                  <a:lnTo>
                    <a:pt x="99405" y="19654"/>
                  </a:lnTo>
                  <a:lnTo>
                    <a:pt x="100716" y="19314"/>
                  </a:lnTo>
                  <a:lnTo>
                    <a:pt x="102028" y="19023"/>
                  </a:lnTo>
                  <a:lnTo>
                    <a:pt x="104700" y="18415"/>
                  </a:lnTo>
                  <a:lnTo>
                    <a:pt x="107421" y="17808"/>
                  </a:lnTo>
                  <a:lnTo>
                    <a:pt x="110166" y="17249"/>
                  </a:lnTo>
                  <a:lnTo>
                    <a:pt x="112935" y="16691"/>
                  </a:lnTo>
                  <a:lnTo>
                    <a:pt x="114320" y="16424"/>
                  </a:lnTo>
                  <a:lnTo>
                    <a:pt x="115705" y="16181"/>
                  </a:lnTo>
                  <a:lnTo>
                    <a:pt x="121292" y="15233"/>
                  </a:lnTo>
                  <a:lnTo>
                    <a:pt x="126831" y="14456"/>
                  </a:lnTo>
                  <a:lnTo>
                    <a:pt x="128191" y="14261"/>
                  </a:lnTo>
                  <a:lnTo>
                    <a:pt x="129551" y="14116"/>
                  </a:lnTo>
                  <a:lnTo>
                    <a:pt x="132248" y="13800"/>
                  </a:lnTo>
                  <a:lnTo>
                    <a:pt x="134871" y="13508"/>
                  </a:lnTo>
                  <a:cubicBezTo>
                    <a:pt x="135746" y="13411"/>
                    <a:pt x="136620" y="13338"/>
                    <a:pt x="137471" y="13266"/>
                  </a:cubicBezTo>
                  <a:lnTo>
                    <a:pt x="142426" y="12853"/>
                  </a:lnTo>
                  <a:lnTo>
                    <a:pt x="147163" y="12512"/>
                  </a:lnTo>
                  <a:cubicBezTo>
                    <a:pt x="151317" y="12245"/>
                    <a:pt x="155423" y="11929"/>
                    <a:pt x="159528" y="11711"/>
                  </a:cubicBezTo>
                  <a:cubicBezTo>
                    <a:pt x="163335" y="11486"/>
                    <a:pt x="167122" y="11344"/>
                    <a:pt x="170888" y="11344"/>
                  </a:cubicBezTo>
                  <a:cubicBezTo>
                    <a:pt x="171182" y="11344"/>
                    <a:pt x="171477" y="11345"/>
                    <a:pt x="171771" y="11346"/>
                  </a:cubicBezTo>
                  <a:cubicBezTo>
                    <a:pt x="175779" y="11346"/>
                    <a:pt x="179788" y="11589"/>
                    <a:pt x="183772" y="12075"/>
                  </a:cubicBezTo>
                  <a:cubicBezTo>
                    <a:pt x="187585" y="12512"/>
                    <a:pt x="191326" y="13411"/>
                    <a:pt x="194922" y="14747"/>
                  </a:cubicBezTo>
                  <a:cubicBezTo>
                    <a:pt x="198371" y="16083"/>
                    <a:pt x="201796" y="18002"/>
                    <a:pt x="205149" y="20262"/>
                  </a:cubicBezTo>
                  <a:cubicBezTo>
                    <a:pt x="208477" y="22497"/>
                    <a:pt x="211781" y="25047"/>
                    <a:pt x="215133" y="27671"/>
                  </a:cubicBezTo>
                  <a:cubicBezTo>
                    <a:pt x="218510" y="30319"/>
                    <a:pt x="221910" y="33064"/>
                    <a:pt x="225554" y="35711"/>
                  </a:cubicBezTo>
                  <a:cubicBezTo>
                    <a:pt x="226502" y="36343"/>
                    <a:pt x="227401" y="37023"/>
                    <a:pt x="228372" y="37655"/>
                  </a:cubicBezTo>
                  <a:lnTo>
                    <a:pt x="229805" y="38602"/>
                  </a:lnTo>
                  <a:lnTo>
                    <a:pt x="230534" y="39088"/>
                  </a:lnTo>
                  <a:lnTo>
                    <a:pt x="231214" y="39501"/>
                  </a:lnTo>
                  <a:lnTo>
                    <a:pt x="236729" y="42951"/>
                  </a:lnTo>
                  <a:cubicBezTo>
                    <a:pt x="240373" y="45234"/>
                    <a:pt x="243944" y="47493"/>
                    <a:pt x="247369" y="49850"/>
                  </a:cubicBezTo>
                  <a:cubicBezTo>
                    <a:pt x="250721" y="52157"/>
                    <a:pt x="253928" y="54659"/>
                    <a:pt x="256940" y="57356"/>
                  </a:cubicBezTo>
                  <a:cubicBezTo>
                    <a:pt x="259855" y="59955"/>
                    <a:pt x="262503" y="62846"/>
                    <a:pt x="264811" y="65980"/>
                  </a:cubicBezTo>
                  <a:cubicBezTo>
                    <a:pt x="266997" y="69040"/>
                    <a:pt x="268770" y="72368"/>
                    <a:pt x="270082" y="75891"/>
                  </a:cubicBezTo>
                  <a:lnTo>
                    <a:pt x="270349" y="76547"/>
                  </a:lnTo>
                  <a:cubicBezTo>
                    <a:pt x="270422" y="76765"/>
                    <a:pt x="270495" y="76984"/>
                    <a:pt x="270568" y="77202"/>
                  </a:cubicBezTo>
                  <a:lnTo>
                    <a:pt x="270981" y="78539"/>
                  </a:lnTo>
                  <a:cubicBezTo>
                    <a:pt x="271151" y="79000"/>
                    <a:pt x="271248" y="79462"/>
                    <a:pt x="271370" y="79899"/>
                  </a:cubicBezTo>
                  <a:lnTo>
                    <a:pt x="271734" y="81284"/>
                  </a:lnTo>
                  <a:lnTo>
                    <a:pt x="272050" y="82668"/>
                  </a:lnTo>
                  <a:cubicBezTo>
                    <a:pt x="272123" y="83130"/>
                    <a:pt x="272244" y="83591"/>
                    <a:pt x="272317" y="84053"/>
                  </a:cubicBezTo>
                  <a:lnTo>
                    <a:pt x="272536" y="85462"/>
                  </a:lnTo>
                  <a:lnTo>
                    <a:pt x="272633" y="86166"/>
                  </a:lnTo>
                  <a:cubicBezTo>
                    <a:pt x="272681" y="86385"/>
                    <a:pt x="272706" y="86628"/>
                    <a:pt x="272730" y="86871"/>
                  </a:cubicBezTo>
                  <a:cubicBezTo>
                    <a:pt x="273143" y="90636"/>
                    <a:pt x="273167" y="94426"/>
                    <a:pt x="272778" y="98215"/>
                  </a:cubicBezTo>
                  <a:cubicBezTo>
                    <a:pt x="272754" y="98677"/>
                    <a:pt x="272681" y="99138"/>
                    <a:pt x="272608" y="99624"/>
                  </a:cubicBezTo>
                  <a:lnTo>
                    <a:pt x="272414" y="101009"/>
                  </a:lnTo>
                  <a:cubicBezTo>
                    <a:pt x="272268" y="101956"/>
                    <a:pt x="272074" y="102879"/>
                    <a:pt x="271928" y="103802"/>
                  </a:cubicBezTo>
                  <a:cubicBezTo>
                    <a:pt x="271710" y="104750"/>
                    <a:pt x="271515" y="105649"/>
                    <a:pt x="271272" y="106572"/>
                  </a:cubicBezTo>
                  <a:lnTo>
                    <a:pt x="270884" y="107932"/>
                  </a:lnTo>
                  <a:cubicBezTo>
                    <a:pt x="270762" y="108369"/>
                    <a:pt x="270641" y="108831"/>
                    <a:pt x="270471" y="109268"/>
                  </a:cubicBezTo>
                  <a:cubicBezTo>
                    <a:pt x="269353" y="112815"/>
                    <a:pt x="267871" y="116264"/>
                    <a:pt x="266050" y="119519"/>
                  </a:cubicBezTo>
                  <a:lnTo>
                    <a:pt x="265564" y="120394"/>
                  </a:lnTo>
                  <a:lnTo>
                    <a:pt x="265029" y="121244"/>
                  </a:lnTo>
                  <a:lnTo>
                    <a:pt x="264495" y="122119"/>
                  </a:lnTo>
                  <a:lnTo>
                    <a:pt x="264252" y="122532"/>
                  </a:lnTo>
                  <a:lnTo>
                    <a:pt x="263960" y="122945"/>
                  </a:lnTo>
                  <a:lnTo>
                    <a:pt x="262843" y="124596"/>
                  </a:lnTo>
                  <a:lnTo>
                    <a:pt x="261628" y="126200"/>
                  </a:lnTo>
                  <a:cubicBezTo>
                    <a:pt x="260001" y="128289"/>
                    <a:pt x="258203" y="130257"/>
                    <a:pt x="256284" y="132054"/>
                  </a:cubicBezTo>
                  <a:cubicBezTo>
                    <a:pt x="254341" y="133828"/>
                    <a:pt x="252276" y="135431"/>
                    <a:pt x="250089" y="136864"/>
                  </a:cubicBezTo>
                  <a:lnTo>
                    <a:pt x="248389" y="137933"/>
                  </a:lnTo>
                  <a:lnTo>
                    <a:pt x="246616" y="138929"/>
                  </a:lnTo>
                  <a:lnTo>
                    <a:pt x="246178" y="139196"/>
                  </a:lnTo>
                  <a:lnTo>
                    <a:pt x="245741" y="139415"/>
                  </a:lnTo>
                  <a:lnTo>
                    <a:pt x="244818" y="139876"/>
                  </a:lnTo>
                  <a:lnTo>
                    <a:pt x="243919" y="140338"/>
                  </a:lnTo>
                  <a:lnTo>
                    <a:pt x="242996" y="140775"/>
                  </a:lnTo>
                  <a:lnTo>
                    <a:pt x="242049" y="141188"/>
                  </a:lnTo>
                  <a:lnTo>
                    <a:pt x="241587" y="141407"/>
                  </a:lnTo>
                  <a:lnTo>
                    <a:pt x="241126" y="141601"/>
                  </a:lnTo>
                  <a:lnTo>
                    <a:pt x="239231" y="142403"/>
                  </a:lnTo>
                  <a:lnTo>
                    <a:pt x="237287" y="143131"/>
                  </a:lnTo>
                  <a:cubicBezTo>
                    <a:pt x="236656" y="143399"/>
                    <a:pt x="235976" y="143593"/>
                    <a:pt x="235344" y="143836"/>
                  </a:cubicBezTo>
                  <a:cubicBezTo>
                    <a:pt x="232721" y="144735"/>
                    <a:pt x="230000" y="145512"/>
                    <a:pt x="227255" y="146192"/>
                  </a:cubicBezTo>
                  <a:cubicBezTo>
                    <a:pt x="224485" y="146872"/>
                    <a:pt x="221692" y="147455"/>
                    <a:pt x="218850" y="147990"/>
                  </a:cubicBezTo>
                  <a:cubicBezTo>
                    <a:pt x="216007" y="148500"/>
                    <a:pt x="213117" y="148986"/>
                    <a:pt x="210226" y="149374"/>
                  </a:cubicBezTo>
                  <a:cubicBezTo>
                    <a:pt x="194787" y="151592"/>
                    <a:pt x="179230" y="152704"/>
                    <a:pt x="163670" y="152704"/>
                  </a:cubicBezTo>
                  <a:cubicBezTo>
                    <a:pt x="155702" y="152704"/>
                    <a:pt x="147733" y="152412"/>
                    <a:pt x="139778" y="151828"/>
                  </a:cubicBezTo>
                  <a:lnTo>
                    <a:pt x="136742" y="151634"/>
                  </a:lnTo>
                  <a:lnTo>
                    <a:pt x="133705" y="151342"/>
                  </a:lnTo>
                  <a:lnTo>
                    <a:pt x="127608" y="150735"/>
                  </a:lnTo>
                  <a:cubicBezTo>
                    <a:pt x="125567" y="150492"/>
                    <a:pt x="123551" y="150225"/>
                    <a:pt x="121510" y="149958"/>
                  </a:cubicBezTo>
                  <a:lnTo>
                    <a:pt x="118450" y="149569"/>
                  </a:lnTo>
                  <a:cubicBezTo>
                    <a:pt x="117454" y="149423"/>
                    <a:pt x="116433" y="149253"/>
                    <a:pt x="115413" y="149107"/>
                  </a:cubicBezTo>
                  <a:lnTo>
                    <a:pt x="109316" y="148111"/>
                  </a:lnTo>
                  <a:cubicBezTo>
                    <a:pt x="107275" y="147747"/>
                    <a:pt x="105235" y="147358"/>
                    <a:pt x="103218" y="146970"/>
                  </a:cubicBezTo>
                  <a:lnTo>
                    <a:pt x="100182" y="146387"/>
                  </a:lnTo>
                  <a:cubicBezTo>
                    <a:pt x="99162" y="146192"/>
                    <a:pt x="98141" y="145949"/>
                    <a:pt x="97145" y="145731"/>
                  </a:cubicBezTo>
                  <a:lnTo>
                    <a:pt x="91072" y="144370"/>
                  </a:lnTo>
                  <a:cubicBezTo>
                    <a:pt x="89056" y="143884"/>
                    <a:pt x="87040" y="143374"/>
                    <a:pt x="85048" y="142864"/>
                  </a:cubicBezTo>
                  <a:lnTo>
                    <a:pt x="82036" y="142087"/>
                  </a:lnTo>
                  <a:cubicBezTo>
                    <a:pt x="81040" y="141820"/>
                    <a:pt x="80044" y="141528"/>
                    <a:pt x="79048" y="141237"/>
                  </a:cubicBezTo>
                  <a:lnTo>
                    <a:pt x="73096" y="139536"/>
                  </a:lnTo>
                  <a:cubicBezTo>
                    <a:pt x="71128" y="138929"/>
                    <a:pt x="69161" y="138273"/>
                    <a:pt x="67193" y="137666"/>
                  </a:cubicBezTo>
                  <a:cubicBezTo>
                    <a:pt x="63258" y="136451"/>
                    <a:pt x="59395" y="135115"/>
                    <a:pt x="55630" y="133682"/>
                  </a:cubicBezTo>
                  <a:cubicBezTo>
                    <a:pt x="51865" y="132249"/>
                    <a:pt x="48221" y="130694"/>
                    <a:pt x="44698" y="128993"/>
                  </a:cubicBezTo>
                  <a:cubicBezTo>
                    <a:pt x="41249" y="127342"/>
                    <a:pt x="37921" y="125471"/>
                    <a:pt x="34714" y="123358"/>
                  </a:cubicBezTo>
                  <a:cubicBezTo>
                    <a:pt x="33937" y="122847"/>
                    <a:pt x="33159" y="122337"/>
                    <a:pt x="32406" y="121779"/>
                  </a:cubicBezTo>
                  <a:lnTo>
                    <a:pt x="31289" y="120953"/>
                  </a:lnTo>
                  <a:cubicBezTo>
                    <a:pt x="30925" y="120685"/>
                    <a:pt x="30560" y="120394"/>
                    <a:pt x="30196" y="120127"/>
                  </a:cubicBezTo>
                  <a:cubicBezTo>
                    <a:pt x="29831" y="119835"/>
                    <a:pt x="29467" y="119568"/>
                    <a:pt x="29103" y="119252"/>
                  </a:cubicBezTo>
                  <a:lnTo>
                    <a:pt x="28058" y="118378"/>
                  </a:lnTo>
                  <a:cubicBezTo>
                    <a:pt x="27354" y="117795"/>
                    <a:pt x="26722" y="117187"/>
                    <a:pt x="26066" y="116580"/>
                  </a:cubicBezTo>
                  <a:cubicBezTo>
                    <a:pt x="23491" y="114151"/>
                    <a:pt x="21159" y="111479"/>
                    <a:pt x="19143" y="108588"/>
                  </a:cubicBezTo>
                  <a:cubicBezTo>
                    <a:pt x="17199" y="105770"/>
                    <a:pt x="15572" y="102782"/>
                    <a:pt x="14309" y="99624"/>
                  </a:cubicBezTo>
                  <a:cubicBezTo>
                    <a:pt x="13094" y="96612"/>
                    <a:pt x="12317" y="93478"/>
                    <a:pt x="11928" y="90247"/>
                  </a:cubicBezTo>
                  <a:lnTo>
                    <a:pt x="11807" y="89081"/>
                  </a:lnTo>
                  <a:cubicBezTo>
                    <a:pt x="11782" y="88887"/>
                    <a:pt x="11782" y="88693"/>
                    <a:pt x="11782" y="88523"/>
                  </a:cubicBezTo>
                  <a:lnTo>
                    <a:pt x="11758" y="87940"/>
                  </a:lnTo>
                  <a:lnTo>
                    <a:pt x="11734" y="86774"/>
                  </a:lnTo>
                  <a:cubicBezTo>
                    <a:pt x="11709" y="86385"/>
                    <a:pt x="11758" y="86021"/>
                    <a:pt x="11758" y="85632"/>
                  </a:cubicBezTo>
                  <a:cubicBezTo>
                    <a:pt x="11807" y="84101"/>
                    <a:pt x="11977" y="82571"/>
                    <a:pt x="12268" y="81065"/>
                  </a:cubicBezTo>
                  <a:cubicBezTo>
                    <a:pt x="13361" y="75065"/>
                    <a:pt x="16228" y="69478"/>
                    <a:pt x="19823" y="64571"/>
                  </a:cubicBezTo>
                  <a:cubicBezTo>
                    <a:pt x="21305" y="62530"/>
                    <a:pt x="22884" y="60562"/>
                    <a:pt x="24584" y="58692"/>
                  </a:cubicBezTo>
                  <a:cubicBezTo>
                    <a:pt x="26139" y="56967"/>
                    <a:pt x="27621" y="55485"/>
                    <a:pt x="28981" y="54149"/>
                  </a:cubicBezTo>
                  <a:cubicBezTo>
                    <a:pt x="31678" y="51501"/>
                    <a:pt x="33864" y="49534"/>
                    <a:pt x="35394" y="48100"/>
                  </a:cubicBezTo>
                  <a:cubicBezTo>
                    <a:pt x="36147" y="47372"/>
                    <a:pt x="36730" y="46789"/>
                    <a:pt x="37168" y="46327"/>
                  </a:cubicBezTo>
                  <a:cubicBezTo>
                    <a:pt x="37484" y="45987"/>
                    <a:pt x="37751" y="45623"/>
                    <a:pt x="37969" y="45210"/>
                  </a:cubicBezTo>
                  <a:cubicBezTo>
                    <a:pt x="38077" y="44940"/>
                    <a:pt x="37975" y="44805"/>
                    <a:pt x="37672" y="44805"/>
                  </a:cubicBezTo>
                  <a:cubicBezTo>
                    <a:pt x="37429" y="44805"/>
                    <a:pt x="37057" y="44891"/>
                    <a:pt x="36560" y="45064"/>
                  </a:cubicBezTo>
                  <a:cubicBezTo>
                    <a:pt x="34836" y="45720"/>
                    <a:pt x="33184" y="46546"/>
                    <a:pt x="31605" y="47517"/>
                  </a:cubicBezTo>
                  <a:cubicBezTo>
                    <a:pt x="28860" y="49145"/>
                    <a:pt x="26260" y="50967"/>
                    <a:pt x="23783" y="52983"/>
                  </a:cubicBezTo>
                  <a:cubicBezTo>
                    <a:pt x="20333" y="55753"/>
                    <a:pt x="17199" y="58886"/>
                    <a:pt x="14454" y="62311"/>
                  </a:cubicBezTo>
                  <a:cubicBezTo>
                    <a:pt x="12778" y="64352"/>
                    <a:pt x="11272" y="66538"/>
                    <a:pt x="9960" y="68822"/>
                  </a:cubicBezTo>
                  <a:cubicBezTo>
                    <a:pt x="9620" y="69429"/>
                    <a:pt x="9280" y="70061"/>
                    <a:pt x="8989" y="70692"/>
                  </a:cubicBezTo>
                  <a:cubicBezTo>
                    <a:pt x="8673" y="71324"/>
                    <a:pt x="8381" y="71980"/>
                    <a:pt x="8066" y="72636"/>
                  </a:cubicBezTo>
                  <a:cubicBezTo>
                    <a:pt x="7458" y="73996"/>
                    <a:pt x="6948" y="75381"/>
                    <a:pt x="6511" y="76814"/>
                  </a:cubicBezTo>
                  <a:lnTo>
                    <a:pt x="5466" y="76498"/>
                  </a:lnTo>
                  <a:cubicBezTo>
                    <a:pt x="5879" y="75065"/>
                    <a:pt x="6365" y="73680"/>
                    <a:pt x="6924" y="72295"/>
                  </a:cubicBezTo>
                  <a:cubicBezTo>
                    <a:pt x="7483" y="71008"/>
                    <a:pt x="8017" y="69769"/>
                    <a:pt x="8600" y="68652"/>
                  </a:cubicBezTo>
                  <a:cubicBezTo>
                    <a:pt x="9669" y="66611"/>
                    <a:pt x="10835" y="64643"/>
                    <a:pt x="12098" y="62749"/>
                  </a:cubicBezTo>
                  <a:cubicBezTo>
                    <a:pt x="13896" y="60149"/>
                    <a:pt x="15815" y="57623"/>
                    <a:pt x="17880" y="55218"/>
                  </a:cubicBezTo>
                  <a:cubicBezTo>
                    <a:pt x="19386" y="53420"/>
                    <a:pt x="20455" y="52206"/>
                    <a:pt x="21135" y="51356"/>
                  </a:cubicBezTo>
                  <a:cubicBezTo>
                    <a:pt x="21791" y="50505"/>
                    <a:pt x="22058" y="50020"/>
                    <a:pt x="22058" y="49728"/>
                  </a:cubicBezTo>
                  <a:cubicBezTo>
                    <a:pt x="22068" y="49503"/>
                    <a:pt x="21894" y="49429"/>
                    <a:pt x="21629" y="49429"/>
                  </a:cubicBezTo>
                  <a:cubicBezTo>
                    <a:pt x="21263" y="49429"/>
                    <a:pt x="20725" y="49571"/>
                    <a:pt x="20260" y="49655"/>
                  </a:cubicBezTo>
                  <a:cubicBezTo>
                    <a:pt x="20065" y="49697"/>
                    <a:pt x="19883" y="49725"/>
                    <a:pt x="19731" y="49725"/>
                  </a:cubicBezTo>
                  <a:cubicBezTo>
                    <a:pt x="19262" y="49725"/>
                    <a:pt x="19095" y="49451"/>
                    <a:pt x="19774" y="48441"/>
                  </a:cubicBezTo>
                  <a:lnTo>
                    <a:pt x="19774" y="48441"/>
                  </a:lnTo>
                  <a:cubicBezTo>
                    <a:pt x="15159" y="52789"/>
                    <a:pt x="10859" y="57672"/>
                    <a:pt x="7385" y="63283"/>
                  </a:cubicBezTo>
                  <a:cubicBezTo>
                    <a:pt x="6511" y="64692"/>
                    <a:pt x="5685" y="66125"/>
                    <a:pt x="4956" y="67631"/>
                  </a:cubicBezTo>
                  <a:cubicBezTo>
                    <a:pt x="4227" y="69162"/>
                    <a:pt x="3547" y="70668"/>
                    <a:pt x="2964" y="72271"/>
                  </a:cubicBezTo>
                  <a:cubicBezTo>
                    <a:pt x="2357" y="73850"/>
                    <a:pt x="1847" y="75478"/>
                    <a:pt x="1434" y="77130"/>
                  </a:cubicBezTo>
                  <a:cubicBezTo>
                    <a:pt x="1215" y="77956"/>
                    <a:pt x="997" y="78781"/>
                    <a:pt x="875" y="79632"/>
                  </a:cubicBezTo>
                  <a:cubicBezTo>
                    <a:pt x="729" y="80458"/>
                    <a:pt x="559" y="81308"/>
                    <a:pt x="462" y="82158"/>
                  </a:cubicBezTo>
                  <a:cubicBezTo>
                    <a:pt x="49" y="85583"/>
                    <a:pt x="1" y="89033"/>
                    <a:pt x="365" y="92458"/>
                  </a:cubicBezTo>
                  <a:cubicBezTo>
                    <a:pt x="754" y="95835"/>
                    <a:pt x="1507" y="99187"/>
                    <a:pt x="2576" y="102418"/>
                  </a:cubicBezTo>
                  <a:cubicBezTo>
                    <a:pt x="3620" y="105600"/>
                    <a:pt x="4980" y="108685"/>
                    <a:pt x="6608" y="111624"/>
                  </a:cubicBezTo>
                  <a:cubicBezTo>
                    <a:pt x="8211" y="114564"/>
                    <a:pt x="10033" y="117357"/>
                    <a:pt x="12098" y="120005"/>
                  </a:cubicBezTo>
                  <a:cubicBezTo>
                    <a:pt x="12608" y="120661"/>
                    <a:pt x="13264" y="121341"/>
                    <a:pt x="13920" y="122094"/>
                  </a:cubicBezTo>
                  <a:cubicBezTo>
                    <a:pt x="14576" y="122872"/>
                    <a:pt x="15353" y="123649"/>
                    <a:pt x="16155" y="124451"/>
                  </a:cubicBezTo>
                  <a:lnTo>
                    <a:pt x="16762" y="125058"/>
                  </a:lnTo>
                  <a:lnTo>
                    <a:pt x="17418" y="125665"/>
                  </a:lnTo>
                  <a:lnTo>
                    <a:pt x="18730" y="126880"/>
                  </a:lnTo>
                  <a:cubicBezTo>
                    <a:pt x="19191" y="127293"/>
                    <a:pt x="19653" y="127682"/>
                    <a:pt x="20115" y="128070"/>
                  </a:cubicBezTo>
                  <a:cubicBezTo>
                    <a:pt x="20576" y="128459"/>
                    <a:pt x="21038" y="128872"/>
                    <a:pt x="21523" y="129261"/>
                  </a:cubicBezTo>
                  <a:cubicBezTo>
                    <a:pt x="24900" y="131957"/>
                    <a:pt x="28471" y="134386"/>
                    <a:pt x="32212" y="136548"/>
                  </a:cubicBezTo>
                  <a:cubicBezTo>
                    <a:pt x="36245" y="138856"/>
                    <a:pt x="40399" y="140921"/>
                    <a:pt x="44674" y="142743"/>
                  </a:cubicBezTo>
                  <a:cubicBezTo>
                    <a:pt x="48901" y="144540"/>
                    <a:pt x="53152" y="146119"/>
                    <a:pt x="57379" y="147577"/>
                  </a:cubicBezTo>
                  <a:cubicBezTo>
                    <a:pt x="58423" y="147917"/>
                    <a:pt x="59492" y="148306"/>
                    <a:pt x="60561" y="148621"/>
                  </a:cubicBezTo>
                  <a:lnTo>
                    <a:pt x="63743" y="149642"/>
                  </a:lnTo>
                  <a:lnTo>
                    <a:pt x="66926" y="150638"/>
                  </a:lnTo>
                  <a:cubicBezTo>
                    <a:pt x="67970" y="150953"/>
                    <a:pt x="69039" y="151318"/>
                    <a:pt x="70108" y="151609"/>
                  </a:cubicBezTo>
                  <a:cubicBezTo>
                    <a:pt x="74383" y="152824"/>
                    <a:pt x="78635" y="154087"/>
                    <a:pt x="82934" y="155107"/>
                  </a:cubicBezTo>
                  <a:lnTo>
                    <a:pt x="86141" y="155909"/>
                  </a:lnTo>
                  <a:lnTo>
                    <a:pt x="87769" y="156346"/>
                  </a:lnTo>
                  <a:lnTo>
                    <a:pt x="89372" y="156711"/>
                  </a:lnTo>
                  <a:lnTo>
                    <a:pt x="95834" y="158144"/>
                  </a:lnTo>
                  <a:cubicBezTo>
                    <a:pt x="96392" y="158241"/>
                    <a:pt x="96927" y="158387"/>
                    <a:pt x="97461" y="158484"/>
                  </a:cubicBezTo>
                  <a:lnTo>
                    <a:pt x="99089" y="158800"/>
                  </a:lnTo>
                  <a:lnTo>
                    <a:pt x="102320" y="159407"/>
                  </a:lnTo>
                  <a:cubicBezTo>
                    <a:pt x="104506" y="159796"/>
                    <a:pt x="106644" y="160257"/>
                    <a:pt x="108830" y="160573"/>
                  </a:cubicBezTo>
                  <a:lnTo>
                    <a:pt x="115340" y="161618"/>
                  </a:lnTo>
                  <a:cubicBezTo>
                    <a:pt x="116409" y="161812"/>
                    <a:pt x="117502" y="161934"/>
                    <a:pt x="118595" y="162079"/>
                  </a:cubicBezTo>
                  <a:lnTo>
                    <a:pt x="121851" y="162492"/>
                  </a:lnTo>
                  <a:lnTo>
                    <a:pt x="125106" y="162930"/>
                  </a:lnTo>
                  <a:lnTo>
                    <a:pt x="125932" y="163027"/>
                  </a:lnTo>
                  <a:lnTo>
                    <a:pt x="126758" y="163124"/>
                  </a:lnTo>
                  <a:lnTo>
                    <a:pt x="128385" y="163270"/>
                  </a:lnTo>
                  <a:lnTo>
                    <a:pt x="134920" y="163950"/>
                  </a:lnTo>
                  <a:cubicBezTo>
                    <a:pt x="137082" y="164144"/>
                    <a:pt x="139268" y="164290"/>
                    <a:pt x="141454" y="164436"/>
                  </a:cubicBezTo>
                  <a:lnTo>
                    <a:pt x="144734" y="164679"/>
                  </a:lnTo>
                  <a:cubicBezTo>
                    <a:pt x="145827" y="164751"/>
                    <a:pt x="146920" y="164800"/>
                    <a:pt x="147989" y="164849"/>
                  </a:cubicBezTo>
                  <a:lnTo>
                    <a:pt x="154548" y="165140"/>
                  </a:lnTo>
                  <a:lnTo>
                    <a:pt x="161083" y="165262"/>
                  </a:lnTo>
                  <a:lnTo>
                    <a:pt x="164338" y="165310"/>
                  </a:lnTo>
                  <a:lnTo>
                    <a:pt x="167617" y="165262"/>
                  </a:lnTo>
                  <a:lnTo>
                    <a:pt x="174152" y="165189"/>
                  </a:lnTo>
                  <a:lnTo>
                    <a:pt x="180662" y="164897"/>
                  </a:lnTo>
                  <a:cubicBezTo>
                    <a:pt x="181755" y="164849"/>
                    <a:pt x="182824" y="164824"/>
                    <a:pt x="183917" y="164776"/>
                  </a:cubicBezTo>
                  <a:lnTo>
                    <a:pt x="187173" y="164533"/>
                  </a:lnTo>
                  <a:cubicBezTo>
                    <a:pt x="189335" y="164363"/>
                    <a:pt x="191497" y="164241"/>
                    <a:pt x="193659" y="164071"/>
                  </a:cubicBezTo>
                  <a:lnTo>
                    <a:pt x="200145" y="163415"/>
                  </a:lnTo>
                  <a:cubicBezTo>
                    <a:pt x="201213" y="163294"/>
                    <a:pt x="202307" y="163197"/>
                    <a:pt x="203375" y="163075"/>
                  </a:cubicBezTo>
                  <a:lnTo>
                    <a:pt x="206606" y="162662"/>
                  </a:lnTo>
                  <a:cubicBezTo>
                    <a:pt x="208744" y="162371"/>
                    <a:pt x="210882" y="162104"/>
                    <a:pt x="213044" y="161812"/>
                  </a:cubicBezTo>
                  <a:cubicBezTo>
                    <a:pt x="217344" y="161156"/>
                    <a:pt x="221668" y="160427"/>
                    <a:pt x="225992" y="159504"/>
                  </a:cubicBezTo>
                  <a:cubicBezTo>
                    <a:pt x="230364" y="158581"/>
                    <a:pt x="234688" y="157415"/>
                    <a:pt x="238915" y="155982"/>
                  </a:cubicBezTo>
                  <a:cubicBezTo>
                    <a:pt x="243263" y="154524"/>
                    <a:pt x="247466" y="152727"/>
                    <a:pt x="251523" y="150613"/>
                  </a:cubicBezTo>
                  <a:cubicBezTo>
                    <a:pt x="251766" y="150468"/>
                    <a:pt x="252033" y="150346"/>
                    <a:pt x="252276" y="150200"/>
                  </a:cubicBezTo>
                  <a:lnTo>
                    <a:pt x="253029" y="149763"/>
                  </a:lnTo>
                  <a:lnTo>
                    <a:pt x="254559" y="148913"/>
                  </a:lnTo>
                  <a:cubicBezTo>
                    <a:pt x="255555" y="148306"/>
                    <a:pt x="256527" y="147674"/>
                    <a:pt x="257499" y="147042"/>
                  </a:cubicBezTo>
                  <a:lnTo>
                    <a:pt x="258956" y="146022"/>
                  </a:lnTo>
                  <a:lnTo>
                    <a:pt x="259685" y="145488"/>
                  </a:lnTo>
                  <a:lnTo>
                    <a:pt x="260049" y="145245"/>
                  </a:lnTo>
                  <a:lnTo>
                    <a:pt x="260389" y="144953"/>
                  </a:lnTo>
                  <a:lnTo>
                    <a:pt x="261774" y="143860"/>
                  </a:lnTo>
                  <a:lnTo>
                    <a:pt x="262479" y="143301"/>
                  </a:lnTo>
                  <a:cubicBezTo>
                    <a:pt x="262697" y="143107"/>
                    <a:pt x="262916" y="142913"/>
                    <a:pt x="263134" y="142718"/>
                  </a:cubicBezTo>
                  <a:cubicBezTo>
                    <a:pt x="266657" y="139609"/>
                    <a:pt x="269839" y="136111"/>
                    <a:pt x="272560" y="132297"/>
                  </a:cubicBezTo>
                  <a:cubicBezTo>
                    <a:pt x="272924" y="131836"/>
                    <a:pt x="273240" y="131350"/>
                    <a:pt x="273556" y="130864"/>
                  </a:cubicBezTo>
                  <a:lnTo>
                    <a:pt x="274528" y="129406"/>
                  </a:lnTo>
                  <a:cubicBezTo>
                    <a:pt x="275159" y="128410"/>
                    <a:pt x="275718" y="127414"/>
                    <a:pt x="276325" y="126418"/>
                  </a:cubicBezTo>
                  <a:lnTo>
                    <a:pt x="277151" y="124864"/>
                  </a:lnTo>
                  <a:cubicBezTo>
                    <a:pt x="277418" y="124354"/>
                    <a:pt x="277710" y="123843"/>
                    <a:pt x="277953" y="123309"/>
                  </a:cubicBezTo>
                  <a:lnTo>
                    <a:pt x="278706" y="121754"/>
                  </a:lnTo>
                  <a:lnTo>
                    <a:pt x="279094" y="120953"/>
                  </a:lnTo>
                  <a:lnTo>
                    <a:pt x="279435" y="120151"/>
                  </a:lnTo>
                  <a:cubicBezTo>
                    <a:pt x="281256" y="115900"/>
                    <a:pt x="282665" y="111454"/>
                    <a:pt x="283637" y="106912"/>
                  </a:cubicBezTo>
                  <a:cubicBezTo>
                    <a:pt x="283686" y="106645"/>
                    <a:pt x="283759" y="106353"/>
                    <a:pt x="283807" y="106062"/>
                  </a:cubicBezTo>
                  <a:lnTo>
                    <a:pt x="283953" y="105211"/>
                  </a:lnTo>
                  <a:lnTo>
                    <a:pt x="284269" y="103487"/>
                  </a:lnTo>
                  <a:cubicBezTo>
                    <a:pt x="284439" y="102345"/>
                    <a:pt x="284560" y="101179"/>
                    <a:pt x="284730" y="100037"/>
                  </a:cubicBezTo>
                  <a:cubicBezTo>
                    <a:pt x="284803" y="98871"/>
                    <a:pt x="284925" y="97729"/>
                    <a:pt x="284973" y="96563"/>
                  </a:cubicBezTo>
                  <a:lnTo>
                    <a:pt x="285046" y="94814"/>
                  </a:lnTo>
                  <a:lnTo>
                    <a:pt x="285070" y="93940"/>
                  </a:lnTo>
                  <a:lnTo>
                    <a:pt x="285070" y="93065"/>
                  </a:lnTo>
                  <a:cubicBezTo>
                    <a:pt x="285070" y="88377"/>
                    <a:pt x="284536" y="83688"/>
                    <a:pt x="283491" y="79122"/>
                  </a:cubicBezTo>
                  <a:cubicBezTo>
                    <a:pt x="282423" y="74482"/>
                    <a:pt x="280771" y="70012"/>
                    <a:pt x="278560" y="65809"/>
                  </a:cubicBezTo>
                  <a:lnTo>
                    <a:pt x="277710" y="64230"/>
                  </a:lnTo>
                  <a:cubicBezTo>
                    <a:pt x="277443" y="63720"/>
                    <a:pt x="277127" y="63210"/>
                    <a:pt x="276811" y="62700"/>
                  </a:cubicBezTo>
                  <a:cubicBezTo>
                    <a:pt x="276495" y="62190"/>
                    <a:pt x="276179" y="61680"/>
                    <a:pt x="275864" y="61170"/>
                  </a:cubicBezTo>
                  <a:lnTo>
                    <a:pt x="274819" y="59712"/>
                  </a:lnTo>
                  <a:cubicBezTo>
                    <a:pt x="273459" y="57793"/>
                    <a:pt x="272001" y="55947"/>
                    <a:pt x="270422" y="54198"/>
                  </a:cubicBezTo>
                  <a:cubicBezTo>
                    <a:pt x="267313" y="50797"/>
                    <a:pt x="263936" y="47688"/>
                    <a:pt x="260292" y="44870"/>
                  </a:cubicBezTo>
                  <a:cubicBezTo>
                    <a:pt x="253199" y="39307"/>
                    <a:pt x="245668" y="34813"/>
                    <a:pt x="238502" y="30343"/>
                  </a:cubicBezTo>
                  <a:lnTo>
                    <a:pt x="237166" y="29517"/>
                  </a:lnTo>
                  <a:lnTo>
                    <a:pt x="236486" y="29104"/>
                  </a:lnTo>
                  <a:lnTo>
                    <a:pt x="235879" y="28691"/>
                  </a:lnTo>
                  <a:lnTo>
                    <a:pt x="234640" y="27889"/>
                  </a:lnTo>
                  <a:cubicBezTo>
                    <a:pt x="234227" y="27622"/>
                    <a:pt x="233838" y="27331"/>
                    <a:pt x="233425" y="27039"/>
                  </a:cubicBezTo>
                  <a:cubicBezTo>
                    <a:pt x="233012" y="26748"/>
                    <a:pt x="232599" y="26456"/>
                    <a:pt x="232186" y="26165"/>
                  </a:cubicBezTo>
                  <a:lnTo>
                    <a:pt x="230947" y="25242"/>
                  </a:lnTo>
                  <a:cubicBezTo>
                    <a:pt x="230121" y="24659"/>
                    <a:pt x="229295" y="24003"/>
                    <a:pt x="228469" y="23395"/>
                  </a:cubicBezTo>
                  <a:cubicBezTo>
                    <a:pt x="225166" y="20869"/>
                    <a:pt x="221813" y="18173"/>
                    <a:pt x="218315" y="15525"/>
                  </a:cubicBezTo>
                  <a:cubicBezTo>
                    <a:pt x="215309" y="13209"/>
                    <a:pt x="212185" y="11047"/>
                    <a:pt x="208969" y="9051"/>
                  </a:cubicBezTo>
                  <a:lnTo>
                    <a:pt x="208969" y="9051"/>
                  </a:lnTo>
                  <a:cubicBezTo>
                    <a:pt x="209456" y="9356"/>
                    <a:pt x="209940" y="9668"/>
                    <a:pt x="210420" y="9986"/>
                  </a:cubicBezTo>
                  <a:cubicBezTo>
                    <a:pt x="210736" y="10180"/>
                    <a:pt x="211028" y="10375"/>
                    <a:pt x="211343" y="10593"/>
                  </a:cubicBezTo>
                  <a:lnTo>
                    <a:pt x="212242" y="11201"/>
                  </a:lnTo>
                  <a:cubicBezTo>
                    <a:pt x="212849" y="11614"/>
                    <a:pt x="213457" y="12002"/>
                    <a:pt x="214040" y="12415"/>
                  </a:cubicBezTo>
                  <a:cubicBezTo>
                    <a:pt x="215206" y="13266"/>
                    <a:pt x="216372" y="14091"/>
                    <a:pt x="217489" y="14966"/>
                  </a:cubicBezTo>
                  <a:cubicBezTo>
                    <a:pt x="219748" y="16642"/>
                    <a:pt x="221910" y="18367"/>
                    <a:pt x="224072" y="20067"/>
                  </a:cubicBezTo>
                  <a:cubicBezTo>
                    <a:pt x="226210" y="21743"/>
                    <a:pt x="228299" y="23395"/>
                    <a:pt x="230413" y="24974"/>
                  </a:cubicBezTo>
                  <a:cubicBezTo>
                    <a:pt x="232526" y="26553"/>
                    <a:pt x="234591" y="27987"/>
                    <a:pt x="236729" y="29371"/>
                  </a:cubicBezTo>
                  <a:cubicBezTo>
                    <a:pt x="241271" y="32213"/>
                    <a:pt x="245911" y="35056"/>
                    <a:pt x="250551" y="38092"/>
                  </a:cubicBezTo>
                  <a:cubicBezTo>
                    <a:pt x="252883" y="39647"/>
                    <a:pt x="255191" y="41226"/>
                    <a:pt x="257450" y="42902"/>
                  </a:cubicBezTo>
                  <a:cubicBezTo>
                    <a:pt x="258592" y="43728"/>
                    <a:pt x="259709" y="44627"/>
                    <a:pt x="260827" y="45501"/>
                  </a:cubicBezTo>
                  <a:cubicBezTo>
                    <a:pt x="261385" y="45963"/>
                    <a:pt x="261944" y="46424"/>
                    <a:pt x="262503" y="46886"/>
                  </a:cubicBezTo>
                  <a:lnTo>
                    <a:pt x="263329" y="47566"/>
                  </a:lnTo>
                  <a:lnTo>
                    <a:pt x="264130" y="48295"/>
                  </a:lnTo>
                  <a:cubicBezTo>
                    <a:pt x="266317" y="50214"/>
                    <a:pt x="268382" y="52279"/>
                    <a:pt x="270325" y="54441"/>
                  </a:cubicBezTo>
                  <a:lnTo>
                    <a:pt x="271782" y="56117"/>
                  </a:lnTo>
                  <a:cubicBezTo>
                    <a:pt x="272244" y="56676"/>
                    <a:pt x="272706" y="57283"/>
                    <a:pt x="273167" y="57866"/>
                  </a:cubicBezTo>
                  <a:lnTo>
                    <a:pt x="273847" y="58740"/>
                  </a:lnTo>
                  <a:cubicBezTo>
                    <a:pt x="274066" y="59032"/>
                    <a:pt x="274260" y="59348"/>
                    <a:pt x="274503" y="59664"/>
                  </a:cubicBezTo>
                  <a:lnTo>
                    <a:pt x="275766" y="61510"/>
                  </a:lnTo>
                  <a:cubicBezTo>
                    <a:pt x="276544" y="62797"/>
                    <a:pt x="277370" y="64060"/>
                    <a:pt x="278050" y="65396"/>
                  </a:cubicBezTo>
                  <a:lnTo>
                    <a:pt x="278560" y="66392"/>
                  </a:lnTo>
                  <a:lnTo>
                    <a:pt x="278827" y="66903"/>
                  </a:lnTo>
                  <a:cubicBezTo>
                    <a:pt x="278900" y="67073"/>
                    <a:pt x="278997" y="67243"/>
                    <a:pt x="279070" y="67413"/>
                  </a:cubicBezTo>
                  <a:lnTo>
                    <a:pt x="279993" y="69453"/>
                  </a:lnTo>
                  <a:cubicBezTo>
                    <a:pt x="280309" y="70133"/>
                    <a:pt x="280552" y="70838"/>
                    <a:pt x="280844" y="71518"/>
                  </a:cubicBezTo>
                  <a:lnTo>
                    <a:pt x="281232" y="72563"/>
                  </a:lnTo>
                  <a:cubicBezTo>
                    <a:pt x="281378" y="72927"/>
                    <a:pt x="281475" y="73267"/>
                    <a:pt x="281597" y="73632"/>
                  </a:cubicBezTo>
                  <a:cubicBezTo>
                    <a:pt x="281815" y="74336"/>
                    <a:pt x="282058" y="75040"/>
                    <a:pt x="282277" y="75745"/>
                  </a:cubicBezTo>
                  <a:lnTo>
                    <a:pt x="282884" y="77907"/>
                  </a:lnTo>
                  <a:cubicBezTo>
                    <a:pt x="283589" y="80773"/>
                    <a:pt x="284099" y="83688"/>
                    <a:pt x="284390" y="86628"/>
                  </a:cubicBezTo>
                  <a:lnTo>
                    <a:pt x="284536" y="87721"/>
                  </a:lnTo>
                  <a:lnTo>
                    <a:pt x="284609" y="88838"/>
                  </a:lnTo>
                  <a:cubicBezTo>
                    <a:pt x="284657" y="89567"/>
                    <a:pt x="284706" y="90296"/>
                    <a:pt x="284730" y="91025"/>
                  </a:cubicBezTo>
                  <a:cubicBezTo>
                    <a:pt x="284755" y="92507"/>
                    <a:pt x="284779" y="93964"/>
                    <a:pt x="284706" y="95422"/>
                  </a:cubicBezTo>
                  <a:cubicBezTo>
                    <a:pt x="284682" y="96903"/>
                    <a:pt x="284512" y="98337"/>
                    <a:pt x="284414" y="99794"/>
                  </a:cubicBezTo>
                  <a:cubicBezTo>
                    <a:pt x="284317" y="100523"/>
                    <a:pt x="284220" y="101252"/>
                    <a:pt x="284123" y="101980"/>
                  </a:cubicBezTo>
                  <a:lnTo>
                    <a:pt x="284002" y="103074"/>
                  </a:lnTo>
                  <a:lnTo>
                    <a:pt x="283807" y="104142"/>
                  </a:lnTo>
                  <a:cubicBezTo>
                    <a:pt x="283321" y="107009"/>
                    <a:pt x="282641" y="109851"/>
                    <a:pt x="281791" y="112645"/>
                  </a:cubicBezTo>
                  <a:lnTo>
                    <a:pt x="281135" y="114734"/>
                  </a:lnTo>
                  <a:cubicBezTo>
                    <a:pt x="280892" y="115414"/>
                    <a:pt x="280625" y="116094"/>
                    <a:pt x="280382" y="116799"/>
                  </a:cubicBezTo>
                  <a:lnTo>
                    <a:pt x="279993" y="117819"/>
                  </a:lnTo>
                  <a:cubicBezTo>
                    <a:pt x="279872" y="118159"/>
                    <a:pt x="279726" y="118499"/>
                    <a:pt x="279580" y="118839"/>
                  </a:cubicBezTo>
                  <a:cubicBezTo>
                    <a:pt x="279289" y="119495"/>
                    <a:pt x="279022" y="120175"/>
                    <a:pt x="278706" y="120856"/>
                  </a:cubicBezTo>
                  <a:cubicBezTo>
                    <a:pt x="278074" y="122167"/>
                    <a:pt x="277491" y="123503"/>
                    <a:pt x="276762" y="124767"/>
                  </a:cubicBezTo>
                  <a:lnTo>
                    <a:pt x="276252" y="125738"/>
                  </a:lnTo>
                  <a:lnTo>
                    <a:pt x="275985" y="126224"/>
                  </a:lnTo>
                  <a:lnTo>
                    <a:pt x="275694" y="126710"/>
                  </a:lnTo>
                  <a:lnTo>
                    <a:pt x="274576" y="128580"/>
                  </a:lnTo>
                  <a:cubicBezTo>
                    <a:pt x="271442" y="133609"/>
                    <a:pt x="267604" y="138152"/>
                    <a:pt x="263159" y="142063"/>
                  </a:cubicBezTo>
                  <a:lnTo>
                    <a:pt x="262333" y="142816"/>
                  </a:lnTo>
                  <a:cubicBezTo>
                    <a:pt x="262041" y="143059"/>
                    <a:pt x="261750" y="143277"/>
                    <a:pt x="261458" y="143520"/>
                  </a:cubicBezTo>
                  <a:cubicBezTo>
                    <a:pt x="260875" y="144006"/>
                    <a:pt x="260292" y="144443"/>
                    <a:pt x="259709" y="144905"/>
                  </a:cubicBezTo>
                  <a:cubicBezTo>
                    <a:pt x="258495" y="145755"/>
                    <a:pt x="257280" y="146678"/>
                    <a:pt x="256017" y="147431"/>
                  </a:cubicBezTo>
                  <a:lnTo>
                    <a:pt x="255094" y="148014"/>
                  </a:lnTo>
                  <a:lnTo>
                    <a:pt x="254632" y="148330"/>
                  </a:lnTo>
                  <a:lnTo>
                    <a:pt x="254195" y="148621"/>
                  </a:lnTo>
                  <a:lnTo>
                    <a:pt x="252276" y="149715"/>
                  </a:lnTo>
                  <a:cubicBezTo>
                    <a:pt x="251644" y="150079"/>
                    <a:pt x="250988" y="150395"/>
                    <a:pt x="250357" y="150735"/>
                  </a:cubicBezTo>
                  <a:lnTo>
                    <a:pt x="249385" y="151245"/>
                  </a:lnTo>
                  <a:lnTo>
                    <a:pt x="248389" y="151707"/>
                  </a:lnTo>
                  <a:cubicBezTo>
                    <a:pt x="243166" y="154160"/>
                    <a:pt x="237749" y="156103"/>
                    <a:pt x="232162" y="157561"/>
                  </a:cubicBezTo>
                  <a:cubicBezTo>
                    <a:pt x="229417" y="158290"/>
                    <a:pt x="226672" y="158921"/>
                    <a:pt x="223902" y="159480"/>
                  </a:cubicBezTo>
                  <a:cubicBezTo>
                    <a:pt x="221133" y="160039"/>
                    <a:pt x="218364" y="160525"/>
                    <a:pt x="215619" y="160962"/>
                  </a:cubicBezTo>
                  <a:lnTo>
                    <a:pt x="213554" y="161278"/>
                  </a:lnTo>
                  <a:cubicBezTo>
                    <a:pt x="212849" y="161399"/>
                    <a:pt x="212169" y="161496"/>
                    <a:pt x="211465" y="161569"/>
                  </a:cubicBezTo>
                  <a:lnTo>
                    <a:pt x="207335" y="162128"/>
                  </a:lnTo>
                  <a:lnTo>
                    <a:pt x="203181" y="162662"/>
                  </a:lnTo>
                  <a:cubicBezTo>
                    <a:pt x="201796" y="162808"/>
                    <a:pt x="200412" y="162954"/>
                    <a:pt x="199027" y="163100"/>
                  </a:cubicBezTo>
                  <a:cubicBezTo>
                    <a:pt x="196234" y="163367"/>
                    <a:pt x="193464" y="163707"/>
                    <a:pt x="190646" y="163853"/>
                  </a:cubicBezTo>
                  <a:lnTo>
                    <a:pt x="186444" y="164168"/>
                  </a:lnTo>
                  <a:cubicBezTo>
                    <a:pt x="185059" y="164266"/>
                    <a:pt x="183650" y="164387"/>
                    <a:pt x="182241" y="164436"/>
                  </a:cubicBezTo>
                  <a:cubicBezTo>
                    <a:pt x="182897" y="164217"/>
                    <a:pt x="184816" y="163901"/>
                    <a:pt x="181561" y="163901"/>
                  </a:cubicBezTo>
                  <a:lnTo>
                    <a:pt x="183699" y="163804"/>
                  </a:lnTo>
                  <a:lnTo>
                    <a:pt x="185812" y="163610"/>
                  </a:lnTo>
                  <a:lnTo>
                    <a:pt x="190063" y="163270"/>
                  </a:lnTo>
                  <a:lnTo>
                    <a:pt x="192201" y="163075"/>
                  </a:lnTo>
                  <a:lnTo>
                    <a:pt x="193246" y="163002"/>
                  </a:lnTo>
                  <a:lnTo>
                    <a:pt x="194314" y="162881"/>
                  </a:lnTo>
                  <a:lnTo>
                    <a:pt x="198541" y="162419"/>
                  </a:lnTo>
                  <a:lnTo>
                    <a:pt x="202768" y="161958"/>
                  </a:lnTo>
                  <a:lnTo>
                    <a:pt x="206971" y="161375"/>
                  </a:lnTo>
                  <a:cubicBezTo>
                    <a:pt x="209764" y="160986"/>
                    <a:pt x="212558" y="160597"/>
                    <a:pt x="215352" y="160160"/>
                  </a:cubicBezTo>
                  <a:cubicBezTo>
                    <a:pt x="218145" y="159699"/>
                    <a:pt x="220939" y="159213"/>
                    <a:pt x="223732" y="158630"/>
                  </a:cubicBezTo>
                  <a:cubicBezTo>
                    <a:pt x="226526" y="158047"/>
                    <a:pt x="229320" y="157415"/>
                    <a:pt x="232089" y="156662"/>
                  </a:cubicBezTo>
                  <a:cubicBezTo>
                    <a:pt x="234858" y="155909"/>
                    <a:pt x="237603" y="155059"/>
                    <a:pt x="240324" y="154087"/>
                  </a:cubicBezTo>
                  <a:cubicBezTo>
                    <a:pt x="241028" y="153844"/>
                    <a:pt x="241684" y="153553"/>
                    <a:pt x="242365" y="153310"/>
                  </a:cubicBezTo>
                  <a:lnTo>
                    <a:pt x="243385" y="152921"/>
                  </a:lnTo>
                  <a:cubicBezTo>
                    <a:pt x="243725" y="152775"/>
                    <a:pt x="244065" y="152630"/>
                    <a:pt x="244381" y="152484"/>
                  </a:cubicBezTo>
                  <a:cubicBezTo>
                    <a:pt x="245061" y="152217"/>
                    <a:pt x="245717" y="151925"/>
                    <a:pt x="246397" y="151634"/>
                  </a:cubicBezTo>
                  <a:lnTo>
                    <a:pt x="248389" y="150711"/>
                  </a:lnTo>
                  <a:cubicBezTo>
                    <a:pt x="249045" y="150395"/>
                    <a:pt x="249677" y="150055"/>
                    <a:pt x="250332" y="149715"/>
                  </a:cubicBezTo>
                  <a:cubicBezTo>
                    <a:pt x="250988" y="149374"/>
                    <a:pt x="251644" y="149034"/>
                    <a:pt x="252276" y="148670"/>
                  </a:cubicBezTo>
                  <a:lnTo>
                    <a:pt x="254195" y="147553"/>
                  </a:lnTo>
                  <a:lnTo>
                    <a:pt x="256041" y="146387"/>
                  </a:lnTo>
                  <a:cubicBezTo>
                    <a:pt x="258543" y="144759"/>
                    <a:pt x="260924" y="142937"/>
                    <a:pt x="263134" y="140945"/>
                  </a:cubicBezTo>
                  <a:lnTo>
                    <a:pt x="263960" y="140192"/>
                  </a:lnTo>
                  <a:lnTo>
                    <a:pt x="264762" y="139415"/>
                  </a:lnTo>
                  <a:cubicBezTo>
                    <a:pt x="265272" y="138905"/>
                    <a:pt x="265831" y="138394"/>
                    <a:pt x="266341" y="137836"/>
                  </a:cubicBezTo>
                  <a:lnTo>
                    <a:pt x="267847" y="136208"/>
                  </a:lnTo>
                  <a:lnTo>
                    <a:pt x="268212" y="135795"/>
                  </a:lnTo>
                  <a:lnTo>
                    <a:pt x="268552" y="135358"/>
                  </a:lnTo>
                  <a:lnTo>
                    <a:pt x="269256" y="134508"/>
                  </a:lnTo>
                  <a:cubicBezTo>
                    <a:pt x="270228" y="133390"/>
                    <a:pt x="271078" y="132176"/>
                    <a:pt x="271953" y="130985"/>
                  </a:cubicBezTo>
                  <a:cubicBezTo>
                    <a:pt x="272778" y="129771"/>
                    <a:pt x="273629" y="128556"/>
                    <a:pt x="274382" y="127293"/>
                  </a:cubicBezTo>
                  <a:lnTo>
                    <a:pt x="274916" y="126346"/>
                  </a:lnTo>
                  <a:lnTo>
                    <a:pt x="275208" y="125860"/>
                  </a:lnTo>
                  <a:lnTo>
                    <a:pt x="275451" y="125374"/>
                  </a:lnTo>
                  <a:lnTo>
                    <a:pt x="276519" y="123455"/>
                  </a:lnTo>
                  <a:cubicBezTo>
                    <a:pt x="276860" y="122799"/>
                    <a:pt x="277151" y="122119"/>
                    <a:pt x="277491" y="121463"/>
                  </a:cubicBezTo>
                  <a:lnTo>
                    <a:pt x="277953" y="120467"/>
                  </a:lnTo>
                  <a:lnTo>
                    <a:pt x="278390" y="119471"/>
                  </a:lnTo>
                  <a:cubicBezTo>
                    <a:pt x="279556" y="116774"/>
                    <a:pt x="280552" y="114005"/>
                    <a:pt x="281378" y="111187"/>
                  </a:cubicBezTo>
                  <a:lnTo>
                    <a:pt x="281961" y="109074"/>
                  </a:lnTo>
                  <a:cubicBezTo>
                    <a:pt x="282131" y="108369"/>
                    <a:pt x="282277" y="107641"/>
                    <a:pt x="282447" y="106936"/>
                  </a:cubicBezTo>
                  <a:lnTo>
                    <a:pt x="282690" y="105867"/>
                  </a:lnTo>
                  <a:lnTo>
                    <a:pt x="282884" y="104774"/>
                  </a:lnTo>
                  <a:cubicBezTo>
                    <a:pt x="283006" y="104045"/>
                    <a:pt x="283151" y="103341"/>
                    <a:pt x="283248" y="102612"/>
                  </a:cubicBezTo>
                  <a:cubicBezTo>
                    <a:pt x="283686" y="99697"/>
                    <a:pt x="283929" y="96758"/>
                    <a:pt x="283977" y="93818"/>
                  </a:cubicBezTo>
                  <a:cubicBezTo>
                    <a:pt x="284026" y="90879"/>
                    <a:pt x="283856" y="87915"/>
                    <a:pt x="283491" y="85000"/>
                  </a:cubicBezTo>
                  <a:cubicBezTo>
                    <a:pt x="283394" y="84247"/>
                    <a:pt x="283273" y="83518"/>
                    <a:pt x="283151" y="82790"/>
                  </a:cubicBezTo>
                  <a:lnTo>
                    <a:pt x="282981" y="81697"/>
                  </a:lnTo>
                  <a:lnTo>
                    <a:pt x="282763" y="80603"/>
                  </a:lnTo>
                  <a:cubicBezTo>
                    <a:pt x="282593" y="79875"/>
                    <a:pt x="282471" y="79146"/>
                    <a:pt x="282277" y="78417"/>
                  </a:cubicBezTo>
                  <a:lnTo>
                    <a:pt x="281694" y="76255"/>
                  </a:lnTo>
                  <a:cubicBezTo>
                    <a:pt x="281621" y="75891"/>
                    <a:pt x="281499" y="75551"/>
                    <a:pt x="281378" y="75186"/>
                  </a:cubicBezTo>
                  <a:lnTo>
                    <a:pt x="281038" y="74117"/>
                  </a:lnTo>
                  <a:lnTo>
                    <a:pt x="280698" y="73049"/>
                  </a:lnTo>
                  <a:cubicBezTo>
                    <a:pt x="280576" y="72708"/>
                    <a:pt x="280431" y="72344"/>
                    <a:pt x="280285" y="72004"/>
                  </a:cubicBezTo>
                  <a:cubicBezTo>
                    <a:pt x="280018" y="71324"/>
                    <a:pt x="279750" y="70595"/>
                    <a:pt x="279483" y="69915"/>
                  </a:cubicBezTo>
                  <a:lnTo>
                    <a:pt x="278536" y="67874"/>
                  </a:lnTo>
                  <a:cubicBezTo>
                    <a:pt x="278244" y="67170"/>
                    <a:pt x="277880" y="66514"/>
                    <a:pt x="277515" y="65858"/>
                  </a:cubicBezTo>
                  <a:cubicBezTo>
                    <a:pt x="277175" y="65178"/>
                    <a:pt x="276835" y="64498"/>
                    <a:pt x="276447" y="63866"/>
                  </a:cubicBezTo>
                  <a:lnTo>
                    <a:pt x="275256" y="61923"/>
                  </a:lnTo>
                  <a:cubicBezTo>
                    <a:pt x="274843" y="61291"/>
                    <a:pt x="274406" y="60684"/>
                    <a:pt x="273993" y="60052"/>
                  </a:cubicBezTo>
                  <a:cubicBezTo>
                    <a:pt x="273774" y="59736"/>
                    <a:pt x="273556" y="59445"/>
                    <a:pt x="273337" y="59129"/>
                  </a:cubicBezTo>
                  <a:lnTo>
                    <a:pt x="272657" y="58255"/>
                  </a:lnTo>
                  <a:cubicBezTo>
                    <a:pt x="272171" y="57672"/>
                    <a:pt x="271758" y="57064"/>
                    <a:pt x="271272" y="56506"/>
                  </a:cubicBezTo>
                  <a:lnTo>
                    <a:pt x="269815" y="54805"/>
                  </a:lnTo>
                  <a:cubicBezTo>
                    <a:pt x="269572" y="54514"/>
                    <a:pt x="269329" y="54246"/>
                    <a:pt x="269062" y="53979"/>
                  </a:cubicBezTo>
                  <a:lnTo>
                    <a:pt x="268309" y="53178"/>
                  </a:lnTo>
                  <a:cubicBezTo>
                    <a:pt x="267313" y="52084"/>
                    <a:pt x="266244" y="51113"/>
                    <a:pt x="265199" y="50068"/>
                  </a:cubicBezTo>
                  <a:cubicBezTo>
                    <a:pt x="264106" y="49096"/>
                    <a:pt x="263037" y="48100"/>
                    <a:pt x="261920" y="47202"/>
                  </a:cubicBezTo>
                  <a:cubicBezTo>
                    <a:pt x="257474" y="43461"/>
                    <a:pt x="252762" y="40230"/>
                    <a:pt x="248049" y="37193"/>
                  </a:cubicBezTo>
                  <a:cubicBezTo>
                    <a:pt x="245693" y="35687"/>
                    <a:pt x="243361" y="34230"/>
                    <a:pt x="241004" y="32772"/>
                  </a:cubicBezTo>
                  <a:lnTo>
                    <a:pt x="237506" y="30610"/>
                  </a:lnTo>
                  <a:lnTo>
                    <a:pt x="236656" y="30076"/>
                  </a:lnTo>
                  <a:lnTo>
                    <a:pt x="236219" y="29784"/>
                  </a:lnTo>
                  <a:lnTo>
                    <a:pt x="235806" y="29541"/>
                  </a:lnTo>
                  <a:lnTo>
                    <a:pt x="234178" y="28472"/>
                  </a:lnTo>
                  <a:cubicBezTo>
                    <a:pt x="229878" y="25557"/>
                    <a:pt x="225627" y="22156"/>
                    <a:pt x="221206" y="18731"/>
                  </a:cubicBezTo>
                  <a:cubicBezTo>
                    <a:pt x="218971" y="17031"/>
                    <a:pt x="216712" y="15306"/>
                    <a:pt x="214331" y="13630"/>
                  </a:cubicBezTo>
                  <a:cubicBezTo>
                    <a:pt x="213190" y="12804"/>
                    <a:pt x="211951" y="12002"/>
                    <a:pt x="210736" y="11176"/>
                  </a:cubicBezTo>
                  <a:cubicBezTo>
                    <a:pt x="209473" y="10399"/>
                    <a:pt x="208210" y="9622"/>
                    <a:pt x="206898" y="8844"/>
                  </a:cubicBezTo>
                  <a:cubicBezTo>
                    <a:pt x="205610" y="8067"/>
                    <a:pt x="204226" y="7387"/>
                    <a:pt x="202865" y="6707"/>
                  </a:cubicBezTo>
                  <a:cubicBezTo>
                    <a:pt x="201456" y="6051"/>
                    <a:pt x="200072" y="5395"/>
                    <a:pt x="198541" y="4885"/>
                  </a:cubicBezTo>
                  <a:lnTo>
                    <a:pt x="197424" y="4472"/>
                  </a:lnTo>
                  <a:cubicBezTo>
                    <a:pt x="197059" y="4326"/>
                    <a:pt x="196695" y="4229"/>
                    <a:pt x="196306" y="4132"/>
                  </a:cubicBezTo>
                  <a:lnTo>
                    <a:pt x="194047" y="3476"/>
                  </a:lnTo>
                  <a:cubicBezTo>
                    <a:pt x="193318" y="3257"/>
                    <a:pt x="192541" y="3111"/>
                    <a:pt x="191812" y="2941"/>
                  </a:cubicBezTo>
                  <a:cubicBezTo>
                    <a:pt x="191059" y="2796"/>
                    <a:pt x="190306" y="2601"/>
                    <a:pt x="189553" y="2504"/>
                  </a:cubicBezTo>
                  <a:lnTo>
                    <a:pt x="189747" y="1435"/>
                  </a:lnTo>
                  <a:lnTo>
                    <a:pt x="188144" y="1168"/>
                  </a:lnTo>
                  <a:cubicBezTo>
                    <a:pt x="187610" y="1071"/>
                    <a:pt x="187051" y="949"/>
                    <a:pt x="186541" y="901"/>
                  </a:cubicBezTo>
                  <a:lnTo>
                    <a:pt x="183334" y="512"/>
                  </a:lnTo>
                  <a:lnTo>
                    <a:pt x="180152" y="245"/>
                  </a:lnTo>
                  <a:cubicBezTo>
                    <a:pt x="179107" y="172"/>
                    <a:pt x="178063" y="148"/>
                    <a:pt x="176994" y="99"/>
                  </a:cubicBezTo>
                  <a:cubicBezTo>
                    <a:pt x="175288" y="30"/>
                    <a:pt x="173586" y="1"/>
                    <a:pt x="171889" y="1"/>
                  </a:cubicBezTo>
                  <a:close/>
                </a:path>
              </a:pathLst>
            </a:custGeom>
            <a:solidFill>
              <a:srgbClr val="F0A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8" name="Google Shape;808;p11"/>
          <p:cNvGrpSpPr/>
          <p:nvPr/>
        </p:nvGrpSpPr>
        <p:grpSpPr>
          <a:xfrm>
            <a:off x="5118781" y="3204968"/>
            <a:ext cx="4862745" cy="2939418"/>
            <a:chOff x="238125" y="693075"/>
            <a:chExt cx="7137450" cy="4314425"/>
          </a:xfrm>
        </p:grpSpPr>
        <p:sp>
          <p:nvSpPr>
            <p:cNvPr id="809" name="Google Shape;809;p11"/>
            <p:cNvSpPr/>
            <p:nvPr/>
          </p:nvSpPr>
          <p:spPr>
            <a:xfrm>
              <a:off x="379850" y="806575"/>
              <a:ext cx="6881075" cy="4076325"/>
            </a:xfrm>
            <a:custGeom>
              <a:rect b="b" l="l" r="r" t="t"/>
              <a:pathLst>
                <a:path extrusionOk="0" h="163053" w="275243">
                  <a:moveTo>
                    <a:pt x="201254" y="0"/>
                  </a:moveTo>
                  <a:cubicBezTo>
                    <a:pt x="198902" y="0"/>
                    <a:pt x="196530" y="193"/>
                    <a:pt x="194136" y="606"/>
                  </a:cubicBezTo>
                  <a:cubicBezTo>
                    <a:pt x="167810" y="5138"/>
                    <a:pt x="136105" y="19221"/>
                    <a:pt x="129298" y="47821"/>
                  </a:cubicBezTo>
                  <a:cubicBezTo>
                    <a:pt x="127330" y="56163"/>
                    <a:pt x="127853" y="64956"/>
                    <a:pt x="125741" y="73262"/>
                  </a:cubicBezTo>
                  <a:cubicBezTo>
                    <a:pt x="120216" y="95037"/>
                    <a:pt x="98206" y="108452"/>
                    <a:pt x="76773" y="115169"/>
                  </a:cubicBezTo>
                  <a:cubicBezTo>
                    <a:pt x="59133" y="120694"/>
                    <a:pt x="40337" y="123457"/>
                    <a:pt x="24304" y="132665"/>
                  </a:cubicBezTo>
                  <a:cubicBezTo>
                    <a:pt x="12820" y="139255"/>
                    <a:pt x="2944" y="150594"/>
                    <a:pt x="1" y="163053"/>
                  </a:cubicBezTo>
                  <a:lnTo>
                    <a:pt x="275242" y="163053"/>
                  </a:lnTo>
                  <a:lnTo>
                    <a:pt x="275242" y="35778"/>
                  </a:lnTo>
                  <a:cubicBezTo>
                    <a:pt x="273220" y="34767"/>
                    <a:pt x="271198" y="33720"/>
                    <a:pt x="269211" y="32655"/>
                  </a:cubicBezTo>
                  <a:cubicBezTo>
                    <a:pt x="248547" y="21457"/>
                    <a:pt x="226060" y="0"/>
                    <a:pt x="201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1"/>
            <p:cNvSpPr/>
            <p:nvPr/>
          </p:nvSpPr>
          <p:spPr>
            <a:xfrm>
              <a:off x="238125" y="693075"/>
              <a:ext cx="7137450" cy="4314425"/>
            </a:xfrm>
            <a:custGeom>
              <a:rect b="b" l="l" r="r" t="t"/>
              <a:pathLst>
                <a:path extrusionOk="0" h="172577" w="285498">
                  <a:moveTo>
                    <a:pt x="134633" y="40853"/>
                  </a:moveTo>
                  <a:cubicBezTo>
                    <a:pt x="134641" y="40853"/>
                    <a:pt x="134644" y="40862"/>
                    <a:pt x="134644" y="40880"/>
                  </a:cubicBezTo>
                  <a:lnTo>
                    <a:pt x="134644" y="40880"/>
                  </a:lnTo>
                  <a:cubicBezTo>
                    <a:pt x="134643" y="40866"/>
                    <a:pt x="134640" y="40859"/>
                    <a:pt x="134634" y="40859"/>
                  </a:cubicBezTo>
                  <a:cubicBezTo>
                    <a:pt x="134602" y="40859"/>
                    <a:pt x="134494" y="41022"/>
                    <a:pt x="134262" y="41456"/>
                  </a:cubicBezTo>
                  <a:cubicBezTo>
                    <a:pt x="134492" y="41016"/>
                    <a:pt x="134600" y="40853"/>
                    <a:pt x="134633" y="40853"/>
                  </a:cubicBezTo>
                  <a:close/>
                  <a:moveTo>
                    <a:pt x="42846" y="134659"/>
                  </a:moveTo>
                  <a:lnTo>
                    <a:pt x="40972" y="135394"/>
                  </a:lnTo>
                  <a:lnTo>
                    <a:pt x="40972" y="135394"/>
                  </a:lnTo>
                  <a:cubicBezTo>
                    <a:pt x="41594" y="135144"/>
                    <a:pt x="42219" y="134899"/>
                    <a:pt x="42846" y="134659"/>
                  </a:cubicBezTo>
                  <a:close/>
                  <a:moveTo>
                    <a:pt x="207515" y="9208"/>
                  </a:moveTo>
                  <a:lnTo>
                    <a:pt x="209103" y="9281"/>
                  </a:lnTo>
                  <a:cubicBezTo>
                    <a:pt x="209356" y="9281"/>
                    <a:pt x="209627" y="9281"/>
                    <a:pt x="209898" y="9317"/>
                  </a:cubicBezTo>
                  <a:lnTo>
                    <a:pt x="210674" y="9389"/>
                  </a:lnTo>
                  <a:lnTo>
                    <a:pt x="211469" y="9461"/>
                  </a:lnTo>
                  <a:cubicBezTo>
                    <a:pt x="211740" y="9497"/>
                    <a:pt x="211992" y="9515"/>
                    <a:pt x="212263" y="9570"/>
                  </a:cubicBezTo>
                  <a:lnTo>
                    <a:pt x="213834" y="9804"/>
                  </a:lnTo>
                  <a:cubicBezTo>
                    <a:pt x="215965" y="10165"/>
                    <a:pt x="218077" y="10671"/>
                    <a:pt x="220135" y="11303"/>
                  </a:cubicBezTo>
                  <a:lnTo>
                    <a:pt x="220912" y="11538"/>
                  </a:lnTo>
                  <a:cubicBezTo>
                    <a:pt x="221183" y="11610"/>
                    <a:pt x="221435" y="11718"/>
                    <a:pt x="221688" y="11790"/>
                  </a:cubicBezTo>
                  <a:lnTo>
                    <a:pt x="223241" y="12332"/>
                  </a:lnTo>
                  <a:lnTo>
                    <a:pt x="224776" y="12946"/>
                  </a:lnTo>
                  <a:lnTo>
                    <a:pt x="225534" y="13235"/>
                  </a:lnTo>
                  <a:lnTo>
                    <a:pt x="226311" y="13578"/>
                  </a:lnTo>
                  <a:lnTo>
                    <a:pt x="227845" y="14228"/>
                  </a:lnTo>
                  <a:lnTo>
                    <a:pt x="229362" y="14932"/>
                  </a:lnTo>
                  <a:lnTo>
                    <a:pt x="230120" y="15275"/>
                  </a:lnTo>
                  <a:lnTo>
                    <a:pt x="230879" y="15654"/>
                  </a:lnTo>
                  <a:lnTo>
                    <a:pt x="232395" y="16413"/>
                  </a:lnTo>
                  <a:lnTo>
                    <a:pt x="233894" y="17189"/>
                  </a:lnTo>
                  <a:lnTo>
                    <a:pt x="234652" y="17586"/>
                  </a:lnTo>
                  <a:lnTo>
                    <a:pt x="235393" y="18002"/>
                  </a:lnTo>
                  <a:lnTo>
                    <a:pt x="236873" y="18832"/>
                  </a:lnTo>
                  <a:lnTo>
                    <a:pt x="238354" y="19681"/>
                  </a:lnTo>
                  <a:cubicBezTo>
                    <a:pt x="242308" y="21974"/>
                    <a:pt x="246172" y="24484"/>
                    <a:pt x="250072" y="27047"/>
                  </a:cubicBezTo>
                  <a:cubicBezTo>
                    <a:pt x="253972" y="29629"/>
                    <a:pt x="257836" y="32247"/>
                    <a:pt x="261808" y="34829"/>
                  </a:cubicBezTo>
                  <a:cubicBezTo>
                    <a:pt x="263794" y="36111"/>
                    <a:pt x="265798" y="37375"/>
                    <a:pt x="267857" y="38603"/>
                  </a:cubicBezTo>
                  <a:cubicBezTo>
                    <a:pt x="268362" y="38910"/>
                    <a:pt x="268886" y="39199"/>
                    <a:pt x="269392" y="39506"/>
                  </a:cubicBezTo>
                  <a:cubicBezTo>
                    <a:pt x="269915" y="39813"/>
                    <a:pt x="270421" y="40120"/>
                    <a:pt x="270962" y="40409"/>
                  </a:cubicBezTo>
                  <a:lnTo>
                    <a:pt x="272533" y="41293"/>
                  </a:lnTo>
                  <a:lnTo>
                    <a:pt x="274122" y="42106"/>
                  </a:lnTo>
                  <a:lnTo>
                    <a:pt x="276108" y="43153"/>
                  </a:lnTo>
                  <a:lnTo>
                    <a:pt x="276180" y="43189"/>
                  </a:lnTo>
                  <a:lnTo>
                    <a:pt x="276180" y="43279"/>
                  </a:lnTo>
                  <a:lnTo>
                    <a:pt x="276180" y="48913"/>
                  </a:lnTo>
                  <a:lnTo>
                    <a:pt x="276180" y="62455"/>
                  </a:lnTo>
                  <a:cubicBezTo>
                    <a:pt x="276199" y="71410"/>
                    <a:pt x="276217" y="80203"/>
                    <a:pt x="276217" y="88798"/>
                  </a:cubicBezTo>
                  <a:cubicBezTo>
                    <a:pt x="276253" y="105969"/>
                    <a:pt x="276361" y="122327"/>
                    <a:pt x="276560" y="137404"/>
                  </a:cubicBezTo>
                  <a:cubicBezTo>
                    <a:pt x="276833" y="155442"/>
                    <a:pt x="277336" y="165142"/>
                    <a:pt x="277923" y="168033"/>
                  </a:cubicBezTo>
                  <a:lnTo>
                    <a:pt x="277923" y="168033"/>
                  </a:lnTo>
                  <a:cubicBezTo>
                    <a:pt x="275117" y="167693"/>
                    <a:pt x="270175" y="167365"/>
                    <a:pt x="262458" y="167069"/>
                  </a:cubicBezTo>
                  <a:lnTo>
                    <a:pt x="242344" y="167069"/>
                  </a:lnTo>
                  <a:cubicBezTo>
                    <a:pt x="239708" y="166672"/>
                    <a:pt x="241225" y="166239"/>
                    <a:pt x="242813" y="165823"/>
                  </a:cubicBezTo>
                  <a:lnTo>
                    <a:pt x="112686" y="165264"/>
                  </a:lnTo>
                  <a:cubicBezTo>
                    <a:pt x="85530" y="165210"/>
                    <a:pt x="58591" y="165119"/>
                    <a:pt x="31923" y="164975"/>
                  </a:cubicBezTo>
                  <a:lnTo>
                    <a:pt x="12332" y="164866"/>
                  </a:lnTo>
                  <a:lnTo>
                    <a:pt x="10093" y="164830"/>
                  </a:lnTo>
                  <a:lnTo>
                    <a:pt x="9515" y="164830"/>
                  </a:lnTo>
                  <a:lnTo>
                    <a:pt x="9515" y="164812"/>
                  </a:lnTo>
                  <a:lnTo>
                    <a:pt x="9533" y="164740"/>
                  </a:lnTo>
                  <a:lnTo>
                    <a:pt x="9570" y="164596"/>
                  </a:lnTo>
                  <a:lnTo>
                    <a:pt x="9660" y="164325"/>
                  </a:lnTo>
                  <a:lnTo>
                    <a:pt x="9804" y="163783"/>
                  </a:lnTo>
                  <a:lnTo>
                    <a:pt x="10003" y="163259"/>
                  </a:lnTo>
                  <a:lnTo>
                    <a:pt x="10183" y="162736"/>
                  </a:lnTo>
                  <a:lnTo>
                    <a:pt x="10418" y="162230"/>
                  </a:lnTo>
                  <a:cubicBezTo>
                    <a:pt x="10490" y="162068"/>
                    <a:pt x="10563" y="161905"/>
                    <a:pt x="10635" y="161725"/>
                  </a:cubicBezTo>
                  <a:lnTo>
                    <a:pt x="11140" y="160750"/>
                  </a:lnTo>
                  <a:cubicBezTo>
                    <a:pt x="11303" y="160407"/>
                    <a:pt x="11465" y="160064"/>
                    <a:pt x="11646" y="159721"/>
                  </a:cubicBezTo>
                  <a:lnTo>
                    <a:pt x="12224" y="158709"/>
                  </a:lnTo>
                  <a:cubicBezTo>
                    <a:pt x="12422" y="158384"/>
                    <a:pt x="12603" y="158041"/>
                    <a:pt x="12802" y="157698"/>
                  </a:cubicBezTo>
                  <a:lnTo>
                    <a:pt x="13433" y="156723"/>
                  </a:lnTo>
                  <a:cubicBezTo>
                    <a:pt x="16846" y="151505"/>
                    <a:pt x="21179" y="146955"/>
                    <a:pt x="26235" y="143290"/>
                  </a:cubicBezTo>
                  <a:cubicBezTo>
                    <a:pt x="30506" y="140137"/>
                    <a:pt x="35351" y="137693"/>
                    <a:pt x="40380" y="135634"/>
                  </a:cubicBezTo>
                  <a:lnTo>
                    <a:pt x="40380" y="135634"/>
                  </a:lnTo>
                  <a:lnTo>
                    <a:pt x="38368" y="136501"/>
                  </a:lnTo>
                  <a:cubicBezTo>
                    <a:pt x="38007" y="136663"/>
                    <a:pt x="37628" y="136808"/>
                    <a:pt x="37267" y="136988"/>
                  </a:cubicBezTo>
                  <a:lnTo>
                    <a:pt x="36184" y="137512"/>
                  </a:lnTo>
                  <a:lnTo>
                    <a:pt x="35100" y="138036"/>
                  </a:lnTo>
                  <a:cubicBezTo>
                    <a:pt x="34739" y="138198"/>
                    <a:pt x="34378" y="138379"/>
                    <a:pt x="34035" y="138559"/>
                  </a:cubicBezTo>
                  <a:lnTo>
                    <a:pt x="31923" y="139697"/>
                  </a:lnTo>
                  <a:cubicBezTo>
                    <a:pt x="31561" y="139877"/>
                    <a:pt x="31218" y="140076"/>
                    <a:pt x="30893" y="140275"/>
                  </a:cubicBezTo>
                  <a:lnTo>
                    <a:pt x="29882" y="140889"/>
                  </a:lnTo>
                  <a:cubicBezTo>
                    <a:pt x="29539" y="141069"/>
                    <a:pt x="29214" y="141286"/>
                    <a:pt x="28871" y="141520"/>
                  </a:cubicBezTo>
                  <a:lnTo>
                    <a:pt x="27896" y="142152"/>
                  </a:lnTo>
                  <a:cubicBezTo>
                    <a:pt x="27553" y="142369"/>
                    <a:pt x="27246" y="142604"/>
                    <a:pt x="26921" y="142839"/>
                  </a:cubicBezTo>
                  <a:lnTo>
                    <a:pt x="25964" y="143525"/>
                  </a:lnTo>
                  <a:cubicBezTo>
                    <a:pt x="20927" y="147298"/>
                    <a:pt x="16485" y="151957"/>
                    <a:pt x="13181" y="157265"/>
                  </a:cubicBezTo>
                  <a:lnTo>
                    <a:pt x="12856" y="157753"/>
                  </a:lnTo>
                  <a:cubicBezTo>
                    <a:pt x="12765" y="157915"/>
                    <a:pt x="12675" y="158096"/>
                    <a:pt x="12567" y="158258"/>
                  </a:cubicBezTo>
                  <a:lnTo>
                    <a:pt x="11989" y="159269"/>
                  </a:lnTo>
                  <a:lnTo>
                    <a:pt x="11718" y="159811"/>
                  </a:lnTo>
                  <a:cubicBezTo>
                    <a:pt x="11610" y="159973"/>
                    <a:pt x="11538" y="160154"/>
                    <a:pt x="11447" y="160334"/>
                  </a:cubicBezTo>
                  <a:lnTo>
                    <a:pt x="10942" y="161382"/>
                  </a:lnTo>
                  <a:lnTo>
                    <a:pt x="10707" y="161815"/>
                  </a:lnTo>
                  <a:lnTo>
                    <a:pt x="10599" y="162050"/>
                  </a:lnTo>
                  <a:lnTo>
                    <a:pt x="10400" y="162537"/>
                  </a:lnTo>
                  <a:lnTo>
                    <a:pt x="10292" y="162790"/>
                  </a:lnTo>
                  <a:lnTo>
                    <a:pt x="10201" y="163043"/>
                  </a:lnTo>
                  <a:lnTo>
                    <a:pt x="10021" y="163548"/>
                  </a:lnTo>
                  <a:cubicBezTo>
                    <a:pt x="9949" y="163711"/>
                    <a:pt x="9895" y="163891"/>
                    <a:pt x="9840" y="164054"/>
                  </a:cubicBezTo>
                  <a:lnTo>
                    <a:pt x="9696" y="164578"/>
                  </a:lnTo>
                  <a:lnTo>
                    <a:pt x="9660" y="164722"/>
                  </a:lnTo>
                  <a:lnTo>
                    <a:pt x="9660" y="164740"/>
                  </a:lnTo>
                  <a:lnTo>
                    <a:pt x="9660" y="164758"/>
                  </a:lnTo>
                  <a:lnTo>
                    <a:pt x="10526" y="164758"/>
                  </a:lnTo>
                  <a:lnTo>
                    <a:pt x="12729" y="164740"/>
                  </a:lnTo>
                  <a:lnTo>
                    <a:pt x="32717" y="164848"/>
                  </a:lnTo>
                  <a:lnTo>
                    <a:pt x="112686" y="165228"/>
                  </a:lnTo>
                  <a:lnTo>
                    <a:pt x="244186" y="165408"/>
                  </a:lnTo>
                  <a:cubicBezTo>
                    <a:pt x="245666" y="164921"/>
                    <a:pt x="245269" y="164487"/>
                    <a:pt x="235645" y="164198"/>
                  </a:cubicBezTo>
                  <a:cubicBezTo>
                    <a:pt x="230892" y="163981"/>
                    <a:pt x="221930" y="163918"/>
                    <a:pt x="211145" y="163918"/>
                  </a:cubicBezTo>
                  <a:cubicBezTo>
                    <a:pt x="196079" y="163918"/>
                    <a:pt x="177455" y="164041"/>
                    <a:pt x="161777" y="164041"/>
                  </a:cubicBezTo>
                  <a:cubicBezTo>
                    <a:pt x="157001" y="164041"/>
                    <a:pt x="152499" y="164030"/>
                    <a:pt x="148454" y="164000"/>
                  </a:cubicBezTo>
                  <a:cubicBezTo>
                    <a:pt x="111584" y="163603"/>
                    <a:pt x="73035" y="163440"/>
                    <a:pt x="34468" y="163314"/>
                  </a:cubicBezTo>
                  <a:lnTo>
                    <a:pt x="20024" y="163278"/>
                  </a:lnTo>
                  <a:lnTo>
                    <a:pt x="12802" y="163241"/>
                  </a:lnTo>
                  <a:lnTo>
                    <a:pt x="11736" y="163241"/>
                  </a:lnTo>
                  <a:cubicBezTo>
                    <a:pt x="11808" y="162934"/>
                    <a:pt x="11935" y="162628"/>
                    <a:pt x="12061" y="162339"/>
                  </a:cubicBezTo>
                  <a:lnTo>
                    <a:pt x="12711" y="161039"/>
                  </a:lnTo>
                  <a:cubicBezTo>
                    <a:pt x="12928" y="160551"/>
                    <a:pt x="13217" y="160082"/>
                    <a:pt x="13470" y="159612"/>
                  </a:cubicBezTo>
                  <a:lnTo>
                    <a:pt x="13867" y="158890"/>
                  </a:lnTo>
                  <a:lnTo>
                    <a:pt x="14047" y="158547"/>
                  </a:lnTo>
                  <a:lnTo>
                    <a:pt x="14282" y="158204"/>
                  </a:lnTo>
                  <a:lnTo>
                    <a:pt x="15149" y="156832"/>
                  </a:lnTo>
                  <a:cubicBezTo>
                    <a:pt x="17604" y="153184"/>
                    <a:pt x="20529" y="149880"/>
                    <a:pt x="23852" y="147009"/>
                  </a:cubicBezTo>
                  <a:lnTo>
                    <a:pt x="24484" y="146468"/>
                  </a:lnTo>
                  <a:cubicBezTo>
                    <a:pt x="24682" y="146287"/>
                    <a:pt x="24899" y="146125"/>
                    <a:pt x="25116" y="145962"/>
                  </a:cubicBezTo>
                  <a:lnTo>
                    <a:pt x="26397" y="144933"/>
                  </a:lnTo>
                  <a:lnTo>
                    <a:pt x="27734" y="143958"/>
                  </a:lnTo>
                  <a:cubicBezTo>
                    <a:pt x="27950" y="143795"/>
                    <a:pt x="28185" y="143633"/>
                    <a:pt x="28402" y="143470"/>
                  </a:cubicBezTo>
                  <a:lnTo>
                    <a:pt x="29088" y="143019"/>
                  </a:lnTo>
                  <a:cubicBezTo>
                    <a:pt x="29557" y="142712"/>
                    <a:pt x="29991" y="142405"/>
                    <a:pt x="30460" y="142116"/>
                  </a:cubicBezTo>
                  <a:lnTo>
                    <a:pt x="31868" y="141286"/>
                  </a:lnTo>
                  <a:lnTo>
                    <a:pt x="32211" y="141069"/>
                  </a:lnTo>
                  <a:lnTo>
                    <a:pt x="32573" y="140870"/>
                  </a:lnTo>
                  <a:lnTo>
                    <a:pt x="33313" y="140473"/>
                  </a:lnTo>
                  <a:lnTo>
                    <a:pt x="34793" y="139679"/>
                  </a:lnTo>
                  <a:cubicBezTo>
                    <a:pt x="38802" y="137638"/>
                    <a:pt x="42973" y="135905"/>
                    <a:pt x="47252" y="134461"/>
                  </a:cubicBezTo>
                  <a:cubicBezTo>
                    <a:pt x="55846" y="131536"/>
                    <a:pt x="64838" y="129477"/>
                    <a:pt x="73866" y="127130"/>
                  </a:cubicBezTo>
                  <a:cubicBezTo>
                    <a:pt x="77134" y="126263"/>
                    <a:pt x="80420" y="125361"/>
                    <a:pt x="83724" y="124368"/>
                  </a:cubicBezTo>
                  <a:cubicBezTo>
                    <a:pt x="87065" y="123356"/>
                    <a:pt x="90351" y="122183"/>
                    <a:pt x="93601" y="120865"/>
                  </a:cubicBezTo>
                  <a:cubicBezTo>
                    <a:pt x="96851" y="119565"/>
                    <a:pt x="100047" y="118102"/>
                    <a:pt x="103152" y="116459"/>
                  </a:cubicBezTo>
                  <a:cubicBezTo>
                    <a:pt x="106294" y="114834"/>
                    <a:pt x="109346" y="113011"/>
                    <a:pt x="112271" y="111024"/>
                  </a:cubicBezTo>
                  <a:cubicBezTo>
                    <a:pt x="115250" y="108984"/>
                    <a:pt x="118066" y="106727"/>
                    <a:pt x="120703" y="104290"/>
                  </a:cubicBezTo>
                  <a:cubicBezTo>
                    <a:pt x="123393" y="101816"/>
                    <a:pt x="125848" y="99090"/>
                    <a:pt x="128033" y="96147"/>
                  </a:cubicBezTo>
                  <a:lnTo>
                    <a:pt x="128448" y="95587"/>
                  </a:lnTo>
                  <a:cubicBezTo>
                    <a:pt x="128575" y="95406"/>
                    <a:pt x="128701" y="95208"/>
                    <a:pt x="128846" y="95027"/>
                  </a:cubicBezTo>
                  <a:lnTo>
                    <a:pt x="129640" y="93853"/>
                  </a:lnTo>
                  <a:cubicBezTo>
                    <a:pt x="129893" y="93474"/>
                    <a:pt x="130146" y="93077"/>
                    <a:pt x="130380" y="92680"/>
                  </a:cubicBezTo>
                  <a:cubicBezTo>
                    <a:pt x="130615" y="92283"/>
                    <a:pt x="130886" y="91903"/>
                    <a:pt x="131103" y="91488"/>
                  </a:cubicBezTo>
                  <a:lnTo>
                    <a:pt x="131789" y="90278"/>
                  </a:lnTo>
                  <a:cubicBezTo>
                    <a:pt x="131897" y="90080"/>
                    <a:pt x="132005" y="89881"/>
                    <a:pt x="132132" y="89665"/>
                  </a:cubicBezTo>
                  <a:lnTo>
                    <a:pt x="132439" y="89051"/>
                  </a:lnTo>
                  <a:lnTo>
                    <a:pt x="133071" y="87787"/>
                  </a:lnTo>
                  <a:cubicBezTo>
                    <a:pt x="133269" y="87371"/>
                    <a:pt x="133450" y="86938"/>
                    <a:pt x="133649" y="86505"/>
                  </a:cubicBezTo>
                  <a:cubicBezTo>
                    <a:pt x="134028" y="85656"/>
                    <a:pt x="134371" y="84789"/>
                    <a:pt x="134714" y="83905"/>
                  </a:cubicBezTo>
                  <a:cubicBezTo>
                    <a:pt x="134894" y="83489"/>
                    <a:pt x="135021" y="83038"/>
                    <a:pt x="135183" y="82587"/>
                  </a:cubicBezTo>
                  <a:lnTo>
                    <a:pt x="135635" y="81251"/>
                  </a:lnTo>
                  <a:lnTo>
                    <a:pt x="136014" y="79896"/>
                  </a:lnTo>
                  <a:cubicBezTo>
                    <a:pt x="136140" y="79445"/>
                    <a:pt x="136267" y="78994"/>
                    <a:pt x="136375" y="78542"/>
                  </a:cubicBezTo>
                  <a:cubicBezTo>
                    <a:pt x="136465" y="78091"/>
                    <a:pt x="136574" y="77639"/>
                    <a:pt x="136682" y="77188"/>
                  </a:cubicBezTo>
                  <a:lnTo>
                    <a:pt x="136953" y="75834"/>
                  </a:lnTo>
                  <a:cubicBezTo>
                    <a:pt x="137278" y="74028"/>
                    <a:pt x="137531" y="72241"/>
                    <a:pt x="137729" y="70507"/>
                  </a:cubicBezTo>
                  <a:cubicBezTo>
                    <a:pt x="137910" y="68756"/>
                    <a:pt x="138072" y="67059"/>
                    <a:pt x="138217" y="65380"/>
                  </a:cubicBezTo>
                  <a:cubicBezTo>
                    <a:pt x="138506" y="62039"/>
                    <a:pt x="138776" y="58843"/>
                    <a:pt x="139318" y="55828"/>
                  </a:cubicBezTo>
                  <a:cubicBezTo>
                    <a:pt x="140365" y="49906"/>
                    <a:pt x="142694" y="44254"/>
                    <a:pt x="146107" y="39307"/>
                  </a:cubicBezTo>
                  <a:cubicBezTo>
                    <a:pt x="149538" y="34306"/>
                    <a:pt x="154015" y="29954"/>
                    <a:pt x="159053" y="26271"/>
                  </a:cubicBezTo>
                  <a:cubicBezTo>
                    <a:pt x="161599" y="24411"/>
                    <a:pt x="164271" y="22714"/>
                    <a:pt x="167034" y="21197"/>
                  </a:cubicBezTo>
                  <a:cubicBezTo>
                    <a:pt x="169814" y="19663"/>
                    <a:pt x="172703" y="18272"/>
                    <a:pt x="175628" y="17027"/>
                  </a:cubicBezTo>
                  <a:cubicBezTo>
                    <a:pt x="176134" y="16810"/>
                    <a:pt x="176639" y="16593"/>
                    <a:pt x="177163" y="16395"/>
                  </a:cubicBezTo>
                  <a:lnTo>
                    <a:pt x="178698" y="15781"/>
                  </a:lnTo>
                  <a:lnTo>
                    <a:pt x="180250" y="15185"/>
                  </a:lnTo>
                  <a:lnTo>
                    <a:pt x="181027" y="14896"/>
                  </a:lnTo>
                  <a:lnTo>
                    <a:pt x="181803" y="14643"/>
                  </a:lnTo>
                  <a:lnTo>
                    <a:pt x="183374" y="14101"/>
                  </a:lnTo>
                  <a:cubicBezTo>
                    <a:pt x="183898" y="13921"/>
                    <a:pt x="184439" y="13758"/>
                    <a:pt x="184963" y="13578"/>
                  </a:cubicBezTo>
                  <a:cubicBezTo>
                    <a:pt x="186028" y="13235"/>
                    <a:pt x="187093" y="12928"/>
                    <a:pt x="188177" y="12603"/>
                  </a:cubicBezTo>
                  <a:cubicBezTo>
                    <a:pt x="190325" y="12007"/>
                    <a:pt x="192492" y="11429"/>
                    <a:pt x="194695" y="10942"/>
                  </a:cubicBezTo>
                  <a:cubicBezTo>
                    <a:pt x="195796" y="10689"/>
                    <a:pt x="196898" y="10454"/>
                    <a:pt x="197999" y="10238"/>
                  </a:cubicBezTo>
                  <a:cubicBezTo>
                    <a:pt x="198559" y="10129"/>
                    <a:pt x="199101" y="10021"/>
                    <a:pt x="199660" y="9913"/>
                  </a:cubicBezTo>
                  <a:lnTo>
                    <a:pt x="200491" y="9768"/>
                  </a:lnTo>
                  <a:cubicBezTo>
                    <a:pt x="200762" y="9714"/>
                    <a:pt x="201014" y="9696"/>
                    <a:pt x="201267" y="9660"/>
                  </a:cubicBezTo>
                  <a:lnTo>
                    <a:pt x="202820" y="9425"/>
                  </a:lnTo>
                  <a:lnTo>
                    <a:pt x="204373" y="9299"/>
                  </a:lnTo>
                  <a:lnTo>
                    <a:pt x="205149" y="9245"/>
                  </a:lnTo>
                  <a:lnTo>
                    <a:pt x="205944" y="9226"/>
                  </a:lnTo>
                  <a:cubicBezTo>
                    <a:pt x="206467" y="9226"/>
                    <a:pt x="206991" y="9208"/>
                    <a:pt x="207515" y="9208"/>
                  </a:cubicBezTo>
                  <a:close/>
                  <a:moveTo>
                    <a:pt x="207641" y="0"/>
                  </a:moveTo>
                  <a:cubicBezTo>
                    <a:pt x="206973" y="0"/>
                    <a:pt x="206305" y="18"/>
                    <a:pt x="205637" y="18"/>
                  </a:cubicBezTo>
                  <a:cubicBezTo>
                    <a:pt x="205312" y="36"/>
                    <a:pt x="204969" y="18"/>
                    <a:pt x="204626" y="54"/>
                  </a:cubicBezTo>
                  <a:lnTo>
                    <a:pt x="203633" y="126"/>
                  </a:lnTo>
                  <a:lnTo>
                    <a:pt x="202639" y="199"/>
                  </a:lnTo>
                  <a:cubicBezTo>
                    <a:pt x="202296" y="235"/>
                    <a:pt x="201971" y="235"/>
                    <a:pt x="201646" y="289"/>
                  </a:cubicBezTo>
                  <a:cubicBezTo>
                    <a:pt x="200328" y="488"/>
                    <a:pt x="198956" y="650"/>
                    <a:pt x="197764" y="903"/>
                  </a:cubicBezTo>
                  <a:cubicBezTo>
                    <a:pt x="196537" y="1119"/>
                    <a:pt x="195327" y="1372"/>
                    <a:pt x="194099" y="1625"/>
                  </a:cubicBezTo>
                  <a:cubicBezTo>
                    <a:pt x="193485" y="1751"/>
                    <a:pt x="192889" y="1896"/>
                    <a:pt x="192275" y="2022"/>
                  </a:cubicBezTo>
                  <a:cubicBezTo>
                    <a:pt x="191662" y="2167"/>
                    <a:pt x="191066" y="2293"/>
                    <a:pt x="190452" y="2456"/>
                  </a:cubicBezTo>
                  <a:lnTo>
                    <a:pt x="188646" y="2907"/>
                  </a:lnTo>
                  <a:lnTo>
                    <a:pt x="186841" y="3394"/>
                  </a:lnTo>
                  <a:lnTo>
                    <a:pt x="185938" y="3629"/>
                  </a:lnTo>
                  <a:lnTo>
                    <a:pt x="185035" y="3900"/>
                  </a:lnTo>
                  <a:lnTo>
                    <a:pt x="183248" y="4424"/>
                  </a:lnTo>
                  <a:lnTo>
                    <a:pt x="181460" y="4983"/>
                  </a:lnTo>
                  <a:lnTo>
                    <a:pt x="180575" y="5272"/>
                  </a:lnTo>
                  <a:lnTo>
                    <a:pt x="179691" y="5579"/>
                  </a:lnTo>
                  <a:lnTo>
                    <a:pt x="177921" y="6175"/>
                  </a:lnTo>
                  <a:lnTo>
                    <a:pt x="176170" y="6825"/>
                  </a:lnTo>
                  <a:lnTo>
                    <a:pt x="175285" y="7150"/>
                  </a:lnTo>
                  <a:lnTo>
                    <a:pt x="174418" y="7493"/>
                  </a:lnTo>
                  <a:lnTo>
                    <a:pt x="172685" y="8197"/>
                  </a:lnTo>
                  <a:lnTo>
                    <a:pt x="170952" y="8938"/>
                  </a:lnTo>
                  <a:lnTo>
                    <a:pt x="170085" y="9299"/>
                  </a:lnTo>
                  <a:lnTo>
                    <a:pt x="169236" y="9696"/>
                  </a:lnTo>
                  <a:lnTo>
                    <a:pt x="167521" y="10472"/>
                  </a:lnTo>
                  <a:lnTo>
                    <a:pt x="165842" y="11303"/>
                  </a:lnTo>
                  <a:lnTo>
                    <a:pt x="164993" y="11718"/>
                  </a:lnTo>
                  <a:lnTo>
                    <a:pt x="164163" y="12170"/>
                  </a:lnTo>
                  <a:lnTo>
                    <a:pt x="162502" y="13072"/>
                  </a:lnTo>
                  <a:lnTo>
                    <a:pt x="160859" y="13993"/>
                  </a:lnTo>
                  <a:lnTo>
                    <a:pt x="160028" y="14463"/>
                  </a:lnTo>
                  <a:lnTo>
                    <a:pt x="159234" y="14950"/>
                  </a:lnTo>
                  <a:lnTo>
                    <a:pt x="157608" y="15943"/>
                  </a:lnTo>
                  <a:lnTo>
                    <a:pt x="156038" y="16990"/>
                  </a:lnTo>
                  <a:lnTo>
                    <a:pt x="155243" y="17514"/>
                  </a:lnTo>
                  <a:lnTo>
                    <a:pt x="154467" y="18074"/>
                  </a:lnTo>
                  <a:lnTo>
                    <a:pt x="152914" y="19175"/>
                  </a:lnTo>
                  <a:lnTo>
                    <a:pt x="151397" y="20331"/>
                  </a:lnTo>
                  <a:cubicBezTo>
                    <a:pt x="151145" y="20529"/>
                    <a:pt x="150892" y="20728"/>
                    <a:pt x="150657" y="20927"/>
                  </a:cubicBezTo>
                  <a:lnTo>
                    <a:pt x="149917" y="21540"/>
                  </a:lnTo>
                  <a:cubicBezTo>
                    <a:pt x="147931" y="23165"/>
                    <a:pt x="146053" y="24899"/>
                    <a:pt x="144265" y="26759"/>
                  </a:cubicBezTo>
                  <a:cubicBezTo>
                    <a:pt x="143399" y="27697"/>
                    <a:pt x="142514" y="28618"/>
                    <a:pt x="141701" y="29629"/>
                  </a:cubicBezTo>
                  <a:lnTo>
                    <a:pt x="141069" y="30370"/>
                  </a:lnTo>
                  <a:lnTo>
                    <a:pt x="140762" y="30749"/>
                  </a:lnTo>
                  <a:lnTo>
                    <a:pt x="140474" y="31128"/>
                  </a:lnTo>
                  <a:lnTo>
                    <a:pt x="139282" y="32681"/>
                  </a:lnTo>
                  <a:cubicBezTo>
                    <a:pt x="137747" y="34775"/>
                    <a:pt x="136375" y="36996"/>
                    <a:pt x="135147" y="39307"/>
                  </a:cubicBezTo>
                  <a:lnTo>
                    <a:pt x="134696" y="40156"/>
                  </a:lnTo>
                  <a:cubicBezTo>
                    <a:pt x="134551" y="40445"/>
                    <a:pt x="134425" y="40752"/>
                    <a:pt x="134280" y="41041"/>
                  </a:cubicBezTo>
                  <a:lnTo>
                    <a:pt x="133450" y="42828"/>
                  </a:lnTo>
                  <a:cubicBezTo>
                    <a:pt x="133197" y="43424"/>
                    <a:pt x="132962" y="44038"/>
                    <a:pt x="132728" y="44634"/>
                  </a:cubicBezTo>
                  <a:lnTo>
                    <a:pt x="132367" y="45536"/>
                  </a:lnTo>
                  <a:cubicBezTo>
                    <a:pt x="132258" y="45843"/>
                    <a:pt x="132150" y="46150"/>
                    <a:pt x="132042" y="46475"/>
                  </a:cubicBezTo>
                  <a:lnTo>
                    <a:pt x="131428" y="48335"/>
                  </a:lnTo>
                  <a:cubicBezTo>
                    <a:pt x="131247" y="48949"/>
                    <a:pt x="131085" y="49581"/>
                    <a:pt x="130922" y="50213"/>
                  </a:cubicBezTo>
                  <a:lnTo>
                    <a:pt x="130669" y="51152"/>
                  </a:lnTo>
                  <a:cubicBezTo>
                    <a:pt x="130579" y="51477"/>
                    <a:pt x="130507" y="51802"/>
                    <a:pt x="130435" y="52109"/>
                  </a:cubicBezTo>
                  <a:lnTo>
                    <a:pt x="130236" y="53066"/>
                  </a:lnTo>
                  <a:lnTo>
                    <a:pt x="130055" y="54023"/>
                  </a:lnTo>
                  <a:cubicBezTo>
                    <a:pt x="129604" y="56550"/>
                    <a:pt x="129297" y="59042"/>
                    <a:pt x="129080" y="61462"/>
                  </a:cubicBezTo>
                  <a:cubicBezTo>
                    <a:pt x="128629" y="66319"/>
                    <a:pt x="128340" y="70905"/>
                    <a:pt x="127455" y="75112"/>
                  </a:cubicBezTo>
                  <a:cubicBezTo>
                    <a:pt x="126571" y="79301"/>
                    <a:pt x="125000" y="83291"/>
                    <a:pt x="122833" y="86956"/>
                  </a:cubicBezTo>
                  <a:cubicBezTo>
                    <a:pt x="120576" y="90676"/>
                    <a:pt x="117832" y="94052"/>
                    <a:pt x="114672" y="97031"/>
                  </a:cubicBezTo>
                  <a:cubicBezTo>
                    <a:pt x="113065" y="98548"/>
                    <a:pt x="111386" y="99992"/>
                    <a:pt x="109616" y="101328"/>
                  </a:cubicBezTo>
                  <a:cubicBezTo>
                    <a:pt x="109183" y="101653"/>
                    <a:pt x="108732" y="101997"/>
                    <a:pt x="108280" y="102322"/>
                  </a:cubicBezTo>
                  <a:lnTo>
                    <a:pt x="106926" y="103297"/>
                  </a:lnTo>
                  <a:lnTo>
                    <a:pt x="105536" y="104217"/>
                  </a:lnTo>
                  <a:cubicBezTo>
                    <a:pt x="105084" y="104542"/>
                    <a:pt x="104597" y="104831"/>
                    <a:pt x="104127" y="105120"/>
                  </a:cubicBezTo>
                  <a:cubicBezTo>
                    <a:pt x="102232" y="106312"/>
                    <a:pt x="100282" y="107449"/>
                    <a:pt x="98277" y="108479"/>
                  </a:cubicBezTo>
                  <a:cubicBezTo>
                    <a:pt x="96255" y="109526"/>
                    <a:pt x="94215" y="110483"/>
                    <a:pt x="92138" y="111404"/>
                  </a:cubicBezTo>
                  <a:cubicBezTo>
                    <a:pt x="90062" y="112306"/>
                    <a:pt x="87949" y="113137"/>
                    <a:pt x="85801" y="113913"/>
                  </a:cubicBezTo>
                  <a:lnTo>
                    <a:pt x="85006" y="114202"/>
                  </a:lnTo>
                  <a:lnTo>
                    <a:pt x="84194" y="114491"/>
                  </a:lnTo>
                  <a:cubicBezTo>
                    <a:pt x="83652" y="114672"/>
                    <a:pt x="83111" y="114852"/>
                    <a:pt x="82569" y="115033"/>
                  </a:cubicBezTo>
                  <a:lnTo>
                    <a:pt x="80944" y="115556"/>
                  </a:lnTo>
                  <a:lnTo>
                    <a:pt x="79283" y="116062"/>
                  </a:lnTo>
                  <a:cubicBezTo>
                    <a:pt x="74859" y="117398"/>
                    <a:pt x="70327" y="118590"/>
                    <a:pt x="65759" y="119781"/>
                  </a:cubicBezTo>
                  <a:cubicBezTo>
                    <a:pt x="61191" y="120991"/>
                    <a:pt x="56569" y="122183"/>
                    <a:pt x="51928" y="123555"/>
                  </a:cubicBezTo>
                  <a:cubicBezTo>
                    <a:pt x="47234" y="124909"/>
                    <a:pt x="42612" y="126516"/>
                    <a:pt x="38098" y="128358"/>
                  </a:cubicBezTo>
                  <a:cubicBezTo>
                    <a:pt x="37520" y="128575"/>
                    <a:pt x="36960" y="128845"/>
                    <a:pt x="36382" y="129098"/>
                  </a:cubicBezTo>
                  <a:lnTo>
                    <a:pt x="34685" y="129838"/>
                  </a:lnTo>
                  <a:lnTo>
                    <a:pt x="34270" y="130037"/>
                  </a:lnTo>
                  <a:lnTo>
                    <a:pt x="33836" y="130236"/>
                  </a:lnTo>
                  <a:lnTo>
                    <a:pt x="33006" y="130651"/>
                  </a:lnTo>
                  <a:lnTo>
                    <a:pt x="31327" y="131463"/>
                  </a:lnTo>
                  <a:cubicBezTo>
                    <a:pt x="31038" y="131608"/>
                    <a:pt x="30767" y="131752"/>
                    <a:pt x="30496" y="131897"/>
                  </a:cubicBezTo>
                  <a:lnTo>
                    <a:pt x="29666" y="132348"/>
                  </a:lnTo>
                  <a:lnTo>
                    <a:pt x="28022" y="133251"/>
                  </a:lnTo>
                  <a:cubicBezTo>
                    <a:pt x="27481" y="133558"/>
                    <a:pt x="26921" y="133901"/>
                    <a:pt x="26379" y="134226"/>
                  </a:cubicBezTo>
                  <a:lnTo>
                    <a:pt x="25567" y="134732"/>
                  </a:lnTo>
                  <a:cubicBezTo>
                    <a:pt x="25296" y="134894"/>
                    <a:pt x="25025" y="135093"/>
                    <a:pt x="24754" y="135255"/>
                  </a:cubicBezTo>
                  <a:lnTo>
                    <a:pt x="23184" y="136338"/>
                  </a:lnTo>
                  <a:lnTo>
                    <a:pt x="21631" y="137458"/>
                  </a:lnTo>
                  <a:cubicBezTo>
                    <a:pt x="21125" y="137819"/>
                    <a:pt x="20620" y="138234"/>
                    <a:pt x="20132" y="138632"/>
                  </a:cubicBezTo>
                  <a:lnTo>
                    <a:pt x="19392" y="139227"/>
                  </a:lnTo>
                  <a:cubicBezTo>
                    <a:pt x="19139" y="139426"/>
                    <a:pt x="18868" y="139625"/>
                    <a:pt x="18652" y="139841"/>
                  </a:cubicBezTo>
                  <a:lnTo>
                    <a:pt x="17207" y="141123"/>
                  </a:lnTo>
                  <a:lnTo>
                    <a:pt x="16864" y="141430"/>
                  </a:lnTo>
                  <a:lnTo>
                    <a:pt x="16503" y="141773"/>
                  </a:lnTo>
                  <a:lnTo>
                    <a:pt x="15817" y="142423"/>
                  </a:lnTo>
                  <a:cubicBezTo>
                    <a:pt x="14878" y="143290"/>
                    <a:pt x="14029" y="144229"/>
                    <a:pt x="13145" y="145168"/>
                  </a:cubicBezTo>
                  <a:cubicBezTo>
                    <a:pt x="9714" y="148977"/>
                    <a:pt x="6699" y="153202"/>
                    <a:pt x="4460" y="157951"/>
                  </a:cubicBezTo>
                  <a:lnTo>
                    <a:pt x="4243" y="158403"/>
                  </a:lnTo>
                  <a:lnTo>
                    <a:pt x="4135" y="158637"/>
                  </a:lnTo>
                  <a:cubicBezTo>
                    <a:pt x="4081" y="158746"/>
                    <a:pt x="4044" y="158818"/>
                    <a:pt x="3990" y="158944"/>
                  </a:cubicBezTo>
                  <a:cubicBezTo>
                    <a:pt x="3774" y="159468"/>
                    <a:pt x="3593" y="159973"/>
                    <a:pt x="3394" y="160497"/>
                  </a:cubicBezTo>
                  <a:lnTo>
                    <a:pt x="2799" y="162032"/>
                  </a:lnTo>
                  <a:lnTo>
                    <a:pt x="2510" y="162808"/>
                  </a:lnTo>
                  <a:cubicBezTo>
                    <a:pt x="2401" y="163061"/>
                    <a:pt x="2311" y="163314"/>
                    <a:pt x="2239" y="163566"/>
                  </a:cubicBezTo>
                  <a:lnTo>
                    <a:pt x="1372" y="166618"/>
                  </a:lnTo>
                  <a:lnTo>
                    <a:pt x="1156" y="167376"/>
                  </a:lnTo>
                  <a:lnTo>
                    <a:pt x="939" y="168153"/>
                  </a:lnTo>
                  <a:lnTo>
                    <a:pt x="524" y="169705"/>
                  </a:lnTo>
                  <a:lnTo>
                    <a:pt x="90" y="171276"/>
                  </a:lnTo>
                  <a:lnTo>
                    <a:pt x="36" y="171457"/>
                  </a:lnTo>
                  <a:cubicBezTo>
                    <a:pt x="36" y="171529"/>
                    <a:pt x="0" y="171601"/>
                    <a:pt x="0" y="171637"/>
                  </a:cubicBezTo>
                  <a:lnTo>
                    <a:pt x="397" y="171673"/>
                  </a:lnTo>
                  <a:lnTo>
                    <a:pt x="1156" y="171710"/>
                  </a:lnTo>
                  <a:lnTo>
                    <a:pt x="4261" y="171908"/>
                  </a:lnTo>
                  <a:lnTo>
                    <a:pt x="5814" y="171998"/>
                  </a:lnTo>
                  <a:cubicBezTo>
                    <a:pt x="6049" y="172016"/>
                    <a:pt x="6356" y="172016"/>
                    <a:pt x="6626" y="172016"/>
                  </a:cubicBezTo>
                  <a:lnTo>
                    <a:pt x="10833" y="172016"/>
                  </a:lnTo>
                  <a:lnTo>
                    <a:pt x="40210" y="172053"/>
                  </a:lnTo>
                  <a:lnTo>
                    <a:pt x="97501" y="172107"/>
                  </a:lnTo>
                  <a:lnTo>
                    <a:pt x="24375" y="171836"/>
                  </a:lnTo>
                  <a:lnTo>
                    <a:pt x="15347" y="171818"/>
                  </a:lnTo>
                  <a:lnTo>
                    <a:pt x="9263" y="171800"/>
                  </a:lnTo>
                  <a:lnTo>
                    <a:pt x="6139" y="171800"/>
                  </a:lnTo>
                  <a:lnTo>
                    <a:pt x="5164" y="171746"/>
                  </a:lnTo>
                  <a:lnTo>
                    <a:pt x="1300" y="171529"/>
                  </a:lnTo>
                  <a:lnTo>
                    <a:pt x="343" y="171475"/>
                  </a:lnTo>
                  <a:lnTo>
                    <a:pt x="217" y="171475"/>
                  </a:lnTo>
                  <a:cubicBezTo>
                    <a:pt x="163" y="171475"/>
                    <a:pt x="217" y="171403"/>
                    <a:pt x="217" y="171366"/>
                  </a:cubicBezTo>
                  <a:lnTo>
                    <a:pt x="289" y="171132"/>
                  </a:lnTo>
                  <a:lnTo>
                    <a:pt x="415" y="170644"/>
                  </a:lnTo>
                  <a:lnTo>
                    <a:pt x="957" y="168712"/>
                  </a:lnTo>
                  <a:cubicBezTo>
                    <a:pt x="1300" y="167394"/>
                    <a:pt x="1661" y="166148"/>
                    <a:pt x="2022" y="164885"/>
                  </a:cubicBezTo>
                  <a:lnTo>
                    <a:pt x="2293" y="163946"/>
                  </a:lnTo>
                  <a:lnTo>
                    <a:pt x="2438" y="163476"/>
                  </a:lnTo>
                  <a:cubicBezTo>
                    <a:pt x="2456" y="163404"/>
                    <a:pt x="2474" y="163332"/>
                    <a:pt x="2510" y="163241"/>
                  </a:cubicBezTo>
                  <a:lnTo>
                    <a:pt x="2600" y="163007"/>
                  </a:lnTo>
                  <a:lnTo>
                    <a:pt x="3340" y="161093"/>
                  </a:lnTo>
                  <a:lnTo>
                    <a:pt x="4063" y="159179"/>
                  </a:lnTo>
                  <a:cubicBezTo>
                    <a:pt x="4099" y="159107"/>
                    <a:pt x="4135" y="159016"/>
                    <a:pt x="4171" y="158944"/>
                  </a:cubicBezTo>
                  <a:lnTo>
                    <a:pt x="4261" y="158764"/>
                  </a:lnTo>
                  <a:lnTo>
                    <a:pt x="4406" y="158457"/>
                  </a:lnTo>
                  <a:lnTo>
                    <a:pt x="4676" y="157897"/>
                  </a:lnTo>
                  <a:cubicBezTo>
                    <a:pt x="6121" y="154954"/>
                    <a:pt x="7818" y="152155"/>
                    <a:pt x="9786" y="149537"/>
                  </a:cubicBezTo>
                  <a:cubicBezTo>
                    <a:pt x="11718" y="146955"/>
                    <a:pt x="13885" y="144536"/>
                    <a:pt x="16214" y="142315"/>
                  </a:cubicBezTo>
                  <a:cubicBezTo>
                    <a:pt x="18543" y="140094"/>
                    <a:pt x="21053" y="138072"/>
                    <a:pt x="23689" y="136230"/>
                  </a:cubicBezTo>
                  <a:cubicBezTo>
                    <a:pt x="24357" y="135797"/>
                    <a:pt x="25025" y="135345"/>
                    <a:pt x="25693" y="134912"/>
                  </a:cubicBezTo>
                  <a:lnTo>
                    <a:pt x="27770" y="133648"/>
                  </a:lnTo>
                  <a:cubicBezTo>
                    <a:pt x="28456" y="133269"/>
                    <a:pt x="29142" y="132908"/>
                    <a:pt x="29846" y="132529"/>
                  </a:cubicBezTo>
                  <a:lnTo>
                    <a:pt x="30875" y="131969"/>
                  </a:lnTo>
                  <a:cubicBezTo>
                    <a:pt x="31236" y="131770"/>
                    <a:pt x="31579" y="131608"/>
                    <a:pt x="31941" y="131445"/>
                  </a:cubicBezTo>
                  <a:lnTo>
                    <a:pt x="34053" y="130398"/>
                  </a:lnTo>
                  <a:cubicBezTo>
                    <a:pt x="34757" y="130073"/>
                    <a:pt x="35480" y="129766"/>
                    <a:pt x="36202" y="129441"/>
                  </a:cubicBezTo>
                  <a:cubicBezTo>
                    <a:pt x="37628" y="128791"/>
                    <a:pt x="39073" y="128250"/>
                    <a:pt x="40517" y="127672"/>
                  </a:cubicBezTo>
                  <a:cubicBezTo>
                    <a:pt x="40878" y="127527"/>
                    <a:pt x="41239" y="127383"/>
                    <a:pt x="41600" y="127256"/>
                  </a:cubicBezTo>
                  <a:lnTo>
                    <a:pt x="42684" y="126859"/>
                  </a:lnTo>
                  <a:lnTo>
                    <a:pt x="43785" y="126462"/>
                  </a:lnTo>
                  <a:lnTo>
                    <a:pt x="44327" y="126263"/>
                  </a:lnTo>
                  <a:lnTo>
                    <a:pt x="44887" y="126083"/>
                  </a:lnTo>
                  <a:cubicBezTo>
                    <a:pt x="46331" y="125595"/>
                    <a:pt x="47794" y="125090"/>
                    <a:pt x="49256" y="124656"/>
                  </a:cubicBezTo>
                  <a:cubicBezTo>
                    <a:pt x="52181" y="123736"/>
                    <a:pt x="55106" y="122923"/>
                    <a:pt x="58031" y="122129"/>
                  </a:cubicBezTo>
                  <a:cubicBezTo>
                    <a:pt x="63863" y="120558"/>
                    <a:pt x="69677" y="119113"/>
                    <a:pt x="75365" y="117524"/>
                  </a:cubicBezTo>
                  <a:cubicBezTo>
                    <a:pt x="76773" y="117127"/>
                    <a:pt x="78181" y="116712"/>
                    <a:pt x="79590" y="116279"/>
                  </a:cubicBezTo>
                  <a:cubicBezTo>
                    <a:pt x="81016" y="115863"/>
                    <a:pt x="82388" y="115430"/>
                    <a:pt x="83761" y="114961"/>
                  </a:cubicBezTo>
                  <a:cubicBezTo>
                    <a:pt x="86505" y="114040"/>
                    <a:pt x="89213" y="113011"/>
                    <a:pt x="91868" y="111855"/>
                  </a:cubicBezTo>
                  <a:cubicBezTo>
                    <a:pt x="97176" y="109616"/>
                    <a:pt x="102250" y="106854"/>
                    <a:pt x="107016" y="103640"/>
                  </a:cubicBezTo>
                  <a:cubicBezTo>
                    <a:pt x="111711" y="100408"/>
                    <a:pt x="116008" y="96616"/>
                    <a:pt x="119511" y="92283"/>
                  </a:cubicBezTo>
                  <a:cubicBezTo>
                    <a:pt x="121262" y="90134"/>
                    <a:pt x="122815" y="87805"/>
                    <a:pt x="124115" y="85367"/>
                  </a:cubicBezTo>
                  <a:cubicBezTo>
                    <a:pt x="125397" y="82930"/>
                    <a:pt x="126426" y="80366"/>
                    <a:pt x="127167" y="77712"/>
                  </a:cubicBezTo>
                  <a:cubicBezTo>
                    <a:pt x="127925" y="75076"/>
                    <a:pt x="128358" y="72295"/>
                    <a:pt x="128683" y="69370"/>
                  </a:cubicBezTo>
                  <a:cubicBezTo>
                    <a:pt x="129008" y="66445"/>
                    <a:pt x="129207" y="63412"/>
                    <a:pt x="129532" y="60252"/>
                  </a:cubicBezTo>
                  <a:cubicBezTo>
                    <a:pt x="129694" y="58663"/>
                    <a:pt x="129875" y="57074"/>
                    <a:pt x="130146" y="55449"/>
                  </a:cubicBezTo>
                  <a:cubicBezTo>
                    <a:pt x="130200" y="55052"/>
                    <a:pt x="130272" y="54637"/>
                    <a:pt x="130344" y="54239"/>
                  </a:cubicBezTo>
                  <a:lnTo>
                    <a:pt x="130579" y="53011"/>
                  </a:lnTo>
                  <a:cubicBezTo>
                    <a:pt x="130760" y="52199"/>
                    <a:pt x="130922" y="51368"/>
                    <a:pt x="131139" y="50556"/>
                  </a:cubicBezTo>
                  <a:lnTo>
                    <a:pt x="131482" y="49382"/>
                  </a:lnTo>
                  <a:cubicBezTo>
                    <a:pt x="131590" y="48967"/>
                    <a:pt x="131680" y="48570"/>
                    <a:pt x="131825" y="48173"/>
                  </a:cubicBezTo>
                  <a:lnTo>
                    <a:pt x="132619" y="45771"/>
                  </a:lnTo>
                  <a:lnTo>
                    <a:pt x="133540" y="43424"/>
                  </a:lnTo>
                  <a:cubicBezTo>
                    <a:pt x="133685" y="43027"/>
                    <a:pt x="133883" y="42648"/>
                    <a:pt x="134046" y="42268"/>
                  </a:cubicBezTo>
                  <a:lnTo>
                    <a:pt x="134587" y="41113"/>
                  </a:lnTo>
                  <a:lnTo>
                    <a:pt x="134587" y="41113"/>
                  </a:lnTo>
                  <a:cubicBezTo>
                    <a:pt x="134450" y="41577"/>
                    <a:pt x="134116" y="42502"/>
                    <a:pt x="134207" y="42502"/>
                  </a:cubicBezTo>
                  <a:cubicBezTo>
                    <a:pt x="134272" y="42502"/>
                    <a:pt x="134552" y="42032"/>
                    <a:pt x="135274" y="40589"/>
                  </a:cubicBezTo>
                  <a:lnTo>
                    <a:pt x="135274" y="40589"/>
                  </a:lnTo>
                  <a:cubicBezTo>
                    <a:pt x="133793" y="43641"/>
                    <a:pt x="132619" y="46836"/>
                    <a:pt x="131771" y="50123"/>
                  </a:cubicBezTo>
                  <a:lnTo>
                    <a:pt x="131446" y="51350"/>
                  </a:lnTo>
                  <a:cubicBezTo>
                    <a:pt x="131337" y="51748"/>
                    <a:pt x="131265" y="52163"/>
                    <a:pt x="131175" y="52578"/>
                  </a:cubicBezTo>
                  <a:lnTo>
                    <a:pt x="131049" y="53210"/>
                  </a:lnTo>
                  <a:lnTo>
                    <a:pt x="130940" y="53824"/>
                  </a:lnTo>
                  <a:cubicBezTo>
                    <a:pt x="130868" y="54221"/>
                    <a:pt x="130778" y="54637"/>
                    <a:pt x="130724" y="55052"/>
                  </a:cubicBezTo>
                  <a:cubicBezTo>
                    <a:pt x="130471" y="56695"/>
                    <a:pt x="130272" y="58302"/>
                    <a:pt x="130110" y="59909"/>
                  </a:cubicBezTo>
                  <a:cubicBezTo>
                    <a:pt x="129785" y="63105"/>
                    <a:pt x="129586" y="66210"/>
                    <a:pt x="129279" y="69189"/>
                  </a:cubicBezTo>
                  <a:cubicBezTo>
                    <a:pt x="129117" y="70688"/>
                    <a:pt x="128936" y="72169"/>
                    <a:pt x="128701" y="73595"/>
                  </a:cubicBezTo>
                  <a:cubicBezTo>
                    <a:pt x="128467" y="75021"/>
                    <a:pt x="128160" y="76412"/>
                    <a:pt x="127780" y="77802"/>
                  </a:cubicBezTo>
                  <a:cubicBezTo>
                    <a:pt x="127022" y="80528"/>
                    <a:pt x="125993" y="83183"/>
                    <a:pt x="124657" y="85692"/>
                  </a:cubicBezTo>
                  <a:cubicBezTo>
                    <a:pt x="123321" y="88220"/>
                    <a:pt x="121732" y="90621"/>
                    <a:pt x="119926" y="92824"/>
                  </a:cubicBezTo>
                  <a:cubicBezTo>
                    <a:pt x="118103" y="95081"/>
                    <a:pt x="116098" y="97158"/>
                    <a:pt x="113932" y="99090"/>
                  </a:cubicBezTo>
                  <a:cubicBezTo>
                    <a:pt x="111747" y="101022"/>
                    <a:pt x="109436" y="102809"/>
                    <a:pt x="107016" y="104434"/>
                  </a:cubicBezTo>
                  <a:cubicBezTo>
                    <a:pt x="102123" y="107720"/>
                    <a:pt x="96905" y="110501"/>
                    <a:pt x="91470" y="112758"/>
                  </a:cubicBezTo>
                  <a:cubicBezTo>
                    <a:pt x="88744" y="113913"/>
                    <a:pt x="85963" y="114942"/>
                    <a:pt x="83147" y="115863"/>
                  </a:cubicBezTo>
                  <a:cubicBezTo>
                    <a:pt x="80348" y="116766"/>
                    <a:pt x="77441" y="117597"/>
                    <a:pt x="74552" y="118409"/>
                  </a:cubicBezTo>
                  <a:cubicBezTo>
                    <a:pt x="68738" y="119998"/>
                    <a:pt x="62834" y="121424"/>
                    <a:pt x="56894" y="123049"/>
                  </a:cubicBezTo>
                  <a:lnTo>
                    <a:pt x="54673" y="123663"/>
                  </a:lnTo>
                  <a:lnTo>
                    <a:pt x="52452" y="124295"/>
                  </a:lnTo>
                  <a:lnTo>
                    <a:pt x="51332" y="124620"/>
                  </a:lnTo>
                  <a:lnTo>
                    <a:pt x="50231" y="124963"/>
                  </a:lnTo>
                  <a:lnTo>
                    <a:pt x="47992" y="125631"/>
                  </a:lnTo>
                  <a:lnTo>
                    <a:pt x="45771" y="126372"/>
                  </a:lnTo>
                  <a:lnTo>
                    <a:pt x="44670" y="126733"/>
                  </a:lnTo>
                  <a:cubicBezTo>
                    <a:pt x="44309" y="126859"/>
                    <a:pt x="43930" y="127004"/>
                    <a:pt x="43568" y="127130"/>
                  </a:cubicBezTo>
                  <a:lnTo>
                    <a:pt x="41366" y="127925"/>
                  </a:lnTo>
                  <a:cubicBezTo>
                    <a:pt x="40625" y="128195"/>
                    <a:pt x="39903" y="128502"/>
                    <a:pt x="39163" y="128791"/>
                  </a:cubicBezTo>
                  <a:lnTo>
                    <a:pt x="38061" y="129225"/>
                  </a:lnTo>
                  <a:cubicBezTo>
                    <a:pt x="37700" y="129369"/>
                    <a:pt x="37339" y="129531"/>
                    <a:pt x="36978" y="129694"/>
                  </a:cubicBezTo>
                  <a:lnTo>
                    <a:pt x="34811" y="130633"/>
                  </a:lnTo>
                  <a:cubicBezTo>
                    <a:pt x="34089" y="130958"/>
                    <a:pt x="33385" y="131319"/>
                    <a:pt x="32663" y="131662"/>
                  </a:cubicBezTo>
                  <a:cubicBezTo>
                    <a:pt x="31959" y="132005"/>
                    <a:pt x="31236" y="132348"/>
                    <a:pt x="30550" y="132727"/>
                  </a:cubicBezTo>
                  <a:lnTo>
                    <a:pt x="28438" y="133865"/>
                  </a:lnTo>
                  <a:cubicBezTo>
                    <a:pt x="28095" y="134045"/>
                    <a:pt x="27752" y="134262"/>
                    <a:pt x="27391" y="134479"/>
                  </a:cubicBezTo>
                  <a:lnTo>
                    <a:pt x="26361" y="135093"/>
                  </a:lnTo>
                  <a:lnTo>
                    <a:pt x="25838" y="135418"/>
                  </a:lnTo>
                  <a:lnTo>
                    <a:pt x="25332" y="135761"/>
                  </a:lnTo>
                  <a:lnTo>
                    <a:pt x="24321" y="136429"/>
                  </a:lnTo>
                  <a:cubicBezTo>
                    <a:pt x="23635" y="136862"/>
                    <a:pt x="22985" y="137368"/>
                    <a:pt x="22335" y="137837"/>
                  </a:cubicBezTo>
                  <a:cubicBezTo>
                    <a:pt x="19735" y="139751"/>
                    <a:pt x="17279" y="141882"/>
                    <a:pt x="15004" y="144193"/>
                  </a:cubicBezTo>
                  <a:cubicBezTo>
                    <a:pt x="14445" y="144789"/>
                    <a:pt x="13885" y="145366"/>
                    <a:pt x="13343" y="145980"/>
                  </a:cubicBezTo>
                  <a:lnTo>
                    <a:pt x="11736" y="147822"/>
                  </a:lnTo>
                  <a:lnTo>
                    <a:pt x="10220" y="149754"/>
                  </a:lnTo>
                  <a:cubicBezTo>
                    <a:pt x="9732" y="150386"/>
                    <a:pt x="9263" y="151072"/>
                    <a:pt x="8793" y="151740"/>
                  </a:cubicBezTo>
                  <a:cubicBezTo>
                    <a:pt x="7872" y="153094"/>
                    <a:pt x="6988" y="154484"/>
                    <a:pt x="6211" y="155947"/>
                  </a:cubicBezTo>
                  <a:lnTo>
                    <a:pt x="5904" y="156489"/>
                  </a:lnTo>
                  <a:lnTo>
                    <a:pt x="5760" y="156759"/>
                  </a:lnTo>
                  <a:lnTo>
                    <a:pt x="5615" y="157030"/>
                  </a:lnTo>
                  <a:lnTo>
                    <a:pt x="5074" y="158168"/>
                  </a:lnTo>
                  <a:lnTo>
                    <a:pt x="4803" y="158728"/>
                  </a:lnTo>
                  <a:lnTo>
                    <a:pt x="4640" y="159053"/>
                  </a:lnTo>
                  <a:lnTo>
                    <a:pt x="4586" y="159143"/>
                  </a:lnTo>
                  <a:lnTo>
                    <a:pt x="4532" y="159251"/>
                  </a:lnTo>
                  <a:cubicBezTo>
                    <a:pt x="4514" y="159323"/>
                    <a:pt x="4478" y="159414"/>
                    <a:pt x="4442" y="159486"/>
                  </a:cubicBezTo>
                  <a:lnTo>
                    <a:pt x="3738" y="161346"/>
                  </a:lnTo>
                  <a:lnTo>
                    <a:pt x="3015" y="163205"/>
                  </a:lnTo>
                  <a:cubicBezTo>
                    <a:pt x="2817" y="163819"/>
                    <a:pt x="2654" y="164415"/>
                    <a:pt x="2474" y="165029"/>
                  </a:cubicBezTo>
                  <a:lnTo>
                    <a:pt x="1932" y="166871"/>
                  </a:lnTo>
                  <a:cubicBezTo>
                    <a:pt x="1751" y="167485"/>
                    <a:pt x="1589" y="168116"/>
                    <a:pt x="1426" y="168748"/>
                  </a:cubicBezTo>
                  <a:lnTo>
                    <a:pt x="903" y="170626"/>
                  </a:lnTo>
                  <a:lnTo>
                    <a:pt x="776" y="171096"/>
                  </a:lnTo>
                  <a:cubicBezTo>
                    <a:pt x="776" y="171114"/>
                    <a:pt x="849" y="171114"/>
                    <a:pt x="867" y="171114"/>
                  </a:cubicBezTo>
                  <a:lnTo>
                    <a:pt x="993" y="171114"/>
                  </a:lnTo>
                  <a:lnTo>
                    <a:pt x="1210" y="171132"/>
                  </a:lnTo>
                  <a:lnTo>
                    <a:pt x="2149" y="171186"/>
                  </a:lnTo>
                  <a:lnTo>
                    <a:pt x="5904" y="171403"/>
                  </a:lnTo>
                  <a:cubicBezTo>
                    <a:pt x="6518" y="171439"/>
                    <a:pt x="7204" y="171439"/>
                    <a:pt x="7890" y="171439"/>
                  </a:cubicBezTo>
                  <a:lnTo>
                    <a:pt x="18002" y="171439"/>
                  </a:lnTo>
                  <a:lnTo>
                    <a:pt x="27174" y="171457"/>
                  </a:lnTo>
                  <a:cubicBezTo>
                    <a:pt x="36149" y="171477"/>
                    <a:pt x="45150" y="171489"/>
                    <a:pt x="54190" y="171489"/>
                  </a:cubicBezTo>
                  <a:cubicBezTo>
                    <a:pt x="69847" y="171489"/>
                    <a:pt x="85618" y="171451"/>
                    <a:pt x="101563" y="171348"/>
                  </a:cubicBezTo>
                  <a:lnTo>
                    <a:pt x="101563" y="172161"/>
                  </a:lnTo>
                  <a:cubicBezTo>
                    <a:pt x="136917" y="172251"/>
                    <a:pt x="172667" y="172378"/>
                    <a:pt x="208833" y="172576"/>
                  </a:cubicBezTo>
                  <a:cubicBezTo>
                    <a:pt x="223873" y="172576"/>
                    <a:pt x="236783" y="172179"/>
                    <a:pt x="247580" y="171710"/>
                  </a:cubicBezTo>
                  <a:cubicBezTo>
                    <a:pt x="194135" y="171005"/>
                    <a:pt x="138181" y="170680"/>
                    <a:pt x="81702" y="170500"/>
                  </a:cubicBezTo>
                  <a:lnTo>
                    <a:pt x="39271" y="170373"/>
                  </a:lnTo>
                  <a:lnTo>
                    <a:pt x="18020" y="170337"/>
                  </a:lnTo>
                  <a:lnTo>
                    <a:pt x="12711" y="170319"/>
                  </a:lnTo>
                  <a:lnTo>
                    <a:pt x="8631" y="170319"/>
                  </a:lnTo>
                  <a:cubicBezTo>
                    <a:pt x="8508" y="170321"/>
                    <a:pt x="8386" y="170322"/>
                    <a:pt x="8265" y="170322"/>
                  </a:cubicBezTo>
                  <a:cubicBezTo>
                    <a:pt x="7019" y="170322"/>
                    <a:pt x="5879" y="170242"/>
                    <a:pt x="4694" y="170193"/>
                  </a:cubicBezTo>
                  <a:lnTo>
                    <a:pt x="2763" y="170121"/>
                  </a:lnTo>
                  <a:lnTo>
                    <a:pt x="2275" y="170085"/>
                  </a:lnTo>
                  <a:cubicBezTo>
                    <a:pt x="2265" y="170085"/>
                    <a:pt x="2231" y="170096"/>
                    <a:pt x="2207" y="170096"/>
                  </a:cubicBezTo>
                  <a:cubicBezTo>
                    <a:pt x="2189" y="170096"/>
                    <a:pt x="2177" y="170090"/>
                    <a:pt x="2185" y="170066"/>
                  </a:cubicBezTo>
                  <a:lnTo>
                    <a:pt x="2221" y="169940"/>
                  </a:lnTo>
                  <a:lnTo>
                    <a:pt x="2293" y="169705"/>
                  </a:lnTo>
                  <a:lnTo>
                    <a:pt x="2546" y="168748"/>
                  </a:lnTo>
                  <a:lnTo>
                    <a:pt x="3069" y="166816"/>
                  </a:lnTo>
                  <a:cubicBezTo>
                    <a:pt x="3250" y="166185"/>
                    <a:pt x="3431" y="165571"/>
                    <a:pt x="3629" y="164939"/>
                  </a:cubicBezTo>
                  <a:cubicBezTo>
                    <a:pt x="3810" y="164307"/>
                    <a:pt x="3990" y="163693"/>
                    <a:pt x="4207" y="163061"/>
                  </a:cubicBezTo>
                  <a:lnTo>
                    <a:pt x="4947" y="161183"/>
                  </a:lnTo>
                  <a:lnTo>
                    <a:pt x="5308" y="160244"/>
                  </a:lnTo>
                  <a:lnTo>
                    <a:pt x="5489" y="159775"/>
                  </a:lnTo>
                  <a:cubicBezTo>
                    <a:pt x="5525" y="159684"/>
                    <a:pt x="5561" y="159612"/>
                    <a:pt x="5597" y="159540"/>
                  </a:cubicBezTo>
                  <a:lnTo>
                    <a:pt x="5688" y="159341"/>
                  </a:lnTo>
                  <a:lnTo>
                    <a:pt x="6301" y="158059"/>
                  </a:lnTo>
                  <a:cubicBezTo>
                    <a:pt x="7981" y="154719"/>
                    <a:pt x="10021" y="151577"/>
                    <a:pt x="12386" y="148689"/>
                  </a:cubicBezTo>
                  <a:cubicBezTo>
                    <a:pt x="14733" y="145818"/>
                    <a:pt x="17352" y="143182"/>
                    <a:pt x="20186" y="140816"/>
                  </a:cubicBezTo>
                  <a:cubicBezTo>
                    <a:pt x="23021" y="138451"/>
                    <a:pt x="26072" y="136357"/>
                    <a:pt x="29304" y="134569"/>
                  </a:cubicBezTo>
                  <a:lnTo>
                    <a:pt x="31706" y="133269"/>
                  </a:lnTo>
                  <a:cubicBezTo>
                    <a:pt x="32518" y="132854"/>
                    <a:pt x="33331" y="132493"/>
                    <a:pt x="34143" y="132077"/>
                  </a:cubicBezTo>
                  <a:cubicBezTo>
                    <a:pt x="34956" y="131662"/>
                    <a:pt x="35805" y="131301"/>
                    <a:pt x="36617" y="130940"/>
                  </a:cubicBezTo>
                  <a:cubicBezTo>
                    <a:pt x="37430" y="130579"/>
                    <a:pt x="38260" y="130200"/>
                    <a:pt x="39091" y="129893"/>
                  </a:cubicBezTo>
                  <a:lnTo>
                    <a:pt x="41600" y="128881"/>
                  </a:lnTo>
                  <a:lnTo>
                    <a:pt x="44128" y="127979"/>
                  </a:lnTo>
                  <a:cubicBezTo>
                    <a:pt x="44977" y="127654"/>
                    <a:pt x="45825" y="127401"/>
                    <a:pt x="46674" y="127112"/>
                  </a:cubicBezTo>
                  <a:cubicBezTo>
                    <a:pt x="47523" y="126823"/>
                    <a:pt x="48371" y="126534"/>
                    <a:pt x="49220" y="126281"/>
                  </a:cubicBezTo>
                  <a:cubicBezTo>
                    <a:pt x="52614" y="125216"/>
                    <a:pt x="56027" y="124277"/>
                    <a:pt x="59421" y="123374"/>
                  </a:cubicBezTo>
                  <a:cubicBezTo>
                    <a:pt x="66210" y="121569"/>
                    <a:pt x="72981" y="119944"/>
                    <a:pt x="79554" y="117976"/>
                  </a:cubicBezTo>
                  <a:lnTo>
                    <a:pt x="79554" y="117976"/>
                  </a:lnTo>
                  <a:cubicBezTo>
                    <a:pt x="74010" y="119655"/>
                    <a:pt x="68251" y="121118"/>
                    <a:pt x="62383" y="122652"/>
                  </a:cubicBezTo>
                  <a:cubicBezTo>
                    <a:pt x="56514" y="124205"/>
                    <a:pt x="50538" y="125866"/>
                    <a:pt x="44598" y="127943"/>
                  </a:cubicBezTo>
                  <a:cubicBezTo>
                    <a:pt x="38675" y="130073"/>
                    <a:pt x="32771" y="132601"/>
                    <a:pt x="27228" y="136013"/>
                  </a:cubicBezTo>
                  <a:cubicBezTo>
                    <a:pt x="21649" y="139462"/>
                    <a:pt x="16683" y="143832"/>
                    <a:pt x="12531" y="148923"/>
                  </a:cubicBezTo>
                  <a:cubicBezTo>
                    <a:pt x="10436" y="151469"/>
                    <a:pt x="8613" y="154232"/>
                    <a:pt x="7060" y="157157"/>
                  </a:cubicBezTo>
                  <a:cubicBezTo>
                    <a:pt x="6681" y="157897"/>
                    <a:pt x="6338" y="158637"/>
                    <a:pt x="5958" y="159396"/>
                  </a:cubicBezTo>
                  <a:cubicBezTo>
                    <a:pt x="5904" y="159504"/>
                    <a:pt x="5850" y="159594"/>
                    <a:pt x="5796" y="159739"/>
                  </a:cubicBezTo>
                  <a:cubicBezTo>
                    <a:pt x="5742" y="159865"/>
                    <a:pt x="5688" y="160009"/>
                    <a:pt x="5633" y="160136"/>
                  </a:cubicBezTo>
                  <a:lnTo>
                    <a:pt x="5326" y="160948"/>
                  </a:lnTo>
                  <a:lnTo>
                    <a:pt x="4694" y="162555"/>
                  </a:lnTo>
                  <a:cubicBezTo>
                    <a:pt x="4478" y="163079"/>
                    <a:pt x="4297" y="163621"/>
                    <a:pt x="4153" y="164180"/>
                  </a:cubicBezTo>
                  <a:lnTo>
                    <a:pt x="3665" y="165787"/>
                  </a:lnTo>
                  <a:cubicBezTo>
                    <a:pt x="3485" y="166311"/>
                    <a:pt x="3340" y="166853"/>
                    <a:pt x="3196" y="167412"/>
                  </a:cubicBezTo>
                  <a:lnTo>
                    <a:pt x="2744" y="169055"/>
                  </a:lnTo>
                  <a:lnTo>
                    <a:pt x="2618" y="169489"/>
                  </a:lnTo>
                  <a:lnTo>
                    <a:pt x="2564" y="169687"/>
                  </a:lnTo>
                  <a:lnTo>
                    <a:pt x="2528" y="169796"/>
                  </a:lnTo>
                  <a:lnTo>
                    <a:pt x="2510" y="169850"/>
                  </a:lnTo>
                  <a:lnTo>
                    <a:pt x="2582" y="169850"/>
                  </a:lnTo>
                  <a:lnTo>
                    <a:pt x="3413" y="169886"/>
                  </a:lnTo>
                  <a:lnTo>
                    <a:pt x="5056" y="169940"/>
                  </a:lnTo>
                  <a:lnTo>
                    <a:pt x="6717" y="170012"/>
                  </a:lnTo>
                  <a:cubicBezTo>
                    <a:pt x="6988" y="170030"/>
                    <a:pt x="7258" y="170048"/>
                    <a:pt x="7547" y="170048"/>
                  </a:cubicBezTo>
                  <a:lnTo>
                    <a:pt x="14499" y="170048"/>
                  </a:lnTo>
                  <a:lnTo>
                    <a:pt x="23797" y="170066"/>
                  </a:lnTo>
                  <a:cubicBezTo>
                    <a:pt x="36166" y="170103"/>
                    <a:pt x="48317" y="170175"/>
                    <a:pt x="60053" y="170283"/>
                  </a:cubicBezTo>
                  <a:cubicBezTo>
                    <a:pt x="127112" y="170680"/>
                    <a:pt x="187455" y="170482"/>
                    <a:pt x="247815" y="171096"/>
                  </a:cubicBezTo>
                  <a:lnTo>
                    <a:pt x="257655" y="171222"/>
                  </a:lnTo>
                  <a:cubicBezTo>
                    <a:pt x="261935" y="170987"/>
                    <a:pt x="265762" y="170753"/>
                    <a:pt x="269175" y="170536"/>
                  </a:cubicBezTo>
                  <a:cubicBezTo>
                    <a:pt x="278330" y="169833"/>
                    <a:pt x="284365" y="168952"/>
                    <a:pt x="278708" y="168137"/>
                  </a:cubicBezTo>
                  <a:lnTo>
                    <a:pt x="278708" y="168137"/>
                  </a:lnTo>
                  <a:cubicBezTo>
                    <a:pt x="279685" y="164054"/>
                    <a:pt x="280710" y="145211"/>
                    <a:pt x="281236" y="117290"/>
                  </a:cubicBezTo>
                  <a:lnTo>
                    <a:pt x="282049" y="117290"/>
                  </a:lnTo>
                  <a:cubicBezTo>
                    <a:pt x="281834" y="146227"/>
                    <a:pt x="282324" y="151752"/>
                    <a:pt x="282979" y="151752"/>
                  </a:cubicBezTo>
                  <a:cubicBezTo>
                    <a:pt x="283384" y="151752"/>
                    <a:pt x="283852" y="149643"/>
                    <a:pt x="284257" y="149643"/>
                  </a:cubicBezTo>
                  <a:cubicBezTo>
                    <a:pt x="284411" y="149643"/>
                    <a:pt x="284556" y="149951"/>
                    <a:pt x="284685" y="150801"/>
                  </a:cubicBezTo>
                  <a:cubicBezTo>
                    <a:pt x="284685" y="124006"/>
                    <a:pt x="284901" y="97176"/>
                    <a:pt x="285497" y="70345"/>
                  </a:cubicBezTo>
                  <a:lnTo>
                    <a:pt x="285497" y="37520"/>
                  </a:lnTo>
                  <a:cubicBezTo>
                    <a:pt x="285244" y="37375"/>
                    <a:pt x="284974" y="37249"/>
                    <a:pt x="284721" y="37104"/>
                  </a:cubicBezTo>
                  <a:lnTo>
                    <a:pt x="279358" y="34342"/>
                  </a:lnTo>
                  <a:lnTo>
                    <a:pt x="277769" y="33511"/>
                  </a:lnTo>
                  <a:cubicBezTo>
                    <a:pt x="277517" y="33385"/>
                    <a:pt x="277246" y="33241"/>
                    <a:pt x="276975" y="33114"/>
                  </a:cubicBezTo>
                  <a:lnTo>
                    <a:pt x="276217" y="32681"/>
                  </a:lnTo>
                  <a:cubicBezTo>
                    <a:pt x="275169" y="32121"/>
                    <a:pt x="274158" y="31507"/>
                    <a:pt x="273147" y="30911"/>
                  </a:cubicBezTo>
                  <a:cubicBezTo>
                    <a:pt x="269067" y="28492"/>
                    <a:pt x="265040" y="25838"/>
                    <a:pt x="260978" y="23147"/>
                  </a:cubicBezTo>
                  <a:cubicBezTo>
                    <a:pt x="252871" y="17767"/>
                    <a:pt x="244655" y="12188"/>
                    <a:pt x="235591" y="7674"/>
                  </a:cubicBezTo>
                  <a:cubicBezTo>
                    <a:pt x="233334" y="6536"/>
                    <a:pt x="231005" y="5507"/>
                    <a:pt x="228622" y="4532"/>
                  </a:cubicBezTo>
                  <a:lnTo>
                    <a:pt x="226816" y="3846"/>
                  </a:lnTo>
                  <a:cubicBezTo>
                    <a:pt x="226220" y="3611"/>
                    <a:pt x="225606" y="3431"/>
                    <a:pt x="224992" y="3196"/>
                  </a:cubicBezTo>
                  <a:cubicBezTo>
                    <a:pt x="223783" y="2763"/>
                    <a:pt x="222519" y="2419"/>
                    <a:pt x="221291" y="2040"/>
                  </a:cubicBezTo>
                  <a:lnTo>
                    <a:pt x="219395" y="1553"/>
                  </a:lnTo>
                  <a:cubicBezTo>
                    <a:pt x="219070" y="1481"/>
                    <a:pt x="218763" y="1390"/>
                    <a:pt x="218438" y="1318"/>
                  </a:cubicBezTo>
                  <a:lnTo>
                    <a:pt x="217463" y="1119"/>
                  </a:lnTo>
                  <a:lnTo>
                    <a:pt x="216506" y="921"/>
                  </a:lnTo>
                  <a:cubicBezTo>
                    <a:pt x="216181" y="867"/>
                    <a:pt x="215874" y="794"/>
                    <a:pt x="215531" y="740"/>
                  </a:cubicBezTo>
                  <a:lnTo>
                    <a:pt x="213581" y="451"/>
                  </a:lnTo>
                  <a:cubicBezTo>
                    <a:pt x="213419" y="415"/>
                    <a:pt x="213256" y="397"/>
                    <a:pt x="213094" y="379"/>
                  </a:cubicBezTo>
                  <a:lnTo>
                    <a:pt x="212606" y="325"/>
                  </a:lnTo>
                  <a:lnTo>
                    <a:pt x="211613" y="235"/>
                  </a:lnTo>
                  <a:cubicBezTo>
                    <a:pt x="210945" y="163"/>
                    <a:pt x="210295" y="90"/>
                    <a:pt x="209627" y="72"/>
                  </a:cubicBezTo>
                  <a:lnTo>
                    <a:pt x="2076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 name="Google Shape;811;p11"/>
          <p:cNvGrpSpPr/>
          <p:nvPr/>
        </p:nvGrpSpPr>
        <p:grpSpPr>
          <a:xfrm rot="3959834">
            <a:off x="7385014" y="-2167109"/>
            <a:ext cx="3530017" cy="4269713"/>
            <a:chOff x="235075" y="777725"/>
            <a:chExt cx="7186900" cy="4132775"/>
          </a:xfrm>
        </p:grpSpPr>
        <p:sp>
          <p:nvSpPr>
            <p:cNvPr id="812" name="Google Shape;812;p11"/>
            <p:cNvSpPr/>
            <p:nvPr/>
          </p:nvSpPr>
          <p:spPr>
            <a:xfrm>
              <a:off x="342575" y="932875"/>
              <a:ext cx="7079400" cy="3826525"/>
            </a:xfrm>
            <a:custGeom>
              <a:rect b="b" l="l" r="r" t="t"/>
              <a:pathLst>
                <a:path extrusionOk="0" h="153061" w="283176">
                  <a:moveTo>
                    <a:pt x="168404" y="0"/>
                  </a:moveTo>
                  <a:cubicBezTo>
                    <a:pt x="157709" y="0"/>
                    <a:pt x="146666" y="1269"/>
                    <a:pt x="137470" y="1958"/>
                  </a:cubicBezTo>
                  <a:cubicBezTo>
                    <a:pt x="99769" y="4776"/>
                    <a:pt x="61970" y="14736"/>
                    <a:pt x="30657" y="36550"/>
                  </a:cubicBezTo>
                  <a:cubicBezTo>
                    <a:pt x="16422" y="46461"/>
                    <a:pt x="2915" y="60284"/>
                    <a:pt x="1336" y="77580"/>
                  </a:cubicBezTo>
                  <a:cubicBezTo>
                    <a:pt x="0" y="92204"/>
                    <a:pt x="7774" y="106560"/>
                    <a:pt x="18778" y="116301"/>
                  </a:cubicBezTo>
                  <a:cubicBezTo>
                    <a:pt x="29807" y="126043"/>
                    <a:pt x="43726" y="131800"/>
                    <a:pt x="57670" y="136415"/>
                  </a:cubicBezTo>
                  <a:cubicBezTo>
                    <a:pt x="91058" y="147472"/>
                    <a:pt x="125903" y="153060"/>
                    <a:pt x="160873" y="153060"/>
                  </a:cubicBezTo>
                  <a:cubicBezTo>
                    <a:pt x="176382" y="153060"/>
                    <a:pt x="191917" y="151961"/>
                    <a:pt x="207359" y="149752"/>
                  </a:cubicBezTo>
                  <a:cubicBezTo>
                    <a:pt x="222226" y="147614"/>
                    <a:pt x="237360" y="144286"/>
                    <a:pt x="249871" y="135929"/>
                  </a:cubicBezTo>
                  <a:cubicBezTo>
                    <a:pt x="275062" y="119095"/>
                    <a:pt x="283175" y="80398"/>
                    <a:pt x="265102" y="56057"/>
                  </a:cubicBezTo>
                  <a:cubicBezTo>
                    <a:pt x="255968" y="43789"/>
                    <a:pt x="242097" y="36137"/>
                    <a:pt x="229125" y="28024"/>
                  </a:cubicBezTo>
                  <a:cubicBezTo>
                    <a:pt x="217003" y="20420"/>
                    <a:pt x="204881" y="7643"/>
                    <a:pt x="191278" y="3027"/>
                  </a:cubicBezTo>
                  <a:cubicBezTo>
                    <a:pt x="184502" y="737"/>
                    <a:pt x="176554" y="0"/>
                    <a:pt x="168404" y="0"/>
                  </a:cubicBezTo>
                  <a:close/>
                </a:path>
              </a:pathLst>
            </a:custGeom>
            <a:solidFill>
              <a:srgbClr val="5EA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1"/>
            <p:cNvSpPr/>
            <p:nvPr/>
          </p:nvSpPr>
          <p:spPr>
            <a:xfrm>
              <a:off x="235075" y="777725"/>
              <a:ext cx="7126775" cy="4132775"/>
            </a:xfrm>
            <a:custGeom>
              <a:rect b="b" l="l" r="r" t="t"/>
              <a:pathLst>
                <a:path extrusionOk="0" h="165311" w="285071">
                  <a:moveTo>
                    <a:pt x="193683" y="2310"/>
                  </a:moveTo>
                  <a:lnTo>
                    <a:pt x="194120" y="2431"/>
                  </a:lnTo>
                  <a:lnTo>
                    <a:pt x="194557" y="2553"/>
                  </a:lnTo>
                  <a:lnTo>
                    <a:pt x="195456" y="2820"/>
                  </a:lnTo>
                  <a:lnTo>
                    <a:pt x="196198" y="3047"/>
                  </a:lnTo>
                  <a:lnTo>
                    <a:pt x="196198" y="3047"/>
                  </a:lnTo>
                  <a:cubicBezTo>
                    <a:pt x="196113" y="3020"/>
                    <a:pt x="196027" y="2993"/>
                    <a:pt x="195942" y="2966"/>
                  </a:cubicBezTo>
                  <a:lnTo>
                    <a:pt x="194825" y="2626"/>
                  </a:lnTo>
                  <a:cubicBezTo>
                    <a:pt x="194436" y="2504"/>
                    <a:pt x="194072" y="2383"/>
                    <a:pt x="193683" y="2310"/>
                  </a:cubicBezTo>
                  <a:close/>
                  <a:moveTo>
                    <a:pt x="196198" y="3047"/>
                  </a:moveTo>
                  <a:cubicBezTo>
                    <a:pt x="196309" y="3081"/>
                    <a:pt x="196421" y="3115"/>
                    <a:pt x="196532" y="3149"/>
                  </a:cubicBezTo>
                  <a:lnTo>
                    <a:pt x="196532" y="3149"/>
                  </a:lnTo>
                  <a:lnTo>
                    <a:pt x="196198" y="3047"/>
                  </a:lnTo>
                  <a:close/>
                  <a:moveTo>
                    <a:pt x="196532" y="3149"/>
                  </a:moveTo>
                  <a:lnTo>
                    <a:pt x="197205" y="3354"/>
                  </a:lnTo>
                  <a:cubicBezTo>
                    <a:pt x="197213" y="3356"/>
                    <a:pt x="197220" y="3358"/>
                    <a:pt x="197228" y="3360"/>
                  </a:cubicBezTo>
                  <a:lnTo>
                    <a:pt x="197228" y="3360"/>
                  </a:lnTo>
                  <a:cubicBezTo>
                    <a:pt x="196996" y="3288"/>
                    <a:pt x="196764" y="3219"/>
                    <a:pt x="196532" y="3149"/>
                  </a:cubicBezTo>
                  <a:close/>
                  <a:moveTo>
                    <a:pt x="197228" y="3360"/>
                  </a:moveTo>
                  <a:lnTo>
                    <a:pt x="197228" y="3360"/>
                  </a:lnTo>
                  <a:cubicBezTo>
                    <a:pt x="197350" y="3398"/>
                    <a:pt x="197472" y="3437"/>
                    <a:pt x="197593" y="3477"/>
                  </a:cubicBezTo>
                  <a:lnTo>
                    <a:pt x="197593" y="3477"/>
                  </a:lnTo>
                  <a:cubicBezTo>
                    <a:pt x="197473" y="3434"/>
                    <a:pt x="197353" y="3392"/>
                    <a:pt x="197228" y="3360"/>
                  </a:cubicBezTo>
                  <a:close/>
                  <a:moveTo>
                    <a:pt x="197593" y="3477"/>
                  </a:moveTo>
                  <a:lnTo>
                    <a:pt x="197593" y="3477"/>
                  </a:lnTo>
                  <a:cubicBezTo>
                    <a:pt x="197745" y="3533"/>
                    <a:pt x="197897" y="3593"/>
                    <a:pt x="198055" y="3646"/>
                  </a:cubicBezTo>
                  <a:lnTo>
                    <a:pt x="198930" y="3986"/>
                  </a:lnTo>
                  <a:cubicBezTo>
                    <a:pt x="199513" y="4205"/>
                    <a:pt x="200096" y="4423"/>
                    <a:pt x="200655" y="4666"/>
                  </a:cubicBezTo>
                  <a:cubicBezTo>
                    <a:pt x="200971" y="4803"/>
                    <a:pt x="201287" y="4943"/>
                    <a:pt x="201601" y="5085"/>
                  </a:cubicBezTo>
                  <a:lnTo>
                    <a:pt x="201601" y="5085"/>
                  </a:lnTo>
                  <a:lnTo>
                    <a:pt x="200412" y="4545"/>
                  </a:lnTo>
                  <a:lnTo>
                    <a:pt x="198201" y="3694"/>
                  </a:lnTo>
                  <a:cubicBezTo>
                    <a:pt x="197999" y="3616"/>
                    <a:pt x="197796" y="3545"/>
                    <a:pt x="197593" y="3477"/>
                  </a:cubicBezTo>
                  <a:close/>
                  <a:moveTo>
                    <a:pt x="201601" y="5085"/>
                  </a:moveTo>
                  <a:lnTo>
                    <a:pt x="201792" y="5172"/>
                  </a:lnTo>
                  <a:lnTo>
                    <a:pt x="201792" y="5172"/>
                  </a:lnTo>
                  <a:cubicBezTo>
                    <a:pt x="201728" y="5143"/>
                    <a:pt x="201665" y="5114"/>
                    <a:pt x="201601" y="5085"/>
                  </a:cubicBezTo>
                  <a:close/>
                  <a:moveTo>
                    <a:pt x="201792" y="5172"/>
                  </a:moveTo>
                  <a:cubicBezTo>
                    <a:pt x="202347" y="5425"/>
                    <a:pt x="202898" y="5687"/>
                    <a:pt x="203447" y="5957"/>
                  </a:cubicBezTo>
                  <a:lnTo>
                    <a:pt x="203447" y="5957"/>
                  </a:lnTo>
                  <a:cubicBezTo>
                    <a:pt x="203149" y="5808"/>
                    <a:pt x="202850" y="5661"/>
                    <a:pt x="202550" y="5516"/>
                  </a:cubicBezTo>
                  <a:lnTo>
                    <a:pt x="201792" y="5172"/>
                  </a:lnTo>
                  <a:close/>
                  <a:moveTo>
                    <a:pt x="203447" y="5957"/>
                  </a:moveTo>
                  <a:cubicBezTo>
                    <a:pt x="205025" y="6746"/>
                    <a:pt x="206570" y="7594"/>
                    <a:pt x="208082" y="8506"/>
                  </a:cubicBezTo>
                  <a:lnTo>
                    <a:pt x="208082" y="8506"/>
                  </a:lnTo>
                  <a:cubicBezTo>
                    <a:pt x="207745" y="8301"/>
                    <a:pt x="207407" y="8098"/>
                    <a:pt x="207068" y="7897"/>
                  </a:cubicBezTo>
                  <a:cubicBezTo>
                    <a:pt x="205877" y="7204"/>
                    <a:pt x="204670" y="6559"/>
                    <a:pt x="203447" y="5957"/>
                  </a:cubicBezTo>
                  <a:close/>
                  <a:moveTo>
                    <a:pt x="208082" y="8506"/>
                  </a:moveTo>
                  <a:cubicBezTo>
                    <a:pt x="208378" y="8686"/>
                    <a:pt x="208674" y="8868"/>
                    <a:pt x="208969" y="9051"/>
                  </a:cubicBezTo>
                  <a:lnTo>
                    <a:pt x="208969" y="9051"/>
                  </a:lnTo>
                  <a:cubicBezTo>
                    <a:pt x="208675" y="8867"/>
                    <a:pt x="208379" y="8685"/>
                    <a:pt x="208082" y="8506"/>
                  </a:cubicBezTo>
                  <a:close/>
                  <a:moveTo>
                    <a:pt x="274827" y="94613"/>
                  </a:moveTo>
                  <a:cubicBezTo>
                    <a:pt x="274825" y="94672"/>
                    <a:pt x="274822" y="94731"/>
                    <a:pt x="274819" y="94790"/>
                  </a:cubicBezTo>
                  <a:lnTo>
                    <a:pt x="274827" y="94613"/>
                  </a:lnTo>
                  <a:close/>
                  <a:moveTo>
                    <a:pt x="182036" y="164515"/>
                  </a:moveTo>
                  <a:cubicBezTo>
                    <a:pt x="182009" y="164557"/>
                    <a:pt x="182151" y="164591"/>
                    <a:pt x="182606" y="164606"/>
                  </a:cubicBezTo>
                  <a:cubicBezTo>
                    <a:pt x="182112" y="164589"/>
                    <a:pt x="181975" y="164562"/>
                    <a:pt x="182036" y="164515"/>
                  </a:cubicBezTo>
                  <a:close/>
                  <a:moveTo>
                    <a:pt x="171889" y="1"/>
                  </a:moveTo>
                  <a:cubicBezTo>
                    <a:pt x="169431" y="1"/>
                    <a:pt x="166985" y="62"/>
                    <a:pt x="164556" y="148"/>
                  </a:cubicBezTo>
                  <a:cubicBezTo>
                    <a:pt x="156370" y="512"/>
                    <a:pt x="148378" y="1314"/>
                    <a:pt x="140483" y="1872"/>
                  </a:cubicBezTo>
                  <a:cubicBezTo>
                    <a:pt x="132321" y="2456"/>
                    <a:pt x="124183" y="3379"/>
                    <a:pt x="116020" y="4666"/>
                  </a:cubicBezTo>
                  <a:lnTo>
                    <a:pt x="112960" y="5128"/>
                  </a:lnTo>
                  <a:cubicBezTo>
                    <a:pt x="111964" y="5298"/>
                    <a:pt x="110943" y="5516"/>
                    <a:pt x="109923" y="5686"/>
                  </a:cubicBezTo>
                  <a:lnTo>
                    <a:pt x="106887" y="6269"/>
                  </a:lnTo>
                  <a:lnTo>
                    <a:pt x="105380" y="6537"/>
                  </a:lnTo>
                  <a:lnTo>
                    <a:pt x="103850" y="6877"/>
                  </a:lnTo>
                  <a:cubicBezTo>
                    <a:pt x="101834" y="7314"/>
                    <a:pt x="99817" y="7727"/>
                    <a:pt x="97777" y="8188"/>
                  </a:cubicBezTo>
                  <a:lnTo>
                    <a:pt x="91704" y="9719"/>
                  </a:lnTo>
                  <a:cubicBezTo>
                    <a:pt x="90878" y="9913"/>
                    <a:pt x="90052" y="10180"/>
                    <a:pt x="89226" y="10423"/>
                  </a:cubicBezTo>
                  <a:lnTo>
                    <a:pt x="86797" y="11128"/>
                  </a:lnTo>
                  <a:lnTo>
                    <a:pt x="84416" y="11857"/>
                  </a:lnTo>
                  <a:cubicBezTo>
                    <a:pt x="83615" y="12099"/>
                    <a:pt x="82861" y="12391"/>
                    <a:pt x="82108" y="12634"/>
                  </a:cubicBezTo>
                  <a:lnTo>
                    <a:pt x="77614" y="14213"/>
                  </a:lnTo>
                  <a:cubicBezTo>
                    <a:pt x="76157" y="14747"/>
                    <a:pt x="74748" y="15355"/>
                    <a:pt x="73363" y="15889"/>
                  </a:cubicBezTo>
                  <a:lnTo>
                    <a:pt x="71323" y="16739"/>
                  </a:lnTo>
                  <a:lnTo>
                    <a:pt x="70327" y="17152"/>
                  </a:lnTo>
                  <a:lnTo>
                    <a:pt x="69331" y="17590"/>
                  </a:lnTo>
                  <a:lnTo>
                    <a:pt x="65517" y="19363"/>
                  </a:lnTo>
                  <a:lnTo>
                    <a:pt x="63671" y="20213"/>
                  </a:lnTo>
                  <a:lnTo>
                    <a:pt x="61922" y="21136"/>
                  </a:lnTo>
                  <a:lnTo>
                    <a:pt x="58521" y="22910"/>
                  </a:lnTo>
                  <a:lnTo>
                    <a:pt x="62772" y="21088"/>
                  </a:lnTo>
                  <a:lnTo>
                    <a:pt x="63841" y="20650"/>
                  </a:lnTo>
                  <a:lnTo>
                    <a:pt x="64909" y="20213"/>
                  </a:lnTo>
                  <a:lnTo>
                    <a:pt x="67072" y="19387"/>
                  </a:lnTo>
                  <a:lnTo>
                    <a:pt x="69234" y="18561"/>
                  </a:lnTo>
                  <a:cubicBezTo>
                    <a:pt x="69962" y="18270"/>
                    <a:pt x="70691" y="17978"/>
                    <a:pt x="71420" y="17735"/>
                  </a:cubicBezTo>
                  <a:lnTo>
                    <a:pt x="75817" y="16229"/>
                  </a:lnTo>
                  <a:cubicBezTo>
                    <a:pt x="76545" y="15962"/>
                    <a:pt x="77274" y="15695"/>
                    <a:pt x="78027" y="15476"/>
                  </a:cubicBezTo>
                  <a:lnTo>
                    <a:pt x="80238" y="14796"/>
                  </a:lnTo>
                  <a:cubicBezTo>
                    <a:pt x="81720" y="14334"/>
                    <a:pt x="83202" y="13873"/>
                    <a:pt x="84708" y="13411"/>
                  </a:cubicBezTo>
                  <a:lnTo>
                    <a:pt x="89202" y="12172"/>
                  </a:lnTo>
                  <a:lnTo>
                    <a:pt x="91461" y="11565"/>
                  </a:lnTo>
                  <a:lnTo>
                    <a:pt x="93744" y="11031"/>
                  </a:lnTo>
                  <a:lnTo>
                    <a:pt x="98287" y="9913"/>
                  </a:lnTo>
                  <a:cubicBezTo>
                    <a:pt x="99817" y="9597"/>
                    <a:pt x="101372" y="9282"/>
                    <a:pt x="102878" y="8942"/>
                  </a:cubicBezTo>
                  <a:lnTo>
                    <a:pt x="105186" y="8480"/>
                  </a:lnTo>
                  <a:cubicBezTo>
                    <a:pt x="105963" y="8310"/>
                    <a:pt x="106716" y="8188"/>
                    <a:pt x="107494" y="8043"/>
                  </a:cubicBezTo>
                  <a:lnTo>
                    <a:pt x="112134" y="7217"/>
                  </a:lnTo>
                  <a:cubicBezTo>
                    <a:pt x="118328" y="6197"/>
                    <a:pt x="124547" y="5322"/>
                    <a:pt x="130839" y="4715"/>
                  </a:cubicBezTo>
                  <a:lnTo>
                    <a:pt x="133195" y="4472"/>
                  </a:lnTo>
                  <a:lnTo>
                    <a:pt x="134361" y="4350"/>
                  </a:lnTo>
                  <a:lnTo>
                    <a:pt x="135551" y="4277"/>
                  </a:lnTo>
                  <a:lnTo>
                    <a:pt x="140264" y="3913"/>
                  </a:lnTo>
                  <a:lnTo>
                    <a:pt x="141454" y="3816"/>
                  </a:lnTo>
                  <a:lnTo>
                    <a:pt x="142596" y="3743"/>
                  </a:lnTo>
                  <a:lnTo>
                    <a:pt x="144928" y="3573"/>
                  </a:lnTo>
                  <a:lnTo>
                    <a:pt x="149568" y="3209"/>
                  </a:lnTo>
                  <a:cubicBezTo>
                    <a:pt x="155811" y="2747"/>
                    <a:pt x="162151" y="2261"/>
                    <a:pt x="168589" y="2140"/>
                  </a:cubicBezTo>
                  <a:lnTo>
                    <a:pt x="171018" y="2115"/>
                  </a:lnTo>
                  <a:cubicBezTo>
                    <a:pt x="171419" y="2103"/>
                    <a:pt x="171820" y="2097"/>
                    <a:pt x="172224" y="2097"/>
                  </a:cubicBezTo>
                  <a:cubicBezTo>
                    <a:pt x="172628" y="2097"/>
                    <a:pt x="173034" y="2103"/>
                    <a:pt x="173447" y="2115"/>
                  </a:cubicBezTo>
                  <a:lnTo>
                    <a:pt x="175877" y="2164"/>
                  </a:lnTo>
                  <a:cubicBezTo>
                    <a:pt x="176678" y="2188"/>
                    <a:pt x="177504" y="2237"/>
                    <a:pt x="178330" y="2261"/>
                  </a:cubicBezTo>
                  <a:lnTo>
                    <a:pt x="179545" y="2334"/>
                  </a:lnTo>
                  <a:cubicBezTo>
                    <a:pt x="179958" y="2358"/>
                    <a:pt x="180346" y="2407"/>
                    <a:pt x="180759" y="2431"/>
                  </a:cubicBezTo>
                  <a:lnTo>
                    <a:pt x="183237" y="2650"/>
                  </a:lnTo>
                  <a:lnTo>
                    <a:pt x="185691" y="2941"/>
                  </a:lnTo>
                  <a:cubicBezTo>
                    <a:pt x="186104" y="2990"/>
                    <a:pt x="186517" y="3039"/>
                    <a:pt x="186930" y="3111"/>
                  </a:cubicBezTo>
                  <a:lnTo>
                    <a:pt x="188168" y="3330"/>
                  </a:lnTo>
                  <a:lnTo>
                    <a:pt x="189407" y="3549"/>
                  </a:lnTo>
                  <a:cubicBezTo>
                    <a:pt x="189820" y="3622"/>
                    <a:pt x="190233" y="3694"/>
                    <a:pt x="190646" y="3792"/>
                  </a:cubicBezTo>
                  <a:lnTo>
                    <a:pt x="193124" y="4350"/>
                  </a:lnTo>
                  <a:cubicBezTo>
                    <a:pt x="193537" y="4447"/>
                    <a:pt x="193950" y="4569"/>
                    <a:pt x="194363" y="4690"/>
                  </a:cubicBezTo>
                  <a:lnTo>
                    <a:pt x="195602" y="5079"/>
                  </a:lnTo>
                  <a:lnTo>
                    <a:pt x="196841" y="5443"/>
                  </a:lnTo>
                  <a:lnTo>
                    <a:pt x="198055" y="5905"/>
                  </a:lnTo>
                  <a:cubicBezTo>
                    <a:pt x="201238" y="7144"/>
                    <a:pt x="204299" y="8650"/>
                    <a:pt x="207189" y="10448"/>
                  </a:cubicBezTo>
                  <a:cubicBezTo>
                    <a:pt x="212898" y="13921"/>
                    <a:pt x="217975" y="17954"/>
                    <a:pt x="222955" y="21865"/>
                  </a:cubicBezTo>
                  <a:cubicBezTo>
                    <a:pt x="225433" y="23808"/>
                    <a:pt x="227911" y="25752"/>
                    <a:pt x="230388" y="27574"/>
                  </a:cubicBezTo>
                  <a:cubicBezTo>
                    <a:pt x="231020" y="28035"/>
                    <a:pt x="231627" y="28472"/>
                    <a:pt x="232259" y="28910"/>
                  </a:cubicBezTo>
                  <a:lnTo>
                    <a:pt x="233206" y="29566"/>
                  </a:lnTo>
                  <a:lnTo>
                    <a:pt x="234154" y="30173"/>
                  </a:lnTo>
                  <a:cubicBezTo>
                    <a:pt x="235368" y="30999"/>
                    <a:pt x="236753" y="31849"/>
                    <a:pt x="238065" y="32675"/>
                  </a:cubicBezTo>
                  <a:cubicBezTo>
                    <a:pt x="240761" y="34351"/>
                    <a:pt x="243482" y="36027"/>
                    <a:pt x="246178" y="37752"/>
                  </a:cubicBezTo>
                  <a:cubicBezTo>
                    <a:pt x="248875" y="39477"/>
                    <a:pt x="251571" y="41250"/>
                    <a:pt x="254243" y="43145"/>
                  </a:cubicBezTo>
                  <a:cubicBezTo>
                    <a:pt x="256891" y="45040"/>
                    <a:pt x="259491" y="47032"/>
                    <a:pt x="262017" y="49194"/>
                  </a:cubicBezTo>
                  <a:cubicBezTo>
                    <a:pt x="264543" y="51356"/>
                    <a:pt x="266924" y="53712"/>
                    <a:pt x="269135" y="56214"/>
                  </a:cubicBezTo>
                  <a:lnTo>
                    <a:pt x="269961" y="57161"/>
                  </a:lnTo>
                  <a:cubicBezTo>
                    <a:pt x="270228" y="57477"/>
                    <a:pt x="270495" y="57817"/>
                    <a:pt x="270762" y="58133"/>
                  </a:cubicBezTo>
                  <a:lnTo>
                    <a:pt x="272317" y="60125"/>
                  </a:lnTo>
                  <a:lnTo>
                    <a:pt x="273774" y="62239"/>
                  </a:lnTo>
                  <a:cubicBezTo>
                    <a:pt x="274017" y="62579"/>
                    <a:pt x="274236" y="62943"/>
                    <a:pt x="274455" y="63307"/>
                  </a:cubicBezTo>
                  <a:lnTo>
                    <a:pt x="275111" y="64401"/>
                  </a:lnTo>
                  <a:cubicBezTo>
                    <a:pt x="276811" y="67340"/>
                    <a:pt x="278269" y="70401"/>
                    <a:pt x="279410" y="73607"/>
                  </a:cubicBezTo>
                  <a:cubicBezTo>
                    <a:pt x="280528" y="76790"/>
                    <a:pt x="281354" y="80069"/>
                    <a:pt x="281864" y="83397"/>
                  </a:cubicBezTo>
                  <a:lnTo>
                    <a:pt x="282082" y="84636"/>
                  </a:lnTo>
                  <a:cubicBezTo>
                    <a:pt x="282155" y="85049"/>
                    <a:pt x="282180" y="85462"/>
                    <a:pt x="282228" y="85875"/>
                  </a:cubicBezTo>
                  <a:lnTo>
                    <a:pt x="282350" y="87138"/>
                  </a:lnTo>
                  <a:cubicBezTo>
                    <a:pt x="282398" y="87551"/>
                    <a:pt x="282447" y="87964"/>
                    <a:pt x="282471" y="88377"/>
                  </a:cubicBezTo>
                  <a:lnTo>
                    <a:pt x="282617" y="90879"/>
                  </a:lnTo>
                  <a:lnTo>
                    <a:pt x="282641" y="93381"/>
                  </a:lnTo>
                  <a:cubicBezTo>
                    <a:pt x="282593" y="100037"/>
                    <a:pt x="281524" y="106620"/>
                    <a:pt x="279459" y="112961"/>
                  </a:cubicBezTo>
                  <a:lnTo>
                    <a:pt x="279094" y="114127"/>
                  </a:lnTo>
                  <a:cubicBezTo>
                    <a:pt x="278973" y="114515"/>
                    <a:pt x="278803" y="114904"/>
                    <a:pt x="278657" y="115293"/>
                  </a:cubicBezTo>
                  <a:lnTo>
                    <a:pt x="278220" y="116459"/>
                  </a:lnTo>
                  <a:cubicBezTo>
                    <a:pt x="278074" y="116847"/>
                    <a:pt x="277928" y="117236"/>
                    <a:pt x="277758" y="117600"/>
                  </a:cubicBezTo>
                  <a:lnTo>
                    <a:pt x="276787" y="119884"/>
                  </a:lnTo>
                  <a:lnTo>
                    <a:pt x="275718" y="122094"/>
                  </a:lnTo>
                  <a:cubicBezTo>
                    <a:pt x="274236" y="125058"/>
                    <a:pt x="272536" y="127876"/>
                    <a:pt x="270616" y="130572"/>
                  </a:cubicBezTo>
                  <a:cubicBezTo>
                    <a:pt x="277224" y="121171"/>
                    <a:pt x="281208" y="110191"/>
                    <a:pt x="282204" y="98774"/>
                  </a:cubicBezTo>
                  <a:cubicBezTo>
                    <a:pt x="282447" y="95835"/>
                    <a:pt x="282495" y="92895"/>
                    <a:pt x="282350" y="89980"/>
                  </a:cubicBezTo>
                  <a:cubicBezTo>
                    <a:pt x="282180" y="87017"/>
                    <a:pt x="281815" y="84077"/>
                    <a:pt x="281208" y="81162"/>
                  </a:cubicBezTo>
                  <a:cubicBezTo>
                    <a:pt x="280601" y="78247"/>
                    <a:pt x="279775" y="75381"/>
                    <a:pt x="278706" y="72587"/>
                  </a:cubicBezTo>
                  <a:cubicBezTo>
                    <a:pt x="277637" y="69769"/>
                    <a:pt x="276325" y="67073"/>
                    <a:pt x="274770" y="64498"/>
                  </a:cubicBezTo>
                  <a:cubicBezTo>
                    <a:pt x="274357" y="63842"/>
                    <a:pt x="273993" y="63186"/>
                    <a:pt x="273580" y="62579"/>
                  </a:cubicBezTo>
                  <a:lnTo>
                    <a:pt x="272293" y="60708"/>
                  </a:lnTo>
                  <a:cubicBezTo>
                    <a:pt x="272171" y="60562"/>
                    <a:pt x="272074" y="60417"/>
                    <a:pt x="271953" y="60271"/>
                  </a:cubicBezTo>
                  <a:lnTo>
                    <a:pt x="271612" y="59809"/>
                  </a:lnTo>
                  <a:lnTo>
                    <a:pt x="270932" y="58935"/>
                  </a:lnTo>
                  <a:lnTo>
                    <a:pt x="270228" y="58060"/>
                  </a:lnTo>
                  <a:cubicBezTo>
                    <a:pt x="270009" y="57769"/>
                    <a:pt x="269742" y="57502"/>
                    <a:pt x="269523" y="57210"/>
                  </a:cubicBezTo>
                  <a:cubicBezTo>
                    <a:pt x="267604" y="54951"/>
                    <a:pt x="265539" y="52837"/>
                    <a:pt x="263353" y="50845"/>
                  </a:cubicBezTo>
                  <a:cubicBezTo>
                    <a:pt x="259005" y="46910"/>
                    <a:pt x="254341" y="43534"/>
                    <a:pt x="249652" y="40424"/>
                  </a:cubicBezTo>
                  <a:cubicBezTo>
                    <a:pt x="244964" y="37339"/>
                    <a:pt x="240251" y="34448"/>
                    <a:pt x="235708" y="31558"/>
                  </a:cubicBezTo>
                  <a:cubicBezTo>
                    <a:pt x="231312" y="28764"/>
                    <a:pt x="227230" y="25533"/>
                    <a:pt x="223125" y="22254"/>
                  </a:cubicBezTo>
                  <a:cubicBezTo>
                    <a:pt x="220186" y="19922"/>
                    <a:pt x="217222" y="17565"/>
                    <a:pt x="214161" y="15330"/>
                  </a:cubicBezTo>
                  <a:cubicBezTo>
                    <a:pt x="211076" y="13023"/>
                    <a:pt x="207845" y="10933"/>
                    <a:pt x="204469" y="9039"/>
                  </a:cubicBezTo>
                  <a:lnTo>
                    <a:pt x="203181" y="8359"/>
                  </a:lnTo>
                  <a:cubicBezTo>
                    <a:pt x="202744" y="8140"/>
                    <a:pt x="202307" y="7897"/>
                    <a:pt x="201869" y="7703"/>
                  </a:cubicBezTo>
                  <a:lnTo>
                    <a:pt x="200509" y="7095"/>
                  </a:lnTo>
                  <a:cubicBezTo>
                    <a:pt x="200072" y="6901"/>
                    <a:pt x="199634" y="6658"/>
                    <a:pt x="199149" y="6488"/>
                  </a:cubicBezTo>
                  <a:lnTo>
                    <a:pt x="197764" y="5954"/>
                  </a:lnTo>
                  <a:cubicBezTo>
                    <a:pt x="197278" y="5784"/>
                    <a:pt x="196817" y="5589"/>
                    <a:pt x="196355" y="5468"/>
                  </a:cubicBezTo>
                  <a:lnTo>
                    <a:pt x="193513" y="4593"/>
                  </a:lnTo>
                  <a:cubicBezTo>
                    <a:pt x="189796" y="3670"/>
                    <a:pt x="186031" y="3014"/>
                    <a:pt x="182217" y="2698"/>
                  </a:cubicBezTo>
                  <a:cubicBezTo>
                    <a:pt x="178826" y="2386"/>
                    <a:pt x="175435" y="2258"/>
                    <a:pt x="172044" y="2258"/>
                  </a:cubicBezTo>
                  <a:cubicBezTo>
                    <a:pt x="171743" y="2258"/>
                    <a:pt x="171441" y="2259"/>
                    <a:pt x="171140" y="2261"/>
                  </a:cubicBezTo>
                  <a:cubicBezTo>
                    <a:pt x="167496" y="2285"/>
                    <a:pt x="163876" y="2480"/>
                    <a:pt x="160305" y="2674"/>
                  </a:cubicBezTo>
                  <a:cubicBezTo>
                    <a:pt x="156734" y="2868"/>
                    <a:pt x="153212" y="3184"/>
                    <a:pt x="149738" y="3476"/>
                  </a:cubicBezTo>
                  <a:lnTo>
                    <a:pt x="139341" y="4326"/>
                  </a:lnTo>
                  <a:lnTo>
                    <a:pt x="134094" y="4763"/>
                  </a:lnTo>
                  <a:lnTo>
                    <a:pt x="128847" y="5322"/>
                  </a:lnTo>
                  <a:cubicBezTo>
                    <a:pt x="127122" y="5492"/>
                    <a:pt x="125373" y="5735"/>
                    <a:pt x="123648" y="5954"/>
                  </a:cubicBezTo>
                  <a:cubicBezTo>
                    <a:pt x="121923" y="6197"/>
                    <a:pt x="120199" y="6391"/>
                    <a:pt x="118474" y="6682"/>
                  </a:cubicBezTo>
                  <a:lnTo>
                    <a:pt x="113300" y="7508"/>
                  </a:lnTo>
                  <a:cubicBezTo>
                    <a:pt x="111599" y="7824"/>
                    <a:pt x="109899" y="8164"/>
                    <a:pt x="108174" y="8456"/>
                  </a:cubicBezTo>
                  <a:lnTo>
                    <a:pt x="105623" y="8942"/>
                  </a:lnTo>
                  <a:lnTo>
                    <a:pt x="103073" y="9500"/>
                  </a:lnTo>
                  <a:lnTo>
                    <a:pt x="100546" y="10059"/>
                  </a:lnTo>
                  <a:cubicBezTo>
                    <a:pt x="99696" y="10253"/>
                    <a:pt x="98846" y="10399"/>
                    <a:pt x="97996" y="10618"/>
                  </a:cubicBezTo>
                  <a:lnTo>
                    <a:pt x="92967" y="11881"/>
                  </a:lnTo>
                  <a:lnTo>
                    <a:pt x="91704" y="12172"/>
                  </a:lnTo>
                  <a:lnTo>
                    <a:pt x="90441" y="12537"/>
                  </a:lnTo>
                  <a:lnTo>
                    <a:pt x="87963" y="13241"/>
                  </a:lnTo>
                  <a:cubicBezTo>
                    <a:pt x="84611" y="14116"/>
                    <a:pt x="81331" y="15233"/>
                    <a:pt x="78027" y="16253"/>
                  </a:cubicBezTo>
                  <a:cubicBezTo>
                    <a:pt x="76400" y="16812"/>
                    <a:pt x="74772" y="17395"/>
                    <a:pt x="73120" y="17978"/>
                  </a:cubicBezTo>
                  <a:cubicBezTo>
                    <a:pt x="72343" y="18270"/>
                    <a:pt x="71517" y="18537"/>
                    <a:pt x="70691" y="18828"/>
                  </a:cubicBezTo>
                  <a:lnTo>
                    <a:pt x="68262" y="19776"/>
                  </a:lnTo>
                  <a:lnTo>
                    <a:pt x="65833" y="20723"/>
                  </a:lnTo>
                  <a:cubicBezTo>
                    <a:pt x="65055" y="21063"/>
                    <a:pt x="64229" y="21355"/>
                    <a:pt x="63452" y="21719"/>
                  </a:cubicBezTo>
                  <a:lnTo>
                    <a:pt x="58666" y="23784"/>
                  </a:lnTo>
                  <a:lnTo>
                    <a:pt x="57646" y="24221"/>
                  </a:lnTo>
                  <a:cubicBezTo>
                    <a:pt x="57306" y="24367"/>
                    <a:pt x="56966" y="24537"/>
                    <a:pt x="56626" y="24707"/>
                  </a:cubicBezTo>
                  <a:lnTo>
                    <a:pt x="54585" y="25679"/>
                  </a:lnTo>
                  <a:lnTo>
                    <a:pt x="52520" y="26651"/>
                  </a:lnTo>
                  <a:lnTo>
                    <a:pt x="51500" y="27136"/>
                  </a:lnTo>
                  <a:cubicBezTo>
                    <a:pt x="51160" y="27282"/>
                    <a:pt x="50820" y="27452"/>
                    <a:pt x="50480" y="27622"/>
                  </a:cubicBezTo>
                  <a:lnTo>
                    <a:pt x="45791" y="30732"/>
                  </a:lnTo>
                  <a:cubicBezTo>
                    <a:pt x="45427" y="30975"/>
                    <a:pt x="45063" y="31217"/>
                    <a:pt x="44698" y="31460"/>
                  </a:cubicBezTo>
                  <a:lnTo>
                    <a:pt x="43678" y="32213"/>
                  </a:lnTo>
                  <a:lnTo>
                    <a:pt x="41710" y="33671"/>
                  </a:lnTo>
                  <a:lnTo>
                    <a:pt x="39961" y="35031"/>
                  </a:lnTo>
                  <a:lnTo>
                    <a:pt x="39160" y="35687"/>
                  </a:lnTo>
                  <a:cubicBezTo>
                    <a:pt x="38892" y="35882"/>
                    <a:pt x="38650" y="36124"/>
                    <a:pt x="38382" y="36343"/>
                  </a:cubicBezTo>
                  <a:cubicBezTo>
                    <a:pt x="37411" y="37218"/>
                    <a:pt x="36560" y="37995"/>
                    <a:pt x="35880" y="38699"/>
                  </a:cubicBezTo>
                  <a:cubicBezTo>
                    <a:pt x="34520" y="40084"/>
                    <a:pt x="33791" y="41056"/>
                    <a:pt x="34034" y="41396"/>
                  </a:cubicBezTo>
                  <a:cubicBezTo>
                    <a:pt x="34094" y="41474"/>
                    <a:pt x="34212" y="41515"/>
                    <a:pt x="34392" y="41515"/>
                  </a:cubicBezTo>
                  <a:cubicBezTo>
                    <a:pt x="34934" y="41515"/>
                    <a:pt x="36041" y="41142"/>
                    <a:pt x="37848" y="40303"/>
                  </a:cubicBezTo>
                  <a:cubicBezTo>
                    <a:pt x="38455" y="40011"/>
                    <a:pt x="39135" y="39671"/>
                    <a:pt x="39913" y="39282"/>
                  </a:cubicBezTo>
                  <a:cubicBezTo>
                    <a:pt x="40301" y="39112"/>
                    <a:pt x="40690" y="38894"/>
                    <a:pt x="41127" y="38675"/>
                  </a:cubicBezTo>
                  <a:lnTo>
                    <a:pt x="42488" y="38019"/>
                  </a:lnTo>
                  <a:cubicBezTo>
                    <a:pt x="43435" y="37558"/>
                    <a:pt x="44480" y="37023"/>
                    <a:pt x="45597" y="36440"/>
                  </a:cubicBezTo>
                  <a:lnTo>
                    <a:pt x="47370" y="35541"/>
                  </a:lnTo>
                  <a:lnTo>
                    <a:pt x="49338" y="34618"/>
                  </a:lnTo>
                  <a:lnTo>
                    <a:pt x="51500" y="33404"/>
                  </a:lnTo>
                  <a:lnTo>
                    <a:pt x="52715" y="32748"/>
                  </a:lnTo>
                  <a:cubicBezTo>
                    <a:pt x="53152" y="32529"/>
                    <a:pt x="53565" y="32286"/>
                    <a:pt x="54002" y="32068"/>
                  </a:cubicBezTo>
                  <a:lnTo>
                    <a:pt x="59274" y="29444"/>
                  </a:lnTo>
                  <a:lnTo>
                    <a:pt x="59881" y="29128"/>
                  </a:lnTo>
                  <a:lnTo>
                    <a:pt x="60488" y="28861"/>
                  </a:lnTo>
                  <a:lnTo>
                    <a:pt x="61654" y="28351"/>
                  </a:lnTo>
                  <a:lnTo>
                    <a:pt x="63598" y="27452"/>
                  </a:lnTo>
                  <a:lnTo>
                    <a:pt x="65395" y="26651"/>
                  </a:lnTo>
                  <a:cubicBezTo>
                    <a:pt x="65757" y="26575"/>
                    <a:pt x="66038" y="26542"/>
                    <a:pt x="66253" y="26542"/>
                  </a:cubicBezTo>
                  <a:cubicBezTo>
                    <a:pt x="66730" y="26542"/>
                    <a:pt x="66871" y="26707"/>
                    <a:pt x="66804" y="26942"/>
                  </a:cubicBezTo>
                  <a:cubicBezTo>
                    <a:pt x="66707" y="27258"/>
                    <a:pt x="66197" y="27817"/>
                    <a:pt x="65687" y="28375"/>
                  </a:cubicBezTo>
                  <a:cubicBezTo>
                    <a:pt x="83323" y="20820"/>
                    <a:pt x="102077" y="15986"/>
                    <a:pt x="121098" y="13241"/>
                  </a:cubicBezTo>
                  <a:lnTo>
                    <a:pt x="128239" y="12318"/>
                  </a:lnTo>
                  <a:cubicBezTo>
                    <a:pt x="130644" y="12075"/>
                    <a:pt x="133025" y="11808"/>
                    <a:pt x="135430" y="11565"/>
                  </a:cubicBezTo>
                  <a:lnTo>
                    <a:pt x="149908" y="10448"/>
                  </a:lnTo>
                  <a:cubicBezTo>
                    <a:pt x="154742" y="10059"/>
                    <a:pt x="159552" y="9695"/>
                    <a:pt x="164338" y="9476"/>
                  </a:cubicBezTo>
                  <a:cubicBezTo>
                    <a:pt x="166718" y="9354"/>
                    <a:pt x="169093" y="9294"/>
                    <a:pt x="171468" y="9294"/>
                  </a:cubicBezTo>
                  <a:cubicBezTo>
                    <a:pt x="173842" y="9294"/>
                    <a:pt x="176217" y="9354"/>
                    <a:pt x="178597" y="9476"/>
                  </a:cubicBezTo>
                  <a:cubicBezTo>
                    <a:pt x="179326" y="9500"/>
                    <a:pt x="180055" y="9573"/>
                    <a:pt x="180784" y="9646"/>
                  </a:cubicBezTo>
                  <a:lnTo>
                    <a:pt x="181877" y="9719"/>
                  </a:lnTo>
                  <a:cubicBezTo>
                    <a:pt x="182241" y="9743"/>
                    <a:pt x="182606" y="9767"/>
                    <a:pt x="182970" y="9840"/>
                  </a:cubicBezTo>
                  <a:lnTo>
                    <a:pt x="185132" y="10108"/>
                  </a:lnTo>
                  <a:lnTo>
                    <a:pt x="185666" y="10156"/>
                  </a:lnTo>
                  <a:cubicBezTo>
                    <a:pt x="185861" y="10180"/>
                    <a:pt x="186031" y="10229"/>
                    <a:pt x="186201" y="10253"/>
                  </a:cubicBezTo>
                  <a:lnTo>
                    <a:pt x="187270" y="10448"/>
                  </a:lnTo>
                  <a:lnTo>
                    <a:pt x="188339" y="10618"/>
                  </a:lnTo>
                  <a:cubicBezTo>
                    <a:pt x="188509" y="10666"/>
                    <a:pt x="188703" y="10691"/>
                    <a:pt x="188873" y="10715"/>
                  </a:cubicBezTo>
                  <a:lnTo>
                    <a:pt x="189407" y="10836"/>
                  </a:lnTo>
                  <a:lnTo>
                    <a:pt x="191472" y="11322"/>
                  </a:lnTo>
                  <a:cubicBezTo>
                    <a:pt x="191837" y="11419"/>
                    <a:pt x="192152" y="11541"/>
                    <a:pt x="192493" y="11638"/>
                  </a:cubicBezTo>
                  <a:lnTo>
                    <a:pt x="193513" y="11929"/>
                  </a:lnTo>
                  <a:lnTo>
                    <a:pt x="194533" y="12245"/>
                  </a:lnTo>
                  <a:cubicBezTo>
                    <a:pt x="194849" y="12367"/>
                    <a:pt x="195165" y="12488"/>
                    <a:pt x="195505" y="12610"/>
                  </a:cubicBezTo>
                  <a:cubicBezTo>
                    <a:pt x="196817" y="13071"/>
                    <a:pt x="198080" y="13678"/>
                    <a:pt x="199367" y="14286"/>
                  </a:cubicBezTo>
                  <a:lnTo>
                    <a:pt x="201262" y="15282"/>
                  </a:lnTo>
                  <a:cubicBezTo>
                    <a:pt x="201894" y="15622"/>
                    <a:pt x="202501" y="16011"/>
                    <a:pt x="203133" y="16351"/>
                  </a:cubicBezTo>
                  <a:cubicBezTo>
                    <a:pt x="205610" y="17832"/>
                    <a:pt x="208015" y="19460"/>
                    <a:pt x="210396" y="21209"/>
                  </a:cubicBezTo>
                  <a:cubicBezTo>
                    <a:pt x="215157" y="24707"/>
                    <a:pt x="219773" y="28545"/>
                    <a:pt x="224655" y="32238"/>
                  </a:cubicBezTo>
                  <a:cubicBezTo>
                    <a:pt x="225870" y="33137"/>
                    <a:pt x="227109" y="34060"/>
                    <a:pt x="228396" y="34934"/>
                  </a:cubicBezTo>
                  <a:lnTo>
                    <a:pt x="229344" y="35614"/>
                  </a:lnTo>
                  <a:lnTo>
                    <a:pt x="230316" y="36270"/>
                  </a:lnTo>
                  <a:cubicBezTo>
                    <a:pt x="230971" y="36683"/>
                    <a:pt x="231627" y="37145"/>
                    <a:pt x="232259" y="37533"/>
                  </a:cubicBezTo>
                  <a:lnTo>
                    <a:pt x="239838" y="42295"/>
                  </a:lnTo>
                  <a:cubicBezTo>
                    <a:pt x="242365" y="43898"/>
                    <a:pt x="244818" y="45477"/>
                    <a:pt x="247223" y="47129"/>
                  </a:cubicBezTo>
                  <a:cubicBezTo>
                    <a:pt x="248438" y="47955"/>
                    <a:pt x="249652" y="48781"/>
                    <a:pt x="250794" y="49631"/>
                  </a:cubicBezTo>
                  <a:cubicBezTo>
                    <a:pt x="251960" y="50505"/>
                    <a:pt x="253102" y="51356"/>
                    <a:pt x="254219" y="52254"/>
                  </a:cubicBezTo>
                  <a:cubicBezTo>
                    <a:pt x="258713" y="55825"/>
                    <a:pt x="262746" y="59761"/>
                    <a:pt x="266025" y="64158"/>
                  </a:cubicBezTo>
                  <a:cubicBezTo>
                    <a:pt x="267629" y="66344"/>
                    <a:pt x="269037" y="68676"/>
                    <a:pt x="270228" y="71105"/>
                  </a:cubicBezTo>
                  <a:cubicBezTo>
                    <a:pt x="271370" y="73559"/>
                    <a:pt x="272341" y="76109"/>
                    <a:pt x="273070" y="78709"/>
                  </a:cubicBezTo>
                  <a:cubicBezTo>
                    <a:pt x="274386" y="83525"/>
                    <a:pt x="274985" y="88486"/>
                    <a:pt x="274868" y="93457"/>
                  </a:cubicBezTo>
                  <a:lnTo>
                    <a:pt x="274868" y="93457"/>
                  </a:lnTo>
                  <a:lnTo>
                    <a:pt x="274868" y="91170"/>
                  </a:lnTo>
                  <a:lnTo>
                    <a:pt x="274843" y="90660"/>
                  </a:lnTo>
                  <a:lnTo>
                    <a:pt x="274746" y="88571"/>
                  </a:lnTo>
                  <a:lnTo>
                    <a:pt x="274528" y="86531"/>
                  </a:lnTo>
                  <a:cubicBezTo>
                    <a:pt x="274212" y="83786"/>
                    <a:pt x="273677" y="81089"/>
                    <a:pt x="272924" y="78417"/>
                  </a:cubicBezTo>
                  <a:cubicBezTo>
                    <a:pt x="272147" y="75794"/>
                    <a:pt x="271151" y="73243"/>
                    <a:pt x="269936" y="70789"/>
                  </a:cubicBezTo>
                  <a:lnTo>
                    <a:pt x="269013" y="68967"/>
                  </a:lnTo>
                  <a:lnTo>
                    <a:pt x="267944" y="67194"/>
                  </a:lnTo>
                  <a:lnTo>
                    <a:pt x="267701" y="66757"/>
                  </a:lnTo>
                  <a:lnTo>
                    <a:pt x="267386" y="66344"/>
                  </a:lnTo>
                  <a:lnTo>
                    <a:pt x="266778" y="65494"/>
                  </a:lnTo>
                  <a:lnTo>
                    <a:pt x="266195" y="64643"/>
                  </a:lnTo>
                  <a:lnTo>
                    <a:pt x="265564" y="63818"/>
                  </a:lnTo>
                  <a:lnTo>
                    <a:pt x="264932" y="62992"/>
                  </a:lnTo>
                  <a:cubicBezTo>
                    <a:pt x="264738" y="62724"/>
                    <a:pt x="264519" y="62457"/>
                    <a:pt x="264300" y="62190"/>
                  </a:cubicBezTo>
                  <a:lnTo>
                    <a:pt x="262940" y="60587"/>
                  </a:lnTo>
                  <a:cubicBezTo>
                    <a:pt x="261993" y="59566"/>
                    <a:pt x="261045" y="58522"/>
                    <a:pt x="260025" y="57550"/>
                  </a:cubicBezTo>
                  <a:cubicBezTo>
                    <a:pt x="257984" y="55582"/>
                    <a:pt x="255822" y="53712"/>
                    <a:pt x="253588" y="51963"/>
                  </a:cubicBezTo>
                  <a:cubicBezTo>
                    <a:pt x="249069" y="48416"/>
                    <a:pt x="244138" y="45210"/>
                    <a:pt x="239134" y="42027"/>
                  </a:cubicBezTo>
                  <a:lnTo>
                    <a:pt x="231554" y="37266"/>
                  </a:lnTo>
                  <a:cubicBezTo>
                    <a:pt x="228907" y="35566"/>
                    <a:pt x="226429" y="33768"/>
                    <a:pt x="224000" y="31922"/>
                  </a:cubicBezTo>
                  <a:cubicBezTo>
                    <a:pt x="219165" y="28229"/>
                    <a:pt x="214598" y="24440"/>
                    <a:pt x="209886" y="20990"/>
                  </a:cubicBezTo>
                  <a:cubicBezTo>
                    <a:pt x="207578" y="19290"/>
                    <a:pt x="205173" y="17687"/>
                    <a:pt x="202695" y="16205"/>
                  </a:cubicBezTo>
                  <a:cubicBezTo>
                    <a:pt x="201481" y="15476"/>
                    <a:pt x="200242" y="14845"/>
                    <a:pt x="199003" y="14189"/>
                  </a:cubicBezTo>
                  <a:lnTo>
                    <a:pt x="197108" y="13314"/>
                  </a:lnTo>
                  <a:cubicBezTo>
                    <a:pt x="196792" y="13168"/>
                    <a:pt x="196476" y="13071"/>
                    <a:pt x="196136" y="12925"/>
                  </a:cubicBezTo>
                  <a:lnTo>
                    <a:pt x="195189" y="12561"/>
                  </a:lnTo>
                  <a:cubicBezTo>
                    <a:pt x="194557" y="12318"/>
                    <a:pt x="193901" y="12099"/>
                    <a:pt x="193221" y="11905"/>
                  </a:cubicBezTo>
                  <a:lnTo>
                    <a:pt x="192225" y="11614"/>
                  </a:lnTo>
                  <a:lnTo>
                    <a:pt x="191739" y="11444"/>
                  </a:lnTo>
                  <a:lnTo>
                    <a:pt x="191229" y="11322"/>
                  </a:lnTo>
                  <a:lnTo>
                    <a:pt x="189189" y="10836"/>
                  </a:lnTo>
                  <a:cubicBezTo>
                    <a:pt x="188849" y="10763"/>
                    <a:pt x="188484" y="10691"/>
                    <a:pt x="188144" y="10642"/>
                  </a:cubicBezTo>
                  <a:lnTo>
                    <a:pt x="187100" y="10448"/>
                  </a:lnTo>
                  <a:cubicBezTo>
                    <a:pt x="185715" y="10180"/>
                    <a:pt x="184282" y="10035"/>
                    <a:pt x="182873" y="9840"/>
                  </a:cubicBezTo>
                  <a:cubicBezTo>
                    <a:pt x="182144" y="9767"/>
                    <a:pt x="181440" y="9719"/>
                    <a:pt x="180711" y="9646"/>
                  </a:cubicBezTo>
                  <a:cubicBezTo>
                    <a:pt x="180006" y="9597"/>
                    <a:pt x="179278" y="9500"/>
                    <a:pt x="178549" y="9500"/>
                  </a:cubicBezTo>
                  <a:cubicBezTo>
                    <a:pt x="176287" y="9385"/>
                    <a:pt x="174025" y="9330"/>
                    <a:pt x="171763" y="9330"/>
                  </a:cubicBezTo>
                  <a:cubicBezTo>
                    <a:pt x="169264" y="9330"/>
                    <a:pt x="166764" y="9397"/>
                    <a:pt x="164265" y="9525"/>
                  </a:cubicBezTo>
                  <a:cubicBezTo>
                    <a:pt x="159479" y="9767"/>
                    <a:pt x="154621" y="10156"/>
                    <a:pt x="149762" y="10569"/>
                  </a:cubicBezTo>
                  <a:cubicBezTo>
                    <a:pt x="147333" y="10788"/>
                    <a:pt x="144880" y="10982"/>
                    <a:pt x="142402" y="11176"/>
                  </a:cubicBezTo>
                  <a:lnTo>
                    <a:pt x="135163" y="11784"/>
                  </a:lnTo>
                  <a:lnTo>
                    <a:pt x="127924" y="12561"/>
                  </a:lnTo>
                  <a:lnTo>
                    <a:pt x="120709" y="13557"/>
                  </a:lnTo>
                  <a:cubicBezTo>
                    <a:pt x="101518" y="16424"/>
                    <a:pt x="82546" y="21476"/>
                    <a:pt x="64739" y="29347"/>
                  </a:cubicBezTo>
                  <a:cubicBezTo>
                    <a:pt x="64352" y="29816"/>
                    <a:pt x="64239" y="30165"/>
                    <a:pt x="64800" y="30165"/>
                  </a:cubicBezTo>
                  <a:cubicBezTo>
                    <a:pt x="64908" y="30165"/>
                    <a:pt x="65040" y="30152"/>
                    <a:pt x="65201" y="30124"/>
                  </a:cubicBezTo>
                  <a:cubicBezTo>
                    <a:pt x="66027" y="29979"/>
                    <a:pt x="66829" y="29760"/>
                    <a:pt x="67630" y="29468"/>
                  </a:cubicBezTo>
                  <a:cubicBezTo>
                    <a:pt x="68796" y="29128"/>
                    <a:pt x="70302" y="28618"/>
                    <a:pt x="72294" y="27914"/>
                  </a:cubicBezTo>
                  <a:lnTo>
                    <a:pt x="73436" y="27549"/>
                  </a:lnTo>
                  <a:cubicBezTo>
                    <a:pt x="73825" y="27404"/>
                    <a:pt x="74238" y="27258"/>
                    <a:pt x="74699" y="27112"/>
                  </a:cubicBezTo>
                  <a:cubicBezTo>
                    <a:pt x="75622" y="26821"/>
                    <a:pt x="76618" y="26480"/>
                    <a:pt x="77712" y="26116"/>
                  </a:cubicBezTo>
                  <a:cubicBezTo>
                    <a:pt x="78780" y="25752"/>
                    <a:pt x="79946" y="25339"/>
                    <a:pt x="81210" y="24926"/>
                  </a:cubicBezTo>
                  <a:lnTo>
                    <a:pt x="85194" y="23687"/>
                  </a:lnTo>
                  <a:lnTo>
                    <a:pt x="87356" y="22982"/>
                  </a:lnTo>
                  <a:lnTo>
                    <a:pt x="89590" y="22326"/>
                  </a:lnTo>
                  <a:cubicBezTo>
                    <a:pt x="91145" y="21889"/>
                    <a:pt x="92724" y="21428"/>
                    <a:pt x="94352" y="20966"/>
                  </a:cubicBezTo>
                  <a:lnTo>
                    <a:pt x="99405" y="19654"/>
                  </a:lnTo>
                  <a:lnTo>
                    <a:pt x="100716" y="19314"/>
                  </a:lnTo>
                  <a:lnTo>
                    <a:pt x="102028" y="19023"/>
                  </a:lnTo>
                  <a:lnTo>
                    <a:pt x="104700" y="18415"/>
                  </a:lnTo>
                  <a:lnTo>
                    <a:pt x="107421" y="17808"/>
                  </a:lnTo>
                  <a:lnTo>
                    <a:pt x="110166" y="17249"/>
                  </a:lnTo>
                  <a:lnTo>
                    <a:pt x="112935" y="16691"/>
                  </a:lnTo>
                  <a:lnTo>
                    <a:pt x="114320" y="16424"/>
                  </a:lnTo>
                  <a:lnTo>
                    <a:pt x="115705" y="16181"/>
                  </a:lnTo>
                  <a:lnTo>
                    <a:pt x="121292" y="15233"/>
                  </a:lnTo>
                  <a:lnTo>
                    <a:pt x="126831" y="14456"/>
                  </a:lnTo>
                  <a:lnTo>
                    <a:pt x="128191" y="14261"/>
                  </a:lnTo>
                  <a:lnTo>
                    <a:pt x="129551" y="14116"/>
                  </a:lnTo>
                  <a:lnTo>
                    <a:pt x="132248" y="13800"/>
                  </a:lnTo>
                  <a:lnTo>
                    <a:pt x="134871" y="13508"/>
                  </a:lnTo>
                  <a:cubicBezTo>
                    <a:pt x="135746" y="13411"/>
                    <a:pt x="136620" y="13338"/>
                    <a:pt x="137471" y="13266"/>
                  </a:cubicBezTo>
                  <a:lnTo>
                    <a:pt x="142426" y="12853"/>
                  </a:lnTo>
                  <a:lnTo>
                    <a:pt x="147163" y="12512"/>
                  </a:lnTo>
                  <a:cubicBezTo>
                    <a:pt x="151317" y="12245"/>
                    <a:pt x="155423" y="11929"/>
                    <a:pt x="159528" y="11711"/>
                  </a:cubicBezTo>
                  <a:cubicBezTo>
                    <a:pt x="163335" y="11486"/>
                    <a:pt x="167122" y="11344"/>
                    <a:pt x="170888" y="11344"/>
                  </a:cubicBezTo>
                  <a:cubicBezTo>
                    <a:pt x="171182" y="11344"/>
                    <a:pt x="171477" y="11345"/>
                    <a:pt x="171771" y="11346"/>
                  </a:cubicBezTo>
                  <a:cubicBezTo>
                    <a:pt x="175779" y="11346"/>
                    <a:pt x="179788" y="11589"/>
                    <a:pt x="183772" y="12075"/>
                  </a:cubicBezTo>
                  <a:cubicBezTo>
                    <a:pt x="187585" y="12512"/>
                    <a:pt x="191326" y="13411"/>
                    <a:pt x="194922" y="14747"/>
                  </a:cubicBezTo>
                  <a:cubicBezTo>
                    <a:pt x="198371" y="16083"/>
                    <a:pt x="201796" y="18002"/>
                    <a:pt x="205149" y="20262"/>
                  </a:cubicBezTo>
                  <a:cubicBezTo>
                    <a:pt x="208477" y="22497"/>
                    <a:pt x="211781" y="25047"/>
                    <a:pt x="215133" y="27671"/>
                  </a:cubicBezTo>
                  <a:cubicBezTo>
                    <a:pt x="218510" y="30319"/>
                    <a:pt x="221910" y="33064"/>
                    <a:pt x="225554" y="35711"/>
                  </a:cubicBezTo>
                  <a:cubicBezTo>
                    <a:pt x="226502" y="36343"/>
                    <a:pt x="227401" y="37023"/>
                    <a:pt x="228372" y="37655"/>
                  </a:cubicBezTo>
                  <a:lnTo>
                    <a:pt x="229805" y="38602"/>
                  </a:lnTo>
                  <a:lnTo>
                    <a:pt x="230534" y="39088"/>
                  </a:lnTo>
                  <a:lnTo>
                    <a:pt x="231214" y="39501"/>
                  </a:lnTo>
                  <a:lnTo>
                    <a:pt x="236729" y="42951"/>
                  </a:lnTo>
                  <a:cubicBezTo>
                    <a:pt x="240373" y="45234"/>
                    <a:pt x="243944" y="47493"/>
                    <a:pt x="247369" y="49850"/>
                  </a:cubicBezTo>
                  <a:cubicBezTo>
                    <a:pt x="250721" y="52157"/>
                    <a:pt x="253928" y="54659"/>
                    <a:pt x="256940" y="57356"/>
                  </a:cubicBezTo>
                  <a:cubicBezTo>
                    <a:pt x="259855" y="59955"/>
                    <a:pt x="262503" y="62846"/>
                    <a:pt x="264811" y="65980"/>
                  </a:cubicBezTo>
                  <a:cubicBezTo>
                    <a:pt x="266997" y="69040"/>
                    <a:pt x="268770" y="72368"/>
                    <a:pt x="270082" y="75891"/>
                  </a:cubicBezTo>
                  <a:lnTo>
                    <a:pt x="270349" y="76547"/>
                  </a:lnTo>
                  <a:cubicBezTo>
                    <a:pt x="270422" y="76765"/>
                    <a:pt x="270495" y="76984"/>
                    <a:pt x="270568" y="77202"/>
                  </a:cubicBezTo>
                  <a:lnTo>
                    <a:pt x="270981" y="78539"/>
                  </a:lnTo>
                  <a:cubicBezTo>
                    <a:pt x="271151" y="79000"/>
                    <a:pt x="271248" y="79462"/>
                    <a:pt x="271370" y="79899"/>
                  </a:cubicBezTo>
                  <a:lnTo>
                    <a:pt x="271734" y="81284"/>
                  </a:lnTo>
                  <a:lnTo>
                    <a:pt x="272050" y="82668"/>
                  </a:lnTo>
                  <a:cubicBezTo>
                    <a:pt x="272123" y="83130"/>
                    <a:pt x="272244" y="83591"/>
                    <a:pt x="272317" y="84053"/>
                  </a:cubicBezTo>
                  <a:lnTo>
                    <a:pt x="272536" y="85462"/>
                  </a:lnTo>
                  <a:lnTo>
                    <a:pt x="272633" y="86166"/>
                  </a:lnTo>
                  <a:cubicBezTo>
                    <a:pt x="272681" y="86385"/>
                    <a:pt x="272706" y="86628"/>
                    <a:pt x="272730" y="86871"/>
                  </a:cubicBezTo>
                  <a:cubicBezTo>
                    <a:pt x="273143" y="90636"/>
                    <a:pt x="273167" y="94426"/>
                    <a:pt x="272778" y="98215"/>
                  </a:cubicBezTo>
                  <a:cubicBezTo>
                    <a:pt x="272754" y="98677"/>
                    <a:pt x="272681" y="99138"/>
                    <a:pt x="272608" y="99624"/>
                  </a:cubicBezTo>
                  <a:lnTo>
                    <a:pt x="272414" y="101009"/>
                  </a:lnTo>
                  <a:cubicBezTo>
                    <a:pt x="272268" y="101956"/>
                    <a:pt x="272074" y="102879"/>
                    <a:pt x="271928" y="103802"/>
                  </a:cubicBezTo>
                  <a:cubicBezTo>
                    <a:pt x="271710" y="104750"/>
                    <a:pt x="271515" y="105649"/>
                    <a:pt x="271272" y="106572"/>
                  </a:cubicBezTo>
                  <a:lnTo>
                    <a:pt x="270884" y="107932"/>
                  </a:lnTo>
                  <a:cubicBezTo>
                    <a:pt x="270762" y="108369"/>
                    <a:pt x="270641" y="108831"/>
                    <a:pt x="270471" y="109268"/>
                  </a:cubicBezTo>
                  <a:cubicBezTo>
                    <a:pt x="269353" y="112815"/>
                    <a:pt x="267871" y="116264"/>
                    <a:pt x="266050" y="119519"/>
                  </a:cubicBezTo>
                  <a:lnTo>
                    <a:pt x="265564" y="120394"/>
                  </a:lnTo>
                  <a:lnTo>
                    <a:pt x="265029" y="121244"/>
                  </a:lnTo>
                  <a:lnTo>
                    <a:pt x="264495" y="122119"/>
                  </a:lnTo>
                  <a:lnTo>
                    <a:pt x="264252" y="122532"/>
                  </a:lnTo>
                  <a:lnTo>
                    <a:pt x="263960" y="122945"/>
                  </a:lnTo>
                  <a:lnTo>
                    <a:pt x="262843" y="124596"/>
                  </a:lnTo>
                  <a:lnTo>
                    <a:pt x="261628" y="126200"/>
                  </a:lnTo>
                  <a:cubicBezTo>
                    <a:pt x="260001" y="128289"/>
                    <a:pt x="258203" y="130257"/>
                    <a:pt x="256284" y="132054"/>
                  </a:cubicBezTo>
                  <a:cubicBezTo>
                    <a:pt x="254341" y="133828"/>
                    <a:pt x="252276" y="135431"/>
                    <a:pt x="250089" y="136864"/>
                  </a:cubicBezTo>
                  <a:lnTo>
                    <a:pt x="248389" y="137933"/>
                  </a:lnTo>
                  <a:lnTo>
                    <a:pt x="246616" y="138929"/>
                  </a:lnTo>
                  <a:lnTo>
                    <a:pt x="246178" y="139196"/>
                  </a:lnTo>
                  <a:lnTo>
                    <a:pt x="245741" y="139415"/>
                  </a:lnTo>
                  <a:lnTo>
                    <a:pt x="244818" y="139876"/>
                  </a:lnTo>
                  <a:lnTo>
                    <a:pt x="243919" y="140338"/>
                  </a:lnTo>
                  <a:lnTo>
                    <a:pt x="242996" y="140775"/>
                  </a:lnTo>
                  <a:lnTo>
                    <a:pt x="242049" y="141188"/>
                  </a:lnTo>
                  <a:lnTo>
                    <a:pt x="241587" y="141407"/>
                  </a:lnTo>
                  <a:lnTo>
                    <a:pt x="241126" y="141601"/>
                  </a:lnTo>
                  <a:lnTo>
                    <a:pt x="239231" y="142403"/>
                  </a:lnTo>
                  <a:lnTo>
                    <a:pt x="237287" y="143131"/>
                  </a:lnTo>
                  <a:cubicBezTo>
                    <a:pt x="236656" y="143399"/>
                    <a:pt x="235976" y="143593"/>
                    <a:pt x="235344" y="143836"/>
                  </a:cubicBezTo>
                  <a:cubicBezTo>
                    <a:pt x="232721" y="144735"/>
                    <a:pt x="230000" y="145512"/>
                    <a:pt x="227255" y="146192"/>
                  </a:cubicBezTo>
                  <a:cubicBezTo>
                    <a:pt x="224485" y="146872"/>
                    <a:pt x="221692" y="147455"/>
                    <a:pt x="218850" y="147990"/>
                  </a:cubicBezTo>
                  <a:cubicBezTo>
                    <a:pt x="216007" y="148500"/>
                    <a:pt x="213117" y="148986"/>
                    <a:pt x="210226" y="149374"/>
                  </a:cubicBezTo>
                  <a:cubicBezTo>
                    <a:pt x="194787" y="151592"/>
                    <a:pt x="179230" y="152704"/>
                    <a:pt x="163670" y="152704"/>
                  </a:cubicBezTo>
                  <a:cubicBezTo>
                    <a:pt x="155702" y="152704"/>
                    <a:pt x="147733" y="152412"/>
                    <a:pt x="139778" y="151828"/>
                  </a:cubicBezTo>
                  <a:lnTo>
                    <a:pt x="136742" y="151634"/>
                  </a:lnTo>
                  <a:lnTo>
                    <a:pt x="133705" y="151342"/>
                  </a:lnTo>
                  <a:lnTo>
                    <a:pt x="127608" y="150735"/>
                  </a:lnTo>
                  <a:cubicBezTo>
                    <a:pt x="125567" y="150492"/>
                    <a:pt x="123551" y="150225"/>
                    <a:pt x="121510" y="149958"/>
                  </a:cubicBezTo>
                  <a:lnTo>
                    <a:pt x="118450" y="149569"/>
                  </a:lnTo>
                  <a:cubicBezTo>
                    <a:pt x="117454" y="149423"/>
                    <a:pt x="116433" y="149253"/>
                    <a:pt x="115413" y="149107"/>
                  </a:cubicBezTo>
                  <a:lnTo>
                    <a:pt x="109316" y="148111"/>
                  </a:lnTo>
                  <a:cubicBezTo>
                    <a:pt x="107275" y="147747"/>
                    <a:pt x="105235" y="147358"/>
                    <a:pt x="103218" y="146970"/>
                  </a:cubicBezTo>
                  <a:lnTo>
                    <a:pt x="100182" y="146387"/>
                  </a:lnTo>
                  <a:cubicBezTo>
                    <a:pt x="99162" y="146192"/>
                    <a:pt x="98141" y="145949"/>
                    <a:pt x="97145" y="145731"/>
                  </a:cubicBezTo>
                  <a:lnTo>
                    <a:pt x="91072" y="144370"/>
                  </a:lnTo>
                  <a:cubicBezTo>
                    <a:pt x="89056" y="143884"/>
                    <a:pt x="87040" y="143374"/>
                    <a:pt x="85048" y="142864"/>
                  </a:cubicBezTo>
                  <a:lnTo>
                    <a:pt x="82036" y="142087"/>
                  </a:lnTo>
                  <a:cubicBezTo>
                    <a:pt x="81040" y="141820"/>
                    <a:pt x="80044" y="141528"/>
                    <a:pt x="79048" y="141237"/>
                  </a:cubicBezTo>
                  <a:lnTo>
                    <a:pt x="73096" y="139536"/>
                  </a:lnTo>
                  <a:cubicBezTo>
                    <a:pt x="71128" y="138929"/>
                    <a:pt x="69161" y="138273"/>
                    <a:pt x="67193" y="137666"/>
                  </a:cubicBezTo>
                  <a:cubicBezTo>
                    <a:pt x="63258" y="136451"/>
                    <a:pt x="59395" y="135115"/>
                    <a:pt x="55630" y="133682"/>
                  </a:cubicBezTo>
                  <a:cubicBezTo>
                    <a:pt x="51865" y="132249"/>
                    <a:pt x="48221" y="130694"/>
                    <a:pt x="44698" y="128993"/>
                  </a:cubicBezTo>
                  <a:cubicBezTo>
                    <a:pt x="41249" y="127342"/>
                    <a:pt x="37921" y="125471"/>
                    <a:pt x="34714" y="123358"/>
                  </a:cubicBezTo>
                  <a:cubicBezTo>
                    <a:pt x="33937" y="122847"/>
                    <a:pt x="33159" y="122337"/>
                    <a:pt x="32406" y="121779"/>
                  </a:cubicBezTo>
                  <a:lnTo>
                    <a:pt x="31289" y="120953"/>
                  </a:lnTo>
                  <a:cubicBezTo>
                    <a:pt x="30925" y="120685"/>
                    <a:pt x="30560" y="120394"/>
                    <a:pt x="30196" y="120127"/>
                  </a:cubicBezTo>
                  <a:cubicBezTo>
                    <a:pt x="29831" y="119835"/>
                    <a:pt x="29467" y="119568"/>
                    <a:pt x="29103" y="119252"/>
                  </a:cubicBezTo>
                  <a:lnTo>
                    <a:pt x="28058" y="118378"/>
                  </a:lnTo>
                  <a:cubicBezTo>
                    <a:pt x="27354" y="117795"/>
                    <a:pt x="26722" y="117187"/>
                    <a:pt x="26066" y="116580"/>
                  </a:cubicBezTo>
                  <a:cubicBezTo>
                    <a:pt x="23491" y="114151"/>
                    <a:pt x="21159" y="111479"/>
                    <a:pt x="19143" y="108588"/>
                  </a:cubicBezTo>
                  <a:cubicBezTo>
                    <a:pt x="17199" y="105770"/>
                    <a:pt x="15572" y="102782"/>
                    <a:pt x="14309" y="99624"/>
                  </a:cubicBezTo>
                  <a:cubicBezTo>
                    <a:pt x="13094" y="96612"/>
                    <a:pt x="12317" y="93478"/>
                    <a:pt x="11928" y="90247"/>
                  </a:cubicBezTo>
                  <a:lnTo>
                    <a:pt x="11807" y="89081"/>
                  </a:lnTo>
                  <a:cubicBezTo>
                    <a:pt x="11782" y="88887"/>
                    <a:pt x="11782" y="88693"/>
                    <a:pt x="11782" y="88523"/>
                  </a:cubicBezTo>
                  <a:lnTo>
                    <a:pt x="11758" y="87940"/>
                  </a:lnTo>
                  <a:lnTo>
                    <a:pt x="11734" y="86774"/>
                  </a:lnTo>
                  <a:cubicBezTo>
                    <a:pt x="11709" y="86385"/>
                    <a:pt x="11758" y="86021"/>
                    <a:pt x="11758" y="85632"/>
                  </a:cubicBezTo>
                  <a:cubicBezTo>
                    <a:pt x="11807" y="84101"/>
                    <a:pt x="11977" y="82571"/>
                    <a:pt x="12268" y="81065"/>
                  </a:cubicBezTo>
                  <a:cubicBezTo>
                    <a:pt x="13361" y="75065"/>
                    <a:pt x="16228" y="69478"/>
                    <a:pt x="19823" y="64571"/>
                  </a:cubicBezTo>
                  <a:cubicBezTo>
                    <a:pt x="21305" y="62530"/>
                    <a:pt x="22884" y="60562"/>
                    <a:pt x="24584" y="58692"/>
                  </a:cubicBezTo>
                  <a:cubicBezTo>
                    <a:pt x="26139" y="56967"/>
                    <a:pt x="27621" y="55485"/>
                    <a:pt x="28981" y="54149"/>
                  </a:cubicBezTo>
                  <a:cubicBezTo>
                    <a:pt x="31678" y="51501"/>
                    <a:pt x="33864" y="49534"/>
                    <a:pt x="35394" y="48100"/>
                  </a:cubicBezTo>
                  <a:cubicBezTo>
                    <a:pt x="36147" y="47372"/>
                    <a:pt x="36730" y="46789"/>
                    <a:pt x="37168" y="46327"/>
                  </a:cubicBezTo>
                  <a:cubicBezTo>
                    <a:pt x="37484" y="45987"/>
                    <a:pt x="37751" y="45623"/>
                    <a:pt x="37969" y="45210"/>
                  </a:cubicBezTo>
                  <a:cubicBezTo>
                    <a:pt x="38077" y="44940"/>
                    <a:pt x="37975" y="44805"/>
                    <a:pt x="37672" y="44805"/>
                  </a:cubicBezTo>
                  <a:cubicBezTo>
                    <a:pt x="37429" y="44805"/>
                    <a:pt x="37057" y="44891"/>
                    <a:pt x="36560" y="45064"/>
                  </a:cubicBezTo>
                  <a:cubicBezTo>
                    <a:pt x="34836" y="45720"/>
                    <a:pt x="33184" y="46546"/>
                    <a:pt x="31605" y="47517"/>
                  </a:cubicBezTo>
                  <a:cubicBezTo>
                    <a:pt x="28860" y="49145"/>
                    <a:pt x="26260" y="50967"/>
                    <a:pt x="23783" y="52983"/>
                  </a:cubicBezTo>
                  <a:cubicBezTo>
                    <a:pt x="20333" y="55753"/>
                    <a:pt x="17199" y="58886"/>
                    <a:pt x="14454" y="62311"/>
                  </a:cubicBezTo>
                  <a:cubicBezTo>
                    <a:pt x="12778" y="64352"/>
                    <a:pt x="11272" y="66538"/>
                    <a:pt x="9960" y="68822"/>
                  </a:cubicBezTo>
                  <a:cubicBezTo>
                    <a:pt x="9620" y="69429"/>
                    <a:pt x="9280" y="70061"/>
                    <a:pt x="8989" y="70692"/>
                  </a:cubicBezTo>
                  <a:cubicBezTo>
                    <a:pt x="8673" y="71324"/>
                    <a:pt x="8381" y="71980"/>
                    <a:pt x="8066" y="72636"/>
                  </a:cubicBezTo>
                  <a:cubicBezTo>
                    <a:pt x="7458" y="73996"/>
                    <a:pt x="6948" y="75381"/>
                    <a:pt x="6511" y="76814"/>
                  </a:cubicBezTo>
                  <a:lnTo>
                    <a:pt x="5466" y="76498"/>
                  </a:lnTo>
                  <a:cubicBezTo>
                    <a:pt x="5879" y="75065"/>
                    <a:pt x="6365" y="73680"/>
                    <a:pt x="6924" y="72295"/>
                  </a:cubicBezTo>
                  <a:cubicBezTo>
                    <a:pt x="7483" y="71008"/>
                    <a:pt x="8017" y="69769"/>
                    <a:pt x="8600" y="68652"/>
                  </a:cubicBezTo>
                  <a:cubicBezTo>
                    <a:pt x="9669" y="66611"/>
                    <a:pt x="10835" y="64643"/>
                    <a:pt x="12098" y="62749"/>
                  </a:cubicBezTo>
                  <a:cubicBezTo>
                    <a:pt x="13896" y="60149"/>
                    <a:pt x="15815" y="57623"/>
                    <a:pt x="17880" y="55218"/>
                  </a:cubicBezTo>
                  <a:cubicBezTo>
                    <a:pt x="19386" y="53420"/>
                    <a:pt x="20455" y="52206"/>
                    <a:pt x="21135" y="51356"/>
                  </a:cubicBezTo>
                  <a:cubicBezTo>
                    <a:pt x="21791" y="50505"/>
                    <a:pt x="22058" y="50020"/>
                    <a:pt x="22058" y="49728"/>
                  </a:cubicBezTo>
                  <a:cubicBezTo>
                    <a:pt x="22068" y="49503"/>
                    <a:pt x="21894" y="49429"/>
                    <a:pt x="21629" y="49429"/>
                  </a:cubicBezTo>
                  <a:cubicBezTo>
                    <a:pt x="21263" y="49429"/>
                    <a:pt x="20725" y="49571"/>
                    <a:pt x="20260" y="49655"/>
                  </a:cubicBezTo>
                  <a:cubicBezTo>
                    <a:pt x="20065" y="49697"/>
                    <a:pt x="19883" y="49725"/>
                    <a:pt x="19731" y="49725"/>
                  </a:cubicBezTo>
                  <a:cubicBezTo>
                    <a:pt x="19262" y="49725"/>
                    <a:pt x="19095" y="49451"/>
                    <a:pt x="19774" y="48441"/>
                  </a:cubicBezTo>
                  <a:lnTo>
                    <a:pt x="19774" y="48441"/>
                  </a:lnTo>
                  <a:cubicBezTo>
                    <a:pt x="15159" y="52789"/>
                    <a:pt x="10859" y="57672"/>
                    <a:pt x="7385" y="63283"/>
                  </a:cubicBezTo>
                  <a:cubicBezTo>
                    <a:pt x="6511" y="64692"/>
                    <a:pt x="5685" y="66125"/>
                    <a:pt x="4956" y="67631"/>
                  </a:cubicBezTo>
                  <a:cubicBezTo>
                    <a:pt x="4227" y="69162"/>
                    <a:pt x="3547" y="70668"/>
                    <a:pt x="2964" y="72271"/>
                  </a:cubicBezTo>
                  <a:cubicBezTo>
                    <a:pt x="2357" y="73850"/>
                    <a:pt x="1847" y="75478"/>
                    <a:pt x="1434" y="77130"/>
                  </a:cubicBezTo>
                  <a:cubicBezTo>
                    <a:pt x="1215" y="77956"/>
                    <a:pt x="997" y="78781"/>
                    <a:pt x="875" y="79632"/>
                  </a:cubicBezTo>
                  <a:cubicBezTo>
                    <a:pt x="729" y="80458"/>
                    <a:pt x="559" y="81308"/>
                    <a:pt x="462" y="82158"/>
                  </a:cubicBezTo>
                  <a:cubicBezTo>
                    <a:pt x="49" y="85583"/>
                    <a:pt x="1" y="89033"/>
                    <a:pt x="365" y="92458"/>
                  </a:cubicBezTo>
                  <a:cubicBezTo>
                    <a:pt x="754" y="95835"/>
                    <a:pt x="1507" y="99187"/>
                    <a:pt x="2576" y="102418"/>
                  </a:cubicBezTo>
                  <a:cubicBezTo>
                    <a:pt x="3620" y="105600"/>
                    <a:pt x="4980" y="108685"/>
                    <a:pt x="6608" y="111624"/>
                  </a:cubicBezTo>
                  <a:cubicBezTo>
                    <a:pt x="8211" y="114564"/>
                    <a:pt x="10033" y="117357"/>
                    <a:pt x="12098" y="120005"/>
                  </a:cubicBezTo>
                  <a:cubicBezTo>
                    <a:pt x="12608" y="120661"/>
                    <a:pt x="13264" y="121341"/>
                    <a:pt x="13920" y="122094"/>
                  </a:cubicBezTo>
                  <a:cubicBezTo>
                    <a:pt x="14576" y="122872"/>
                    <a:pt x="15353" y="123649"/>
                    <a:pt x="16155" y="124451"/>
                  </a:cubicBezTo>
                  <a:lnTo>
                    <a:pt x="16762" y="125058"/>
                  </a:lnTo>
                  <a:lnTo>
                    <a:pt x="17418" y="125665"/>
                  </a:lnTo>
                  <a:lnTo>
                    <a:pt x="18730" y="126880"/>
                  </a:lnTo>
                  <a:cubicBezTo>
                    <a:pt x="19191" y="127293"/>
                    <a:pt x="19653" y="127682"/>
                    <a:pt x="20115" y="128070"/>
                  </a:cubicBezTo>
                  <a:cubicBezTo>
                    <a:pt x="20576" y="128459"/>
                    <a:pt x="21038" y="128872"/>
                    <a:pt x="21523" y="129261"/>
                  </a:cubicBezTo>
                  <a:cubicBezTo>
                    <a:pt x="24900" y="131957"/>
                    <a:pt x="28471" y="134386"/>
                    <a:pt x="32212" y="136548"/>
                  </a:cubicBezTo>
                  <a:cubicBezTo>
                    <a:pt x="36245" y="138856"/>
                    <a:pt x="40399" y="140921"/>
                    <a:pt x="44674" y="142743"/>
                  </a:cubicBezTo>
                  <a:cubicBezTo>
                    <a:pt x="48901" y="144540"/>
                    <a:pt x="53152" y="146119"/>
                    <a:pt x="57379" y="147577"/>
                  </a:cubicBezTo>
                  <a:cubicBezTo>
                    <a:pt x="58423" y="147917"/>
                    <a:pt x="59492" y="148306"/>
                    <a:pt x="60561" y="148621"/>
                  </a:cubicBezTo>
                  <a:lnTo>
                    <a:pt x="63743" y="149642"/>
                  </a:lnTo>
                  <a:lnTo>
                    <a:pt x="66926" y="150638"/>
                  </a:lnTo>
                  <a:cubicBezTo>
                    <a:pt x="67970" y="150953"/>
                    <a:pt x="69039" y="151318"/>
                    <a:pt x="70108" y="151609"/>
                  </a:cubicBezTo>
                  <a:cubicBezTo>
                    <a:pt x="74383" y="152824"/>
                    <a:pt x="78635" y="154087"/>
                    <a:pt x="82934" y="155107"/>
                  </a:cubicBezTo>
                  <a:lnTo>
                    <a:pt x="86141" y="155909"/>
                  </a:lnTo>
                  <a:lnTo>
                    <a:pt x="87769" y="156346"/>
                  </a:lnTo>
                  <a:lnTo>
                    <a:pt x="89372" y="156711"/>
                  </a:lnTo>
                  <a:lnTo>
                    <a:pt x="95834" y="158144"/>
                  </a:lnTo>
                  <a:cubicBezTo>
                    <a:pt x="96392" y="158241"/>
                    <a:pt x="96927" y="158387"/>
                    <a:pt x="97461" y="158484"/>
                  </a:cubicBezTo>
                  <a:lnTo>
                    <a:pt x="99089" y="158800"/>
                  </a:lnTo>
                  <a:lnTo>
                    <a:pt x="102320" y="159407"/>
                  </a:lnTo>
                  <a:cubicBezTo>
                    <a:pt x="104506" y="159796"/>
                    <a:pt x="106644" y="160257"/>
                    <a:pt x="108830" y="160573"/>
                  </a:cubicBezTo>
                  <a:lnTo>
                    <a:pt x="115340" y="161618"/>
                  </a:lnTo>
                  <a:cubicBezTo>
                    <a:pt x="116409" y="161812"/>
                    <a:pt x="117502" y="161934"/>
                    <a:pt x="118595" y="162079"/>
                  </a:cubicBezTo>
                  <a:lnTo>
                    <a:pt x="121851" y="162492"/>
                  </a:lnTo>
                  <a:lnTo>
                    <a:pt x="125106" y="162930"/>
                  </a:lnTo>
                  <a:lnTo>
                    <a:pt x="125932" y="163027"/>
                  </a:lnTo>
                  <a:lnTo>
                    <a:pt x="126758" y="163124"/>
                  </a:lnTo>
                  <a:lnTo>
                    <a:pt x="128385" y="163270"/>
                  </a:lnTo>
                  <a:lnTo>
                    <a:pt x="134920" y="163950"/>
                  </a:lnTo>
                  <a:cubicBezTo>
                    <a:pt x="137082" y="164144"/>
                    <a:pt x="139268" y="164290"/>
                    <a:pt x="141454" y="164436"/>
                  </a:cubicBezTo>
                  <a:lnTo>
                    <a:pt x="144734" y="164679"/>
                  </a:lnTo>
                  <a:cubicBezTo>
                    <a:pt x="145827" y="164751"/>
                    <a:pt x="146920" y="164800"/>
                    <a:pt x="147989" y="164849"/>
                  </a:cubicBezTo>
                  <a:lnTo>
                    <a:pt x="154548" y="165140"/>
                  </a:lnTo>
                  <a:lnTo>
                    <a:pt x="161083" y="165262"/>
                  </a:lnTo>
                  <a:lnTo>
                    <a:pt x="164338" y="165310"/>
                  </a:lnTo>
                  <a:lnTo>
                    <a:pt x="167617" y="165262"/>
                  </a:lnTo>
                  <a:lnTo>
                    <a:pt x="174152" y="165189"/>
                  </a:lnTo>
                  <a:lnTo>
                    <a:pt x="180662" y="164897"/>
                  </a:lnTo>
                  <a:cubicBezTo>
                    <a:pt x="181755" y="164849"/>
                    <a:pt x="182824" y="164824"/>
                    <a:pt x="183917" y="164776"/>
                  </a:cubicBezTo>
                  <a:lnTo>
                    <a:pt x="187173" y="164533"/>
                  </a:lnTo>
                  <a:cubicBezTo>
                    <a:pt x="189335" y="164363"/>
                    <a:pt x="191497" y="164241"/>
                    <a:pt x="193659" y="164071"/>
                  </a:cubicBezTo>
                  <a:lnTo>
                    <a:pt x="200145" y="163415"/>
                  </a:lnTo>
                  <a:cubicBezTo>
                    <a:pt x="201213" y="163294"/>
                    <a:pt x="202307" y="163197"/>
                    <a:pt x="203375" y="163075"/>
                  </a:cubicBezTo>
                  <a:lnTo>
                    <a:pt x="206606" y="162662"/>
                  </a:lnTo>
                  <a:cubicBezTo>
                    <a:pt x="208744" y="162371"/>
                    <a:pt x="210882" y="162104"/>
                    <a:pt x="213044" y="161812"/>
                  </a:cubicBezTo>
                  <a:cubicBezTo>
                    <a:pt x="217344" y="161156"/>
                    <a:pt x="221668" y="160427"/>
                    <a:pt x="225992" y="159504"/>
                  </a:cubicBezTo>
                  <a:cubicBezTo>
                    <a:pt x="230364" y="158581"/>
                    <a:pt x="234688" y="157415"/>
                    <a:pt x="238915" y="155982"/>
                  </a:cubicBezTo>
                  <a:cubicBezTo>
                    <a:pt x="243263" y="154524"/>
                    <a:pt x="247466" y="152727"/>
                    <a:pt x="251523" y="150613"/>
                  </a:cubicBezTo>
                  <a:cubicBezTo>
                    <a:pt x="251766" y="150468"/>
                    <a:pt x="252033" y="150346"/>
                    <a:pt x="252276" y="150200"/>
                  </a:cubicBezTo>
                  <a:lnTo>
                    <a:pt x="253029" y="149763"/>
                  </a:lnTo>
                  <a:lnTo>
                    <a:pt x="254559" y="148913"/>
                  </a:lnTo>
                  <a:cubicBezTo>
                    <a:pt x="255555" y="148306"/>
                    <a:pt x="256527" y="147674"/>
                    <a:pt x="257499" y="147042"/>
                  </a:cubicBezTo>
                  <a:lnTo>
                    <a:pt x="258956" y="146022"/>
                  </a:lnTo>
                  <a:lnTo>
                    <a:pt x="259685" y="145488"/>
                  </a:lnTo>
                  <a:lnTo>
                    <a:pt x="260049" y="145245"/>
                  </a:lnTo>
                  <a:lnTo>
                    <a:pt x="260389" y="144953"/>
                  </a:lnTo>
                  <a:lnTo>
                    <a:pt x="261774" y="143860"/>
                  </a:lnTo>
                  <a:lnTo>
                    <a:pt x="262479" y="143301"/>
                  </a:lnTo>
                  <a:cubicBezTo>
                    <a:pt x="262697" y="143107"/>
                    <a:pt x="262916" y="142913"/>
                    <a:pt x="263134" y="142718"/>
                  </a:cubicBezTo>
                  <a:cubicBezTo>
                    <a:pt x="266657" y="139609"/>
                    <a:pt x="269839" y="136111"/>
                    <a:pt x="272560" y="132297"/>
                  </a:cubicBezTo>
                  <a:cubicBezTo>
                    <a:pt x="272924" y="131836"/>
                    <a:pt x="273240" y="131350"/>
                    <a:pt x="273556" y="130864"/>
                  </a:cubicBezTo>
                  <a:lnTo>
                    <a:pt x="274528" y="129406"/>
                  </a:lnTo>
                  <a:cubicBezTo>
                    <a:pt x="275159" y="128410"/>
                    <a:pt x="275718" y="127414"/>
                    <a:pt x="276325" y="126418"/>
                  </a:cubicBezTo>
                  <a:lnTo>
                    <a:pt x="277151" y="124864"/>
                  </a:lnTo>
                  <a:cubicBezTo>
                    <a:pt x="277418" y="124354"/>
                    <a:pt x="277710" y="123843"/>
                    <a:pt x="277953" y="123309"/>
                  </a:cubicBezTo>
                  <a:lnTo>
                    <a:pt x="278706" y="121754"/>
                  </a:lnTo>
                  <a:lnTo>
                    <a:pt x="279094" y="120953"/>
                  </a:lnTo>
                  <a:lnTo>
                    <a:pt x="279435" y="120151"/>
                  </a:lnTo>
                  <a:cubicBezTo>
                    <a:pt x="281256" y="115900"/>
                    <a:pt x="282665" y="111454"/>
                    <a:pt x="283637" y="106912"/>
                  </a:cubicBezTo>
                  <a:cubicBezTo>
                    <a:pt x="283686" y="106645"/>
                    <a:pt x="283759" y="106353"/>
                    <a:pt x="283807" y="106062"/>
                  </a:cubicBezTo>
                  <a:lnTo>
                    <a:pt x="283953" y="105211"/>
                  </a:lnTo>
                  <a:lnTo>
                    <a:pt x="284269" y="103487"/>
                  </a:lnTo>
                  <a:cubicBezTo>
                    <a:pt x="284439" y="102345"/>
                    <a:pt x="284560" y="101179"/>
                    <a:pt x="284730" y="100037"/>
                  </a:cubicBezTo>
                  <a:cubicBezTo>
                    <a:pt x="284803" y="98871"/>
                    <a:pt x="284925" y="97729"/>
                    <a:pt x="284973" y="96563"/>
                  </a:cubicBezTo>
                  <a:lnTo>
                    <a:pt x="285046" y="94814"/>
                  </a:lnTo>
                  <a:lnTo>
                    <a:pt x="285070" y="93940"/>
                  </a:lnTo>
                  <a:lnTo>
                    <a:pt x="285070" y="93065"/>
                  </a:lnTo>
                  <a:cubicBezTo>
                    <a:pt x="285070" y="88377"/>
                    <a:pt x="284536" y="83688"/>
                    <a:pt x="283491" y="79122"/>
                  </a:cubicBezTo>
                  <a:cubicBezTo>
                    <a:pt x="282423" y="74482"/>
                    <a:pt x="280771" y="70012"/>
                    <a:pt x="278560" y="65809"/>
                  </a:cubicBezTo>
                  <a:lnTo>
                    <a:pt x="277710" y="64230"/>
                  </a:lnTo>
                  <a:cubicBezTo>
                    <a:pt x="277443" y="63720"/>
                    <a:pt x="277127" y="63210"/>
                    <a:pt x="276811" y="62700"/>
                  </a:cubicBezTo>
                  <a:cubicBezTo>
                    <a:pt x="276495" y="62190"/>
                    <a:pt x="276179" y="61680"/>
                    <a:pt x="275864" y="61170"/>
                  </a:cubicBezTo>
                  <a:lnTo>
                    <a:pt x="274819" y="59712"/>
                  </a:lnTo>
                  <a:cubicBezTo>
                    <a:pt x="273459" y="57793"/>
                    <a:pt x="272001" y="55947"/>
                    <a:pt x="270422" y="54198"/>
                  </a:cubicBezTo>
                  <a:cubicBezTo>
                    <a:pt x="267313" y="50797"/>
                    <a:pt x="263936" y="47688"/>
                    <a:pt x="260292" y="44870"/>
                  </a:cubicBezTo>
                  <a:cubicBezTo>
                    <a:pt x="253199" y="39307"/>
                    <a:pt x="245668" y="34813"/>
                    <a:pt x="238502" y="30343"/>
                  </a:cubicBezTo>
                  <a:lnTo>
                    <a:pt x="237166" y="29517"/>
                  </a:lnTo>
                  <a:lnTo>
                    <a:pt x="236486" y="29104"/>
                  </a:lnTo>
                  <a:lnTo>
                    <a:pt x="235879" y="28691"/>
                  </a:lnTo>
                  <a:lnTo>
                    <a:pt x="234640" y="27889"/>
                  </a:lnTo>
                  <a:cubicBezTo>
                    <a:pt x="234227" y="27622"/>
                    <a:pt x="233838" y="27331"/>
                    <a:pt x="233425" y="27039"/>
                  </a:cubicBezTo>
                  <a:cubicBezTo>
                    <a:pt x="233012" y="26748"/>
                    <a:pt x="232599" y="26456"/>
                    <a:pt x="232186" y="26165"/>
                  </a:cubicBezTo>
                  <a:lnTo>
                    <a:pt x="230947" y="25242"/>
                  </a:lnTo>
                  <a:cubicBezTo>
                    <a:pt x="230121" y="24659"/>
                    <a:pt x="229295" y="24003"/>
                    <a:pt x="228469" y="23395"/>
                  </a:cubicBezTo>
                  <a:cubicBezTo>
                    <a:pt x="225166" y="20869"/>
                    <a:pt x="221813" y="18173"/>
                    <a:pt x="218315" y="15525"/>
                  </a:cubicBezTo>
                  <a:cubicBezTo>
                    <a:pt x="215309" y="13209"/>
                    <a:pt x="212185" y="11047"/>
                    <a:pt x="208969" y="9051"/>
                  </a:cubicBezTo>
                  <a:lnTo>
                    <a:pt x="208969" y="9051"/>
                  </a:lnTo>
                  <a:cubicBezTo>
                    <a:pt x="209456" y="9356"/>
                    <a:pt x="209940" y="9668"/>
                    <a:pt x="210420" y="9986"/>
                  </a:cubicBezTo>
                  <a:cubicBezTo>
                    <a:pt x="210736" y="10180"/>
                    <a:pt x="211028" y="10375"/>
                    <a:pt x="211343" y="10593"/>
                  </a:cubicBezTo>
                  <a:lnTo>
                    <a:pt x="212242" y="11201"/>
                  </a:lnTo>
                  <a:cubicBezTo>
                    <a:pt x="212849" y="11614"/>
                    <a:pt x="213457" y="12002"/>
                    <a:pt x="214040" y="12415"/>
                  </a:cubicBezTo>
                  <a:cubicBezTo>
                    <a:pt x="215206" y="13266"/>
                    <a:pt x="216372" y="14091"/>
                    <a:pt x="217489" y="14966"/>
                  </a:cubicBezTo>
                  <a:cubicBezTo>
                    <a:pt x="219748" y="16642"/>
                    <a:pt x="221910" y="18367"/>
                    <a:pt x="224072" y="20067"/>
                  </a:cubicBezTo>
                  <a:cubicBezTo>
                    <a:pt x="226210" y="21743"/>
                    <a:pt x="228299" y="23395"/>
                    <a:pt x="230413" y="24974"/>
                  </a:cubicBezTo>
                  <a:cubicBezTo>
                    <a:pt x="232526" y="26553"/>
                    <a:pt x="234591" y="27987"/>
                    <a:pt x="236729" y="29371"/>
                  </a:cubicBezTo>
                  <a:cubicBezTo>
                    <a:pt x="241271" y="32213"/>
                    <a:pt x="245911" y="35056"/>
                    <a:pt x="250551" y="38092"/>
                  </a:cubicBezTo>
                  <a:cubicBezTo>
                    <a:pt x="252883" y="39647"/>
                    <a:pt x="255191" y="41226"/>
                    <a:pt x="257450" y="42902"/>
                  </a:cubicBezTo>
                  <a:cubicBezTo>
                    <a:pt x="258592" y="43728"/>
                    <a:pt x="259709" y="44627"/>
                    <a:pt x="260827" y="45501"/>
                  </a:cubicBezTo>
                  <a:cubicBezTo>
                    <a:pt x="261385" y="45963"/>
                    <a:pt x="261944" y="46424"/>
                    <a:pt x="262503" y="46886"/>
                  </a:cubicBezTo>
                  <a:lnTo>
                    <a:pt x="263329" y="47566"/>
                  </a:lnTo>
                  <a:lnTo>
                    <a:pt x="264130" y="48295"/>
                  </a:lnTo>
                  <a:cubicBezTo>
                    <a:pt x="266317" y="50214"/>
                    <a:pt x="268382" y="52279"/>
                    <a:pt x="270325" y="54441"/>
                  </a:cubicBezTo>
                  <a:lnTo>
                    <a:pt x="271782" y="56117"/>
                  </a:lnTo>
                  <a:cubicBezTo>
                    <a:pt x="272244" y="56676"/>
                    <a:pt x="272706" y="57283"/>
                    <a:pt x="273167" y="57866"/>
                  </a:cubicBezTo>
                  <a:lnTo>
                    <a:pt x="273847" y="58740"/>
                  </a:lnTo>
                  <a:cubicBezTo>
                    <a:pt x="274066" y="59032"/>
                    <a:pt x="274260" y="59348"/>
                    <a:pt x="274503" y="59664"/>
                  </a:cubicBezTo>
                  <a:lnTo>
                    <a:pt x="275766" y="61510"/>
                  </a:lnTo>
                  <a:cubicBezTo>
                    <a:pt x="276544" y="62797"/>
                    <a:pt x="277370" y="64060"/>
                    <a:pt x="278050" y="65396"/>
                  </a:cubicBezTo>
                  <a:lnTo>
                    <a:pt x="278560" y="66392"/>
                  </a:lnTo>
                  <a:lnTo>
                    <a:pt x="278827" y="66903"/>
                  </a:lnTo>
                  <a:cubicBezTo>
                    <a:pt x="278900" y="67073"/>
                    <a:pt x="278997" y="67243"/>
                    <a:pt x="279070" y="67413"/>
                  </a:cubicBezTo>
                  <a:lnTo>
                    <a:pt x="279993" y="69453"/>
                  </a:lnTo>
                  <a:cubicBezTo>
                    <a:pt x="280309" y="70133"/>
                    <a:pt x="280552" y="70838"/>
                    <a:pt x="280844" y="71518"/>
                  </a:cubicBezTo>
                  <a:lnTo>
                    <a:pt x="281232" y="72563"/>
                  </a:lnTo>
                  <a:cubicBezTo>
                    <a:pt x="281378" y="72927"/>
                    <a:pt x="281475" y="73267"/>
                    <a:pt x="281597" y="73632"/>
                  </a:cubicBezTo>
                  <a:cubicBezTo>
                    <a:pt x="281815" y="74336"/>
                    <a:pt x="282058" y="75040"/>
                    <a:pt x="282277" y="75745"/>
                  </a:cubicBezTo>
                  <a:lnTo>
                    <a:pt x="282884" y="77907"/>
                  </a:lnTo>
                  <a:cubicBezTo>
                    <a:pt x="283589" y="80773"/>
                    <a:pt x="284099" y="83688"/>
                    <a:pt x="284390" y="86628"/>
                  </a:cubicBezTo>
                  <a:lnTo>
                    <a:pt x="284536" y="87721"/>
                  </a:lnTo>
                  <a:lnTo>
                    <a:pt x="284609" y="88838"/>
                  </a:lnTo>
                  <a:cubicBezTo>
                    <a:pt x="284657" y="89567"/>
                    <a:pt x="284706" y="90296"/>
                    <a:pt x="284730" y="91025"/>
                  </a:cubicBezTo>
                  <a:cubicBezTo>
                    <a:pt x="284755" y="92507"/>
                    <a:pt x="284779" y="93964"/>
                    <a:pt x="284706" y="95422"/>
                  </a:cubicBezTo>
                  <a:cubicBezTo>
                    <a:pt x="284682" y="96903"/>
                    <a:pt x="284512" y="98337"/>
                    <a:pt x="284414" y="99794"/>
                  </a:cubicBezTo>
                  <a:cubicBezTo>
                    <a:pt x="284317" y="100523"/>
                    <a:pt x="284220" y="101252"/>
                    <a:pt x="284123" y="101980"/>
                  </a:cubicBezTo>
                  <a:lnTo>
                    <a:pt x="284002" y="103074"/>
                  </a:lnTo>
                  <a:lnTo>
                    <a:pt x="283807" y="104142"/>
                  </a:lnTo>
                  <a:cubicBezTo>
                    <a:pt x="283321" y="107009"/>
                    <a:pt x="282641" y="109851"/>
                    <a:pt x="281791" y="112645"/>
                  </a:cubicBezTo>
                  <a:lnTo>
                    <a:pt x="281135" y="114734"/>
                  </a:lnTo>
                  <a:cubicBezTo>
                    <a:pt x="280892" y="115414"/>
                    <a:pt x="280625" y="116094"/>
                    <a:pt x="280382" y="116799"/>
                  </a:cubicBezTo>
                  <a:lnTo>
                    <a:pt x="279993" y="117819"/>
                  </a:lnTo>
                  <a:cubicBezTo>
                    <a:pt x="279872" y="118159"/>
                    <a:pt x="279726" y="118499"/>
                    <a:pt x="279580" y="118839"/>
                  </a:cubicBezTo>
                  <a:cubicBezTo>
                    <a:pt x="279289" y="119495"/>
                    <a:pt x="279022" y="120175"/>
                    <a:pt x="278706" y="120856"/>
                  </a:cubicBezTo>
                  <a:cubicBezTo>
                    <a:pt x="278074" y="122167"/>
                    <a:pt x="277491" y="123503"/>
                    <a:pt x="276762" y="124767"/>
                  </a:cubicBezTo>
                  <a:lnTo>
                    <a:pt x="276252" y="125738"/>
                  </a:lnTo>
                  <a:lnTo>
                    <a:pt x="275985" y="126224"/>
                  </a:lnTo>
                  <a:lnTo>
                    <a:pt x="275694" y="126710"/>
                  </a:lnTo>
                  <a:lnTo>
                    <a:pt x="274576" y="128580"/>
                  </a:lnTo>
                  <a:cubicBezTo>
                    <a:pt x="271442" y="133609"/>
                    <a:pt x="267604" y="138152"/>
                    <a:pt x="263159" y="142063"/>
                  </a:cubicBezTo>
                  <a:lnTo>
                    <a:pt x="262333" y="142816"/>
                  </a:lnTo>
                  <a:cubicBezTo>
                    <a:pt x="262041" y="143059"/>
                    <a:pt x="261750" y="143277"/>
                    <a:pt x="261458" y="143520"/>
                  </a:cubicBezTo>
                  <a:cubicBezTo>
                    <a:pt x="260875" y="144006"/>
                    <a:pt x="260292" y="144443"/>
                    <a:pt x="259709" y="144905"/>
                  </a:cubicBezTo>
                  <a:cubicBezTo>
                    <a:pt x="258495" y="145755"/>
                    <a:pt x="257280" y="146678"/>
                    <a:pt x="256017" y="147431"/>
                  </a:cubicBezTo>
                  <a:lnTo>
                    <a:pt x="255094" y="148014"/>
                  </a:lnTo>
                  <a:lnTo>
                    <a:pt x="254632" y="148330"/>
                  </a:lnTo>
                  <a:lnTo>
                    <a:pt x="254195" y="148621"/>
                  </a:lnTo>
                  <a:lnTo>
                    <a:pt x="252276" y="149715"/>
                  </a:lnTo>
                  <a:cubicBezTo>
                    <a:pt x="251644" y="150079"/>
                    <a:pt x="250988" y="150395"/>
                    <a:pt x="250357" y="150735"/>
                  </a:cubicBezTo>
                  <a:lnTo>
                    <a:pt x="249385" y="151245"/>
                  </a:lnTo>
                  <a:lnTo>
                    <a:pt x="248389" y="151707"/>
                  </a:lnTo>
                  <a:cubicBezTo>
                    <a:pt x="243166" y="154160"/>
                    <a:pt x="237749" y="156103"/>
                    <a:pt x="232162" y="157561"/>
                  </a:cubicBezTo>
                  <a:cubicBezTo>
                    <a:pt x="229417" y="158290"/>
                    <a:pt x="226672" y="158921"/>
                    <a:pt x="223902" y="159480"/>
                  </a:cubicBezTo>
                  <a:cubicBezTo>
                    <a:pt x="221133" y="160039"/>
                    <a:pt x="218364" y="160525"/>
                    <a:pt x="215619" y="160962"/>
                  </a:cubicBezTo>
                  <a:lnTo>
                    <a:pt x="213554" y="161278"/>
                  </a:lnTo>
                  <a:cubicBezTo>
                    <a:pt x="212849" y="161399"/>
                    <a:pt x="212169" y="161496"/>
                    <a:pt x="211465" y="161569"/>
                  </a:cubicBezTo>
                  <a:lnTo>
                    <a:pt x="207335" y="162128"/>
                  </a:lnTo>
                  <a:lnTo>
                    <a:pt x="203181" y="162662"/>
                  </a:lnTo>
                  <a:cubicBezTo>
                    <a:pt x="201796" y="162808"/>
                    <a:pt x="200412" y="162954"/>
                    <a:pt x="199027" y="163100"/>
                  </a:cubicBezTo>
                  <a:cubicBezTo>
                    <a:pt x="196234" y="163367"/>
                    <a:pt x="193464" y="163707"/>
                    <a:pt x="190646" y="163853"/>
                  </a:cubicBezTo>
                  <a:lnTo>
                    <a:pt x="186444" y="164168"/>
                  </a:lnTo>
                  <a:cubicBezTo>
                    <a:pt x="185059" y="164266"/>
                    <a:pt x="183650" y="164387"/>
                    <a:pt x="182241" y="164436"/>
                  </a:cubicBezTo>
                  <a:cubicBezTo>
                    <a:pt x="182897" y="164217"/>
                    <a:pt x="184816" y="163901"/>
                    <a:pt x="181561" y="163901"/>
                  </a:cubicBezTo>
                  <a:lnTo>
                    <a:pt x="183699" y="163804"/>
                  </a:lnTo>
                  <a:lnTo>
                    <a:pt x="185812" y="163610"/>
                  </a:lnTo>
                  <a:lnTo>
                    <a:pt x="190063" y="163270"/>
                  </a:lnTo>
                  <a:lnTo>
                    <a:pt x="192201" y="163075"/>
                  </a:lnTo>
                  <a:lnTo>
                    <a:pt x="193246" y="163002"/>
                  </a:lnTo>
                  <a:lnTo>
                    <a:pt x="194314" y="162881"/>
                  </a:lnTo>
                  <a:lnTo>
                    <a:pt x="198541" y="162419"/>
                  </a:lnTo>
                  <a:lnTo>
                    <a:pt x="202768" y="161958"/>
                  </a:lnTo>
                  <a:lnTo>
                    <a:pt x="206971" y="161375"/>
                  </a:lnTo>
                  <a:cubicBezTo>
                    <a:pt x="209764" y="160986"/>
                    <a:pt x="212558" y="160597"/>
                    <a:pt x="215352" y="160160"/>
                  </a:cubicBezTo>
                  <a:cubicBezTo>
                    <a:pt x="218145" y="159699"/>
                    <a:pt x="220939" y="159213"/>
                    <a:pt x="223732" y="158630"/>
                  </a:cubicBezTo>
                  <a:cubicBezTo>
                    <a:pt x="226526" y="158047"/>
                    <a:pt x="229320" y="157415"/>
                    <a:pt x="232089" y="156662"/>
                  </a:cubicBezTo>
                  <a:cubicBezTo>
                    <a:pt x="234858" y="155909"/>
                    <a:pt x="237603" y="155059"/>
                    <a:pt x="240324" y="154087"/>
                  </a:cubicBezTo>
                  <a:cubicBezTo>
                    <a:pt x="241028" y="153844"/>
                    <a:pt x="241684" y="153553"/>
                    <a:pt x="242365" y="153310"/>
                  </a:cubicBezTo>
                  <a:lnTo>
                    <a:pt x="243385" y="152921"/>
                  </a:lnTo>
                  <a:cubicBezTo>
                    <a:pt x="243725" y="152775"/>
                    <a:pt x="244065" y="152630"/>
                    <a:pt x="244381" y="152484"/>
                  </a:cubicBezTo>
                  <a:cubicBezTo>
                    <a:pt x="245061" y="152217"/>
                    <a:pt x="245717" y="151925"/>
                    <a:pt x="246397" y="151634"/>
                  </a:cubicBezTo>
                  <a:lnTo>
                    <a:pt x="248389" y="150711"/>
                  </a:lnTo>
                  <a:cubicBezTo>
                    <a:pt x="249045" y="150395"/>
                    <a:pt x="249677" y="150055"/>
                    <a:pt x="250332" y="149715"/>
                  </a:cubicBezTo>
                  <a:cubicBezTo>
                    <a:pt x="250988" y="149374"/>
                    <a:pt x="251644" y="149034"/>
                    <a:pt x="252276" y="148670"/>
                  </a:cubicBezTo>
                  <a:lnTo>
                    <a:pt x="254195" y="147553"/>
                  </a:lnTo>
                  <a:lnTo>
                    <a:pt x="256041" y="146387"/>
                  </a:lnTo>
                  <a:cubicBezTo>
                    <a:pt x="258543" y="144759"/>
                    <a:pt x="260924" y="142937"/>
                    <a:pt x="263134" y="140945"/>
                  </a:cubicBezTo>
                  <a:lnTo>
                    <a:pt x="263960" y="140192"/>
                  </a:lnTo>
                  <a:lnTo>
                    <a:pt x="264762" y="139415"/>
                  </a:lnTo>
                  <a:cubicBezTo>
                    <a:pt x="265272" y="138905"/>
                    <a:pt x="265831" y="138394"/>
                    <a:pt x="266341" y="137836"/>
                  </a:cubicBezTo>
                  <a:lnTo>
                    <a:pt x="267847" y="136208"/>
                  </a:lnTo>
                  <a:lnTo>
                    <a:pt x="268212" y="135795"/>
                  </a:lnTo>
                  <a:lnTo>
                    <a:pt x="268552" y="135358"/>
                  </a:lnTo>
                  <a:lnTo>
                    <a:pt x="269256" y="134508"/>
                  </a:lnTo>
                  <a:cubicBezTo>
                    <a:pt x="270228" y="133390"/>
                    <a:pt x="271078" y="132176"/>
                    <a:pt x="271953" y="130985"/>
                  </a:cubicBezTo>
                  <a:cubicBezTo>
                    <a:pt x="272778" y="129771"/>
                    <a:pt x="273629" y="128556"/>
                    <a:pt x="274382" y="127293"/>
                  </a:cubicBezTo>
                  <a:lnTo>
                    <a:pt x="274916" y="126346"/>
                  </a:lnTo>
                  <a:lnTo>
                    <a:pt x="275208" y="125860"/>
                  </a:lnTo>
                  <a:lnTo>
                    <a:pt x="275451" y="125374"/>
                  </a:lnTo>
                  <a:lnTo>
                    <a:pt x="276519" y="123455"/>
                  </a:lnTo>
                  <a:cubicBezTo>
                    <a:pt x="276860" y="122799"/>
                    <a:pt x="277151" y="122119"/>
                    <a:pt x="277491" y="121463"/>
                  </a:cubicBezTo>
                  <a:lnTo>
                    <a:pt x="277953" y="120467"/>
                  </a:lnTo>
                  <a:lnTo>
                    <a:pt x="278390" y="119471"/>
                  </a:lnTo>
                  <a:cubicBezTo>
                    <a:pt x="279556" y="116774"/>
                    <a:pt x="280552" y="114005"/>
                    <a:pt x="281378" y="111187"/>
                  </a:cubicBezTo>
                  <a:lnTo>
                    <a:pt x="281961" y="109074"/>
                  </a:lnTo>
                  <a:cubicBezTo>
                    <a:pt x="282131" y="108369"/>
                    <a:pt x="282277" y="107641"/>
                    <a:pt x="282447" y="106936"/>
                  </a:cubicBezTo>
                  <a:lnTo>
                    <a:pt x="282690" y="105867"/>
                  </a:lnTo>
                  <a:lnTo>
                    <a:pt x="282884" y="104774"/>
                  </a:lnTo>
                  <a:cubicBezTo>
                    <a:pt x="283006" y="104045"/>
                    <a:pt x="283151" y="103341"/>
                    <a:pt x="283248" y="102612"/>
                  </a:cubicBezTo>
                  <a:cubicBezTo>
                    <a:pt x="283686" y="99697"/>
                    <a:pt x="283929" y="96758"/>
                    <a:pt x="283977" y="93818"/>
                  </a:cubicBezTo>
                  <a:cubicBezTo>
                    <a:pt x="284026" y="90879"/>
                    <a:pt x="283856" y="87915"/>
                    <a:pt x="283491" y="85000"/>
                  </a:cubicBezTo>
                  <a:cubicBezTo>
                    <a:pt x="283394" y="84247"/>
                    <a:pt x="283273" y="83518"/>
                    <a:pt x="283151" y="82790"/>
                  </a:cubicBezTo>
                  <a:lnTo>
                    <a:pt x="282981" y="81697"/>
                  </a:lnTo>
                  <a:lnTo>
                    <a:pt x="282763" y="80603"/>
                  </a:lnTo>
                  <a:cubicBezTo>
                    <a:pt x="282593" y="79875"/>
                    <a:pt x="282471" y="79146"/>
                    <a:pt x="282277" y="78417"/>
                  </a:cubicBezTo>
                  <a:lnTo>
                    <a:pt x="281694" y="76255"/>
                  </a:lnTo>
                  <a:cubicBezTo>
                    <a:pt x="281621" y="75891"/>
                    <a:pt x="281499" y="75551"/>
                    <a:pt x="281378" y="75186"/>
                  </a:cubicBezTo>
                  <a:lnTo>
                    <a:pt x="281038" y="74117"/>
                  </a:lnTo>
                  <a:lnTo>
                    <a:pt x="280698" y="73049"/>
                  </a:lnTo>
                  <a:cubicBezTo>
                    <a:pt x="280576" y="72708"/>
                    <a:pt x="280431" y="72344"/>
                    <a:pt x="280285" y="72004"/>
                  </a:cubicBezTo>
                  <a:cubicBezTo>
                    <a:pt x="280018" y="71324"/>
                    <a:pt x="279750" y="70595"/>
                    <a:pt x="279483" y="69915"/>
                  </a:cubicBezTo>
                  <a:lnTo>
                    <a:pt x="278536" y="67874"/>
                  </a:lnTo>
                  <a:cubicBezTo>
                    <a:pt x="278244" y="67170"/>
                    <a:pt x="277880" y="66514"/>
                    <a:pt x="277515" y="65858"/>
                  </a:cubicBezTo>
                  <a:cubicBezTo>
                    <a:pt x="277175" y="65178"/>
                    <a:pt x="276835" y="64498"/>
                    <a:pt x="276447" y="63866"/>
                  </a:cubicBezTo>
                  <a:lnTo>
                    <a:pt x="275256" y="61923"/>
                  </a:lnTo>
                  <a:cubicBezTo>
                    <a:pt x="274843" y="61291"/>
                    <a:pt x="274406" y="60684"/>
                    <a:pt x="273993" y="60052"/>
                  </a:cubicBezTo>
                  <a:cubicBezTo>
                    <a:pt x="273774" y="59736"/>
                    <a:pt x="273556" y="59445"/>
                    <a:pt x="273337" y="59129"/>
                  </a:cubicBezTo>
                  <a:lnTo>
                    <a:pt x="272657" y="58255"/>
                  </a:lnTo>
                  <a:cubicBezTo>
                    <a:pt x="272171" y="57672"/>
                    <a:pt x="271758" y="57064"/>
                    <a:pt x="271272" y="56506"/>
                  </a:cubicBezTo>
                  <a:lnTo>
                    <a:pt x="269815" y="54805"/>
                  </a:lnTo>
                  <a:cubicBezTo>
                    <a:pt x="269572" y="54514"/>
                    <a:pt x="269329" y="54246"/>
                    <a:pt x="269062" y="53979"/>
                  </a:cubicBezTo>
                  <a:lnTo>
                    <a:pt x="268309" y="53178"/>
                  </a:lnTo>
                  <a:cubicBezTo>
                    <a:pt x="267313" y="52084"/>
                    <a:pt x="266244" y="51113"/>
                    <a:pt x="265199" y="50068"/>
                  </a:cubicBezTo>
                  <a:cubicBezTo>
                    <a:pt x="264106" y="49096"/>
                    <a:pt x="263037" y="48100"/>
                    <a:pt x="261920" y="47202"/>
                  </a:cubicBezTo>
                  <a:cubicBezTo>
                    <a:pt x="257474" y="43461"/>
                    <a:pt x="252762" y="40230"/>
                    <a:pt x="248049" y="37193"/>
                  </a:cubicBezTo>
                  <a:cubicBezTo>
                    <a:pt x="245693" y="35687"/>
                    <a:pt x="243361" y="34230"/>
                    <a:pt x="241004" y="32772"/>
                  </a:cubicBezTo>
                  <a:lnTo>
                    <a:pt x="237506" y="30610"/>
                  </a:lnTo>
                  <a:lnTo>
                    <a:pt x="236656" y="30076"/>
                  </a:lnTo>
                  <a:lnTo>
                    <a:pt x="236219" y="29784"/>
                  </a:lnTo>
                  <a:lnTo>
                    <a:pt x="235806" y="29541"/>
                  </a:lnTo>
                  <a:lnTo>
                    <a:pt x="234178" y="28472"/>
                  </a:lnTo>
                  <a:cubicBezTo>
                    <a:pt x="229878" y="25557"/>
                    <a:pt x="225627" y="22156"/>
                    <a:pt x="221206" y="18731"/>
                  </a:cubicBezTo>
                  <a:cubicBezTo>
                    <a:pt x="218971" y="17031"/>
                    <a:pt x="216712" y="15306"/>
                    <a:pt x="214331" y="13630"/>
                  </a:cubicBezTo>
                  <a:cubicBezTo>
                    <a:pt x="213190" y="12804"/>
                    <a:pt x="211951" y="12002"/>
                    <a:pt x="210736" y="11176"/>
                  </a:cubicBezTo>
                  <a:cubicBezTo>
                    <a:pt x="209473" y="10399"/>
                    <a:pt x="208210" y="9622"/>
                    <a:pt x="206898" y="8844"/>
                  </a:cubicBezTo>
                  <a:cubicBezTo>
                    <a:pt x="205610" y="8067"/>
                    <a:pt x="204226" y="7387"/>
                    <a:pt x="202865" y="6707"/>
                  </a:cubicBezTo>
                  <a:cubicBezTo>
                    <a:pt x="201456" y="6051"/>
                    <a:pt x="200072" y="5395"/>
                    <a:pt x="198541" y="4885"/>
                  </a:cubicBezTo>
                  <a:lnTo>
                    <a:pt x="197424" y="4472"/>
                  </a:lnTo>
                  <a:cubicBezTo>
                    <a:pt x="197059" y="4326"/>
                    <a:pt x="196695" y="4229"/>
                    <a:pt x="196306" y="4132"/>
                  </a:cubicBezTo>
                  <a:lnTo>
                    <a:pt x="194047" y="3476"/>
                  </a:lnTo>
                  <a:cubicBezTo>
                    <a:pt x="193318" y="3257"/>
                    <a:pt x="192541" y="3111"/>
                    <a:pt x="191812" y="2941"/>
                  </a:cubicBezTo>
                  <a:cubicBezTo>
                    <a:pt x="191059" y="2796"/>
                    <a:pt x="190306" y="2601"/>
                    <a:pt x="189553" y="2504"/>
                  </a:cubicBezTo>
                  <a:lnTo>
                    <a:pt x="189747" y="1435"/>
                  </a:lnTo>
                  <a:lnTo>
                    <a:pt x="188144" y="1168"/>
                  </a:lnTo>
                  <a:cubicBezTo>
                    <a:pt x="187610" y="1071"/>
                    <a:pt x="187051" y="949"/>
                    <a:pt x="186541" y="901"/>
                  </a:cubicBezTo>
                  <a:lnTo>
                    <a:pt x="183334" y="512"/>
                  </a:lnTo>
                  <a:lnTo>
                    <a:pt x="180152" y="245"/>
                  </a:lnTo>
                  <a:cubicBezTo>
                    <a:pt x="179107" y="172"/>
                    <a:pt x="178063" y="148"/>
                    <a:pt x="176994" y="99"/>
                  </a:cubicBezTo>
                  <a:cubicBezTo>
                    <a:pt x="175288" y="30"/>
                    <a:pt x="173586" y="1"/>
                    <a:pt x="171889" y="1"/>
                  </a:cubicBezTo>
                  <a:close/>
                </a:path>
              </a:pathLst>
            </a:custGeom>
            <a:solidFill>
              <a:srgbClr val="5EA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4" name="Google Shape;814;p11"/>
          <p:cNvSpPr txBox="1"/>
          <p:nvPr>
            <p:ph hasCustomPrompt="1" type="title"/>
          </p:nvPr>
        </p:nvSpPr>
        <p:spPr>
          <a:xfrm>
            <a:off x="1511525" y="1680675"/>
            <a:ext cx="6089700" cy="833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500"/>
              <a:buNone/>
              <a:defRPr sz="7200"/>
            </a:lvl1pPr>
            <a:lvl2pPr lvl="1" rtl="0" algn="ctr">
              <a:spcBef>
                <a:spcPts val="0"/>
              </a:spcBef>
              <a:spcAft>
                <a:spcPts val="0"/>
              </a:spcAft>
              <a:buSzPts val="4500"/>
              <a:buNone/>
              <a:defRPr sz="4500"/>
            </a:lvl2pPr>
            <a:lvl3pPr lvl="2" rtl="0" algn="ctr">
              <a:spcBef>
                <a:spcPts val="0"/>
              </a:spcBef>
              <a:spcAft>
                <a:spcPts val="0"/>
              </a:spcAft>
              <a:buSzPts val="4500"/>
              <a:buNone/>
              <a:defRPr sz="4500"/>
            </a:lvl3pPr>
            <a:lvl4pPr lvl="3" rtl="0" algn="ctr">
              <a:spcBef>
                <a:spcPts val="0"/>
              </a:spcBef>
              <a:spcAft>
                <a:spcPts val="0"/>
              </a:spcAft>
              <a:buSzPts val="4500"/>
              <a:buNone/>
              <a:defRPr sz="4500"/>
            </a:lvl4pPr>
            <a:lvl5pPr lvl="4" rtl="0" algn="ctr">
              <a:spcBef>
                <a:spcPts val="0"/>
              </a:spcBef>
              <a:spcAft>
                <a:spcPts val="0"/>
              </a:spcAft>
              <a:buSzPts val="4500"/>
              <a:buNone/>
              <a:defRPr sz="4500"/>
            </a:lvl5pPr>
            <a:lvl6pPr lvl="5" rtl="0" algn="ctr">
              <a:spcBef>
                <a:spcPts val="0"/>
              </a:spcBef>
              <a:spcAft>
                <a:spcPts val="0"/>
              </a:spcAft>
              <a:buSzPts val="4500"/>
              <a:buNone/>
              <a:defRPr sz="4500"/>
            </a:lvl6pPr>
            <a:lvl7pPr lvl="6" rtl="0" algn="ctr">
              <a:spcBef>
                <a:spcPts val="0"/>
              </a:spcBef>
              <a:spcAft>
                <a:spcPts val="0"/>
              </a:spcAft>
              <a:buSzPts val="4500"/>
              <a:buNone/>
              <a:defRPr sz="4500"/>
            </a:lvl7pPr>
            <a:lvl8pPr lvl="7" rtl="0" algn="ctr">
              <a:spcBef>
                <a:spcPts val="0"/>
              </a:spcBef>
              <a:spcAft>
                <a:spcPts val="0"/>
              </a:spcAft>
              <a:buSzPts val="4500"/>
              <a:buNone/>
              <a:defRPr sz="4500"/>
            </a:lvl8pPr>
            <a:lvl9pPr lvl="8" rtl="0" algn="ctr">
              <a:spcBef>
                <a:spcPts val="0"/>
              </a:spcBef>
              <a:spcAft>
                <a:spcPts val="0"/>
              </a:spcAft>
              <a:buSzPts val="4500"/>
              <a:buNone/>
              <a:defRPr sz="4500"/>
            </a:lvl9pPr>
          </a:lstStyle>
          <a:p>
            <a:r>
              <a:t>xx%</a:t>
            </a:r>
          </a:p>
        </p:txBody>
      </p:sp>
      <p:sp>
        <p:nvSpPr>
          <p:cNvPr id="815" name="Google Shape;815;p11"/>
          <p:cNvSpPr txBox="1"/>
          <p:nvPr>
            <p:ph idx="2" type="title"/>
          </p:nvPr>
        </p:nvSpPr>
        <p:spPr>
          <a:xfrm>
            <a:off x="1511525" y="2676900"/>
            <a:ext cx="6089700" cy="532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grpSp>
        <p:nvGrpSpPr>
          <p:cNvPr id="816" name="Google Shape;816;p11"/>
          <p:cNvGrpSpPr/>
          <p:nvPr/>
        </p:nvGrpSpPr>
        <p:grpSpPr>
          <a:xfrm>
            <a:off x="496810" y="4072654"/>
            <a:ext cx="1087108" cy="590583"/>
            <a:chOff x="209625" y="551300"/>
            <a:chExt cx="7170900" cy="4592400"/>
          </a:xfrm>
        </p:grpSpPr>
        <p:sp>
          <p:nvSpPr>
            <p:cNvPr id="817" name="Google Shape;817;p11"/>
            <p:cNvSpPr/>
            <p:nvPr/>
          </p:nvSpPr>
          <p:spPr>
            <a:xfrm>
              <a:off x="838900" y="1811875"/>
              <a:ext cx="238725" cy="180050"/>
            </a:xfrm>
            <a:custGeom>
              <a:rect b="b" l="l" r="r" t="t"/>
              <a:pathLst>
                <a:path extrusionOk="0" h="7202" w="9549">
                  <a:moveTo>
                    <a:pt x="4802" y="0"/>
                  </a:moveTo>
                  <a:cubicBezTo>
                    <a:pt x="1601" y="0"/>
                    <a:pt x="1" y="3825"/>
                    <a:pt x="2252" y="6103"/>
                  </a:cubicBezTo>
                  <a:cubicBezTo>
                    <a:pt x="2930" y="6835"/>
                    <a:pt x="3852" y="7201"/>
                    <a:pt x="4775" y="7201"/>
                  </a:cubicBezTo>
                  <a:cubicBezTo>
                    <a:pt x="5697" y="7201"/>
                    <a:pt x="6619" y="6835"/>
                    <a:pt x="7297" y="6103"/>
                  </a:cubicBezTo>
                  <a:cubicBezTo>
                    <a:pt x="9548" y="3879"/>
                    <a:pt x="7975" y="27"/>
                    <a:pt x="480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1"/>
            <p:cNvSpPr/>
            <p:nvPr/>
          </p:nvSpPr>
          <p:spPr>
            <a:xfrm>
              <a:off x="1469250" y="1182575"/>
              <a:ext cx="238325" cy="179750"/>
            </a:xfrm>
            <a:custGeom>
              <a:rect b="b" l="l" r="r" t="t"/>
              <a:pathLst>
                <a:path extrusionOk="0" h="7190" w="9533">
                  <a:moveTo>
                    <a:pt x="4746" y="1"/>
                  </a:moveTo>
                  <a:cubicBezTo>
                    <a:pt x="1616" y="1"/>
                    <a:pt x="0" y="3761"/>
                    <a:pt x="2182" y="6050"/>
                  </a:cubicBezTo>
                  <a:cubicBezTo>
                    <a:pt x="2859" y="6810"/>
                    <a:pt x="3796" y="7189"/>
                    <a:pt x="4739" y="7189"/>
                  </a:cubicBezTo>
                  <a:cubicBezTo>
                    <a:pt x="5648" y="7189"/>
                    <a:pt x="6562" y="6837"/>
                    <a:pt x="7254" y="6131"/>
                  </a:cubicBezTo>
                  <a:cubicBezTo>
                    <a:pt x="9532" y="3934"/>
                    <a:pt x="8013" y="55"/>
                    <a:pt x="4813" y="1"/>
                  </a:cubicBezTo>
                  <a:cubicBezTo>
                    <a:pt x="4790"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1"/>
            <p:cNvSpPr/>
            <p:nvPr/>
          </p:nvSpPr>
          <p:spPr>
            <a:xfrm>
              <a:off x="2098325" y="551550"/>
              <a:ext cx="239200" cy="180150"/>
            </a:xfrm>
            <a:custGeom>
              <a:rect b="b" l="l" r="r" t="t"/>
              <a:pathLst>
                <a:path extrusionOk="0" h="7206" w="9568">
                  <a:moveTo>
                    <a:pt x="4746" y="0"/>
                  </a:moveTo>
                  <a:cubicBezTo>
                    <a:pt x="3826" y="0"/>
                    <a:pt x="2912" y="366"/>
                    <a:pt x="2244" y="1102"/>
                  </a:cubicBezTo>
                  <a:cubicBezTo>
                    <a:pt x="1" y="3372"/>
                    <a:pt x="1609" y="7205"/>
                    <a:pt x="4787" y="7205"/>
                  </a:cubicBezTo>
                  <a:cubicBezTo>
                    <a:pt x="4798" y="7205"/>
                    <a:pt x="4810" y="7205"/>
                    <a:pt x="4821" y="7205"/>
                  </a:cubicBezTo>
                  <a:cubicBezTo>
                    <a:pt x="7994" y="7151"/>
                    <a:pt x="9568" y="3299"/>
                    <a:pt x="7262" y="1075"/>
                  </a:cubicBezTo>
                  <a:cubicBezTo>
                    <a:pt x="6574" y="360"/>
                    <a:pt x="5657" y="0"/>
                    <a:pt x="474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1"/>
            <p:cNvSpPr/>
            <p:nvPr/>
          </p:nvSpPr>
          <p:spPr>
            <a:xfrm>
              <a:off x="1468850" y="1811875"/>
              <a:ext cx="238725" cy="180050"/>
            </a:xfrm>
            <a:custGeom>
              <a:rect b="b" l="l" r="r" t="t"/>
              <a:pathLst>
                <a:path extrusionOk="0" h="7202" w="9549">
                  <a:moveTo>
                    <a:pt x="4748" y="0"/>
                  </a:moveTo>
                  <a:cubicBezTo>
                    <a:pt x="1574" y="27"/>
                    <a:pt x="1" y="3879"/>
                    <a:pt x="2252" y="6103"/>
                  </a:cubicBezTo>
                  <a:cubicBezTo>
                    <a:pt x="2944" y="6835"/>
                    <a:pt x="3866" y="7201"/>
                    <a:pt x="4788" y="7201"/>
                  </a:cubicBezTo>
                  <a:cubicBezTo>
                    <a:pt x="5710" y="7201"/>
                    <a:pt x="6633" y="6835"/>
                    <a:pt x="7324" y="6103"/>
                  </a:cubicBezTo>
                  <a:cubicBezTo>
                    <a:pt x="9548" y="3825"/>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1"/>
            <p:cNvSpPr/>
            <p:nvPr/>
          </p:nvSpPr>
          <p:spPr>
            <a:xfrm>
              <a:off x="2116450" y="1181050"/>
              <a:ext cx="202775" cy="181225"/>
            </a:xfrm>
            <a:custGeom>
              <a:rect b="b" l="l" r="r" t="t"/>
              <a:pathLst>
                <a:path extrusionOk="0" h="7249" w="8111">
                  <a:moveTo>
                    <a:pt x="4037" y="0"/>
                  </a:moveTo>
                  <a:cubicBezTo>
                    <a:pt x="3213" y="0"/>
                    <a:pt x="2393" y="309"/>
                    <a:pt x="1709" y="930"/>
                  </a:cubicBezTo>
                  <a:cubicBezTo>
                    <a:pt x="163" y="2314"/>
                    <a:pt x="0" y="4429"/>
                    <a:pt x="1356" y="5975"/>
                  </a:cubicBezTo>
                  <a:cubicBezTo>
                    <a:pt x="2109" y="6817"/>
                    <a:pt x="3087" y="7248"/>
                    <a:pt x="4067" y="7248"/>
                  </a:cubicBezTo>
                  <a:cubicBezTo>
                    <a:pt x="4887" y="7248"/>
                    <a:pt x="5709" y="6946"/>
                    <a:pt x="6401" y="6328"/>
                  </a:cubicBezTo>
                  <a:cubicBezTo>
                    <a:pt x="7920" y="4972"/>
                    <a:pt x="8110" y="2775"/>
                    <a:pt x="6754" y="1283"/>
                  </a:cubicBezTo>
                  <a:cubicBezTo>
                    <a:pt x="5990" y="431"/>
                    <a:pt x="5011" y="0"/>
                    <a:pt x="403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1"/>
            <p:cNvSpPr/>
            <p:nvPr/>
          </p:nvSpPr>
          <p:spPr>
            <a:xfrm>
              <a:off x="2747075" y="551300"/>
              <a:ext cx="201425" cy="180975"/>
            </a:xfrm>
            <a:custGeom>
              <a:rect b="b" l="l" r="r" t="t"/>
              <a:pathLst>
                <a:path extrusionOk="0" h="7239" w="8057">
                  <a:moveTo>
                    <a:pt x="4008" y="1"/>
                  </a:moveTo>
                  <a:cubicBezTo>
                    <a:pt x="3158" y="1"/>
                    <a:pt x="2309" y="334"/>
                    <a:pt x="1601" y="1004"/>
                  </a:cubicBezTo>
                  <a:cubicBezTo>
                    <a:pt x="82" y="2414"/>
                    <a:pt x="0" y="4557"/>
                    <a:pt x="1384" y="6049"/>
                  </a:cubicBezTo>
                  <a:cubicBezTo>
                    <a:pt x="2129" y="6837"/>
                    <a:pt x="3086" y="7239"/>
                    <a:pt x="4043" y="7239"/>
                  </a:cubicBezTo>
                  <a:cubicBezTo>
                    <a:pt x="4897" y="7239"/>
                    <a:pt x="5752" y="6918"/>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1"/>
            <p:cNvSpPr/>
            <p:nvPr/>
          </p:nvSpPr>
          <p:spPr>
            <a:xfrm>
              <a:off x="2098125" y="1811875"/>
              <a:ext cx="238725" cy="180550"/>
            </a:xfrm>
            <a:custGeom>
              <a:rect b="b" l="l" r="r" t="t"/>
              <a:pathLst>
                <a:path extrusionOk="0" h="7222" w="9549">
                  <a:moveTo>
                    <a:pt x="4775" y="0"/>
                  </a:moveTo>
                  <a:cubicBezTo>
                    <a:pt x="1601" y="0"/>
                    <a:pt x="1" y="3852"/>
                    <a:pt x="2252" y="6103"/>
                  </a:cubicBezTo>
                  <a:cubicBezTo>
                    <a:pt x="2930" y="6849"/>
                    <a:pt x="3852" y="7222"/>
                    <a:pt x="4775" y="7222"/>
                  </a:cubicBezTo>
                  <a:cubicBezTo>
                    <a:pt x="5697" y="7222"/>
                    <a:pt x="6619" y="6849"/>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1"/>
            <p:cNvSpPr/>
            <p:nvPr/>
          </p:nvSpPr>
          <p:spPr>
            <a:xfrm>
              <a:off x="2728000" y="1181375"/>
              <a:ext cx="238800" cy="179625"/>
            </a:xfrm>
            <a:custGeom>
              <a:rect b="b" l="l" r="r" t="t"/>
              <a:pathLst>
                <a:path extrusionOk="0" h="7185" w="9552">
                  <a:moveTo>
                    <a:pt x="4771" y="1"/>
                  </a:moveTo>
                  <a:cubicBezTo>
                    <a:pt x="3826" y="1"/>
                    <a:pt x="2884" y="381"/>
                    <a:pt x="2201" y="1134"/>
                  </a:cubicBezTo>
                  <a:cubicBezTo>
                    <a:pt x="0" y="3416"/>
                    <a:pt x="1624" y="7184"/>
                    <a:pt x="4759" y="7184"/>
                  </a:cubicBezTo>
                  <a:cubicBezTo>
                    <a:pt x="4792" y="7184"/>
                    <a:pt x="4825" y="7184"/>
                    <a:pt x="4859" y="7183"/>
                  </a:cubicBezTo>
                  <a:cubicBezTo>
                    <a:pt x="8033" y="7129"/>
                    <a:pt x="9551" y="3223"/>
                    <a:pt x="7246" y="1026"/>
                  </a:cubicBezTo>
                  <a:cubicBezTo>
                    <a:pt x="6561" y="340"/>
                    <a:pt x="566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1"/>
            <p:cNvSpPr/>
            <p:nvPr/>
          </p:nvSpPr>
          <p:spPr>
            <a:xfrm>
              <a:off x="3358025" y="551525"/>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6"/>
                    <a:pt x="4738" y="7206"/>
                    <a:pt x="4761" y="7206"/>
                  </a:cubicBezTo>
                  <a:cubicBezTo>
                    <a:pt x="7917" y="7206"/>
                    <a:pt x="9533" y="3420"/>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1"/>
            <p:cNvSpPr/>
            <p:nvPr/>
          </p:nvSpPr>
          <p:spPr>
            <a:xfrm>
              <a:off x="2747075" y="1810525"/>
              <a:ext cx="201425" cy="180975"/>
            </a:xfrm>
            <a:custGeom>
              <a:rect b="b" l="l" r="r" t="t"/>
              <a:pathLst>
                <a:path extrusionOk="0" h="7239" w="8057">
                  <a:moveTo>
                    <a:pt x="4008" y="0"/>
                  </a:moveTo>
                  <a:cubicBezTo>
                    <a:pt x="3158" y="0"/>
                    <a:pt x="2309" y="334"/>
                    <a:pt x="1601" y="1003"/>
                  </a:cubicBezTo>
                  <a:cubicBezTo>
                    <a:pt x="109" y="2414"/>
                    <a:pt x="0" y="4584"/>
                    <a:pt x="1384" y="6048"/>
                  </a:cubicBezTo>
                  <a:cubicBezTo>
                    <a:pt x="2086" y="6837"/>
                    <a:pt x="3060" y="7239"/>
                    <a:pt x="4036" y="7239"/>
                  </a:cubicBezTo>
                  <a:cubicBezTo>
                    <a:pt x="4906" y="7239"/>
                    <a:pt x="5778" y="6918"/>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1"/>
            <p:cNvSpPr/>
            <p:nvPr/>
          </p:nvSpPr>
          <p:spPr>
            <a:xfrm>
              <a:off x="3358025" y="1180950"/>
              <a:ext cx="238150" cy="180725"/>
            </a:xfrm>
            <a:custGeom>
              <a:rect b="b" l="l" r="r" t="t"/>
              <a:pathLst>
                <a:path extrusionOk="0" h="7229" w="9526">
                  <a:moveTo>
                    <a:pt x="4763" y="1"/>
                  </a:moveTo>
                  <a:cubicBezTo>
                    <a:pt x="3897" y="1"/>
                    <a:pt x="3028" y="347"/>
                    <a:pt x="2306" y="1043"/>
                  </a:cubicBezTo>
                  <a:cubicBezTo>
                    <a:pt x="1" y="3240"/>
                    <a:pt x="1493" y="7146"/>
                    <a:pt x="4666" y="7227"/>
                  </a:cubicBezTo>
                  <a:cubicBezTo>
                    <a:pt x="4700" y="7228"/>
                    <a:pt x="4733" y="7228"/>
                    <a:pt x="4767" y="7228"/>
                  </a:cubicBezTo>
                  <a:cubicBezTo>
                    <a:pt x="7902" y="7228"/>
                    <a:pt x="9525" y="3460"/>
                    <a:pt x="7352" y="1178"/>
                  </a:cubicBezTo>
                  <a:cubicBezTo>
                    <a:pt x="6610" y="394"/>
                    <a:pt x="5687" y="1"/>
                    <a:pt x="476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1"/>
            <p:cNvSpPr/>
            <p:nvPr/>
          </p:nvSpPr>
          <p:spPr>
            <a:xfrm>
              <a:off x="3357750" y="1811100"/>
              <a:ext cx="239000" cy="179825"/>
            </a:xfrm>
            <a:custGeom>
              <a:rect b="b" l="l" r="r" t="t"/>
              <a:pathLst>
                <a:path extrusionOk="0" h="7193" w="9560">
                  <a:moveTo>
                    <a:pt x="4786" y="0"/>
                  </a:moveTo>
                  <a:cubicBezTo>
                    <a:pt x="3845" y="0"/>
                    <a:pt x="2903" y="380"/>
                    <a:pt x="2209" y="1143"/>
                  </a:cubicBezTo>
                  <a:cubicBezTo>
                    <a:pt x="0" y="3406"/>
                    <a:pt x="1616" y="7192"/>
                    <a:pt x="4773" y="7192"/>
                  </a:cubicBezTo>
                  <a:cubicBezTo>
                    <a:pt x="4795" y="7192"/>
                    <a:pt x="4818" y="7192"/>
                    <a:pt x="4840" y="7192"/>
                  </a:cubicBezTo>
                  <a:cubicBezTo>
                    <a:pt x="8013"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1"/>
            <p:cNvSpPr/>
            <p:nvPr/>
          </p:nvSpPr>
          <p:spPr>
            <a:xfrm>
              <a:off x="209625" y="552625"/>
              <a:ext cx="238325" cy="180000"/>
            </a:xfrm>
            <a:custGeom>
              <a:rect b="b" l="l" r="r" t="t"/>
              <a:pathLst>
                <a:path extrusionOk="0" h="7200" w="9533">
                  <a:moveTo>
                    <a:pt x="4760" y="1"/>
                  </a:moveTo>
                  <a:cubicBezTo>
                    <a:pt x="4738" y="1"/>
                    <a:pt x="4716" y="1"/>
                    <a:pt x="4693" y="1"/>
                  </a:cubicBezTo>
                  <a:cubicBezTo>
                    <a:pt x="1520" y="55"/>
                    <a:pt x="1" y="3934"/>
                    <a:pt x="2279" y="6131"/>
                  </a:cubicBezTo>
                  <a:cubicBezTo>
                    <a:pt x="2955" y="6847"/>
                    <a:pt x="3857" y="7200"/>
                    <a:pt x="4759" y="7200"/>
                  </a:cubicBezTo>
                  <a:cubicBezTo>
                    <a:pt x="5702" y="7200"/>
                    <a:pt x="6644" y="6813"/>
                    <a:pt x="7324" y="6050"/>
                  </a:cubicBezTo>
                  <a:cubicBezTo>
                    <a:pt x="9533" y="3787"/>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1"/>
            <p:cNvSpPr/>
            <p:nvPr/>
          </p:nvSpPr>
          <p:spPr>
            <a:xfrm>
              <a:off x="210025" y="1182575"/>
              <a:ext cx="238325" cy="179650"/>
            </a:xfrm>
            <a:custGeom>
              <a:rect b="b" l="l" r="r" t="t"/>
              <a:pathLst>
                <a:path extrusionOk="0" h="7186" w="9533">
                  <a:moveTo>
                    <a:pt x="4719" y="1"/>
                  </a:moveTo>
                  <a:cubicBezTo>
                    <a:pt x="1590" y="1"/>
                    <a:pt x="0" y="3787"/>
                    <a:pt x="2209" y="6050"/>
                  </a:cubicBezTo>
                  <a:cubicBezTo>
                    <a:pt x="2896" y="6806"/>
                    <a:pt x="3828" y="7186"/>
                    <a:pt x="4759" y="7186"/>
                  </a:cubicBezTo>
                  <a:cubicBezTo>
                    <a:pt x="5665" y="7186"/>
                    <a:pt x="6572" y="6826"/>
                    <a:pt x="7254" y="6104"/>
                  </a:cubicBezTo>
                  <a:cubicBezTo>
                    <a:pt x="9532" y="3880"/>
                    <a:pt x="7986" y="28"/>
                    <a:pt x="4786" y="1"/>
                  </a:cubicBezTo>
                  <a:cubicBezTo>
                    <a:pt x="4763" y="1"/>
                    <a:pt x="4741" y="1"/>
                    <a:pt x="471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1"/>
            <p:cNvSpPr/>
            <p:nvPr/>
          </p:nvSpPr>
          <p:spPr>
            <a:xfrm>
              <a:off x="839100" y="552650"/>
              <a:ext cx="238525" cy="179800"/>
            </a:xfrm>
            <a:custGeom>
              <a:rect b="b" l="l" r="r" t="t"/>
              <a:pathLst>
                <a:path extrusionOk="0" h="7192" w="9541">
                  <a:moveTo>
                    <a:pt x="4787" y="0"/>
                  </a:moveTo>
                  <a:cubicBezTo>
                    <a:pt x="1609" y="0"/>
                    <a:pt x="1" y="3806"/>
                    <a:pt x="2217" y="6076"/>
                  </a:cubicBezTo>
                  <a:cubicBezTo>
                    <a:pt x="2905" y="6819"/>
                    <a:pt x="3843" y="7192"/>
                    <a:pt x="4778" y="7192"/>
                  </a:cubicBezTo>
                  <a:cubicBezTo>
                    <a:pt x="5687" y="7192"/>
                    <a:pt x="6593" y="6839"/>
                    <a:pt x="7262" y="6130"/>
                  </a:cubicBezTo>
                  <a:cubicBezTo>
                    <a:pt x="9540" y="3906"/>
                    <a:pt x="7994"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1"/>
            <p:cNvSpPr/>
            <p:nvPr/>
          </p:nvSpPr>
          <p:spPr>
            <a:xfrm>
              <a:off x="209825" y="1811850"/>
              <a:ext cx="238525" cy="180325"/>
            </a:xfrm>
            <a:custGeom>
              <a:rect b="b" l="l" r="r" t="t"/>
              <a:pathLst>
                <a:path extrusionOk="0" h="7213" w="9541">
                  <a:moveTo>
                    <a:pt x="4760" y="1"/>
                  </a:moveTo>
                  <a:cubicBezTo>
                    <a:pt x="1609" y="1"/>
                    <a:pt x="1" y="3806"/>
                    <a:pt x="2217" y="6077"/>
                  </a:cubicBezTo>
                  <a:cubicBezTo>
                    <a:pt x="2904" y="6833"/>
                    <a:pt x="3836" y="7213"/>
                    <a:pt x="4767" y="7213"/>
                  </a:cubicBezTo>
                  <a:cubicBezTo>
                    <a:pt x="5673" y="7213"/>
                    <a:pt x="6580" y="6853"/>
                    <a:pt x="7262" y="6131"/>
                  </a:cubicBezTo>
                  <a:cubicBezTo>
                    <a:pt x="9540" y="3907"/>
                    <a:pt x="7994" y="28"/>
                    <a:pt x="4794" y="1"/>
                  </a:cubicBezTo>
                  <a:cubicBezTo>
                    <a:pt x="4783" y="1"/>
                    <a:pt x="4771"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1"/>
            <p:cNvSpPr/>
            <p:nvPr/>
          </p:nvSpPr>
          <p:spPr>
            <a:xfrm>
              <a:off x="857225" y="1181075"/>
              <a:ext cx="201400" cy="181050"/>
            </a:xfrm>
            <a:custGeom>
              <a:rect b="b" l="l" r="r" t="t"/>
              <a:pathLst>
                <a:path extrusionOk="0" h="7242" w="8056">
                  <a:moveTo>
                    <a:pt x="4032" y="1"/>
                  </a:moveTo>
                  <a:cubicBezTo>
                    <a:pt x="3183" y="1"/>
                    <a:pt x="2335" y="327"/>
                    <a:pt x="1628" y="983"/>
                  </a:cubicBezTo>
                  <a:cubicBezTo>
                    <a:pt x="136" y="2394"/>
                    <a:pt x="0" y="4564"/>
                    <a:pt x="1411" y="6056"/>
                  </a:cubicBezTo>
                  <a:cubicBezTo>
                    <a:pt x="2095" y="6840"/>
                    <a:pt x="3057" y="7242"/>
                    <a:pt x="4024" y="7242"/>
                  </a:cubicBezTo>
                  <a:cubicBezTo>
                    <a:pt x="4897" y="7242"/>
                    <a:pt x="5774" y="6914"/>
                    <a:pt x="6456" y="6245"/>
                  </a:cubicBezTo>
                  <a:cubicBezTo>
                    <a:pt x="7975" y="4944"/>
                    <a:pt x="8056" y="2638"/>
                    <a:pt x="6673" y="1200"/>
                  </a:cubicBezTo>
                  <a:cubicBezTo>
                    <a:pt x="5917" y="402"/>
                    <a:pt x="4974" y="1"/>
                    <a:pt x="403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1"/>
            <p:cNvSpPr/>
            <p:nvPr/>
          </p:nvSpPr>
          <p:spPr>
            <a:xfrm>
              <a:off x="1468850" y="551525"/>
              <a:ext cx="238325" cy="180175"/>
            </a:xfrm>
            <a:custGeom>
              <a:rect b="b" l="l" r="r" t="t"/>
              <a:pathLst>
                <a:path extrusionOk="0" h="7207" w="9533">
                  <a:moveTo>
                    <a:pt x="4768" y="1"/>
                  </a:moveTo>
                  <a:cubicBezTo>
                    <a:pt x="3870" y="1"/>
                    <a:pt x="2968" y="347"/>
                    <a:pt x="2279" y="1049"/>
                  </a:cubicBezTo>
                  <a:cubicBezTo>
                    <a:pt x="1" y="3273"/>
                    <a:pt x="1520" y="7152"/>
                    <a:pt x="4720" y="7206"/>
                  </a:cubicBezTo>
                  <a:cubicBezTo>
                    <a:pt x="4743" y="7206"/>
                    <a:pt x="4765" y="7206"/>
                    <a:pt x="4787" y="7206"/>
                  </a:cubicBezTo>
                  <a:cubicBezTo>
                    <a:pt x="7917" y="7206"/>
                    <a:pt x="9533" y="3393"/>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1"/>
            <p:cNvSpPr/>
            <p:nvPr/>
          </p:nvSpPr>
          <p:spPr>
            <a:xfrm>
              <a:off x="3988000" y="1811875"/>
              <a:ext cx="238700" cy="180050"/>
            </a:xfrm>
            <a:custGeom>
              <a:rect b="b" l="l" r="r" t="t"/>
              <a:pathLst>
                <a:path extrusionOk="0" h="7202" w="9548">
                  <a:moveTo>
                    <a:pt x="4801" y="0"/>
                  </a:moveTo>
                  <a:cubicBezTo>
                    <a:pt x="1600" y="0"/>
                    <a:pt x="0" y="3825"/>
                    <a:pt x="2251" y="6103"/>
                  </a:cubicBezTo>
                  <a:cubicBezTo>
                    <a:pt x="2929" y="6835"/>
                    <a:pt x="3852" y="7201"/>
                    <a:pt x="4774" y="7201"/>
                  </a:cubicBezTo>
                  <a:cubicBezTo>
                    <a:pt x="5696" y="7201"/>
                    <a:pt x="6618" y="6835"/>
                    <a:pt x="7296" y="6103"/>
                  </a:cubicBezTo>
                  <a:cubicBezTo>
                    <a:pt x="9548" y="3879"/>
                    <a:pt x="7974"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1"/>
            <p:cNvSpPr/>
            <p:nvPr/>
          </p:nvSpPr>
          <p:spPr>
            <a:xfrm>
              <a:off x="4617650" y="1182575"/>
              <a:ext cx="239000" cy="179750"/>
            </a:xfrm>
            <a:custGeom>
              <a:rect b="b" l="l" r="r" t="t"/>
              <a:pathLst>
                <a:path extrusionOk="0" h="7190" w="9560">
                  <a:moveTo>
                    <a:pt x="4773" y="1"/>
                  </a:moveTo>
                  <a:cubicBezTo>
                    <a:pt x="1643" y="1"/>
                    <a:pt x="1" y="3761"/>
                    <a:pt x="2209" y="6050"/>
                  </a:cubicBezTo>
                  <a:cubicBezTo>
                    <a:pt x="2886" y="6810"/>
                    <a:pt x="3823" y="7189"/>
                    <a:pt x="4763" y="7189"/>
                  </a:cubicBezTo>
                  <a:cubicBezTo>
                    <a:pt x="5668" y="7189"/>
                    <a:pt x="6575" y="6837"/>
                    <a:pt x="7254" y="6131"/>
                  </a:cubicBezTo>
                  <a:cubicBezTo>
                    <a:pt x="9560" y="3934"/>
                    <a:pt x="8014" y="55"/>
                    <a:pt x="4840" y="1"/>
                  </a:cubicBezTo>
                  <a:cubicBezTo>
                    <a:pt x="4818" y="1"/>
                    <a:pt x="479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1"/>
            <p:cNvSpPr/>
            <p:nvPr/>
          </p:nvSpPr>
          <p:spPr>
            <a:xfrm>
              <a:off x="5247400" y="551550"/>
              <a:ext cx="238525" cy="180150"/>
            </a:xfrm>
            <a:custGeom>
              <a:rect b="b" l="l" r="r" t="t"/>
              <a:pathLst>
                <a:path extrusionOk="0" h="7206" w="9541">
                  <a:moveTo>
                    <a:pt x="4742" y="0"/>
                  </a:moveTo>
                  <a:cubicBezTo>
                    <a:pt x="3819" y="0"/>
                    <a:pt x="2898" y="366"/>
                    <a:pt x="2217" y="1102"/>
                  </a:cubicBezTo>
                  <a:cubicBezTo>
                    <a:pt x="1" y="3372"/>
                    <a:pt x="1609" y="7205"/>
                    <a:pt x="4788" y="7205"/>
                  </a:cubicBezTo>
                  <a:cubicBezTo>
                    <a:pt x="4799" y="7205"/>
                    <a:pt x="4810" y="7205"/>
                    <a:pt x="4821" y="7205"/>
                  </a:cubicBezTo>
                  <a:cubicBezTo>
                    <a:pt x="7995" y="7151"/>
                    <a:pt x="9541" y="3299"/>
                    <a:pt x="7262" y="1075"/>
                  </a:cubicBezTo>
                  <a:cubicBezTo>
                    <a:pt x="6574" y="360"/>
                    <a:pt x="5657" y="0"/>
                    <a:pt x="474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1"/>
            <p:cNvSpPr/>
            <p:nvPr/>
          </p:nvSpPr>
          <p:spPr>
            <a:xfrm>
              <a:off x="4617950" y="1811875"/>
              <a:ext cx="238700" cy="180050"/>
            </a:xfrm>
            <a:custGeom>
              <a:rect b="b" l="l" r="r" t="t"/>
              <a:pathLst>
                <a:path extrusionOk="0" h="7202" w="9548">
                  <a:moveTo>
                    <a:pt x="4747" y="0"/>
                  </a:moveTo>
                  <a:cubicBezTo>
                    <a:pt x="1573" y="27"/>
                    <a:pt x="0" y="3879"/>
                    <a:pt x="2251" y="6103"/>
                  </a:cubicBezTo>
                  <a:cubicBezTo>
                    <a:pt x="2943" y="6835"/>
                    <a:pt x="3865" y="7201"/>
                    <a:pt x="4784" y="7201"/>
                  </a:cubicBezTo>
                  <a:cubicBezTo>
                    <a:pt x="5703" y="7201"/>
                    <a:pt x="6618" y="6835"/>
                    <a:pt x="7296" y="6103"/>
                  </a:cubicBezTo>
                  <a:cubicBezTo>
                    <a:pt x="9548" y="3825"/>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1"/>
            <p:cNvSpPr/>
            <p:nvPr/>
          </p:nvSpPr>
          <p:spPr>
            <a:xfrm>
              <a:off x="5265525" y="1181050"/>
              <a:ext cx="202100" cy="181225"/>
            </a:xfrm>
            <a:custGeom>
              <a:rect b="b" l="l" r="r" t="t"/>
              <a:pathLst>
                <a:path extrusionOk="0" h="7249" w="8084">
                  <a:moveTo>
                    <a:pt x="4026" y="0"/>
                  </a:moveTo>
                  <a:cubicBezTo>
                    <a:pt x="3208" y="0"/>
                    <a:pt x="2393" y="309"/>
                    <a:pt x="1709" y="930"/>
                  </a:cubicBezTo>
                  <a:cubicBezTo>
                    <a:pt x="163" y="2314"/>
                    <a:pt x="0" y="4429"/>
                    <a:pt x="1357" y="5975"/>
                  </a:cubicBezTo>
                  <a:cubicBezTo>
                    <a:pt x="2110" y="6817"/>
                    <a:pt x="3087" y="7248"/>
                    <a:pt x="4067" y="7248"/>
                  </a:cubicBezTo>
                  <a:cubicBezTo>
                    <a:pt x="4888" y="7248"/>
                    <a:pt x="5709" y="6946"/>
                    <a:pt x="6402" y="6328"/>
                  </a:cubicBezTo>
                  <a:cubicBezTo>
                    <a:pt x="7893" y="4972"/>
                    <a:pt x="8083" y="2775"/>
                    <a:pt x="6727" y="1283"/>
                  </a:cubicBezTo>
                  <a:cubicBezTo>
                    <a:pt x="5963" y="431"/>
                    <a:pt x="4992"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1"/>
            <p:cNvSpPr/>
            <p:nvPr/>
          </p:nvSpPr>
          <p:spPr>
            <a:xfrm>
              <a:off x="5896150" y="551300"/>
              <a:ext cx="200750" cy="180975"/>
            </a:xfrm>
            <a:custGeom>
              <a:rect b="b" l="l" r="r" t="t"/>
              <a:pathLst>
                <a:path extrusionOk="0" h="7239" w="8030">
                  <a:moveTo>
                    <a:pt x="4008" y="1"/>
                  </a:moveTo>
                  <a:cubicBezTo>
                    <a:pt x="3158" y="1"/>
                    <a:pt x="2309" y="334"/>
                    <a:pt x="1601" y="1004"/>
                  </a:cubicBezTo>
                  <a:cubicBezTo>
                    <a:pt x="82" y="2414"/>
                    <a:pt x="1" y="4557"/>
                    <a:pt x="1384" y="6049"/>
                  </a:cubicBezTo>
                  <a:cubicBezTo>
                    <a:pt x="2129" y="6837"/>
                    <a:pt x="3086" y="7239"/>
                    <a:pt x="4043" y="7239"/>
                  </a:cubicBezTo>
                  <a:cubicBezTo>
                    <a:pt x="4898" y="7239"/>
                    <a:pt x="5752" y="6918"/>
                    <a:pt x="6456" y="6266"/>
                  </a:cubicBezTo>
                  <a:cubicBezTo>
                    <a:pt x="7948" y="4937"/>
                    <a:pt x="8029"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1"/>
            <p:cNvSpPr/>
            <p:nvPr/>
          </p:nvSpPr>
          <p:spPr>
            <a:xfrm>
              <a:off x="5247225" y="1811875"/>
              <a:ext cx="238700" cy="180550"/>
            </a:xfrm>
            <a:custGeom>
              <a:rect b="b" l="l" r="r" t="t"/>
              <a:pathLst>
                <a:path extrusionOk="0" h="7222" w="9548">
                  <a:moveTo>
                    <a:pt x="4774" y="0"/>
                  </a:moveTo>
                  <a:cubicBezTo>
                    <a:pt x="1600" y="0"/>
                    <a:pt x="0" y="3852"/>
                    <a:pt x="2251" y="6103"/>
                  </a:cubicBezTo>
                  <a:cubicBezTo>
                    <a:pt x="2929" y="6849"/>
                    <a:pt x="3852" y="7222"/>
                    <a:pt x="4774" y="7222"/>
                  </a:cubicBezTo>
                  <a:cubicBezTo>
                    <a:pt x="5696" y="7222"/>
                    <a:pt x="6618" y="6849"/>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1"/>
            <p:cNvSpPr/>
            <p:nvPr/>
          </p:nvSpPr>
          <p:spPr>
            <a:xfrm>
              <a:off x="5877750" y="1181150"/>
              <a:ext cx="238125" cy="179850"/>
            </a:xfrm>
            <a:custGeom>
              <a:rect b="b" l="l" r="r" t="t"/>
              <a:pathLst>
                <a:path extrusionOk="0" h="7194" w="9525">
                  <a:moveTo>
                    <a:pt x="4741" y="0"/>
                  </a:moveTo>
                  <a:cubicBezTo>
                    <a:pt x="3797" y="0"/>
                    <a:pt x="2854" y="380"/>
                    <a:pt x="2174" y="1143"/>
                  </a:cubicBezTo>
                  <a:cubicBezTo>
                    <a:pt x="0" y="3425"/>
                    <a:pt x="1597" y="7193"/>
                    <a:pt x="4732" y="7193"/>
                  </a:cubicBezTo>
                  <a:cubicBezTo>
                    <a:pt x="4765" y="7193"/>
                    <a:pt x="4799" y="7193"/>
                    <a:pt x="4832" y="7192"/>
                  </a:cubicBezTo>
                  <a:cubicBezTo>
                    <a:pt x="8006" y="7138"/>
                    <a:pt x="9525" y="3259"/>
                    <a:pt x="7219" y="1035"/>
                  </a:cubicBezTo>
                  <a:cubicBezTo>
                    <a:pt x="6544" y="346"/>
                    <a:pt x="5642" y="0"/>
                    <a:pt x="474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1"/>
            <p:cNvSpPr/>
            <p:nvPr/>
          </p:nvSpPr>
          <p:spPr>
            <a:xfrm>
              <a:off x="6506450" y="551525"/>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6"/>
                    <a:pt x="4765" y="7206"/>
                    <a:pt x="4787" y="7206"/>
                  </a:cubicBezTo>
                  <a:cubicBezTo>
                    <a:pt x="7943" y="7206"/>
                    <a:pt x="9559" y="3420"/>
                    <a:pt x="7351" y="1130"/>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1"/>
            <p:cNvSpPr/>
            <p:nvPr/>
          </p:nvSpPr>
          <p:spPr>
            <a:xfrm>
              <a:off x="5896150" y="1810525"/>
              <a:ext cx="201425" cy="181225"/>
            </a:xfrm>
            <a:custGeom>
              <a:rect b="b" l="l" r="r" t="t"/>
              <a:pathLst>
                <a:path extrusionOk="0" h="7249" w="8057">
                  <a:moveTo>
                    <a:pt x="4008" y="0"/>
                  </a:moveTo>
                  <a:cubicBezTo>
                    <a:pt x="3158" y="0"/>
                    <a:pt x="2309" y="334"/>
                    <a:pt x="1601" y="1003"/>
                  </a:cubicBezTo>
                  <a:cubicBezTo>
                    <a:pt x="109" y="2414"/>
                    <a:pt x="1" y="4584"/>
                    <a:pt x="1384" y="6048"/>
                  </a:cubicBezTo>
                  <a:cubicBezTo>
                    <a:pt x="2083" y="6847"/>
                    <a:pt x="3051" y="7248"/>
                    <a:pt x="4022" y="7248"/>
                  </a:cubicBezTo>
                  <a:cubicBezTo>
                    <a:pt x="4897" y="7248"/>
                    <a:pt x="5774" y="6922"/>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1"/>
            <p:cNvSpPr/>
            <p:nvPr/>
          </p:nvSpPr>
          <p:spPr>
            <a:xfrm>
              <a:off x="6507125" y="1180950"/>
              <a:ext cx="238125" cy="180725"/>
            </a:xfrm>
            <a:custGeom>
              <a:rect b="b" l="l" r="r" t="t"/>
              <a:pathLst>
                <a:path extrusionOk="0" h="7229" w="9525">
                  <a:moveTo>
                    <a:pt x="4753" y="1"/>
                  </a:moveTo>
                  <a:cubicBezTo>
                    <a:pt x="3889" y="1"/>
                    <a:pt x="3028" y="347"/>
                    <a:pt x="2306" y="1043"/>
                  </a:cubicBezTo>
                  <a:cubicBezTo>
                    <a:pt x="0" y="3240"/>
                    <a:pt x="1492" y="7146"/>
                    <a:pt x="4666" y="7227"/>
                  </a:cubicBezTo>
                  <a:cubicBezTo>
                    <a:pt x="4699" y="7228"/>
                    <a:pt x="4732" y="7228"/>
                    <a:pt x="4765" y="7228"/>
                  </a:cubicBezTo>
                  <a:cubicBezTo>
                    <a:pt x="7874" y="7228"/>
                    <a:pt x="9525" y="3460"/>
                    <a:pt x="7351" y="1178"/>
                  </a:cubicBezTo>
                  <a:cubicBezTo>
                    <a:pt x="6595" y="394"/>
                    <a:pt x="5673" y="1"/>
                    <a:pt x="475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1"/>
            <p:cNvSpPr/>
            <p:nvPr/>
          </p:nvSpPr>
          <p:spPr>
            <a:xfrm>
              <a:off x="6506825" y="1811100"/>
              <a:ext cx="239000" cy="179825"/>
            </a:xfrm>
            <a:custGeom>
              <a:rect b="b" l="l" r="r" t="t"/>
              <a:pathLst>
                <a:path extrusionOk="0" h="7193" w="9560">
                  <a:moveTo>
                    <a:pt x="4786" y="0"/>
                  </a:moveTo>
                  <a:cubicBezTo>
                    <a:pt x="3846" y="0"/>
                    <a:pt x="2903" y="380"/>
                    <a:pt x="2209" y="1143"/>
                  </a:cubicBezTo>
                  <a:cubicBezTo>
                    <a:pt x="1" y="3406"/>
                    <a:pt x="1617" y="7192"/>
                    <a:pt x="4773" y="7192"/>
                  </a:cubicBezTo>
                  <a:cubicBezTo>
                    <a:pt x="4795" y="7192"/>
                    <a:pt x="4818" y="7192"/>
                    <a:pt x="4840" y="7192"/>
                  </a:cubicBezTo>
                  <a:cubicBezTo>
                    <a:pt x="8014"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1"/>
            <p:cNvSpPr/>
            <p:nvPr/>
          </p:nvSpPr>
          <p:spPr>
            <a:xfrm>
              <a:off x="3988175" y="552650"/>
              <a:ext cx="238525" cy="179800"/>
            </a:xfrm>
            <a:custGeom>
              <a:rect b="b" l="l" r="r" t="t"/>
              <a:pathLst>
                <a:path extrusionOk="0" h="7192" w="9541">
                  <a:moveTo>
                    <a:pt x="4787" y="0"/>
                  </a:moveTo>
                  <a:cubicBezTo>
                    <a:pt x="1609" y="0"/>
                    <a:pt x="1" y="3806"/>
                    <a:pt x="2217" y="6076"/>
                  </a:cubicBezTo>
                  <a:cubicBezTo>
                    <a:pt x="2905" y="6819"/>
                    <a:pt x="3836" y="7192"/>
                    <a:pt x="4768" y="7192"/>
                  </a:cubicBezTo>
                  <a:cubicBezTo>
                    <a:pt x="5674" y="7192"/>
                    <a:pt x="6580" y="6839"/>
                    <a:pt x="7262" y="6130"/>
                  </a:cubicBezTo>
                  <a:cubicBezTo>
                    <a:pt x="9541" y="3906"/>
                    <a:pt x="7995"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1"/>
            <p:cNvSpPr/>
            <p:nvPr/>
          </p:nvSpPr>
          <p:spPr>
            <a:xfrm>
              <a:off x="4006975" y="1181075"/>
              <a:ext cx="201425" cy="181050"/>
            </a:xfrm>
            <a:custGeom>
              <a:rect b="b" l="l" r="r" t="t"/>
              <a:pathLst>
                <a:path extrusionOk="0" h="7242" w="8057">
                  <a:moveTo>
                    <a:pt x="4006" y="1"/>
                  </a:moveTo>
                  <a:cubicBezTo>
                    <a:pt x="3156" y="1"/>
                    <a:pt x="2308" y="327"/>
                    <a:pt x="1601" y="983"/>
                  </a:cubicBezTo>
                  <a:cubicBezTo>
                    <a:pt x="109" y="2394"/>
                    <a:pt x="0" y="4564"/>
                    <a:pt x="1384" y="6056"/>
                  </a:cubicBezTo>
                  <a:cubicBezTo>
                    <a:pt x="2082" y="6840"/>
                    <a:pt x="3051" y="7242"/>
                    <a:pt x="4021" y="7242"/>
                  </a:cubicBezTo>
                  <a:cubicBezTo>
                    <a:pt x="4897" y="7242"/>
                    <a:pt x="5774" y="6914"/>
                    <a:pt x="6456" y="6245"/>
                  </a:cubicBezTo>
                  <a:cubicBezTo>
                    <a:pt x="7948" y="4944"/>
                    <a:pt x="8056" y="2638"/>
                    <a:pt x="6646" y="1200"/>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1"/>
            <p:cNvSpPr/>
            <p:nvPr/>
          </p:nvSpPr>
          <p:spPr>
            <a:xfrm>
              <a:off x="4617950" y="551525"/>
              <a:ext cx="238325" cy="180175"/>
            </a:xfrm>
            <a:custGeom>
              <a:rect b="b" l="l" r="r" t="t"/>
              <a:pathLst>
                <a:path extrusionOk="0" h="7207" w="9533">
                  <a:moveTo>
                    <a:pt x="4747" y="1"/>
                  </a:moveTo>
                  <a:cubicBezTo>
                    <a:pt x="3849" y="1"/>
                    <a:pt x="2954" y="347"/>
                    <a:pt x="2279" y="1049"/>
                  </a:cubicBezTo>
                  <a:cubicBezTo>
                    <a:pt x="0" y="3273"/>
                    <a:pt x="1519" y="7152"/>
                    <a:pt x="4693" y="7206"/>
                  </a:cubicBezTo>
                  <a:cubicBezTo>
                    <a:pt x="4715" y="7206"/>
                    <a:pt x="4737" y="7206"/>
                    <a:pt x="4759" y="7206"/>
                  </a:cubicBezTo>
                  <a:cubicBezTo>
                    <a:pt x="7916" y="7206"/>
                    <a:pt x="9532" y="3393"/>
                    <a:pt x="7324" y="1130"/>
                  </a:cubicBezTo>
                  <a:cubicBezTo>
                    <a:pt x="6630" y="381"/>
                    <a:pt x="5687" y="1"/>
                    <a:pt x="474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1"/>
            <p:cNvSpPr/>
            <p:nvPr/>
          </p:nvSpPr>
          <p:spPr>
            <a:xfrm>
              <a:off x="2098125" y="3073125"/>
              <a:ext cx="238525" cy="179725"/>
            </a:xfrm>
            <a:custGeom>
              <a:rect b="b" l="l" r="r" t="t"/>
              <a:pathLst>
                <a:path extrusionOk="0" h="7189" w="9541">
                  <a:moveTo>
                    <a:pt x="4759" y="0"/>
                  </a:moveTo>
                  <a:cubicBezTo>
                    <a:pt x="3849" y="0"/>
                    <a:pt x="2937" y="360"/>
                    <a:pt x="2252" y="1085"/>
                  </a:cubicBezTo>
                  <a:cubicBezTo>
                    <a:pt x="1" y="3337"/>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1"/>
            <p:cNvSpPr/>
            <p:nvPr/>
          </p:nvSpPr>
          <p:spPr>
            <a:xfrm>
              <a:off x="2728075" y="2443400"/>
              <a:ext cx="238150" cy="180200"/>
            </a:xfrm>
            <a:custGeom>
              <a:rect b="b" l="l" r="r" t="t"/>
              <a:pathLst>
                <a:path extrusionOk="0" h="7208" w="9526">
                  <a:moveTo>
                    <a:pt x="4761" y="0"/>
                  </a:moveTo>
                  <a:cubicBezTo>
                    <a:pt x="3895" y="0"/>
                    <a:pt x="3028" y="340"/>
                    <a:pt x="2306" y="1022"/>
                  </a:cubicBezTo>
                  <a:cubicBezTo>
                    <a:pt x="1" y="3219"/>
                    <a:pt x="1493" y="7125"/>
                    <a:pt x="4693" y="7206"/>
                  </a:cubicBezTo>
                  <a:cubicBezTo>
                    <a:pt x="4727" y="7207"/>
                    <a:pt x="4760" y="7208"/>
                    <a:pt x="4793" y="7208"/>
                  </a:cubicBezTo>
                  <a:cubicBezTo>
                    <a:pt x="7902" y="7208"/>
                    <a:pt x="9525" y="3439"/>
                    <a:pt x="7351" y="1158"/>
                  </a:cubicBezTo>
                  <a:cubicBezTo>
                    <a:pt x="6609" y="387"/>
                    <a:pt x="5686"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1"/>
            <p:cNvSpPr/>
            <p:nvPr/>
          </p:nvSpPr>
          <p:spPr>
            <a:xfrm>
              <a:off x="839100" y="4963650"/>
              <a:ext cx="238525" cy="179975"/>
            </a:xfrm>
            <a:custGeom>
              <a:rect b="b" l="l" r="r" t="t"/>
              <a:pathLst>
                <a:path extrusionOk="0" h="7199" w="9541">
                  <a:moveTo>
                    <a:pt x="4760" y="0"/>
                  </a:moveTo>
                  <a:cubicBezTo>
                    <a:pt x="1582" y="0"/>
                    <a:pt x="1" y="3833"/>
                    <a:pt x="2244" y="6076"/>
                  </a:cubicBezTo>
                  <a:cubicBezTo>
                    <a:pt x="2925" y="6826"/>
                    <a:pt x="3853" y="7198"/>
                    <a:pt x="4779" y="7198"/>
                  </a:cubicBezTo>
                  <a:cubicBezTo>
                    <a:pt x="5697" y="7198"/>
                    <a:pt x="6614" y="6832"/>
                    <a:pt x="7289" y="6103"/>
                  </a:cubicBezTo>
                  <a:cubicBezTo>
                    <a:pt x="9540" y="3852"/>
                    <a:pt x="7967" y="0"/>
                    <a:pt x="4794"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1"/>
            <p:cNvSpPr/>
            <p:nvPr/>
          </p:nvSpPr>
          <p:spPr>
            <a:xfrm>
              <a:off x="1469250" y="4333675"/>
              <a:ext cx="238325" cy="180100"/>
            </a:xfrm>
            <a:custGeom>
              <a:rect b="b" l="l" r="r" t="t"/>
              <a:pathLst>
                <a:path extrusionOk="0" h="7204" w="9533">
                  <a:moveTo>
                    <a:pt x="4746" y="1"/>
                  </a:moveTo>
                  <a:cubicBezTo>
                    <a:pt x="1616" y="1"/>
                    <a:pt x="0" y="3788"/>
                    <a:pt x="2182" y="6050"/>
                  </a:cubicBezTo>
                  <a:cubicBezTo>
                    <a:pt x="2865" y="6817"/>
                    <a:pt x="3813" y="7204"/>
                    <a:pt x="4765" y="7204"/>
                  </a:cubicBezTo>
                  <a:cubicBezTo>
                    <a:pt x="5665" y="7204"/>
                    <a:pt x="6568" y="6857"/>
                    <a:pt x="7254" y="6159"/>
                  </a:cubicBezTo>
                  <a:cubicBezTo>
                    <a:pt x="9532" y="3934"/>
                    <a:pt x="8013" y="56"/>
                    <a:pt x="4813" y="1"/>
                  </a:cubicBezTo>
                  <a:cubicBezTo>
                    <a:pt x="4791"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1"/>
            <p:cNvSpPr/>
            <p:nvPr/>
          </p:nvSpPr>
          <p:spPr>
            <a:xfrm>
              <a:off x="2098325" y="3702975"/>
              <a:ext cx="239200" cy="179825"/>
            </a:xfrm>
            <a:custGeom>
              <a:rect b="b" l="l" r="r" t="t"/>
              <a:pathLst>
                <a:path extrusionOk="0" h="7193" w="9568">
                  <a:moveTo>
                    <a:pt x="4771" y="1"/>
                  </a:moveTo>
                  <a:cubicBezTo>
                    <a:pt x="3843" y="1"/>
                    <a:pt x="2918" y="374"/>
                    <a:pt x="2244" y="1116"/>
                  </a:cubicBezTo>
                  <a:cubicBezTo>
                    <a:pt x="1" y="3387"/>
                    <a:pt x="1609" y="7192"/>
                    <a:pt x="4787" y="7192"/>
                  </a:cubicBezTo>
                  <a:cubicBezTo>
                    <a:pt x="4798" y="7192"/>
                    <a:pt x="4810" y="7192"/>
                    <a:pt x="4821" y="7192"/>
                  </a:cubicBezTo>
                  <a:cubicBezTo>
                    <a:pt x="7994" y="7165"/>
                    <a:pt x="9568" y="3286"/>
                    <a:pt x="7262" y="1062"/>
                  </a:cubicBezTo>
                  <a:cubicBezTo>
                    <a:pt x="6580" y="353"/>
                    <a:pt x="567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1"/>
            <p:cNvSpPr/>
            <p:nvPr/>
          </p:nvSpPr>
          <p:spPr>
            <a:xfrm>
              <a:off x="2747075" y="3072975"/>
              <a:ext cx="201425" cy="182050"/>
            </a:xfrm>
            <a:custGeom>
              <a:rect b="b" l="l" r="r" t="t"/>
              <a:pathLst>
                <a:path extrusionOk="0" h="7282" w="8057">
                  <a:moveTo>
                    <a:pt x="4005" y="0"/>
                  </a:moveTo>
                  <a:cubicBezTo>
                    <a:pt x="3156" y="0"/>
                    <a:pt x="2308" y="327"/>
                    <a:pt x="1601" y="983"/>
                  </a:cubicBezTo>
                  <a:cubicBezTo>
                    <a:pt x="82" y="2393"/>
                    <a:pt x="0" y="4536"/>
                    <a:pt x="1384" y="6028"/>
                  </a:cubicBezTo>
                  <a:cubicBezTo>
                    <a:pt x="2097" y="6858"/>
                    <a:pt x="3093" y="7282"/>
                    <a:pt x="4092" y="7282"/>
                  </a:cubicBezTo>
                  <a:cubicBezTo>
                    <a:pt x="4954" y="7282"/>
                    <a:pt x="5819" y="6967"/>
                    <a:pt x="6510" y="6326"/>
                  </a:cubicBezTo>
                  <a:cubicBezTo>
                    <a:pt x="8002" y="4970"/>
                    <a:pt x="8056" y="2637"/>
                    <a:pt x="6646" y="1200"/>
                  </a:cubicBezTo>
                  <a:cubicBezTo>
                    <a:pt x="5890" y="401"/>
                    <a:pt x="4947" y="0"/>
                    <a:pt x="400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1"/>
            <p:cNvSpPr/>
            <p:nvPr/>
          </p:nvSpPr>
          <p:spPr>
            <a:xfrm>
              <a:off x="3358025" y="2443400"/>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7"/>
                    <a:pt x="4738" y="7207"/>
                    <a:pt x="4761" y="7207"/>
                  </a:cubicBezTo>
                  <a:cubicBezTo>
                    <a:pt x="7917" y="7207"/>
                    <a:pt x="9533" y="3420"/>
                    <a:pt x="7324" y="1131"/>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1"/>
            <p:cNvSpPr/>
            <p:nvPr/>
          </p:nvSpPr>
          <p:spPr>
            <a:xfrm>
              <a:off x="1468850" y="4962975"/>
              <a:ext cx="238725" cy="180400"/>
            </a:xfrm>
            <a:custGeom>
              <a:rect b="b" l="l" r="r" t="t"/>
              <a:pathLst>
                <a:path extrusionOk="0" h="7216" w="9549">
                  <a:moveTo>
                    <a:pt x="4748" y="0"/>
                  </a:moveTo>
                  <a:cubicBezTo>
                    <a:pt x="1574" y="27"/>
                    <a:pt x="1" y="3879"/>
                    <a:pt x="2252" y="6130"/>
                  </a:cubicBezTo>
                  <a:cubicBezTo>
                    <a:pt x="2937" y="6856"/>
                    <a:pt x="3849" y="7215"/>
                    <a:pt x="4763" y="7215"/>
                  </a:cubicBezTo>
                  <a:cubicBezTo>
                    <a:pt x="5693" y="7215"/>
                    <a:pt x="6626" y="6842"/>
                    <a:pt x="7324" y="6103"/>
                  </a:cubicBezTo>
                  <a:cubicBezTo>
                    <a:pt x="9548" y="3852"/>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1"/>
            <p:cNvSpPr/>
            <p:nvPr/>
          </p:nvSpPr>
          <p:spPr>
            <a:xfrm>
              <a:off x="2116450" y="4332375"/>
              <a:ext cx="202775" cy="181000"/>
            </a:xfrm>
            <a:custGeom>
              <a:rect b="b" l="l" r="r" t="t"/>
              <a:pathLst>
                <a:path extrusionOk="0" h="7240" w="8111">
                  <a:moveTo>
                    <a:pt x="4023" y="1"/>
                  </a:moveTo>
                  <a:cubicBezTo>
                    <a:pt x="3204" y="1"/>
                    <a:pt x="2389" y="303"/>
                    <a:pt x="1709" y="921"/>
                  </a:cubicBezTo>
                  <a:cubicBezTo>
                    <a:pt x="163" y="2305"/>
                    <a:pt x="0" y="4448"/>
                    <a:pt x="1356" y="5966"/>
                  </a:cubicBezTo>
                  <a:cubicBezTo>
                    <a:pt x="2109" y="6808"/>
                    <a:pt x="3087" y="7240"/>
                    <a:pt x="4067" y="7240"/>
                  </a:cubicBezTo>
                  <a:cubicBezTo>
                    <a:pt x="4887" y="7240"/>
                    <a:pt x="5709" y="6937"/>
                    <a:pt x="6401" y="6319"/>
                  </a:cubicBezTo>
                  <a:cubicBezTo>
                    <a:pt x="7920" y="4990"/>
                    <a:pt x="8110" y="2793"/>
                    <a:pt x="6754" y="1274"/>
                  </a:cubicBezTo>
                  <a:cubicBezTo>
                    <a:pt x="5986"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1"/>
            <p:cNvSpPr/>
            <p:nvPr/>
          </p:nvSpPr>
          <p:spPr>
            <a:xfrm>
              <a:off x="2747075" y="3702650"/>
              <a:ext cx="201425" cy="180725"/>
            </a:xfrm>
            <a:custGeom>
              <a:rect b="b" l="l" r="r" t="t"/>
              <a:pathLst>
                <a:path extrusionOk="0" h="7229" w="8057">
                  <a:moveTo>
                    <a:pt x="3994" y="0"/>
                  </a:moveTo>
                  <a:cubicBezTo>
                    <a:pt x="3149" y="0"/>
                    <a:pt x="2305" y="328"/>
                    <a:pt x="1601" y="994"/>
                  </a:cubicBezTo>
                  <a:cubicBezTo>
                    <a:pt x="82" y="2431"/>
                    <a:pt x="0" y="4547"/>
                    <a:pt x="1384" y="6039"/>
                  </a:cubicBezTo>
                  <a:cubicBezTo>
                    <a:pt x="2129" y="6827"/>
                    <a:pt x="3086" y="7229"/>
                    <a:pt x="4043" y="7229"/>
                  </a:cubicBezTo>
                  <a:cubicBezTo>
                    <a:pt x="4897" y="7229"/>
                    <a:pt x="5752" y="6908"/>
                    <a:pt x="6456" y="6256"/>
                  </a:cubicBezTo>
                  <a:cubicBezTo>
                    <a:pt x="7948" y="4954"/>
                    <a:pt x="8056" y="2621"/>
                    <a:pt x="6646" y="1211"/>
                  </a:cubicBezTo>
                  <a:cubicBezTo>
                    <a:pt x="5887" y="409"/>
                    <a:pt x="4939" y="0"/>
                    <a:pt x="39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1"/>
            <p:cNvSpPr/>
            <p:nvPr/>
          </p:nvSpPr>
          <p:spPr>
            <a:xfrm>
              <a:off x="3357750" y="3073100"/>
              <a:ext cx="239000" cy="179750"/>
            </a:xfrm>
            <a:custGeom>
              <a:rect b="b" l="l" r="r" t="t"/>
              <a:pathLst>
                <a:path extrusionOk="0" h="7190" w="9560">
                  <a:moveTo>
                    <a:pt x="4772" y="1"/>
                  </a:moveTo>
                  <a:cubicBezTo>
                    <a:pt x="3836" y="1"/>
                    <a:pt x="2900" y="381"/>
                    <a:pt x="2209" y="1141"/>
                  </a:cubicBezTo>
                  <a:cubicBezTo>
                    <a:pt x="0" y="3403"/>
                    <a:pt x="1616" y="7190"/>
                    <a:pt x="4773" y="7190"/>
                  </a:cubicBezTo>
                  <a:cubicBezTo>
                    <a:pt x="4795" y="7190"/>
                    <a:pt x="4818" y="7190"/>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1"/>
            <p:cNvSpPr/>
            <p:nvPr/>
          </p:nvSpPr>
          <p:spPr>
            <a:xfrm>
              <a:off x="2098125" y="4963650"/>
              <a:ext cx="238725" cy="180050"/>
            </a:xfrm>
            <a:custGeom>
              <a:rect b="b" l="l" r="r" t="t"/>
              <a:pathLst>
                <a:path extrusionOk="0" h="7202" w="9549">
                  <a:moveTo>
                    <a:pt x="4775" y="0"/>
                  </a:moveTo>
                  <a:cubicBezTo>
                    <a:pt x="1601" y="0"/>
                    <a:pt x="1" y="3852"/>
                    <a:pt x="2252" y="6103"/>
                  </a:cubicBezTo>
                  <a:cubicBezTo>
                    <a:pt x="2930" y="6836"/>
                    <a:pt x="3852" y="7202"/>
                    <a:pt x="4775" y="7202"/>
                  </a:cubicBezTo>
                  <a:cubicBezTo>
                    <a:pt x="5697" y="7202"/>
                    <a:pt x="6619" y="6836"/>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1"/>
            <p:cNvSpPr/>
            <p:nvPr/>
          </p:nvSpPr>
          <p:spPr>
            <a:xfrm>
              <a:off x="2728475" y="4332575"/>
              <a:ext cx="238325" cy="180175"/>
            </a:xfrm>
            <a:custGeom>
              <a:rect b="b" l="l" r="r" t="t"/>
              <a:pathLst>
                <a:path extrusionOk="0" h="7207" w="9533">
                  <a:moveTo>
                    <a:pt x="4749" y="1"/>
                  </a:moveTo>
                  <a:cubicBezTo>
                    <a:pt x="3805" y="1"/>
                    <a:pt x="2862" y="381"/>
                    <a:pt x="2182" y="1130"/>
                  </a:cubicBezTo>
                  <a:cubicBezTo>
                    <a:pt x="0" y="3420"/>
                    <a:pt x="1616" y="7207"/>
                    <a:pt x="4773" y="7207"/>
                  </a:cubicBezTo>
                  <a:cubicBezTo>
                    <a:pt x="4795" y="7207"/>
                    <a:pt x="4818" y="7207"/>
                    <a:pt x="4840" y="7206"/>
                  </a:cubicBezTo>
                  <a:cubicBezTo>
                    <a:pt x="8014" y="7125"/>
                    <a:pt x="9532" y="3246"/>
                    <a:pt x="7227" y="1049"/>
                  </a:cubicBezTo>
                  <a:cubicBezTo>
                    <a:pt x="6551"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1"/>
            <p:cNvSpPr/>
            <p:nvPr/>
          </p:nvSpPr>
          <p:spPr>
            <a:xfrm>
              <a:off x="3358025" y="3702975"/>
              <a:ext cx="238325" cy="179825"/>
            </a:xfrm>
            <a:custGeom>
              <a:rect b="b" l="l" r="r" t="t"/>
              <a:pathLst>
                <a:path extrusionOk="0" h="7193" w="9533">
                  <a:moveTo>
                    <a:pt x="4768" y="0"/>
                  </a:moveTo>
                  <a:cubicBezTo>
                    <a:pt x="3870" y="0"/>
                    <a:pt x="2968" y="346"/>
                    <a:pt x="2279" y="1035"/>
                  </a:cubicBezTo>
                  <a:cubicBezTo>
                    <a:pt x="1" y="3259"/>
                    <a:pt x="1520" y="7138"/>
                    <a:pt x="4693" y="7192"/>
                  </a:cubicBezTo>
                  <a:cubicBezTo>
                    <a:pt x="4716" y="7193"/>
                    <a:pt x="4738" y="7193"/>
                    <a:pt x="4761" y="7193"/>
                  </a:cubicBezTo>
                  <a:cubicBezTo>
                    <a:pt x="7917" y="7193"/>
                    <a:pt x="9533" y="3406"/>
                    <a:pt x="7324" y="1144"/>
                  </a:cubicBezTo>
                  <a:cubicBezTo>
                    <a:pt x="6644" y="380"/>
                    <a:pt x="5709" y="0"/>
                    <a:pt x="476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1"/>
            <p:cNvSpPr/>
            <p:nvPr/>
          </p:nvSpPr>
          <p:spPr>
            <a:xfrm>
              <a:off x="2747075" y="4962125"/>
              <a:ext cx="201425" cy="181050"/>
            </a:xfrm>
            <a:custGeom>
              <a:rect b="b" l="l" r="r" t="t"/>
              <a:pathLst>
                <a:path extrusionOk="0" h="7242" w="8057">
                  <a:moveTo>
                    <a:pt x="4005" y="1"/>
                  </a:moveTo>
                  <a:cubicBezTo>
                    <a:pt x="3156" y="1"/>
                    <a:pt x="2308" y="328"/>
                    <a:pt x="1601" y="984"/>
                  </a:cubicBezTo>
                  <a:cubicBezTo>
                    <a:pt x="109" y="2394"/>
                    <a:pt x="0" y="4564"/>
                    <a:pt x="1384" y="6056"/>
                  </a:cubicBezTo>
                  <a:cubicBezTo>
                    <a:pt x="2082" y="6840"/>
                    <a:pt x="3051" y="7242"/>
                    <a:pt x="4021" y="7242"/>
                  </a:cubicBezTo>
                  <a:cubicBezTo>
                    <a:pt x="4897" y="7242"/>
                    <a:pt x="5774" y="6915"/>
                    <a:pt x="6456" y="6246"/>
                  </a:cubicBezTo>
                  <a:cubicBezTo>
                    <a:pt x="7948" y="4944"/>
                    <a:pt x="8056" y="2638"/>
                    <a:pt x="6646" y="1201"/>
                  </a:cubicBezTo>
                  <a:cubicBezTo>
                    <a:pt x="5890" y="402"/>
                    <a:pt x="4947" y="1"/>
                    <a:pt x="400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1"/>
            <p:cNvSpPr/>
            <p:nvPr/>
          </p:nvSpPr>
          <p:spPr>
            <a:xfrm>
              <a:off x="3358025" y="4332300"/>
              <a:ext cx="238150" cy="180475"/>
            </a:xfrm>
            <a:custGeom>
              <a:rect b="b" l="l" r="r" t="t"/>
              <a:pathLst>
                <a:path extrusionOk="0" h="7219" w="9526">
                  <a:moveTo>
                    <a:pt x="4750" y="1"/>
                  </a:moveTo>
                  <a:cubicBezTo>
                    <a:pt x="3888" y="1"/>
                    <a:pt x="3025" y="341"/>
                    <a:pt x="2306" y="1033"/>
                  </a:cubicBezTo>
                  <a:cubicBezTo>
                    <a:pt x="1" y="3230"/>
                    <a:pt x="1493" y="7136"/>
                    <a:pt x="4666" y="7217"/>
                  </a:cubicBezTo>
                  <a:cubicBezTo>
                    <a:pt x="4700" y="7218"/>
                    <a:pt x="4733" y="7218"/>
                    <a:pt x="4767" y="7218"/>
                  </a:cubicBezTo>
                  <a:cubicBezTo>
                    <a:pt x="7902" y="7218"/>
                    <a:pt x="9525" y="3450"/>
                    <a:pt x="7352" y="1169"/>
                  </a:cubicBezTo>
                  <a:cubicBezTo>
                    <a:pt x="6606" y="395"/>
                    <a:pt x="5678" y="1"/>
                    <a:pt x="475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1"/>
            <p:cNvSpPr/>
            <p:nvPr/>
          </p:nvSpPr>
          <p:spPr>
            <a:xfrm>
              <a:off x="3357750" y="4962275"/>
              <a:ext cx="239000" cy="179750"/>
            </a:xfrm>
            <a:custGeom>
              <a:rect b="b" l="l" r="r" t="t"/>
              <a:pathLst>
                <a:path extrusionOk="0" h="7190" w="9560">
                  <a:moveTo>
                    <a:pt x="4772" y="1"/>
                  </a:moveTo>
                  <a:cubicBezTo>
                    <a:pt x="3836" y="1"/>
                    <a:pt x="2900" y="381"/>
                    <a:pt x="2209" y="1140"/>
                  </a:cubicBezTo>
                  <a:cubicBezTo>
                    <a:pt x="0" y="3403"/>
                    <a:pt x="1616" y="7190"/>
                    <a:pt x="4773" y="7190"/>
                  </a:cubicBezTo>
                  <a:cubicBezTo>
                    <a:pt x="4795" y="7190"/>
                    <a:pt x="4818" y="7189"/>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1"/>
            <p:cNvSpPr/>
            <p:nvPr/>
          </p:nvSpPr>
          <p:spPr>
            <a:xfrm>
              <a:off x="229975" y="2443400"/>
              <a:ext cx="198700" cy="179600"/>
            </a:xfrm>
            <a:custGeom>
              <a:rect b="b" l="l" r="r" t="t"/>
              <a:pathLst>
                <a:path extrusionOk="0" h="7184" w="7948">
                  <a:moveTo>
                    <a:pt x="3927" y="0"/>
                  </a:moveTo>
                  <a:cubicBezTo>
                    <a:pt x="3061" y="0"/>
                    <a:pt x="2201" y="340"/>
                    <a:pt x="1492" y="1022"/>
                  </a:cubicBezTo>
                  <a:cubicBezTo>
                    <a:pt x="55" y="2378"/>
                    <a:pt x="1" y="4657"/>
                    <a:pt x="1357" y="6067"/>
                  </a:cubicBezTo>
                  <a:cubicBezTo>
                    <a:pt x="2058" y="6810"/>
                    <a:pt x="3005" y="7184"/>
                    <a:pt x="3956" y="7184"/>
                  </a:cubicBezTo>
                  <a:cubicBezTo>
                    <a:pt x="4844" y="7184"/>
                    <a:pt x="5735" y="6858"/>
                    <a:pt x="6429" y="6203"/>
                  </a:cubicBezTo>
                  <a:lnTo>
                    <a:pt x="6402" y="6203"/>
                  </a:lnTo>
                  <a:cubicBezTo>
                    <a:pt x="7894" y="4874"/>
                    <a:pt x="7948" y="2541"/>
                    <a:pt x="6537" y="1158"/>
                  </a:cubicBezTo>
                  <a:cubicBezTo>
                    <a:pt x="5781" y="387"/>
                    <a:pt x="4851" y="0"/>
                    <a:pt x="392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1"/>
            <p:cNvSpPr/>
            <p:nvPr/>
          </p:nvSpPr>
          <p:spPr>
            <a:xfrm>
              <a:off x="209625" y="3073800"/>
              <a:ext cx="238725" cy="180050"/>
            </a:xfrm>
            <a:custGeom>
              <a:rect b="b" l="l" r="r" t="t"/>
              <a:pathLst>
                <a:path extrusionOk="0" h="7202" w="9549">
                  <a:moveTo>
                    <a:pt x="4775" y="0"/>
                  </a:moveTo>
                  <a:cubicBezTo>
                    <a:pt x="1574" y="0"/>
                    <a:pt x="1" y="3852"/>
                    <a:pt x="2252" y="6103"/>
                  </a:cubicBezTo>
                  <a:cubicBezTo>
                    <a:pt x="2930" y="6836"/>
                    <a:pt x="3852" y="7202"/>
                    <a:pt x="4775" y="7202"/>
                  </a:cubicBezTo>
                  <a:cubicBezTo>
                    <a:pt x="5697" y="7202"/>
                    <a:pt x="6619" y="6836"/>
                    <a:pt x="7297" y="6103"/>
                  </a:cubicBezTo>
                  <a:cubicBezTo>
                    <a:pt x="9548" y="3852"/>
                    <a:pt x="7948"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1"/>
            <p:cNvSpPr/>
            <p:nvPr/>
          </p:nvSpPr>
          <p:spPr>
            <a:xfrm>
              <a:off x="857225" y="2443200"/>
              <a:ext cx="202100" cy="180775"/>
            </a:xfrm>
            <a:custGeom>
              <a:rect b="b" l="l" r="r" t="t"/>
              <a:pathLst>
                <a:path extrusionOk="0" h="7231" w="8084">
                  <a:moveTo>
                    <a:pt x="4034" y="1"/>
                  </a:moveTo>
                  <a:cubicBezTo>
                    <a:pt x="3217" y="1"/>
                    <a:pt x="2401" y="304"/>
                    <a:pt x="1709" y="922"/>
                  </a:cubicBezTo>
                  <a:cubicBezTo>
                    <a:pt x="190" y="2278"/>
                    <a:pt x="0" y="4448"/>
                    <a:pt x="1356" y="5967"/>
                  </a:cubicBezTo>
                  <a:cubicBezTo>
                    <a:pt x="2083" y="6797"/>
                    <a:pt x="3070" y="7231"/>
                    <a:pt x="4063" y="7231"/>
                  </a:cubicBezTo>
                  <a:cubicBezTo>
                    <a:pt x="4886" y="7231"/>
                    <a:pt x="5713" y="6934"/>
                    <a:pt x="6401" y="6319"/>
                  </a:cubicBezTo>
                  <a:cubicBezTo>
                    <a:pt x="7893" y="4990"/>
                    <a:pt x="8083" y="2766"/>
                    <a:pt x="6754" y="1274"/>
                  </a:cubicBezTo>
                  <a:cubicBezTo>
                    <a:pt x="5986" y="433"/>
                    <a:pt x="5010" y="1"/>
                    <a:pt x="403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1"/>
            <p:cNvSpPr/>
            <p:nvPr/>
          </p:nvSpPr>
          <p:spPr>
            <a:xfrm>
              <a:off x="209625" y="3703725"/>
              <a:ext cx="238325" cy="180100"/>
            </a:xfrm>
            <a:custGeom>
              <a:rect b="b" l="l" r="r" t="t"/>
              <a:pathLst>
                <a:path extrusionOk="0" h="7204" w="9533">
                  <a:moveTo>
                    <a:pt x="4760" y="1"/>
                  </a:moveTo>
                  <a:cubicBezTo>
                    <a:pt x="4738" y="1"/>
                    <a:pt x="4716" y="1"/>
                    <a:pt x="4693" y="1"/>
                  </a:cubicBezTo>
                  <a:cubicBezTo>
                    <a:pt x="1520" y="56"/>
                    <a:pt x="1" y="3934"/>
                    <a:pt x="2279" y="6159"/>
                  </a:cubicBezTo>
                  <a:cubicBezTo>
                    <a:pt x="2952" y="6857"/>
                    <a:pt x="3848" y="7204"/>
                    <a:pt x="4745" y="7204"/>
                  </a:cubicBezTo>
                  <a:cubicBezTo>
                    <a:pt x="5693" y="7204"/>
                    <a:pt x="6641" y="6817"/>
                    <a:pt x="7324" y="6050"/>
                  </a:cubicBezTo>
                  <a:cubicBezTo>
                    <a:pt x="9533" y="3788"/>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1"/>
            <p:cNvSpPr/>
            <p:nvPr/>
          </p:nvSpPr>
          <p:spPr>
            <a:xfrm>
              <a:off x="838900" y="3073100"/>
              <a:ext cx="238150" cy="179775"/>
            </a:xfrm>
            <a:custGeom>
              <a:rect b="b" l="l" r="r" t="t"/>
              <a:pathLst>
                <a:path extrusionOk="0" h="7191" w="9526">
                  <a:moveTo>
                    <a:pt x="4788" y="1"/>
                  </a:moveTo>
                  <a:cubicBezTo>
                    <a:pt x="3886" y="1"/>
                    <a:pt x="2985" y="354"/>
                    <a:pt x="2306" y="1059"/>
                  </a:cubicBezTo>
                  <a:cubicBezTo>
                    <a:pt x="1" y="3256"/>
                    <a:pt x="1520" y="7135"/>
                    <a:pt x="4693" y="7189"/>
                  </a:cubicBezTo>
                  <a:cubicBezTo>
                    <a:pt x="4727" y="7190"/>
                    <a:pt x="4760" y="7190"/>
                    <a:pt x="4793" y="7190"/>
                  </a:cubicBezTo>
                  <a:cubicBezTo>
                    <a:pt x="7928" y="7190"/>
                    <a:pt x="9525" y="3395"/>
                    <a:pt x="7351" y="1141"/>
                  </a:cubicBezTo>
                  <a:cubicBezTo>
                    <a:pt x="6661" y="381"/>
                    <a:pt x="5724" y="1"/>
                    <a:pt x="478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1"/>
            <p:cNvSpPr/>
            <p:nvPr/>
          </p:nvSpPr>
          <p:spPr>
            <a:xfrm>
              <a:off x="1468175" y="2443250"/>
              <a:ext cx="239200" cy="180325"/>
            </a:xfrm>
            <a:custGeom>
              <a:rect b="b" l="l" r="r" t="t"/>
              <a:pathLst>
                <a:path extrusionOk="0" h="7213" w="9568">
                  <a:moveTo>
                    <a:pt x="4787" y="1"/>
                  </a:moveTo>
                  <a:cubicBezTo>
                    <a:pt x="3881" y="1"/>
                    <a:pt x="2975" y="360"/>
                    <a:pt x="2306" y="1082"/>
                  </a:cubicBezTo>
                  <a:cubicBezTo>
                    <a:pt x="1" y="3306"/>
                    <a:pt x="1574" y="7185"/>
                    <a:pt x="4747" y="7212"/>
                  </a:cubicBezTo>
                  <a:cubicBezTo>
                    <a:pt x="4759" y="7212"/>
                    <a:pt x="4770" y="7212"/>
                    <a:pt x="4781" y="7212"/>
                  </a:cubicBezTo>
                  <a:cubicBezTo>
                    <a:pt x="7959" y="7212"/>
                    <a:pt x="9567" y="3407"/>
                    <a:pt x="7324" y="1137"/>
                  </a:cubicBezTo>
                  <a:cubicBezTo>
                    <a:pt x="6650" y="380"/>
                    <a:pt x="5719"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1"/>
            <p:cNvSpPr/>
            <p:nvPr/>
          </p:nvSpPr>
          <p:spPr>
            <a:xfrm>
              <a:off x="209825" y="4333700"/>
              <a:ext cx="238525" cy="179800"/>
            </a:xfrm>
            <a:custGeom>
              <a:rect b="b" l="l" r="r" t="t"/>
              <a:pathLst>
                <a:path extrusionOk="0" h="7192" w="9541">
                  <a:moveTo>
                    <a:pt x="4760" y="0"/>
                  </a:moveTo>
                  <a:cubicBezTo>
                    <a:pt x="1609" y="0"/>
                    <a:pt x="1" y="3806"/>
                    <a:pt x="2217" y="6076"/>
                  </a:cubicBezTo>
                  <a:cubicBezTo>
                    <a:pt x="2905" y="6819"/>
                    <a:pt x="3836" y="7192"/>
                    <a:pt x="4768" y="7192"/>
                  </a:cubicBezTo>
                  <a:cubicBezTo>
                    <a:pt x="5674" y="7192"/>
                    <a:pt x="6580" y="6839"/>
                    <a:pt x="7262" y="6130"/>
                  </a:cubicBezTo>
                  <a:cubicBezTo>
                    <a:pt x="9540" y="3906"/>
                    <a:pt x="7994" y="28"/>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1"/>
            <p:cNvSpPr/>
            <p:nvPr/>
          </p:nvSpPr>
          <p:spPr>
            <a:xfrm>
              <a:off x="839100" y="3703750"/>
              <a:ext cx="238525" cy="180325"/>
            </a:xfrm>
            <a:custGeom>
              <a:rect b="b" l="l" r="r" t="t"/>
              <a:pathLst>
                <a:path extrusionOk="0" h="7213" w="9541">
                  <a:moveTo>
                    <a:pt x="4787" y="0"/>
                  </a:moveTo>
                  <a:cubicBezTo>
                    <a:pt x="1609" y="0"/>
                    <a:pt x="1" y="3806"/>
                    <a:pt x="2217" y="6076"/>
                  </a:cubicBezTo>
                  <a:cubicBezTo>
                    <a:pt x="2904" y="6832"/>
                    <a:pt x="3843" y="7212"/>
                    <a:pt x="4778" y="7212"/>
                  </a:cubicBezTo>
                  <a:cubicBezTo>
                    <a:pt x="5687" y="7212"/>
                    <a:pt x="6593" y="6853"/>
                    <a:pt x="7262" y="6130"/>
                  </a:cubicBezTo>
                  <a:cubicBezTo>
                    <a:pt x="9540" y="3906"/>
                    <a:pt x="7994"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1"/>
            <p:cNvSpPr/>
            <p:nvPr/>
          </p:nvSpPr>
          <p:spPr>
            <a:xfrm>
              <a:off x="1487175" y="3072975"/>
              <a:ext cx="200725" cy="180925"/>
            </a:xfrm>
            <a:custGeom>
              <a:rect b="b" l="l" r="r" t="t"/>
              <a:pathLst>
                <a:path extrusionOk="0" h="7237" w="8029">
                  <a:moveTo>
                    <a:pt x="4026" y="0"/>
                  </a:moveTo>
                  <a:cubicBezTo>
                    <a:pt x="3176" y="0"/>
                    <a:pt x="2321" y="327"/>
                    <a:pt x="1600" y="983"/>
                  </a:cubicBezTo>
                  <a:cubicBezTo>
                    <a:pt x="82" y="2393"/>
                    <a:pt x="0" y="4536"/>
                    <a:pt x="1383" y="6028"/>
                  </a:cubicBezTo>
                  <a:cubicBezTo>
                    <a:pt x="2095" y="6827"/>
                    <a:pt x="3088" y="7237"/>
                    <a:pt x="4085" y="7237"/>
                  </a:cubicBezTo>
                  <a:cubicBezTo>
                    <a:pt x="4949" y="7237"/>
                    <a:pt x="5817" y="6929"/>
                    <a:pt x="6510" y="6299"/>
                  </a:cubicBezTo>
                  <a:cubicBezTo>
                    <a:pt x="7975" y="4943"/>
                    <a:pt x="8029" y="2637"/>
                    <a:pt x="6646" y="1200"/>
                  </a:cubicBezTo>
                  <a:cubicBezTo>
                    <a:pt x="5904" y="401"/>
                    <a:pt x="4968"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1"/>
            <p:cNvSpPr/>
            <p:nvPr/>
          </p:nvSpPr>
          <p:spPr>
            <a:xfrm>
              <a:off x="2098125" y="2443175"/>
              <a:ext cx="238525" cy="179725"/>
            </a:xfrm>
            <a:custGeom>
              <a:rect b="b" l="l" r="r" t="t"/>
              <a:pathLst>
                <a:path extrusionOk="0" h="7189" w="9541">
                  <a:moveTo>
                    <a:pt x="4759" y="0"/>
                  </a:moveTo>
                  <a:cubicBezTo>
                    <a:pt x="3849" y="0"/>
                    <a:pt x="2937" y="360"/>
                    <a:pt x="2252" y="1085"/>
                  </a:cubicBezTo>
                  <a:cubicBezTo>
                    <a:pt x="1" y="3309"/>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1"/>
            <p:cNvSpPr/>
            <p:nvPr/>
          </p:nvSpPr>
          <p:spPr>
            <a:xfrm>
              <a:off x="209825" y="4962975"/>
              <a:ext cx="238525" cy="180325"/>
            </a:xfrm>
            <a:custGeom>
              <a:rect b="b" l="l" r="r" t="t"/>
              <a:pathLst>
                <a:path extrusionOk="0" h="7213" w="9541">
                  <a:moveTo>
                    <a:pt x="4760" y="0"/>
                  </a:moveTo>
                  <a:cubicBezTo>
                    <a:pt x="1609" y="0"/>
                    <a:pt x="1" y="3833"/>
                    <a:pt x="2217" y="6076"/>
                  </a:cubicBezTo>
                  <a:cubicBezTo>
                    <a:pt x="2904" y="6832"/>
                    <a:pt x="3836" y="7212"/>
                    <a:pt x="4767" y="7212"/>
                  </a:cubicBezTo>
                  <a:cubicBezTo>
                    <a:pt x="5673" y="7212"/>
                    <a:pt x="6580" y="6853"/>
                    <a:pt x="7262" y="6130"/>
                  </a:cubicBezTo>
                  <a:cubicBezTo>
                    <a:pt x="9540" y="3906"/>
                    <a:pt x="7994" y="55"/>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1"/>
            <p:cNvSpPr/>
            <p:nvPr/>
          </p:nvSpPr>
          <p:spPr>
            <a:xfrm>
              <a:off x="857225" y="4332350"/>
              <a:ext cx="201400" cy="180975"/>
            </a:xfrm>
            <a:custGeom>
              <a:rect b="b" l="l" r="r" t="t"/>
              <a:pathLst>
                <a:path extrusionOk="0" h="7239" w="8056">
                  <a:moveTo>
                    <a:pt x="4035" y="1"/>
                  </a:moveTo>
                  <a:cubicBezTo>
                    <a:pt x="3185" y="1"/>
                    <a:pt x="2336" y="334"/>
                    <a:pt x="1628" y="1004"/>
                  </a:cubicBezTo>
                  <a:cubicBezTo>
                    <a:pt x="136" y="2387"/>
                    <a:pt x="0" y="4557"/>
                    <a:pt x="1411" y="6049"/>
                  </a:cubicBezTo>
                  <a:cubicBezTo>
                    <a:pt x="2098" y="6837"/>
                    <a:pt x="3066" y="7239"/>
                    <a:pt x="4038" y="7239"/>
                  </a:cubicBezTo>
                  <a:cubicBezTo>
                    <a:pt x="4906" y="7239"/>
                    <a:pt x="5777" y="6918"/>
                    <a:pt x="6456" y="6266"/>
                  </a:cubicBezTo>
                  <a:cubicBezTo>
                    <a:pt x="7975" y="4937"/>
                    <a:pt x="8056" y="2631"/>
                    <a:pt x="6673" y="1221"/>
                  </a:cubicBezTo>
                  <a:cubicBezTo>
                    <a:pt x="5918" y="409"/>
                    <a:pt x="4975"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1"/>
            <p:cNvSpPr/>
            <p:nvPr/>
          </p:nvSpPr>
          <p:spPr>
            <a:xfrm>
              <a:off x="1468850" y="3702900"/>
              <a:ext cx="238325" cy="179900"/>
            </a:xfrm>
            <a:custGeom>
              <a:rect b="b" l="l" r="r" t="t"/>
              <a:pathLst>
                <a:path extrusionOk="0" h="7196" w="9533">
                  <a:moveTo>
                    <a:pt x="4780" y="0"/>
                  </a:moveTo>
                  <a:cubicBezTo>
                    <a:pt x="3878" y="0"/>
                    <a:pt x="2971" y="346"/>
                    <a:pt x="2279" y="1038"/>
                  </a:cubicBezTo>
                  <a:cubicBezTo>
                    <a:pt x="1" y="3262"/>
                    <a:pt x="1520" y="7141"/>
                    <a:pt x="4720" y="7195"/>
                  </a:cubicBezTo>
                  <a:cubicBezTo>
                    <a:pt x="4743" y="7196"/>
                    <a:pt x="4765" y="7196"/>
                    <a:pt x="4787" y="7196"/>
                  </a:cubicBezTo>
                  <a:cubicBezTo>
                    <a:pt x="7917" y="7196"/>
                    <a:pt x="9533" y="3409"/>
                    <a:pt x="7324" y="1119"/>
                  </a:cubicBezTo>
                  <a:cubicBezTo>
                    <a:pt x="6647" y="373"/>
                    <a:pt x="5717" y="0"/>
                    <a:pt x="478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1"/>
            <p:cNvSpPr/>
            <p:nvPr/>
          </p:nvSpPr>
          <p:spPr>
            <a:xfrm>
              <a:off x="5247225" y="3073125"/>
              <a:ext cx="239175" cy="179725"/>
            </a:xfrm>
            <a:custGeom>
              <a:rect b="b" l="l" r="r" t="t"/>
              <a:pathLst>
                <a:path extrusionOk="0" h="7189" w="9567">
                  <a:moveTo>
                    <a:pt x="4765" y="0"/>
                  </a:moveTo>
                  <a:cubicBezTo>
                    <a:pt x="3855" y="0"/>
                    <a:pt x="2950" y="360"/>
                    <a:pt x="2278" y="1085"/>
                  </a:cubicBezTo>
                  <a:cubicBezTo>
                    <a:pt x="0" y="3337"/>
                    <a:pt x="1573" y="7188"/>
                    <a:pt x="4774" y="7188"/>
                  </a:cubicBezTo>
                  <a:cubicBezTo>
                    <a:pt x="4785" y="7188"/>
                    <a:pt x="4796" y="7188"/>
                    <a:pt x="4807" y="7188"/>
                  </a:cubicBezTo>
                  <a:cubicBezTo>
                    <a:pt x="7959" y="7188"/>
                    <a:pt x="9567"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1"/>
            <p:cNvSpPr/>
            <p:nvPr/>
          </p:nvSpPr>
          <p:spPr>
            <a:xfrm>
              <a:off x="5877175" y="2443400"/>
              <a:ext cx="238125" cy="180200"/>
            </a:xfrm>
            <a:custGeom>
              <a:rect b="b" l="l" r="r" t="t"/>
              <a:pathLst>
                <a:path extrusionOk="0" h="7208" w="9525">
                  <a:moveTo>
                    <a:pt x="4761" y="0"/>
                  </a:moveTo>
                  <a:cubicBezTo>
                    <a:pt x="3895" y="0"/>
                    <a:pt x="3027" y="340"/>
                    <a:pt x="2306" y="1022"/>
                  </a:cubicBezTo>
                  <a:cubicBezTo>
                    <a:pt x="0" y="3219"/>
                    <a:pt x="1492" y="7125"/>
                    <a:pt x="4665" y="7206"/>
                  </a:cubicBezTo>
                  <a:cubicBezTo>
                    <a:pt x="4699" y="7207"/>
                    <a:pt x="4732" y="7208"/>
                    <a:pt x="4766" y="7208"/>
                  </a:cubicBezTo>
                  <a:cubicBezTo>
                    <a:pt x="7901" y="7208"/>
                    <a:pt x="9525" y="3439"/>
                    <a:pt x="7351" y="1158"/>
                  </a:cubicBezTo>
                  <a:cubicBezTo>
                    <a:pt x="6608" y="387"/>
                    <a:pt x="5685"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1"/>
            <p:cNvSpPr/>
            <p:nvPr/>
          </p:nvSpPr>
          <p:spPr>
            <a:xfrm>
              <a:off x="3988175" y="4963650"/>
              <a:ext cx="238525" cy="179975"/>
            </a:xfrm>
            <a:custGeom>
              <a:rect b="b" l="l" r="r" t="t"/>
              <a:pathLst>
                <a:path extrusionOk="0" h="7199" w="9541">
                  <a:moveTo>
                    <a:pt x="4760" y="0"/>
                  </a:moveTo>
                  <a:cubicBezTo>
                    <a:pt x="1582" y="0"/>
                    <a:pt x="1" y="3833"/>
                    <a:pt x="2244" y="6076"/>
                  </a:cubicBezTo>
                  <a:cubicBezTo>
                    <a:pt x="2926" y="6826"/>
                    <a:pt x="3853" y="7198"/>
                    <a:pt x="4780" y="7198"/>
                  </a:cubicBezTo>
                  <a:cubicBezTo>
                    <a:pt x="5697" y="7198"/>
                    <a:pt x="6614" y="6832"/>
                    <a:pt x="7289" y="6103"/>
                  </a:cubicBezTo>
                  <a:cubicBezTo>
                    <a:pt x="9541" y="3852"/>
                    <a:pt x="7967" y="0"/>
                    <a:pt x="4794" y="0"/>
                  </a:cubicBezTo>
                  <a:cubicBezTo>
                    <a:pt x="4783" y="0"/>
                    <a:pt x="4772"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1"/>
            <p:cNvSpPr/>
            <p:nvPr/>
          </p:nvSpPr>
          <p:spPr>
            <a:xfrm>
              <a:off x="4617650" y="4333675"/>
              <a:ext cx="239000" cy="180100"/>
            </a:xfrm>
            <a:custGeom>
              <a:rect b="b" l="l" r="r" t="t"/>
              <a:pathLst>
                <a:path extrusionOk="0" h="7204" w="9560">
                  <a:moveTo>
                    <a:pt x="4773" y="1"/>
                  </a:moveTo>
                  <a:cubicBezTo>
                    <a:pt x="1643" y="1"/>
                    <a:pt x="1" y="3788"/>
                    <a:pt x="2209" y="6050"/>
                  </a:cubicBezTo>
                  <a:cubicBezTo>
                    <a:pt x="2892" y="6817"/>
                    <a:pt x="3840" y="7204"/>
                    <a:pt x="4788" y="7204"/>
                  </a:cubicBezTo>
                  <a:cubicBezTo>
                    <a:pt x="5685" y="7204"/>
                    <a:pt x="6582" y="6857"/>
                    <a:pt x="7254" y="6159"/>
                  </a:cubicBezTo>
                  <a:cubicBezTo>
                    <a:pt x="9560" y="3934"/>
                    <a:pt x="8014" y="56"/>
                    <a:pt x="4840" y="1"/>
                  </a:cubicBezTo>
                  <a:cubicBezTo>
                    <a:pt x="4818" y="1"/>
                    <a:pt x="4796"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1"/>
            <p:cNvSpPr/>
            <p:nvPr/>
          </p:nvSpPr>
          <p:spPr>
            <a:xfrm>
              <a:off x="5247400" y="3702975"/>
              <a:ext cx="238525" cy="179825"/>
            </a:xfrm>
            <a:custGeom>
              <a:rect b="b" l="l" r="r" t="t"/>
              <a:pathLst>
                <a:path extrusionOk="0" h="7193" w="9541">
                  <a:moveTo>
                    <a:pt x="4768" y="1"/>
                  </a:moveTo>
                  <a:cubicBezTo>
                    <a:pt x="3836" y="1"/>
                    <a:pt x="2905" y="374"/>
                    <a:pt x="2217" y="1116"/>
                  </a:cubicBezTo>
                  <a:cubicBezTo>
                    <a:pt x="1" y="3387"/>
                    <a:pt x="1609" y="7192"/>
                    <a:pt x="4787" y="7192"/>
                  </a:cubicBezTo>
                  <a:cubicBezTo>
                    <a:pt x="4799" y="7192"/>
                    <a:pt x="4810" y="7192"/>
                    <a:pt x="4821" y="7192"/>
                  </a:cubicBezTo>
                  <a:cubicBezTo>
                    <a:pt x="7995" y="7165"/>
                    <a:pt x="9541" y="3286"/>
                    <a:pt x="7262" y="1062"/>
                  </a:cubicBezTo>
                  <a:cubicBezTo>
                    <a:pt x="6580" y="353"/>
                    <a:pt x="5674"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1"/>
            <p:cNvSpPr/>
            <p:nvPr/>
          </p:nvSpPr>
          <p:spPr>
            <a:xfrm>
              <a:off x="5896150" y="3072975"/>
              <a:ext cx="202775" cy="183550"/>
            </a:xfrm>
            <a:custGeom>
              <a:rect b="b" l="l" r="r" t="t"/>
              <a:pathLst>
                <a:path extrusionOk="0" h="7342" w="8111">
                  <a:moveTo>
                    <a:pt x="4006" y="0"/>
                  </a:moveTo>
                  <a:cubicBezTo>
                    <a:pt x="3156" y="0"/>
                    <a:pt x="2308" y="327"/>
                    <a:pt x="1601" y="983"/>
                  </a:cubicBezTo>
                  <a:cubicBezTo>
                    <a:pt x="82" y="2393"/>
                    <a:pt x="1" y="4536"/>
                    <a:pt x="1384" y="6028"/>
                  </a:cubicBezTo>
                  <a:cubicBezTo>
                    <a:pt x="2090" y="6896"/>
                    <a:pt x="3109" y="7341"/>
                    <a:pt x="4135" y="7341"/>
                  </a:cubicBezTo>
                  <a:cubicBezTo>
                    <a:pt x="5000" y="7341"/>
                    <a:pt x="5870" y="7025"/>
                    <a:pt x="6565" y="6380"/>
                  </a:cubicBezTo>
                  <a:cubicBezTo>
                    <a:pt x="8084" y="4997"/>
                    <a:pt x="8111" y="2637"/>
                    <a:pt x="6646" y="1200"/>
                  </a:cubicBezTo>
                  <a:cubicBezTo>
                    <a:pt x="5890" y="401"/>
                    <a:pt x="4947" y="0"/>
                    <a:pt x="400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1"/>
            <p:cNvSpPr/>
            <p:nvPr/>
          </p:nvSpPr>
          <p:spPr>
            <a:xfrm>
              <a:off x="6506450" y="2443400"/>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7"/>
                    <a:pt x="4765" y="7207"/>
                    <a:pt x="4787" y="7207"/>
                  </a:cubicBezTo>
                  <a:cubicBezTo>
                    <a:pt x="7943" y="7207"/>
                    <a:pt x="9559" y="3420"/>
                    <a:pt x="7351" y="1131"/>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1"/>
            <p:cNvSpPr/>
            <p:nvPr/>
          </p:nvSpPr>
          <p:spPr>
            <a:xfrm>
              <a:off x="4617950" y="4962975"/>
              <a:ext cx="238700" cy="180400"/>
            </a:xfrm>
            <a:custGeom>
              <a:rect b="b" l="l" r="r" t="t"/>
              <a:pathLst>
                <a:path extrusionOk="0" h="7216" w="9548">
                  <a:moveTo>
                    <a:pt x="4747" y="0"/>
                  </a:moveTo>
                  <a:cubicBezTo>
                    <a:pt x="1573" y="27"/>
                    <a:pt x="0" y="3879"/>
                    <a:pt x="2251" y="6130"/>
                  </a:cubicBezTo>
                  <a:cubicBezTo>
                    <a:pt x="2937" y="6856"/>
                    <a:pt x="3848" y="7215"/>
                    <a:pt x="4759" y="7215"/>
                  </a:cubicBezTo>
                  <a:cubicBezTo>
                    <a:pt x="5686" y="7215"/>
                    <a:pt x="6612" y="6842"/>
                    <a:pt x="7296" y="6103"/>
                  </a:cubicBezTo>
                  <a:cubicBezTo>
                    <a:pt x="9548" y="3852"/>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1"/>
            <p:cNvSpPr/>
            <p:nvPr/>
          </p:nvSpPr>
          <p:spPr>
            <a:xfrm>
              <a:off x="5265525" y="4332375"/>
              <a:ext cx="202100" cy="181000"/>
            </a:xfrm>
            <a:custGeom>
              <a:rect b="b" l="l" r="r" t="t"/>
              <a:pathLst>
                <a:path extrusionOk="0" h="7240" w="8084">
                  <a:moveTo>
                    <a:pt x="4012" y="1"/>
                  </a:moveTo>
                  <a:cubicBezTo>
                    <a:pt x="3198" y="1"/>
                    <a:pt x="2389" y="303"/>
                    <a:pt x="1709" y="921"/>
                  </a:cubicBezTo>
                  <a:cubicBezTo>
                    <a:pt x="163" y="2305"/>
                    <a:pt x="0" y="4448"/>
                    <a:pt x="1357" y="5966"/>
                  </a:cubicBezTo>
                  <a:cubicBezTo>
                    <a:pt x="2110" y="6808"/>
                    <a:pt x="3087" y="7240"/>
                    <a:pt x="4067" y="7240"/>
                  </a:cubicBezTo>
                  <a:cubicBezTo>
                    <a:pt x="4888" y="7240"/>
                    <a:pt x="5709" y="6937"/>
                    <a:pt x="6402" y="6319"/>
                  </a:cubicBezTo>
                  <a:cubicBezTo>
                    <a:pt x="7893" y="4990"/>
                    <a:pt x="8083" y="2793"/>
                    <a:pt x="6727" y="1274"/>
                  </a:cubicBezTo>
                  <a:cubicBezTo>
                    <a:pt x="5959"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1"/>
            <p:cNvSpPr/>
            <p:nvPr/>
          </p:nvSpPr>
          <p:spPr>
            <a:xfrm>
              <a:off x="5896150" y="3702650"/>
              <a:ext cx="200750" cy="180725"/>
            </a:xfrm>
            <a:custGeom>
              <a:rect b="b" l="l" r="r" t="t"/>
              <a:pathLst>
                <a:path extrusionOk="0" h="7229" w="8030">
                  <a:moveTo>
                    <a:pt x="3995" y="0"/>
                  </a:moveTo>
                  <a:cubicBezTo>
                    <a:pt x="3149" y="0"/>
                    <a:pt x="2305" y="328"/>
                    <a:pt x="1601" y="994"/>
                  </a:cubicBezTo>
                  <a:cubicBezTo>
                    <a:pt x="82" y="2431"/>
                    <a:pt x="1" y="4547"/>
                    <a:pt x="1384" y="6039"/>
                  </a:cubicBezTo>
                  <a:cubicBezTo>
                    <a:pt x="2129" y="6827"/>
                    <a:pt x="3086" y="7229"/>
                    <a:pt x="4043" y="7229"/>
                  </a:cubicBezTo>
                  <a:cubicBezTo>
                    <a:pt x="4898" y="7229"/>
                    <a:pt x="5752" y="6908"/>
                    <a:pt x="6456" y="6256"/>
                  </a:cubicBezTo>
                  <a:cubicBezTo>
                    <a:pt x="7948" y="4954"/>
                    <a:pt x="8029" y="2648"/>
                    <a:pt x="6646" y="1211"/>
                  </a:cubicBezTo>
                  <a:cubicBezTo>
                    <a:pt x="5887" y="409"/>
                    <a:pt x="4940" y="0"/>
                    <a:pt x="399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1"/>
            <p:cNvSpPr/>
            <p:nvPr/>
          </p:nvSpPr>
          <p:spPr>
            <a:xfrm>
              <a:off x="6506825" y="3073100"/>
              <a:ext cx="239000" cy="179750"/>
            </a:xfrm>
            <a:custGeom>
              <a:rect b="b" l="l" r="r" t="t"/>
              <a:pathLst>
                <a:path extrusionOk="0" h="7190" w="9560">
                  <a:moveTo>
                    <a:pt x="4773" y="1"/>
                  </a:moveTo>
                  <a:cubicBezTo>
                    <a:pt x="3837" y="1"/>
                    <a:pt x="2900" y="381"/>
                    <a:pt x="2209" y="1141"/>
                  </a:cubicBezTo>
                  <a:cubicBezTo>
                    <a:pt x="1" y="3403"/>
                    <a:pt x="1617" y="7190"/>
                    <a:pt x="4773" y="7190"/>
                  </a:cubicBezTo>
                  <a:cubicBezTo>
                    <a:pt x="4795" y="7190"/>
                    <a:pt x="4818" y="7190"/>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1"/>
            <p:cNvSpPr/>
            <p:nvPr/>
          </p:nvSpPr>
          <p:spPr>
            <a:xfrm>
              <a:off x="5247225" y="4963650"/>
              <a:ext cx="238700" cy="180050"/>
            </a:xfrm>
            <a:custGeom>
              <a:rect b="b" l="l" r="r" t="t"/>
              <a:pathLst>
                <a:path extrusionOk="0" h="7202" w="9548">
                  <a:moveTo>
                    <a:pt x="4774" y="0"/>
                  </a:moveTo>
                  <a:cubicBezTo>
                    <a:pt x="1600" y="0"/>
                    <a:pt x="0" y="3852"/>
                    <a:pt x="2251" y="6103"/>
                  </a:cubicBezTo>
                  <a:cubicBezTo>
                    <a:pt x="2929" y="6836"/>
                    <a:pt x="3852" y="7202"/>
                    <a:pt x="4774" y="7202"/>
                  </a:cubicBezTo>
                  <a:cubicBezTo>
                    <a:pt x="5696" y="7202"/>
                    <a:pt x="6618" y="6836"/>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1"/>
            <p:cNvSpPr/>
            <p:nvPr/>
          </p:nvSpPr>
          <p:spPr>
            <a:xfrm>
              <a:off x="5877550" y="4332575"/>
              <a:ext cx="238325" cy="180175"/>
            </a:xfrm>
            <a:custGeom>
              <a:rect b="b" l="l" r="r" t="t"/>
              <a:pathLst>
                <a:path extrusionOk="0" h="7207" w="9533">
                  <a:moveTo>
                    <a:pt x="4749" y="1"/>
                  </a:moveTo>
                  <a:cubicBezTo>
                    <a:pt x="3805" y="1"/>
                    <a:pt x="2862" y="381"/>
                    <a:pt x="2182" y="1130"/>
                  </a:cubicBezTo>
                  <a:cubicBezTo>
                    <a:pt x="1" y="3420"/>
                    <a:pt x="1617" y="7207"/>
                    <a:pt x="4773" y="7207"/>
                  </a:cubicBezTo>
                  <a:cubicBezTo>
                    <a:pt x="4795" y="7207"/>
                    <a:pt x="4818" y="7207"/>
                    <a:pt x="4840" y="7206"/>
                  </a:cubicBezTo>
                  <a:cubicBezTo>
                    <a:pt x="8014" y="7125"/>
                    <a:pt x="9533" y="3246"/>
                    <a:pt x="7227" y="1049"/>
                  </a:cubicBezTo>
                  <a:cubicBezTo>
                    <a:pt x="6552"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1"/>
            <p:cNvSpPr/>
            <p:nvPr/>
          </p:nvSpPr>
          <p:spPr>
            <a:xfrm>
              <a:off x="6506450" y="3702975"/>
              <a:ext cx="239000" cy="179825"/>
            </a:xfrm>
            <a:custGeom>
              <a:rect b="b" l="l" r="r" t="t"/>
              <a:pathLst>
                <a:path extrusionOk="0" h="7193" w="9560">
                  <a:moveTo>
                    <a:pt x="4794" y="0"/>
                  </a:moveTo>
                  <a:cubicBezTo>
                    <a:pt x="3897" y="0"/>
                    <a:pt x="2994" y="346"/>
                    <a:pt x="2306" y="1035"/>
                  </a:cubicBezTo>
                  <a:cubicBezTo>
                    <a:pt x="0" y="3259"/>
                    <a:pt x="1546" y="7138"/>
                    <a:pt x="4720" y="7192"/>
                  </a:cubicBezTo>
                  <a:cubicBezTo>
                    <a:pt x="4742" y="7193"/>
                    <a:pt x="4765" y="7193"/>
                    <a:pt x="4787" y="7193"/>
                  </a:cubicBezTo>
                  <a:cubicBezTo>
                    <a:pt x="7943" y="7193"/>
                    <a:pt x="9559" y="3406"/>
                    <a:pt x="7351" y="1144"/>
                  </a:cubicBezTo>
                  <a:cubicBezTo>
                    <a:pt x="6671" y="380"/>
                    <a:pt x="5735" y="0"/>
                    <a:pt x="47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1"/>
            <p:cNvSpPr/>
            <p:nvPr/>
          </p:nvSpPr>
          <p:spPr>
            <a:xfrm>
              <a:off x="5896150" y="4962125"/>
              <a:ext cx="201425" cy="181050"/>
            </a:xfrm>
            <a:custGeom>
              <a:rect b="b" l="l" r="r" t="t"/>
              <a:pathLst>
                <a:path extrusionOk="0" h="7242" w="8057">
                  <a:moveTo>
                    <a:pt x="4006" y="1"/>
                  </a:moveTo>
                  <a:cubicBezTo>
                    <a:pt x="3156" y="1"/>
                    <a:pt x="2308" y="328"/>
                    <a:pt x="1601" y="984"/>
                  </a:cubicBezTo>
                  <a:cubicBezTo>
                    <a:pt x="109" y="2394"/>
                    <a:pt x="1" y="4564"/>
                    <a:pt x="1384" y="6056"/>
                  </a:cubicBezTo>
                  <a:cubicBezTo>
                    <a:pt x="2083" y="6840"/>
                    <a:pt x="3051" y="7242"/>
                    <a:pt x="4021" y="7242"/>
                  </a:cubicBezTo>
                  <a:cubicBezTo>
                    <a:pt x="4897" y="7242"/>
                    <a:pt x="5774" y="6915"/>
                    <a:pt x="6456" y="6246"/>
                  </a:cubicBezTo>
                  <a:cubicBezTo>
                    <a:pt x="7948" y="4944"/>
                    <a:pt x="8056" y="2638"/>
                    <a:pt x="6646" y="1201"/>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1"/>
            <p:cNvSpPr/>
            <p:nvPr/>
          </p:nvSpPr>
          <p:spPr>
            <a:xfrm>
              <a:off x="6507125" y="4332300"/>
              <a:ext cx="238125" cy="180475"/>
            </a:xfrm>
            <a:custGeom>
              <a:rect b="b" l="l" r="r" t="t"/>
              <a:pathLst>
                <a:path extrusionOk="0" h="7219" w="9525">
                  <a:moveTo>
                    <a:pt x="4739" y="1"/>
                  </a:moveTo>
                  <a:cubicBezTo>
                    <a:pt x="3881" y="1"/>
                    <a:pt x="3024" y="341"/>
                    <a:pt x="2306" y="1033"/>
                  </a:cubicBezTo>
                  <a:cubicBezTo>
                    <a:pt x="0" y="3230"/>
                    <a:pt x="1492" y="7136"/>
                    <a:pt x="4666" y="7217"/>
                  </a:cubicBezTo>
                  <a:cubicBezTo>
                    <a:pt x="4699" y="7218"/>
                    <a:pt x="4732" y="7218"/>
                    <a:pt x="4765" y="7218"/>
                  </a:cubicBezTo>
                  <a:cubicBezTo>
                    <a:pt x="7874" y="7218"/>
                    <a:pt x="9525" y="3450"/>
                    <a:pt x="7351" y="1169"/>
                  </a:cubicBezTo>
                  <a:cubicBezTo>
                    <a:pt x="6591" y="395"/>
                    <a:pt x="5664" y="1"/>
                    <a:pt x="473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1"/>
            <p:cNvSpPr/>
            <p:nvPr/>
          </p:nvSpPr>
          <p:spPr>
            <a:xfrm>
              <a:off x="6506825" y="4962275"/>
              <a:ext cx="239000" cy="179750"/>
            </a:xfrm>
            <a:custGeom>
              <a:rect b="b" l="l" r="r" t="t"/>
              <a:pathLst>
                <a:path extrusionOk="0" h="7190" w="9560">
                  <a:moveTo>
                    <a:pt x="4773" y="1"/>
                  </a:moveTo>
                  <a:cubicBezTo>
                    <a:pt x="3837" y="1"/>
                    <a:pt x="2900" y="381"/>
                    <a:pt x="2209" y="1140"/>
                  </a:cubicBezTo>
                  <a:cubicBezTo>
                    <a:pt x="1" y="3403"/>
                    <a:pt x="1617" y="7190"/>
                    <a:pt x="4773" y="7190"/>
                  </a:cubicBezTo>
                  <a:cubicBezTo>
                    <a:pt x="4795" y="7190"/>
                    <a:pt x="4818" y="7189"/>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1"/>
            <p:cNvSpPr/>
            <p:nvPr/>
          </p:nvSpPr>
          <p:spPr>
            <a:xfrm>
              <a:off x="4006300" y="2443200"/>
              <a:ext cx="202100" cy="180775"/>
            </a:xfrm>
            <a:custGeom>
              <a:rect b="b" l="l" r="r" t="t"/>
              <a:pathLst>
                <a:path extrusionOk="0" h="7231" w="8084">
                  <a:moveTo>
                    <a:pt x="4023" y="1"/>
                  </a:moveTo>
                  <a:cubicBezTo>
                    <a:pt x="3204" y="1"/>
                    <a:pt x="2389" y="304"/>
                    <a:pt x="1709" y="922"/>
                  </a:cubicBezTo>
                  <a:cubicBezTo>
                    <a:pt x="190" y="2278"/>
                    <a:pt x="0" y="4448"/>
                    <a:pt x="1329" y="5967"/>
                  </a:cubicBezTo>
                  <a:cubicBezTo>
                    <a:pt x="2056" y="6797"/>
                    <a:pt x="3051" y="7231"/>
                    <a:pt x="4052" y="7231"/>
                  </a:cubicBezTo>
                  <a:cubicBezTo>
                    <a:pt x="4881" y="7231"/>
                    <a:pt x="5714" y="6934"/>
                    <a:pt x="6402" y="6319"/>
                  </a:cubicBezTo>
                  <a:cubicBezTo>
                    <a:pt x="7893" y="4990"/>
                    <a:pt x="8083" y="2766"/>
                    <a:pt x="6754" y="1274"/>
                  </a:cubicBezTo>
                  <a:cubicBezTo>
                    <a:pt x="5987"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1"/>
            <p:cNvSpPr/>
            <p:nvPr/>
          </p:nvSpPr>
          <p:spPr>
            <a:xfrm>
              <a:off x="3988000" y="3073100"/>
              <a:ext cx="238125" cy="179775"/>
            </a:xfrm>
            <a:custGeom>
              <a:rect b="b" l="l" r="r" t="t"/>
              <a:pathLst>
                <a:path extrusionOk="0" h="7191" w="9525">
                  <a:moveTo>
                    <a:pt x="4787" y="1"/>
                  </a:moveTo>
                  <a:cubicBezTo>
                    <a:pt x="3885" y="1"/>
                    <a:pt x="2984" y="354"/>
                    <a:pt x="2306" y="1059"/>
                  </a:cubicBezTo>
                  <a:cubicBezTo>
                    <a:pt x="0" y="3256"/>
                    <a:pt x="1519" y="7135"/>
                    <a:pt x="4692" y="7189"/>
                  </a:cubicBezTo>
                  <a:cubicBezTo>
                    <a:pt x="4726" y="7190"/>
                    <a:pt x="4759" y="7190"/>
                    <a:pt x="4792" y="7190"/>
                  </a:cubicBezTo>
                  <a:cubicBezTo>
                    <a:pt x="7927" y="7190"/>
                    <a:pt x="9525" y="3395"/>
                    <a:pt x="7351" y="1141"/>
                  </a:cubicBezTo>
                  <a:cubicBezTo>
                    <a:pt x="6660" y="381"/>
                    <a:pt x="5723"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1"/>
            <p:cNvSpPr/>
            <p:nvPr/>
          </p:nvSpPr>
          <p:spPr>
            <a:xfrm>
              <a:off x="4617250" y="2443250"/>
              <a:ext cx="239200" cy="180325"/>
            </a:xfrm>
            <a:custGeom>
              <a:rect b="b" l="l" r="r" t="t"/>
              <a:pathLst>
                <a:path extrusionOk="0" h="7213" w="9568">
                  <a:moveTo>
                    <a:pt x="4791" y="1"/>
                  </a:moveTo>
                  <a:cubicBezTo>
                    <a:pt x="3881" y="1"/>
                    <a:pt x="2975" y="360"/>
                    <a:pt x="2307" y="1082"/>
                  </a:cubicBezTo>
                  <a:cubicBezTo>
                    <a:pt x="1" y="3306"/>
                    <a:pt x="1574" y="7185"/>
                    <a:pt x="4748" y="7212"/>
                  </a:cubicBezTo>
                  <a:cubicBezTo>
                    <a:pt x="4759" y="7212"/>
                    <a:pt x="4770" y="7212"/>
                    <a:pt x="4781" y="7212"/>
                  </a:cubicBezTo>
                  <a:cubicBezTo>
                    <a:pt x="7960" y="7212"/>
                    <a:pt x="9568" y="3407"/>
                    <a:pt x="7352" y="1137"/>
                  </a:cubicBezTo>
                  <a:cubicBezTo>
                    <a:pt x="6664" y="380"/>
                    <a:pt x="5726" y="1"/>
                    <a:pt x="479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1"/>
            <p:cNvSpPr/>
            <p:nvPr/>
          </p:nvSpPr>
          <p:spPr>
            <a:xfrm>
              <a:off x="3988175" y="3703750"/>
              <a:ext cx="238525" cy="180325"/>
            </a:xfrm>
            <a:custGeom>
              <a:rect b="b" l="l" r="r" t="t"/>
              <a:pathLst>
                <a:path extrusionOk="0" h="7213" w="9541">
                  <a:moveTo>
                    <a:pt x="4787" y="0"/>
                  </a:moveTo>
                  <a:cubicBezTo>
                    <a:pt x="1609" y="0"/>
                    <a:pt x="1" y="3806"/>
                    <a:pt x="2217" y="6076"/>
                  </a:cubicBezTo>
                  <a:cubicBezTo>
                    <a:pt x="2905" y="6832"/>
                    <a:pt x="3836" y="7212"/>
                    <a:pt x="4767" y="7212"/>
                  </a:cubicBezTo>
                  <a:cubicBezTo>
                    <a:pt x="5674" y="7212"/>
                    <a:pt x="6580" y="6853"/>
                    <a:pt x="7262" y="6130"/>
                  </a:cubicBezTo>
                  <a:cubicBezTo>
                    <a:pt x="9541" y="3906"/>
                    <a:pt x="7995"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1"/>
            <p:cNvSpPr/>
            <p:nvPr/>
          </p:nvSpPr>
          <p:spPr>
            <a:xfrm>
              <a:off x="4636250" y="3072975"/>
              <a:ext cx="201425" cy="180925"/>
            </a:xfrm>
            <a:custGeom>
              <a:rect b="b" l="l" r="r" t="t"/>
              <a:pathLst>
                <a:path extrusionOk="0" h="7237" w="8057">
                  <a:moveTo>
                    <a:pt x="4023" y="0"/>
                  </a:moveTo>
                  <a:cubicBezTo>
                    <a:pt x="3177" y="0"/>
                    <a:pt x="2335" y="327"/>
                    <a:pt x="1628" y="983"/>
                  </a:cubicBezTo>
                  <a:cubicBezTo>
                    <a:pt x="109" y="2393"/>
                    <a:pt x="0" y="4536"/>
                    <a:pt x="1411" y="6028"/>
                  </a:cubicBezTo>
                  <a:cubicBezTo>
                    <a:pt x="2123" y="6827"/>
                    <a:pt x="3107" y="7237"/>
                    <a:pt x="4097" y="7237"/>
                  </a:cubicBezTo>
                  <a:cubicBezTo>
                    <a:pt x="4955" y="7237"/>
                    <a:pt x="5817" y="6929"/>
                    <a:pt x="6510" y="6299"/>
                  </a:cubicBezTo>
                  <a:cubicBezTo>
                    <a:pt x="7975" y="4943"/>
                    <a:pt x="8056" y="2637"/>
                    <a:pt x="6673" y="1200"/>
                  </a:cubicBezTo>
                  <a:cubicBezTo>
                    <a:pt x="5903" y="401"/>
                    <a:pt x="4961" y="0"/>
                    <a:pt x="4023"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1"/>
            <p:cNvSpPr/>
            <p:nvPr/>
          </p:nvSpPr>
          <p:spPr>
            <a:xfrm>
              <a:off x="5247225" y="2443175"/>
              <a:ext cx="238500" cy="179725"/>
            </a:xfrm>
            <a:custGeom>
              <a:rect b="b" l="l" r="r" t="t"/>
              <a:pathLst>
                <a:path extrusionOk="0" h="7189" w="9540">
                  <a:moveTo>
                    <a:pt x="4765" y="0"/>
                  </a:moveTo>
                  <a:cubicBezTo>
                    <a:pt x="3855" y="0"/>
                    <a:pt x="2950" y="360"/>
                    <a:pt x="2278" y="1085"/>
                  </a:cubicBezTo>
                  <a:cubicBezTo>
                    <a:pt x="0" y="3309"/>
                    <a:pt x="1573" y="7188"/>
                    <a:pt x="4774" y="7188"/>
                  </a:cubicBezTo>
                  <a:cubicBezTo>
                    <a:pt x="4785" y="7188"/>
                    <a:pt x="4796" y="7188"/>
                    <a:pt x="4807" y="7188"/>
                  </a:cubicBezTo>
                  <a:cubicBezTo>
                    <a:pt x="7959" y="7188"/>
                    <a:pt x="9540"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1"/>
            <p:cNvSpPr/>
            <p:nvPr/>
          </p:nvSpPr>
          <p:spPr>
            <a:xfrm>
              <a:off x="4006975" y="4332350"/>
              <a:ext cx="201425" cy="181225"/>
            </a:xfrm>
            <a:custGeom>
              <a:rect b="b" l="l" r="r" t="t"/>
              <a:pathLst>
                <a:path extrusionOk="0" h="7249" w="8057">
                  <a:moveTo>
                    <a:pt x="4008" y="1"/>
                  </a:moveTo>
                  <a:cubicBezTo>
                    <a:pt x="3158" y="1"/>
                    <a:pt x="2309" y="334"/>
                    <a:pt x="1601" y="1004"/>
                  </a:cubicBezTo>
                  <a:cubicBezTo>
                    <a:pt x="109" y="2387"/>
                    <a:pt x="0" y="4557"/>
                    <a:pt x="1384" y="6049"/>
                  </a:cubicBezTo>
                  <a:cubicBezTo>
                    <a:pt x="2082" y="6847"/>
                    <a:pt x="3051" y="7249"/>
                    <a:pt x="4021" y="7249"/>
                  </a:cubicBezTo>
                  <a:cubicBezTo>
                    <a:pt x="4897" y="7249"/>
                    <a:pt x="5774" y="6922"/>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1"/>
            <p:cNvSpPr/>
            <p:nvPr/>
          </p:nvSpPr>
          <p:spPr>
            <a:xfrm>
              <a:off x="4617950" y="3702900"/>
              <a:ext cx="238325" cy="179900"/>
            </a:xfrm>
            <a:custGeom>
              <a:rect b="b" l="l" r="r" t="t"/>
              <a:pathLst>
                <a:path extrusionOk="0" h="7196" w="9533">
                  <a:moveTo>
                    <a:pt x="4759" y="0"/>
                  </a:moveTo>
                  <a:cubicBezTo>
                    <a:pt x="3858" y="0"/>
                    <a:pt x="2957" y="346"/>
                    <a:pt x="2279" y="1038"/>
                  </a:cubicBezTo>
                  <a:cubicBezTo>
                    <a:pt x="0" y="3262"/>
                    <a:pt x="1519" y="7141"/>
                    <a:pt x="4693" y="7195"/>
                  </a:cubicBezTo>
                  <a:cubicBezTo>
                    <a:pt x="4715" y="7196"/>
                    <a:pt x="4737" y="7196"/>
                    <a:pt x="4760" y="7196"/>
                  </a:cubicBezTo>
                  <a:cubicBezTo>
                    <a:pt x="7916" y="7196"/>
                    <a:pt x="9532" y="3409"/>
                    <a:pt x="7324" y="1119"/>
                  </a:cubicBezTo>
                  <a:cubicBezTo>
                    <a:pt x="6633" y="373"/>
                    <a:pt x="5695"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1"/>
            <p:cNvSpPr/>
            <p:nvPr/>
          </p:nvSpPr>
          <p:spPr>
            <a:xfrm>
              <a:off x="7141825" y="1811875"/>
              <a:ext cx="238700" cy="180050"/>
            </a:xfrm>
            <a:custGeom>
              <a:rect b="b" l="l" r="r" t="t"/>
              <a:pathLst>
                <a:path extrusionOk="0" h="7202" w="9548">
                  <a:moveTo>
                    <a:pt x="4774" y="0"/>
                  </a:moveTo>
                  <a:cubicBezTo>
                    <a:pt x="1600" y="0"/>
                    <a:pt x="0" y="3825"/>
                    <a:pt x="2224" y="6103"/>
                  </a:cubicBezTo>
                  <a:cubicBezTo>
                    <a:pt x="2902" y="6835"/>
                    <a:pt x="3825" y="7201"/>
                    <a:pt x="4750" y="7201"/>
                  </a:cubicBezTo>
                  <a:cubicBezTo>
                    <a:pt x="5676" y="7201"/>
                    <a:pt x="6605" y="6835"/>
                    <a:pt x="7296" y="6103"/>
                  </a:cubicBezTo>
                  <a:cubicBezTo>
                    <a:pt x="9548" y="3879"/>
                    <a:pt x="7975" y="27"/>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1"/>
            <p:cNvSpPr/>
            <p:nvPr/>
          </p:nvSpPr>
          <p:spPr>
            <a:xfrm>
              <a:off x="7142025" y="552650"/>
              <a:ext cx="238500" cy="179800"/>
            </a:xfrm>
            <a:custGeom>
              <a:rect b="b" l="l" r="r" t="t"/>
              <a:pathLst>
                <a:path extrusionOk="0" h="7192" w="9540">
                  <a:moveTo>
                    <a:pt x="4760" y="0"/>
                  </a:moveTo>
                  <a:cubicBezTo>
                    <a:pt x="1608" y="0"/>
                    <a:pt x="0" y="3806"/>
                    <a:pt x="2216" y="6076"/>
                  </a:cubicBezTo>
                  <a:cubicBezTo>
                    <a:pt x="2904" y="6819"/>
                    <a:pt x="3836" y="7192"/>
                    <a:pt x="4767" y="7192"/>
                  </a:cubicBezTo>
                  <a:cubicBezTo>
                    <a:pt x="5673" y="7192"/>
                    <a:pt x="6579" y="6839"/>
                    <a:pt x="7261" y="6130"/>
                  </a:cubicBezTo>
                  <a:cubicBezTo>
                    <a:pt x="9540" y="3906"/>
                    <a:pt x="7994" y="27"/>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1"/>
            <p:cNvSpPr/>
            <p:nvPr/>
          </p:nvSpPr>
          <p:spPr>
            <a:xfrm>
              <a:off x="7160125" y="1181075"/>
              <a:ext cx="201425" cy="181050"/>
            </a:xfrm>
            <a:custGeom>
              <a:rect b="b" l="l" r="r" t="t"/>
              <a:pathLst>
                <a:path extrusionOk="0" h="7242" w="8057">
                  <a:moveTo>
                    <a:pt x="4033" y="1"/>
                  </a:moveTo>
                  <a:cubicBezTo>
                    <a:pt x="3183" y="1"/>
                    <a:pt x="2336" y="327"/>
                    <a:pt x="1628" y="983"/>
                  </a:cubicBezTo>
                  <a:cubicBezTo>
                    <a:pt x="136" y="2394"/>
                    <a:pt x="1" y="4564"/>
                    <a:pt x="1411" y="6056"/>
                  </a:cubicBezTo>
                  <a:cubicBezTo>
                    <a:pt x="2095" y="6840"/>
                    <a:pt x="3065" y="7242"/>
                    <a:pt x="4035" y="7242"/>
                  </a:cubicBezTo>
                  <a:cubicBezTo>
                    <a:pt x="4910" y="7242"/>
                    <a:pt x="5787" y="6914"/>
                    <a:pt x="6456" y="6245"/>
                  </a:cubicBezTo>
                  <a:cubicBezTo>
                    <a:pt x="7975" y="4944"/>
                    <a:pt x="8056" y="2638"/>
                    <a:pt x="6673" y="1200"/>
                  </a:cubicBezTo>
                  <a:cubicBezTo>
                    <a:pt x="5917" y="402"/>
                    <a:pt x="4974" y="1"/>
                    <a:pt x="403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1"/>
            <p:cNvSpPr/>
            <p:nvPr/>
          </p:nvSpPr>
          <p:spPr>
            <a:xfrm>
              <a:off x="7141825" y="4962975"/>
              <a:ext cx="238700" cy="180150"/>
            </a:xfrm>
            <a:custGeom>
              <a:rect b="b" l="l" r="r" t="t"/>
              <a:pathLst>
                <a:path extrusionOk="0" h="7206" w="9548">
                  <a:moveTo>
                    <a:pt x="4801" y="0"/>
                  </a:moveTo>
                  <a:cubicBezTo>
                    <a:pt x="1600" y="0"/>
                    <a:pt x="0" y="3852"/>
                    <a:pt x="2251" y="6103"/>
                  </a:cubicBezTo>
                  <a:cubicBezTo>
                    <a:pt x="2933" y="6839"/>
                    <a:pt x="3854" y="7205"/>
                    <a:pt x="4777" y="7205"/>
                  </a:cubicBezTo>
                  <a:cubicBezTo>
                    <a:pt x="5691" y="7205"/>
                    <a:pt x="6608" y="6846"/>
                    <a:pt x="7296" y="6130"/>
                  </a:cubicBezTo>
                  <a:cubicBezTo>
                    <a:pt x="9548" y="3879"/>
                    <a:pt x="7975"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1"/>
            <p:cNvSpPr/>
            <p:nvPr/>
          </p:nvSpPr>
          <p:spPr>
            <a:xfrm>
              <a:off x="7160125" y="2443200"/>
              <a:ext cx="202100" cy="180775"/>
            </a:xfrm>
            <a:custGeom>
              <a:rect b="b" l="l" r="r" t="t"/>
              <a:pathLst>
                <a:path extrusionOk="0" h="7231" w="8084">
                  <a:moveTo>
                    <a:pt x="4012" y="1"/>
                  </a:moveTo>
                  <a:cubicBezTo>
                    <a:pt x="3198" y="1"/>
                    <a:pt x="2389" y="304"/>
                    <a:pt x="1709" y="922"/>
                  </a:cubicBezTo>
                  <a:cubicBezTo>
                    <a:pt x="190" y="2278"/>
                    <a:pt x="1" y="4448"/>
                    <a:pt x="1330" y="5967"/>
                  </a:cubicBezTo>
                  <a:cubicBezTo>
                    <a:pt x="2057" y="6797"/>
                    <a:pt x="3051" y="7231"/>
                    <a:pt x="4048" y="7231"/>
                  </a:cubicBezTo>
                  <a:cubicBezTo>
                    <a:pt x="4873" y="7231"/>
                    <a:pt x="5699" y="6934"/>
                    <a:pt x="6375" y="6319"/>
                  </a:cubicBezTo>
                  <a:cubicBezTo>
                    <a:pt x="7894" y="4990"/>
                    <a:pt x="8083" y="2766"/>
                    <a:pt x="6727" y="1274"/>
                  </a:cubicBezTo>
                  <a:cubicBezTo>
                    <a:pt x="5960"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1"/>
            <p:cNvSpPr/>
            <p:nvPr/>
          </p:nvSpPr>
          <p:spPr>
            <a:xfrm>
              <a:off x="7141825" y="3073100"/>
              <a:ext cx="238125" cy="179775"/>
            </a:xfrm>
            <a:custGeom>
              <a:rect b="b" l="l" r="r" t="t"/>
              <a:pathLst>
                <a:path extrusionOk="0" h="7191" w="9525">
                  <a:moveTo>
                    <a:pt x="4781" y="1"/>
                  </a:moveTo>
                  <a:cubicBezTo>
                    <a:pt x="3878" y="1"/>
                    <a:pt x="2971" y="354"/>
                    <a:pt x="2279" y="1059"/>
                  </a:cubicBezTo>
                  <a:cubicBezTo>
                    <a:pt x="0" y="3256"/>
                    <a:pt x="1519" y="7135"/>
                    <a:pt x="4693" y="7189"/>
                  </a:cubicBezTo>
                  <a:cubicBezTo>
                    <a:pt x="4726" y="7190"/>
                    <a:pt x="4759" y="7190"/>
                    <a:pt x="4792" y="7190"/>
                  </a:cubicBezTo>
                  <a:cubicBezTo>
                    <a:pt x="7927" y="7190"/>
                    <a:pt x="9525" y="3395"/>
                    <a:pt x="7324" y="1141"/>
                  </a:cubicBezTo>
                  <a:cubicBezTo>
                    <a:pt x="6647" y="381"/>
                    <a:pt x="5717" y="1"/>
                    <a:pt x="478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1"/>
            <p:cNvSpPr/>
            <p:nvPr/>
          </p:nvSpPr>
          <p:spPr>
            <a:xfrm>
              <a:off x="7142025" y="3703750"/>
              <a:ext cx="238500" cy="180325"/>
            </a:xfrm>
            <a:custGeom>
              <a:rect b="b" l="l" r="r" t="t"/>
              <a:pathLst>
                <a:path extrusionOk="0" h="7213" w="9540">
                  <a:moveTo>
                    <a:pt x="4760" y="0"/>
                  </a:moveTo>
                  <a:cubicBezTo>
                    <a:pt x="1608" y="0"/>
                    <a:pt x="0" y="3806"/>
                    <a:pt x="2216" y="6076"/>
                  </a:cubicBezTo>
                  <a:cubicBezTo>
                    <a:pt x="2904" y="6832"/>
                    <a:pt x="3835" y="7212"/>
                    <a:pt x="4767" y="7212"/>
                  </a:cubicBezTo>
                  <a:cubicBezTo>
                    <a:pt x="5673" y="7212"/>
                    <a:pt x="6579" y="6853"/>
                    <a:pt x="7261" y="6130"/>
                  </a:cubicBezTo>
                  <a:cubicBezTo>
                    <a:pt x="9540" y="3906"/>
                    <a:pt x="7994" y="28"/>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1"/>
            <p:cNvSpPr/>
            <p:nvPr/>
          </p:nvSpPr>
          <p:spPr>
            <a:xfrm>
              <a:off x="7160125" y="4332350"/>
              <a:ext cx="201425" cy="181225"/>
            </a:xfrm>
            <a:custGeom>
              <a:rect b="b" l="l" r="r" t="t"/>
              <a:pathLst>
                <a:path extrusionOk="0" h="7249" w="8057">
                  <a:moveTo>
                    <a:pt x="4035" y="1"/>
                  </a:moveTo>
                  <a:cubicBezTo>
                    <a:pt x="3185" y="1"/>
                    <a:pt x="2336" y="334"/>
                    <a:pt x="1628" y="1004"/>
                  </a:cubicBezTo>
                  <a:cubicBezTo>
                    <a:pt x="136" y="2387"/>
                    <a:pt x="1" y="4557"/>
                    <a:pt x="1411" y="6049"/>
                  </a:cubicBezTo>
                  <a:cubicBezTo>
                    <a:pt x="2095" y="6847"/>
                    <a:pt x="3065" y="7249"/>
                    <a:pt x="4035" y="7249"/>
                  </a:cubicBezTo>
                  <a:cubicBezTo>
                    <a:pt x="4911" y="7249"/>
                    <a:pt x="5787" y="6922"/>
                    <a:pt x="6456" y="6266"/>
                  </a:cubicBezTo>
                  <a:cubicBezTo>
                    <a:pt x="7975" y="4937"/>
                    <a:pt x="8056" y="2631"/>
                    <a:pt x="6673" y="1221"/>
                  </a:cubicBezTo>
                  <a:cubicBezTo>
                    <a:pt x="5918" y="409"/>
                    <a:pt x="4976"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13" name="Shape 91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
    <p:spTree>
      <p:nvGrpSpPr>
        <p:cNvPr id="914" name="Shape 914"/>
        <p:cNvGrpSpPr/>
        <p:nvPr/>
      </p:nvGrpSpPr>
      <p:grpSpPr>
        <a:xfrm>
          <a:off x="0" y="0"/>
          <a:ext cx="0" cy="0"/>
          <a:chOff x="0" y="0"/>
          <a:chExt cx="0" cy="0"/>
        </a:xfrm>
      </p:grpSpPr>
      <p:grpSp>
        <p:nvGrpSpPr>
          <p:cNvPr id="915" name="Google Shape;915;p13"/>
          <p:cNvGrpSpPr/>
          <p:nvPr/>
        </p:nvGrpSpPr>
        <p:grpSpPr>
          <a:xfrm>
            <a:off x="-222187" y="3982834"/>
            <a:ext cx="1252756" cy="791730"/>
            <a:chOff x="209625" y="551300"/>
            <a:chExt cx="7170900" cy="4592400"/>
          </a:xfrm>
        </p:grpSpPr>
        <p:sp>
          <p:nvSpPr>
            <p:cNvPr id="916" name="Google Shape;916;p13"/>
            <p:cNvSpPr/>
            <p:nvPr/>
          </p:nvSpPr>
          <p:spPr>
            <a:xfrm>
              <a:off x="838900" y="1811875"/>
              <a:ext cx="238725" cy="180050"/>
            </a:xfrm>
            <a:custGeom>
              <a:rect b="b" l="l" r="r" t="t"/>
              <a:pathLst>
                <a:path extrusionOk="0" h="7202" w="9549">
                  <a:moveTo>
                    <a:pt x="4802" y="0"/>
                  </a:moveTo>
                  <a:cubicBezTo>
                    <a:pt x="1601" y="0"/>
                    <a:pt x="1" y="3825"/>
                    <a:pt x="2252" y="6103"/>
                  </a:cubicBezTo>
                  <a:cubicBezTo>
                    <a:pt x="2930" y="6835"/>
                    <a:pt x="3852" y="7201"/>
                    <a:pt x="4775" y="7201"/>
                  </a:cubicBezTo>
                  <a:cubicBezTo>
                    <a:pt x="5697" y="7201"/>
                    <a:pt x="6619" y="6835"/>
                    <a:pt x="7297" y="6103"/>
                  </a:cubicBezTo>
                  <a:cubicBezTo>
                    <a:pt x="9548" y="3879"/>
                    <a:pt x="7975" y="27"/>
                    <a:pt x="480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3"/>
            <p:cNvSpPr/>
            <p:nvPr/>
          </p:nvSpPr>
          <p:spPr>
            <a:xfrm>
              <a:off x="1469250" y="1182575"/>
              <a:ext cx="238325" cy="179750"/>
            </a:xfrm>
            <a:custGeom>
              <a:rect b="b" l="l" r="r" t="t"/>
              <a:pathLst>
                <a:path extrusionOk="0" h="7190" w="9533">
                  <a:moveTo>
                    <a:pt x="4746" y="1"/>
                  </a:moveTo>
                  <a:cubicBezTo>
                    <a:pt x="1616" y="1"/>
                    <a:pt x="0" y="3761"/>
                    <a:pt x="2182" y="6050"/>
                  </a:cubicBezTo>
                  <a:cubicBezTo>
                    <a:pt x="2859" y="6810"/>
                    <a:pt x="3796" y="7189"/>
                    <a:pt x="4739" y="7189"/>
                  </a:cubicBezTo>
                  <a:cubicBezTo>
                    <a:pt x="5648" y="7189"/>
                    <a:pt x="6562" y="6837"/>
                    <a:pt x="7254" y="6131"/>
                  </a:cubicBezTo>
                  <a:cubicBezTo>
                    <a:pt x="9532" y="3934"/>
                    <a:pt x="8013" y="55"/>
                    <a:pt x="4813" y="1"/>
                  </a:cubicBezTo>
                  <a:cubicBezTo>
                    <a:pt x="4790"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3"/>
            <p:cNvSpPr/>
            <p:nvPr/>
          </p:nvSpPr>
          <p:spPr>
            <a:xfrm>
              <a:off x="2098325" y="551550"/>
              <a:ext cx="239200" cy="180150"/>
            </a:xfrm>
            <a:custGeom>
              <a:rect b="b" l="l" r="r" t="t"/>
              <a:pathLst>
                <a:path extrusionOk="0" h="7206" w="9568">
                  <a:moveTo>
                    <a:pt x="4746" y="0"/>
                  </a:moveTo>
                  <a:cubicBezTo>
                    <a:pt x="3826" y="0"/>
                    <a:pt x="2912" y="366"/>
                    <a:pt x="2244" y="1102"/>
                  </a:cubicBezTo>
                  <a:cubicBezTo>
                    <a:pt x="1" y="3372"/>
                    <a:pt x="1609" y="7205"/>
                    <a:pt x="4787" y="7205"/>
                  </a:cubicBezTo>
                  <a:cubicBezTo>
                    <a:pt x="4798" y="7205"/>
                    <a:pt x="4810" y="7205"/>
                    <a:pt x="4821" y="7205"/>
                  </a:cubicBezTo>
                  <a:cubicBezTo>
                    <a:pt x="7994" y="7151"/>
                    <a:pt x="9568" y="3299"/>
                    <a:pt x="7262" y="1075"/>
                  </a:cubicBezTo>
                  <a:cubicBezTo>
                    <a:pt x="6574" y="360"/>
                    <a:pt x="5657" y="0"/>
                    <a:pt x="474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3"/>
            <p:cNvSpPr/>
            <p:nvPr/>
          </p:nvSpPr>
          <p:spPr>
            <a:xfrm>
              <a:off x="1468850" y="1811875"/>
              <a:ext cx="238725" cy="180050"/>
            </a:xfrm>
            <a:custGeom>
              <a:rect b="b" l="l" r="r" t="t"/>
              <a:pathLst>
                <a:path extrusionOk="0" h="7202" w="9549">
                  <a:moveTo>
                    <a:pt x="4748" y="0"/>
                  </a:moveTo>
                  <a:cubicBezTo>
                    <a:pt x="1574" y="27"/>
                    <a:pt x="1" y="3879"/>
                    <a:pt x="2252" y="6103"/>
                  </a:cubicBezTo>
                  <a:cubicBezTo>
                    <a:pt x="2944" y="6835"/>
                    <a:pt x="3866" y="7201"/>
                    <a:pt x="4788" y="7201"/>
                  </a:cubicBezTo>
                  <a:cubicBezTo>
                    <a:pt x="5710" y="7201"/>
                    <a:pt x="6633" y="6835"/>
                    <a:pt x="7324" y="6103"/>
                  </a:cubicBezTo>
                  <a:cubicBezTo>
                    <a:pt x="9548" y="3825"/>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3"/>
            <p:cNvSpPr/>
            <p:nvPr/>
          </p:nvSpPr>
          <p:spPr>
            <a:xfrm>
              <a:off x="2116450" y="1181050"/>
              <a:ext cx="202775" cy="181225"/>
            </a:xfrm>
            <a:custGeom>
              <a:rect b="b" l="l" r="r" t="t"/>
              <a:pathLst>
                <a:path extrusionOk="0" h="7249" w="8111">
                  <a:moveTo>
                    <a:pt x="4037" y="0"/>
                  </a:moveTo>
                  <a:cubicBezTo>
                    <a:pt x="3213" y="0"/>
                    <a:pt x="2393" y="309"/>
                    <a:pt x="1709" y="930"/>
                  </a:cubicBezTo>
                  <a:cubicBezTo>
                    <a:pt x="163" y="2314"/>
                    <a:pt x="0" y="4429"/>
                    <a:pt x="1356" y="5975"/>
                  </a:cubicBezTo>
                  <a:cubicBezTo>
                    <a:pt x="2109" y="6817"/>
                    <a:pt x="3087" y="7248"/>
                    <a:pt x="4067" y="7248"/>
                  </a:cubicBezTo>
                  <a:cubicBezTo>
                    <a:pt x="4887" y="7248"/>
                    <a:pt x="5709" y="6946"/>
                    <a:pt x="6401" y="6328"/>
                  </a:cubicBezTo>
                  <a:cubicBezTo>
                    <a:pt x="7920" y="4972"/>
                    <a:pt x="8110" y="2775"/>
                    <a:pt x="6754" y="1283"/>
                  </a:cubicBezTo>
                  <a:cubicBezTo>
                    <a:pt x="5990" y="431"/>
                    <a:pt x="5011" y="0"/>
                    <a:pt x="403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3"/>
            <p:cNvSpPr/>
            <p:nvPr/>
          </p:nvSpPr>
          <p:spPr>
            <a:xfrm>
              <a:off x="2747075" y="551300"/>
              <a:ext cx="201425" cy="180975"/>
            </a:xfrm>
            <a:custGeom>
              <a:rect b="b" l="l" r="r" t="t"/>
              <a:pathLst>
                <a:path extrusionOk="0" h="7239" w="8057">
                  <a:moveTo>
                    <a:pt x="4008" y="1"/>
                  </a:moveTo>
                  <a:cubicBezTo>
                    <a:pt x="3158" y="1"/>
                    <a:pt x="2309" y="334"/>
                    <a:pt x="1601" y="1004"/>
                  </a:cubicBezTo>
                  <a:cubicBezTo>
                    <a:pt x="82" y="2414"/>
                    <a:pt x="0" y="4557"/>
                    <a:pt x="1384" y="6049"/>
                  </a:cubicBezTo>
                  <a:cubicBezTo>
                    <a:pt x="2129" y="6837"/>
                    <a:pt x="3086" y="7239"/>
                    <a:pt x="4043" y="7239"/>
                  </a:cubicBezTo>
                  <a:cubicBezTo>
                    <a:pt x="4897" y="7239"/>
                    <a:pt x="5752" y="6918"/>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3"/>
            <p:cNvSpPr/>
            <p:nvPr/>
          </p:nvSpPr>
          <p:spPr>
            <a:xfrm>
              <a:off x="2098125" y="1811875"/>
              <a:ext cx="238725" cy="180550"/>
            </a:xfrm>
            <a:custGeom>
              <a:rect b="b" l="l" r="r" t="t"/>
              <a:pathLst>
                <a:path extrusionOk="0" h="7222" w="9549">
                  <a:moveTo>
                    <a:pt x="4775" y="0"/>
                  </a:moveTo>
                  <a:cubicBezTo>
                    <a:pt x="1601" y="0"/>
                    <a:pt x="1" y="3852"/>
                    <a:pt x="2252" y="6103"/>
                  </a:cubicBezTo>
                  <a:cubicBezTo>
                    <a:pt x="2930" y="6849"/>
                    <a:pt x="3852" y="7222"/>
                    <a:pt x="4775" y="7222"/>
                  </a:cubicBezTo>
                  <a:cubicBezTo>
                    <a:pt x="5697" y="7222"/>
                    <a:pt x="6619" y="6849"/>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3"/>
            <p:cNvSpPr/>
            <p:nvPr/>
          </p:nvSpPr>
          <p:spPr>
            <a:xfrm>
              <a:off x="2728000" y="1181375"/>
              <a:ext cx="238800" cy="179625"/>
            </a:xfrm>
            <a:custGeom>
              <a:rect b="b" l="l" r="r" t="t"/>
              <a:pathLst>
                <a:path extrusionOk="0" h="7185" w="9552">
                  <a:moveTo>
                    <a:pt x="4771" y="1"/>
                  </a:moveTo>
                  <a:cubicBezTo>
                    <a:pt x="3826" y="1"/>
                    <a:pt x="2884" y="381"/>
                    <a:pt x="2201" y="1134"/>
                  </a:cubicBezTo>
                  <a:cubicBezTo>
                    <a:pt x="0" y="3416"/>
                    <a:pt x="1624" y="7184"/>
                    <a:pt x="4759" y="7184"/>
                  </a:cubicBezTo>
                  <a:cubicBezTo>
                    <a:pt x="4792" y="7184"/>
                    <a:pt x="4825" y="7184"/>
                    <a:pt x="4859" y="7183"/>
                  </a:cubicBezTo>
                  <a:cubicBezTo>
                    <a:pt x="8033" y="7129"/>
                    <a:pt x="9551" y="3223"/>
                    <a:pt x="7246" y="1026"/>
                  </a:cubicBezTo>
                  <a:cubicBezTo>
                    <a:pt x="6561" y="340"/>
                    <a:pt x="566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3"/>
            <p:cNvSpPr/>
            <p:nvPr/>
          </p:nvSpPr>
          <p:spPr>
            <a:xfrm>
              <a:off x="3358025" y="551525"/>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6"/>
                    <a:pt x="4738" y="7206"/>
                    <a:pt x="4761" y="7206"/>
                  </a:cubicBezTo>
                  <a:cubicBezTo>
                    <a:pt x="7917" y="7206"/>
                    <a:pt x="9533" y="3420"/>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3"/>
            <p:cNvSpPr/>
            <p:nvPr/>
          </p:nvSpPr>
          <p:spPr>
            <a:xfrm>
              <a:off x="2747075" y="1810525"/>
              <a:ext cx="201425" cy="180975"/>
            </a:xfrm>
            <a:custGeom>
              <a:rect b="b" l="l" r="r" t="t"/>
              <a:pathLst>
                <a:path extrusionOk="0" h="7239" w="8057">
                  <a:moveTo>
                    <a:pt x="4008" y="0"/>
                  </a:moveTo>
                  <a:cubicBezTo>
                    <a:pt x="3158" y="0"/>
                    <a:pt x="2309" y="334"/>
                    <a:pt x="1601" y="1003"/>
                  </a:cubicBezTo>
                  <a:cubicBezTo>
                    <a:pt x="109" y="2414"/>
                    <a:pt x="0" y="4584"/>
                    <a:pt x="1384" y="6048"/>
                  </a:cubicBezTo>
                  <a:cubicBezTo>
                    <a:pt x="2086" y="6837"/>
                    <a:pt x="3060" y="7239"/>
                    <a:pt x="4036" y="7239"/>
                  </a:cubicBezTo>
                  <a:cubicBezTo>
                    <a:pt x="4906" y="7239"/>
                    <a:pt x="5778" y="6918"/>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3"/>
            <p:cNvSpPr/>
            <p:nvPr/>
          </p:nvSpPr>
          <p:spPr>
            <a:xfrm>
              <a:off x="3358025" y="1180950"/>
              <a:ext cx="238150" cy="180725"/>
            </a:xfrm>
            <a:custGeom>
              <a:rect b="b" l="l" r="r" t="t"/>
              <a:pathLst>
                <a:path extrusionOk="0" h="7229" w="9526">
                  <a:moveTo>
                    <a:pt x="4763" y="1"/>
                  </a:moveTo>
                  <a:cubicBezTo>
                    <a:pt x="3897" y="1"/>
                    <a:pt x="3028" y="347"/>
                    <a:pt x="2306" y="1043"/>
                  </a:cubicBezTo>
                  <a:cubicBezTo>
                    <a:pt x="1" y="3240"/>
                    <a:pt x="1493" y="7146"/>
                    <a:pt x="4666" y="7227"/>
                  </a:cubicBezTo>
                  <a:cubicBezTo>
                    <a:pt x="4700" y="7228"/>
                    <a:pt x="4733" y="7228"/>
                    <a:pt x="4767" y="7228"/>
                  </a:cubicBezTo>
                  <a:cubicBezTo>
                    <a:pt x="7902" y="7228"/>
                    <a:pt x="9525" y="3460"/>
                    <a:pt x="7352" y="1178"/>
                  </a:cubicBezTo>
                  <a:cubicBezTo>
                    <a:pt x="6610" y="394"/>
                    <a:pt x="5687" y="1"/>
                    <a:pt x="476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3"/>
            <p:cNvSpPr/>
            <p:nvPr/>
          </p:nvSpPr>
          <p:spPr>
            <a:xfrm>
              <a:off x="3357750" y="1811100"/>
              <a:ext cx="239000" cy="179825"/>
            </a:xfrm>
            <a:custGeom>
              <a:rect b="b" l="l" r="r" t="t"/>
              <a:pathLst>
                <a:path extrusionOk="0" h="7193" w="9560">
                  <a:moveTo>
                    <a:pt x="4786" y="0"/>
                  </a:moveTo>
                  <a:cubicBezTo>
                    <a:pt x="3845" y="0"/>
                    <a:pt x="2903" y="380"/>
                    <a:pt x="2209" y="1143"/>
                  </a:cubicBezTo>
                  <a:cubicBezTo>
                    <a:pt x="0" y="3406"/>
                    <a:pt x="1616" y="7192"/>
                    <a:pt x="4773" y="7192"/>
                  </a:cubicBezTo>
                  <a:cubicBezTo>
                    <a:pt x="4795" y="7192"/>
                    <a:pt x="4818" y="7192"/>
                    <a:pt x="4840" y="7192"/>
                  </a:cubicBezTo>
                  <a:cubicBezTo>
                    <a:pt x="8013"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3"/>
            <p:cNvSpPr/>
            <p:nvPr/>
          </p:nvSpPr>
          <p:spPr>
            <a:xfrm>
              <a:off x="209625" y="552625"/>
              <a:ext cx="238325" cy="180000"/>
            </a:xfrm>
            <a:custGeom>
              <a:rect b="b" l="l" r="r" t="t"/>
              <a:pathLst>
                <a:path extrusionOk="0" h="7200" w="9533">
                  <a:moveTo>
                    <a:pt x="4760" y="1"/>
                  </a:moveTo>
                  <a:cubicBezTo>
                    <a:pt x="4738" y="1"/>
                    <a:pt x="4716" y="1"/>
                    <a:pt x="4693" y="1"/>
                  </a:cubicBezTo>
                  <a:cubicBezTo>
                    <a:pt x="1520" y="55"/>
                    <a:pt x="1" y="3934"/>
                    <a:pt x="2279" y="6131"/>
                  </a:cubicBezTo>
                  <a:cubicBezTo>
                    <a:pt x="2955" y="6847"/>
                    <a:pt x="3857" y="7200"/>
                    <a:pt x="4759" y="7200"/>
                  </a:cubicBezTo>
                  <a:cubicBezTo>
                    <a:pt x="5702" y="7200"/>
                    <a:pt x="6644" y="6813"/>
                    <a:pt x="7324" y="6050"/>
                  </a:cubicBezTo>
                  <a:cubicBezTo>
                    <a:pt x="9533" y="3787"/>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3"/>
            <p:cNvSpPr/>
            <p:nvPr/>
          </p:nvSpPr>
          <p:spPr>
            <a:xfrm>
              <a:off x="210025" y="1182575"/>
              <a:ext cx="238325" cy="179650"/>
            </a:xfrm>
            <a:custGeom>
              <a:rect b="b" l="l" r="r" t="t"/>
              <a:pathLst>
                <a:path extrusionOk="0" h="7186" w="9533">
                  <a:moveTo>
                    <a:pt x="4719" y="1"/>
                  </a:moveTo>
                  <a:cubicBezTo>
                    <a:pt x="1590" y="1"/>
                    <a:pt x="0" y="3787"/>
                    <a:pt x="2209" y="6050"/>
                  </a:cubicBezTo>
                  <a:cubicBezTo>
                    <a:pt x="2896" y="6806"/>
                    <a:pt x="3828" y="7186"/>
                    <a:pt x="4759" y="7186"/>
                  </a:cubicBezTo>
                  <a:cubicBezTo>
                    <a:pt x="5665" y="7186"/>
                    <a:pt x="6572" y="6826"/>
                    <a:pt x="7254" y="6104"/>
                  </a:cubicBezTo>
                  <a:cubicBezTo>
                    <a:pt x="9532" y="3880"/>
                    <a:pt x="7986" y="28"/>
                    <a:pt x="4786" y="1"/>
                  </a:cubicBezTo>
                  <a:cubicBezTo>
                    <a:pt x="4763" y="1"/>
                    <a:pt x="4741" y="1"/>
                    <a:pt x="471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3"/>
            <p:cNvSpPr/>
            <p:nvPr/>
          </p:nvSpPr>
          <p:spPr>
            <a:xfrm>
              <a:off x="839100" y="552650"/>
              <a:ext cx="238525" cy="179800"/>
            </a:xfrm>
            <a:custGeom>
              <a:rect b="b" l="l" r="r" t="t"/>
              <a:pathLst>
                <a:path extrusionOk="0" h="7192" w="9541">
                  <a:moveTo>
                    <a:pt x="4787" y="0"/>
                  </a:moveTo>
                  <a:cubicBezTo>
                    <a:pt x="1609" y="0"/>
                    <a:pt x="1" y="3806"/>
                    <a:pt x="2217" y="6076"/>
                  </a:cubicBezTo>
                  <a:cubicBezTo>
                    <a:pt x="2905" y="6819"/>
                    <a:pt x="3843" y="7192"/>
                    <a:pt x="4778" y="7192"/>
                  </a:cubicBezTo>
                  <a:cubicBezTo>
                    <a:pt x="5687" y="7192"/>
                    <a:pt x="6593" y="6839"/>
                    <a:pt x="7262" y="6130"/>
                  </a:cubicBezTo>
                  <a:cubicBezTo>
                    <a:pt x="9540" y="3906"/>
                    <a:pt x="7994"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3"/>
            <p:cNvSpPr/>
            <p:nvPr/>
          </p:nvSpPr>
          <p:spPr>
            <a:xfrm>
              <a:off x="209825" y="1811850"/>
              <a:ext cx="238525" cy="180325"/>
            </a:xfrm>
            <a:custGeom>
              <a:rect b="b" l="l" r="r" t="t"/>
              <a:pathLst>
                <a:path extrusionOk="0" h="7213" w="9541">
                  <a:moveTo>
                    <a:pt x="4760" y="1"/>
                  </a:moveTo>
                  <a:cubicBezTo>
                    <a:pt x="1609" y="1"/>
                    <a:pt x="1" y="3806"/>
                    <a:pt x="2217" y="6077"/>
                  </a:cubicBezTo>
                  <a:cubicBezTo>
                    <a:pt x="2904" y="6833"/>
                    <a:pt x="3836" y="7213"/>
                    <a:pt x="4767" y="7213"/>
                  </a:cubicBezTo>
                  <a:cubicBezTo>
                    <a:pt x="5673" y="7213"/>
                    <a:pt x="6580" y="6853"/>
                    <a:pt x="7262" y="6131"/>
                  </a:cubicBezTo>
                  <a:cubicBezTo>
                    <a:pt x="9540" y="3907"/>
                    <a:pt x="7994" y="28"/>
                    <a:pt x="4794" y="1"/>
                  </a:cubicBezTo>
                  <a:cubicBezTo>
                    <a:pt x="4783" y="1"/>
                    <a:pt x="4771"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3"/>
            <p:cNvSpPr/>
            <p:nvPr/>
          </p:nvSpPr>
          <p:spPr>
            <a:xfrm>
              <a:off x="857225" y="1181075"/>
              <a:ext cx="201400" cy="181050"/>
            </a:xfrm>
            <a:custGeom>
              <a:rect b="b" l="l" r="r" t="t"/>
              <a:pathLst>
                <a:path extrusionOk="0" h="7242" w="8056">
                  <a:moveTo>
                    <a:pt x="4032" y="1"/>
                  </a:moveTo>
                  <a:cubicBezTo>
                    <a:pt x="3183" y="1"/>
                    <a:pt x="2335" y="327"/>
                    <a:pt x="1628" y="983"/>
                  </a:cubicBezTo>
                  <a:cubicBezTo>
                    <a:pt x="136" y="2394"/>
                    <a:pt x="0" y="4564"/>
                    <a:pt x="1411" y="6056"/>
                  </a:cubicBezTo>
                  <a:cubicBezTo>
                    <a:pt x="2095" y="6840"/>
                    <a:pt x="3057" y="7242"/>
                    <a:pt x="4024" y="7242"/>
                  </a:cubicBezTo>
                  <a:cubicBezTo>
                    <a:pt x="4897" y="7242"/>
                    <a:pt x="5774" y="6914"/>
                    <a:pt x="6456" y="6245"/>
                  </a:cubicBezTo>
                  <a:cubicBezTo>
                    <a:pt x="7975" y="4944"/>
                    <a:pt x="8056" y="2638"/>
                    <a:pt x="6673" y="1200"/>
                  </a:cubicBezTo>
                  <a:cubicBezTo>
                    <a:pt x="5917" y="402"/>
                    <a:pt x="4974" y="1"/>
                    <a:pt x="403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3"/>
            <p:cNvSpPr/>
            <p:nvPr/>
          </p:nvSpPr>
          <p:spPr>
            <a:xfrm>
              <a:off x="1468850" y="551525"/>
              <a:ext cx="238325" cy="180175"/>
            </a:xfrm>
            <a:custGeom>
              <a:rect b="b" l="l" r="r" t="t"/>
              <a:pathLst>
                <a:path extrusionOk="0" h="7207" w="9533">
                  <a:moveTo>
                    <a:pt x="4768" y="1"/>
                  </a:moveTo>
                  <a:cubicBezTo>
                    <a:pt x="3870" y="1"/>
                    <a:pt x="2968" y="347"/>
                    <a:pt x="2279" y="1049"/>
                  </a:cubicBezTo>
                  <a:cubicBezTo>
                    <a:pt x="1" y="3273"/>
                    <a:pt x="1520" y="7152"/>
                    <a:pt x="4720" y="7206"/>
                  </a:cubicBezTo>
                  <a:cubicBezTo>
                    <a:pt x="4743" y="7206"/>
                    <a:pt x="4765" y="7206"/>
                    <a:pt x="4787" y="7206"/>
                  </a:cubicBezTo>
                  <a:cubicBezTo>
                    <a:pt x="7917" y="7206"/>
                    <a:pt x="9533" y="3393"/>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3"/>
            <p:cNvSpPr/>
            <p:nvPr/>
          </p:nvSpPr>
          <p:spPr>
            <a:xfrm>
              <a:off x="3988000" y="1811875"/>
              <a:ext cx="238700" cy="180050"/>
            </a:xfrm>
            <a:custGeom>
              <a:rect b="b" l="l" r="r" t="t"/>
              <a:pathLst>
                <a:path extrusionOk="0" h="7202" w="9548">
                  <a:moveTo>
                    <a:pt x="4801" y="0"/>
                  </a:moveTo>
                  <a:cubicBezTo>
                    <a:pt x="1600" y="0"/>
                    <a:pt x="0" y="3825"/>
                    <a:pt x="2251" y="6103"/>
                  </a:cubicBezTo>
                  <a:cubicBezTo>
                    <a:pt x="2929" y="6835"/>
                    <a:pt x="3852" y="7201"/>
                    <a:pt x="4774" y="7201"/>
                  </a:cubicBezTo>
                  <a:cubicBezTo>
                    <a:pt x="5696" y="7201"/>
                    <a:pt x="6618" y="6835"/>
                    <a:pt x="7296" y="6103"/>
                  </a:cubicBezTo>
                  <a:cubicBezTo>
                    <a:pt x="9548" y="3879"/>
                    <a:pt x="7974"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3"/>
            <p:cNvSpPr/>
            <p:nvPr/>
          </p:nvSpPr>
          <p:spPr>
            <a:xfrm>
              <a:off x="4617650" y="1182575"/>
              <a:ext cx="239000" cy="179750"/>
            </a:xfrm>
            <a:custGeom>
              <a:rect b="b" l="l" r="r" t="t"/>
              <a:pathLst>
                <a:path extrusionOk="0" h="7190" w="9560">
                  <a:moveTo>
                    <a:pt x="4773" y="1"/>
                  </a:moveTo>
                  <a:cubicBezTo>
                    <a:pt x="1643" y="1"/>
                    <a:pt x="1" y="3761"/>
                    <a:pt x="2209" y="6050"/>
                  </a:cubicBezTo>
                  <a:cubicBezTo>
                    <a:pt x="2886" y="6810"/>
                    <a:pt x="3823" y="7189"/>
                    <a:pt x="4763" y="7189"/>
                  </a:cubicBezTo>
                  <a:cubicBezTo>
                    <a:pt x="5668" y="7189"/>
                    <a:pt x="6575" y="6837"/>
                    <a:pt x="7254" y="6131"/>
                  </a:cubicBezTo>
                  <a:cubicBezTo>
                    <a:pt x="9560" y="3934"/>
                    <a:pt x="8014" y="55"/>
                    <a:pt x="4840" y="1"/>
                  </a:cubicBezTo>
                  <a:cubicBezTo>
                    <a:pt x="4818" y="1"/>
                    <a:pt x="479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3"/>
            <p:cNvSpPr/>
            <p:nvPr/>
          </p:nvSpPr>
          <p:spPr>
            <a:xfrm>
              <a:off x="5247400" y="551550"/>
              <a:ext cx="238525" cy="180150"/>
            </a:xfrm>
            <a:custGeom>
              <a:rect b="b" l="l" r="r" t="t"/>
              <a:pathLst>
                <a:path extrusionOk="0" h="7206" w="9541">
                  <a:moveTo>
                    <a:pt x="4742" y="0"/>
                  </a:moveTo>
                  <a:cubicBezTo>
                    <a:pt x="3819" y="0"/>
                    <a:pt x="2898" y="366"/>
                    <a:pt x="2217" y="1102"/>
                  </a:cubicBezTo>
                  <a:cubicBezTo>
                    <a:pt x="1" y="3372"/>
                    <a:pt x="1609" y="7205"/>
                    <a:pt x="4788" y="7205"/>
                  </a:cubicBezTo>
                  <a:cubicBezTo>
                    <a:pt x="4799" y="7205"/>
                    <a:pt x="4810" y="7205"/>
                    <a:pt x="4821" y="7205"/>
                  </a:cubicBezTo>
                  <a:cubicBezTo>
                    <a:pt x="7995" y="7151"/>
                    <a:pt x="9541" y="3299"/>
                    <a:pt x="7262" y="1075"/>
                  </a:cubicBezTo>
                  <a:cubicBezTo>
                    <a:pt x="6574" y="360"/>
                    <a:pt x="5657" y="0"/>
                    <a:pt x="474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3"/>
            <p:cNvSpPr/>
            <p:nvPr/>
          </p:nvSpPr>
          <p:spPr>
            <a:xfrm>
              <a:off x="4617950" y="1811875"/>
              <a:ext cx="238700" cy="180050"/>
            </a:xfrm>
            <a:custGeom>
              <a:rect b="b" l="l" r="r" t="t"/>
              <a:pathLst>
                <a:path extrusionOk="0" h="7202" w="9548">
                  <a:moveTo>
                    <a:pt x="4747" y="0"/>
                  </a:moveTo>
                  <a:cubicBezTo>
                    <a:pt x="1573" y="27"/>
                    <a:pt x="0" y="3879"/>
                    <a:pt x="2251" y="6103"/>
                  </a:cubicBezTo>
                  <a:cubicBezTo>
                    <a:pt x="2943" y="6835"/>
                    <a:pt x="3865" y="7201"/>
                    <a:pt x="4784" y="7201"/>
                  </a:cubicBezTo>
                  <a:cubicBezTo>
                    <a:pt x="5703" y="7201"/>
                    <a:pt x="6618" y="6835"/>
                    <a:pt x="7296" y="6103"/>
                  </a:cubicBezTo>
                  <a:cubicBezTo>
                    <a:pt x="9548" y="3825"/>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3"/>
            <p:cNvSpPr/>
            <p:nvPr/>
          </p:nvSpPr>
          <p:spPr>
            <a:xfrm>
              <a:off x="5265525" y="1181050"/>
              <a:ext cx="202100" cy="181225"/>
            </a:xfrm>
            <a:custGeom>
              <a:rect b="b" l="l" r="r" t="t"/>
              <a:pathLst>
                <a:path extrusionOk="0" h="7249" w="8084">
                  <a:moveTo>
                    <a:pt x="4026" y="0"/>
                  </a:moveTo>
                  <a:cubicBezTo>
                    <a:pt x="3208" y="0"/>
                    <a:pt x="2393" y="309"/>
                    <a:pt x="1709" y="930"/>
                  </a:cubicBezTo>
                  <a:cubicBezTo>
                    <a:pt x="163" y="2314"/>
                    <a:pt x="0" y="4429"/>
                    <a:pt x="1357" y="5975"/>
                  </a:cubicBezTo>
                  <a:cubicBezTo>
                    <a:pt x="2110" y="6817"/>
                    <a:pt x="3087" y="7248"/>
                    <a:pt x="4067" y="7248"/>
                  </a:cubicBezTo>
                  <a:cubicBezTo>
                    <a:pt x="4888" y="7248"/>
                    <a:pt x="5709" y="6946"/>
                    <a:pt x="6402" y="6328"/>
                  </a:cubicBezTo>
                  <a:cubicBezTo>
                    <a:pt x="7893" y="4972"/>
                    <a:pt x="8083" y="2775"/>
                    <a:pt x="6727" y="1283"/>
                  </a:cubicBezTo>
                  <a:cubicBezTo>
                    <a:pt x="5963" y="431"/>
                    <a:pt x="4992"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3"/>
            <p:cNvSpPr/>
            <p:nvPr/>
          </p:nvSpPr>
          <p:spPr>
            <a:xfrm>
              <a:off x="5896150" y="551300"/>
              <a:ext cx="200750" cy="180975"/>
            </a:xfrm>
            <a:custGeom>
              <a:rect b="b" l="l" r="r" t="t"/>
              <a:pathLst>
                <a:path extrusionOk="0" h="7239" w="8030">
                  <a:moveTo>
                    <a:pt x="4008" y="1"/>
                  </a:moveTo>
                  <a:cubicBezTo>
                    <a:pt x="3158" y="1"/>
                    <a:pt x="2309" y="334"/>
                    <a:pt x="1601" y="1004"/>
                  </a:cubicBezTo>
                  <a:cubicBezTo>
                    <a:pt x="82" y="2414"/>
                    <a:pt x="1" y="4557"/>
                    <a:pt x="1384" y="6049"/>
                  </a:cubicBezTo>
                  <a:cubicBezTo>
                    <a:pt x="2129" y="6837"/>
                    <a:pt x="3086" y="7239"/>
                    <a:pt x="4043" y="7239"/>
                  </a:cubicBezTo>
                  <a:cubicBezTo>
                    <a:pt x="4898" y="7239"/>
                    <a:pt x="5752" y="6918"/>
                    <a:pt x="6456" y="6266"/>
                  </a:cubicBezTo>
                  <a:cubicBezTo>
                    <a:pt x="7948" y="4937"/>
                    <a:pt x="8029"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3"/>
            <p:cNvSpPr/>
            <p:nvPr/>
          </p:nvSpPr>
          <p:spPr>
            <a:xfrm>
              <a:off x="5247225" y="1811875"/>
              <a:ext cx="238700" cy="180550"/>
            </a:xfrm>
            <a:custGeom>
              <a:rect b="b" l="l" r="r" t="t"/>
              <a:pathLst>
                <a:path extrusionOk="0" h="7222" w="9548">
                  <a:moveTo>
                    <a:pt x="4774" y="0"/>
                  </a:moveTo>
                  <a:cubicBezTo>
                    <a:pt x="1600" y="0"/>
                    <a:pt x="0" y="3852"/>
                    <a:pt x="2251" y="6103"/>
                  </a:cubicBezTo>
                  <a:cubicBezTo>
                    <a:pt x="2929" y="6849"/>
                    <a:pt x="3852" y="7222"/>
                    <a:pt x="4774" y="7222"/>
                  </a:cubicBezTo>
                  <a:cubicBezTo>
                    <a:pt x="5696" y="7222"/>
                    <a:pt x="6618" y="6849"/>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3"/>
            <p:cNvSpPr/>
            <p:nvPr/>
          </p:nvSpPr>
          <p:spPr>
            <a:xfrm>
              <a:off x="5877750" y="1181150"/>
              <a:ext cx="238125" cy="179850"/>
            </a:xfrm>
            <a:custGeom>
              <a:rect b="b" l="l" r="r" t="t"/>
              <a:pathLst>
                <a:path extrusionOk="0" h="7194" w="9525">
                  <a:moveTo>
                    <a:pt x="4741" y="0"/>
                  </a:moveTo>
                  <a:cubicBezTo>
                    <a:pt x="3797" y="0"/>
                    <a:pt x="2854" y="380"/>
                    <a:pt x="2174" y="1143"/>
                  </a:cubicBezTo>
                  <a:cubicBezTo>
                    <a:pt x="0" y="3425"/>
                    <a:pt x="1597" y="7193"/>
                    <a:pt x="4732" y="7193"/>
                  </a:cubicBezTo>
                  <a:cubicBezTo>
                    <a:pt x="4765" y="7193"/>
                    <a:pt x="4799" y="7193"/>
                    <a:pt x="4832" y="7192"/>
                  </a:cubicBezTo>
                  <a:cubicBezTo>
                    <a:pt x="8006" y="7138"/>
                    <a:pt x="9525" y="3259"/>
                    <a:pt x="7219" y="1035"/>
                  </a:cubicBezTo>
                  <a:cubicBezTo>
                    <a:pt x="6544" y="346"/>
                    <a:pt x="5642" y="0"/>
                    <a:pt x="474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3"/>
            <p:cNvSpPr/>
            <p:nvPr/>
          </p:nvSpPr>
          <p:spPr>
            <a:xfrm>
              <a:off x="6506450" y="551525"/>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6"/>
                    <a:pt x="4765" y="7206"/>
                    <a:pt x="4787" y="7206"/>
                  </a:cubicBezTo>
                  <a:cubicBezTo>
                    <a:pt x="7943" y="7206"/>
                    <a:pt x="9559" y="3420"/>
                    <a:pt x="7351" y="1130"/>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3"/>
            <p:cNvSpPr/>
            <p:nvPr/>
          </p:nvSpPr>
          <p:spPr>
            <a:xfrm>
              <a:off x="5896150" y="1810525"/>
              <a:ext cx="201425" cy="181225"/>
            </a:xfrm>
            <a:custGeom>
              <a:rect b="b" l="l" r="r" t="t"/>
              <a:pathLst>
                <a:path extrusionOk="0" h="7249" w="8057">
                  <a:moveTo>
                    <a:pt x="4008" y="0"/>
                  </a:moveTo>
                  <a:cubicBezTo>
                    <a:pt x="3158" y="0"/>
                    <a:pt x="2309" y="334"/>
                    <a:pt x="1601" y="1003"/>
                  </a:cubicBezTo>
                  <a:cubicBezTo>
                    <a:pt x="109" y="2414"/>
                    <a:pt x="1" y="4584"/>
                    <a:pt x="1384" y="6048"/>
                  </a:cubicBezTo>
                  <a:cubicBezTo>
                    <a:pt x="2083" y="6847"/>
                    <a:pt x="3051" y="7248"/>
                    <a:pt x="4022" y="7248"/>
                  </a:cubicBezTo>
                  <a:cubicBezTo>
                    <a:pt x="4897" y="7248"/>
                    <a:pt x="5774" y="6922"/>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3"/>
            <p:cNvSpPr/>
            <p:nvPr/>
          </p:nvSpPr>
          <p:spPr>
            <a:xfrm>
              <a:off x="6507125" y="1180950"/>
              <a:ext cx="238125" cy="180725"/>
            </a:xfrm>
            <a:custGeom>
              <a:rect b="b" l="l" r="r" t="t"/>
              <a:pathLst>
                <a:path extrusionOk="0" h="7229" w="9525">
                  <a:moveTo>
                    <a:pt x="4753" y="1"/>
                  </a:moveTo>
                  <a:cubicBezTo>
                    <a:pt x="3889" y="1"/>
                    <a:pt x="3028" y="347"/>
                    <a:pt x="2306" y="1043"/>
                  </a:cubicBezTo>
                  <a:cubicBezTo>
                    <a:pt x="0" y="3240"/>
                    <a:pt x="1492" y="7146"/>
                    <a:pt x="4666" y="7227"/>
                  </a:cubicBezTo>
                  <a:cubicBezTo>
                    <a:pt x="4699" y="7228"/>
                    <a:pt x="4732" y="7228"/>
                    <a:pt x="4765" y="7228"/>
                  </a:cubicBezTo>
                  <a:cubicBezTo>
                    <a:pt x="7874" y="7228"/>
                    <a:pt x="9525" y="3460"/>
                    <a:pt x="7351" y="1178"/>
                  </a:cubicBezTo>
                  <a:cubicBezTo>
                    <a:pt x="6595" y="394"/>
                    <a:pt x="5673" y="1"/>
                    <a:pt x="475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3"/>
            <p:cNvSpPr/>
            <p:nvPr/>
          </p:nvSpPr>
          <p:spPr>
            <a:xfrm>
              <a:off x="6506825" y="1811100"/>
              <a:ext cx="239000" cy="179825"/>
            </a:xfrm>
            <a:custGeom>
              <a:rect b="b" l="l" r="r" t="t"/>
              <a:pathLst>
                <a:path extrusionOk="0" h="7193" w="9560">
                  <a:moveTo>
                    <a:pt x="4786" y="0"/>
                  </a:moveTo>
                  <a:cubicBezTo>
                    <a:pt x="3846" y="0"/>
                    <a:pt x="2903" y="380"/>
                    <a:pt x="2209" y="1143"/>
                  </a:cubicBezTo>
                  <a:cubicBezTo>
                    <a:pt x="1" y="3406"/>
                    <a:pt x="1617" y="7192"/>
                    <a:pt x="4773" y="7192"/>
                  </a:cubicBezTo>
                  <a:cubicBezTo>
                    <a:pt x="4795" y="7192"/>
                    <a:pt x="4818" y="7192"/>
                    <a:pt x="4840" y="7192"/>
                  </a:cubicBezTo>
                  <a:cubicBezTo>
                    <a:pt x="8014"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3"/>
            <p:cNvSpPr/>
            <p:nvPr/>
          </p:nvSpPr>
          <p:spPr>
            <a:xfrm>
              <a:off x="3988175" y="552650"/>
              <a:ext cx="238525" cy="179800"/>
            </a:xfrm>
            <a:custGeom>
              <a:rect b="b" l="l" r="r" t="t"/>
              <a:pathLst>
                <a:path extrusionOk="0" h="7192" w="9541">
                  <a:moveTo>
                    <a:pt x="4787" y="0"/>
                  </a:moveTo>
                  <a:cubicBezTo>
                    <a:pt x="1609" y="0"/>
                    <a:pt x="1" y="3806"/>
                    <a:pt x="2217" y="6076"/>
                  </a:cubicBezTo>
                  <a:cubicBezTo>
                    <a:pt x="2905" y="6819"/>
                    <a:pt x="3836" y="7192"/>
                    <a:pt x="4768" y="7192"/>
                  </a:cubicBezTo>
                  <a:cubicBezTo>
                    <a:pt x="5674" y="7192"/>
                    <a:pt x="6580" y="6839"/>
                    <a:pt x="7262" y="6130"/>
                  </a:cubicBezTo>
                  <a:cubicBezTo>
                    <a:pt x="9541" y="3906"/>
                    <a:pt x="7995"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3"/>
            <p:cNvSpPr/>
            <p:nvPr/>
          </p:nvSpPr>
          <p:spPr>
            <a:xfrm>
              <a:off x="4006975" y="1181075"/>
              <a:ext cx="201425" cy="181050"/>
            </a:xfrm>
            <a:custGeom>
              <a:rect b="b" l="l" r="r" t="t"/>
              <a:pathLst>
                <a:path extrusionOk="0" h="7242" w="8057">
                  <a:moveTo>
                    <a:pt x="4006" y="1"/>
                  </a:moveTo>
                  <a:cubicBezTo>
                    <a:pt x="3156" y="1"/>
                    <a:pt x="2308" y="327"/>
                    <a:pt x="1601" y="983"/>
                  </a:cubicBezTo>
                  <a:cubicBezTo>
                    <a:pt x="109" y="2394"/>
                    <a:pt x="0" y="4564"/>
                    <a:pt x="1384" y="6056"/>
                  </a:cubicBezTo>
                  <a:cubicBezTo>
                    <a:pt x="2082" y="6840"/>
                    <a:pt x="3051" y="7242"/>
                    <a:pt x="4021" y="7242"/>
                  </a:cubicBezTo>
                  <a:cubicBezTo>
                    <a:pt x="4897" y="7242"/>
                    <a:pt x="5774" y="6914"/>
                    <a:pt x="6456" y="6245"/>
                  </a:cubicBezTo>
                  <a:cubicBezTo>
                    <a:pt x="7948" y="4944"/>
                    <a:pt x="8056" y="2638"/>
                    <a:pt x="6646" y="1200"/>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3"/>
            <p:cNvSpPr/>
            <p:nvPr/>
          </p:nvSpPr>
          <p:spPr>
            <a:xfrm>
              <a:off x="4617950" y="551525"/>
              <a:ext cx="238325" cy="180175"/>
            </a:xfrm>
            <a:custGeom>
              <a:rect b="b" l="l" r="r" t="t"/>
              <a:pathLst>
                <a:path extrusionOk="0" h="7207" w="9533">
                  <a:moveTo>
                    <a:pt x="4747" y="1"/>
                  </a:moveTo>
                  <a:cubicBezTo>
                    <a:pt x="3849" y="1"/>
                    <a:pt x="2954" y="347"/>
                    <a:pt x="2279" y="1049"/>
                  </a:cubicBezTo>
                  <a:cubicBezTo>
                    <a:pt x="0" y="3273"/>
                    <a:pt x="1519" y="7152"/>
                    <a:pt x="4693" y="7206"/>
                  </a:cubicBezTo>
                  <a:cubicBezTo>
                    <a:pt x="4715" y="7206"/>
                    <a:pt x="4737" y="7206"/>
                    <a:pt x="4759" y="7206"/>
                  </a:cubicBezTo>
                  <a:cubicBezTo>
                    <a:pt x="7916" y="7206"/>
                    <a:pt x="9532" y="3393"/>
                    <a:pt x="7324" y="1130"/>
                  </a:cubicBezTo>
                  <a:cubicBezTo>
                    <a:pt x="6630" y="381"/>
                    <a:pt x="5687" y="1"/>
                    <a:pt x="474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3"/>
            <p:cNvSpPr/>
            <p:nvPr/>
          </p:nvSpPr>
          <p:spPr>
            <a:xfrm>
              <a:off x="2098125" y="3073125"/>
              <a:ext cx="238525" cy="179725"/>
            </a:xfrm>
            <a:custGeom>
              <a:rect b="b" l="l" r="r" t="t"/>
              <a:pathLst>
                <a:path extrusionOk="0" h="7189" w="9541">
                  <a:moveTo>
                    <a:pt x="4759" y="0"/>
                  </a:moveTo>
                  <a:cubicBezTo>
                    <a:pt x="3849" y="0"/>
                    <a:pt x="2937" y="360"/>
                    <a:pt x="2252" y="1085"/>
                  </a:cubicBezTo>
                  <a:cubicBezTo>
                    <a:pt x="1" y="3337"/>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3"/>
            <p:cNvSpPr/>
            <p:nvPr/>
          </p:nvSpPr>
          <p:spPr>
            <a:xfrm>
              <a:off x="2728075" y="2443400"/>
              <a:ext cx="238150" cy="180200"/>
            </a:xfrm>
            <a:custGeom>
              <a:rect b="b" l="l" r="r" t="t"/>
              <a:pathLst>
                <a:path extrusionOk="0" h="7208" w="9526">
                  <a:moveTo>
                    <a:pt x="4761" y="0"/>
                  </a:moveTo>
                  <a:cubicBezTo>
                    <a:pt x="3895" y="0"/>
                    <a:pt x="3028" y="340"/>
                    <a:pt x="2306" y="1022"/>
                  </a:cubicBezTo>
                  <a:cubicBezTo>
                    <a:pt x="1" y="3219"/>
                    <a:pt x="1493" y="7125"/>
                    <a:pt x="4693" y="7206"/>
                  </a:cubicBezTo>
                  <a:cubicBezTo>
                    <a:pt x="4727" y="7207"/>
                    <a:pt x="4760" y="7208"/>
                    <a:pt x="4793" y="7208"/>
                  </a:cubicBezTo>
                  <a:cubicBezTo>
                    <a:pt x="7902" y="7208"/>
                    <a:pt x="9525" y="3439"/>
                    <a:pt x="7351" y="1158"/>
                  </a:cubicBezTo>
                  <a:cubicBezTo>
                    <a:pt x="6609" y="387"/>
                    <a:pt x="5686"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3"/>
            <p:cNvSpPr/>
            <p:nvPr/>
          </p:nvSpPr>
          <p:spPr>
            <a:xfrm>
              <a:off x="839100" y="4963650"/>
              <a:ext cx="238525" cy="179975"/>
            </a:xfrm>
            <a:custGeom>
              <a:rect b="b" l="l" r="r" t="t"/>
              <a:pathLst>
                <a:path extrusionOk="0" h="7199" w="9541">
                  <a:moveTo>
                    <a:pt x="4760" y="0"/>
                  </a:moveTo>
                  <a:cubicBezTo>
                    <a:pt x="1582" y="0"/>
                    <a:pt x="1" y="3833"/>
                    <a:pt x="2244" y="6076"/>
                  </a:cubicBezTo>
                  <a:cubicBezTo>
                    <a:pt x="2925" y="6826"/>
                    <a:pt x="3853" y="7198"/>
                    <a:pt x="4779" y="7198"/>
                  </a:cubicBezTo>
                  <a:cubicBezTo>
                    <a:pt x="5697" y="7198"/>
                    <a:pt x="6614" y="6832"/>
                    <a:pt x="7289" y="6103"/>
                  </a:cubicBezTo>
                  <a:cubicBezTo>
                    <a:pt x="9540" y="3852"/>
                    <a:pt x="7967" y="0"/>
                    <a:pt x="4794"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3"/>
            <p:cNvSpPr/>
            <p:nvPr/>
          </p:nvSpPr>
          <p:spPr>
            <a:xfrm>
              <a:off x="1469250" y="4333675"/>
              <a:ext cx="238325" cy="180100"/>
            </a:xfrm>
            <a:custGeom>
              <a:rect b="b" l="l" r="r" t="t"/>
              <a:pathLst>
                <a:path extrusionOk="0" h="7204" w="9533">
                  <a:moveTo>
                    <a:pt x="4746" y="1"/>
                  </a:moveTo>
                  <a:cubicBezTo>
                    <a:pt x="1616" y="1"/>
                    <a:pt x="0" y="3788"/>
                    <a:pt x="2182" y="6050"/>
                  </a:cubicBezTo>
                  <a:cubicBezTo>
                    <a:pt x="2865" y="6817"/>
                    <a:pt x="3813" y="7204"/>
                    <a:pt x="4765" y="7204"/>
                  </a:cubicBezTo>
                  <a:cubicBezTo>
                    <a:pt x="5665" y="7204"/>
                    <a:pt x="6568" y="6857"/>
                    <a:pt x="7254" y="6159"/>
                  </a:cubicBezTo>
                  <a:cubicBezTo>
                    <a:pt x="9532" y="3934"/>
                    <a:pt x="8013" y="56"/>
                    <a:pt x="4813" y="1"/>
                  </a:cubicBezTo>
                  <a:cubicBezTo>
                    <a:pt x="4791"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3"/>
            <p:cNvSpPr/>
            <p:nvPr/>
          </p:nvSpPr>
          <p:spPr>
            <a:xfrm>
              <a:off x="2098325" y="3702975"/>
              <a:ext cx="239200" cy="179825"/>
            </a:xfrm>
            <a:custGeom>
              <a:rect b="b" l="l" r="r" t="t"/>
              <a:pathLst>
                <a:path extrusionOk="0" h="7193" w="9568">
                  <a:moveTo>
                    <a:pt x="4771" y="1"/>
                  </a:moveTo>
                  <a:cubicBezTo>
                    <a:pt x="3843" y="1"/>
                    <a:pt x="2918" y="374"/>
                    <a:pt x="2244" y="1116"/>
                  </a:cubicBezTo>
                  <a:cubicBezTo>
                    <a:pt x="1" y="3387"/>
                    <a:pt x="1609" y="7192"/>
                    <a:pt x="4787" y="7192"/>
                  </a:cubicBezTo>
                  <a:cubicBezTo>
                    <a:pt x="4798" y="7192"/>
                    <a:pt x="4810" y="7192"/>
                    <a:pt x="4821" y="7192"/>
                  </a:cubicBezTo>
                  <a:cubicBezTo>
                    <a:pt x="7994" y="7165"/>
                    <a:pt x="9568" y="3286"/>
                    <a:pt x="7262" y="1062"/>
                  </a:cubicBezTo>
                  <a:cubicBezTo>
                    <a:pt x="6580" y="353"/>
                    <a:pt x="567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3"/>
            <p:cNvSpPr/>
            <p:nvPr/>
          </p:nvSpPr>
          <p:spPr>
            <a:xfrm>
              <a:off x="2747075" y="3072975"/>
              <a:ext cx="201425" cy="182050"/>
            </a:xfrm>
            <a:custGeom>
              <a:rect b="b" l="l" r="r" t="t"/>
              <a:pathLst>
                <a:path extrusionOk="0" h="7282" w="8057">
                  <a:moveTo>
                    <a:pt x="4005" y="0"/>
                  </a:moveTo>
                  <a:cubicBezTo>
                    <a:pt x="3156" y="0"/>
                    <a:pt x="2308" y="327"/>
                    <a:pt x="1601" y="983"/>
                  </a:cubicBezTo>
                  <a:cubicBezTo>
                    <a:pt x="82" y="2393"/>
                    <a:pt x="0" y="4536"/>
                    <a:pt x="1384" y="6028"/>
                  </a:cubicBezTo>
                  <a:cubicBezTo>
                    <a:pt x="2097" y="6858"/>
                    <a:pt x="3093" y="7282"/>
                    <a:pt x="4092" y="7282"/>
                  </a:cubicBezTo>
                  <a:cubicBezTo>
                    <a:pt x="4954" y="7282"/>
                    <a:pt x="5819" y="6967"/>
                    <a:pt x="6510" y="6326"/>
                  </a:cubicBezTo>
                  <a:cubicBezTo>
                    <a:pt x="8002" y="4970"/>
                    <a:pt x="8056" y="2637"/>
                    <a:pt x="6646" y="1200"/>
                  </a:cubicBezTo>
                  <a:cubicBezTo>
                    <a:pt x="5890" y="401"/>
                    <a:pt x="4947" y="0"/>
                    <a:pt x="400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3"/>
            <p:cNvSpPr/>
            <p:nvPr/>
          </p:nvSpPr>
          <p:spPr>
            <a:xfrm>
              <a:off x="3358025" y="2443400"/>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7"/>
                    <a:pt x="4738" y="7207"/>
                    <a:pt x="4761" y="7207"/>
                  </a:cubicBezTo>
                  <a:cubicBezTo>
                    <a:pt x="7917" y="7207"/>
                    <a:pt x="9533" y="3420"/>
                    <a:pt x="7324" y="1131"/>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3"/>
            <p:cNvSpPr/>
            <p:nvPr/>
          </p:nvSpPr>
          <p:spPr>
            <a:xfrm>
              <a:off x="1468850" y="4962975"/>
              <a:ext cx="238725" cy="180400"/>
            </a:xfrm>
            <a:custGeom>
              <a:rect b="b" l="l" r="r" t="t"/>
              <a:pathLst>
                <a:path extrusionOk="0" h="7216" w="9549">
                  <a:moveTo>
                    <a:pt x="4748" y="0"/>
                  </a:moveTo>
                  <a:cubicBezTo>
                    <a:pt x="1574" y="27"/>
                    <a:pt x="1" y="3879"/>
                    <a:pt x="2252" y="6130"/>
                  </a:cubicBezTo>
                  <a:cubicBezTo>
                    <a:pt x="2937" y="6856"/>
                    <a:pt x="3849" y="7215"/>
                    <a:pt x="4763" y="7215"/>
                  </a:cubicBezTo>
                  <a:cubicBezTo>
                    <a:pt x="5693" y="7215"/>
                    <a:pt x="6626" y="6842"/>
                    <a:pt x="7324" y="6103"/>
                  </a:cubicBezTo>
                  <a:cubicBezTo>
                    <a:pt x="9548" y="3852"/>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3"/>
            <p:cNvSpPr/>
            <p:nvPr/>
          </p:nvSpPr>
          <p:spPr>
            <a:xfrm>
              <a:off x="2116450" y="4332375"/>
              <a:ext cx="202775" cy="181000"/>
            </a:xfrm>
            <a:custGeom>
              <a:rect b="b" l="l" r="r" t="t"/>
              <a:pathLst>
                <a:path extrusionOk="0" h="7240" w="8111">
                  <a:moveTo>
                    <a:pt x="4023" y="1"/>
                  </a:moveTo>
                  <a:cubicBezTo>
                    <a:pt x="3204" y="1"/>
                    <a:pt x="2389" y="303"/>
                    <a:pt x="1709" y="921"/>
                  </a:cubicBezTo>
                  <a:cubicBezTo>
                    <a:pt x="163" y="2305"/>
                    <a:pt x="0" y="4448"/>
                    <a:pt x="1356" y="5966"/>
                  </a:cubicBezTo>
                  <a:cubicBezTo>
                    <a:pt x="2109" y="6808"/>
                    <a:pt x="3087" y="7240"/>
                    <a:pt x="4067" y="7240"/>
                  </a:cubicBezTo>
                  <a:cubicBezTo>
                    <a:pt x="4887" y="7240"/>
                    <a:pt x="5709" y="6937"/>
                    <a:pt x="6401" y="6319"/>
                  </a:cubicBezTo>
                  <a:cubicBezTo>
                    <a:pt x="7920" y="4990"/>
                    <a:pt x="8110" y="2793"/>
                    <a:pt x="6754" y="1274"/>
                  </a:cubicBezTo>
                  <a:cubicBezTo>
                    <a:pt x="5986"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3"/>
            <p:cNvSpPr/>
            <p:nvPr/>
          </p:nvSpPr>
          <p:spPr>
            <a:xfrm>
              <a:off x="2747075" y="3702650"/>
              <a:ext cx="201425" cy="180725"/>
            </a:xfrm>
            <a:custGeom>
              <a:rect b="b" l="l" r="r" t="t"/>
              <a:pathLst>
                <a:path extrusionOk="0" h="7229" w="8057">
                  <a:moveTo>
                    <a:pt x="3994" y="0"/>
                  </a:moveTo>
                  <a:cubicBezTo>
                    <a:pt x="3149" y="0"/>
                    <a:pt x="2305" y="328"/>
                    <a:pt x="1601" y="994"/>
                  </a:cubicBezTo>
                  <a:cubicBezTo>
                    <a:pt x="82" y="2431"/>
                    <a:pt x="0" y="4547"/>
                    <a:pt x="1384" y="6039"/>
                  </a:cubicBezTo>
                  <a:cubicBezTo>
                    <a:pt x="2129" y="6827"/>
                    <a:pt x="3086" y="7229"/>
                    <a:pt x="4043" y="7229"/>
                  </a:cubicBezTo>
                  <a:cubicBezTo>
                    <a:pt x="4897" y="7229"/>
                    <a:pt x="5752" y="6908"/>
                    <a:pt x="6456" y="6256"/>
                  </a:cubicBezTo>
                  <a:cubicBezTo>
                    <a:pt x="7948" y="4954"/>
                    <a:pt x="8056" y="2621"/>
                    <a:pt x="6646" y="1211"/>
                  </a:cubicBezTo>
                  <a:cubicBezTo>
                    <a:pt x="5887" y="409"/>
                    <a:pt x="4939" y="0"/>
                    <a:pt x="39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3"/>
            <p:cNvSpPr/>
            <p:nvPr/>
          </p:nvSpPr>
          <p:spPr>
            <a:xfrm>
              <a:off x="3357750" y="3073100"/>
              <a:ext cx="239000" cy="179750"/>
            </a:xfrm>
            <a:custGeom>
              <a:rect b="b" l="l" r="r" t="t"/>
              <a:pathLst>
                <a:path extrusionOk="0" h="7190" w="9560">
                  <a:moveTo>
                    <a:pt x="4772" y="1"/>
                  </a:moveTo>
                  <a:cubicBezTo>
                    <a:pt x="3836" y="1"/>
                    <a:pt x="2900" y="381"/>
                    <a:pt x="2209" y="1141"/>
                  </a:cubicBezTo>
                  <a:cubicBezTo>
                    <a:pt x="0" y="3403"/>
                    <a:pt x="1616" y="7190"/>
                    <a:pt x="4773" y="7190"/>
                  </a:cubicBezTo>
                  <a:cubicBezTo>
                    <a:pt x="4795" y="7190"/>
                    <a:pt x="4818" y="7190"/>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3"/>
            <p:cNvSpPr/>
            <p:nvPr/>
          </p:nvSpPr>
          <p:spPr>
            <a:xfrm>
              <a:off x="2098125" y="4963650"/>
              <a:ext cx="238725" cy="180050"/>
            </a:xfrm>
            <a:custGeom>
              <a:rect b="b" l="l" r="r" t="t"/>
              <a:pathLst>
                <a:path extrusionOk="0" h="7202" w="9549">
                  <a:moveTo>
                    <a:pt x="4775" y="0"/>
                  </a:moveTo>
                  <a:cubicBezTo>
                    <a:pt x="1601" y="0"/>
                    <a:pt x="1" y="3852"/>
                    <a:pt x="2252" y="6103"/>
                  </a:cubicBezTo>
                  <a:cubicBezTo>
                    <a:pt x="2930" y="6836"/>
                    <a:pt x="3852" y="7202"/>
                    <a:pt x="4775" y="7202"/>
                  </a:cubicBezTo>
                  <a:cubicBezTo>
                    <a:pt x="5697" y="7202"/>
                    <a:pt x="6619" y="6836"/>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3"/>
            <p:cNvSpPr/>
            <p:nvPr/>
          </p:nvSpPr>
          <p:spPr>
            <a:xfrm>
              <a:off x="2728475" y="4332575"/>
              <a:ext cx="238325" cy="180175"/>
            </a:xfrm>
            <a:custGeom>
              <a:rect b="b" l="l" r="r" t="t"/>
              <a:pathLst>
                <a:path extrusionOk="0" h="7207" w="9533">
                  <a:moveTo>
                    <a:pt x="4749" y="1"/>
                  </a:moveTo>
                  <a:cubicBezTo>
                    <a:pt x="3805" y="1"/>
                    <a:pt x="2862" y="381"/>
                    <a:pt x="2182" y="1130"/>
                  </a:cubicBezTo>
                  <a:cubicBezTo>
                    <a:pt x="0" y="3420"/>
                    <a:pt x="1616" y="7207"/>
                    <a:pt x="4773" y="7207"/>
                  </a:cubicBezTo>
                  <a:cubicBezTo>
                    <a:pt x="4795" y="7207"/>
                    <a:pt x="4818" y="7207"/>
                    <a:pt x="4840" y="7206"/>
                  </a:cubicBezTo>
                  <a:cubicBezTo>
                    <a:pt x="8014" y="7125"/>
                    <a:pt x="9532" y="3246"/>
                    <a:pt x="7227" y="1049"/>
                  </a:cubicBezTo>
                  <a:cubicBezTo>
                    <a:pt x="6551"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3"/>
            <p:cNvSpPr/>
            <p:nvPr/>
          </p:nvSpPr>
          <p:spPr>
            <a:xfrm>
              <a:off x="3358025" y="3702975"/>
              <a:ext cx="238325" cy="179825"/>
            </a:xfrm>
            <a:custGeom>
              <a:rect b="b" l="l" r="r" t="t"/>
              <a:pathLst>
                <a:path extrusionOk="0" h="7193" w="9533">
                  <a:moveTo>
                    <a:pt x="4768" y="0"/>
                  </a:moveTo>
                  <a:cubicBezTo>
                    <a:pt x="3870" y="0"/>
                    <a:pt x="2968" y="346"/>
                    <a:pt x="2279" y="1035"/>
                  </a:cubicBezTo>
                  <a:cubicBezTo>
                    <a:pt x="1" y="3259"/>
                    <a:pt x="1520" y="7138"/>
                    <a:pt x="4693" y="7192"/>
                  </a:cubicBezTo>
                  <a:cubicBezTo>
                    <a:pt x="4716" y="7193"/>
                    <a:pt x="4738" y="7193"/>
                    <a:pt x="4761" y="7193"/>
                  </a:cubicBezTo>
                  <a:cubicBezTo>
                    <a:pt x="7917" y="7193"/>
                    <a:pt x="9533" y="3406"/>
                    <a:pt x="7324" y="1144"/>
                  </a:cubicBezTo>
                  <a:cubicBezTo>
                    <a:pt x="6644" y="380"/>
                    <a:pt x="5709" y="0"/>
                    <a:pt x="476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3"/>
            <p:cNvSpPr/>
            <p:nvPr/>
          </p:nvSpPr>
          <p:spPr>
            <a:xfrm>
              <a:off x="2747075" y="4962125"/>
              <a:ext cx="201425" cy="181050"/>
            </a:xfrm>
            <a:custGeom>
              <a:rect b="b" l="l" r="r" t="t"/>
              <a:pathLst>
                <a:path extrusionOk="0" h="7242" w="8057">
                  <a:moveTo>
                    <a:pt x="4005" y="1"/>
                  </a:moveTo>
                  <a:cubicBezTo>
                    <a:pt x="3156" y="1"/>
                    <a:pt x="2308" y="328"/>
                    <a:pt x="1601" y="984"/>
                  </a:cubicBezTo>
                  <a:cubicBezTo>
                    <a:pt x="109" y="2394"/>
                    <a:pt x="0" y="4564"/>
                    <a:pt x="1384" y="6056"/>
                  </a:cubicBezTo>
                  <a:cubicBezTo>
                    <a:pt x="2082" y="6840"/>
                    <a:pt x="3051" y="7242"/>
                    <a:pt x="4021" y="7242"/>
                  </a:cubicBezTo>
                  <a:cubicBezTo>
                    <a:pt x="4897" y="7242"/>
                    <a:pt x="5774" y="6915"/>
                    <a:pt x="6456" y="6246"/>
                  </a:cubicBezTo>
                  <a:cubicBezTo>
                    <a:pt x="7948" y="4944"/>
                    <a:pt x="8056" y="2638"/>
                    <a:pt x="6646" y="1201"/>
                  </a:cubicBezTo>
                  <a:cubicBezTo>
                    <a:pt x="5890" y="402"/>
                    <a:pt x="4947" y="1"/>
                    <a:pt x="400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3"/>
            <p:cNvSpPr/>
            <p:nvPr/>
          </p:nvSpPr>
          <p:spPr>
            <a:xfrm>
              <a:off x="3358025" y="4332300"/>
              <a:ext cx="238150" cy="180475"/>
            </a:xfrm>
            <a:custGeom>
              <a:rect b="b" l="l" r="r" t="t"/>
              <a:pathLst>
                <a:path extrusionOk="0" h="7219" w="9526">
                  <a:moveTo>
                    <a:pt x="4750" y="1"/>
                  </a:moveTo>
                  <a:cubicBezTo>
                    <a:pt x="3888" y="1"/>
                    <a:pt x="3025" y="341"/>
                    <a:pt x="2306" y="1033"/>
                  </a:cubicBezTo>
                  <a:cubicBezTo>
                    <a:pt x="1" y="3230"/>
                    <a:pt x="1493" y="7136"/>
                    <a:pt x="4666" y="7217"/>
                  </a:cubicBezTo>
                  <a:cubicBezTo>
                    <a:pt x="4700" y="7218"/>
                    <a:pt x="4733" y="7218"/>
                    <a:pt x="4767" y="7218"/>
                  </a:cubicBezTo>
                  <a:cubicBezTo>
                    <a:pt x="7902" y="7218"/>
                    <a:pt x="9525" y="3450"/>
                    <a:pt x="7352" y="1169"/>
                  </a:cubicBezTo>
                  <a:cubicBezTo>
                    <a:pt x="6606" y="395"/>
                    <a:pt x="5678" y="1"/>
                    <a:pt x="475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3"/>
            <p:cNvSpPr/>
            <p:nvPr/>
          </p:nvSpPr>
          <p:spPr>
            <a:xfrm>
              <a:off x="3357750" y="4962275"/>
              <a:ext cx="239000" cy="179750"/>
            </a:xfrm>
            <a:custGeom>
              <a:rect b="b" l="l" r="r" t="t"/>
              <a:pathLst>
                <a:path extrusionOk="0" h="7190" w="9560">
                  <a:moveTo>
                    <a:pt x="4772" y="1"/>
                  </a:moveTo>
                  <a:cubicBezTo>
                    <a:pt x="3836" y="1"/>
                    <a:pt x="2900" y="381"/>
                    <a:pt x="2209" y="1140"/>
                  </a:cubicBezTo>
                  <a:cubicBezTo>
                    <a:pt x="0" y="3403"/>
                    <a:pt x="1616" y="7190"/>
                    <a:pt x="4773" y="7190"/>
                  </a:cubicBezTo>
                  <a:cubicBezTo>
                    <a:pt x="4795" y="7190"/>
                    <a:pt x="4818" y="7189"/>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3"/>
            <p:cNvSpPr/>
            <p:nvPr/>
          </p:nvSpPr>
          <p:spPr>
            <a:xfrm>
              <a:off x="229975" y="2443400"/>
              <a:ext cx="198700" cy="179600"/>
            </a:xfrm>
            <a:custGeom>
              <a:rect b="b" l="l" r="r" t="t"/>
              <a:pathLst>
                <a:path extrusionOk="0" h="7184" w="7948">
                  <a:moveTo>
                    <a:pt x="3927" y="0"/>
                  </a:moveTo>
                  <a:cubicBezTo>
                    <a:pt x="3061" y="0"/>
                    <a:pt x="2201" y="340"/>
                    <a:pt x="1492" y="1022"/>
                  </a:cubicBezTo>
                  <a:cubicBezTo>
                    <a:pt x="55" y="2378"/>
                    <a:pt x="1" y="4657"/>
                    <a:pt x="1357" y="6067"/>
                  </a:cubicBezTo>
                  <a:cubicBezTo>
                    <a:pt x="2058" y="6810"/>
                    <a:pt x="3005" y="7184"/>
                    <a:pt x="3956" y="7184"/>
                  </a:cubicBezTo>
                  <a:cubicBezTo>
                    <a:pt x="4844" y="7184"/>
                    <a:pt x="5735" y="6858"/>
                    <a:pt x="6429" y="6203"/>
                  </a:cubicBezTo>
                  <a:lnTo>
                    <a:pt x="6402" y="6203"/>
                  </a:lnTo>
                  <a:cubicBezTo>
                    <a:pt x="7894" y="4874"/>
                    <a:pt x="7948" y="2541"/>
                    <a:pt x="6537" y="1158"/>
                  </a:cubicBezTo>
                  <a:cubicBezTo>
                    <a:pt x="5781" y="387"/>
                    <a:pt x="4851" y="0"/>
                    <a:pt x="392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3"/>
            <p:cNvSpPr/>
            <p:nvPr/>
          </p:nvSpPr>
          <p:spPr>
            <a:xfrm>
              <a:off x="209625" y="3073800"/>
              <a:ext cx="238725" cy="180050"/>
            </a:xfrm>
            <a:custGeom>
              <a:rect b="b" l="l" r="r" t="t"/>
              <a:pathLst>
                <a:path extrusionOk="0" h="7202" w="9549">
                  <a:moveTo>
                    <a:pt x="4775" y="0"/>
                  </a:moveTo>
                  <a:cubicBezTo>
                    <a:pt x="1574" y="0"/>
                    <a:pt x="1" y="3852"/>
                    <a:pt x="2252" y="6103"/>
                  </a:cubicBezTo>
                  <a:cubicBezTo>
                    <a:pt x="2930" y="6836"/>
                    <a:pt x="3852" y="7202"/>
                    <a:pt x="4775" y="7202"/>
                  </a:cubicBezTo>
                  <a:cubicBezTo>
                    <a:pt x="5697" y="7202"/>
                    <a:pt x="6619" y="6836"/>
                    <a:pt x="7297" y="6103"/>
                  </a:cubicBezTo>
                  <a:cubicBezTo>
                    <a:pt x="9548" y="3852"/>
                    <a:pt x="7948"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3"/>
            <p:cNvSpPr/>
            <p:nvPr/>
          </p:nvSpPr>
          <p:spPr>
            <a:xfrm>
              <a:off x="857225" y="2443200"/>
              <a:ext cx="202100" cy="180775"/>
            </a:xfrm>
            <a:custGeom>
              <a:rect b="b" l="l" r="r" t="t"/>
              <a:pathLst>
                <a:path extrusionOk="0" h="7231" w="8084">
                  <a:moveTo>
                    <a:pt x="4034" y="1"/>
                  </a:moveTo>
                  <a:cubicBezTo>
                    <a:pt x="3217" y="1"/>
                    <a:pt x="2401" y="304"/>
                    <a:pt x="1709" y="922"/>
                  </a:cubicBezTo>
                  <a:cubicBezTo>
                    <a:pt x="190" y="2278"/>
                    <a:pt x="0" y="4448"/>
                    <a:pt x="1356" y="5967"/>
                  </a:cubicBezTo>
                  <a:cubicBezTo>
                    <a:pt x="2083" y="6797"/>
                    <a:pt x="3070" y="7231"/>
                    <a:pt x="4063" y="7231"/>
                  </a:cubicBezTo>
                  <a:cubicBezTo>
                    <a:pt x="4886" y="7231"/>
                    <a:pt x="5713" y="6934"/>
                    <a:pt x="6401" y="6319"/>
                  </a:cubicBezTo>
                  <a:cubicBezTo>
                    <a:pt x="7893" y="4990"/>
                    <a:pt x="8083" y="2766"/>
                    <a:pt x="6754" y="1274"/>
                  </a:cubicBezTo>
                  <a:cubicBezTo>
                    <a:pt x="5986" y="433"/>
                    <a:pt x="5010" y="1"/>
                    <a:pt x="403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3"/>
            <p:cNvSpPr/>
            <p:nvPr/>
          </p:nvSpPr>
          <p:spPr>
            <a:xfrm>
              <a:off x="209625" y="3703725"/>
              <a:ext cx="238325" cy="180100"/>
            </a:xfrm>
            <a:custGeom>
              <a:rect b="b" l="l" r="r" t="t"/>
              <a:pathLst>
                <a:path extrusionOk="0" h="7204" w="9533">
                  <a:moveTo>
                    <a:pt x="4760" y="1"/>
                  </a:moveTo>
                  <a:cubicBezTo>
                    <a:pt x="4738" y="1"/>
                    <a:pt x="4716" y="1"/>
                    <a:pt x="4693" y="1"/>
                  </a:cubicBezTo>
                  <a:cubicBezTo>
                    <a:pt x="1520" y="56"/>
                    <a:pt x="1" y="3934"/>
                    <a:pt x="2279" y="6159"/>
                  </a:cubicBezTo>
                  <a:cubicBezTo>
                    <a:pt x="2952" y="6857"/>
                    <a:pt x="3848" y="7204"/>
                    <a:pt x="4745" y="7204"/>
                  </a:cubicBezTo>
                  <a:cubicBezTo>
                    <a:pt x="5693" y="7204"/>
                    <a:pt x="6641" y="6817"/>
                    <a:pt x="7324" y="6050"/>
                  </a:cubicBezTo>
                  <a:cubicBezTo>
                    <a:pt x="9533" y="3788"/>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3"/>
            <p:cNvSpPr/>
            <p:nvPr/>
          </p:nvSpPr>
          <p:spPr>
            <a:xfrm>
              <a:off x="838900" y="3073100"/>
              <a:ext cx="238150" cy="179775"/>
            </a:xfrm>
            <a:custGeom>
              <a:rect b="b" l="l" r="r" t="t"/>
              <a:pathLst>
                <a:path extrusionOk="0" h="7191" w="9526">
                  <a:moveTo>
                    <a:pt x="4788" y="1"/>
                  </a:moveTo>
                  <a:cubicBezTo>
                    <a:pt x="3886" y="1"/>
                    <a:pt x="2985" y="354"/>
                    <a:pt x="2306" y="1059"/>
                  </a:cubicBezTo>
                  <a:cubicBezTo>
                    <a:pt x="1" y="3256"/>
                    <a:pt x="1520" y="7135"/>
                    <a:pt x="4693" y="7189"/>
                  </a:cubicBezTo>
                  <a:cubicBezTo>
                    <a:pt x="4727" y="7190"/>
                    <a:pt x="4760" y="7190"/>
                    <a:pt x="4793" y="7190"/>
                  </a:cubicBezTo>
                  <a:cubicBezTo>
                    <a:pt x="7928" y="7190"/>
                    <a:pt x="9525" y="3395"/>
                    <a:pt x="7351" y="1141"/>
                  </a:cubicBezTo>
                  <a:cubicBezTo>
                    <a:pt x="6661" y="381"/>
                    <a:pt x="5724" y="1"/>
                    <a:pt x="478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3"/>
            <p:cNvSpPr/>
            <p:nvPr/>
          </p:nvSpPr>
          <p:spPr>
            <a:xfrm>
              <a:off x="1468175" y="2443250"/>
              <a:ext cx="239200" cy="180325"/>
            </a:xfrm>
            <a:custGeom>
              <a:rect b="b" l="l" r="r" t="t"/>
              <a:pathLst>
                <a:path extrusionOk="0" h="7213" w="9568">
                  <a:moveTo>
                    <a:pt x="4787" y="1"/>
                  </a:moveTo>
                  <a:cubicBezTo>
                    <a:pt x="3881" y="1"/>
                    <a:pt x="2975" y="360"/>
                    <a:pt x="2306" y="1082"/>
                  </a:cubicBezTo>
                  <a:cubicBezTo>
                    <a:pt x="1" y="3306"/>
                    <a:pt x="1574" y="7185"/>
                    <a:pt x="4747" y="7212"/>
                  </a:cubicBezTo>
                  <a:cubicBezTo>
                    <a:pt x="4759" y="7212"/>
                    <a:pt x="4770" y="7212"/>
                    <a:pt x="4781" y="7212"/>
                  </a:cubicBezTo>
                  <a:cubicBezTo>
                    <a:pt x="7959" y="7212"/>
                    <a:pt x="9567" y="3407"/>
                    <a:pt x="7324" y="1137"/>
                  </a:cubicBezTo>
                  <a:cubicBezTo>
                    <a:pt x="6650" y="380"/>
                    <a:pt x="5719"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3"/>
            <p:cNvSpPr/>
            <p:nvPr/>
          </p:nvSpPr>
          <p:spPr>
            <a:xfrm>
              <a:off x="209825" y="4333700"/>
              <a:ext cx="238525" cy="179800"/>
            </a:xfrm>
            <a:custGeom>
              <a:rect b="b" l="l" r="r" t="t"/>
              <a:pathLst>
                <a:path extrusionOk="0" h="7192" w="9541">
                  <a:moveTo>
                    <a:pt x="4760" y="0"/>
                  </a:moveTo>
                  <a:cubicBezTo>
                    <a:pt x="1609" y="0"/>
                    <a:pt x="1" y="3806"/>
                    <a:pt x="2217" y="6076"/>
                  </a:cubicBezTo>
                  <a:cubicBezTo>
                    <a:pt x="2905" y="6819"/>
                    <a:pt x="3836" y="7192"/>
                    <a:pt x="4768" y="7192"/>
                  </a:cubicBezTo>
                  <a:cubicBezTo>
                    <a:pt x="5674" y="7192"/>
                    <a:pt x="6580" y="6839"/>
                    <a:pt x="7262" y="6130"/>
                  </a:cubicBezTo>
                  <a:cubicBezTo>
                    <a:pt x="9540" y="3906"/>
                    <a:pt x="7994" y="28"/>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3"/>
            <p:cNvSpPr/>
            <p:nvPr/>
          </p:nvSpPr>
          <p:spPr>
            <a:xfrm>
              <a:off x="839100" y="3703750"/>
              <a:ext cx="238525" cy="180325"/>
            </a:xfrm>
            <a:custGeom>
              <a:rect b="b" l="l" r="r" t="t"/>
              <a:pathLst>
                <a:path extrusionOk="0" h="7213" w="9541">
                  <a:moveTo>
                    <a:pt x="4787" y="0"/>
                  </a:moveTo>
                  <a:cubicBezTo>
                    <a:pt x="1609" y="0"/>
                    <a:pt x="1" y="3806"/>
                    <a:pt x="2217" y="6076"/>
                  </a:cubicBezTo>
                  <a:cubicBezTo>
                    <a:pt x="2904" y="6832"/>
                    <a:pt x="3843" y="7212"/>
                    <a:pt x="4778" y="7212"/>
                  </a:cubicBezTo>
                  <a:cubicBezTo>
                    <a:pt x="5687" y="7212"/>
                    <a:pt x="6593" y="6853"/>
                    <a:pt x="7262" y="6130"/>
                  </a:cubicBezTo>
                  <a:cubicBezTo>
                    <a:pt x="9540" y="3906"/>
                    <a:pt x="7994"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3"/>
            <p:cNvSpPr/>
            <p:nvPr/>
          </p:nvSpPr>
          <p:spPr>
            <a:xfrm>
              <a:off x="1487175" y="3072975"/>
              <a:ext cx="200725" cy="180925"/>
            </a:xfrm>
            <a:custGeom>
              <a:rect b="b" l="l" r="r" t="t"/>
              <a:pathLst>
                <a:path extrusionOk="0" h="7237" w="8029">
                  <a:moveTo>
                    <a:pt x="4026" y="0"/>
                  </a:moveTo>
                  <a:cubicBezTo>
                    <a:pt x="3176" y="0"/>
                    <a:pt x="2321" y="327"/>
                    <a:pt x="1600" y="983"/>
                  </a:cubicBezTo>
                  <a:cubicBezTo>
                    <a:pt x="82" y="2393"/>
                    <a:pt x="0" y="4536"/>
                    <a:pt x="1383" y="6028"/>
                  </a:cubicBezTo>
                  <a:cubicBezTo>
                    <a:pt x="2095" y="6827"/>
                    <a:pt x="3088" y="7237"/>
                    <a:pt x="4085" y="7237"/>
                  </a:cubicBezTo>
                  <a:cubicBezTo>
                    <a:pt x="4949" y="7237"/>
                    <a:pt x="5817" y="6929"/>
                    <a:pt x="6510" y="6299"/>
                  </a:cubicBezTo>
                  <a:cubicBezTo>
                    <a:pt x="7975" y="4943"/>
                    <a:pt x="8029" y="2637"/>
                    <a:pt x="6646" y="1200"/>
                  </a:cubicBezTo>
                  <a:cubicBezTo>
                    <a:pt x="5904" y="401"/>
                    <a:pt x="4968"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3"/>
            <p:cNvSpPr/>
            <p:nvPr/>
          </p:nvSpPr>
          <p:spPr>
            <a:xfrm>
              <a:off x="2098125" y="2443175"/>
              <a:ext cx="238525" cy="179725"/>
            </a:xfrm>
            <a:custGeom>
              <a:rect b="b" l="l" r="r" t="t"/>
              <a:pathLst>
                <a:path extrusionOk="0" h="7189" w="9541">
                  <a:moveTo>
                    <a:pt x="4759" y="0"/>
                  </a:moveTo>
                  <a:cubicBezTo>
                    <a:pt x="3849" y="0"/>
                    <a:pt x="2937" y="360"/>
                    <a:pt x="2252" y="1085"/>
                  </a:cubicBezTo>
                  <a:cubicBezTo>
                    <a:pt x="1" y="3309"/>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3"/>
            <p:cNvSpPr/>
            <p:nvPr/>
          </p:nvSpPr>
          <p:spPr>
            <a:xfrm>
              <a:off x="209825" y="4962975"/>
              <a:ext cx="238525" cy="180325"/>
            </a:xfrm>
            <a:custGeom>
              <a:rect b="b" l="l" r="r" t="t"/>
              <a:pathLst>
                <a:path extrusionOk="0" h="7213" w="9541">
                  <a:moveTo>
                    <a:pt x="4760" y="0"/>
                  </a:moveTo>
                  <a:cubicBezTo>
                    <a:pt x="1609" y="0"/>
                    <a:pt x="1" y="3833"/>
                    <a:pt x="2217" y="6076"/>
                  </a:cubicBezTo>
                  <a:cubicBezTo>
                    <a:pt x="2904" y="6832"/>
                    <a:pt x="3836" y="7212"/>
                    <a:pt x="4767" y="7212"/>
                  </a:cubicBezTo>
                  <a:cubicBezTo>
                    <a:pt x="5673" y="7212"/>
                    <a:pt x="6580" y="6853"/>
                    <a:pt x="7262" y="6130"/>
                  </a:cubicBezTo>
                  <a:cubicBezTo>
                    <a:pt x="9540" y="3906"/>
                    <a:pt x="7994" y="55"/>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3"/>
            <p:cNvSpPr/>
            <p:nvPr/>
          </p:nvSpPr>
          <p:spPr>
            <a:xfrm>
              <a:off x="857225" y="4332350"/>
              <a:ext cx="201400" cy="180975"/>
            </a:xfrm>
            <a:custGeom>
              <a:rect b="b" l="l" r="r" t="t"/>
              <a:pathLst>
                <a:path extrusionOk="0" h="7239" w="8056">
                  <a:moveTo>
                    <a:pt x="4035" y="1"/>
                  </a:moveTo>
                  <a:cubicBezTo>
                    <a:pt x="3185" y="1"/>
                    <a:pt x="2336" y="334"/>
                    <a:pt x="1628" y="1004"/>
                  </a:cubicBezTo>
                  <a:cubicBezTo>
                    <a:pt x="136" y="2387"/>
                    <a:pt x="0" y="4557"/>
                    <a:pt x="1411" y="6049"/>
                  </a:cubicBezTo>
                  <a:cubicBezTo>
                    <a:pt x="2098" y="6837"/>
                    <a:pt x="3066" y="7239"/>
                    <a:pt x="4038" y="7239"/>
                  </a:cubicBezTo>
                  <a:cubicBezTo>
                    <a:pt x="4906" y="7239"/>
                    <a:pt x="5777" y="6918"/>
                    <a:pt x="6456" y="6266"/>
                  </a:cubicBezTo>
                  <a:cubicBezTo>
                    <a:pt x="7975" y="4937"/>
                    <a:pt x="8056" y="2631"/>
                    <a:pt x="6673" y="1221"/>
                  </a:cubicBezTo>
                  <a:cubicBezTo>
                    <a:pt x="5918" y="409"/>
                    <a:pt x="4975"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3"/>
            <p:cNvSpPr/>
            <p:nvPr/>
          </p:nvSpPr>
          <p:spPr>
            <a:xfrm>
              <a:off x="1468850" y="3702900"/>
              <a:ext cx="238325" cy="179900"/>
            </a:xfrm>
            <a:custGeom>
              <a:rect b="b" l="l" r="r" t="t"/>
              <a:pathLst>
                <a:path extrusionOk="0" h="7196" w="9533">
                  <a:moveTo>
                    <a:pt x="4780" y="0"/>
                  </a:moveTo>
                  <a:cubicBezTo>
                    <a:pt x="3878" y="0"/>
                    <a:pt x="2971" y="346"/>
                    <a:pt x="2279" y="1038"/>
                  </a:cubicBezTo>
                  <a:cubicBezTo>
                    <a:pt x="1" y="3262"/>
                    <a:pt x="1520" y="7141"/>
                    <a:pt x="4720" y="7195"/>
                  </a:cubicBezTo>
                  <a:cubicBezTo>
                    <a:pt x="4743" y="7196"/>
                    <a:pt x="4765" y="7196"/>
                    <a:pt x="4787" y="7196"/>
                  </a:cubicBezTo>
                  <a:cubicBezTo>
                    <a:pt x="7917" y="7196"/>
                    <a:pt x="9533" y="3409"/>
                    <a:pt x="7324" y="1119"/>
                  </a:cubicBezTo>
                  <a:cubicBezTo>
                    <a:pt x="6647" y="373"/>
                    <a:pt x="5717" y="0"/>
                    <a:pt x="478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3"/>
            <p:cNvSpPr/>
            <p:nvPr/>
          </p:nvSpPr>
          <p:spPr>
            <a:xfrm>
              <a:off x="5247225" y="3073125"/>
              <a:ext cx="239175" cy="179725"/>
            </a:xfrm>
            <a:custGeom>
              <a:rect b="b" l="l" r="r" t="t"/>
              <a:pathLst>
                <a:path extrusionOk="0" h="7189" w="9567">
                  <a:moveTo>
                    <a:pt x="4765" y="0"/>
                  </a:moveTo>
                  <a:cubicBezTo>
                    <a:pt x="3855" y="0"/>
                    <a:pt x="2950" y="360"/>
                    <a:pt x="2278" y="1085"/>
                  </a:cubicBezTo>
                  <a:cubicBezTo>
                    <a:pt x="0" y="3337"/>
                    <a:pt x="1573" y="7188"/>
                    <a:pt x="4774" y="7188"/>
                  </a:cubicBezTo>
                  <a:cubicBezTo>
                    <a:pt x="4785" y="7188"/>
                    <a:pt x="4796" y="7188"/>
                    <a:pt x="4807" y="7188"/>
                  </a:cubicBezTo>
                  <a:cubicBezTo>
                    <a:pt x="7959" y="7188"/>
                    <a:pt x="9567"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3"/>
            <p:cNvSpPr/>
            <p:nvPr/>
          </p:nvSpPr>
          <p:spPr>
            <a:xfrm>
              <a:off x="5877175" y="2443400"/>
              <a:ext cx="238125" cy="180200"/>
            </a:xfrm>
            <a:custGeom>
              <a:rect b="b" l="l" r="r" t="t"/>
              <a:pathLst>
                <a:path extrusionOk="0" h="7208" w="9525">
                  <a:moveTo>
                    <a:pt x="4761" y="0"/>
                  </a:moveTo>
                  <a:cubicBezTo>
                    <a:pt x="3895" y="0"/>
                    <a:pt x="3027" y="340"/>
                    <a:pt x="2306" y="1022"/>
                  </a:cubicBezTo>
                  <a:cubicBezTo>
                    <a:pt x="0" y="3219"/>
                    <a:pt x="1492" y="7125"/>
                    <a:pt x="4665" y="7206"/>
                  </a:cubicBezTo>
                  <a:cubicBezTo>
                    <a:pt x="4699" y="7207"/>
                    <a:pt x="4732" y="7208"/>
                    <a:pt x="4766" y="7208"/>
                  </a:cubicBezTo>
                  <a:cubicBezTo>
                    <a:pt x="7901" y="7208"/>
                    <a:pt x="9525" y="3439"/>
                    <a:pt x="7351" y="1158"/>
                  </a:cubicBezTo>
                  <a:cubicBezTo>
                    <a:pt x="6608" y="387"/>
                    <a:pt x="5685"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3"/>
            <p:cNvSpPr/>
            <p:nvPr/>
          </p:nvSpPr>
          <p:spPr>
            <a:xfrm>
              <a:off x="3988175" y="4963650"/>
              <a:ext cx="238525" cy="179975"/>
            </a:xfrm>
            <a:custGeom>
              <a:rect b="b" l="l" r="r" t="t"/>
              <a:pathLst>
                <a:path extrusionOk="0" h="7199" w="9541">
                  <a:moveTo>
                    <a:pt x="4760" y="0"/>
                  </a:moveTo>
                  <a:cubicBezTo>
                    <a:pt x="1582" y="0"/>
                    <a:pt x="1" y="3833"/>
                    <a:pt x="2244" y="6076"/>
                  </a:cubicBezTo>
                  <a:cubicBezTo>
                    <a:pt x="2926" y="6826"/>
                    <a:pt x="3853" y="7198"/>
                    <a:pt x="4780" y="7198"/>
                  </a:cubicBezTo>
                  <a:cubicBezTo>
                    <a:pt x="5697" y="7198"/>
                    <a:pt x="6614" y="6832"/>
                    <a:pt x="7289" y="6103"/>
                  </a:cubicBezTo>
                  <a:cubicBezTo>
                    <a:pt x="9541" y="3852"/>
                    <a:pt x="7967" y="0"/>
                    <a:pt x="4794" y="0"/>
                  </a:cubicBezTo>
                  <a:cubicBezTo>
                    <a:pt x="4783" y="0"/>
                    <a:pt x="4772"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3"/>
            <p:cNvSpPr/>
            <p:nvPr/>
          </p:nvSpPr>
          <p:spPr>
            <a:xfrm>
              <a:off x="4617650" y="4333675"/>
              <a:ext cx="239000" cy="180100"/>
            </a:xfrm>
            <a:custGeom>
              <a:rect b="b" l="l" r="r" t="t"/>
              <a:pathLst>
                <a:path extrusionOk="0" h="7204" w="9560">
                  <a:moveTo>
                    <a:pt x="4773" y="1"/>
                  </a:moveTo>
                  <a:cubicBezTo>
                    <a:pt x="1643" y="1"/>
                    <a:pt x="1" y="3788"/>
                    <a:pt x="2209" y="6050"/>
                  </a:cubicBezTo>
                  <a:cubicBezTo>
                    <a:pt x="2892" y="6817"/>
                    <a:pt x="3840" y="7204"/>
                    <a:pt x="4788" y="7204"/>
                  </a:cubicBezTo>
                  <a:cubicBezTo>
                    <a:pt x="5685" y="7204"/>
                    <a:pt x="6582" y="6857"/>
                    <a:pt x="7254" y="6159"/>
                  </a:cubicBezTo>
                  <a:cubicBezTo>
                    <a:pt x="9560" y="3934"/>
                    <a:pt x="8014" y="56"/>
                    <a:pt x="4840" y="1"/>
                  </a:cubicBezTo>
                  <a:cubicBezTo>
                    <a:pt x="4818" y="1"/>
                    <a:pt x="4796"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3"/>
            <p:cNvSpPr/>
            <p:nvPr/>
          </p:nvSpPr>
          <p:spPr>
            <a:xfrm>
              <a:off x="5247400" y="3702975"/>
              <a:ext cx="238525" cy="179825"/>
            </a:xfrm>
            <a:custGeom>
              <a:rect b="b" l="l" r="r" t="t"/>
              <a:pathLst>
                <a:path extrusionOk="0" h="7193" w="9541">
                  <a:moveTo>
                    <a:pt x="4768" y="1"/>
                  </a:moveTo>
                  <a:cubicBezTo>
                    <a:pt x="3836" y="1"/>
                    <a:pt x="2905" y="374"/>
                    <a:pt x="2217" y="1116"/>
                  </a:cubicBezTo>
                  <a:cubicBezTo>
                    <a:pt x="1" y="3387"/>
                    <a:pt x="1609" y="7192"/>
                    <a:pt x="4787" y="7192"/>
                  </a:cubicBezTo>
                  <a:cubicBezTo>
                    <a:pt x="4799" y="7192"/>
                    <a:pt x="4810" y="7192"/>
                    <a:pt x="4821" y="7192"/>
                  </a:cubicBezTo>
                  <a:cubicBezTo>
                    <a:pt x="7995" y="7165"/>
                    <a:pt x="9541" y="3286"/>
                    <a:pt x="7262" y="1062"/>
                  </a:cubicBezTo>
                  <a:cubicBezTo>
                    <a:pt x="6580" y="353"/>
                    <a:pt x="5674"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3"/>
            <p:cNvSpPr/>
            <p:nvPr/>
          </p:nvSpPr>
          <p:spPr>
            <a:xfrm>
              <a:off x="5896150" y="3072975"/>
              <a:ext cx="202775" cy="183550"/>
            </a:xfrm>
            <a:custGeom>
              <a:rect b="b" l="l" r="r" t="t"/>
              <a:pathLst>
                <a:path extrusionOk="0" h="7342" w="8111">
                  <a:moveTo>
                    <a:pt x="4006" y="0"/>
                  </a:moveTo>
                  <a:cubicBezTo>
                    <a:pt x="3156" y="0"/>
                    <a:pt x="2308" y="327"/>
                    <a:pt x="1601" y="983"/>
                  </a:cubicBezTo>
                  <a:cubicBezTo>
                    <a:pt x="82" y="2393"/>
                    <a:pt x="1" y="4536"/>
                    <a:pt x="1384" y="6028"/>
                  </a:cubicBezTo>
                  <a:cubicBezTo>
                    <a:pt x="2090" y="6896"/>
                    <a:pt x="3109" y="7341"/>
                    <a:pt x="4135" y="7341"/>
                  </a:cubicBezTo>
                  <a:cubicBezTo>
                    <a:pt x="5000" y="7341"/>
                    <a:pt x="5870" y="7025"/>
                    <a:pt x="6565" y="6380"/>
                  </a:cubicBezTo>
                  <a:cubicBezTo>
                    <a:pt x="8084" y="4997"/>
                    <a:pt x="8111" y="2637"/>
                    <a:pt x="6646" y="1200"/>
                  </a:cubicBezTo>
                  <a:cubicBezTo>
                    <a:pt x="5890" y="401"/>
                    <a:pt x="4947" y="0"/>
                    <a:pt x="400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3"/>
            <p:cNvSpPr/>
            <p:nvPr/>
          </p:nvSpPr>
          <p:spPr>
            <a:xfrm>
              <a:off x="6506450" y="2443400"/>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7"/>
                    <a:pt x="4765" y="7207"/>
                    <a:pt x="4787" y="7207"/>
                  </a:cubicBezTo>
                  <a:cubicBezTo>
                    <a:pt x="7943" y="7207"/>
                    <a:pt x="9559" y="3420"/>
                    <a:pt x="7351" y="1131"/>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3"/>
            <p:cNvSpPr/>
            <p:nvPr/>
          </p:nvSpPr>
          <p:spPr>
            <a:xfrm>
              <a:off x="4617950" y="4962975"/>
              <a:ext cx="238700" cy="180400"/>
            </a:xfrm>
            <a:custGeom>
              <a:rect b="b" l="l" r="r" t="t"/>
              <a:pathLst>
                <a:path extrusionOk="0" h="7216" w="9548">
                  <a:moveTo>
                    <a:pt x="4747" y="0"/>
                  </a:moveTo>
                  <a:cubicBezTo>
                    <a:pt x="1573" y="27"/>
                    <a:pt x="0" y="3879"/>
                    <a:pt x="2251" y="6130"/>
                  </a:cubicBezTo>
                  <a:cubicBezTo>
                    <a:pt x="2937" y="6856"/>
                    <a:pt x="3848" y="7215"/>
                    <a:pt x="4759" y="7215"/>
                  </a:cubicBezTo>
                  <a:cubicBezTo>
                    <a:pt x="5686" y="7215"/>
                    <a:pt x="6612" y="6842"/>
                    <a:pt x="7296" y="6103"/>
                  </a:cubicBezTo>
                  <a:cubicBezTo>
                    <a:pt x="9548" y="3852"/>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3"/>
            <p:cNvSpPr/>
            <p:nvPr/>
          </p:nvSpPr>
          <p:spPr>
            <a:xfrm>
              <a:off x="5265525" y="4332375"/>
              <a:ext cx="202100" cy="181000"/>
            </a:xfrm>
            <a:custGeom>
              <a:rect b="b" l="l" r="r" t="t"/>
              <a:pathLst>
                <a:path extrusionOk="0" h="7240" w="8084">
                  <a:moveTo>
                    <a:pt x="4012" y="1"/>
                  </a:moveTo>
                  <a:cubicBezTo>
                    <a:pt x="3198" y="1"/>
                    <a:pt x="2389" y="303"/>
                    <a:pt x="1709" y="921"/>
                  </a:cubicBezTo>
                  <a:cubicBezTo>
                    <a:pt x="163" y="2305"/>
                    <a:pt x="0" y="4448"/>
                    <a:pt x="1357" y="5966"/>
                  </a:cubicBezTo>
                  <a:cubicBezTo>
                    <a:pt x="2110" y="6808"/>
                    <a:pt x="3087" y="7240"/>
                    <a:pt x="4067" y="7240"/>
                  </a:cubicBezTo>
                  <a:cubicBezTo>
                    <a:pt x="4888" y="7240"/>
                    <a:pt x="5709" y="6937"/>
                    <a:pt x="6402" y="6319"/>
                  </a:cubicBezTo>
                  <a:cubicBezTo>
                    <a:pt x="7893" y="4990"/>
                    <a:pt x="8083" y="2793"/>
                    <a:pt x="6727" y="1274"/>
                  </a:cubicBezTo>
                  <a:cubicBezTo>
                    <a:pt x="5959"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3"/>
            <p:cNvSpPr/>
            <p:nvPr/>
          </p:nvSpPr>
          <p:spPr>
            <a:xfrm>
              <a:off x="5896150" y="3702650"/>
              <a:ext cx="200750" cy="180725"/>
            </a:xfrm>
            <a:custGeom>
              <a:rect b="b" l="l" r="r" t="t"/>
              <a:pathLst>
                <a:path extrusionOk="0" h="7229" w="8030">
                  <a:moveTo>
                    <a:pt x="3995" y="0"/>
                  </a:moveTo>
                  <a:cubicBezTo>
                    <a:pt x="3149" y="0"/>
                    <a:pt x="2305" y="328"/>
                    <a:pt x="1601" y="994"/>
                  </a:cubicBezTo>
                  <a:cubicBezTo>
                    <a:pt x="82" y="2431"/>
                    <a:pt x="1" y="4547"/>
                    <a:pt x="1384" y="6039"/>
                  </a:cubicBezTo>
                  <a:cubicBezTo>
                    <a:pt x="2129" y="6827"/>
                    <a:pt x="3086" y="7229"/>
                    <a:pt x="4043" y="7229"/>
                  </a:cubicBezTo>
                  <a:cubicBezTo>
                    <a:pt x="4898" y="7229"/>
                    <a:pt x="5752" y="6908"/>
                    <a:pt x="6456" y="6256"/>
                  </a:cubicBezTo>
                  <a:cubicBezTo>
                    <a:pt x="7948" y="4954"/>
                    <a:pt x="8029" y="2648"/>
                    <a:pt x="6646" y="1211"/>
                  </a:cubicBezTo>
                  <a:cubicBezTo>
                    <a:pt x="5887" y="409"/>
                    <a:pt x="4940" y="0"/>
                    <a:pt x="399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3"/>
            <p:cNvSpPr/>
            <p:nvPr/>
          </p:nvSpPr>
          <p:spPr>
            <a:xfrm>
              <a:off x="6506825" y="3073100"/>
              <a:ext cx="239000" cy="179750"/>
            </a:xfrm>
            <a:custGeom>
              <a:rect b="b" l="l" r="r" t="t"/>
              <a:pathLst>
                <a:path extrusionOk="0" h="7190" w="9560">
                  <a:moveTo>
                    <a:pt x="4773" y="1"/>
                  </a:moveTo>
                  <a:cubicBezTo>
                    <a:pt x="3837" y="1"/>
                    <a:pt x="2900" y="381"/>
                    <a:pt x="2209" y="1141"/>
                  </a:cubicBezTo>
                  <a:cubicBezTo>
                    <a:pt x="1" y="3403"/>
                    <a:pt x="1617" y="7190"/>
                    <a:pt x="4773" y="7190"/>
                  </a:cubicBezTo>
                  <a:cubicBezTo>
                    <a:pt x="4795" y="7190"/>
                    <a:pt x="4818" y="7190"/>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3"/>
            <p:cNvSpPr/>
            <p:nvPr/>
          </p:nvSpPr>
          <p:spPr>
            <a:xfrm>
              <a:off x="5247225" y="4963650"/>
              <a:ext cx="238700" cy="180050"/>
            </a:xfrm>
            <a:custGeom>
              <a:rect b="b" l="l" r="r" t="t"/>
              <a:pathLst>
                <a:path extrusionOk="0" h="7202" w="9548">
                  <a:moveTo>
                    <a:pt x="4774" y="0"/>
                  </a:moveTo>
                  <a:cubicBezTo>
                    <a:pt x="1600" y="0"/>
                    <a:pt x="0" y="3852"/>
                    <a:pt x="2251" y="6103"/>
                  </a:cubicBezTo>
                  <a:cubicBezTo>
                    <a:pt x="2929" y="6836"/>
                    <a:pt x="3852" y="7202"/>
                    <a:pt x="4774" y="7202"/>
                  </a:cubicBezTo>
                  <a:cubicBezTo>
                    <a:pt x="5696" y="7202"/>
                    <a:pt x="6618" y="6836"/>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3"/>
            <p:cNvSpPr/>
            <p:nvPr/>
          </p:nvSpPr>
          <p:spPr>
            <a:xfrm>
              <a:off x="5877550" y="4332575"/>
              <a:ext cx="238325" cy="180175"/>
            </a:xfrm>
            <a:custGeom>
              <a:rect b="b" l="l" r="r" t="t"/>
              <a:pathLst>
                <a:path extrusionOk="0" h="7207" w="9533">
                  <a:moveTo>
                    <a:pt x="4749" y="1"/>
                  </a:moveTo>
                  <a:cubicBezTo>
                    <a:pt x="3805" y="1"/>
                    <a:pt x="2862" y="381"/>
                    <a:pt x="2182" y="1130"/>
                  </a:cubicBezTo>
                  <a:cubicBezTo>
                    <a:pt x="1" y="3420"/>
                    <a:pt x="1617" y="7207"/>
                    <a:pt x="4773" y="7207"/>
                  </a:cubicBezTo>
                  <a:cubicBezTo>
                    <a:pt x="4795" y="7207"/>
                    <a:pt x="4818" y="7207"/>
                    <a:pt x="4840" y="7206"/>
                  </a:cubicBezTo>
                  <a:cubicBezTo>
                    <a:pt x="8014" y="7125"/>
                    <a:pt x="9533" y="3246"/>
                    <a:pt x="7227" y="1049"/>
                  </a:cubicBezTo>
                  <a:cubicBezTo>
                    <a:pt x="6552"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3"/>
            <p:cNvSpPr/>
            <p:nvPr/>
          </p:nvSpPr>
          <p:spPr>
            <a:xfrm>
              <a:off x="6506450" y="3702975"/>
              <a:ext cx="239000" cy="179825"/>
            </a:xfrm>
            <a:custGeom>
              <a:rect b="b" l="l" r="r" t="t"/>
              <a:pathLst>
                <a:path extrusionOk="0" h="7193" w="9560">
                  <a:moveTo>
                    <a:pt x="4794" y="0"/>
                  </a:moveTo>
                  <a:cubicBezTo>
                    <a:pt x="3897" y="0"/>
                    <a:pt x="2994" y="346"/>
                    <a:pt x="2306" y="1035"/>
                  </a:cubicBezTo>
                  <a:cubicBezTo>
                    <a:pt x="0" y="3259"/>
                    <a:pt x="1546" y="7138"/>
                    <a:pt x="4720" y="7192"/>
                  </a:cubicBezTo>
                  <a:cubicBezTo>
                    <a:pt x="4742" y="7193"/>
                    <a:pt x="4765" y="7193"/>
                    <a:pt x="4787" y="7193"/>
                  </a:cubicBezTo>
                  <a:cubicBezTo>
                    <a:pt x="7943" y="7193"/>
                    <a:pt x="9559" y="3406"/>
                    <a:pt x="7351" y="1144"/>
                  </a:cubicBezTo>
                  <a:cubicBezTo>
                    <a:pt x="6671" y="380"/>
                    <a:pt x="5735" y="0"/>
                    <a:pt x="47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3"/>
            <p:cNvSpPr/>
            <p:nvPr/>
          </p:nvSpPr>
          <p:spPr>
            <a:xfrm>
              <a:off x="5896150" y="4962125"/>
              <a:ext cx="201425" cy="181050"/>
            </a:xfrm>
            <a:custGeom>
              <a:rect b="b" l="l" r="r" t="t"/>
              <a:pathLst>
                <a:path extrusionOk="0" h="7242" w="8057">
                  <a:moveTo>
                    <a:pt x="4006" y="1"/>
                  </a:moveTo>
                  <a:cubicBezTo>
                    <a:pt x="3156" y="1"/>
                    <a:pt x="2308" y="328"/>
                    <a:pt x="1601" y="984"/>
                  </a:cubicBezTo>
                  <a:cubicBezTo>
                    <a:pt x="109" y="2394"/>
                    <a:pt x="1" y="4564"/>
                    <a:pt x="1384" y="6056"/>
                  </a:cubicBezTo>
                  <a:cubicBezTo>
                    <a:pt x="2083" y="6840"/>
                    <a:pt x="3051" y="7242"/>
                    <a:pt x="4021" y="7242"/>
                  </a:cubicBezTo>
                  <a:cubicBezTo>
                    <a:pt x="4897" y="7242"/>
                    <a:pt x="5774" y="6915"/>
                    <a:pt x="6456" y="6246"/>
                  </a:cubicBezTo>
                  <a:cubicBezTo>
                    <a:pt x="7948" y="4944"/>
                    <a:pt x="8056" y="2638"/>
                    <a:pt x="6646" y="1201"/>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3"/>
            <p:cNvSpPr/>
            <p:nvPr/>
          </p:nvSpPr>
          <p:spPr>
            <a:xfrm>
              <a:off x="6507125" y="4332300"/>
              <a:ext cx="238125" cy="180475"/>
            </a:xfrm>
            <a:custGeom>
              <a:rect b="b" l="l" r="r" t="t"/>
              <a:pathLst>
                <a:path extrusionOk="0" h="7219" w="9525">
                  <a:moveTo>
                    <a:pt x="4739" y="1"/>
                  </a:moveTo>
                  <a:cubicBezTo>
                    <a:pt x="3881" y="1"/>
                    <a:pt x="3024" y="341"/>
                    <a:pt x="2306" y="1033"/>
                  </a:cubicBezTo>
                  <a:cubicBezTo>
                    <a:pt x="0" y="3230"/>
                    <a:pt x="1492" y="7136"/>
                    <a:pt x="4666" y="7217"/>
                  </a:cubicBezTo>
                  <a:cubicBezTo>
                    <a:pt x="4699" y="7218"/>
                    <a:pt x="4732" y="7218"/>
                    <a:pt x="4765" y="7218"/>
                  </a:cubicBezTo>
                  <a:cubicBezTo>
                    <a:pt x="7874" y="7218"/>
                    <a:pt x="9525" y="3450"/>
                    <a:pt x="7351" y="1169"/>
                  </a:cubicBezTo>
                  <a:cubicBezTo>
                    <a:pt x="6591" y="395"/>
                    <a:pt x="5664" y="1"/>
                    <a:pt x="473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3"/>
            <p:cNvSpPr/>
            <p:nvPr/>
          </p:nvSpPr>
          <p:spPr>
            <a:xfrm>
              <a:off x="6506825" y="4962275"/>
              <a:ext cx="239000" cy="179750"/>
            </a:xfrm>
            <a:custGeom>
              <a:rect b="b" l="l" r="r" t="t"/>
              <a:pathLst>
                <a:path extrusionOk="0" h="7190" w="9560">
                  <a:moveTo>
                    <a:pt x="4773" y="1"/>
                  </a:moveTo>
                  <a:cubicBezTo>
                    <a:pt x="3837" y="1"/>
                    <a:pt x="2900" y="381"/>
                    <a:pt x="2209" y="1140"/>
                  </a:cubicBezTo>
                  <a:cubicBezTo>
                    <a:pt x="1" y="3403"/>
                    <a:pt x="1617" y="7190"/>
                    <a:pt x="4773" y="7190"/>
                  </a:cubicBezTo>
                  <a:cubicBezTo>
                    <a:pt x="4795" y="7190"/>
                    <a:pt x="4818" y="7189"/>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3"/>
            <p:cNvSpPr/>
            <p:nvPr/>
          </p:nvSpPr>
          <p:spPr>
            <a:xfrm>
              <a:off x="4006300" y="2443200"/>
              <a:ext cx="202100" cy="180775"/>
            </a:xfrm>
            <a:custGeom>
              <a:rect b="b" l="l" r="r" t="t"/>
              <a:pathLst>
                <a:path extrusionOk="0" h="7231" w="8084">
                  <a:moveTo>
                    <a:pt x="4023" y="1"/>
                  </a:moveTo>
                  <a:cubicBezTo>
                    <a:pt x="3204" y="1"/>
                    <a:pt x="2389" y="304"/>
                    <a:pt x="1709" y="922"/>
                  </a:cubicBezTo>
                  <a:cubicBezTo>
                    <a:pt x="190" y="2278"/>
                    <a:pt x="0" y="4448"/>
                    <a:pt x="1329" y="5967"/>
                  </a:cubicBezTo>
                  <a:cubicBezTo>
                    <a:pt x="2056" y="6797"/>
                    <a:pt x="3051" y="7231"/>
                    <a:pt x="4052" y="7231"/>
                  </a:cubicBezTo>
                  <a:cubicBezTo>
                    <a:pt x="4881" y="7231"/>
                    <a:pt x="5714" y="6934"/>
                    <a:pt x="6402" y="6319"/>
                  </a:cubicBezTo>
                  <a:cubicBezTo>
                    <a:pt x="7893" y="4990"/>
                    <a:pt x="8083" y="2766"/>
                    <a:pt x="6754" y="1274"/>
                  </a:cubicBezTo>
                  <a:cubicBezTo>
                    <a:pt x="5987"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3"/>
            <p:cNvSpPr/>
            <p:nvPr/>
          </p:nvSpPr>
          <p:spPr>
            <a:xfrm>
              <a:off x="3988000" y="3073100"/>
              <a:ext cx="238125" cy="179775"/>
            </a:xfrm>
            <a:custGeom>
              <a:rect b="b" l="l" r="r" t="t"/>
              <a:pathLst>
                <a:path extrusionOk="0" h="7191" w="9525">
                  <a:moveTo>
                    <a:pt x="4787" y="1"/>
                  </a:moveTo>
                  <a:cubicBezTo>
                    <a:pt x="3885" y="1"/>
                    <a:pt x="2984" y="354"/>
                    <a:pt x="2306" y="1059"/>
                  </a:cubicBezTo>
                  <a:cubicBezTo>
                    <a:pt x="0" y="3256"/>
                    <a:pt x="1519" y="7135"/>
                    <a:pt x="4692" y="7189"/>
                  </a:cubicBezTo>
                  <a:cubicBezTo>
                    <a:pt x="4726" y="7190"/>
                    <a:pt x="4759" y="7190"/>
                    <a:pt x="4792" y="7190"/>
                  </a:cubicBezTo>
                  <a:cubicBezTo>
                    <a:pt x="7927" y="7190"/>
                    <a:pt x="9525" y="3395"/>
                    <a:pt x="7351" y="1141"/>
                  </a:cubicBezTo>
                  <a:cubicBezTo>
                    <a:pt x="6660" y="381"/>
                    <a:pt x="5723"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3"/>
            <p:cNvSpPr/>
            <p:nvPr/>
          </p:nvSpPr>
          <p:spPr>
            <a:xfrm>
              <a:off x="4617250" y="2443250"/>
              <a:ext cx="239200" cy="180325"/>
            </a:xfrm>
            <a:custGeom>
              <a:rect b="b" l="l" r="r" t="t"/>
              <a:pathLst>
                <a:path extrusionOk="0" h="7213" w="9568">
                  <a:moveTo>
                    <a:pt x="4791" y="1"/>
                  </a:moveTo>
                  <a:cubicBezTo>
                    <a:pt x="3881" y="1"/>
                    <a:pt x="2975" y="360"/>
                    <a:pt x="2307" y="1082"/>
                  </a:cubicBezTo>
                  <a:cubicBezTo>
                    <a:pt x="1" y="3306"/>
                    <a:pt x="1574" y="7185"/>
                    <a:pt x="4748" y="7212"/>
                  </a:cubicBezTo>
                  <a:cubicBezTo>
                    <a:pt x="4759" y="7212"/>
                    <a:pt x="4770" y="7212"/>
                    <a:pt x="4781" y="7212"/>
                  </a:cubicBezTo>
                  <a:cubicBezTo>
                    <a:pt x="7960" y="7212"/>
                    <a:pt x="9568" y="3407"/>
                    <a:pt x="7352" y="1137"/>
                  </a:cubicBezTo>
                  <a:cubicBezTo>
                    <a:pt x="6664" y="380"/>
                    <a:pt x="5726" y="1"/>
                    <a:pt x="479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3"/>
            <p:cNvSpPr/>
            <p:nvPr/>
          </p:nvSpPr>
          <p:spPr>
            <a:xfrm>
              <a:off x="3988175" y="3703750"/>
              <a:ext cx="238525" cy="180325"/>
            </a:xfrm>
            <a:custGeom>
              <a:rect b="b" l="l" r="r" t="t"/>
              <a:pathLst>
                <a:path extrusionOk="0" h="7213" w="9541">
                  <a:moveTo>
                    <a:pt x="4787" y="0"/>
                  </a:moveTo>
                  <a:cubicBezTo>
                    <a:pt x="1609" y="0"/>
                    <a:pt x="1" y="3806"/>
                    <a:pt x="2217" y="6076"/>
                  </a:cubicBezTo>
                  <a:cubicBezTo>
                    <a:pt x="2905" y="6832"/>
                    <a:pt x="3836" y="7212"/>
                    <a:pt x="4767" y="7212"/>
                  </a:cubicBezTo>
                  <a:cubicBezTo>
                    <a:pt x="5674" y="7212"/>
                    <a:pt x="6580" y="6853"/>
                    <a:pt x="7262" y="6130"/>
                  </a:cubicBezTo>
                  <a:cubicBezTo>
                    <a:pt x="9541" y="3906"/>
                    <a:pt x="7995"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3"/>
            <p:cNvSpPr/>
            <p:nvPr/>
          </p:nvSpPr>
          <p:spPr>
            <a:xfrm>
              <a:off x="4636250" y="3072975"/>
              <a:ext cx="201425" cy="180925"/>
            </a:xfrm>
            <a:custGeom>
              <a:rect b="b" l="l" r="r" t="t"/>
              <a:pathLst>
                <a:path extrusionOk="0" h="7237" w="8057">
                  <a:moveTo>
                    <a:pt x="4023" y="0"/>
                  </a:moveTo>
                  <a:cubicBezTo>
                    <a:pt x="3177" y="0"/>
                    <a:pt x="2335" y="327"/>
                    <a:pt x="1628" y="983"/>
                  </a:cubicBezTo>
                  <a:cubicBezTo>
                    <a:pt x="109" y="2393"/>
                    <a:pt x="0" y="4536"/>
                    <a:pt x="1411" y="6028"/>
                  </a:cubicBezTo>
                  <a:cubicBezTo>
                    <a:pt x="2123" y="6827"/>
                    <a:pt x="3107" y="7237"/>
                    <a:pt x="4097" y="7237"/>
                  </a:cubicBezTo>
                  <a:cubicBezTo>
                    <a:pt x="4955" y="7237"/>
                    <a:pt x="5817" y="6929"/>
                    <a:pt x="6510" y="6299"/>
                  </a:cubicBezTo>
                  <a:cubicBezTo>
                    <a:pt x="7975" y="4943"/>
                    <a:pt x="8056" y="2637"/>
                    <a:pt x="6673" y="1200"/>
                  </a:cubicBezTo>
                  <a:cubicBezTo>
                    <a:pt x="5903" y="401"/>
                    <a:pt x="4961" y="0"/>
                    <a:pt x="4023"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3"/>
            <p:cNvSpPr/>
            <p:nvPr/>
          </p:nvSpPr>
          <p:spPr>
            <a:xfrm>
              <a:off x="5247225" y="2443175"/>
              <a:ext cx="238500" cy="179725"/>
            </a:xfrm>
            <a:custGeom>
              <a:rect b="b" l="l" r="r" t="t"/>
              <a:pathLst>
                <a:path extrusionOk="0" h="7189" w="9540">
                  <a:moveTo>
                    <a:pt x="4765" y="0"/>
                  </a:moveTo>
                  <a:cubicBezTo>
                    <a:pt x="3855" y="0"/>
                    <a:pt x="2950" y="360"/>
                    <a:pt x="2278" y="1085"/>
                  </a:cubicBezTo>
                  <a:cubicBezTo>
                    <a:pt x="0" y="3309"/>
                    <a:pt x="1573" y="7188"/>
                    <a:pt x="4774" y="7188"/>
                  </a:cubicBezTo>
                  <a:cubicBezTo>
                    <a:pt x="4785" y="7188"/>
                    <a:pt x="4796" y="7188"/>
                    <a:pt x="4807" y="7188"/>
                  </a:cubicBezTo>
                  <a:cubicBezTo>
                    <a:pt x="7959" y="7188"/>
                    <a:pt x="9540"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3"/>
            <p:cNvSpPr/>
            <p:nvPr/>
          </p:nvSpPr>
          <p:spPr>
            <a:xfrm>
              <a:off x="4006975" y="4332350"/>
              <a:ext cx="201425" cy="181225"/>
            </a:xfrm>
            <a:custGeom>
              <a:rect b="b" l="l" r="r" t="t"/>
              <a:pathLst>
                <a:path extrusionOk="0" h="7249" w="8057">
                  <a:moveTo>
                    <a:pt x="4008" y="1"/>
                  </a:moveTo>
                  <a:cubicBezTo>
                    <a:pt x="3158" y="1"/>
                    <a:pt x="2309" y="334"/>
                    <a:pt x="1601" y="1004"/>
                  </a:cubicBezTo>
                  <a:cubicBezTo>
                    <a:pt x="109" y="2387"/>
                    <a:pt x="0" y="4557"/>
                    <a:pt x="1384" y="6049"/>
                  </a:cubicBezTo>
                  <a:cubicBezTo>
                    <a:pt x="2082" y="6847"/>
                    <a:pt x="3051" y="7249"/>
                    <a:pt x="4021" y="7249"/>
                  </a:cubicBezTo>
                  <a:cubicBezTo>
                    <a:pt x="4897" y="7249"/>
                    <a:pt x="5774" y="6922"/>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3"/>
            <p:cNvSpPr/>
            <p:nvPr/>
          </p:nvSpPr>
          <p:spPr>
            <a:xfrm>
              <a:off x="4617950" y="3702900"/>
              <a:ext cx="238325" cy="179900"/>
            </a:xfrm>
            <a:custGeom>
              <a:rect b="b" l="l" r="r" t="t"/>
              <a:pathLst>
                <a:path extrusionOk="0" h="7196" w="9533">
                  <a:moveTo>
                    <a:pt x="4759" y="0"/>
                  </a:moveTo>
                  <a:cubicBezTo>
                    <a:pt x="3858" y="0"/>
                    <a:pt x="2957" y="346"/>
                    <a:pt x="2279" y="1038"/>
                  </a:cubicBezTo>
                  <a:cubicBezTo>
                    <a:pt x="0" y="3262"/>
                    <a:pt x="1519" y="7141"/>
                    <a:pt x="4693" y="7195"/>
                  </a:cubicBezTo>
                  <a:cubicBezTo>
                    <a:pt x="4715" y="7196"/>
                    <a:pt x="4737" y="7196"/>
                    <a:pt x="4760" y="7196"/>
                  </a:cubicBezTo>
                  <a:cubicBezTo>
                    <a:pt x="7916" y="7196"/>
                    <a:pt x="9532" y="3409"/>
                    <a:pt x="7324" y="1119"/>
                  </a:cubicBezTo>
                  <a:cubicBezTo>
                    <a:pt x="6633" y="373"/>
                    <a:pt x="5695"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3"/>
            <p:cNvSpPr/>
            <p:nvPr/>
          </p:nvSpPr>
          <p:spPr>
            <a:xfrm>
              <a:off x="7141825" y="1811875"/>
              <a:ext cx="238700" cy="180050"/>
            </a:xfrm>
            <a:custGeom>
              <a:rect b="b" l="l" r="r" t="t"/>
              <a:pathLst>
                <a:path extrusionOk="0" h="7202" w="9548">
                  <a:moveTo>
                    <a:pt x="4774" y="0"/>
                  </a:moveTo>
                  <a:cubicBezTo>
                    <a:pt x="1600" y="0"/>
                    <a:pt x="0" y="3825"/>
                    <a:pt x="2224" y="6103"/>
                  </a:cubicBezTo>
                  <a:cubicBezTo>
                    <a:pt x="2902" y="6835"/>
                    <a:pt x="3825" y="7201"/>
                    <a:pt x="4750" y="7201"/>
                  </a:cubicBezTo>
                  <a:cubicBezTo>
                    <a:pt x="5676" y="7201"/>
                    <a:pt x="6605" y="6835"/>
                    <a:pt x="7296" y="6103"/>
                  </a:cubicBezTo>
                  <a:cubicBezTo>
                    <a:pt x="9548" y="3879"/>
                    <a:pt x="7975" y="27"/>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3"/>
            <p:cNvSpPr/>
            <p:nvPr/>
          </p:nvSpPr>
          <p:spPr>
            <a:xfrm>
              <a:off x="7142025" y="552650"/>
              <a:ext cx="238500" cy="179800"/>
            </a:xfrm>
            <a:custGeom>
              <a:rect b="b" l="l" r="r" t="t"/>
              <a:pathLst>
                <a:path extrusionOk="0" h="7192" w="9540">
                  <a:moveTo>
                    <a:pt x="4760" y="0"/>
                  </a:moveTo>
                  <a:cubicBezTo>
                    <a:pt x="1608" y="0"/>
                    <a:pt x="0" y="3806"/>
                    <a:pt x="2216" y="6076"/>
                  </a:cubicBezTo>
                  <a:cubicBezTo>
                    <a:pt x="2904" y="6819"/>
                    <a:pt x="3836" y="7192"/>
                    <a:pt x="4767" y="7192"/>
                  </a:cubicBezTo>
                  <a:cubicBezTo>
                    <a:pt x="5673" y="7192"/>
                    <a:pt x="6579" y="6839"/>
                    <a:pt x="7261" y="6130"/>
                  </a:cubicBezTo>
                  <a:cubicBezTo>
                    <a:pt x="9540" y="3906"/>
                    <a:pt x="7994" y="27"/>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3"/>
            <p:cNvSpPr/>
            <p:nvPr/>
          </p:nvSpPr>
          <p:spPr>
            <a:xfrm>
              <a:off x="7160125" y="1181075"/>
              <a:ext cx="201425" cy="181050"/>
            </a:xfrm>
            <a:custGeom>
              <a:rect b="b" l="l" r="r" t="t"/>
              <a:pathLst>
                <a:path extrusionOk="0" h="7242" w="8057">
                  <a:moveTo>
                    <a:pt x="4033" y="1"/>
                  </a:moveTo>
                  <a:cubicBezTo>
                    <a:pt x="3183" y="1"/>
                    <a:pt x="2336" y="327"/>
                    <a:pt x="1628" y="983"/>
                  </a:cubicBezTo>
                  <a:cubicBezTo>
                    <a:pt x="136" y="2394"/>
                    <a:pt x="1" y="4564"/>
                    <a:pt x="1411" y="6056"/>
                  </a:cubicBezTo>
                  <a:cubicBezTo>
                    <a:pt x="2095" y="6840"/>
                    <a:pt x="3065" y="7242"/>
                    <a:pt x="4035" y="7242"/>
                  </a:cubicBezTo>
                  <a:cubicBezTo>
                    <a:pt x="4910" y="7242"/>
                    <a:pt x="5787" y="6914"/>
                    <a:pt x="6456" y="6245"/>
                  </a:cubicBezTo>
                  <a:cubicBezTo>
                    <a:pt x="7975" y="4944"/>
                    <a:pt x="8056" y="2638"/>
                    <a:pt x="6673" y="1200"/>
                  </a:cubicBezTo>
                  <a:cubicBezTo>
                    <a:pt x="5917" y="402"/>
                    <a:pt x="4974" y="1"/>
                    <a:pt x="403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3"/>
            <p:cNvSpPr/>
            <p:nvPr/>
          </p:nvSpPr>
          <p:spPr>
            <a:xfrm>
              <a:off x="7141825" y="4962975"/>
              <a:ext cx="238700" cy="180150"/>
            </a:xfrm>
            <a:custGeom>
              <a:rect b="b" l="l" r="r" t="t"/>
              <a:pathLst>
                <a:path extrusionOk="0" h="7206" w="9548">
                  <a:moveTo>
                    <a:pt x="4801" y="0"/>
                  </a:moveTo>
                  <a:cubicBezTo>
                    <a:pt x="1600" y="0"/>
                    <a:pt x="0" y="3852"/>
                    <a:pt x="2251" y="6103"/>
                  </a:cubicBezTo>
                  <a:cubicBezTo>
                    <a:pt x="2933" y="6839"/>
                    <a:pt x="3854" y="7205"/>
                    <a:pt x="4777" y="7205"/>
                  </a:cubicBezTo>
                  <a:cubicBezTo>
                    <a:pt x="5691" y="7205"/>
                    <a:pt x="6608" y="6846"/>
                    <a:pt x="7296" y="6130"/>
                  </a:cubicBezTo>
                  <a:cubicBezTo>
                    <a:pt x="9548" y="3879"/>
                    <a:pt x="7975"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3"/>
            <p:cNvSpPr/>
            <p:nvPr/>
          </p:nvSpPr>
          <p:spPr>
            <a:xfrm>
              <a:off x="7160125" y="2443200"/>
              <a:ext cx="202100" cy="180775"/>
            </a:xfrm>
            <a:custGeom>
              <a:rect b="b" l="l" r="r" t="t"/>
              <a:pathLst>
                <a:path extrusionOk="0" h="7231" w="8084">
                  <a:moveTo>
                    <a:pt x="4012" y="1"/>
                  </a:moveTo>
                  <a:cubicBezTo>
                    <a:pt x="3198" y="1"/>
                    <a:pt x="2389" y="304"/>
                    <a:pt x="1709" y="922"/>
                  </a:cubicBezTo>
                  <a:cubicBezTo>
                    <a:pt x="190" y="2278"/>
                    <a:pt x="1" y="4448"/>
                    <a:pt x="1330" y="5967"/>
                  </a:cubicBezTo>
                  <a:cubicBezTo>
                    <a:pt x="2057" y="6797"/>
                    <a:pt x="3051" y="7231"/>
                    <a:pt x="4048" y="7231"/>
                  </a:cubicBezTo>
                  <a:cubicBezTo>
                    <a:pt x="4873" y="7231"/>
                    <a:pt x="5699" y="6934"/>
                    <a:pt x="6375" y="6319"/>
                  </a:cubicBezTo>
                  <a:cubicBezTo>
                    <a:pt x="7894" y="4990"/>
                    <a:pt x="8083" y="2766"/>
                    <a:pt x="6727" y="1274"/>
                  </a:cubicBezTo>
                  <a:cubicBezTo>
                    <a:pt x="5960"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3"/>
            <p:cNvSpPr/>
            <p:nvPr/>
          </p:nvSpPr>
          <p:spPr>
            <a:xfrm>
              <a:off x="7141825" y="3073100"/>
              <a:ext cx="238125" cy="179775"/>
            </a:xfrm>
            <a:custGeom>
              <a:rect b="b" l="l" r="r" t="t"/>
              <a:pathLst>
                <a:path extrusionOk="0" h="7191" w="9525">
                  <a:moveTo>
                    <a:pt x="4781" y="1"/>
                  </a:moveTo>
                  <a:cubicBezTo>
                    <a:pt x="3878" y="1"/>
                    <a:pt x="2971" y="354"/>
                    <a:pt x="2279" y="1059"/>
                  </a:cubicBezTo>
                  <a:cubicBezTo>
                    <a:pt x="0" y="3256"/>
                    <a:pt x="1519" y="7135"/>
                    <a:pt x="4693" y="7189"/>
                  </a:cubicBezTo>
                  <a:cubicBezTo>
                    <a:pt x="4726" y="7190"/>
                    <a:pt x="4759" y="7190"/>
                    <a:pt x="4792" y="7190"/>
                  </a:cubicBezTo>
                  <a:cubicBezTo>
                    <a:pt x="7927" y="7190"/>
                    <a:pt x="9525" y="3395"/>
                    <a:pt x="7324" y="1141"/>
                  </a:cubicBezTo>
                  <a:cubicBezTo>
                    <a:pt x="6647" y="381"/>
                    <a:pt x="5717" y="1"/>
                    <a:pt x="478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3"/>
            <p:cNvSpPr/>
            <p:nvPr/>
          </p:nvSpPr>
          <p:spPr>
            <a:xfrm>
              <a:off x="7142025" y="3703750"/>
              <a:ext cx="238500" cy="180325"/>
            </a:xfrm>
            <a:custGeom>
              <a:rect b="b" l="l" r="r" t="t"/>
              <a:pathLst>
                <a:path extrusionOk="0" h="7213" w="9540">
                  <a:moveTo>
                    <a:pt x="4760" y="0"/>
                  </a:moveTo>
                  <a:cubicBezTo>
                    <a:pt x="1608" y="0"/>
                    <a:pt x="0" y="3806"/>
                    <a:pt x="2216" y="6076"/>
                  </a:cubicBezTo>
                  <a:cubicBezTo>
                    <a:pt x="2904" y="6832"/>
                    <a:pt x="3835" y="7212"/>
                    <a:pt x="4767" y="7212"/>
                  </a:cubicBezTo>
                  <a:cubicBezTo>
                    <a:pt x="5673" y="7212"/>
                    <a:pt x="6579" y="6853"/>
                    <a:pt x="7261" y="6130"/>
                  </a:cubicBezTo>
                  <a:cubicBezTo>
                    <a:pt x="9540" y="3906"/>
                    <a:pt x="7994" y="28"/>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3"/>
            <p:cNvSpPr/>
            <p:nvPr/>
          </p:nvSpPr>
          <p:spPr>
            <a:xfrm>
              <a:off x="7160125" y="4332350"/>
              <a:ext cx="201425" cy="181225"/>
            </a:xfrm>
            <a:custGeom>
              <a:rect b="b" l="l" r="r" t="t"/>
              <a:pathLst>
                <a:path extrusionOk="0" h="7249" w="8057">
                  <a:moveTo>
                    <a:pt x="4035" y="1"/>
                  </a:moveTo>
                  <a:cubicBezTo>
                    <a:pt x="3185" y="1"/>
                    <a:pt x="2336" y="334"/>
                    <a:pt x="1628" y="1004"/>
                  </a:cubicBezTo>
                  <a:cubicBezTo>
                    <a:pt x="136" y="2387"/>
                    <a:pt x="1" y="4557"/>
                    <a:pt x="1411" y="6049"/>
                  </a:cubicBezTo>
                  <a:cubicBezTo>
                    <a:pt x="2095" y="6847"/>
                    <a:pt x="3065" y="7249"/>
                    <a:pt x="4035" y="7249"/>
                  </a:cubicBezTo>
                  <a:cubicBezTo>
                    <a:pt x="4911" y="7249"/>
                    <a:pt x="5787" y="6922"/>
                    <a:pt x="6456" y="6266"/>
                  </a:cubicBezTo>
                  <a:cubicBezTo>
                    <a:pt x="7975" y="4937"/>
                    <a:pt x="8056" y="2631"/>
                    <a:pt x="6673" y="1221"/>
                  </a:cubicBezTo>
                  <a:cubicBezTo>
                    <a:pt x="5918" y="409"/>
                    <a:pt x="4976"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2" name="Google Shape;1012;p13"/>
          <p:cNvGrpSpPr/>
          <p:nvPr/>
        </p:nvGrpSpPr>
        <p:grpSpPr>
          <a:xfrm>
            <a:off x="-991133" y="-82813"/>
            <a:ext cx="1731602" cy="5309136"/>
            <a:chOff x="2839200" y="245975"/>
            <a:chExt cx="1960600" cy="5218337"/>
          </a:xfrm>
        </p:grpSpPr>
        <p:sp>
          <p:nvSpPr>
            <p:cNvPr id="1013" name="Google Shape;1013;p13"/>
            <p:cNvSpPr/>
            <p:nvPr/>
          </p:nvSpPr>
          <p:spPr>
            <a:xfrm>
              <a:off x="2849950" y="245975"/>
              <a:ext cx="1924200" cy="5210475"/>
            </a:xfrm>
            <a:custGeom>
              <a:rect b="b" l="l" r="r" t="t"/>
              <a:pathLst>
                <a:path extrusionOk="0" h="208419" w="76968">
                  <a:moveTo>
                    <a:pt x="18225" y="828"/>
                  </a:moveTo>
                  <a:lnTo>
                    <a:pt x="18598" y="1969"/>
                  </a:lnTo>
                  <a:lnTo>
                    <a:pt x="18598" y="1969"/>
                  </a:lnTo>
                  <a:cubicBezTo>
                    <a:pt x="19035" y="1899"/>
                    <a:pt x="19479" y="1849"/>
                    <a:pt x="19930" y="1821"/>
                  </a:cubicBezTo>
                  <a:lnTo>
                    <a:pt x="18225" y="828"/>
                  </a:lnTo>
                  <a:close/>
                  <a:moveTo>
                    <a:pt x="65447" y="0"/>
                  </a:moveTo>
                  <a:lnTo>
                    <a:pt x="65447" y="0"/>
                  </a:lnTo>
                  <a:cubicBezTo>
                    <a:pt x="50759" y="1729"/>
                    <a:pt x="35981" y="2607"/>
                    <a:pt x="21184" y="2607"/>
                  </a:cubicBezTo>
                  <a:cubicBezTo>
                    <a:pt x="20391" y="2607"/>
                    <a:pt x="19598" y="2604"/>
                    <a:pt x="18804" y="2599"/>
                  </a:cubicBezTo>
                  <a:lnTo>
                    <a:pt x="18598" y="1969"/>
                  </a:lnTo>
                  <a:lnTo>
                    <a:pt x="18598" y="1969"/>
                  </a:lnTo>
                  <a:cubicBezTo>
                    <a:pt x="11297" y="3133"/>
                    <a:pt x="5789" y="9941"/>
                    <a:pt x="3212" y="17000"/>
                  </a:cubicBezTo>
                  <a:cubicBezTo>
                    <a:pt x="100" y="25607"/>
                    <a:pt x="1" y="34992"/>
                    <a:pt x="2914" y="43648"/>
                  </a:cubicBezTo>
                  <a:cubicBezTo>
                    <a:pt x="6556" y="54374"/>
                    <a:pt x="14467" y="62981"/>
                    <a:pt x="21187" y="72085"/>
                  </a:cubicBezTo>
                  <a:cubicBezTo>
                    <a:pt x="27908" y="81189"/>
                    <a:pt x="33767" y="92063"/>
                    <a:pt x="32228" y="103286"/>
                  </a:cubicBezTo>
                  <a:cubicBezTo>
                    <a:pt x="30937" y="112787"/>
                    <a:pt x="24581" y="120699"/>
                    <a:pt x="18903" y="128428"/>
                  </a:cubicBezTo>
                  <a:cubicBezTo>
                    <a:pt x="13209" y="136142"/>
                    <a:pt x="7731" y="145030"/>
                    <a:pt x="8575" y="154597"/>
                  </a:cubicBezTo>
                  <a:cubicBezTo>
                    <a:pt x="9369" y="163353"/>
                    <a:pt x="15361" y="170819"/>
                    <a:pt x="17182" y="179426"/>
                  </a:cubicBezTo>
                  <a:cubicBezTo>
                    <a:pt x="18854" y="187354"/>
                    <a:pt x="16867" y="195564"/>
                    <a:pt x="14616" y="203360"/>
                  </a:cubicBezTo>
                  <a:cubicBezTo>
                    <a:pt x="14451" y="203972"/>
                    <a:pt x="14269" y="204684"/>
                    <a:pt x="14600" y="205230"/>
                  </a:cubicBezTo>
                  <a:cubicBezTo>
                    <a:pt x="14947" y="205777"/>
                    <a:pt x="15576" y="205942"/>
                    <a:pt x="16172" y="206075"/>
                  </a:cubicBezTo>
                  <a:cubicBezTo>
                    <a:pt x="22980" y="207637"/>
                    <a:pt x="29923" y="208419"/>
                    <a:pt x="36864" y="208419"/>
                  </a:cubicBezTo>
                  <a:cubicBezTo>
                    <a:pt x="43897" y="208419"/>
                    <a:pt x="50928" y="207616"/>
                    <a:pt x="57817" y="206008"/>
                  </a:cubicBezTo>
                  <a:cubicBezTo>
                    <a:pt x="55930" y="199586"/>
                    <a:pt x="57900" y="192667"/>
                    <a:pt x="60945" y="186725"/>
                  </a:cubicBezTo>
                  <a:cubicBezTo>
                    <a:pt x="63991" y="180799"/>
                    <a:pt x="68112" y="175437"/>
                    <a:pt x="70959" y="169412"/>
                  </a:cubicBezTo>
                  <a:cubicBezTo>
                    <a:pt x="76752" y="157180"/>
                    <a:pt x="76968" y="142879"/>
                    <a:pt x="74104" y="129653"/>
                  </a:cubicBezTo>
                  <a:cubicBezTo>
                    <a:pt x="71241" y="116428"/>
                    <a:pt x="65514" y="104014"/>
                    <a:pt x="59754" y="91782"/>
                  </a:cubicBezTo>
                  <a:cubicBezTo>
                    <a:pt x="55947" y="83688"/>
                    <a:pt x="52040" y="75395"/>
                    <a:pt x="51378" y="66490"/>
                  </a:cubicBezTo>
                  <a:cubicBezTo>
                    <a:pt x="49723" y="43615"/>
                    <a:pt x="69685" y="22528"/>
                    <a:pt x="65447" y="0"/>
                  </a:cubicBezTo>
                  <a:close/>
                </a:path>
              </a:pathLst>
            </a:custGeom>
            <a:solidFill>
              <a:srgbClr val="35C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3"/>
            <p:cNvSpPr/>
            <p:nvPr/>
          </p:nvSpPr>
          <p:spPr>
            <a:xfrm>
              <a:off x="2839200" y="328150"/>
              <a:ext cx="1960600" cy="5136162"/>
            </a:xfrm>
            <a:custGeom>
              <a:rect b="b" l="l" r="r" t="t"/>
              <a:pathLst>
                <a:path extrusionOk="0" h="209042" w="78424">
                  <a:moveTo>
                    <a:pt x="65642" y="658"/>
                  </a:moveTo>
                  <a:cubicBezTo>
                    <a:pt x="67840" y="13294"/>
                    <a:pt x="62536" y="25536"/>
                    <a:pt x="58065" y="37060"/>
                  </a:cubicBezTo>
                  <a:cubicBezTo>
                    <a:pt x="55748" y="43036"/>
                    <a:pt x="53497" y="49061"/>
                    <a:pt x="52288" y="55367"/>
                  </a:cubicBezTo>
                  <a:cubicBezTo>
                    <a:pt x="51047" y="61888"/>
                    <a:pt x="51179" y="68410"/>
                    <a:pt x="52901" y="74816"/>
                  </a:cubicBezTo>
                  <a:cubicBezTo>
                    <a:pt x="54870" y="82115"/>
                    <a:pt x="58346" y="88902"/>
                    <a:pt x="61541" y="95721"/>
                  </a:cubicBezTo>
                  <a:cubicBezTo>
                    <a:pt x="64851" y="102805"/>
                    <a:pt x="68062" y="109972"/>
                    <a:pt x="70628" y="117371"/>
                  </a:cubicBezTo>
                  <a:cubicBezTo>
                    <a:pt x="75511" y="131457"/>
                    <a:pt x="78027" y="146950"/>
                    <a:pt x="74054" y="161598"/>
                  </a:cubicBezTo>
                  <a:cubicBezTo>
                    <a:pt x="73077" y="165157"/>
                    <a:pt x="71704" y="168617"/>
                    <a:pt x="69949" y="171877"/>
                  </a:cubicBezTo>
                  <a:cubicBezTo>
                    <a:pt x="68178" y="175204"/>
                    <a:pt x="66093" y="178349"/>
                    <a:pt x="64139" y="181577"/>
                  </a:cubicBezTo>
                  <a:cubicBezTo>
                    <a:pt x="60465" y="187569"/>
                    <a:pt x="57055" y="194223"/>
                    <a:pt x="57204" y="201439"/>
                  </a:cubicBezTo>
                  <a:cubicBezTo>
                    <a:pt x="57235" y="203000"/>
                    <a:pt x="57454" y="204561"/>
                    <a:pt x="57846" y="206081"/>
                  </a:cubicBezTo>
                  <a:lnTo>
                    <a:pt x="57846" y="206081"/>
                  </a:lnTo>
                  <a:cubicBezTo>
                    <a:pt x="51059" y="207635"/>
                    <a:pt x="44131" y="208418"/>
                    <a:pt x="37194" y="208418"/>
                  </a:cubicBezTo>
                  <a:cubicBezTo>
                    <a:pt x="34489" y="208418"/>
                    <a:pt x="31782" y="208299"/>
                    <a:pt x="29082" y="208060"/>
                  </a:cubicBezTo>
                  <a:cubicBezTo>
                    <a:pt x="26600" y="207829"/>
                    <a:pt x="24117" y="207514"/>
                    <a:pt x="21651" y="207084"/>
                  </a:cubicBezTo>
                  <a:cubicBezTo>
                    <a:pt x="20492" y="206885"/>
                    <a:pt x="19350" y="206670"/>
                    <a:pt x="18208" y="206422"/>
                  </a:cubicBezTo>
                  <a:cubicBezTo>
                    <a:pt x="17695" y="206322"/>
                    <a:pt x="17198" y="206223"/>
                    <a:pt x="16685" y="206091"/>
                  </a:cubicBezTo>
                  <a:cubicBezTo>
                    <a:pt x="15725" y="205842"/>
                    <a:pt x="15063" y="205511"/>
                    <a:pt x="15212" y="204353"/>
                  </a:cubicBezTo>
                  <a:cubicBezTo>
                    <a:pt x="15344" y="203260"/>
                    <a:pt x="15808" y="202151"/>
                    <a:pt x="16089" y="201092"/>
                  </a:cubicBezTo>
                  <a:cubicBezTo>
                    <a:pt x="16437" y="199817"/>
                    <a:pt x="16768" y="198543"/>
                    <a:pt x="17066" y="197252"/>
                  </a:cubicBezTo>
                  <a:cubicBezTo>
                    <a:pt x="17612" y="195001"/>
                    <a:pt x="18009" y="192700"/>
                    <a:pt x="18291" y="190399"/>
                  </a:cubicBezTo>
                  <a:cubicBezTo>
                    <a:pt x="18804" y="185847"/>
                    <a:pt x="18555" y="181279"/>
                    <a:pt x="17182" y="176876"/>
                  </a:cubicBezTo>
                  <a:cubicBezTo>
                    <a:pt x="15940" y="172904"/>
                    <a:pt x="14020" y="169179"/>
                    <a:pt x="12365" y="165356"/>
                  </a:cubicBezTo>
                  <a:cubicBezTo>
                    <a:pt x="10644" y="161367"/>
                    <a:pt x="9220" y="157196"/>
                    <a:pt x="9237" y="152793"/>
                  </a:cubicBezTo>
                  <a:cubicBezTo>
                    <a:pt x="9270" y="148257"/>
                    <a:pt x="10693" y="143871"/>
                    <a:pt x="12679" y="139832"/>
                  </a:cubicBezTo>
                  <a:cubicBezTo>
                    <a:pt x="16553" y="132003"/>
                    <a:pt x="22578" y="125548"/>
                    <a:pt x="27195" y="118166"/>
                  </a:cubicBezTo>
                  <a:cubicBezTo>
                    <a:pt x="29364" y="114690"/>
                    <a:pt x="31234" y="110982"/>
                    <a:pt x="32293" y="107010"/>
                  </a:cubicBezTo>
                  <a:cubicBezTo>
                    <a:pt x="33320" y="103037"/>
                    <a:pt x="33485" y="98899"/>
                    <a:pt x="32773" y="94844"/>
                  </a:cubicBezTo>
                  <a:cubicBezTo>
                    <a:pt x="29728" y="77166"/>
                    <a:pt x="14417" y="65596"/>
                    <a:pt x="6439" y="50352"/>
                  </a:cubicBezTo>
                  <a:cubicBezTo>
                    <a:pt x="2136" y="42109"/>
                    <a:pt x="497" y="32757"/>
                    <a:pt x="2252" y="23587"/>
                  </a:cubicBezTo>
                  <a:cubicBezTo>
                    <a:pt x="3692" y="15907"/>
                    <a:pt x="7598" y="7581"/>
                    <a:pt x="14930" y="3939"/>
                  </a:cubicBezTo>
                  <a:cubicBezTo>
                    <a:pt x="16157" y="3314"/>
                    <a:pt x="17470" y="2881"/>
                    <a:pt x="18820" y="2640"/>
                  </a:cubicBezTo>
                  <a:lnTo>
                    <a:pt x="18820" y="2640"/>
                  </a:lnTo>
                  <a:lnTo>
                    <a:pt x="18936" y="2996"/>
                  </a:lnTo>
                  <a:cubicBezTo>
                    <a:pt x="18969" y="3128"/>
                    <a:pt x="19085" y="3228"/>
                    <a:pt x="19234" y="3228"/>
                  </a:cubicBezTo>
                  <a:cubicBezTo>
                    <a:pt x="19907" y="3231"/>
                    <a:pt x="20579" y="3233"/>
                    <a:pt x="21252" y="3233"/>
                  </a:cubicBezTo>
                  <a:cubicBezTo>
                    <a:pt x="36085" y="3233"/>
                    <a:pt x="50901" y="2365"/>
                    <a:pt x="65642" y="658"/>
                  </a:cubicBezTo>
                  <a:close/>
                  <a:moveTo>
                    <a:pt x="65894" y="0"/>
                  </a:moveTo>
                  <a:cubicBezTo>
                    <a:pt x="51081" y="1741"/>
                    <a:pt x="36192" y="2604"/>
                    <a:pt x="21285" y="2604"/>
                  </a:cubicBezTo>
                  <a:cubicBezTo>
                    <a:pt x="20675" y="2604"/>
                    <a:pt x="20066" y="2603"/>
                    <a:pt x="19457" y="2600"/>
                  </a:cubicBezTo>
                  <a:lnTo>
                    <a:pt x="19457" y="2600"/>
                  </a:lnTo>
                  <a:lnTo>
                    <a:pt x="19438" y="2544"/>
                  </a:lnTo>
                  <a:lnTo>
                    <a:pt x="19438" y="2544"/>
                  </a:lnTo>
                  <a:cubicBezTo>
                    <a:pt x="19744" y="2503"/>
                    <a:pt x="20051" y="2471"/>
                    <a:pt x="20360" y="2450"/>
                  </a:cubicBezTo>
                  <a:cubicBezTo>
                    <a:pt x="20751" y="2417"/>
                    <a:pt x="20757" y="1820"/>
                    <a:pt x="20375" y="1820"/>
                  </a:cubicBezTo>
                  <a:cubicBezTo>
                    <a:pt x="20370" y="1820"/>
                    <a:pt x="20365" y="1821"/>
                    <a:pt x="20360" y="1821"/>
                  </a:cubicBezTo>
                  <a:cubicBezTo>
                    <a:pt x="19982" y="1849"/>
                    <a:pt x="19610" y="1890"/>
                    <a:pt x="19242" y="1945"/>
                  </a:cubicBezTo>
                  <a:lnTo>
                    <a:pt x="19242" y="1945"/>
                  </a:lnTo>
                  <a:lnTo>
                    <a:pt x="18953" y="1059"/>
                  </a:lnTo>
                  <a:cubicBezTo>
                    <a:pt x="18901" y="917"/>
                    <a:pt x="18778" y="855"/>
                    <a:pt x="18655" y="855"/>
                  </a:cubicBezTo>
                  <a:cubicBezTo>
                    <a:pt x="18465" y="855"/>
                    <a:pt x="18276" y="1003"/>
                    <a:pt x="18357" y="1225"/>
                  </a:cubicBezTo>
                  <a:lnTo>
                    <a:pt x="18627" y="2051"/>
                  </a:lnTo>
                  <a:lnTo>
                    <a:pt x="18627" y="2051"/>
                  </a:lnTo>
                  <a:cubicBezTo>
                    <a:pt x="11890" y="3350"/>
                    <a:pt x="6890" y="9118"/>
                    <a:pt x="4172" y="15211"/>
                  </a:cubicBezTo>
                  <a:cubicBezTo>
                    <a:pt x="514" y="23388"/>
                    <a:pt x="1" y="32988"/>
                    <a:pt x="2301" y="41596"/>
                  </a:cubicBezTo>
                  <a:cubicBezTo>
                    <a:pt x="7052" y="59389"/>
                    <a:pt x="23422" y="70744"/>
                    <a:pt x="30059" y="87610"/>
                  </a:cubicBezTo>
                  <a:cubicBezTo>
                    <a:pt x="31714" y="91815"/>
                    <a:pt x="32724" y="96284"/>
                    <a:pt x="32575" y="100802"/>
                  </a:cubicBezTo>
                  <a:cubicBezTo>
                    <a:pt x="32442" y="105437"/>
                    <a:pt x="30986" y="109890"/>
                    <a:pt x="28867" y="113978"/>
                  </a:cubicBezTo>
                  <a:cubicBezTo>
                    <a:pt x="24779" y="121890"/>
                    <a:pt x="18555" y="128411"/>
                    <a:pt x="14037" y="136042"/>
                  </a:cubicBezTo>
                  <a:cubicBezTo>
                    <a:pt x="11736" y="139915"/>
                    <a:pt x="9816" y="144103"/>
                    <a:pt x="9005" y="148555"/>
                  </a:cubicBezTo>
                  <a:cubicBezTo>
                    <a:pt x="8260" y="152727"/>
                    <a:pt x="8674" y="156865"/>
                    <a:pt x="9965" y="160870"/>
                  </a:cubicBezTo>
                  <a:cubicBezTo>
                    <a:pt x="11306" y="164992"/>
                    <a:pt x="13325" y="168832"/>
                    <a:pt x="14997" y="172804"/>
                  </a:cubicBezTo>
                  <a:cubicBezTo>
                    <a:pt x="16884" y="177273"/>
                    <a:pt x="18009" y="181825"/>
                    <a:pt x="17910" y="186708"/>
                  </a:cubicBezTo>
                  <a:cubicBezTo>
                    <a:pt x="17811" y="191806"/>
                    <a:pt x="16652" y="196805"/>
                    <a:pt x="15295" y="201704"/>
                  </a:cubicBezTo>
                  <a:cubicBezTo>
                    <a:pt x="14914" y="203062"/>
                    <a:pt x="13755" y="205379"/>
                    <a:pt x="15444" y="206322"/>
                  </a:cubicBezTo>
                  <a:cubicBezTo>
                    <a:pt x="16255" y="206786"/>
                    <a:pt x="17347" y="206885"/>
                    <a:pt x="18241" y="207067"/>
                  </a:cubicBezTo>
                  <a:cubicBezTo>
                    <a:pt x="19499" y="207332"/>
                    <a:pt x="20773" y="207580"/>
                    <a:pt x="22048" y="207795"/>
                  </a:cubicBezTo>
                  <a:cubicBezTo>
                    <a:pt x="27080" y="208627"/>
                    <a:pt x="32157" y="209041"/>
                    <a:pt x="37234" y="209041"/>
                  </a:cubicBezTo>
                  <a:cubicBezTo>
                    <a:pt x="41860" y="209041"/>
                    <a:pt x="46487" y="208697"/>
                    <a:pt x="51080" y="208011"/>
                  </a:cubicBezTo>
                  <a:cubicBezTo>
                    <a:pt x="53513" y="207647"/>
                    <a:pt x="55930" y="207183"/>
                    <a:pt x="58330" y="206620"/>
                  </a:cubicBezTo>
                  <a:cubicBezTo>
                    <a:pt x="58479" y="206571"/>
                    <a:pt x="58578" y="206405"/>
                    <a:pt x="58528" y="206240"/>
                  </a:cubicBezTo>
                  <a:cubicBezTo>
                    <a:pt x="56443" y="198808"/>
                    <a:pt x="59306" y="191194"/>
                    <a:pt x="62981" y="184771"/>
                  </a:cubicBezTo>
                  <a:cubicBezTo>
                    <a:pt x="66606" y="178382"/>
                    <a:pt x="70992" y="172473"/>
                    <a:pt x="73475" y="165505"/>
                  </a:cubicBezTo>
                  <a:cubicBezTo>
                    <a:pt x="78424" y="151717"/>
                    <a:pt x="77066" y="136489"/>
                    <a:pt x="72995" y="122684"/>
                  </a:cubicBezTo>
                  <a:cubicBezTo>
                    <a:pt x="70826" y="115368"/>
                    <a:pt x="67930" y="108301"/>
                    <a:pt x="64802" y="101349"/>
                  </a:cubicBezTo>
                  <a:cubicBezTo>
                    <a:pt x="61624" y="94264"/>
                    <a:pt x="57966" y="87346"/>
                    <a:pt x="55251" y="80046"/>
                  </a:cubicBezTo>
                  <a:cubicBezTo>
                    <a:pt x="52752" y="73293"/>
                    <a:pt x="51494" y="66308"/>
                    <a:pt x="52338" y="59108"/>
                  </a:cubicBezTo>
                  <a:cubicBezTo>
                    <a:pt x="53083" y="52702"/>
                    <a:pt x="55168" y="46528"/>
                    <a:pt x="57419" y="40520"/>
                  </a:cubicBezTo>
                  <a:cubicBezTo>
                    <a:pt x="61739" y="29016"/>
                    <a:pt x="67483" y="17181"/>
                    <a:pt x="66722" y="4585"/>
                  </a:cubicBezTo>
                  <a:cubicBezTo>
                    <a:pt x="66639" y="3112"/>
                    <a:pt x="66457" y="1672"/>
                    <a:pt x="66192" y="232"/>
                  </a:cubicBezTo>
                  <a:cubicBezTo>
                    <a:pt x="66159" y="99"/>
                    <a:pt x="66026" y="0"/>
                    <a:pt x="65894" y="0"/>
                  </a:cubicBezTo>
                  <a:close/>
                </a:path>
              </a:pathLst>
            </a:custGeom>
            <a:solidFill>
              <a:srgbClr val="35C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5" name="Google Shape;1015;p13"/>
          <p:cNvGrpSpPr/>
          <p:nvPr/>
        </p:nvGrpSpPr>
        <p:grpSpPr>
          <a:xfrm rot="-1500240">
            <a:off x="7668956" y="3447881"/>
            <a:ext cx="2706240" cy="2363172"/>
            <a:chOff x="879525" y="238350"/>
            <a:chExt cx="5929900" cy="5134125"/>
          </a:xfrm>
        </p:grpSpPr>
        <p:sp>
          <p:nvSpPr>
            <p:cNvPr id="1016" name="Google Shape;1016;p13"/>
            <p:cNvSpPr/>
            <p:nvPr/>
          </p:nvSpPr>
          <p:spPr>
            <a:xfrm>
              <a:off x="879525" y="350950"/>
              <a:ext cx="5929900" cy="4895750"/>
            </a:xfrm>
            <a:custGeom>
              <a:rect b="b" l="l" r="r" t="t"/>
              <a:pathLst>
                <a:path extrusionOk="0" h="195830" w="237196">
                  <a:moveTo>
                    <a:pt x="182493" y="0"/>
                  </a:moveTo>
                  <a:cubicBezTo>
                    <a:pt x="160794" y="0"/>
                    <a:pt x="136857" y="13684"/>
                    <a:pt x="125770" y="46667"/>
                  </a:cubicBezTo>
                  <a:cubicBezTo>
                    <a:pt x="112501" y="86475"/>
                    <a:pt x="99703" y="101135"/>
                    <a:pt x="82683" y="101135"/>
                  </a:cubicBezTo>
                  <a:cubicBezTo>
                    <a:pt x="77764" y="101135"/>
                    <a:pt x="72494" y="99911"/>
                    <a:pt x="66757" y="97716"/>
                  </a:cubicBezTo>
                  <a:cubicBezTo>
                    <a:pt x="59909" y="95081"/>
                    <a:pt x="53433" y="93896"/>
                    <a:pt x="47460" y="93896"/>
                  </a:cubicBezTo>
                  <a:cubicBezTo>
                    <a:pt x="17332" y="93896"/>
                    <a:pt x="1" y="124030"/>
                    <a:pt x="12313" y="150071"/>
                  </a:cubicBezTo>
                  <a:cubicBezTo>
                    <a:pt x="19223" y="164795"/>
                    <a:pt x="29540" y="168076"/>
                    <a:pt x="41648" y="168076"/>
                  </a:cubicBezTo>
                  <a:cubicBezTo>
                    <a:pt x="51382" y="168076"/>
                    <a:pt x="62272" y="165955"/>
                    <a:pt x="73479" y="165955"/>
                  </a:cubicBezTo>
                  <a:cubicBezTo>
                    <a:pt x="86528" y="165955"/>
                    <a:pt x="100005" y="168830"/>
                    <a:pt x="112584" y="181275"/>
                  </a:cubicBezTo>
                  <a:cubicBezTo>
                    <a:pt x="123109" y="191650"/>
                    <a:pt x="135906" y="195830"/>
                    <a:pt x="148277" y="195830"/>
                  </a:cubicBezTo>
                  <a:cubicBezTo>
                    <a:pt x="168129" y="195830"/>
                    <a:pt x="186885" y="185066"/>
                    <a:pt x="193400" y="171875"/>
                  </a:cubicBezTo>
                  <a:cubicBezTo>
                    <a:pt x="213115" y="132315"/>
                    <a:pt x="187003" y="136231"/>
                    <a:pt x="220818" y="61420"/>
                  </a:cubicBezTo>
                  <a:cubicBezTo>
                    <a:pt x="237196" y="25134"/>
                    <a:pt x="211900" y="0"/>
                    <a:pt x="182493" y="0"/>
                  </a:cubicBezTo>
                  <a:close/>
                </a:path>
              </a:pathLst>
            </a:custGeom>
            <a:solidFill>
              <a:srgbClr val="F0A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3"/>
            <p:cNvSpPr/>
            <p:nvPr/>
          </p:nvSpPr>
          <p:spPr>
            <a:xfrm>
              <a:off x="945800" y="238350"/>
              <a:ext cx="5695725" cy="5134125"/>
            </a:xfrm>
            <a:custGeom>
              <a:rect b="b" l="l" r="r" t="t"/>
              <a:pathLst>
                <a:path extrusionOk="0" h="205365" w="227829">
                  <a:moveTo>
                    <a:pt x="206027" y="18003"/>
                  </a:moveTo>
                  <a:lnTo>
                    <a:pt x="206027" y="18003"/>
                  </a:lnTo>
                  <a:cubicBezTo>
                    <a:pt x="208273" y="19839"/>
                    <a:pt x="210274" y="21959"/>
                    <a:pt x="212031" y="24275"/>
                  </a:cubicBezTo>
                  <a:lnTo>
                    <a:pt x="210464" y="22056"/>
                  </a:lnTo>
                  <a:lnTo>
                    <a:pt x="208506" y="20097"/>
                  </a:lnTo>
                  <a:cubicBezTo>
                    <a:pt x="207853" y="19445"/>
                    <a:pt x="207070" y="18922"/>
                    <a:pt x="206417" y="18270"/>
                  </a:cubicBezTo>
                  <a:cubicBezTo>
                    <a:pt x="206283" y="18181"/>
                    <a:pt x="206154" y="18092"/>
                    <a:pt x="206027" y="18003"/>
                  </a:cubicBezTo>
                  <a:close/>
                  <a:moveTo>
                    <a:pt x="180437" y="1544"/>
                  </a:moveTo>
                  <a:cubicBezTo>
                    <a:pt x="180872" y="1544"/>
                    <a:pt x="181307" y="1548"/>
                    <a:pt x="181741" y="1558"/>
                  </a:cubicBezTo>
                  <a:cubicBezTo>
                    <a:pt x="188008" y="1819"/>
                    <a:pt x="194144" y="3255"/>
                    <a:pt x="199889" y="5605"/>
                  </a:cubicBezTo>
                  <a:cubicBezTo>
                    <a:pt x="205633" y="8086"/>
                    <a:pt x="210856" y="11611"/>
                    <a:pt x="215164" y="16181"/>
                  </a:cubicBezTo>
                  <a:cubicBezTo>
                    <a:pt x="219473" y="20881"/>
                    <a:pt x="222606" y="26495"/>
                    <a:pt x="224304" y="32501"/>
                  </a:cubicBezTo>
                  <a:cubicBezTo>
                    <a:pt x="224695" y="33806"/>
                    <a:pt x="224956" y="34981"/>
                    <a:pt x="225087" y="36287"/>
                  </a:cubicBezTo>
                  <a:cubicBezTo>
                    <a:pt x="225146" y="36584"/>
                    <a:pt x="225199" y="36875"/>
                    <a:pt x="225247" y="37162"/>
                  </a:cubicBezTo>
                  <a:lnTo>
                    <a:pt x="225247" y="37162"/>
                  </a:lnTo>
                  <a:cubicBezTo>
                    <a:pt x="225195" y="36909"/>
                    <a:pt x="225141" y="36660"/>
                    <a:pt x="225087" y="36417"/>
                  </a:cubicBezTo>
                  <a:cubicBezTo>
                    <a:pt x="224956" y="35112"/>
                    <a:pt x="224695" y="33806"/>
                    <a:pt x="224304" y="32631"/>
                  </a:cubicBezTo>
                  <a:cubicBezTo>
                    <a:pt x="222606" y="26495"/>
                    <a:pt x="219342" y="20881"/>
                    <a:pt x="214903" y="16181"/>
                  </a:cubicBezTo>
                  <a:cubicBezTo>
                    <a:pt x="210595" y="11611"/>
                    <a:pt x="205242" y="8086"/>
                    <a:pt x="199366" y="5736"/>
                  </a:cubicBezTo>
                  <a:cubicBezTo>
                    <a:pt x="193028" y="3172"/>
                    <a:pt x="186263" y="1890"/>
                    <a:pt x="179494" y="1890"/>
                  </a:cubicBezTo>
                  <a:cubicBezTo>
                    <a:pt x="173853" y="1890"/>
                    <a:pt x="168210" y="2780"/>
                    <a:pt x="162810" y="4561"/>
                  </a:cubicBezTo>
                  <a:cubicBezTo>
                    <a:pt x="156934" y="6388"/>
                    <a:pt x="151320" y="9261"/>
                    <a:pt x="146228" y="12786"/>
                  </a:cubicBezTo>
                  <a:cubicBezTo>
                    <a:pt x="141398" y="16442"/>
                    <a:pt x="136959" y="20750"/>
                    <a:pt x="133172" y="25581"/>
                  </a:cubicBezTo>
                  <a:cubicBezTo>
                    <a:pt x="131644" y="27547"/>
                    <a:pt x="130115" y="29604"/>
                    <a:pt x="128739" y="31752"/>
                  </a:cubicBezTo>
                  <a:lnTo>
                    <a:pt x="128739" y="31752"/>
                  </a:lnTo>
                  <a:lnTo>
                    <a:pt x="129386" y="30673"/>
                  </a:lnTo>
                  <a:cubicBezTo>
                    <a:pt x="129778" y="30020"/>
                    <a:pt x="130300" y="29367"/>
                    <a:pt x="130692" y="28714"/>
                  </a:cubicBezTo>
                  <a:lnTo>
                    <a:pt x="133433" y="25059"/>
                  </a:lnTo>
                  <a:cubicBezTo>
                    <a:pt x="137350" y="20228"/>
                    <a:pt x="141789" y="15919"/>
                    <a:pt x="146751" y="12264"/>
                  </a:cubicBezTo>
                  <a:cubicBezTo>
                    <a:pt x="151842" y="8739"/>
                    <a:pt x="157457" y="5997"/>
                    <a:pt x="163462" y="4169"/>
                  </a:cubicBezTo>
                  <a:cubicBezTo>
                    <a:pt x="168922" y="2349"/>
                    <a:pt x="174720" y="1544"/>
                    <a:pt x="180437" y="1544"/>
                  </a:cubicBezTo>
                  <a:close/>
                  <a:moveTo>
                    <a:pt x="225608" y="40063"/>
                  </a:moveTo>
                  <a:cubicBezTo>
                    <a:pt x="225608" y="40067"/>
                    <a:pt x="225609" y="40070"/>
                    <a:pt x="225609" y="40073"/>
                  </a:cubicBezTo>
                  <a:lnTo>
                    <a:pt x="225740" y="43859"/>
                  </a:lnTo>
                  <a:lnTo>
                    <a:pt x="225735" y="43990"/>
                  </a:lnTo>
                  <a:lnTo>
                    <a:pt x="225609" y="40204"/>
                  </a:lnTo>
                  <a:cubicBezTo>
                    <a:pt x="225609" y="40157"/>
                    <a:pt x="225609" y="40110"/>
                    <a:pt x="225608" y="40063"/>
                  </a:cubicBezTo>
                  <a:close/>
                  <a:moveTo>
                    <a:pt x="127845" y="33228"/>
                  </a:moveTo>
                  <a:cubicBezTo>
                    <a:pt x="127202" y="34465"/>
                    <a:pt x="126349" y="35702"/>
                    <a:pt x="125730" y="36940"/>
                  </a:cubicBezTo>
                  <a:lnTo>
                    <a:pt x="123772" y="40987"/>
                  </a:lnTo>
                  <a:lnTo>
                    <a:pt x="122728" y="43076"/>
                  </a:lnTo>
                  <a:lnTo>
                    <a:pt x="121944" y="45165"/>
                  </a:lnTo>
                  <a:lnTo>
                    <a:pt x="120671" y="48298"/>
                  </a:lnTo>
                  <a:lnTo>
                    <a:pt x="121944" y="44904"/>
                  </a:lnTo>
                  <a:cubicBezTo>
                    <a:pt x="122205" y="44121"/>
                    <a:pt x="122466" y="43468"/>
                    <a:pt x="122858" y="42684"/>
                  </a:cubicBezTo>
                  <a:lnTo>
                    <a:pt x="123772" y="40726"/>
                  </a:lnTo>
                  <a:lnTo>
                    <a:pt x="125861" y="36548"/>
                  </a:lnTo>
                  <a:cubicBezTo>
                    <a:pt x="126414" y="35441"/>
                    <a:pt x="127155" y="34334"/>
                    <a:pt x="127845" y="33228"/>
                  </a:cubicBezTo>
                  <a:close/>
                  <a:moveTo>
                    <a:pt x="225723" y="44365"/>
                  </a:moveTo>
                  <a:lnTo>
                    <a:pt x="225609" y="47776"/>
                  </a:lnTo>
                  <a:cubicBezTo>
                    <a:pt x="225479" y="48951"/>
                    <a:pt x="225348" y="50257"/>
                    <a:pt x="225087" y="51432"/>
                  </a:cubicBezTo>
                  <a:cubicBezTo>
                    <a:pt x="224826" y="52738"/>
                    <a:pt x="224695" y="54043"/>
                    <a:pt x="224304" y="55218"/>
                  </a:cubicBezTo>
                  <a:cubicBezTo>
                    <a:pt x="224565" y="54043"/>
                    <a:pt x="224826" y="52868"/>
                    <a:pt x="224956" y="51562"/>
                  </a:cubicBezTo>
                  <a:lnTo>
                    <a:pt x="225348" y="49735"/>
                  </a:lnTo>
                  <a:cubicBezTo>
                    <a:pt x="225479" y="49082"/>
                    <a:pt x="225479" y="48429"/>
                    <a:pt x="225479" y="47907"/>
                  </a:cubicBezTo>
                  <a:lnTo>
                    <a:pt x="225723" y="44365"/>
                  </a:lnTo>
                  <a:close/>
                  <a:moveTo>
                    <a:pt x="118815" y="53361"/>
                  </a:moveTo>
                  <a:lnTo>
                    <a:pt x="118815" y="53361"/>
                  </a:lnTo>
                  <a:cubicBezTo>
                    <a:pt x="118357" y="54687"/>
                    <a:pt x="117899" y="55997"/>
                    <a:pt x="117375" y="57307"/>
                  </a:cubicBezTo>
                  <a:lnTo>
                    <a:pt x="118815" y="53361"/>
                  </a:lnTo>
                  <a:close/>
                  <a:moveTo>
                    <a:pt x="178999" y="7417"/>
                  </a:moveTo>
                  <a:cubicBezTo>
                    <a:pt x="181891" y="7417"/>
                    <a:pt x="184798" y="7683"/>
                    <a:pt x="187616" y="8216"/>
                  </a:cubicBezTo>
                  <a:cubicBezTo>
                    <a:pt x="194405" y="9261"/>
                    <a:pt x="200803" y="11872"/>
                    <a:pt x="206286" y="16050"/>
                  </a:cubicBezTo>
                  <a:cubicBezTo>
                    <a:pt x="211509" y="19967"/>
                    <a:pt x="215556" y="25320"/>
                    <a:pt x="217906" y="31456"/>
                  </a:cubicBezTo>
                  <a:cubicBezTo>
                    <a:pt x="218522" y="33158"/>
                    <a:pt x="218997" y="34900"/>
                    <a:pt x="219339" y="36666"/>
                  </a:cubicBezTo>
                  <a:lnTo>
                    <a:pt x="219339" y="36666"/>
                  </a:lnTo>
                  <a:cubicBezTo>
                    <a:pt x="218667" y="33287"/>
                    <a:pt x="217483" y="30031"/>
                    <a:pt x="215817" y="27017"/>
                  </a:cubicBezTo>
                  <a:cubicBezTo>
                    <a:pt x="212945" y="22056"/>
                    <a:pt x="208897" y="17747"/>
                    <a:pt x="204067" y="14744"/>
                  </a:cubicBezTo>
                  <a:cubicBezTo>
                    <a:pt x="196724" y="10010"/>
                    <a:pt x="188167" y="7564"/>
                    <a:pt x="179558" y="7564"/>
                  </a:cubicBezTo>
                  <a:cubicBezTo>
                    <a:pt x="176532" y="7564"/>
                    <a:pt x="173500" y="7866"/>
                    <a:pt x="170513" y="8477"/>
                  </a:cubicBezTo>
                  <a:cubicBezTo>
                    <a:pt x="164637" y="9522"/>
                    <a:pt x="159023" y="11741"/>
                    <a:pt x="153931" y="14744"/>
                  </a:cubicBezTo>
                  <a:cubicBezTo>
                    <a:pt x="148840" y="17747"/>
                    <a:pt x="144270" y="21664"/>
                    <a:pt x="140484" y="26234"/>
                  </a:cubicBezTo>
                  <a:lnTo>
                    <a:pt x="139048" y="27800"/>
                  </a:lnTo>
                  <a:cubicBezTo>
                    <a:pt x="138525" y="28323"/>
                    <a:pt x="138003" y="28975"/>
                    <a:pt x="137611" y="29628"/>
                  </a:cubicBezTo>
                  <a:lnTo>
                    <a:pt x="135000" y="33284"/>
                  </a:lnTo>
                  <a:cubicBezTo>
                    <a:pt x="134086" y="34459"/>
                    <a:pt x="133433" y="35765"/>
                    <a:pt x="132650" y="37070"/>
                  </a:cubicBezTo>
                  <a:lnTo>
                    <a:pt x="131475" y="39029"/>
                  </a:lnTo>
                  <a:cubicBezTo>
                    <a:pt x="131083" y="39681"/>
                    <a:pt x="130822" y="40334"/>
                    <a:pt x="130431" y="41118"/>
                  </a:cubicBezTo>
                  <a:lnTo>
                    <a:pt x="128603" y="45165"/>
                  </a:lnTo>
                  <a:cubicBezTo>
                    <a:pt x="127950" y="46471"/>
                    <a:pt x="127428" y="47907"/>
                    <a:pt x="126905" y="49343"/>
                  </a:cubicBezTo>
                  <a:cubicBezTo>
                    <a:pt x="125861" y="52085"/>
                    <a:pt x="124816" y="55088"/>
                    <a:pt x="123772" y="58091"/>
                  </a:cubicBezTo>
                  <a:cubicBezTo>
                    <a:pt x="121552" y="63966"/>
                    <a:pt x="119333" y="69841"/>
                    <a:pt x="116722" y="75455"/>
                  </a:cubicBezTo>
                  <a:cubicBezTo>
                    <a:pt x="114111" y="81200"/>
                    <a:pt x="110977" y="86814"/>
                    <a:pt x="107321" y="92036"/>
                  </a:cubicBezTo>
                  <a:cubicBezTo>
                    <a:pt x="113327" y="82897"/>
                    <a:pt x="118288" y="73105"/>
                    <a:pt x="121814" y="62791"/>
                  </a:cubicBezTo>
                  <a:cubicBezTo>
                    <a:pt x="123903" y="57699"/>
                    <a:pt x="125469" y="52215"/>
                    <a:pt x="127428" y="47385"/>
                  </a:cubicBezTo>
                  <a:lnTo>
                    <a:pt x="128211" y="45426"/>
                  </a:lnTo>
                  <a:cubicBezTo>
                    <a:pt x="128472" y="44773"/>
                    <a:pt x="128733" y="44251"/>
                    <a:pt x="128994" y="43598"/>
                  </a:cubicBezTo>
                  <a:lnTo>
                    <a:pt x="130692" y="39943"/>
                  </a:lnTo>
                  <a:cubicBezTo>
                    <a:pt x="131345" y="38768"/>
                    <a:pt x="131997" y="37592"/>
                    <a:pt x="132650" y="36417"/>
                  </a:cubicBezTo>
                  <a:cubicBezTo>
                    <a:pt x="133303" y="35242"/>
                    <a:pt x="133956" y="34067"/>
                    <a:pt x="134739" y="33023"/>
                  </a:cubicBezTo>
                  <a:cubicBezTo>
                    <a:pt x="136175" y="30803"/>
                    <a:pt x="137873" y="28584"/>
                    <a:pt x="139570" y="26625"/>
                  </a:cubicBezTo>
                  <a:cubicBezTo>
                    <a:pt x="140484" y="25711"/>
                    <a:pt x="141267" y="24536"/>
                    <a:pt x="142312" y="23622"/>
                  </a:cubicBezTo>
                  <a:lnTo>
                    <a:pt x="145053" y="21011"/>
                  </a:lnTo>
                  <a:cubicBezTo>
                    <a:pt x="148970" y="17486"/>
                    <a:pt x="153409" y="14483"/>
                    <a:pt x="158109" y="12264"/>
                  </a:cubicBezTo>
                  <a:cubicBezTo>
                    <a:pt x="162810" y="10044"/>
                    <a:pt x="167771" y="8608"/>
                    <a:pt x="172863" y="7825"/>
                  </a:cubicBezTo>
                  <a:cubicBezTo>
                    <a:pt x="174876" y="7553"/>
                    <a:pt x="176934" y="7417"/>
                    <a:pt x="178999" y="7417"/>
                  </a:cubicBezTo>
                  <a:close/>
                  <a:moveTo>
                    <a:pt x="23240" y="110054"/>
                  </a:moveTo>
                  <a:lnTo>
                    <a:pt x="23240" y="110054"/>
                  </a:lnTo>
                  <a:cubicBezTo>
                    <a:pt x="23203" y="110129"/>
                    <a:pt x="23176" y="110194"/>
                    <a:pt x="23170" y="110238"/>
                  </a:cubicBezTo>
                  <a:lnTo>
                    <a:pt x="23170" y="110238"/>
                  </a:lnTo>
                  <a:cubicBezTo>
                    <a:pt x="23161" y="110214"/>
                    <a:pt x="23191" y="110152"/>
                    <a:pt x="23240" y="110054"/>
                  </a:cubicBezTo>
                  <a:close/>
                  <a:moveTo>
                    <a:pt x="179863" y="1"/>
                  </a:moveTo>
                  <a:cubicBezTo>
                    <a:pt x="174698" y="1"/>
                    <a:pt x="169541" y="694"/>
                    <a:pt x="164507" y="2080"/>
                  </a:cubicBezTo>
                  <a:cubicBezTo>
                    <a:pt x="155629" y="4561"/>
                    <a:pt x="147403" y="9000"/>
                    <a:pt x="140484" y="15136"/>
                  </a:cubicBezTo>
                  <a:cubicBezTo>
                    <a:pt x="133825" y="21272"/>
                    <a:pt x="128342" y="28453"/>
                    <a:pt x="124164" y="36548"/>
                  </a:cubicBezTo>
                  <a:cubicBezTo>
                    <a:pt x="123250" y="38506"/>
                    <a:pt x="122205" y="40595"/>
                    <a:pt x="121291" y="42554"/>
                  </a:cubicBezTo>
                  <a:lnTo>
                    <a:pt x="118941" y="48821"/>
                  </a:lnTo>
                  <a:cubicBezTo>
                    <a:pt x="117375" y="52738"/>
                    <a:pt x="116200" y="56524"/>
                    <a:pt x="114633" y="60441"/>
                  </a:cubicBezTo>
                  <a:cubicBezTo>
                    <a:pt x="111891" y="67752"/>
                    <a:pt x="108496" y="74933"/>
                    <a:pt x="104580" y="81853"/>
                  </a:cubicBezTo>
                  <a:cubicBezTo>
                    <a:pt x="101838" y="86553"/>
                    <a:pt x="98574" y="90861"/>
                    <a:pt x="94657" y="94517"/>
                  </a:cubicBezTo>
                  <a:cubicBezTo>
                    <a:pt x="91132" y="97781"/>
                    <a:pt x="86562" y="99739"/>
                    <a:pt x="81862" y="100131"/>
                  </a:cubicBezTo>
                  <a:cubicBezTo>
                    <a:pt x="81332" y="100158"/>
                    <a:pt x="80803" y="100171"/>
                    <a:pt x="80275" y="100171"/>
                  </a:cubicBezTo>
                  <a:cubicBezTo>
                    <a:pt x="75610" y="100171"/>
                    <a:pt x="71071" y="99149"/>
                    <a:pt x="66848" y="97389"/>
                  </a:cubicBezTo>
                  <a:lnTo>
                    <a:pt x="62409" y="95823"/>
                  </a:lnTo>
                  <a:cubicBezTo>
                    <a:pt x="60842" y="95431"/>
                    <a:pt x="59275" y="95039"/>
                    <a:pt x="57708" y="94517"/>
                  </a:cubicBezTo>
                  <a:cubicBezTo>
                    <a:pt x="54444" y="93734"/>
                    <a:pt x="51311" y="93342"/>
                    <a:pt x="48047" y="93081"/>
                  </a:cubicBezTo>
                  <a:cubicBezTo>
                    <a:pt x="46915" y="93037"/>
                    <a:pt x="45798" y="93008"/>
                    <a:pt x="44691" y="93008"/>
                  </a:cubicBezTo>
                  <a:cubicBezTo>
                    <a:pt x="42476" y="93008"/>
                    <a:pt x="40300" y="93124"/>
                    <a:pt x="38124" y="93472"/>
                  </a:cubicBezTo>
                  <a:cubicBezTo>
                    <a:pt x="34730" y="93995"/>
                    <a:pt x="31466" y="94778"/>
                    <a:pt x="28332" y="95953"/>
                  </a:cubicBezTo>
                  <a:cubicBezTo>
                    <a:pt x="25068" y="97259"/>
                    <a:pt x="22065" y="98825"/>
                    <a:pt x="19324" y="100653"/>
                  </a:cubicBezTo>
                  <a:cubicBezTo>
                    <a:pt x="16582" y="102612"/>
                    <a:pt x="13971" y="104831"/>
                    <a:pt x="11751" y="107442"/>
                  </a:cubicBezTo>
                  <a:cubicBezTo>
                    <a:pt x="7182" y="112404"/>
                    <a:pt x="3918" y="118410"/>
                    <a:pt x="2220" y="124938"/>
                  </a:cubicBezTo>
                  <a:cubicBezTo>
                    <a:pt x="392" y="131466"/>
                    <a:pt x="1" y="138255"/>
                    <a:pt x="1176" y="144783"/>
                  </a:cubicBezTo>
                  <a:cubicBezTo>
                    <a:pt x="1959" y="149353"/>
                    <a:pt x="3395" y="153792"/>
                    <a:pt x="5484" y="157839"/>
                  </a:cubicBezTo>
                  <a:cubicBezTo>
                    <a:pt x="7573" y="162147"/>
                    <a:pt x="10446" y="166064"/>
                    <a:pt x="13971" y="169328"/>
                  </a:cubicBezTo>
                  <a:cubicBezTo>
                    <a:pt x="17626" y="172723"/>
                    <a:pt x="22065" y="175073"/>
                    <a:pt x="27027" y="176248"/>
                  </a:cubicBezTo>
                  <a:cubicBezTo>
                    <a:pt x="31017" y="177187"/>
                    <a:pt x="35219" y="177704"/>
                    <a:pt x="39347" y="177704"/>
                  </a:cubicBezTo>
                  <a:cubicBezTo>
                    <a:pt x="39811" y="177704"/>
                    <a:pt x="40274" y="177697"/>
                    <a:pt x="40736" y="177684"/>
                  </a:cubicBezTo>
                  <a:cubicBezTo>
                    <a:pt x="49614" y="177423"/>
                    <a:pt x="57839" y="176117"/>
                    <a:pt x="65673" y="175726"/>
                  </a:cubicBezTo>
                  <a:cubicBezTo>
                    <a:pt x="67169" y="175626"/>
                    <a:pt x="68665" y="175583"/>
                    <a:pt x="70161" y="175583"/>
                  </a:cubicBezTo>
                  <a:cubicBezTo>
                    <a:pt x="72582" y="175583"/>
                    <a:pt x="75002" y="175695"/>
                    <a:pt x="77423" y="175856"/>
                  </a:cubicBezTo>
                  <a:cubicBezTo>
                    <a:pt x="81079" y="176248"/>
                    <a:pt x="84734" y="177031"/>
                    <a:pt x="88260" y="178206"/>
                  </a:cubicBezTo>
                  <a:cubicBezTo>
                    <a:pt x="95179" y="180426"/>
                    <a:pt x="101316" y="184343"/>
                    <a:pt x="106538" y="189565"/>
                  </a:cubicBezTo>
                  <a:cubicBezTo>
                    <a:pt x="112544" y="195571"/>
                    <a:pt x="119986" y="200141"/>
                    <a:pt x="128211" y="202752"/>
                  </a:cubicBezTo>
                  <a:cubicBezTo>
                    <a:pt x="133720" y="204526"/>
                    <a:pt x="139495" y="205365"/>
                    <a:pt x="145299" y="205365"/>
                  </a:cubicBezTo>
                  <a:cubicBezTo>
                    <a:pt x="147611" y="205365"/>
                    <a:pt x="149928" y="205232"/>
                    <a:pt x="152234" y="204971"/>
                  </a:cubicBezTo>
                  <a:cubicBezTo>
                    <a:pt x="159676" y="204188"/>
                    <a:pt x="166857" y="201968"/>
                    <a:pt x="173516" y="198443"/>
                  </a:cubicBezTo>
                  <a:cubicBezTo>
                    <a:pt x="178346" y="195963"/>
                    <a:pt x="182785" y="192829"/>
                    <a:pt x="186572" y="189043"/>
                  </a:cubicBezTo>
                  <a:cubicBezTo>
                    <a:pt x="189052" y="186562"/>
                    <a:pt x="191011" y="183821"/>
                    <a:pt x="192577" y="180818"/>
                  </a:cubicBezTo>
                  <a:cubicBezTo>
                    <a:pt x="192969" y="179904"/>
                    <a:pt x="193361" y="179120"/>
                    <a:pt x="193752" y="178206"/>
                  </a:cubicBezTo>
                  <a:cubicBezTo>
                    <a:pt x="193883" y="177815"/>
                    <a:pt x="193883" y="177293"/>
                    <a:pt x="194014" y="176901"/>
                  </a:cubicBezTo>
                  <a:cubicBezTo>
                    <a:pt x="193963" y="176700"/>
                    <a:pt x="193874" y="176595"/>
                    <a:pt x="193746" y="176595"/>
                  </a:cubicBezTo>
                  <a:cubicBezTo>
                    <a:pt x="193542" y="176595"/>
                    <a:pt x="193240" y="176861"/>
                    <a:pt x="192838" y="177423"/>
                  </a:cubicBezTo>
                  <a:cubicBezTo>
                    <a:pt x="189705" y="181732"/>
                    <a:pt x="186049" y="185387"/>
                    <a:pt x="181871" y="188521"/>
                  </a:cubicBezTo>
                  <a:cubicBezTo>
                    <a:pt x="173777" y="194265"/>
                    <a:pt x="164376" y="197921"/>
                    <a:pt x="154584" y="199227"/>
                  </a:cubicBezTo>
                  <a:lnTo>
                    <a:pt x="154454" y="198443"/>
                  </a:lnTo>
                  <a:cubicBezTo>
                    <a:pt x="159284" y="197660"/>
                    <a:pt x="163854" y="196354"/>
                    <a:pt x="168293" y="194396"/>
                  </a:cubicBezTo>
                  <a:cubicBezTo>
                    <a:pt x="170904" y="193221"/>
                    <a:pt x="173646" y="191785"/>
                    <a:pt x="175996" y="190087"/>
                  </a:cubicBezTo>
                  <a:cubicBezTo>
                    <a:pt x="177302" y="189174"/>
                    <a:pt x="178607" y="188260"/>
                    <a:pt x="179652" y="187085"/>
                  </a:cubicBezTo>
                  <a:cubicBezTo>
                    <a:pt x="180305" y="186432"/>
                    <a:pt x="180696" y="186040"/>
                    <a:pt x="180696" y="185779"/>
                  </a:cubicBezTo>
                  <a:cubicBezTo>
                    <a:pt x="180725" y="185581"/>
                    <a:pt x="180569" y="185518"/>
                    <a:pt x="180326" y="185518"/>
                  </a:cubicBezTo>
                  <a:cubicBezTo>
                    <a:pt x="179899" y="185518"/>
                    <a:pt x="179203" y="185713"/>
                    <a:pt x="178766" y="185713"/>
                  </a:cubicBezTo>
                  <a:cubicBezTo>
                    <a:pt x="178306" y="185713"/>
                    <a:pt x="178134" y="185496"/>
                    <a:pt x="178868" y="184604"/>
                  </a:cubicBezTo>
                  <a:lnTo>
                    <a:pt x="178868" y="184604"/>
                  </a:lnTo>
                  <a:cubicBezTo>
                    <a:pt x="170252" y="191524"/>
                    <a:pt x="159546" y="195571"/>
                    <a:pt x="148578" y="195963"/>
                  </a:cubicBezTo>
                  <a:cubicBezTo>
                    <a:pt x="147699" y="196016"/>
                    <a:pt x="146820" y="196042"/>
                    <a:pt x="145943" y="196042"/>
                  </a:cubicBezTo>
                  <a:cubicBezTo>
                    <a:pt x="136018" y="196042"/>
                    <a:pt x="126337" y="192670"/>
                    <a:pt x="118419" y="186432"/>
                  </a:cubicBezTo>
                  <a:cubicBezTo>
                    <a:pt x="117375" y="185648"/>
                    <a:pt x="116069" y="184604"/>
                    <a:pt x="114763" y="183298"/>
                  </a:cubicBezTo>
                  <a:lnTo>
                    <a:pt x="109802" y="178859"/>
                  </a:lnTo>
                  <a:cubicBezTo>
                    <a:pt x="106538" y="175987"/>
                    <a:pt x="102882" y="173637"/>
                    <a:pt x="99096" y="171678"/>
                  </a:cubicBezTo>
                  <a:cubicBezTo>
                    <a:pt x="94788" y="169459"/>
                    <a:pt x="90218" y="167892"/>
                    <a:pt x="85648" y="166978"/>
                  </a:cubicBezTo>
                  <a:cubicBezTo>
                    <a:pt x="81079" y="165934"/>
                    <a:pt x="76379" y="165542"/>
                    <a:pt x="71809" y="165542"/>
                  </a:cubicBezTo>
                  <a:cubicBezTo>
                    <a:pt x="71379" y="165536"/>
                    <a:pt x="70950" y="165533"/>
                    <a:pt x="70521" y="165533"/>
                  </a:cubicBezTo>
                  <a:cubicBezTo>
                    <a:pt x="61847" y="165533"/>
                    <a:pt x="53535" y="166748"/>
                    <a:pt x="45697" y="167370"/>
                  </a:cubicBezTo>
                  <a:cubicBezTo>
                    <a:pt x="43592" y="167504"/>
                    <a:pt x="41504" y="167594"/>
                    <a:pt x="39466" y="167594"/>
                  </a:cubicBezTo>
                  <a:cubicBezTo>
                    <a:pt x="33541" y="167594"/>
                    <a:pt x="28037" y="166826"/>
                    <a:pt x="23763" y="164106"/>
                  </a:cubicBezTo>
                  <a:cubicBezTo>
                    <a:pt x="20760" y="162147"/>
                    <a:pt x="18279" y="159536"/>
                    <a:pt x="16451" y="156533"/>
                  </a:cubicBezTo>
                  <a:cubicBezTo>
                    <a:pt x="14493" y="153400"/>
                    <a:pt x="12926" y="150005"/>
                    <a:pt x="12012" y="146350"/>
                  </a:cubicBezTo>
                  <a:cubicBezTo>
                    <a:pt x="9923" y="139169"/>
                    <a:pt x="10315" y="131466"/>
                    <a:pt x="12926" y="124546"/>
                  </a:cubicBezTo>
                  <a:cubicBezTo>
                    <a:pt x="15668" y="117626"/>
                    <a:pt x="20629" y="111751"/>
                    <a:pt x="27027" y="107965"/>
                  </a:cubicBezTo>
                  <a:cubicBezTo>
                    <a:pt x="32353" y="104812"/>
                    <a:pt x="38403" y="103199"/>
                    <a:pt x="44575" y="103199"/>
                  </a:cubicBezTo>
                  <a:cubicBezTo>
                    <a:pt x="45816" y="103199"/>
                    <a:pt x="47062" y="103264"/>
                    <a:pt x="48308" y="103395"/>
                  </a:cubicBezTo>
                  <a:cubicBezTo>
                    <a:pt x="52094" y="103656"/>
                    <a:pt x="55881" y="104440"/>
                    <a:pt x="59536" y="105615"/>
                  </a:cubicBezTo>
                  <a:lnTo>
                    <a:pt x="65412" y="107704"/>
                  </a:lnTo>
                  <a:cubicBezTo>
                    <a:pt x="67500" y="108487"/>
                    <a:pt x="69720" y="109140"/>
                    <a:pt x="71940" y="109531"/>
                  </a:cubicBezTo>
                  <a:cubicBezTo>
                    <a:pt x="74524" y="110106"/>
                    <a:pt x="77187" y="110404"/>
                    <a:pt x="79843" y="110404"/>
                  </a:cubicBezTo>
                  <a:cubicBezTo>
                    <a:pt x="82017" y="110404"/>
                    <a:pt x="84185" y="110204"/>
                    <a:pt x="86301" y="109793"/>
                  </a:cubicBezTo>
                  <a:cubicBezTo>
                    <a:pt x="88782" y="109270"/>
                    <a:pt x="91132" y="108487"/>
                    <a:pt x="93351" y="107442"/>
                  </a:cubicBezTo>
                  <a:cubicBezTo>
                    <a:pt x="95571" y="106398"/>
                    <a:pt x="97660" y="105092"/>
                    <a:pt x="99488" y="103526"/>
                  </a:cubicBezTo>
                  <a:cubicBezTo>
                    <a:pt x="103143" y="100523"/>
                    <a:pt x="106277" y="97128"/>
                    <a:pt x="108888" y="93342"/>
                  </a:cubicBezTo>
                  <a:cubicBezTo>
                    <a:pt x="111499" y="89817"/>
                    <a:pt x="113719" y="86031"/>
                    <a:pt x="115677" y="82114"/>
                  </a:cubicBezTo>
                  <a:cubicBezTo>
                    <a:pt x="119594" y="74411"/>
                    <a:pt x="122858" y="66446"/>
                    <a:pt x="125730" y="58352"/>
                  </a:cubicBezTo>
                  <a:lnTo>
                    <a:pt x="127819" y="52346"/>
                  </a:lnTo>
                  <a:lnTo>
                    <a:pt x="129908" y="46862"/>
                  </a:lnTo>
                  <a:cubicBezTo>
                    <a:pt x="131475" y="43207"/>
                    <a:pt x="133172" y="39681"/>
                    <a:pt x="135261" y="36287"/>
                  </a:cubicBezTo>
                  <a:cubicBezTo>
                    <a:pt x="139178" y="29628"/>
                    <a:pt x="144531" y="23753"/>
                    <a:pt x="150667" y="19183"/>
                  </a:cubicBezTo>
                  <a:cubicBezTo>
                    <a:pt x="156804" y="14483"/>
                    <a:pt x="163985" y="11480"/>
                    <a:pt x="171557" y="10175"/>
                  </a:cubicBezTo>
                  <a:lnTo>
                    <a:pt x="172993" y="9914"/>
                  </a:lnTo>
                  <a:lnTo>
                    <a:pt x="174429" y="9652"/>
                  </a:lnTo>
                  <a:lnTo>
                    <a:pt x="177171" y="9391"/>
                  </a:lnTo>
                  <a:lnTo>
                    <a:pt x="181480" y="9391"/>
                  </a:lnTo>
                  <a:cubicBezTo>
                    <a:pt x="182002" y="9391"/>
                    <a:pt x="182524" y="9522"/>
                    <a:pt x="182916" y="9522"/>
                  </a:cubicBezTo>
                  <a:lnTo>
                    <a:pt x="185788" y="9783"/>
                  </a:lnTo>
                  <a:lnTo>
                    <a:pt x="188661" y="10305"/>
                  </a:lnTo>
                  <a:lnTo>
                    <a:pt x="190097" y="10436"/>
                  </a:lnTo>
                  <a:lnTo>
                    <a:pt x="191402" y="10828"/>
                  </a:lnTo>
                  <a:lnTo>
                    <a:pt x="194144" y="11611"/>
                  </a:lnTo>
                  <a:cubicBezTo>
                    <a:pt x="197669" y="12917"/>
                    <a:pt x="201064" y="14614"/>
                    <a:pt x="204197" y="16703"/>
                  </a:cubicBezTo>
                  <a:cubicBezTo>
                    <a:pt x="204847" y="17136"/>
                    <a:pt x="205407" y="17570"/>
                    <a:pt x="206027" y="18003"/>
                  </a:cubicBezTo>
                  <a:lnTo>
                    <a:pt x="206027" y="18003"/>
                  </a:lnTo>
                  <a:cubicBezTo>
                    <a:pt x="204602" y="16838"/>
                    <a:pt x="203078" y="15787"/>
                    <a:pt x="201455" y="14875"/>
                  </a:cubicBezTo>
                  <a:cubicBezTo>
                    <a:pt x="197278" y="12525"/>
                    <a:pt x="192708" y="10828"/>
                    <a:pt x="187877" y="9914"/>
                  </a:cubicBezTo>
                  <a:cubicBezTo>
                    <a:pt x="185134" y="9469"/>
                    <a:pt x="182392" y="9235"/>
                    <a:pt x="179649" y="9235"/>
                  </a:cubicBezTo>
                  <a:cubicBezTo>
                    <a:pt x="177561" y="9235"/>
                    <a:pt x="175473" y="9370"/>
                    <a:pt x="173385" y="9652"/>
                  </a:cubicBezTo>
                  <a:cubicBezTo>
                    <a:pt x="168554" y="10305"/>
                    <a:pt x="163854" y="11741"/>
                    <a:pt x="159415" y="13700"/>
                  </a:cubicBezTo>
                  <a:cubicBezTo>
                    <a:pt x="154976" y="15789"/>
                    <a:pt x="150929" y="18400"/>
                    <a:pt x="147142" y="21664"/>
                  </a:cubicBezTo>
                  <a:lnTo>
                    <a:pt x="144531" y="24145"/>
                  </a:lnTo>
                  <a:lnTo>
                    <a:pt x="143226" y="25450"/>
                  </a:lnTo>
                  <a:lnTo>
                    <a:pt x="141920" y="26756"/>
                  </a:lnTo>
                  <a:lnTo>
                    <a:pt x="139570" y="29628"/>
                  </a:lnTo>
                  <a:lnTo>
                    <a:pt x="137350" y="32631"/>
                  </a:lnTo>
                  <a:cubicBezTo>
                    <a:pt x="135914" y="34720"/>
                    <a:pt x="134609" y="36940"/>
                    <a:pt x="133303" y="39159"/>
                  </a:cubicBezTo>
                  <a:cubicBezTo>
                    <a:pt x="132781" y="40204"/>
                    <a:pt x="132258" y="41248"/>
                    <a:pt x="131736" y="42423"/>
                  </a:cubicBezTo>
                  <a:lnTo>
                    <a:pt x="130039" y="45818"/>
                  </a:lnTo>
                  <a:cubicBezTo>
                    <a:pt x="129125" y="48037"/>
                    <a:pt x="128211" y="50257"/>
                    <a:pt x="127428" y="52738"/>
                  </a:cubicBezTo>
                  <a:cubicBezTo>
                    <a:pt x="126514" y="55349"/>
                    <a:pt x="125600" y="57829"/>
                    <a:pt x="124686" y="60441"/>
                  </a:cubicBezTo>
                  <a:cubicBezTo>
                    <a:pt x="121161" y="70624"/>
                    <a:pt x="116461" y="80547"/>
                    <a:pt x="110847" y="89947"/>
                  </a:cubicBezTo>
                  <a:cubicBezTo>
                    <a:pt x="107844" y="94778"/>
                    <a:pt x="104057" y="99217"/>
                    <a:pt x="99618" y="103003"/>
                  </a:cubicBezTo>
                  <a:cubicBezTo>
                    <a:pt x="97268" y="104831"/>
                    <a:pt x="94657" y="106529"/>
                    <a:pt x="91785" y="107704"/>
                  </a:cubicBezTo>
                  <a:cubicBezTo>
                    <a:pt x="88912" y="108879"/>
                    <a:pt x="85909" y="109662"/>
                    <a:pt x="82776" y="109923"/>
                  </a:cubicBezTo>
                  <a:cubicBezTo>
                    <a:pt x="81868" y="109982"/>
                    <a:pt x="80964" y="110012"/>
                    <a:pt x="80062" y="110012"/>
                  </a:cubicBezTo>
                  <a:cubicBezTo>
                    <a:pt x="75000" y="110012"/>
                    <a:pt x="70047" y="109085"/>
                    <a:pt x="65281" y="107312"/>
                  </a:cubicBezTo>
                  <a:cubicBezTo>
                    <a:pt x="62409" y="106398"/>
                    <a:pt x="60189" y="105484"/>
                    <a:pt x="57839" y="104831"/>
                  </a:cubicBezTo>
                  <a:cubicBezTo>
                    <a:pt x="56664" y="104440"/>
                    <a:pt x="55489" y="104178"/>
                    <a:pt x="54183" y="103917"/>
                  </a:cubicBezTo>
                  <a:cubicBezTo>
                    <a:pt x="53008" y="103656"/>
                    <a:pt x="51833" y="103395"/>
                    <a:pt x="50658" y="103265"/>
                  </a:cubicBezTo>
                  <a:cubicBezTo>
                    <a:pt x="48758" y="102956"/>
                    <a:pt x="46848" y="102805"/>
                    <a:pt x="44945" y="102805"/>
                  </a:cubicBezTo>
                  <a:cubicBezTo>
                    <a:pt x="37175" y="102805"/>
                    <a:pt x="29534" y="105334"/>
                    <a:pt x="23241" y="110054"/>
                  </a:cubicBezTo>
                  <a:cubicBezTo>
                    <a:pt x="23484" y="109810"/>
                    <a:pt x="24083" y="109262"/>
                    <a:pt x="23932" y="109262"/>
                  </a:cubicBezTo>
                  <a:cubicBezTo>
                    <a:pt x="23840" y="109262"/>
                    <a:pt x="23474" y="109463"/>
                    <a:pt x="22588" y="110054"/>
                  </a:cubicBezTo>
                  <a:cubicBezTo>
                    <a:pt x="28973" y="104946"/>
                    <a:pt x="36919" y="102180"/>
                    <a:pt x="45083" y="102180"/>
                  </a:cubicBezTo>
                  <a:cubicBezTo>
                    <a:pt x="46936" y="102180"/>
                    <a:pt x="48799" y="102322"/>
                    <a:pt x="50658" y="102612"/>
                  </a:cubicBezTo>
                  <a:cubicBezTo>
                    <a:pt x="51833" y="102742"/>
                    <a:pt x="53139" y="103003"/>
                    <a:pt x="54314" y="103265"/>
                  </a:cubicBezTo>
                  <a:cubicBezTo>
                    <a:pt x="55619" y="103526"/>
                    <a:pt x="56795" y="103787"/>
                    <a:pt x="58100" y="104178"/>
                  </a:cubicBezTo>
                  <a:cubicBezTo>
                    <a:pt x="60581" y="104831"/>
                    <a:pt x="62800" y="105745"/>
                    <a:pt x="65673" y="106790"/>
                  </a:cubicBezTo>
                  <a:cubicBezTo>
                    <a:pt x="70432" y="108450"/>
                    <a:pt x="75378" y="109359"/>
                    <a:pt x="80433" y="109359"/>
                  </a:cubicBezTo>
                  <a:cubicBezTo>
                    <a:pt x="81341" y="109359"/>
                    <a:pt x="82253" y="109330"/>
                    <a:pt x="83168" y="109270"/>
                  </a:cubicBezTo>
                  <a:cubicBezTo>
                    <a:pt x="86301" y="108879"/>
                    <a:pt x="89304" y="108095"/>
                    <a:pt x="92176" y="106790"/>
                  </a:cubicBezTo>
                  <a:cubicBezTo>
                    <a:pt x="94918" y="105615"/>
                    <a:pt x="97529" y="103917"/>
                    <a:pt x="99749" y="101959"/>
                  </a:cubicBezTo>
                  <a:cubicBezTo>
                    <a:pt x="102099" y="100001"/>
                    <a:pt x="104057" y="97912"/>
                    <a:pt x="105885" y="95692"/>
                  </a:cubicBezTo>
                  <a:cubicBezTo>
                    <a:pt x="107713" y="93472"/>
                    <a:pt x="109280" y="91122"/>
                    <a:pt x="110847" y="88642"/>
                  </a:cubicBezTo>
                  <a:cubicBezTo>
                    <a:pt x="116461" y="79241"/>
                    <a:pt x="121030" y="69188"/>
                    <a:pt x="124686" y="58743"/>
                  </a:cubicBezTo>
                  <a:cubicBezTo>
                    <a:pt x="125600" y="56263"/>
                    <a:pt x="126383" y="53521"/>
                    <a:pt x="127428" y="51171"/>
                  </a:cubicBezTo>
                  <a:lnTo>
                    <a:pt x="128733" y="47646"/>
                  </a:lnTo>
                  <a:lnTo>
                    <a:pt x="129517" y="45818"/>
                  </a:lnTo>
                  <a:lnTo>
                    <a:pt x="130300" y="44121"/>
                  </a:lnTo>
                  <a:cubicBezTo>
                    <a:pt x="131345" y="41770"/>
                    <a:pt x="132520" y="39420"/>
                    <a:pt x="133825" y="37331"/>
                  </a:cubicBezTo>
                  <a:cubicBezTo>
                    <a:pt x="134478" y="36156"/>
                    <a:pt x="135131" y="35112"/>
                    <a:pt x="135784" y="34067"/>
                  </a:cubicBezTo>
                  <a:lnTo>
                    <a:pt x="138003" y="30934"/>
                  </a:lnTo>
                  <a:lnTo>
                    <a:pt x="139178" y="29367"/>
                  </a:lnTo>
                  <a:lnTo>
                    <a:pt x="140353" y="27931"/>
                  </a:lnTo>
                  <a:lnTo>
                    <a:pt x="142703" y="25320"/>
                  </a:lnTo>
                  <a:lnTo>
                    <a:pt x="145445" y="22709"/>
                  </a:lnTo>
                  <a:cubicBezTo>
                    <a:pt x="145967" y="22186"/>
                    <a:pt x="146359" y="21795"/>
                    <a:pt x="146881" y="21403"/>
                  </a:cubicBezTo>
                  <a:lnTo>
                    <a:pt x="148317" y="20228"/>
                  </a:lnTo>
                  <a:cubicBezTo>
                    <a:pt x="152234" y="17094"/>
                    <a:pt x="156543" y="14483"/>
                    <a:pt x="161112" y="12655"/>
                  </a:cubicBezTo>
                  <a:cubicBezTo>
                    <a:pt x="163462" y="11741"/>
                    <a:pt x="165812" y="10828"/>
                    <a:pt x="168293" y="10305"/>
                  </a:cubicBezTo>
                  <a:lnTo>
                    <a:pt x="171949" y="9522"/>
                  </a:lnTo>
                  <a:cubicBezTo>
                    <a:pt x="173124" y="9261"/>
                    <a:pt x="174429" y="9261"/>
                    <a:pt x="175604" y="9130"/>
                  </a:cubicBezTo>
                  <a:cubicBezTo>
                    <a:pt x="177050" y="9019"/>
                    <a:pt x="178485" y="8960"/>
                    <a:pt x="179909" y="8960"/>
                  </a:cubicBezTo>
                  <a:cubicBezTo>
                    <a:pt x="183503" y="8960"/>
                    <a:pt x="187029" y="9333"/>
                    <a:pt x="190488" y="10175"/>
                  </a:cubicBezTo>
                  <a:cubicBezTo>
                    <a:pt x="200280" y="12264"/>
                    <a:pt x="208897" y="18139"/>
                    <a:pt x="214381" y="26625"/>
                  </a:cubicBezTo>
                  <a:lnTo>
                    <a:pt x="213598" y="27017"/>
                  </a:lnTo>
                  <a:cubicBezTo>
                    <a:pt x="217123" y="33023"/>
                    <a:pt x="218689" y="39812"/>
                    <a:pt x="218037" y="46601"/>
                  </a:cubicBezTo>
                  <a:cubicBezTo>
                    <a:pt x="217906" y="48429"/>
                    <a:pt x="217645" y="50126"/>
                    <a:pt x="217253" y="51824"/>
                  </a:cubicBezTo>
                  <a:cubicBezTo>
                    <a:pt x="216992" y="53651"/>
                    <a:pt x="216470" y="55349"/>
                    <a:pt x="215948" y="57046"/>
                  </a:cubicBezTo>
                  <a:cubicBezTo>
                    <a:pt x="215425" y="58743"/>
                    <a:pt x="214773" y="60441"/>
                    <a:pt x="214120" y="62138"/>
                  </a:cubicBezTo>
                  <a:cubicBezTo>
                    <a:pt x="213467" y="63705"/>
                    <a:pt x="212553" y="65663"/>
                    <a:pt x="211770" y="67491"/>
                  </a:cubicBezTo>
                  <a:cubicBezTo>
                    <a:pt x="205242" y="81983"/>
                    <a:pt x="199236" y="97128"/>
                    <a:pt x="195841" y="113448"/>
                  </a:cubicBezTo>
                  <a:lnTo>
                    <a:pt x="195319" y="115929"/>
                  </a:lnTo>
                  <a:cubicBezTo>
                    <a:pt x="195189" y="116843"/>
                    <a:pt x="195058" y="117626"/>
                    <a:pt x="194927" y="118410"/>
                  </a:cubicBezTo>
                  <a:cubicBezTo>
                    <a:pt x="194666" y="120107"/>
                    <a:pt x="194405" y="121674"/>
                    <a:pt x="194275" y="123371"/>
                  </a:cubicBezTo>
                  <a:lnTo>
                    <a:pt x="194014" y="128202"/>
                  </a:lnTo>
                  <a:lnTo>
                    <a:pt x="194014" y="132641"/>
                  </a:lnTo>
                  <a:cubicBezTo>
                    <a:pt x="194014" y="138647"/>
                    <a:pt x="194405" y="143738"/>
                    <a:pt x="194405" y="148308"/>
                  </a:cubicBezTo>
                  <a:cubicBezTo>
                    <a:pt x="194927" y="142824"/>
                    <a:pt x="194666" y="136819"/>
                    <a:pt x="195058" y="130552"/>
                  </a:cubicBezTo>
                  <a:cubicBezTo>
                    <a:pt x="195319" y="124415"/>
                    <a:pt x="196233" y="118148"/>
                    <a:pt x="197669" y="112143"/>
                  </a:cubicBezTo>
                  <a:cubicBezTo>
                    <a:pt x="200542" y="100131"/>
                    <a:pt x="204589" y="88381"/>
                    <a:pt x="209420" y="77022"/>
                  </a:cubicBezTo>
                  <a:lnTo>
                    <a:pt x="213206" y="68535"/>
                  </a:lnTo>
                  <a:lnTo>
                    <a:pt x="215034" y="64227"/>
                  </a:lnTo>
                  <a:lnTo>
                    <a:pt x="216731" y="60180"/>
                  </a:lnTo>
                  <a:cubicBezTo>
                    <a:pt x="218820" y="54827"/>
                    <a:pt x="219864" y="49082"/>
                    <a:pt x="219995" y="43337"/>
                  </a:cubicBezTo>
                  <a:cubicBezTo>
                    <a:pt x="219995" y="42482"/>
                    <a:pt x="219963" y="41630"/>
                    <a:pt x="219900" y="40782"/>
                  </a:cubicBezTo>
                  <a:lnTo>
                    <a:pt x="219900" y="40782"/>
                  </a:lnTo>
                  <a:cubicBezTo>
                    <a:pt x="220164" y="44070"/>
                    <a:pt x="220004" y="47393"/>
                    <a:pt x="219473" y="50649"/>
                  </a:cubicBezTo>
                  <a:cubicBezTo>
                    <a:pt x="219212" y="52215"/>
                    <a:pt x="218820" y="53782"/>
                    <a:pt x="218428" y="55349"/>
                  </a:cubicBezTo>
                  <a:lnTo>
                    <a:pt x="217775" y="57699"/>
                  </a:lnTo>
                  <a:lnTo>
                    <a:pt x="217384" y="58874"/>
                  </a:lnTo>
                  <a:cubicBezTo>
                    <a:pt x="217253" y="59266"/>
                    <a:pt x="217123" y="59657"/>
                    <a:pt x="216992" y="60049"/>
                  </a:cubicBezTo>
                  <a:cubicBezTo>
                    <a:pt x="216339" y="61485"/>
                    <a:pt x="215687" y="63052"/>
                    <a:pt x="215164" y="64619"/>
                  </a:cubicBezTo>
                  <a:lnTo>
                    <a:pt x="213075" y="69319"/>
                  </a:lnTo>
                  <a:cubicBezTo>
                    <a:pt x="207331" y="81853"/>
                    <a:pt x="202630" y="94778"/>
                    <a:pt x="199105" y="107965"/>
                  </a:cubicBezTo>
                  <a:cubicBezTo>
                    <a:pt x="197408" y="114623"/>
                    <a:pt x="196233" y="121543"/>
                    <a:pt x="195841" y="128332"/>
                  </a:cubicBezTo>
                  <a:cubicBezTo>
                    <a:pt x="195189" y="135252"/>
                    <a:pt x="195711" y="142172"/>
                    <a:pt x="195189" y="148308"/>
                  </a:cubicBezTo>
                  <a:cubicBezTo>
                    <a:pt x="195058" y="149744"/>
                    <a:pt x="194927" y="151050"/>
                    <a:pt x="194797" y="152355"/>
                  </a:cubicBezTo>
                  <a:lnTo>
                    <a:pt x="194014" y="156403"/>
                  </a:lnTo>
                  <a:cubicBezTo>
                    <a:pt x="193752" y="158100"/>
                    <a:pt x="193361" y="159797"/>
                    <a:pt x="192969" y="161364"/>
                  </a:cubicBezTo>
                  <a:cubicBezTo>
                    <a:pt x="192708" y="162931"/>
                    <a:pt x="192186" y="164498"/>
                    <a:pt x="191794" y="165803"/>
                  </a:cubicBezTo>
                  <a:cubicBezTo>
                    <a:pt x="191272" y="168675"/>
                    <a:pt x="190358" y="171026"/>
                    <a:pt x="189836" y="172853"/>
                  </a:cubicBezTo>
                  <a:cubicBezTo>
                    <a:pt x="189444" y="174551"/>
                    <a:pt x="189183" y="175726"/>
                    <a:pt x="189574" y="175856"/>
                  </a:cubicBezTo>
                  <a:cubicBezTo>
                    <a:pt x="189593" y="175865"/>
                    <a:pt x="189614" y="175870"/>
                    <a:pt x="189637" y="175870"/>
                  </a:cubicBezTo>
                  <a:cubicBezTo>
                    <a:pt x="189948" y="175870"/>
                    <a:pt x="190710" y="175048"/>
                    <a:pt x="191925" y="172984"/>
                  </a:cubicBezTo>
                  <a:cubicBezTo>
                    <a:pt x="194144" y="169328"/>
                    <a:pt x="195972" y="165542"/>
                    <a:pt x="197278" y="161495"/>
                  </a:cubicBezTo>
                  <a:cubicBezTo>
                    <a:pt x="197800" y="159797"/>
                    <a:pt x="198191" y="158100"/>
                    <a:pt x="198453" y="156403"/>
                  </a:cubicBezTo>
                  <a:cubicBezTo>
                    <a:pt x="198714" y="155358"/>
                    <a:pt x="198844" y="154444"/>
                    <a:pt x="198975" y="153400"/>
                  </a:cubicBezTo>
                  <a:cubicBezTo>
                    <a:pt x="199236" y="152486"/>
                    <a:pt x="199236" y="151441"/>
                    <a:pt x="199366" y="150528"/>
                  </a:cubicBezTo>
                  <a:cubicBezTo>
                    <a:pt x="199628" y="148700"/>
                    <a:pt x="199628" y="147002"/>
                    <a:pt x="199628" y="145827"/>
                  </a:cubicBezTo>
                  <a:lnTo>
                    <a:pt x="199628" y="143869"/>
                  </a:lnTo>
                  <a:cubicBezTo>
                    <a:pt x="199783" y="142934"/>
                    <a:pt x="199960" y="142578"/>
                    <a:pt x="200140" y="142578"/>
                  </a:cubicBezTo>
                  <a:cubicBezTo>
                    <a:pt x="200414" y="142578"/>
                    <a:pt x="200697" y="143396"/>
                    <a:pt x="200933" y="144261"/>
                  </a:cubicBezTo>
                  <a:cubicBezTo>
                    <a:pt x="201064" y="139430"/>
                    <a:pt x="200933" y="134730"/>
                    <a:pt x="201194" y="130030"/>
                  </a:cubicBezTo>
                  <a:cubicBezTo>
                    <a:pt x="201325" y="127679"/>
                    <a:pt x="201455" y="125329"/>
                    <a:pt x="201847" y="122979"/>
                  </a:cubicBezTo>
                  <a:cubicBezTo>
                    <a:pt x="202239" y="120760"/>
                    <a:pt x="202500" y="118410"/>
                    <a:pt x="203022" y="116060"/>
                  </a:cubicBezTo>
                  <a:cubicBezTo>
                    <a:pt x="204850" y="106790"/>
                    <a:pt x="207592" y="97781"/>
                    <a:pt x="210986" y="88903"/>
                  </a:cubicBezTo>
                  <a:cubicBezTo>
                    <a:pt x="212814" y="84464"/>
                    <a:pt x="214511" y="80155"/>
                    <a:pt x="216339" y="75716"/>
                  </a:cubicBezTo>
                  <a:cubicBezTo>
                    <a:pt x="218297" y="71278"/>
                    <a:pt x="220255" y="67101"/>
                    <a:pt x="222083" y="62402"/>
                  </a:cubicBezTo>
                  <a:lnTo>
                    <a:pt x="222083" y="62402"/>
                  </a:lnTo>
                  <a:cubicBezTo>
                    <a:pt x="220255" y="67101"/>
                    <a:pt x="218428" y="71409"/>
                    <a:pt x="216470" y="75847"/>
                  </a:cubicBezTo>
                  <a:cubicBezTo>
                    <a:pt x="214511" y="80155"/>
                    <a:pt x="212814" y="84725"/>
                    <a:pt x="211117" y="89164"/>
                  </a:cubicBezTo>
                  <a:cubicBezTo>
                    <a:pt x="207722" y="98042"/>
                    <a:pt x="204981" y="107312"/>
                    <a:pt x="203153" y="116712"/>
                  </a:cubicBezTo>
                  <a:cubicBezTo>
                    <a:pt x="202761" y="119062"/>
                    <a:pt x="202239" y="121412"/>
                    <a:pt x="202108" y="123763"/>
                  </a:cubicBezTo>
                  <a:cubicBezTo>
                    <a:pt x="201978" y="126113"/>
                    <a:pt x="201586" y="128463"/>
                    <a:pt x="201586" y="130813"/>
                  </a:cubicBezTo>
                  <a:cubicBezTo>
                    <a:pt x="201325" y="135644"/>
                    <a:pt x="201455" y="140474"/>
                    <a:pt x="201325" y="145436"/>
                  </a:cubicBezTo>
                  <a:cubicBezTo>
                    <a:pt x="201466" y="145789"/>
                    <a:pt x="201607" y="146027"/>
                    <a:pt x="201749" y="146027"/>
                  </a:cubicBezTo>
                  <a:cubicBezTo>
                    <a:pt x="201868" y="146027"/>
                    <a:pt x="201988" y="145855"/>
                    <a:pt x="202108" y="145436"/>
                  </a:cubicBezTo>
                  <a:cubicBezTo>
                    <a:pt x="202500" y="142824"/>
                    <a:pt x="202761" y="140344"/>
                    <a:pt x="202761" y="137863"/>
                  </a:cubicBezTo>
                  <a:cubicBezTo>
                    <a:pt x="202892" y="134860"/>
                    <a:pt x="202892" y="130291"/>
                    <a:pt x="203544" y="124546"/>
                  </a:cubicBezTo>
                  <a:cubicBezTo>
                    <a:pt x="204328" y="118018"/>
                    <a:pt x="205633" y="111620"/>
                    <a:pt x="207461" y="105354"/>
                  </a:cubicBezTo>
                  <a:cubicBezTo>
                    <a:pt x="208245" y="101828"/>
                    <a:pt x="209550" y="98303"/>
                    <a:pt x="210725" y="94778"/>
                  </a:cubicBezTo>
                  <a:cubicBezTo>
                    <a:pt x="211770" y="91122"/>
                    <a:pt x="213206" y="87728"/>
                    <a:pt x="214511" y="84333"/>
                  </a:cubicBezTo>
                  <a:cubicBezTo>
                    <a:pt x="215687" y="80939"/>
                    <a:pt x="217253" y="77544"/>
                    <a:pt x="218559" y="74541"/>
                  </a:cubicBezTo>
                  <a:cubicBezTo>
                    <a:pt x="219212" y="72974"/>
                    <a:pt x="219864" y="71408"/>
                    <a:pt x="220517" y="69972"/>
                  </a:cubicBezTo>
                  <a:cubicBezTo>
                    <a:pt x="221170" y="68535"/>
                    <a:pt x="221823" y="67099"/>
                    <a:pt x="222345" y="65663"/>
                  </a:cubicBezTo>
                  <a:cubicBezTo>
                    <a:pt x="226131" y="57568"/>
                    <a:pt x="227829" y="48690"/>
                    <a:pt x="227306" y="39681"/>
                  </a:cubicBezTo>
                  <a:cubicBezTo>
                    <a:pt x="227176" y="38637"/>
                    <a:pt x="227045" y="37462"/>
                    <a:pt x="226784" y="36287"/>
                  </a:cubicBezTo>
                  <a:cubicBezTo>
                    <a:pt x="226654" y="35242"/>
                    <a:pt x="226523" y="34067"/>
                    <a:pt x="226131" y="32892"/>
                  </a:cubicBezTo>
                  <a:cubicBezTo>
                    <a:pt x="224956" y="28453"/>
                    <a:pt x="222998" y="24145"/>
                    <a:pt x="220517" y="20228"/>
                  </a:cubicBezTo>
                  <a:cubicBezTo>
                    <a:pt x="219864" y="19183"/>
                    <a:pt x="219081" y="18400"/>
                    <a:pt x="218298" y="17356"/>
                  </a:cubicBezTo>
                  <a:lnTo>
                    <a:pt x="217253" y="16050"/>
                  </a:lnTo>
                  <a:lnTo>
                    <a:pt x="216078" y="14744"/>
                  </a:lnTo>
                  <a:cubicBezTo>
                    <a:pt x="209550" y="8086"/>
                    <a:pt x="201194" y="3386"/>
                    <a:pt x="192055" y="1297"/>
                  </a:cubicBezTo>
                  <a:cubicBezTo>
                    <a:pt x="188023" y="433"/>
                    <a:pt x="183940" y="1"/>
                    <a:pt x="179863" y="1"/>
                  </a:cubicBezTo>
                  <a:close/>
                </a:path>
              </a:pathLst>
            </a:custGeom>
            <a:solidFill>
              <a:srgbClr val="F0A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8" name="Google Shape;1018;p13"/>
          <p:cNvSpPr txBox="1"/>
          <p:nvPr>
            <p:ph type="title"/>
          </p:nvPr>
        </p:nvSpPr>
        <p:spPr>
          <a:xfrm>
            <a:off x="1567500" y="596788"/>
            <a:ext cx="6009000" cy="618900"/>
          </a:xfrm>
          <a:prstGeom prst="rect">
            <a:avLst/>
          </a:prstGeom>
        </p:spPr>
        <p:txBody>
          <a:bodyPr anchorCtr="0" anchor="ctr"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1">
    <p:spTree>
      <p:nvGrpSpPr>
        <p:cNvPr id="1019" name="Shape 1019"/>
        <p:cNvGrpSpPr/>
        <p:nvPr/>
      </p:nvGrpSpPr>
      <p:grpSpPr>
        <a:xfrm>
          <a:off x="0" y="0"/>
          <a:ext cx="0" cy="0"/>
          <a:chOff x="0" y="0"/>
          <a:chExt cx="0" cy="0"/>
        </a:xfrm>
      </p:grpSpPr>
      <p:grpSp>
        <p:nvGrpSpPr>
          <p:cNvPr id="1020" name="Google Shape;1020;p14"/>
          <p:cNvGrpSpPr/>
          <p:nvPr/>
        </p:nvGrpSpPr>
        <p:grpSpPr>
          <a:xfrm rot="-4180805">
            <a:off x="7767511" y="3814956"/>
            <a:ext cx="2695887" cy="2230393"/>
            <a:chOff x="631850" y="237625"/>
            <a:chExt cx="6245350" cy="5166975"/>
          </a:xfrm>
        </p:grpSpPr>
        <p:sp>
          <p:nvSpPr>
            <p:cNvPr id="1021" name="Google Shape;1021;p14"/>
            <p:cNvSpPr/>
            <p:nvPr/>
          </p:nvSpPr>
          <p:spPr>
            <a:xfrm>
              <a:off x="631850" y="339575"/>
              <a:ext cx="6245350" cy="4956550"/>
            </a:xfrm>
            <a:custGeom>
              <a:rect b="b" l="l" r="r" t="t"/>
              <a:pathLst>
                <a:path extrusionOk="0" h="198262" w="249814">
                  <a:moveTo>
                    <a:pt x="64223" y="0"/>
                  </a:moveTo>
                  <a:cubicBezTo>
                    <a:pt x="56663" y="0"/>
                    <a:pt x="47831" y="1382"/>
                    <a:pt x="37342" y="4493"/>
                  </a:cubicBezTo>
                  <a:cubicBezTo>
                    <a:pt x="9309" y="12827"/>
                    <a:pt x="0" y="46165"/>
                    <a:pt x="16777" y="76472"/>
                  </a:cubicBezTo>
                  <a:cubicBezTo>
                    <a:pt x="30572" y="101502"/>
                    <a:pt x="47103" y="103710"/>
                    <a:pt x="64272" y="103710"/>
                  </a:cubicBezTo>
                  <a:cubicBezTo>
                    <a:pt x="67951" y="103710"/>
                    <a:pt x="71659" y="103609"/>
                    <a:pt x="75375" y="103609"/>
                  </a:cubicBezTo>
                  <a:cubicBezTo>
                    <a:pt x="84392" y="103609"/>
                    <a:pt x="93460" y="104206"/>
                    <a:pt x="102285" y="108294"/>
                  </a:cubicBezTo>
                  <a:cubicBezTo>
                    <a:pt x="139844" y="125612"/>
                    <a:pt x="92003" y="174752"/>
                    <a:pt x="154781" y="194019"/>
                  </a:cubicBezTo>
                  <a:cubicBezTo>
                    <a:pt x="164293" y="196940"/>
                    <a:pt x="171985" y="198262"/>
                    <a:pt x="178239" y="198262"/>
                  </a:cubicBezTo>
                  <a:cubicBezTo>
                    <a:pt x="200023" y="198262"/>
                    <a:pt x="204357" y="182223"/>
                    <a:pt x="207385" y="161872"/>
                  </a:cubicBezTo>
                  <a:cubicBezTo>
                    <a:pt x="208900" y="151697"/>
                    <a:pt x="217992" y="145744"/>
                    <a:pt x="228383" y="139899"/>
                  </a:cubicBezTo>
                  <a:cubicBezTo>
                    <a:pt x="249814" y="127777"/>
                    <a:pt x="243753" y="95305"/>
                    <a:pt x="219291" y="91841"/>
                  </a:cubicBezTo>
                  <a:cubicBezTo>
                    <a:pt x="212147" y="90867"/>
                    <a:pt x="204895" y="88161"/>
                    <a:pt x="197535" y="88161"/>
                  </a:cubicBezTo>
                  <a:cubicBezTo>
                    <a:pt x="103854" y="87969"/>
                    <a:pt x="124529" y="0"/>
                    <a:pt x="64223" y="0"/>
                  </a:cubicBezTo>
                  <a:close/>
                </a:path>
              </a:pathLst>
            </a:custGeom>
            <a:solidFill>
              <a:srgbClr val="FDB3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4"/>
            <p:cNvSpPr/>
            <p:nvPr/>
          </p:nvSpPr>
          <p:spPr>
            <a:xfrm>
              <a:off x="723850" y="237625"/>
              <a:ext cx="6050525" cy="5166975"/>
            </a:xfrm>
            <a:custGeom>
              <a:rect b="b" l="l" r="r" t="t"/>
              <a:pathLst>
                <a:path extrusionOk="0" h="206679" w="242021">
                  <a:moveTo>
                    <a:pt x="9628" y="78878"/>
                  </a:moveTo>
                  <a:lnTo>
                    <a:pt x="9628" y="78878"/>
                  </a:lnTo>
                  <a:cubicBezTo>
                    <a:pt x="10373" y="80365"/>
                    <a:pt x="11169" y="81825"/>
                    <a:pt x="12015" y="83256"/>
                  </a:cubicBezTo>
                  <a:cubicBezTo>
                    <a:pt x="14472" y="87777"/>
                    <a:pt x="17555" y="91942"/>
                    <a:pt x="21019" y="95669"/>
                  </a:cubicBezTo>
                  <a:lnTo>
                    <a:pt x="21019" y="95669"/>
                  </a:lnTo>
                  <a:cubicBezTo>
                    <a:pt x="18097" y="92584"/>
                    <a:pt x="15499" y="89194"/>
                    <a:pt x="13314" y="85529"/>
                  </a:cubicBezTo>
                  <a:cubicBezTo>
                    <a:pt x="11980" y="83378"/>
                    <a:pt x="10749" y="81159"/>
                    <a:pt x="9628" y="78878"/>
                  </a:cubicBezTo>
                  <a:close/>
                  <a:moveTo>
                    <a:pt x="28142" y="95378"/>
                  </a:moveTo>
                  <a:cubicBezTo>
                    <a:pt x="29225" y="96352"/>
                    <a:pt x="30307" y="97110"/>
                    <a:pt x="31389" y="97976"/>
                  </a:cubicBezTo>
                  <a:cubicBezTo>
                    <a:pt x="30307" y="97110"/>
                    <a:pt x="29116" y="96352"/>
                    <a:pt x="28142" y="95378"/>
                  </a:cubicBezTo>
                  <a:close/>
                  <a:moveTo>
                    <a:pt x="31389" y="97976"/>
                  </a:moveTo>
                  <a:cubicBezTo>
                    <a:pt x="31992" y="98359"/>
                    <a:pt x="32594" y="98743"/>
                    <a:pt x="33196" y="99112"/>
                  </a:cubicBezTo>
                  <a:lnTo>
                    <a:pt x="33196" y="99112"/>
                  </a:lnTo>
                  <a:cubicBezTo>
                    <a:pt x="32574" y="98753"/>
                    <a:pt x="31966" y="98380"/>
                    <a:pt x="31389" y="97976"/>
                  </a:cubicBezTo>
                  <a:close/>
                  <a:moveTo>
                    <a:pt x="25666" y="100092"/>
                  </a:moveTo>
                  <a:cubicBezTo>
                    <a:pt x="26232" y="100552"/>
                    <a:pt x="26808" y="100995"/>
                    <a:pt x="27392" y="101424"/>
                  </a:cubicBezTo>
                  <a:lnTo>
                    <a:pt x="27392" y="101424"/>
                  </a:lnTo>
                  <a:cubicBezTo>
                    <a:pt x="26911" y="101078"/>
                    <a:pt x="26439" y="100723"/>
                    <a:pt x="25978" y="100357"/>
                  </a:cubicBezTo>
                  <a:cubicBezTo>
                    <a:pt x="25873" y="100269"/>
                    <a:pt x="25770" y="100181"/>
                    <a:pt x="25666" y="100092"/>
                  </a:cubicBezTo>
                  <a:close/>
                  <a:moveTo>
                    <a:pt x="109560" y="130171"/>
                  </a:moveTo>
                  <a:cubicBezTo>
                    <a:pt x="109912" y="131542"/>
                    <a:pt x="110211" y="132921"/>
                    <a:pt x="110452" y="134309"/>
                  </a:cubicBezTo>
                  <a:lnTo>
                    <a:pt x="110452" y="134309"/>
                  </a:lnTo>
                  <a:cubicBezTo>
                    <a:pt x="110263" y="132908"/>
                    <a:pt x="109963" y="131525"/>
                    <a:pt x="109560" y="130171"/>
                  </a:cubicBezTo>
                  <a:close/>
                  <a:moveTo>
                    <a:pt x="110452" y="134309"/>
                  </a:moveTo>
                  <a:lnTo>
                    <a:pt x="110452" y="134309"/>
                  </a:lnTo>
                  <a:cubicBezTo>
                    <a:pt x="110473" y="134465"/>
                    <a:pt x="110493" y="134621"/>
                    <a:pt x="110512" y="134777"/>
                  </a:cubicBezTo>
                  <a:cubicBezTo>
                    <a:pt x="110924" y="137480"/>
                    <a:pt x="111090" y="140273"/>
                    <a:pt x="111166" y="143144"/>
                  </a:cubicBezTo>
                  <a:lnTo>
                    <a:pt x="111166" y="143144"/>
                  </a:lnTo>
                  <a:cubicBezTo>
                    <a:pt x="111210" y="140162"/>
                    <a:pt x="110958" y="137217"/>
                    <a:pt x="110452" y="134309"/>
                  </a:cubicBezTo>
                  <a:close/>
                  <a:moveTo>
                    <a:pt x="30420" y="103422"/>
                  </a:moveTo>
                  <a:cubicBezTo>
                    <a:pt x="32408" y="104593"/>
                    <a:pt x="34463" y="105593"/>
                    <a:pt x="36585" y="106527"/>
                  </a:cubicBezTo>
                  <a:cubicBezTo>
                    <a:pt x="39399" y="107501"/>
                    <a:pt x="42213" y="108367"/>
                    <a:pt x="45136" y="108908"/>
                  </a:cubicBezTo>
                  <a:cubicBezTo>
                    <a:pt x="47950" y="109449"/>
                    <a:pt x="50872" y="109774"/>
                    <a:pt x="53686" y="109882"/>
                  </a:cubicBezTo>
                  <a:cubicBezTo>
                    <a:pt x="56065" y="109993"/>
                    <a:pt x="58425" y="110027"/>
                    <a:pt x="60765" y="110027"/>
                  </a:cubicBezTo>
                  <a:cubicBezTo>
                    <a:pt x="64328" y="110027"/>
                    <a:pt x="67844" y="109949"/>
                    <a:pt x="71307" y="109949"/>
                  </a:cubicBezTo>
                  <a:cubicBezTo>
                    <a:pt x="76645" y="109949"/>
                    <a:pt x="81856" y="110134"/>
                    <a:pt x="86916" y="111073"/>
                  </a:cubicBezTo>
                  <a:cubicBezTo>
                    <a:pt x="92003" y="111939"/>
                    <a:pt x="96874" y="113779"/>
                    <a:pt x="101311" y="116485"/>
                  </a:cubicBezTo>
                  <a:cubicBezTo>
                    <a:pt x="102394" y="117134"/>
                    <a:pt x="103368" y="117892"/>
                    <a:pt x="104234" y="118758"/>
                  </a:cubicBezTo>
                  <a:cubicBezTo>
                    <a:pt x="104775" y="119083"/>
                    <a:pt x="105208" y="119515"/>
                    <a:pt x="105641" y="119948"/>
                  </a:cubicBezTo>
                  <a:lnTo>
                    <a:pt x="106831" y="121247"/>
                  </a:lnTo>
                  <a:cubicBezTo>
                    <a:pt x="108347" y="123087"/>
                    <a:pt x="109537" y="125252"/>
                    <a:pt x="110295" y="127525"/>
                  </a:cubicBezTo>
                  <a:cubicBezTo>
                    <a:pt x="112353" y="133045"/>
                    <a:pt x="112633" y="139212"/>
                    <a:pt x="112670" y="145537"/>
                  </a:cubicBezTo>
                  <a:lnTo>
                    <a:pt x="112670" y="145537"/>
                  </a:lnTo>
                  <a:cubicBezTo>
                    <a:pt x="112564" y="142456"/>
                    <a:pt x="112456" y="139376"/>
                    <a:pt x="112243" y="136401"/>
                  </a:cubicBezTo>
                  <a:cubicBezTo>
                    <a:pt x="111919" y="133478"/>
                    <a:pt x="111269" y="130556"/>
                    <a:pt x="110403" y="127850"/>
                  </a:cubicBezTo>
                  <a:cubicBezTo>
                    <a:pt x="109429" y="125144"/>
                    <a:pt x="107914" y="122654"/>
                    <a:pt x="105966" y="120598"/>
                  </a:cubicBezTo>
                  <a:lnTo>
                    <a:pt x="105316" y="119732"/>
                  </a:lnTo>
                  <a:lnTo>
                    <a:pt x="104450" y="119083"/>
                  </a:lnTo>
                  <a:cubicBezTo>
                    <a:pt x="103909" y="118650"/>
                    <a:pt x="103476" y="118108"/>
                    <a:pt x="102827" y="117784"/>
                  </a:cubicBezTo>
                  <a:cubicBezTo>
                    <a:pt x="101636" y="116809"/>
                    <a:pt x="100445" y="116052"/>
                    <a:pt x="99147" y="115402"/>
                  </a:cubicBezTo>
                  <a:cubicBezTo>
                    <a:pt x="96549" y="113995"/>
                    <a:pt x="93735" y="112805"/>
                    <a:pt x="90920" y="112047"/>
                  </a:cubicBezTo>
                  <a:cubicBezTo>
                    <a:pt x="87998" y="111289"/>
                    <a:pt x="84967" y="110748"/>
                    <a:pt x="81937" y="110423"/>
                  </a:cubicBezTo>
                  <a:cubicBezTo>
                    <a:pt x="77824" y="110135"/>
                    <a:pt x="73662" y="109990"/>
                    <a:pt x="69517" y="109990"/>
                  </a:cubicBezTo>
                  <a:cubicBezTo>
                    <a:pt x="67445" y="109990"/>
                    <a:pt x="65376" y="110027"/>
                    <a:pt x="63320" y="110099"/>
                  </a:cubicBezTo>
                  <a:cubicBezTo>
                    <a:pt x="62056" y="110162"/>
                    <a:pt x="60792" y="110192"/>
                    <a:pt x="59529" y="110192"/>
                  </a:cubicBezTo>
                  <a:cubicBezTo>
                    <a:pt x="54302" y="110192"/>
                    <a:pt x="49088" y="109672"/>
                    <a:pt x="43945" y="108800"/>
                  </a:cubicBezTo>
                  <a:cubicBezTo>
                    <a:pt x="40698" y="108042"/>
                    <a:pt x="37451" y="107068"/>
                    <a:pt x="34420" y="105661"/>
                  </a:cubicBezTo>
                  <a:cubicBezTo>
                    <a:pt x="33076" y="104964"/>
                    <a:pt x="31732" y="104221"/>
                    <a:pt x="30420" y="103422"/>
                  </a:cubicBezTo>
                  <a:close/>
                  <a:moveTo>
                    <a:pt x="35513" y="100424"/>
                  </a:moveTo>
                  <a:lnTo>
                    <a:pt x="35513" y="100424"/>
                  </a:lnTo>
                  <a:cubicBezTo>
                    <a:pt x="37834" y="101597"/>
                    <a:pt x="40248" y="102570"/>
                    <a:pt x="42754" y="103171"/>
                  </a:cubicBezTo>
                  <a:cubicBezTo>
                    <a:pt x="48275" y="104579"/>
                    <a:pt x="53903" y="105228"/>
                    <a:pt x="59640" y="105228"/>
                  </a:cubicBezTo>
                  <a:cubicBezTo>
                    <a:pt x="60546" y="105245"/>
                    <a:pt x="61457" y="105251"/>
                    <a:pt x="62373" y="105251"/>
                  </a:cubicBezTo>
                  <a:cubicBezTo>
                    <a:pt x="65267" y="105251"/>
                    <a:pt x="68204" y="105187"/>
                    <a:pt x="71161" y="105187"/>
                  </a:cubicBezTo>
                  <a:cubicBezTo>
                    <a:pt x="73303" y="105187"/>
                    <a:pt x="75455" y="105221"/>
                    <a:pt x="77607" y="105336"/>
                  </a:cubicBezTo>
                  <a:cubicBezTo>
                    <a:pt x="83777" y="105444"/>
                    <a:pt x="89946" y="106635"/>
                    <a:pt x="95791" y="108583"/>
                  </a:cubicBezTo>
                  <a:cubicBezTo>
                    <a:pt x="98822" y="109666"/>
                    <a:pt x="101636" y="111181"/>
                    <a:pt x="104342" y="112913"/>
                  </a:cubicBezTo>
                  <a:cubicBezTo>
                    <a:pt x="109862" y="116377"/>
                    <a:pt x="113867" y="121897"/>
                    <a:pt x="115599" y="128283"/>
                  </a:cubicBezTo>
                  <a:cubicBezTo>
                    <a:pt x="116356" y="131205"/>
                    <a:pt x="116898" y="134344"/>
                    <a:pt x="117114" y="137483"/>
                  </a:cubicBezTo>
                  <a:cubicBezTo>
                    <a:pt x="117394" y="141471"/>
                    <a:pt x="117402" y="145368"/>
                    <a:pt x="117432" y="149204"/>
                  </a:cubicBezTo>
                  <a:lnTo>
                    <a:pt x="117432" y="149204"/>
                  </a:lnTo>
                  <a:cubicBezTo>
                    <a:pt x="117391" y="145149"/>
                    <a:pt x="117370" y="141094"/>
                    <a:pt x="117006" y="136942"/>
                  </a:cubicBezTo>
                  <a:cubicBezTo>
                    <a:pt x="116789" y="133803"/>
                    <a:pt x="116248" y="130664"/>
                    <a:pt x="115274" y="127633"/>
                  </a:cubicBezTo>
                  <a:cubicBezTo>
                    <a:pt x="114300" y="124494"/>
                    <a:pt x="112893" y="121572"/>
                    <a:pt x="110836" y="118974"/>
                  </a:cubicBezTo>
                  <a:cubicBezTo>
                    <a:pt x="106723" y="113995"/>
                    <a:pt x="101203" y="110423"/>
                    <a:pt x="95033" y="108475"/>
                  </a:cubicBezTo>
                  <a:cubicBezTo>
                    <a:pt x="89189" y="106527"/>
                    <a:pt x="83019" y="105444"/>
                    <a:pt x="76849" y="105336"/>
                  </a:cubicBezTo>
                  <a:cubicBezTo>
                    <a:pt x="74610" y="105256"/>
                    <a:pt x="72401" y="105235"/>
                    <a:pt x="70210" y="105235"/>
                  </a:cubicBezTo>
                  <a:cubicBezTo>
                    <a:pt x="67814" y="105235"/>
                    <a:pt x="65439" y="105260"/>
                    <a:pt x="63073" y="105260"/>
                  </a:cubicBezTo>
                  <a:cubicBezTo>
                    <a:pt x="61747" y="105260"/>
                    <a:pt x="60422" y="105252"/>
                    <a:pt x="59098" y="105228"/>
                  </a:cubicBezTo>
                  <a:cubicBezTo>
                    <a:pt x="58744" y="105235"/>
                    <a:pt x="58389" y="105238"/>
                    <a:pt x="58035" y="105238"/>
                  </a:cubicBezTo>
                  <a:cubicBezTo>
                    <a:pt x="52761" y="105238"/>
                    <a:pt x="47494" y="104490"/>
                    <a:pt x="42321" y="103171"/>
                  </a:cubicBezTo>
                  <a:cubicBezTo>
                    <a:pt x="39972" y="102486"/>
                    <a:pt x="37622" y="101624"/>
                    <a:pt x="35513" y="100424"/>
                  </a:cubicBezTo>
                  <a:close/>
                  <a:moveTo>
                    <a:pt x="111166" y="143144"/>
                  </a:moveTo>
                  <a:cubicBezTo>
                    <a:pt x="111165" y="143241"/>
                    <a:pt x="111163" y="143339"/>
                    <a:pt x="111161" y="143436"/>
                  </a:cubicBezTo>
                  <a:cubicBezTo>
                    <a:pt x="111243" y="147527"/>
                    <a:pt x="111201" y="151679"/>
                    <a:pt x="111409" y="155939"/>
                  </a:cubicBezTo>
                  <a:lnTo>
                    <a:pt x="111409" y="155939"/>
                  </a:lnTo>
                  <a:cubicBezTo>
                    <a:pt x="111201" y="151541"/>
                    <a:pt x="111276" y="147263"/>
                    <a:pt x="111166" y="143144"/>
                  </a:cubicBezTo>
                  <a:close/>
                  <a:moveTo>
                    <a:pt x="111409" y="155939"/>
                  </a:moveTo>
                  <a:lnTo>
                    <a:pt x="111409" y="155939"/>
                  </a:lnTo>
                  <a:cubicBezTo>
                    <a:pt x="111474" y="157317"/>
                    <a:pt x="111567" y="158706"/>
                    <a:pt x="111702" y="160105"/>
                  </a:cubicBezTo>
                  <a:cubicBezTo>
                    <a:pt x="111570" y="158704"/>
                    <a:pt x="111477" y="157316"/>
                    <a:pt x="111409" y="155939"/>
                  </a:cubicBezTo>
                  <a:close/>
                  <a:moveTo>
                    <a:pt x="112672" y="145839"/>
                  </a:moveTo>
                  <a:cubicBezTo>
                    <a:pt x="112676" y="146731"/>
                    <a:pt x="112676" y="147626"/>
                    <a:pt x="112676" y="148523"/>
                  </a:cubicBezTo>
                  <a:cubicBezTo>
                    <a:pt x="112785" y="155884"/>
                    <a:pt x="112893" y="163460"/>
                    <a:pt x="115058" y="170821"/>
                  </a:cubicBezTo>
                  <a:cubicBezTo>
                    <a:pt x="116140" y="174392"/>
                    <a:pt x="117764" y="177964"/>
                    <a:pt x="119928" y="181103"/>
                  </a:cubicBezTo>
                  <a:cubicBezTo>
                    <a:pt x="121839" y="183874"/>
                    <a:pt x="124088" y="186392"/>
                    <a:pt x="126599" y="188583"/>
                  </a:cubicBezTo>
                  <a:lnTo>
                    <a:pt x="126599" y="188583"/>
                  </a:lnTo>
                  <a:cubicBezTo>
                    <a:pt x="124760" y="186986"/>
                    <a:pt x="123036" y="185247"/>
                    <a:pt x="121444" y="183376"/>
                  </a:cubicBezTo>
                  <a:cubicBezTo>
                    <a:pt x="119387" y="180670"/>
                    <a:pt x="117655" y="177748"/>
                    <a:pt x="116356" y="174609"/>
                  </a:cubicBezTo>
                  <a:cubicBezTo>
                    <a:pt x="115166" y="171470"/>
                    <a:pt x="114192" y="168223"/>
                    <a:pt x="113650" y="164867"/>
                  </a:cubicBezTo>
                  <a:cubicBezTo>
                    <a:pt x="112790" y="158524"/>
                    <a:pt x="112464" y="152182"/>
                    <a:pt x="112672" y="145839"/>
                  </a:cubicBezTo>
                  <a:close/>
                  <a:moveTo>
                    <a:pt x="60515" y="0"/>
                  </a:moveTo>
                  <a:cubicBezTo>
                    <a:pt x="56887" y="0"/>
                    <a:pt x="53287" y="303"/>
                    <a:pt x="49790" y="778"/>
                  </a:cubicBezTo>
                  <a:cubicBezTo>
                    <a:pt x="45460" y="1427"/>
                    <a:pt x="41131" y="2401"/>
                    <a:pt x="36801" y="3484"/>
                  </a:cubicBezTo>
                  <a:cubicBezTo>
                    <a:pt x="34745" y="4133"/>
                    <a:pt x="32688" y="4566"/>
                    <a:pt x="30415" y="5324"/>
                  </a:cubicBezTo>
                  <a:cubicBezTo>
                    <a:pt x="29333" y="5648"/>
                    <a:pt x="28251" y="6081"/>
                    <a:pt x="27168" y="6623"/>
                  </a:cubicBezTo>
                  <a:cubicBezTo>
                    <a:pt x="26086" y="7056"/>
                    <a:pt x="25003" y="7597"/>
                    <a:pt x="24029" y="8138"/>
                  </a:cubicBezTo>
                  <a:cubicBezTo>
                    <a:pt x="19916" y="10411"/>
                    <a:pt x="16128" y="13225"/>
                    <a:pt x="12989" y="16689"/>
                  </a:cubicBezTo>
                  <a:cubicBezTo>
                    <a:pt x="9742" y="20152"/>
                    <a:pt x="7144" y="24049"/>
                    <a:pt x="5304" y="28270"/>
                  </a:cubicBezTo>
                  <a:cubicBezTo>
                    <a:pt x="1516" y="36713"/>
                    <a:pt x="109" y="45913"/>
                    <a:pt x="974" y="55113"/>
                  </a:cubicBezTo>
                  <a:cubicBezTo>
                    <a:pt x="1840" y="64097"/>
                    <a:pt x="4438" y="72756"/>
                    <a:pt x="8659" y="80658"/>
                  </a:cubicBezTo>
                  <a:cubicBezTo>
                    <a:pt x="9634" y="82714"/>
                    <a:pt x="10716" y="84663"/>
                    <a:pt x="11907" y="86503"/>
                  </a:cubicBezTo>
                  <a:cubicBezTo>
                    <a:pt x="13205" y="88343"/>
                    <a:pt x="14396" y="90183"/>
                    <a:pt x="15803" y="92023"/>
                  </a:cubicBezTo>
                  <a:cubicBezTo>
                    <a:pt x="18509" y="95595"/>
                    <a:pt x="21648" y="98950"/>
                    <a:pt x="25220" y="101764"/>
                  </a:cubicBezTo>
                  <a:cubicBezTo>
                    <a:pt x="28900" y="104687"/>
                    <a:pt x="33013" y="106960"/>
                    <a:pt x="37451" y="108583"/>
                  </a:cubicBezTo>
                  <a:cubicBezTo>
                    <a:pt x="41780" y="110099"/>
                    <a:pt x="46218" y="110965"/>
                    <a:pt x="50764" y="111398"/>
                  </a:cubicBezTo>
                  <a:cubicBezTo>
                    <a:pt x="54024" y="111672"/>
                    <a:pt x="57227" y="111748"/>
                    <a:pt x="60372" y="111748"/>
                  </a:cubicBezTo>
                  <a:cubicBezTo>
                    <a:pt x="64195" y="111748"/>
                    <a:pt x="67934" y="111637"/>
                    <a:pt x="71589" y="111637"/>
                  </a:cubicBezTo>
                  <a:cubicBezTo>
                    <a:pt x="73215" y="111637"/>
                    <a:pt x="74824" y="111659"/>
                    <a:pt x="76417" y="111722"/>
                  </a:cubicBezTo>
                  <a:cubicBezTo>
                    <a:pt x="80421" y="111831"/>
                    <a:pt x="84426" y="112263"/>
                    <a:pt x="88323" y="113021"/>
                  </a:cubicBezTo>
                  <a:cubicBezTo>
                    <a:pt x="92111" y="113887"/>
                    <a:pt x="95791" y="115294"/>
                    <a:pt x="99147" y="117134"/>
                  </a:cubicBezTo>
                  <a:cubicBezTo>
                    <a:pt x="102285" y="118866"/>
                    <a:pt x="104991" y="121356"/>
                    <a:pt x="107048" y="124278"/>
                  </a:cubicBezTo>
                  <a:cubicBezTo>
                    <a:pt x="108108" y="126148"/>
                    <a:pt x="108952" y="128126"/>
                    <a:pt x="109560" y="130171"/>
                  </a:cubicBezTo>
                  <a:lnTo>
                    <a:pt x="109560" y="130171"/>
                  </a:lnTo>
                  <a:cubicBezTo>
                    <a:pt x="109417" y="129612"/>
                    <a:pt x="109265" y="129055"/>
                    <a:pt x="109104" y="128499"/>
                  </a:cubicBezTo>
                  <a:cubicBezTo>
                    <a:pt x="108347" y="126334"/>
                    <a:pt x="107264" y="124386"/>
                    <a:pt x="105857" y="122546"/>
                  </a:cubicBezTo>
                  <a:cubicBezTo>
                    <a:pt x="105100" y="121680"/>
                    <a:pt x="104342" y="120814"/>
                    <a:pt x="103476" y="120057"/>
                  </a:cubicBezTo>
                  <a:cubicBezTo>
                    <a:pt x="103043" y="119732"/>
                    <a:pt x="102610" y="119299"/>
                    <a:pt x="102177" y="118974"/>
                  </a:cubicBezTo>
                  <a:lnTo>
                    <a:pt x="100662" y="118000"/>
                  </a:lnTo>
                  <a:cubicBezTo>
                    <a:pt x="98605" y="116701"/>
                    <a:pt x="96441" y="115619"/>
                    <a:pt x="94276" y="114753"/>
                  </a:cubicBezTo>
                  <a:cubicBezTo>
                    <a:pt x="91895" y="113887"/>
                    <a:pt x="89513" y="113238"/>
                    <a:pt x="87132" y="112696"/>
                  </a:cubicBezTo>
                  <a:cubicBezTo>
                    <a:pt x="81979" y="111688"/>
                    <a:pt x="76652" y="111492"/>
                    <a:pt x="71181" y="111492"/>
                  </a:cubicBezTo>
                  <a:cubicBezTo>
                    <a:pt x="67683" y="111492"/>
                    <a:pt x="64126" y="111572"/>
                    <a:pt x="60519" y="111572"/>
                  </a:cubicBezTo>
                  <a:cubicBezTo>
                    <a:pt x="58865" y="111572"/>
                    <a:pt x="57201" y="111555"/>
                    <a:pt x="55527" y="111506"/>
                  </a:cubicBezTo>
                  <a:cubicBezTo>
                    <a:pt x="49790" y="111398"/>
                    <a:pt x="44162" y="110423"/>
                    <a:pt x="38750" y="108800"/>
                  </a:cubicBezTo>
                  <a:cubicBezTo>
                    <a:pt x="35935" y="107826"/>
                    <a:pt x="33229" y="106635"/>
                    <a:pt x="30740" y="105228"/>
                  </a:cubicBezTo>
                  <a:cubicBezTo>
                    <a:pt x="28142" y="103821"/>
                    <a:pt x="25761" y="102089"/>
                    <a:pt x="23596" y="100141"/>
                  </a:cubicBezTo>
                  <a:cubicBezTo>
                    <a:pt x="19375" y="96352"/>
                    <a:pt x="15695" y="91915"/>
                    <a:pt x="12664" y="87152"/>
                  </a:cubicBezTo>
                  <a:cubicBezTo>
                    <a:pt x="9634" y="82390"/>
                    <a:pt x="7036" y="77302"/>
                    <a:pt x="5088" y="72107"/>
                  </a:cubicBezTo>
                  <a:cubicBezTo>
                    <a:pt x="974" y="61283"/>
                    <a:pt x="0" y="49593"/>
                    <a:pt x="2273" y="38336"/>
                  </a:cubicBezTo>
                  <a:cubicBezTo>
                    <a:pt x="2815" y="35522"/>
                    <a:pt x="3680" y="32708"/>
                    <a:pt x="4871" y="30002"/>
                  </a:cubicBezTo>
                  <a:cubicBezTo>
                    <a:pt x="5953" y="27296"/>
                    <a:pt x="7361" y="24698"/>
                    <a:pt x="9092" y="22209"/>
                  </a:cubicBezTo>
                  <a:cubicBezTo>
                    <a:pt x="12339" y="17230"/>
                    <a:pt x="16777" y="13009"/>
                    <a:pt x="21756" y="9870"/>
                  </a:cubicBezTo>
                  <a:cubicBezTo>
                    <a:pt x="24354" y="8246"/>
                    <a:pt x="27060" y="6947"/>
                    <a:pt x="29766" y="5973"/>
                  </a:cubicBezTo>
                  <a:cubicBezTo>
                    <a:pt x="32688" y="4891"/>
                    <a:pt x="35394" y="4241"/>
                    <a:pt x="38100" y="3592"/>
                  </a:cubicBezTo>
                  <a:cubicBezTo>
                    <a:pt x="39399" y="3159"/>
                    <a:pt x="40806" y="2726"/>
                    <a:pt x="42105" y="2509"/>
                  </a:cubicBezTo>
                  <a:lnTo>
                    <a:pt x="46326" y="1752"/>
                  </a:lnTo>
                  <a:cubicBezTo>
                    <a:pt x="49140" y="1211"/>
                    <a:pt x="51955" y="778"/>
                    <a:pt x="54877" y="561"/>
                  </a:cubicBezTo>
                  <a:lnTo>
                    <a:pt x="54877" y="561"/>
                  </a:lnTo>
                  <a:cubicBezTo>
                    <a:pt x="54296" y="727"/>
                    <a:pt x="53012" y="957"/>
                    <a:pt x="53965" y="957"/>
                  </a:cubicBezTo>
                  <a:cubicBezTo>
                    <a:pt x="54253" y="957"/>
                    <a:pt x="54747" y="936"/>
                    <a:pt x="55527" y="886"/>
                  </a:cubicBezTo>
                  <a:lnTo>
                    <a:pt x="55527" y="886"/>
                  </a:lnTo>
                  <a:lnTo>
                    <a:pt x="51197" y="1427"/>
                  </a:lnTo>
                  <a:cubicBezTo>
                    <a:pt x="50439" y="1427"/>
                    <a:pt x="49790" y="1535"/>
                    <a:pt x="49032" y="1644"/>
                  </a:cubicBezTo>
                  <a:lnTo>
                    <a:pt x="46867" y="2077"/>
                  </a:lnTo>
                  <a:cubicBezTo>
                    <a:pt x="44053" y="2618"/>
                    <a:pt x="41347" y="3159"/>
                    <a:pt x="38533" y="3917"/>
                  </a:cubicBezTo>
                  <a:cubicBezTo>
                    <a:pt x="35827" y="4674"/>
                    <a:pt x="33121" y="5215"/>
                    <a:pt x="30199" y="6298"/>
                  </a:cubicBezTo>
                  <a:cubicBezTo>
                    <a:pt x="27385" y="7380"/>
                    <a:pt x="24679" y="8679"/>
                    <a:pt x="22081" y="10194"/>
                  </a:cubicBezTo>
                  <a:cubicBezTo>
                    <a:pt x="16994" y="13442"/>
                    <a:pt x="12664" y="17663"/>
                    <a:pt x="9417" y="22642"/>
                  </a:cubicBezTo>
                  <a:cubicBezTo>
                    <a:pt x="7793" y="25131"/>
                    <a:pt x="6386" y="27837"/>
                    <a:pt x="5304" y="30543"/>
                  </a:cubicBezTo>
                  <a:cubicBezTo>
                    <a:pt x="4222" y="33249"/>
                    <a:pt x="3356" y="36063"/>
                    <a:pt x="2815" y="38986"/>
                  </a:cubicBezTo>
                  <a:cubicBezTo>
                    <a:pt x="650" y="50351"/>
                    <a:pt x="1732" y="62041"/>
                    <a:pt x="5953" y="72756"/>
                  </a:cubicBezTo>
                  <a:cubicBezTo>
                    <a:pt x="8010" y="78060"/>
                    <a:pt x="10608" y="83147"/>
                    <a:pt x="13747" y="87802"/>
                  </a:cubicBezTo>
                  <a:cubicBezTo>
                    <a:pt x="16885" y="92672"/>
                    <a:pt x="20674" y="97002"/>
                    <a:pt x="25112" y="100790"/>
                  </a:cubicBezTo>
                  <a:cubicBezTo>
                    <a:pt x="29658" y="104579"/>
                    <a:pt x="34961" y="107284"/>
                    <a:pt x="40590" y="108908"/>
                  </a:cubicBezTo>
                  <a:cubicBezTo>
                    <a:pt x="43404" y="109666"/>
                    <a:pt x="46218" y="110207"/>
                    <a:pt x="49140" y="110532"/>
                  </a:cubicBezTo>
                  <a:cubicBezTo>
                    <a:pt x="51955" y="110856"/>
                    <a:pt x="54769" y="111073"/>
                    <a:pt x="57583" y="111073"/>
                  </a:cubicBezTo>
                  <a:cubicBezTo>
                    <a:pt x="58915" y="111099"/>
                    <a:pt x="60240" y="111108"/>
                    <a:pt x="61559" y="111108"/>
                  </a:cubicBezTo>
                  <a:cubicBezTo>
                    <a:pt x="64442" y="111108"/>
                    <a:pt x="67292" y="111065"/>
                    <a:pt x="70105" y="111065"/>
                  </a:cubicBezTo>
                  <a:cubicBezTo>
                    <a:pt x="76778" y="111065"/>
                    <a:pt x="83237" y="111304"/>
                    <a:pt x="89405" y="112913"/>
                  </a:cubicBezTo>
                  <a:cubicBezTo>
                    <a:pt x="94276" y="113995"/>
                    <a:pt x="98822" y="116052"/>
                    <a:pt x="102935" y="119083"/>
                  </a:cubicBezTo>
                  <a:cubicBezTo>
                    <a:pt x="103801" y="119840"/>
                    <a:pt x="104667" y="120598"/>
                    <a:pt x="105533" y="121464"/>
                  </a:cubicBezTo>
                  <a:cubicBezTo>
                    <a:pt x="106290" y="122330"/>
                    <a:pt x="107048" y="123196"/>
                    <a:pt x="107697" y="124278"/>
                  </a:cubicBezTo>
                  <a:cubicBezTo>
                    <a:pt x="108888" y="126334"/>
                    <a:pt x="109754" y="128499"/>
                    <a:pt x="110403" y="130881"/>
                  </a:cubicBezTo>
                  <a:cubicBezTo>
                    <a:pt x="111377" y="136076"/>
                    <a:pt x="111810" y="141380"/>
                    <a:pt x="111702" y="146575"/>
                  </a:cubicBezTo>
                  <a:cubicBezTo>
                    <a:pt x="111702" y="152312"/>
                    <a:pt x="112027" y="158048"/>
                    <a:pt x="112785" y="163785"/>
                  </a:cubicBezTo>
                  <a:lnTo>
                    <a:pt x="112135" y="163893"/>
                  </a:lnTo>
                  <a:cubicBezTo>
                    <a:pt x="112676" y="168223"/>
                    <a:pt x="113867" y="172444"/>
                    <a:pt x="115599" y="176449"/>
                  </a:cubicBezTo>
                  <a:cubicBezTo>
                    <a:pt x="117439" y="180454"/>
                    <a:pt x="120037" y="184134"/>
                    <a:pt x="123175" y="187381"/>
                  </a:cubicBezTo>
                  <a:cubicBezTo>
                    <a:pt x="129453" y="193226"/>
                    <a:pt x="136922" y="197772"/>
                    <a:pt x="145040" y="200478"/>
                  </a:cubicBezTo>
                  <a:cubicBezTo>
                    <a:pt x="148936" y="201885"/>
                    <a:pt x="152941" y="203184"/>
                    <a:pt x="156946" y="204158"/>
                  </a:cubicBezTo>
                  <a:cubicBezTo>
                    <a:pt x="161059" y="205240"/>
                    <a:pt x="165172" y="205998"/>
                    <a:pt x="169393" y="206431"/>
                  </a:cubicBezTo>
                  <a:cubicBezTo>
                    <a:pt x="171045" y="206592"/>
                    <a:pt x="172712" y="206678"/>
                    <a:pt x="174378" y="206678"/>
                  </a:cubicBezTo>
                  <a:cubicBezTo>
                    <a:pt x="177186" y="206678"/>
                    <a:pt x="179989" y="206433"/>
                    <a:pt x="182706" y="205890"/>
                  </a:cubicBezTo>
                  <a:cubicBezTo>
                    <a:pt x="185088" y="205457"/>
                    <a:pt x="187361" y="204699"/>
                    <a:pt x="189525" y="203617"/>
                  </a:cubicBezTo>
                  <a:cubicBezTo>
                    <a:pt x="191690" y="202534"/>
                    <a:pt x="193747" y="201127"/>
                    <a:pt x="195479" y="199504"/>
                  </a:cubicBezTo>
                  <a:cubicBezTo>
                    <a:pt x="198293" y="196798"/>
                    <a:pt x="200457" y="193659"/>
                    <a:pt x="202081" y="190195"/>
                  </a:cubicBezTo>
                  <a:cubicBezTo>
                    <a:pt x="203380" y="187165"/>
                    <a:pt x="204462" y="184134"/>
                    <a:pt x="205112" y="180887"/>
                  </a:cubicBezTo>
                  <a:cubicBezTo>
                    <a:pt x="205869" y="177964"/>
                    <a:pt x="206411" y="175150"/>
                    <a:pt x="206735" y="172444"/>
                  </a:cubicBezTo>
                  <a:cubicBezTo>
                    <a:pt x="206952" y="171037"/>
                    <a:pt x="207060" y="169738"/>
                    <a:pt x="207276" y="168548"/>
                  </a:cubicBezTo>
                  <a:cubicBezTo>
                    <a:pt x="207385" y="167898"/>
                    <a:pt x="207493" y="167249"/>
                    <a:pt x="207493" y="166599"/>
                  </a:cubicBezTo>
                  <a:lnTo>
                    <a:pt x="207709" y="165084"/>
                  </a:lnTo>
                  <a:lnTo>
                    <a:pt x="207493" y="165950"/>
                  </a:lnTo>
                  <a:lnTo>
                    <a:pt x="207385" y="166491"/>
                  </a:lnTo>
                  <a:lnTo>
                    <a:pt x="207276" y="167032"/>
                  </a:lnTo>
                  <a:lnTo>
                    <a:pt x="206952" y="169197"/>
                  </a:lnTo>
                  <a:cubicBezTo>
                    <a:pt x="206627" y="170712"/>
                    <a:pt x="206411" y="172228"/>
                    <a:pt x="206086" y="173743"/>
                  </a:cubicBezTo>
                  <a:cubicBezTo>
                    <a:pt x="205436" y="176774"/>
                    <a:pt x="204787" y="179804"/>
                    <a:pt x="203813" y="182835"/>
                  </a:cubicBezTo>
                  <a:cubicBezTo>
                    <a:pt x="202839" y="185974"/>
                    <a:pt x="201540" y="189005"/>
                    <a:pt x="200025" y="191927"/>
                  </a:cubicBezTo>
                  <a:cubicBezTo>
                    <a:pt x="198293" y="194958"/>
                    <a:pt x="196020" y="197664"/>
                    <a:pt x="193314" y="199829"/>
                  </a:cubicBezTo>
                  <a:cubicBezTo>
                    <a:pt x="190608" y="201993"/>
                    <a:pt x="187361" y="203509"/>
                    <a:pt x="183897" y="204375"/>
                  </a:cubicBezTo>
                  <a:cubicBezTo>
                    <a:pt x="180981" y="205055"/>
                    <a:pt x="177978" y="205473"/>
                    <a:pt x="174967" y="205473"/>
                  </a:cubicBezTo>
                  <a:cubicBezTo>
                    <a:pt x="174624" y="205473"/>
                    <a:pt x="174282" y="205468"/>
                    <a:pt x="173939" y="205457"/>
                  </a:cubicBezTo>
                  <a:cubicBezTo>
                    <a:pt x="167553" y="205132"/>
                    <a:pt x="161167" y="204050"/>
                    <a:pt x="154997" y="202318"/>
                  </a:cubicBezTo>
                  <a:cubicBezTo>
                    <a:pt x="148828" y="200694"/>
                    <a:pt x="142767" y="198421"/>
                    <a:pt x="137030" y="195499"/>
                  </a:cubicBezTo>
                  <a:cubicBezTo>
                    <a:pt x="133581" y="193806"/>
                    <a:pt x="130349" y="191713"/>
                    <a:pt x="127399" y="189262"/>
                  </a:cubicBezTo>
                  <a:lnTo>
                    <a:pt x="127399" y="189262"/>
                  </a:lnTo>
                  <a:cubicBezTo>
                    <a:pt x="127470" y="189321"/>
                    <a:pt x="127542" y="189379"/>
                    <a:pt x="127613" y="189438"/>
                  </a:cubicBezTo>
                  <a:cubicBezTo>
                    <a:pt x="133458" y="193875"/>
                    <a:pt x="139952" y="197231"/>
                    <a:pt x="146880" y="199504"/>
                  </a:cubicBezTo>
                  <a:cubicBezTo>
                    <a:pt x="150235" y="200694"/>
                    <a:pt x="153590" y="201669"/>
                    <a:pt x="157054" y="202534"/>
                  </a:cubicBezTo>
                  <a:cubicBezTo>
                    <a:pt x="160409" y="203400"/>
                    <a:pt x="163873" y="204050"/>
                    <a:pt x="167445" y="204591"/>
                  </a:cubicBezTo>
                  <a:cubicBezTo>
                    <a:pt x="169826" y="204880"/>
                    <a:pt x="172207" y="205024"/>
                    <a:pt x="174621" y="205024"/>
                  </a:cubicBezTo>
                  <a:cubicBezTo>
                    <a:pt x="175827" y="205024"/>
                    <a:pt x="177042" y="204988"/>
                    <a:pt x="178269" y="204916"/>
                  </a:cubicBezTo>
                  <a:cubicBezTo>
                    <a:pt x="182057" y="204591"/>
                    <a:pt x="185629" y="203617"/>
                    <a:pt x="189092" y="201993"/>
                  </a:cubicBezTo>
                  <a:cubicBezTo>
                    <a:pt x="190824" y="201127"/>
                    <a:pt x="192448" y="200045"/>
                    <a:pt x="193855" y="198746"/>
                  </a:cubicBezTo>
                  <a:cubicBezTo>
                    <a:pt x="195262" y="197447"/>
                    <a:pt x="196561" y="196040"/>
                    <a:pt x="197752" y="194525"/>
                  </a:cubicBezTo>
                  <a:cubicBezTo>
                    <a:pt x="199808" y="191494"/>
                    <a:pt x="201432" y="188247"/>
                    <a:pt x="202622" y="184675"/>
                  </a:cubicBezTo>
                  <a:cubicBezTo>
                    <a:pt x="203705" y="181428"/>
                    <a:pt x="204679" y="177964"/>
                    <a:pt x="205328" y="174609"/>
                  </a:cubicBezTo>
                  <a:cubicBezTo>
                    <a:pt x="205653" y="172877"/>
                    <a:pt x="205978" y="171145"/>
                    <a:pt x="206302" y="169522"/>
                  </a:cubicBezTo>
                  <a:lnTo>
                    <a:pt x="206735" y="166924"/>
                  </a:lnTo>
                  <a:lnTo>
                    <a:pt x="206844" y="166275"/>
                  </a:lnTo>
                  <a:lnTo>
                    <a:pt x="206952" y="165842"/>
                  </a:lnTo>
                  <a:lnTo>
                    <a:pt x="207168" y="164759"/>
                  </a:lnTo>
                  <a:cubicBezTo>
                    <a:pt x="207818" y="162378"/>
                    <a:pt x="209008" y="160213"/>
                    <a:pt x="210632" y="158373"/>
                  </a:cubicBezTo>
                  <a:cubicBezTo>
                    <a:pt x="212580" y="155775"/>
                    <a:pt x="214853" y="153502"/>
                    <a:pt x="217343" y="151662"/>
                  </a:cubicBezTo>
                  <a:cubicBezTo>
                    <a:pt x="221780" y="147982"/>
                    <a:pt x="225569" y="145384"/>
                    <a:pt x="225244" y="144952"/>
                  </a:cubicBezTo>
                  <a:cubicBezTo>
                    <a:pt x="225220" y="144903"/>
                    <a:pt x="225146" y="144876"/>
                    <a:pt x="225020" y="144876"/>
                  </a:cubicBezTo>
                  <a:cubicBezTo>
                    <a:pt x="224584" y="144876"/>
                    <a:pt x="223518" y="145195"/>
                    <a:pt x="221672" y="146034"/>
                  </a:cubicBezTo>
                  <a:cubicBezTo>
                    <a:pt x="217776" y="147874"/>
                    <a:pt x="214096" y="150147"/>
                    <a:pt x="210848" y="152853"/>
                  </a:cubicBezTo>
                  <a:cubicBezTo>
                    <a:pt x="209441" y="154044"/>
                    <a:pt x="208251" y="155451"/>
                    <a:pt x="207168" y="156858"/>
                  </a:cubicBezTo>
                  <a:cubicBezTo>
                    <a:pt x="205978" y="158481"/>
                    <a:pt x="205003" y="160321"/>
                    <a:pt x="204354" y="162161"/>
                  </a:cubicBezTo>
                  <a:cubicBezTo>
                    <a:pt x="203813" y="163677"/>
                    <a:pt x="203380" y="165300"/>
                    <a:pt x="203163" y="166924"/>
                  </a:cubicBezTo>
                  <a:cubicBezTo>
                    <a:pt x="203055" y="168115"/>
                    <a:pt x="202947" y="168872"/>
                    <a:pt x="202947" y="168872"/>
                  </a:cubicBezTo>
                  <a:cubicBezTo>
                    <a:pt x="202660" y="169732"/>
                    <a:pt x="202451" y="170065"/>
                    <a:pt x="202296" y="170065"/>
                  </a:cubicBezTo>
                  <a:cubicBezTo>
                    <a:pt x="202041" y="170065"/>
                    <a:pt x="201932" y="169165"/>
                    <a:pt x="201865" y="168223"/>
                  </a:cubicBezTo>
                  <a:cubicBezTo>
                    <a:pt x="201107" y="172985"/>
                    <a:pt x="200133" y="177640"/>
                    <a:pt x="198726" y="182186"/>
                  </a:cubicBezTo>
                  <a:cubicBezTo>
                    <a:pt x="197427" y="186623"/>
                    <a:pt x="195262" y="190736"/>
                    <a:pt x="192231" y="194200"/>
                  </a:cubicBezTo>
                  <a:cubicBezTo>
                    <a:pt x="189092" y="197447"/>
                    <a:pt x="184871" y="199504"/>
                    <a:pt x="180433" y="200153"/>
                  </a:cubicBezTo>
                  <a:cubicBezTo>
                    <a:pt x="178439" y="200432"/>
                    <a:pt x="176444" y="200571"/>
                    <a:pt x="174458" y="200571"/>
                  </a:cubicBezTo>
                  <a:cubicBezTo>
                    <a:pt x="171810" y="200571"/>
                    <a:pt x="169177" y="200323"/>
                    <a:pt x="166579" y="199829"/>
                  </a:cubicBezTo>
                  <a:cubicBezTo>
                    <a:pt x="161816" y="199071"/>
                    <a:pt x="157162" y="197988"/>
                    <a:pt x="152616" y="196581"/>
                  </a:cubicBezTo>
                  <a:cubicBezTo>
                    <a:pt x="150343" y="195932"/>
                    <a:pt x="148070" y="195283"/>
                    <a:pt x="145905" y="194308"/>
                  </a:cubicBezTo>
                  <a:cubicBezTo>
                    <a:pt x="143741" y="193334"/>
                    <a:pt x="141468" y="192577"/>
                    <a:pt x="139411" y="191386"/>
                  </a:cubicBezTo>
                  <a:cubicBezTo>
                    <a:pt x="130969" y="187381"/>
                    <a:pt x="123717" y="180779"/>
                    <a:pt x="120469" y="172228"/>
                  </a:cubicBezTo>
                  <a:cubicBezTo>
                    <a:pt x="119495" y="169522"/>
                    <a:pt x="118738" y="166708"/>
                    <a:pt x="118305" y="163893"/>
                  </a:cubicBezTo>
                  <a:cubicBezTo>
                    <a:pt x="117987" y="161749"/>
                    <a:pt x="117786" y="159605"/>
                    <a:pt x="117659" y="157460"/>
                  </a:cubicBezTo>
                  <a:lnTo>
                    <a:pt x="117659" y="157460"/>
                  </a:lnTo>
                  <a:cubicBezTo>
                    <a:pt x="117815" y="159640"/>
                    <a:pt x="118082" y="161852"/>
                    <a:pt x="118413" y="164002"/>
                  </a:cubicBezTo>
                  <a:cubicBezTo>
                    <a:pt x="118846" y="166816"/>
                    <a:pt x="119495" y="169522"/>
                    <a:pt x="120469" y="172119"/>
                  </a:cubicBezTo>
                  <a:cubicBezTo>
                    <a:pt x="123825" y="180779"/>
                    <a:pt x="131077" y="187273"/>
                    <a:pt x="139519" y="191386"/>
                  </a:cubicBezTo>
                  <a:cubicBezTo>
                    <a:pt x="141576" y="192468"/>
                    <a:pt x="143849" y="193226"/>
                    <a:pt x="146014" y="194200"/>
                  </a:cubicBezTo>
                  <a:cubicBezTo>
                    <a:pt x="148287" y="194958"/>
                    <a:pt x="150560" y="195824"/>
                    <a:pt x="152833" y="196473"/>
                  </a:cubicBezTo>
                  <a:cubicBezTo>
                    <a:pt x="157379" y="197880"/>
                    <a:pt x="162033" y="198963"/>
                    <a:pt x="166795" y="199720"/>
                  </a:cubicBezTo>
                  <a:cubicBezTo>
                    <a:pt x="169123" y="200099"/>
                    <a:pt x="171477" y="200289"/>
                    <a:pt x="173831" y="200289"/>
                  </a:cubicBezTo>
                  <a:cubicBezTo>
                    <a:pt x="176185" y="200289"/>
                    <a:pt x="178539" y="200099"/>
                    <a:pt x="180866" y="199720"/>
                  </a:cubicBezTo>
                  <a:cubicBezTo>
                    <a:pt x="185304" y="198963"/>
                    <a:pt x="189309" y="196690"/>
                    <a:pt x="192340" y="193334"/>
                  </a:cubicBezTo>
                  <a:cubicBezTo>
                    <a:pt x="195262" y="189762"/>
                    <a:pt x="197427" y="185541"/>
                    <a:pt x="198617" y="181103"/>
                  </a:cubicBezTo>
                  <a:cubicBezTo>
                    <a:pt x="199916" y="176449"/>
                    <a:pt x="200890" y="171686"/>
                    <a:pt x="201540" y="166924"/>
                  </a:cubicBezTo>
                  <a:cubicBezTo>
                    <a:pt x="201482" y="166522"/>
                    <a:pt x="201425" y="166272"/>
                    <a:pt x="201335" y="166272"/>
                  </a:cubicBezTo>
                  <a:cubicBezTo>
                    <a:pt x="201256" y="166272"/>
                    <a:pt x="201151" y="166467"/>
                    <a:pt x="200999" y="166924"/>
                  </a:cubicBezTo>
                  <a:cubicBezTo>
                    <a:pt x="200674" y="167790"/>
                    <a:pt x="200133" y="170063"/>
                    <a:pt x="199159" y="174068"/>
                  </a:cubicBezTo>
                  <a:cubicBezTo>
                    <a:pt x="198834" y="175475"/>
                    <a:pt x="198401" y="177315"/>
                    <a:pt x="197752" y="179480"/>
                  </a:cubicBezTo>
                  <a:cubicBezTo>
                    <a:pt x="197102" y="181969"/>
                    <a:pt x="196236" y="184242"/>
                    <a:pt x="195154" y="186515"/>
                  </a:cubicBezTo>
                  <a:cubicBezTo>
                    <a:pt x="194071" y="189221"/>
                    <a:pt x="192340" y="191602"/>
                    <a:pt x="190391" y="193551"/>
                  </a:cubicBezTo>
                  <a:cubicBezTo>
                    <a:pt x="188118" y="195715"/>
                    <a:pt x="185412" y="197231"/>
                    <a:pt x="182490" y="198097"/>
                  </a:cubicBezTo>
                  <a:cubicBezTo>
                    <a:pt x="179996" y="198773"/>
                    <a:pt x="177304" y="199053"/>
                    <a:pt x="174530" y="199053"/>
                  </a:cubicBezTo>
                  <a:cubicBezTo>
                    <a:pt x="170201" y="199053"/>
                    <a:pt x="165671" y="198371"/>
                    <a:pt x="161383" y="197447"/>
                  </a:cubicBezTo>
                  <a:cubicBezTo>
                    <a:pt x="157920" y="196798"/>
                    <a:pt x="154456" y="195824"/>
                    <a:pt x="151101" y="194741"/>
                  </a:cubicBezTo>
                  <a:lnTo>
                    <a:pt x="146555" y="193226"/>
                  </a:lnTo>
                  <a:lnTo>
                    <a:pt x="142442" y="191494"/>
                  </a:lnTo>
                  <a:cubicBezTo>
                    <a:pt x="141468" y="191061"/>
                    <a:pt x="140602" y="190520"/>
                    <a:pt x="139736" y="190087"/>
                  </a:cubicBezTo>
                  <a:cubicBezTo>
                    <a:pt x="138870" y="189654"/>
                    <a:pt x="138004" y="189329"/>
                    <a:pt x="137138" y="188788"/>
                  </a:cubicBezTo>
                  <a:lnTo>
                    <a:pt x="134757" y="187165"/>
                  </a:lnTo>
                  <a:cubicBezTo>
                    <a:pt x="133891" y="186732"/>
                    <a:pt x="133133" y="186082"/>
                    <a:pt x="132376" y="185541"/>
                  </a:cubicBezTo>
                  <a:cubicBezTo>
                    <a:pt x="126206" y="180887"/>
                    <a:pt x="121877" y="174284"/>
                    <a:pt x="120361" y="166708"/>
                  </a:cubicBezTo>
                  <a:cubicBezTo>
                    <a:pt x="119495" y="162703"/>
                    <a:pt x="119062" y="158698"/>
                    <a:pt x="118954" y="154693"/>
                  </a:cubicBezTo>
                  <a:cubicBezTo>
                    <a:pt x="118846" y="150580"/>
                    <a:pt x="118954" y="146359"/>
                    <a:pt x="118846" y="141921"/>
                  </a:cubicBezTo>
                  <a:cubicBezTo>
                    <a:pt x="118738" y="137375"/>
                    <a:pt x="118196" y="132829"/>
                    <a:pt x="117114" y="128391"/>
                  </a:cubicBezTo>
                  <a:cubicBezTo>
                    <a:pt x="115923" y="123629"/>
                    <a:pt x="113434" y="119191"/>
                    <a:pt x="110079" y="115619"/>
                  </a:cubicBezTo>
                  <a:cubicBezTo>
                    <a:pt x="106615" y="112263"/>
                    <a:pt x="102502" y="109666"/>
                    <a:pt x="97956" y="107934"/>
                  </a:cubicBezTo>
                  <a:cubicBezTo>
                    <a:pt x="93626" y="106202"/>
                    <a:pt x="89080" y="105011"/>
                    <a:pt x="84534" y="104470"/>
                  </a:cubicBezTo>
                  <a:cubicBezTo>
                    <a:pt x="80836" y="104019"/>
                    <a:pt x="77138" y="103794"/>
                    <a:pt x="73377" y="103794"/>
                  </a:cubicBezTo>
                  <a:cubicBezTo>
                    <a:pt x="72625" y="103794"/>
                    <a:pt x="71871" y="103803"/>
                    <a:pt x="71113" y="103821"/>
                  </a:cubicBezTo>
                  <a:cubicBezTo>
                    <a:pt x="67964" y="103821"/>
                    <a:pt x="64844" y="103878"/>
                    <a:pt x="61778" y="103878"/>
                  </a:cubicBezTo>
                  <a:cubicBezTo>
                    <a:pt x="56414" y="103878"/>
                    <a:pt x="51217" y="103703"/>
                    <a:pt x="46326" y="102738"/>
                  </a:cubicBezTo>
                  <a:cubicBezTo>
                    <a:pt x="42538" y="101981"/>
                    <a:pt x="38858" y="100790"/>
                    <a:pt x="35502" y="98950"/>
                  </a:cubicBezTo>
                  <a:cubicBezTo>
                    <a:pt x="32147" y="97110"/>
                    <a:pt x="29116" y="94729"/>
                    <a:pt x="26519" y="92023"/>
                  </a:cubicBezTo>
                  <a:cubicBezTo>
                    <a:pt x="23705" y="89209"/>
                    <a:pt x="21323" y="86070"/>
                    <a:pt x="19267" y="82823"/>
                  </a:cubicBezTo>
                  <a:cubicBezTo>
                    <a:pt x="17210" y="79467"/>
                    <a:pt x="15370" y="76004"/>
                    <a:pt x="13855" y="72432"/>
                  </a:cubicBezTo>
                  <a:cubicBezTo>
                    <a:pt x="9525" y="62149"/>
                    <a:pt x="7902" y="50567"/>
                    <a:pt x="10283" y="39960"/>
                  </a:cubicBezTo>
                  <a:cubicBezTo>
                    <a:pt x="11365" y="34656"/>
                    <a:pt x="13638" y="29677"/>
                    <a:pt x="16777" y="25348"/>
                  </a:cubicBezTo>
                  <a:cubicBezTo>
                    <a:pt x="19916" y="21018"/>
                    <a:pt x="24029" y="17555"/>
                    <a:pt x="28792" y="15173"/>
                  </a:cubicBezTo>
                  <a:cubicBezTo>
                    <a:pt x="29441" y="14957"/>
                    <a:pt x="29982" y="14632"/>
                    <a:pt x="30632" y="14308"/>
                  </a:cubicBezTo>
                  <a:lnTo>
                    <a:pt x="32472" y="13550"/>
                  </a:lnTo>
                  <a:cubicBezTo>
                    <a:pt x="33662" y="13117"/>
                    <a:pt x="34961" y="12684"/>
                    <a:pt x="36368" y="12359"/>
                  </a:cubicBezTo>
                  <a:lnTo>
                    <a:pt x="40590" y="11277"/>
                  </a:lnTo>
                  <a:lnTo>
                    <a:pt x="42646" y="10736"/>
                  </a:lnTo>
                  <a:cubicBezTo>
                    <a:pt x="43404" y="10519"/>
                    <a:pt x="44053" y="10411"/>
                    <a:pt x="44811" y="10303"/>
                  </a:cubicBezTo>
                  <a:cubicBezTo>
                    <a:pt x="47625" y="9653"/>
                    <a:pt x="50439" y="9220"/>
                    <a:pt x="53254" y="8896"/>
                  </a:cubicBezTo>
                  <a:cubicBezTo>
                    <a:pt x="54661" y="8787"/>
                    <a:pt x="56068" y="8571"/>
                    <a:pt x="57475" y="8571"/>
                  </a:cubicBezTo>
                  <a:lnTo>
                    <a:pt x="61696" y="8571"/>
                  </a:lnTo>
                  <a:cubicBezTo>
                    <a:pt x="67108" y="8571"/>
                    <a:pt x="72520" y="9653"/>
                    <a:pt x="77499" y="11602"/>
                  </a:cubicBezTo>
                  <a:cubicBezTo>
                    <a:pt x="82478" y="13875"/>
                    <a:pt x="87024" y="17013"/>
                    <a:pt x="90704" y="21018"/>
                  </a:cubicBezTo>
                  <a:cubicBezTo>
                    <a:pt x="91462" y="21668"/>
                    <a:pt x="92111" y="22425"/>
                    <a:pt x="92652" y="23183"/>
                  </a:cubicBezTo>
                  <a:lnTo>
                    <a:pt x="94601" y="25348"/>
                  </a:lnTo>
                  <a:cubicBezTo>
                    <a:pt x="95791" y="26971"/>
                    <a:pt x="96982" y="28487"/>
                    <a:pt x="98172" y="30110"/>
                  </a:cubicBezTo>
                  <a:cubicBezTo>
                    <a:pt x="100554" y="33358"/>
                    <a:pt x="102718" y="36821"/>
                    <a:pt x="104991" y="40393"/>
                  </a:cubicBezTo>
                  <a:cubicBezTo>
                    <a:pt x="109321" y="47429"/>
                    <a:pt x="113759" y="54789"/>
                    <a:pt x="119062" y="61716"/>
                  </a:cubicBezTo>
                  <a:cubicBezTo>
                    <a:pt x="124258" y="68860"/>
                    <a:pt x="130536" y="75138"/>
                    <a:pt x="137679" y="80441"/>
                  </a:cubicBezTo>
                  <a:cubicBezTo>
                    <a:pt x="144823" y="85529"/>
                    <a:pt x="152724" y="89533"/>
                    <a:pt x="161167" y="92023"/>
                  </a:cubicBezTo>
                  <a:cubicBezTo>
                    <a:pt x="169285" y="94404"/>
                    <a:pt x="177619" y="95811"/>
                    <a:pt x="186170" y="96136"/>
                  </a:cubicBezTo>
                  <a:lnTo>
                    <a:pt x="192231" y="96461"/>
                  </a:lnTo>
                  <a:lnTo>
                    <a:pt x="195046" y="96569"/>
                  </a:lnTo>
                  <a:cubicBezTo>
                    <a:pt x="195911" y="96569"/>
                    <a:pt x="196777" y="96677"/>
                    <a:pt x="197752" y="96785"/>
                  </a:cubicBezTo>
                  <a:cubicBezTo>
                    <a:pt x="201215" y="97218"/>
                    <a:pt x="204895" y="98084"/>
                    <a:pt x="208684" y="98950"/>
                  </a:cubicBezTo>
                  <a:cubicBezTo>
                    <a:pt x="210632" y="99383"/>
                    <a:pt x="212580" y="99816"/>
                    <a:pt x="214637" y="100141"/>
                  </a:cubicBezTo>
                  <a:cubicBezTo>
                    <a:pt x="215178" y="100141"/>
                    <a:pt x="215503" y="100249"/>
                    <a:pt x="215936" y="100357"/>
                  </a:cubicBezTo>
                  <a:cubicBezTo>
                    <a:pt x="216369" y="100357"/>
                    <a:pt x="216693" y="100465"/>
                    <a:pt x="217126" y="100574"/>
                  </a:cubicBezTo>
                  <a:cubicBezTo>
                    <a:pt x="219399" y="101007"/>
                    <a:pt x="221564" y="101873"/>
                    <a:pt x="223620" y="103171"/>
                  </a:cubicBezTo>
                  <a:cubicBezTo>
                    <a:pt x="224919" y="103929"/>
                    <a:pt x="226110" y="104795"/>
                    <a:pt x="227192" y="105877"/>
                  </a:cubicBezTo>
                  <a:cubicBezTo>
                    <a:pt x="231414" y="109990"/>
                    <a:pt x="233903" y="115835"/>
                    <a:pt x="233903" y="121788"/>
                  </a:cubicBezTo>
                  <a:cubicBezTo>
                    <a:pt x="234011" y="126118"/>
                    <a:pt x="232821" y="130339"/>
                    <a:pt x="230548" y="134019"/>
                  </a:cubicBezTo>
                  <a:cubicBezTo>
                    <a:pt x="229141" y="136292"/>
                    <a:pt x="227301" y="138241"/>
                    <a:pt x="225244" y="139973"/>
                  </a:cubicBezTo>
                  <a:cubicBezTo>
                    <a:pt x="224595" y="140622"/>
                    <a:pt x="223945" y="141055"/>
                    <a:pt x="223512" y="141488"/>
                  </a:cubicBezTo>
                  <a:cubicBezTo>
                    <a:pt x="223188" y="141813"/>
                    <a:pt x="222863" y="142029"/>
                    <a:pt x="222538" y="142354"/>
                  </a:cubicBezTo>
                  <a:cubicBezTo>
                    <a:pt x="222376" y="142570"/>
                    <a:pt x="222403" y="142679"/>
                    <a:pt x="222606" y="142679"/>
                  </a:cubicBezTo>
                  <a:cubicBezTo>
                    <a:pt x="222809" y="142679"/>
                    <a:pt x="223188" y="142570"/>
                    <a:pt x="223729" y="142354"/>
                  </a:cubicBezTo>
                  <a:cubicBezTo>
                    <a:pt x="224270" y="142246"/>
                    <a:pt x="224919" y="141921"/>
                    <a:pt x="225677" y="141596"/>
                  </a:cubicBezTo>
                  <a:cubicBezTo>
                    <a:pt x="229357" y="139540"/>
                    <a:pt x="232388" y="136617"/>
                    <a:pt x="234444" y="132937"/>
                  </a:cubicBezTo>
                  <a:cubicBezTo>
                    <a:pt x="236609" y="129149"/>
                    <a:pt x="237691" y="124819"/>
                    <a:pt x="237691" y="120490"/>
                  </a:cubicBezTo>
                  <a:cubicBezTo>
                    <a:pt x="237583" y="114861"/>
                    <a:pt x="235743" y="109449"/>
                    <a:pt x="232388" y="105011"/>
                  </a:cubicBezTo>
                  <a:lnTo>
                    <a:pt x="232929" y="104579"/>
                  </a:lnTo>
                  <a:cubicBezTo>
                    <a:pt x="236068" y="108583"/>
                    <a:pt x="238016" y="113454"/>
                    <a:pt x="238666" y="118541"/>
                  </a:cubicBezTo>
                  <a:cubicBezTo>
                    <a:pt x="238990" y="121788"/>
                    <a:pt x="238774" y="125036"/>
                    <a:pt x="238124" y="128175"/>
                  </a:cubicBezTo>
                  <a:cubicBezTo>
                    <a:pt x="237800" y="129798"/>
                    <a:pt x="237258" y="131530"/>
                    <a:pt x="236717" y="133045"/>
                  </a:cubicBezTo>
                  <a:cubicBezTo>
                    <a:pt x="236393" y="133695"/>
                    <a:pt x="236284" y="134236"/>
                    <a:pt x="236176" y="134885"/>
                  </a:cubicBezTo>
                  <a:cubicBezTo>
                    <a:pt x="236176" y="134984"/>
                    <a:pt x="236216" y="135027"/>
                    <a:pt x="236283" y="135027"/>
                  </a:cubicBezTo>
                  <a:cubicBezTo>
                    <a:pt x="236511" y="135027"/>
                    <a:pt x="237058" y="134545"/>
                    <a:pt x="237475" y="134128"/>
                  </a:cubicBezTo>
                  <a:cubicBezTo>
                    <a:pt x="237759" y="133891"/>
                    <a:pt x="238002" y="133696"/>
                    <a:pt x="238139" y="133696"/>
                  </a:cubicBezTo>
                  <a:cubicBezTo>
                    <a:pt x="238317" y="133696"/>
                    <a:pt x="238321" y="134019"/>
                    <a:pt x="238016" y="134994"/>
                  </a:cubicBezTo>
                  <a:cubicBezTo>
                    <a:pt x="241047" y="128824"/>
                    <a:pt x="242021" y="121897"/>
                    <a:pt x="240506" y="115186"/>
                  </a:cubicBezTo>
                  <a:cubicBezTo>
                    <a:pt x="239856" y="111831"/>
                    <a:pt x="238557" y="108692"/>
                    <a:pt x="236826" y="105769"/>
                  </a:cubicBezTo>
                  <a:cubicBezTo>
                    <a:pt x="234985" y="102847"/>
                    <a:pt x="232712" y="100357"/>
                    <a:pt x="230007" y="98192"/>
                  </a:cubicBezTo>
                  <a:cubicBezTo>
                    <a:pt x="227301" y="96028"/>
                    <a:pt x="224270" y="94404"/>
                    <a:pt x="221023" y="93430"/>
                  </a:cubicBezTo>
                  <a:lnTo>
                    <a:pt x="218533" y="92781"/>
                  </a:lnTo>
                  <a:lnTo>
                    <a:pt x="216044" y="92239"/>
                  </a:lnTo>
                  <a:cubicBezTo>
                    <a:pt x="214745" y="92023"/>
                    <a:pt x="213230" y="91806"/>
                    <a:pt x="211931" y="91482"/>
                  </a:cubicBezTo>
                  <a:cubicBezTo>
                    <a:pt x="209117" y="90832"/>
                    <a:pt x="206194" y="89966"/>
                    <a:pt x="203163" y="89317"/>
                  </a:cubicBezTo>
                  <a:cubicBezTo>
                    <a:pt x="201540" y="88992"/>
                    <a:pt x="200025" y="88667"/>
                    <a:pt x="198401" y="88451"/>
                  </a:cubicBezTo>
                  <a:cubicBezTo>
                    <a:pt x="196777" y="88234"/>
                    <a:pt x="195046" y="88126"/>
                    <a:pt x="193422" y="88018"/>
                  </a:cubicBezTo>
                  <a:lnTo>
                    <a:pt x="188227" y="87910"/>
                  </a:lnTo>
                  <a:lnTo>
                    <a:pt x="185088" y="87802"/>
                  </a:lnTo>
                  <a:cubicBezTo>
                    <a:pt x="184005" y="87693"/>
                    <a:pt x="182923" y="87585"/>
                    <a:pt x="181841" y="87477"/>
                  </a:cubicBezTo>
                  <a:cubicBezTo>
                    <a:pt x="179784" y="87152"/>
                    <a:pt x="177511" y="87044"/>
                    <a:pt x="175563" y="86719"/>
                  </a:cubicBezTo>
                  <a:lnTo>
                    <a:pt x="170476" y="85745"/>
                  </a:lnTo>
                  <a:cubicBezTo>
                    <a:pt x="162358" y="84013"/>
                    <a:pt x="154564" y="81091"/>
                    <a:pt x="147421" y="76869"/>
                  </a:cubicBezTo>
                  <a:cubicBezTo>
                    <a:pt x="140385" y="72540"/>
                    <a:pt x="134107" y="67020"/>
                    <a:pt x="128804" y="60742"/>
                  </a:cubicBezTo>
                  <a:cubicBezTo>
                    <a:pt x="123500" y="54139"/>
                    <a:pt x="118738" y="47212"/>
                    <a:pt x="114408" y="39960"/>
                  </a:cubicBezTo>
                  <a:cubicBezTo>
                    <a:pt x="109862" y="32708"/>
                    <a:pt x="105316" y="25131"/>
                    <a:pt x="99471" y="18312"/>
                  </a:cubicBezTo>
                  <a:cubicBezTo>
                    <a:pt x="96441" y="14740"/>
                    <a:pt x="93085" y="11493"/>
                    <a:pt x="89405" y="8787"/>
                  </a:cubicBezTo>
                  <a:cubicBezTo>
                    <a:pt x="87457" y="7380"/>
                    <a:pt x="85400" y="6190"/>
                    <a:pt x="83344" y="5107"/>
                  </a:cubicBezTo>
                  <a:cubicBezTo>
                    <a:pt x="82261" y="4566"/>
                    <a:pt x="81287" y="4133"/>
                    <a:pt x="80205" y="3592"/>
                  </a:cubicBezTo>
                  <a:lnTo>
                    <a:pt x="76849" y="2509"/>
                  </a:lnTo>
                  <a:cubicBezTo>
                    <a:pt x="71514" y="688"/>
                    <a:pt x="65983" y="0"/>
                    <a:pt x="60515" y="0"/>
                  </a:cubicBezTo>
                  <a:close/>
                </a:path>
              </a:pathLst>
            </a:custGeom>
            <a:solidFill>
              <a:srgbClr val="FDB3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3" name="Google Shape;1023;p14"/>
          <p:cNvGrpSpPr/>
          <p:nvPr/>
        </p:nvGrpSpPr>
        <p:grpSpPr>
          <a:xfrm rot="-5278128">
            <a:off x="7848953" y="2601334"/>
            <a:ext cx="2695938" cy="2230434"/>
            <a:chOff x="631850" y="237625"/>
            <a:chExt cx="6245350" cy="5166975"/>
          </a:xfrm>
        </p:grpSpPr>
        <p:sp>
          <p:nvSpPr>
            <p:cNvPr id="1024" name="Google Shape;1024;p14"/>
            <p:cNvSpPr/>
            <p:nvPr/>
          </p:nvSpPr>
          <p:spPr>
            <a:xfrm>
              <a:off x="631850" y="339575"/>
              <a:ext cx="6245350" cy="4956550"/>
            </a:xfrm>
            <a:custGeom>
              <a:rect b="b" l="l" r="r" t="t"/>
              <a:pathLst>
                <a:path extrusionOk="0" h="198262" w="249814">
                  <a:moveTo>
                    <a:pt x="64223" y="0"/>
                  </a:moveTo>
                  <a:cubicBezTo>
                    <a:pt x="56663" y="0"/>
                    <a:pt x="47831" y="1382"/>
                    <a:pt x="37342" y="4493"/>
                  </a:cubicBezTo>
                  <a:cubicBezTo>
                    <a:pt x="9309" y="12827"/>
                    <a:pt x="0" y="46165"/>
                    <a:pt x="16777" y="76472"/>
                  </a:cubicBezTo>
                  <a:cubicBezTo>
                    <a:pt x="30572" y="101502"/>
                    <a:pt x="47103" y="103710"/>
                    <a:pt x="64272" y="103710"/>
                  </a:cubicBezTo>
                  <a:cubicBezTo>
                    <a:pt x="67951" y="103710"/>
                    <a:pt x="71659" y="103609"/>
                    <a:pt x="75375" y="103609"/>
                  </a:cubicBezTo>
                  <a:cubicBezTo>
                    <a:pt x="84392" y="103609"/>
                    <a:pt x="93460" y="104206"/>
                    <a:pt x="102285" y="108294"/>
                  </a:cubicBezTo>
                  <a:cubicBezTo>
                    <a:pt x="139844" y="125612"/>
                    <a:pt x="92003" y="174752"/>
                    <a:pt x="154781" y="194019"/>
                  </a:cubicBezTo>
                  <a:cubicBezTo>
                    <a:pt x="164293" y="196940"/>
                    <a:pt x="171985" y="198262"/>
                    <a:pt x="178239" y="198262"/>
                  </a:cubicBezTo>
                  <a:cubicBezTo>
                    <a:pt x="200023" y="198262"/>
                    <a:pt x="204357" y="182223"/>
                    <a:pt x="207385" y="161872"/>
                  </a:cubicBezTo>
                  <a:cubicBezTo>
                    <a:pt x="208900" y="151697"/>
                    <a:pt x="217992" y="145744"/>
                    <a:pt x="228383" y="139899"/>
                  </a:cubicBezTo>
                  <a:cubicBezTo>
                    <a:pt x="249814" y="127777"/>
                    <a:pt x="243753" y="95305"/>
                    <a:pt x="219291" y="91841"/>
                  </a:cubicBezTo>
                  <a:cubicBezTo>
                    <a:pt x="212147" y="90867"/>
                    <a:pt x="204895" y="88161"/>
                    <a:pt x="197535" y="88161"/>
                  </a:cubicBezTo>
                  <a:cubicBezTo>
                    <a:pt x="103854" y="87969"/>
                    <a:pt x="124529" y="0"/>
                    <a:pt x="64223" y="0"/>
                  </a:cubicBezTo>
                  <a:close/>
                </a:path>
              </a:pathLst>
            </a:custGeom>
            <a:solidFill>
              <a:srgbClr val="F0A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4"/>
            <p:cNvSpPr/>
            <p:nvPr/>
          </p:nvSpPr>
          <p:spPr>
            <a:xfrm>
              <a:off x="723850" y="237625"/>
              <a:ext cx="6050525" cy="5166975"/>
            </a:xfrm>
            <a:custGeom>
              <a:rect b="b" l="l" r="r" t="t"/>
              <a:pathLst>
                <a:path extrusionOk="0" h="206679" w="242021">
                  <a:moveTo>
                    <a:pt x="9628" y="78878"/>
                  </a:moveTo>
                  <a:lnTo>
                    <a:pt x="9628" y="78878"/>
                  </a:lnTo>
                  <a:cubicBezTo>
                    <a:pt x="10373" y="80365"/>
                    <a:pt x="11169" y="81825"/>
                    <a:pt x="12015" y="83256"/>
                  </a:cubicBezTo>
                  <a:cubicBezTo>
                    <a:pt x="14472" y="87777"/>
                    <a:pt x="17555" y="91942"/>
                    <a:pt x="21019" y="95669"/>
                  </a:cubicBezTo>
                  <a:lnTo>
                    <a:pt x="21019" y="95669"/>
                  </a:lnTo>
                  <a:cubicBezTo>
                    <a:pt x="18097" y="92584"/>
                    <a:pt x="15499" y="89194"/>
                    <a:pt x="13314" y="85529"/>
                  </a:cubicBezTo>
                  <a:cubicBezTo>
                    <a:pt x="11980" y="83378"/>
                    <a:pt x="10749" y="81159"/>
                    <a:pt x="9628" y="78878"/>
                  </a:cubicBezTo>
                  <a:close/>
                  <a:moveTo>
                    <a:pt x="28142" y="95378"/>
                  </a:moveTo>
                  <a:cubicBezTo>
                    <a:pt x="29225" y="96352"/>
                    <a:pt x="30307" y="97110"/>
                    <a:pt x="31389" y="97976"/>
                  </a:cubicBezTo>
                  <a:cubicBezTo>
                    <a:pt x="30307" y="97110"/>
                    <a:pt x="29116" y="96352"/>
                    <a:pt x="28142" y="95378"/>
                  </a:cubicBezTo>
                  <a:close/>
                  <a:moveTo>
                    <a:pt x="31389" y="97976"/>
                  </a:moveTo>
                  <a:cubicBezTo>
                    <a:pt x="31992" y="98359"/>
                    <a:pt x="32594" y="98743"/>
                    <a:pt x="33196" y="99112"/>
                  </a:cubicBezTo>
                  <a:lnTo>
                    <a:pt x="33196" y="99112"/>
                  </a:lnTo>
                  <a:cubicBezTo>
                    <a:pt x="32574" y="98753"/>
                    <a:pt x="31966" y="98380"/>
                    <a:pt x="31389" y="97976"/>
                  </a:cubicBezTo>
                  <a:close/>
                  <a:moveTo>
                    <a:pt x="25666" y="100092"/>
                  </a:moveTo>
                  <a:cubicBezTo>
                    <a:pt x="26232" y="100552"/>
                    <a:pt x="26808" y="100995"/>
                    <a:pt x="27392" y="101424"/>
                  </a:cubicBezTo>
                  <a:lnTo>
                    <a:pt x="27392" y="101424"/>
                  </a:lnTo>
                  <a:cubicBezTo>
                    <a:pt x="26911" y="101078"/>
                    <a:pt x="26439" y="100723"/>
                    <a:pt x="25978" y="100357"/>
                  </a:cubicBezTo>
                  <a:cubicBezTo>
                    <a:pt x="25873" y="100269"/>
                    <a:pt x="25770" y="100181"/>
                    <a:pt x="25666" y="100092"/>
                  </a:cubicBezTo>
                  <a:close/>
                  <a:moveTo>
                    <a:pt x="109560" y="130171"/>
                  </a:moveTo>
                  <a:cubicBezTo>
                    <a:pt x="109912" y="131542"/>
                    <a:pt x="110211" y="132921"/>
                    <a:pt x="110452" y="134309"/>
                  </a:cubicBezTo>
                  <a:lnTo>
                    <a:pt x="110452" y="134309"/>
                  </a:lnTo>
                  <a:cubicBezTo>
                    <a:pt x="110263" y="132908"/>
                    <a:pt x="109963" y="131525"/>
                    <a:pt x="109560" y="130171"/>
                  </a:cubicBezTo>
                  <a:close/>
                  <a:moveTo>
                    <a:pt x="110452" y="134309"/>
                  </a:moveTo>
                  <a:lnTo>
                    <a:pt x="110452" y="134309"/>
                  </a:lnTo>
                  <a:cubicBezTo>
                    <a:pt x="110473" y="134465"/>
                    <a:pt x="110493" y="134621"/>
                    <a:pt x="110512" y="134777"/>
                  </a:cubicBezTo>
                  <a:cubicBezTo>
                    <a:pt x="110924" y="137480"/>
                    <a:pt x="111090" y="140273"/>
                    <a:pt x="111166" y="143144"/>
                  </a:cubicBezTo>
                  <a:lnTo>
                    <a:pt x="111166" y="143144"/>
                  </a:lnTo>
                  <a:cubicBezTo>
                    <a:pt x="111210" y="140162"/>
                    <a:pt x="110958" y="137217"/>
                    <a:pt x="110452" y="134309"/>
                  </a:cubicBezTo>
                  <a:close/>
                  <a:moveTo>
                    <a:pt x="30420" y="103422"/>
                  </a:moveTo>
                  <a:cubicBezTo>
                    <a:pt x="32408" y="104593"/>
                    <a:pt x="34463" y="105593"/>
                    <a:pt x="36585" y="106527"/>
                  </a:cubicBezTo>
                  <a:cubicBezTo>
                    <a:pt x="39399" y="107501"/>
                    <a:pt x="42213" y="108367"/>
                    <a:pt x="45136" y="108908"/>
                  </a:cubicBezTo>
                  <a:cubicBezTo>
                    <a:pt x="47950" y="109449"/>
                    <a:pt x="50872" y="109774"/>
                    <a:pt x="53686" y="109882"/>
                  </a:cubicBezTo>
                  <a:cubicBezTo>
                    <a:pt x="56065" y="109993"/>
                    <a:pt x="58425" y="110027"/>
                    <a:pt x="60765" y="110027"/>
                  </a:cubicBezTo>
                  <a:cubicBezTo>
                    <a:pt x="64328" y="110027"/>
                    <a:pt x="67844" y="109949"/>
                    <a:pt x="71307" y="109949"/>
                  </a:cubicBezTo>
                  <a:cubicBezTo>
                    <a:pt x="76645" y="109949"/>
                    <a:pt x="81856" y="110134"/>
                    <a:pt x="86916" y="111073"/>
                  </a:cubicBezTo>
                  <a:cubicBezTo>
                    <a:pt x="92003" y="111939"/>
                    <a:pt x="96874" y="113779"/>
                    <a:pt x="101311" y="116485"/>
                  </a:cubicBezTo>
                  <a:cubicBezTo>
                    <a:pt x="102394" y="117134"/>
                    <a:pt x="103368" y="117892"/>
                    <a:pt x="104234" y="118758"/>
                  </a:cubicBezTo>
                  <a:cubicBezTo>
                    <a:pt x="104775" y="119083"/>
                    <a:pt x="105208" y="119515"/>
                    <a:pt x="105641" y="119948"/>
                  </a:cubicBezTo>
                  <a:lnTo>
                    <a:pt x="106831" y="121247"/>
                  </a:lnTo>
                  <a:cubicBezTo>
                    <a:pt x="108347" y="123087"/>
                    <a:pt x="109537" y="125252"/>
                    <a:pt x="110295" y="127525"/>
                  </a:cubicBezTo>
                  <a:cubicBezTo>
                    <a:pt x="112353" y="133045"/>
                    <a:pt x="112633" y="139212"/>
                    <a:pt x="112670" y="145537"/>
                  </a:cubicBezTo>
                  <a:lnTo>
                    <a:pt x="112670" y="145537"/>
                  </a:lnTo>
                  <a:cubicBezTo>
                    <a:pt x="112564" y="142456"/>
                    <a:pt x="112456" y="139376"/>
                    <a:pt x="112243" y="136401"/>
                  </a:cubicBezTo>
                  <a:cubicBezTo>
                    <a:pt x="111919" y="133478"/>
                    <a:pt x="111269" y="130556"/>
                    <a:pt x="110403" y="127850"/>
                  </a:cubicBezTo>
                  <a:cubicBezTo>
                    <a:pt x="109429" y="125144"/>
                    <a:pt x="107914" y="122654"/>
                    <a:pt x="105966" y="120598"/>
                  </a:cubicBezTo>
                  <a:lnTo>
                    <a:pt x="105316" y="119732"/>
                  </a:lnTo>
                  <a:lnTo>
                    <a:pt x="104450" y="119083"/>
                  </a:lnTo>
                  <a:cubicBezTo>
                    <a:pt x="103909" y="118650"/>
                    <a:pt x="103476" y="118108"/>
                    <a:pt x="102827" y="117784"/>
                  </a:cubicBezTo>
                  <a:cubicBezTo>
                    <a:pt x="101636" y="116809"/>
                    <a:pt x="100445" y="116052"/>
                    <a:pt x="99147" y="115402"/>
                  </a:cubicBezTo>
                  <a:cubicBezTo>
                    <a:pt x="96549" y="113995"/>
                    <a:pt x="93735" y="112805"/>
                    <a:pt x="90920" y="112047"/>
                  </a:cubicBezTo>
                  <a:cubicBezTo>
                    <a:pt x="87998" y="111289"/>
                    <a:pt x="84967" y="110748"/>
                    <a:pt x="81937" y="110423"/>
                  </a:cubicBezTo>
                  <a:cubicBezTo>
                    <a:pt x="77824" y="110135"/>
                    <a:pt x="73662" y="109990"/>
                    <a:pt x="69517" y="109990"/>
                  </a:cubicBezTo>
                  <a:cubicBezTo>
                    <a:pt x="67445" y="109990"/>
                    <a:pt x="65376" y="110027"/>
                    <a:pt x="63320" y="110099"/>
                  </a:cubicBezTo>
                  <a:cubicBezTo>
                    <a:pt x="62056" y="110162"/>
                    <a:pt x="60792" y="110192"/>
                    <a:pt x="59529" y="110192"/>
                  </a:cubicBezTo>
                  <a:cubicBezTo>
                    <a:pt x="54302" y="110192"/>
                    <a:pt x="49088" y="109672"/>
                    <a:pt x="43945" y="108800"/>
                  </a:cubicBezTo>
                  <a:cubicBezTo>
                    <a:pt x="40698" y="108042"/>
                    <a:pt x="37451" y="107068"/>
                    <a:pt x="34420" y="105661"/>
                  </a:cubicBezTo>
                  <a:cubicBezTo>
                    <a:pt x="33076" y="104964"/>
                    <a:pt x="31732" y="104221"/>
                    <a:pt x="30420" y="103422"/>
                  </a:cubicBezTo>
                  <a:close/>
                  <a:moveTo>
                    <a:pt x="35513" y="100424"/>
                  </a:moveTo>
                  <a:lnTo>
                    <a:pt x="35513" y="100424"/>
                  </a:lnTo>
                  <a:cubicBezTo>
                    <a:pt x="37834" y="101597"/>
                    <a:pt x="40248" y="102570"/>
                    <a:pt x="42754" y="103171"/>
                  </a:cubicBezTo>
                  <a:cubicBezTo>
                    <a:pt x="48275" y="104579"/>
                    <a:pt x="53903" y="105228"/>
                    <a:pt x="59640" y="105228"/>
                  </a:cubicBezTo>
                  <a:cubicBezTo>
                    <a:pt x="60546" y="105245"/>
                    <a:pt x="61457" y="105251"/>
                    <a:pt x="62373" y="105251"/>
                  </a:cubicBezTo>
                  <a:cubicBezTo>
                    <a:pt x="65267" y="105251"/>
                    <a:pt x="68204" y="105187"/>
                    <a:pt x="71161" y="105187"/>
                  </a:cubicBezTo>
                  <a:cubicBezTo>
                    <a:pt x="73303" y="105187"/>
                    <a:pt x="75455" y="105221"/>
                    <a:pt x="77607" y="105336"/>
                  </a:cubicBezTo>
                  <a:cubicBezTo>
                    <a:pt x="83777" y="105444"/>
                    <a:pt x="89946" y="106635"/>
                    <a:pt x="95791" y="108583"/>
                  </a:cubicBezTo>
                  <a:cubicBezTo>
                    <a:pt x="98822" y="109666"/>
                    <a:pt x="101636" y="111181"/>
                    <a:pt x="104342" y="112913"/>
                  </a:cubicBezTo>
                  <a:cubicBezTo>
                    <a:pt x="109862" y="116377"/>
                    <a:pt x="113867" y="121897"/>
                    <a:pt x="115599" y="128283"/>
                  </a:cubicBezTo>
                  <a:cubicBezTo>
                    <a:pt x="116356" y="131205"/>
                    <a:pt x="116898" y="134344"/>
                    <a:pt x="117114" y="137483"/>
                  </a:cubicBezTo>
                  <a:cubicBezTo>
                    <a:pt x="117394" y="141471"/>
                    <a:pt x="117402" y="145368"/>
                    <a:pt x="117432" y="149204"/>
                  </a:cubicBezTo>
                  <a:lnTo>
                    <a:pt x="117432" y="149204"/>
                  </a:lnTo>
                  <a:cubicBezTo>
                    <a:pt x="117391" y="145149"/>
                    <a:pt x="117370" y="141094"/>
                    <a:pt x="117006" y="136942"/>
                  </a:cubicBezTo>
                  <a:cubicBezTo>
                    <a:pt x="116789" y="133803"/>
                    <a:pt x="116248" y="130664"/>
                    <a:pt x="115274" y="127633"/>
                  </a:cubicBezTo>
                  <a:cubicBezTo>
                    <a:pt x="114300" y="124494"/>
                    <a:pt x="112893" y="121572"/>
                    <a:pt x="110836" y="118974"/>
                  </a:cubicBezTo>
                  <a:cubicBezTo>
                    <a:pt x="106723" y="113995"/>
                    <a:pt x="101203" y="110423"/>
                    <a:pt x="95033" y="108475"/>
                  </a:cubicBezTo>
                  <a:cubicBezTo>
                    <a:pt x="89189" y="106527"/>
                    <a:pt x="83019" y="105444"/>
                    <a:pt x="76849" y="105336"/>
                  </a:cubicBezTo>
                  <a:cubicBezTo>
                    <a:pt x="74610" y="105256"/>
                    <a:pt x="72401" y="105235"/>
                    <a:pt x="70210" y="105235"/>
                  </a:cubicBezTo>
                  <a:cubicBezTo>
                    <a:pt x="67814" y="105235"/>
                    <a:pt x="65439" y="105260"/>
                    <a:pt x="63073" y="105260"/>
                  </a:cubicBezTo>
                  <a:cubicBezTo>
                    <a:pt x="61747" y="105260"/>
                    <a:pt x="60422" y="105252"/>
                    <a:pt x="59098" y="105228"/>
                  </a:cubicBezTo>
                  <a:cubicBezTo>
                    <a:pt x="58744" y="105235"/>
                    <a:pt x="58389" y="105238"/>
                    <a:pt x="58035" y="105238"/>
                  </a:cubicBezTo>
                  <a:cubicBezTo>
                    <a:pt x="52761" y="105238"/>
                    <a:pt x="47494" y="104490"/>
                    <a:pt x="42321" y="103171"/>
                  </a:cubicBezTo>
                  <a:cubicBezTo>
                    <a:pt x="39972" y="102486"/>
                    <a:pt x="37622" y="101624"/>
                    <a:pt x="35513" y="100424"/>
                  </a:cubicBezTo>
                  <a:close/>
                  <a:moveTo>
                    <a:pt x="111166" y="143144"/>
                  </a:moveTo>
                  <a:cubicBezTo>
                    <a:pt x="111165" y="143241"/>
                    <a:pt x="111163" y="143339"/>
                    <a:pt x="111161" y="143436"/>
                  </a:cubicBezTo>
                  <a:cubicBezTo>
                    <a:pt x="111243" y="147527"/>
                    <a:pt x="111201" y="151679"/>
                    <a:pt x="111409" y="155939"/>
                  </a:cubicBezTo>
                  <a:lnTo>
                    <a:pt x="111409" y="155939"/>
                  </a:lnTo>
                  <a:cubicBezTo>
                    <a:pt x="111201" y="151541"/>
                    <a:pt x="111276" y="147263"/>
                    <a:pt x="111166" y="143144"/>
                  </a:cubicBezTo>
                  <a:close/>
                  <a:moveTo>
                    <a:pt x="111409" y="155939"/>
                  </a:moveTo>
                  <a:lnTo>
                    <a:pt x="111409" y="155939"/>
                  </a:lnTo>
                  <a:cubicBezTo>
                    <a:pt x="111474" y="157317"/>
                    <a:pt x="111567" y="158706"/>
                    <a:pt x="111702" y="160105"/>
                  </a:cubicBezTo>
                  <a:cubicBezTo>
                    <a:pt x="111570" y="158704"/>
                    <a:pt x="111477" y="157316"/>
                    <a:pt x="111409" y="155939"/>
                  </a:cubicBezTo>
                  <a:close/>
                  <a:moveTo>
                    <a:pt x="112672" y="145839"/>
                  </a:moveTo>
                  <a:cubicBezTo>
                    <a:pt x="112676" y="146731"/>
                    <a:pt x="112676" y="147626"/>
                    <a:pt x="112676" y="148523"/>
                  </a:cubicBezTo>
                  <a:cubicBezTo>
                    <a:pt x="112785" y="155884"/>
                    <a:pt x="112893" y="163460"/>
                    <a:pt x="115058" y="170821"/>
                  </a:cubicBezTo>
                  <a:cubicBezTo>
                    <a:pt x="116140" y="174392"/>
                    <a:pt x="117764" y="177964"/>
                    <a:pt x="119928" y="181103"/>
                  </a:cubicBezTo>
                  <a:cubicBezTo>
                    <a:pt x="121839" y="183874"/>
                    <a:pt x="124088" y="186392"/>
                    <a:pt x="126599" y="188583"/>
                  </a:cubicBezTo>
                  <a:lnTo>
                    <a:pt x="126599" y="188583"/>
                  </a:lnTo>
                  <a:cubicBezTo>
                    <a:pt x="124760" y="186986"/>
                    <a:pt x="123036" y="185247"/>
                    <a:pt x="121444" y="183376"/>
                  </a:cubicBezTo>
                  <a:cubicBezTo>
                    <a:pt x="119387" y="180670"/>
                    <a:pt x="117655" y="177748"/>
                    <a:pt x="116356" y="174609"/>
                  </a:cubicBezTo>
                  <a:cubicBezTo>
                    <a:pt x="115166" y="171470"/>
                    <a:pt x="114192" y="168223"/>
                    <a:pt x="113650" y="164867"/>
                  </a:cubicBezTo>
                  <a:cubicBezTo>
                    <a:pt x="112790" y="158524"/>
                    <a:pt x="112464" y="152182"/>
                    <a:pt x="112672" y="145839"/>
                  </a:cubicBezTo>
                  <a:close/>
                  <a:moveTo>
                    <a:pt x="60515" y="0"/>
                  </a:moveTo>
                  <a:cubicBezTo>
                    <a:pt x="56887" y="0"/>
                    <a:pt x="53287" y="303"/>
                    <a:pt x="49790" y="778"/>
                  </a:cubicBezTo>
                  <a:cubicBezTo>
                    <a:pt x="45460" y="1427"/>
                    <a:pt x="41131" y="2401"/>
                    <a:pt x="36801" y="3484"/>
                  </a:cubicBezTo>
                  <a:cubicBezTo>
                    <a:pt x="34745" y="4133"/>
                    <a:pt x="32688" y="4566"/>
                    <a:pt x="30415" y="5324"/>
                  </a:cubicBezTo>
                  <a:cubicBezTo>
                    <a:pt x="29333" y="5648"/>
                    <a:pt x="28251" y="6081"/>
                    <a:pt x="27168" y="6623"/>
                  </a:cubicBezTo>
                  <a:cubicBezTo>
                    <a:pt x="26086" y="7056"/>
                    <a:pt x="25003" y="7597"/>
                    <a:pt x="24029" y="8138"/>
                  </a:cubicBezTo>
                  <a:cubicBezTo>
                    <a:pt x="19916" y="10411"/>
                    <a:pt x="16128" y="13225"/>
                    <a:pt x="12989" y="16689"/>
                  </a:cubicBezTo>
                  <a:cubicBezTo>
                    <a:pt x="9742" y="20152"/>
                    <a:pt x="7144" y="24049"/>
                    <a:pt x="5304" y="28270"/>
                  </a:cubicBezTo>
                  <a:cubicBezTo>
                    <a:pt x="1516" y="36713"/>
                    <a:pt x="109" y="45913"/>
                    <a:pt x="974" y="55113"/>
                  </a:cubicBezTo>
                  <a:cubicBezTo>
                    <a:pt x="1840" y="64097"/>
                    <a:pt x="4438" y="72756"/>
                    <a:pt x="8659" y="80658"/>
                  </a:cubicBezTo>
                  <a:cubicBezTo>
                    <a:pt x="9634" y="82714"/>
                    <a:pt x="10716" y="84663"/>
                    <a:pt x="11907" y="86503"/>
                  </a:cubicBezTo>
                  <a:cubicBezTo>
                    <a:pt x="13205" y="88343"/>
                    <a:pt x="14396" y="90183"/>
                    <a:pt x="15803" y="92023"/>
                  </a:cubicBezTo>
                  <a:cubicBezTo>
                    <a:pt x="18509" y="95595"/>
                    <a:pt x="21648" y="98950"/>
                    <a:pt x="25220" y="101764"/>
                  </a:cubicBezTo>
                  <a:cubicBezTo>
                    <a:pt x="28900" y="104687"/>
                    <a:pt x="33013" y="106960"/>
                    <a:pt x="37451" y="108583"/>
                  </a:cubicBezTo>
                  <a:cubicBezTo>
                    <a:pt x="41780" y="110099"/>
                    <a:pt x="46218" y="110965"/>
                    <a:pt x="50764" y="111398"/>
                  </a:cubicBezTo>
                  <a:cubicBezTo>
                    <a:pt x="54024" y="111672"/>
                    <a:pt x="57227" y="111748"/>
                    <a:pt x="60372" y="111748"/>
                  </a:cubicBezTo>
                  <a:cubicBezTo>
                    <a:pt x="64195" y="111748"/>
                    <a:pt x="67934" y="111637"/>
                    <a:pt x="71589" y="111637"/>
                  </a:cubicBezTo>
                  <a:cubicBezTo>
                    <a:pt x="73215" y="111637"/>
                    <a:pt x="74824" y="111659"/>
                    <a:pt x="76417" y="111722"/>
                  </a:cubicBezTo>
                  <a:cubicBezTo>
                    <a:pt x="80421" y="111831"/>
                    <a:pt x="84426" y="112263"/>
                    <a:pt x="88323" y="113021"/>
                  </a:cubicBezTo>
                  <a:cubicBezTo>
                    <a:pt x="92111" y="113887"/>
                    <a:pt x="95791" y="115294"/>
                    <a:pt x="99147" y="117134"/>
                  </a:cubicBezTo>
                  <a:cubicBezTo>
                    <a:pt x="102285" y="118866"/>
                    <a:pt x="104991" y="121356"/>
                    <a:pt x="107048" y="124278"/>
                  </a:cubicBezTo>
                  <a:cubicBezTo>
                    <a:pt x="108108" y="126148"/>
                    <a:pt x="108952" y="128126"/>
                    <a:pt x="109560" y="130171"/>
                  </a:cubicBezTo>
                  <a:lnTo>
                    <a:pt x="109560" y="130171"/>
                  </a:lnTo>
                  <a:cubicBezTo>
                    <a:pt x="109417" y="129612"/>
                    <a:pt x="109265" y="129055"/>
                    <a:pt x="109104" y="128499"/>
                  </a:cubicBezTo>
                  <a:cubicBezTo>
                    <a:pt x="108347" y="126334"/>
                    <a:pt x="107264" y="124386"/>
                    <a:pt x="105857" y="122546"/>
                  </a:cubicBezTo>
                  <a:cubicBezTo>
                    <a:pt x="105100" y="121680"/>
                    <a:pt x="104342" y="120814"/>
                    <a:pt x="103476" y="120057"/>
                  </a:cubicBezTo>
                  <a:cubicBezTo>
                    <a:pt x="103043" y="119732"/>
                    <a:pt x="102610" y="119299"/>
                    <a:pt x="102177" y="118974"/>
                  </a:cubicBezTo>
                  <a:lnTo>
                    <a:pt x="100662" y="118000"/>
                  </a:lnTo>
                  <a:cubicBezTo>
                    <a:pt x="98605" y="116701"/>
                    <a:pt x="96441" y="115619"/>
                    <a:pt x="94276" y="114753"/>
                  </a:cubicBezTo>
                  <a:cubicBezTo>
                    <a:pt x="91895" y="113887"/>
                    <a:pt x="89513" y="113238"/>
                    <a:pt x="87132" y="112696"/>
                  </a:cubicBezTo>
                  <a:cubicBezTo>
                    <a:pt x="81979" y="111688"/>
                    <a:pt x="76652" y="111492"/>
                    <a:pt x="71181" y="111492"/>
                  </a:cubicBezTo>
                  <a:cubicBezTo>
                    <a:pt x="67683" y="111492"/>
                    <a:pt x="64126" y="111572"/>
                    <a:pt x="60519" y="111572"/>
                  </a:cubicBezTo>
                  <a:cubicBezTo>
                    <a:pt x="58865" y="111572"/>
                    <a:pt x="57201" y="111555"/>
                    <a:pt x="55527" y="111506"/>
                  </a:cubicBezTo>
                  <a:cubicBezTo>
                    <a:pt x="49790" y="111398"/>
                    <a:pt x="44162" y="110423"/>
                    <a:pt x="38750" y="108800"/>
                  </a:cubicBezTo>
                  <a:cubicBezTo>
                    <a:pt x="35935" y="107826"/>
                    <a:pt x="33229" y="106635"/>
                    <a:pt x="30740" y="105228"/>
                  </a:cubicBezTo>
                  <a:cubicBezTo>
                    <a:pt x="28142" y="103821"/>
                    <a:pt x="25761" y="102089"/>
                    <a:pt x="23596" y="100141"/>
                  </a:cubicBezTo>
                  <a:cubicBezTo>
                    <a:pt x="19375" y="96352"/>
                    <a:pt x="15695" y="91915"/>
                    <a:pt x="12664" y="87152"/>
                  </a:cubicBezTo>
                  <a:cubicBezTo>
                    <a:pt x="9634" y="82390"/>
                    <a:pt x="7036" y="77302"/>
                    <a:pt x="5088" y="72107"/>
                  </a:cubicBezTo>
                  <a:cubicBezTo>
                    <a:pt x="974" y="61283"/>
                    <a:pt x="0" y="49593"/>
                    <a:pt x="2273" y="38336"/>
                  </a:cubicBezTo>
                  <a:cubicBezTo>
                    <a:pt x="2815" y="35522"/>
                    <a:pt x="3680" y="32708"/>
                    <a:pt x="4871" y="30002"/>
                  </a:cubicBezTo>
                  <a:cubicBezTo>
                    <a:pt x="5953" y="27296"/>
                    <a:pt x="7361" y="24698"/>
                    <a:pt x="9092" y="22209"/>
                  </a:cubicBezTo>
                  <a:cubicBezTo>
                    <a:pt x="12339" y="17230"/>
                    <a:pt x="16777" y="13009"/>
                    <a:pt x="21756" y="9870"/>
                  </a:cubicBezTo>
                  <a:cubicBezTo>
                    <a:pt x="24354" y="8246"/>
                    <a:pt x="27060" y="6947"/>
                    <a:pt x="29766" y="5973"/>
                  </a:cubicBezTo>
                  <a:cubicBezTo>
                    <a:pt x="32688" y="4891"/>
                    <a:pt x="35394" y="4241"/>
                    <a:pt x="38100" y="3592"/>
                  </a:cubicBezTo>
                  <a:cubicBezTo>
                    <a:pt x="39399" y="3159"/>
                    <a:pt x="40806" y="2726"/>
                    <a:pt x="42105" y="2509"/>
                  </a:cubicBezTo>
                  <a:lnTo>
                    <a:pt x="46326" y="1752"/>
                  </a:lnTo>
                  <a:cubicBezTo>
                    <a:pt x="49140" y="1211"/>
                    <a:pt x="51955" y="778"/>
                    <a:pt x="54877" y="561"/>
                  </a:cubicBezTo>
                  <a:lnTo>
                    <a:pt x="54877" y="561"/>
                  </a:lnTo>
                  <a:cubicBezTo>
                    <a:pt x="54296" y="727"/>
                    <a:pt x="53012" y="957"/>
                    <a:pt x="53965" y="957"/>
                  </a:cubicBezTo>
                  <a:cubicBezTo>
                    <a:pt x="54253" y="957"/>
                    <a:pt x="54747" y="936"/>
                    <a:pt x="55527" y="886"/>
                  </a:cubicBezTo>
                  <a:lnTo>
                    <a:pt x="55527" y="886"/>
                  </a:lnTo>
                  <a:lnTo>
                    <a:pt x="51197" y="1427"/>
                  </a:lnTo>
                  <a:cubicBezTo>
                    <a:pt x="50439" y="1427"/>
                    <a:pt x="49790" y="1535"/>
                    <a:pt x="49032" y="1644"/>
                  </a:cubicBezTo>
                  <a:lnTo>
                    <a:pt x="46867" y="2077"/>
                  </a:lnTo>
                  <a:cubicBezTo>
                    <a:pt x="44053" y="2618"/>
                    <a:pt x="41347" y="3159"/>
                    <a:pt x="38533" y="3917"/>
                  </a:cubicBezTo>
                  <a:cubicBezTo>
                    <a:pt x="35827" y="4674"/>
                    <a:pt x="33121" y="5215"/>
                    <a:pt x="30199" y="6298"/>
                  </a:cubicBezTo>
                  <a:cubicBezTo>
                    <a:pt x="27385" y="7380"/>
                    <a:pt x="24679" y="8679"/>
                    <a:pt x="22081" y="10194"/>
                  </a:cubicBezTo>
                  <a:cubicBezTo>
                    <a:pt x="16994" y="13442"/>
                    <a:pt x="12664" y="17663"/>
                    <a:pt x="9417" y="22642"/>
                  </a:cubicBezTo>
                  <a:cubicBezTo>
                    <a:pt x="7793" y="25131"/>
                    <a:pt x="6386" y="27837"/>
                    <a:pt x="5304" y="30543"/>
                  </a:cubicBezTo>
                  <a:cubicBezTo>
                    <a:pt x="4222" y="33249"/>
                    <a:pt x="3356" y="36063"/>
                    <a:pt x="2815" y="38986"/>
                  </a:cubicBezTo>
                  <a:cubicBezTo>
                    <a:pt x="650" y="50351"/>
                    <a:pt x="1732" y="62041"/>
                    <a:pt x="5953" y="72756"/>
                  </a:cubicBezTo>
                  <a:cubicBezTo>
                    <a:pt x="8010" y="78060"/>
                    <a:pt x="10608" y="83147"/>
                    <a:pt x="13747" y="87802"/>
                  </a:cubicBezTo>
                  <a:cubicBezTo>
                    <a:pt x="16885" y="92672"/>
                    <a:pt x="20674" y="97002"/>
                    <a:pt x="25112" y="100790"/>
                  </a:cubicBezTo>
                  <a:cubicBezTo>
                    <a:pt x="29658" y="104579"/>
                    <a:pt x="34961" y="107284"/>
                    <a:pt x="40590" y="108908"/>
                  </a:cubicBezTo>
                  <a:cubicBezTo>
                    <a:pt x="43404" y="109666"/>
                    <a:pt x="46218" y="110207"/>
                    <a:pt x="49140" y="110532"/>
                  </a:cubicBezTo>
                  <a:cubicBezTo>
                    <a:pt x="51955" y="110856"/>
                    <a:pt x="54769" y="111073"/>
                    <a:pt x="57583" y="111073"/>
                  </a:cubicBezTo>
                  <a:cubicBezTo>
                    <a:pt x="58915" y="111099"/>
                    <a:pt x="60240" y="111108"/>
                    <a:pt x="61559" y="111108"/>
                  </a:cubicBezTo>
                  <a:cubicBezTo>
                    <a:pt x="64442" y="111108"/>
                    <a:pt x="67292" y="111065"/>
                    <a:pt x="70105" y="111065"/>
                  </a:cubicBezTo>
                  <a:cubicBezTo>
                    <a:pt x="76778" y="111065"/>
                    <a:pt x="83237" y="111304"/>
                    <a:pt x="89405" y="112913"/>
                  </a:cubicBezTo>
                  <a:cubicBezTo>
                    <a:pt x="94276" y="113995"/>
                    <a:pt x="98822" y="116052"/>
                    <a:pt x="102935" y="119083"/>
                  </a:cubicBezTo>
                  <a:cubicBezTo>
                    <a:pt x="103801" y="119840"/>
                    <a:pt x="104667" y="120598"/>
                    <a:pt x="105533" y="121464"/>
                  </a:cubicBezTo>
                  <a:cubicBezTo>
                    <a:pt x="106290" y="122330"/>
                    <a:pt x="107048" y="123196"/>
                    <a:pt x="107697" y="124278"/>
                  </a:cubicBezTo>
                  <a:cubicBezTo>
                    <a:pt x="108888" y="126334"/>
                    <a:pt x="109754" y="128499"/>
                    <a:pt x="110403" y="130881"/>
                  </a:cubicBezTo>
                  <a:cubicBezTo>
                    <a:pt x="111377" y="136076"/>
                    <a:pt x="111810" y="141380"/>
                    <a:pt x="111702" y="146575"/>
                  </a:cubicBezTo>
                  <a:cubicBezTo>
                    <a:pt x="111702" y="152312"/>
                    <a:pt x="112027" y="158048"/>
                    <a:pt x="112785" y="163785"/>
                  </a:cubicBezTo>
                  <a:lnTo>
                    <a:pt x="112135" y="163893"/>
                  </a:lnTo>
                  <a:cubicBezTo>
                    <a:pt x="112676" y="168223"/>
                    <a:pt x="113867" y="172444"/>
                    <a:pt x="115599" y="176449"/>
                  </a:cubicBezTo>
                  <a:cubicBezTo>
                    <a:pt x="117439" y="180454"/>
                    <a:pt x="120037" y="184134"/>
                    <a:pt x="123175" y="187381"/>
                  </a:cubicBezTo>
                  <a:cubicBezTo>
                    <a:pt x="129453" y="193226"/>
                    <a:pt x="136922" y="197772"/>
                    <a:pt x="145040" y="200478"/>
                  </a:cubicBezTo>
                  <a:cubicBezTo>
                    <a:pt x="148936" y="201885"/>
                    <a:pt x="152941" y="203184"/>
                    <a:pt x="156946" y="204158"/>
                  </a:cubicBezTo>
                  <a:cubicBezTo>
                    <a:pt x="161059" y="205240"/>
                    <a:pt x="165172" y="205998"/>
                    <a:pt x="169393" y="206431"/>
                  </a:cubicBezTo>
                  <a:cubicBezTo>
                    <a:pt x="171045" y="206592"/>
                    <a:pt x="172712" y="206678"/>
                    <a:pt x="174378" y="206678"/>
                  </a:cubicBezTo>
                  <a:cubicBezTo>
                    <a:pt x="177186" y="206678"/>
                    <a:pt x="179989" y="206433"/>
                    <a:pt x="182706" y="205890"/>
                  </a:cubicBezTo>
                  <a:cubicBezTo>
                    <a:pt x="185088" y="205457"/>
                    <a:pt x="187361" y="204699"/>
                    <a:pt x="189525" y="203617"/>
                  </a:cubicBezTo>
                  <a:cubicBezTo>
                    <a:pt x="191690" y="202534"/>
                    <a:pt x="193747" y="201127"/>
                    <a:pt x="195479" y="199504"/>
                  </a:cubicBezTo>
                  <a:cubicBezTo>
                    <a:pt x="198293" y="196798"/>
                    <a:pt x="200457" y="193659"/>
                    <a:pt x="202081" y="190195"/>
                  </a:cubicBezTo>
                  <a:cubicBezTo>
                    <a:pt x="203380" y="187165"/>
                    <a:pt x="204462" y="184134"/>
                    <a:pt x="205112" y="180887"/>
                  </a:cubicBezTo>
                  <a:cubicBezTo>
                    <a:pt x="205869" y="177964"/>
                    <a:pt x="206411" y="175150"/>
                    <a:pt x="206735" y="172444"/>
                  </a:cubicBezTo>
                  <a:cubicBezTo>
                    <a:pt x="206952" y="171037"/>
                    <a:pt x="207060" y="169738"/>
                    <a:pt x="207276" y="168548"/>
                  </a:cubicBezTo>
                  <a:cubicBezTo>
                    <a:pt x="207385" y="167898"/>
                    <a:pt x="207493" y="167249"/>
                    <a:pt x="207493" y="166599"/>
                  </a:cubicBezTo>
                  <a:lnTo>
                    <a:pt x="207709" y="165084"/>
                  </a:lnTo>
                  <a:lnTo>
                    <a:pt x="207493" y="165950"/>
                  </a:lnTo>
                  <a:lnTo>
                    <a:pt x="207385" y="166491"/>
                  </a:lnTo>
                  <a:lnTo>
                    <a:pt x="207276" y="167032"/>
                  </a:lnTo>
                  <a:lnTo>
                    <a:pt x="206952" y="169197"/>
                  </a:lnTo>
                  <a:cubicBezTo>
                    <a:pt x="206627" y="170712"/>
                    <a:pt x="206411" y="172228"/>
                    <a:pt x="206086" y="173743"/>
                  </a:cubicBezTo>
                  <a:cubicBezTo>
                    <a:pt x="205436" y="176774"/>
                    <a:pt x="204787" y="179804"/>
                    <a:pt x="203813" y="182835"/>
                  </a:cubicBezTo>
                  <a:cubicBezTo>
                    <a:pt x="202839" y="185974"/>
                    <a:pt x="201540" y="189005"/>
                    <a:pt x="200025" y="191927"/>
                  </a:cubicBezTo>
                  <a:cubicBezTo>
                    <a:pt x="198293" y="194958"/>
                    <a:pt x="196020" y="197664"/>
                    <a:pt x="193314" y="199829"/>
                  </a:cubicBezTo>
                  <a:cubicBezTo>
                    <a:pt x="190608" y="201993"/>
                    <a:pt x="187361" y="203509"/>
                    <a:pt x="183897" y="204375"/>
                  </a:cubicBezTo>
                  <a:cubicBezTo>
                    <a:pt x="180981" y="205055"/>
                    <a:pt x="177978" y="205473"/>
                    <a:pt x="174967" y="205473"/>
                  </a:cubicBezTo>
                  <a:cubicBezTo>
                    <a:pt x="174624" y="205473"/>
                    <a:pt x="174282" y="205468"/>
                    <a:pt x="173939" y="205457"/>
                  </a:cubicBezTo>
                  <a:cubicBezTo>
                    <a:pt x="167553" y="205132"/>
                    <a:pt x="161167" y="204050"/>
                    <a:pt x="154997" y="202318"/>
                  </a:cubicBezTo>
                  <a:cubicBezTo>
                    <a:pt x="148828" y="200694"/>
                    <a:pt x="142767" y="198421"/>
                    <a:pt x="137030" y="195499"/>
                  </a:cubicBezTo>
                  <a:cubicBezTo>
                    <a:pt x="133581" y="193806"/>
                    <a:pt x="130349" y="191713"/>
                    <a:pt x="127399" y="189262"/>
                  </a:cubicBezTo>
                  <a:lnTo>
                    <a:pt x="127399" y="189262"/>
                  </a:lnTo>
                  <a:cubicBezTo>
                    <a:pt x="127470" y="189321"/>
                    <a:pt x="127542" y="189379"/>
                    <a:pt x="127613" y="189438"/>
                  </a:cubicBezTo>
                  <a:cubicBezTo>
                    <a:pt x="133458" y="193875"/>
                    <a:pt x="139952" y="197231"/>
                    <a:pt x="146880" y="199504"/>
                  </a:cubicBezTo>
                  <a:cubicBezTo>
                    <a:pt x="150235" y="200694"/>
                    <a:pt x="153590" y="201669"/>
                    <a:pt x="157054" y="202534"/>
                  </a:cubicBezTo>
                  <a:cubicBezTo>
                    <a:pt x="160409" y="203400"/>
                    <a:pt x="163873" y="204050"/>
                    <a:pt x="167445" y="204591"/>
                  </a:cubicBezTo>
                  <a:cubicBezTo>
                    <a:pt x="169826" y="204880"/>
                    <a:pt x="172207" y="205024"/>
                    <a:pt x="174621" y="205024"/>
                  </a:cubicBezTo>
                  <a:cubicBezTo>
                    <a:pt x="175827" y="205024"/>
                    <a:pt x="177042" y="204988"/>
                    <a:pt x="178269" y="204916"/>
                  </a:cubicBezTo>
                  <a:cubicBezTo>
                    <a:pt x="182057" y="204591"/>
                    <a:pt x="185629" y="203617"/>
                    <a:pt x="189092" y="201993"/>
                  </a:cubicBezTo>
                  <a:cubicBezTo>
                    <a:pt x="190824" y="201127"/>
                    <a:pt x="192448" y="200045"/>
                    <a:pt x="193855" y="198746"/>
                  </a:cubicBezTo>
                  <a:cubicBezTo>
                    <a:pt x="195262" y="197447"/>
                    <a:pt x="196561" y="196040"/>
                    <a:pt x="197752" y="194525"/>
                  </a:cubicBezTo>
                  <a:cubicBezTo>
                    <a:pt x="199808" y="191494"/>
                    <a:pt x="201432" y="188247"/>
                    <a:pt x="202622" y="184675"/>
                  </a:cubicBezTo>
                  <a:cubicBezTo>
                    <a:pt x="203705" y="181428"/>
                    <a:pt x="204679" y="177964"/>
                    <a:pt x="205328" y="174609"/>
                  </a:cubicBezTo>
                  <a:cubicBezTo>
                    <a:pt x="205653" y="172877"/>
                    <a:pt x="205978" y="171145"/>
                    <a:pt x="206302" y="169522"/>
                  </a:cubicBezTo>
                  <a:lnTo>
                    <a:pt x="206735" y="166924"/>
                  </a:lnTo>
                  <a:lnTo>
                    <a:pt x="206844" y="166275"/>
                  </a:lnTo>
                  <a:lnTo>
                    <a:pt x="206952" y="165842"/>
                  </a:lnTo>
                  <a:lnTo>
                    <a:pt x="207168" y="164759"/>
                  </a:lnTo>
                  <a:cubicBezTo>
                    <a:pt x="207818" y="162378"/>
                    <a:pt x="209008" y="160213"/>
                    <a:pt x="210632" y="158373"/>
                  </a:cubicBezTo>
                  <a:cubicBezTo>
                    <a:pt x="212580" y="155775"/>
                    <a:pt x="214853" y="153502"/>
                    <a:pt x="217343" y="151662"/>
                  </a:cubicBezTo>
                  <a:cubicBezTo>
                    <a:pt x="221780" y="147982"/>
                    <a:pt x="225569" y="145384"/>
                    <a:pt x="225244" y="144952"/>
                  </a:cubicBezTo>
                  <a:cubicBezTo>
                    <a:pt x="225220" y="144903"/>
                    <a:pt x="225146" y="144876"/>
                    <a:pt x="225020" y="144876"/>
                  </a:cubicBezTo>
                  <a:cubicBezTo>
                    <a:pt x="224584" y="144876"/>
                    <a:pt x="223518" y="145195"/>
                    <a:pt x="221672" y="146034"/>
                  </a:cubicBezTo>
                  <a:cubicBezTo>
                    <a:pt x="217776" y="147874"/>
                    <a:pt x="214096" y="150147"/>
                    <a:pt x="210848" y="152853"/>
                  </a:cubicBezTo>
                  <a:cubicBezTo>
                    <a:pt x="209441" y="154044"/>
                    <a:pt x="208251" y="155451"/>
                    <a:pt x="207168" y="156858"/>
                  </a:cubicBezTo>
                  <a:cubicBezTo>
                    <a:pt x="205978" y="158481"/>
                    <a:pt x="205003" y="160321"/>
                    <a:pt x="204354" y="162161"/>
                  </a:cubicBezTo>
                  <a:cubicBezTo>
                    <a:pt x="203813" y="163677"/>
                    <a:pt x="203380" y="165300"/>
                    <a:pt x="203163" y="166924"/>
                  </a:cubicBezTo>
                  <a:cubicBezTo>
                    <a:pt x="203055" y="168115"/>
                    <a:pt x="202947" y="168872"/>
                    <a:pt x="202947" y="168872"/>
                  </a:cubicBezTo>
                  <a:cubicBezTo>
                    <a:pt x="202660" y="169732"/>
                    <a:pt x="202451" y="170065"/>
                    <a:pt x="202296" y="170065"/>
                  </a:cubicBezTo>
                  <a:cubicBezTo>
                    <a:pt x="202041" y="170065"/>
                    <a:pt x="201932" y="169165"/>
                    <a:pt x="201865" y="168223"/>
                  </a:cubicBezTo>
                  <a:cubicBezTo>
                    <a:pt x="201107" y="172985"/>
                    <a:pt x="200133" y="177640"/>
                    <a:pt x="198726" y="182186"/>
                  </a:cubicBezTo>
                  <a:cubicBezTo>
                    <a:pt x="197427" y="186623"/>
                    <a:pt x="195262" y="190736"/>
                    <a:pt x="192231" y="194200"/>
                  </a:cubicBezTo>
                  <a:cubicBezTo>
                    <a:pt x="189092" y="197447"/>
                    <a:pt x="184871" y="199504"/>
                    <a:pt x="180433" y="200153"/>
                  </a:cubicBezTo>
                  <a:cubicBezTo>
                    <a:pt x="178439" y="200432"/>
                    <a:pt x="176444" y="200571"/>
                    <a:pt x="174458" y="200571"/>
                  </a:cubicBezTo>
                  <a:cubicBezTo>
                    <a:pt x="171810" y="200571"/>
                    <a:pt x="169177" y="200323"/>
                    <a:pt x="166579" y="199829"/>
                  </a:cubicBezTo>
                  <a:cubicBezTo>
                    <a:pt x="161816" y="199071"/>
                    <a:pt x="157162" y="197988"/>
                    <a:pt x="152616" y="196581"/>
                  </a:cubicBezTo>
                  <a:cubicBezTo>
                    <a:pt x="150343" y="195932"/>
                    <a:pt x="148070" y="195283"/>
                    <a:pt x="145905" y="194308"/>
                  </a:cubicBezTo>
                  <a:cubicBezTo>
                    <a:pt x="143741" y="193334"/>
                    <a:pt x="141468" y="192577"/>
                    <a:pt x="139411" y="191386"/>
                  </a:cubicBezTo>
                  <a:cubicBezTo>
                    <a:pt x="130969" y="187381"/>
                    <a:pt x="123717" y="180779"/>
                    <a:pt x="120469" y="172228"/>
                  </a:cubicBezTo>
                  <a:cubicBezTo>
                    <a:pt x="119495" y="169522"/>
                    <a:pt x="118738" y="166708"/>
                    <a:pt x="118305" y="163893"/>
                  </a:cubicBezTo>
                  <a:cubicBezTo>
                    <a:pt x="117987" y="161749"/>
                    <a:pt x="117786" y="159605"/>
                    <a:pt x="117659" y="157460"/>
                  </a:cubicBezTo>
                  <a:lnTo>
                    <a:pt x="117659" y="157460"/>
                  </a:lnTo>
                  <a:cubicBezTo>
                    <a:pt x="117815" y="159640"/>
                    <a:pt x="118082" y="161852"/>
                    <a:pt x="118413" y="164002"/>
                  </a:cubicBezTo>
                  <a:cubicBezTo>
                    <a:pt x="118846" y="166816"/>
                    <a:pt x="119495" y="169522"/>
                    <a:pt x="120469" y="172119"/>
                  </a:cubicBezTo>
                  <a:cubicBezTo>
                    <a:pt x="123825" y="180779"/>
                    <a:pt x="131077" y="187273"/>
                    <a:pt x="139519" y="191386"/>
                  </a:cubicBezTo>
                  <a:cubicBezTo>
                    <a:pt x="141576" y="192468"/>
                    <a:pt x="143849" y="193226"/>
                    <a:pt x="146014" y="194200"/>
                  </a:cubicBezTo>
                  <a:cubicBezTo>
                    <a:pt x="148287" y="194958"/>
                    <a:pt x="150560" y="195824"/>
                    <a:pt x="152833" y="196473"/>
                  </a:cubicBezTo>
                  <a:cubicBezTo>
                    <a:pt x="157379" y="197880"/>
                    <a:pt x="162033" y="198963"/>
                    <a:pt x="166795" y="199720"/>
                  </a:cubicBezTo>
                  <a:cubicBezTo>
                    <a:pt x="169123" y="200099"/>
                    <a:pt x="171477" y="200289"/>
                    <a:pt x="173831" y="200289"/>
                  </a:cubicBezTo>
                  <a:cubicBezTo>
                    <a:pt x="176185" y="200289"/>
                    <a:pt x="178539" y="200099"/>
                    <a:pt x="180866" y="199720"/>
                  </a:cubicBezTo>
                  <a:cubicBezTo>
                    <a:pt x="185304" y="198963"/>
                    <a:pt x="189309" y="196690"/>
                    <a:pt x="192340" y="193334"/>
                  </a:cubicBezTo>
                  <a:cubicBezTo>
                    <a:pt x="195262" y="189762"/>
                    <a:pt x="197427" y="185541"/>
                    <a:pt x="198617" y="181103"/>
                  </a:cubicBezTo>
                  <a:cubicBezTo>
                    <a:pt x="199916" y="176449"/>
                    <a:pt x="200890" y="171686"/>
                    <a:pt x="201540" y="166924"/>
                  </a:cubicBezTo>
                  <a:cubicBezTo>
                    <a:pt x="201482" y="166522"/>
                    <a:pt x="201425" y="166272"/>
                    <a:pt x="201335" y="166272"/>
                  </a:cubicBezTo>
                  <a:cubicBezTo>
                    <a:pt x="201256" y="166272"/>
                    <a:pt x="201151" y="166467"/>
                    <a:pt x="200999" y="166924"/>
                  </a:cubicBezTo>
                  <a:cubicBezTo>
                    <a:pt x="200674" y="167790"/>
                    <a:pt x="200133" y="170063"/>
                    <a:pt x="199159" y="174068"/>
                  </a:cubicBezTo>
                  <a:cubicBezTo>
                    <a:pt x="198834" y="175475"/>
                    <a:pt x="198401" y="177315"/>
                    <a:pt x="197752" y="179480"/>
                  </a:cubicBezTo>
                  <a:cubicBezTo>
                    <a:pt x="197102" y="181969"/>
                    <a:pt x="196236" y="184242"/>
                    <a:pt x="195154" y="186515"/>
                  </a:cubicBezTo>
                  <a:cubicBezTo>
                    <a:pt x="194071" y="189221"/>
                    <a:pt x="192340" y="191602"/>
                    <a:pt x="190391" y="193551"/>
                  </a:cubicBezTo>
                  <a:cubicBezTo>
                    <a:pt x="188118" y="195715"/>
                    <a:pt x="185412" y="197231"/>
                    <a:pt x="182490" y="198097"/>
                  </a:cubicBezTo>
                  <a:cubicBezTo>
                    <a:pt x="179996" y="198773"/>
                    <a:pt x="177304" y="199053"/>
                    <a:pt x="174530" y="199053"/>
                  </a:cubicBezTo>
                  <a:cubicBezTo>
                    <a:pt x="170201" y="199053"/>
                    <a:pt x="165671" y="198371"/>
                    <a:pt x="161383" y="197447"/>
                  </a:cubicBezTo>
                  <a:cubicBezTo>
                    <a:pt x="157920" y="196798"/>
                    <a:pt x="154456" y="195824"/>
                    <a:pt x="151101" y="194741"/>
                  </a:cubicBezTo>
                  <a:lnTo>
                    <a:pt x="146555" y="193226"/>
                  </a:lnTo>
                  <a:lnTo>
                    <a:pt x="142442" y="191494"/>
                  </a:lnTo>
                  <a:cubicBezTo>
                    <a:pt x="141468" y="191061"/>
                    <a:pt x="140602" y="190520"/>
                    <a:pt x="139736" y="190087"/>
                  </a:cubicBezTo>
                  <a:cubicBezTo>
                    <a:pt x="138870" y="189654"/>
                    <a:pt x="138004" y="189329"/>
                    <a:pt x="137138" y="188788"/>
                  </a:cubicBezTo>
                  <a:lnTo>
                    <a:pt x="134757" y="187165"/>
                  </a:lnTo>
                  <a:cubicBezTo>
                    <a:pt x="133891" y="186732"/>
                    <a:pt x="133133" y="186082"/>
                    <a:pt x="132376" y="185541"/>
                  </a:cubicBezTo>
                  <a:cubicBezTo>
                    <a:pt x="126206" y="180887"/>
                    <a:pt x="121877" y="174284"/>
                    <a:pt x="120361" y="166708"/>
                  </a:cubicBezTo>
                  <a:cubicBezTo>
                    <a:pt x="119495" y="162703"/>
                    <a:pt x="119062" y="158698"/>
                    <a:pt x="118954" y="154693"/>
                  </a:cubicBezTo>
                  <a:cubicBezTo>
                    <a:pt x="118846" y="150580"/>
                    <a:pt x="118954" y="146359"/>
                    <a:pt x="118846" y="141921"/>
                  </a:cubicBezTo>
                  <a:cubicBezTo>
                    <a:pt x="118738" y="137375"/>
                    <a:pt x="118196" y="132829"/>
                    <a:pt x="117114" y="128391"/>
                  </a:cubicBezTo>
                  <a:cubicBezTo>
                    <a:pt x="115923" y="123629"/>
                    <a:pt x="113434" y="119191"/>
                    <a:pt x="110079" y="115619"/>
                  </a:cubicBezTo>
                  <a:cubicBezTo>
                    <a:pt x="106615" y="112263"/>
                    <a:pt x="102502" y="109666"/>
                    <a:pt x="97956" y="107934"/>
                  </a:cubicBezTo>
                  <a:cubicBezTo>
                    <a:pt x="93626" y="106202"/>
                    <a:pt x="89080" y="105011"/>
                    <a:pt x="84534" y="104470"/>
                  </a:cubicBezTo>
                  <a:cubicBezTo>
                    <a:pt x="80836" y="104019"/>
                    <a:pt x="77138" y="103794"/>
                    <a:pt x="73377" y="103794"/>
                  </a:cubicBezTo>
                  <a:cubicBezTo>
                    <a:pt x="72625" y="103794"/>
                    <a:pt x="71871" y="103803"/>
                    <a:pt x="71113" y="103821"/>
                  </a:cubicBezTo>
                  <a:cubicBezTo>
                    <a:pt x="67964" y="103821"/>
                    <a:pt x="64844" y="103878"/>
                    <a:pt x="61778" y="103878"/>
                  </a:cubicBezTo>
                  <a:cubicBezTo>
                    <a:pt x="56414" y="103878"/>
                    <a:pt x="51217" y="103703"/>
                    <a:pt x="46326" y="102738"/>
                  </a:cubicBezTo>
                  <a:cubicBezTo>
                    <a:pt x="42538" y="101981"/>
                    <a:pt x="38858" y="100790"/>
                    <a:pt x="35502" y="98950"/>
                  </a:cubicBezTo>
                  <a:cubicBezTo>
                    <a:pt x="32147" y="97110"/>
                    <a:pt x="29116" y="94729"/>
                    <a:pt x="26519" y="92023"/>
                  </a:cubicBezTo>
                  <a:cubicBezTo>
                    <a:pt x="23705" y="89209"/>
                    <a:pt x="21323" y="86070"/>
                    <a:pt x="19267" y="82823"/>
                  </a:cubicBezTo>
                  <a:cubicBezTo>
                    <a:pt x="17210" y="79467"/>
                    <a:pt x="15370" y="76004"/>
                    <a:pt x="13855" y="72432"/>
                  </a:cubicBezTo>
                  <a:cubicBezTo>
                    <a:pt x="9525" y="62149"/>
                    <a:pt x="7902" y="50567"/>
                    <a:pt x="10283" y="39960"/>
                  </a:cubicBezTo>
                  <a:cubicBezTo>
                    <a:pt x="11365" y="34656"/>
                    <a:pt x="13638" y="29677"/>
                    <a:pt x="16777" y="25348"/>
                  </a:cubicBezTo>
                  <a:cubicBezTo>
                    <a:pt x="19916" y="21018"/>
                    <a:pt x="24029" y="17555"/>
                    <a:pt x="28792" y="15173"/>
                  </a:cubicBezTo>
                  <a:cubicBezTo>
                    <a:pt x="29441" y="14957"/>
                    <a:pt x="29982" y="14632"/>
                    <a:pt x="30632" y="14308"/>
                  </a:cubicBezTo>
                  <a:lnTo>
                    <a:pt x="32472" y="13550"/>
                  </a:lnTo>
                  <a:cubicBezTo>
                    <a:pt x="33662" y="13117"/>
                    <a:pt x="34961" y="12684"/>
                    <a:pt x="36368" y="12359"/>
                  </a:cubicBezTo>
                  <a:lnTo>
                    <a:pt x="40590" y="11277"/>
                  </a:lnTo>
                  <a:lnTo>
                    <a:pt x="42646" y="10736"/>
                  </a:lnTo>
                  <a:cubicBezTo>
                    <a:pt x="43404" y="10519"/>
                    <a:pt x="44053" y="10411"/>
                    <a:pt x="44811" y="10303"/>
                  </a:cubicBezTo>
                  <a:cubicBezTo>
                    <a:pt x="47625" y="9653"/>
                    <a:pt x="50439" y="9220"/>
                    <a:pt x="53254" y="8896"/>
                  </a:cubicBezTo>
                  <a:cubicBezTo>
                    <a:pt x="54661" y="8787"/>
                    <a:pt x="56068" y="8571"/>
                    <a:pt x="57475" y="8571"/>
                  </a:cubicBezTo>
                  <a:lnTo>
                    <a:pt x="61696" y="8571"/>
                  </a:lnTo>
                  <a:cubicBezTo>
                    <a:pt x="67108" y="8571"/>
                    <a:pt x="72520" y="9653"/>
                    <a:pt x="77499" y="11602"/>
                  </a:cubicBezTo>
                  <a:cubicBezTo>
                    <a:pt x="82478" y="13875"/>
                    <a:pt x="87024" y="17013"/>
                    <a:pt x="90704" y="21018"/>
                  </a:cubicBezTo>
                  <a:cubicBezTo>
                    <a:pt x="91462" y="21668"/>
                    <a:pt x="92111" y="22425"/>
                    <a:pt x="92652" y="23183"/>
                  </a:cubicBezTo>
                  <a:lnTo>
                    <a:pt x="94601" y="25348"/>
                  </a:lnTo>
                  <a:cubicBezTo>
                    <a:pt x="95791" y="26971"/>
                    <a:pt x="96982" y="28487"/>
                    <a:pt x="98172" y="30110"/>
                  </a:cubicBezTo>
                  <a:cubicBezTo>
                    <a:pt x="100554" y="33358"/>
                    <a:pt x="102718" y="36821"/>
                    <a:pt x="104991" y="40393"/>
                  </a:cubicBezTo>
                  <a:cubicBezTo>
                    <a:pt x="109321" y="47429"/>
                    <a:pt x="113759" y="54789"/>
                    <a:pt x="119062" y="61716"/>
                  </a:cubicBezTo>
                  <a:cubicBezTo>
                    <a:pt x="124258" y="68860"/>
                    <a:pt x="130536" y="75138"/>
                    <a:pt x="137679" y="80441"/>
                  </a:cubicBezTo>
                  <a:cubicBezTo>
                    <a:pt x="144823" y="85529"/>
                    <a:pt x="152724" y="89533"/>
                    <a:pt x="161167" y="92023"/>
                  </a:cubicBezTo>
                  <a:cubicBezTo>
                    <a:pt x="169285" y="94404"/>
                    <a:pt x="177619" y="95811"/>
                    <a:pt x="186170" y="96136"/>
                  </a:cubicBezTo>
                  <a:lnTo>
                    <a:pt x="192231" y="96461"/>
                  </a:lnTo>
                  <a:lnTo>
                    <a:pt x="195046" y="96569"/>
                  </a:lnTo>
                  <a:cubicBezTo>
                    <a:pt x="195911" y="96569"/>
                    <a:pt x="196777" y="96677"/>
                    <a:pt x="197752" y="96785"/>
                  </a:cubicBezTo>
                  <a:cubicBezTo>
                    <a:pt x="201215" y="97218"/>
                    <a:pt x="204895" y="98084"/>
                    <a:pt x="208684" y="98950"/>
                  </a:cubicBezTo>
                  <a:cubicBezTo>
                    <a:pt x="210632" y="99383"/>
                    <a:pt x="212580" y="99816"/>
                    <a:pt x="214637" y="100141"/>
                  </a:cubicBezTo>
                  <a:cubicBezTo>
                    <a:pt x="215178" y="100141"/>
                    <a:pt x="215503" y="100249"/>
                    <a:pt x="215936" y="100357"/>
                  </a:cubicBezTo>
                  <a:cubicBezTo>
                    <a:pt x="216369" y="100357"/>
                    <a:pt x="216693" y="100465"/>
                    <a:pt x="217126" y="100574"/>
                  </a:cubicBezTo>
                  <a:cubicBezTo>
                    <a:pt x="219399" y="101007"/>
                    <a:pt x="221564" y="101873"/>
                    <a:pt x="223620" y="103171"/>
                  </a:cubicBezTo>
                  <a:cubicBezTo>
                    <a:pt x="224919" y="103929"/>
                    <a:pt x="226110" y="104795"/>
                    <a:pt x="227192" y="105877"/>
                  </a:cubicBezTo>
                  <a:cubicBezTo>
                    <a:pt x="231414" y="109990"/>
                    <a:pt x="233903" y="115835"/>
                    <a:pt x="233903" y="121788"/>
                  </a:cubicBezTo>
                  <a:cubicBezTo>
                    <a:pt x="234011" y="126118"/>
                    <a:pt x="232821" y="130339"/>
                    <a:pt x="230548" y="134019"/>
                  </a:cubicBezTo>
                  <a:cubicBezTo>
                    <a:pt x="229141" y="136292"/>
                    <a:pt x="227301" y="138241"/>
                    <a:pt x="225244" y="139973"/>
                  </a:cubicBezTo>
                  <a:cubicBezTo>
                    <a:pt x="224595" y="140622"/>
                    <a:pt x="223945" y="141055"/>
                    <a:pt x="223512" y="141488"/>
                  </a:cubicBezTo>
                  <a:cubicBezTo>
                    <a:pt x="223188" y="141813"/>
                    <a:pt x="222863" y="142029"/>
                    <a:pt x="222538" y="142354"/>
                  </a:cubicBezTo>
                  <a:cubicBezTo>
                    <a:pt x="222376" y="142570"/>
                    <a:pt x="222403" y="142679"/>
                    <a:pt x="222606" y="142679"/>
                  </a:cubicBezTo>
                  <a:cubicBezTo>
                    <a:pt x="222809" y="142679"/>
                    <a:pt x="223188" y="142570"/>
                    <a:pt x="223729" y="142354"/>
                  </a:cubicBezTo>
                  <a:cubicBezTo>
                    <a:pt x="224270" y="142246"/>
                    <a:pt x="224919" y="141921"/>
                    <a:pt x="225677" y="141596"/>
                  </a:cubicBezTo>
                  <a:cubicBezTo>
                    <a:pt x="229357" y="139540"/>
                    <a:pt x="232388" y="136617"/>
                    <a:pt x="234444" y="132937"/>
                  </a:cubicBezTo>
                  <a:cubicBezTo>
                    <a:pt x="236609" y="129149"/>
                    <a:pt x="237691" y="124819"/>
                    <a:pt x="237691" y="120490"/>
                  </a:cubicBezTo>
                  <a:cubicBezTo>
                    <a:pt x="237583" y="114861"/>
                    <a:pt x="235743" y="109449"/>
                    <a:pt x="232388" y="105011"/>
                  </a:cubicBezTo>
                  <a:lnTo>
                    <a:pt x="232929" y="104579"/>
                  </a:lnTo>
                  <a:cubicBezTo>
                    <a:pt x="236068" y="108583"/>
                    <a:pt x="238016" y="113454"/>
                    <a:pt x="238666" y="118541"/>
                  </a:cubicBezTo>
                  <a:cubicBezTo>
                    <a:pt x="238990" y="121788"/>
                    <a:pt x="238774" y="125036"/>
                    <a:pt x="238124" y="128175"/>
                  </a:cubicBezTo>
                  <a:cubicBezTo>
                    <a:pt x="237800" y="129798"/>
                    <a:pt x="237258" y="131530"/>
                    <a:pt x="236717" y="133045"/>
                  </a:cubicBezTo>
                  <a:cubicBezTo>
                    <a:pt x="236393" y="133695"/>
                    <a:pt x="236284" y="134236"/>
                    <a:pt x="236176" y="134885"/>
                  </a:cubicBezTo>
                  <a:cubicBezTo>
                    <a:pt x="236176" y="134984"/>
                    <a:pt x="236216" y="135027"/>
                    <a:pt x="236283" y="135027"/>
                  </a:cubicBezTo>
                  <a:cubicBezTo>
                    <a:pt x="236511" y="135027"/>
                    <a:pt x="237058" y="134545"/>
                    <a:pt x="237475" y="134128"/>
                  </a:cubicBezTo>
                  <a:cubicBezTo>
                    <a:pt x="237759" y="133891"/>
                    <a:pt x="238002" y="133696"/>
                    <a:pt x="238139" y="133696"/>
                  </a:cubicBezTo>
                  <a:cubicBezTo>
                    <a:pt x="238317" y="133696"/>
                    <a:pt x="238321" y="134019"/>
                    <a:pt x="238016" y="134994"/>
                  </a:cubicBezTo>
                  <a:cubicBezTo>
                    <a:pt x="241047" y="128824"/>
                    <a:pt x="242021" y="121897"/>
                    <a:pt x="240506" y="115186"/>
                  </a:cubicBezTo>
                  <a:cubicBezTo>
                    <a:pt x="239856" y="111831"/>
                    <a:pt x="238557" y="108692"/>
                    <a:pt x="236826" y="105769"/>
                  </a:cubicBezTo>
                  <a:cubicBezTo>
                    <a:pt x="234985" y="102847"/>
                    <a:pt x="232712" y="100357"/>
                    <a:pt x="230007" y="98192"/>
                  </a:cubicBezTo>
                  <a:cubicBezTo>
                    <a:pt x="227301" y="96028"/>
                    <a:pt x="224270" y="94404"/>
                    <a:pt x="221023" y="93430"/>
                  </a:cubicBezTo>
                  <a:lnTo>
                    <a:pt x="218533" y="92781"/>
                  </a:lnTo>
                  <a:lnTo>
                    <a:pt x="216044" y="92239"/>
                  </a:lnTo>
                  <a:cubicBezTo>
                    <a:pt x="214745" y="92023"/>
                    <a:pt x="213230" y="91806"/>
                    <a:pt x="211931" y="91482"/>
                  </a:cubicBezTo>
                  <a:cubicBezTo>
                    <a:pt x="209117" y="90832"/>
                    <a:pt x="206194" y="89966"/>
                    <a:pt x="203163" y="89317"/>
                  </a:cubicBezTo>
                  <a:cubicBezTo>
                    <a:pt x="201540" y="88992"/>
                    <a:pt x="200025" y="88667"/>
                    <a:pt x="198401" y="88451"/>
                  </a:cubicBezTo>
                  <a:cubicBezTo>
                    <a:pt x="196777" y="88234"/>
                    <a:pt x="195046" y="88126"/>
                    <a:pt x="193422" y="88018"/>
                  </a:cubicBezTo>
                  <a:lnTo>
                    <a:pt x="188227" y="87910"/>
                  </a:lnTo>
                  <a:lnTo>
                    <a:pt x="185088" y="87802"/>
                  </a:lnTo>
                  <a:cubicBezTo>
                    <a:pt x="184005" y="87693"/>
                    <a:pt x="182923" y="87585"/>
                    <a:pt x="181841" y="87477"/>
                  </a:cubicBezTo>
                  <a:cubicBezTo>
                    <a:pt x="179784" y="87152"/>
                    <a:pt x="177511" y="87044"/>
                    <a:pt x="175563" y="86719"/>
                  </a:cubicBezTo>
                  <a:lnTo>
                    <a:pt x="170476" y="85745"/>
                  </a:lnTo>
                  <a:cubicBezTo>
                    <a:pt x="162358" y="84013"/>
                    <a:pt x="154564" y="81091"/>
                    <a:pt x="147421" y="76869"/>
                  </a:cubicBezTo>
                  <a:cubicBezTo>
                    <a:pt x="140385" y="72540"/>
                    <a:pt x="134107" y="67020"/>
                    <a:pt x="128804" y="60742"/>
                  </a:cubicBezTo>
                  <a:cubicBezTo>
                    <a:pt x="123500" y="54139"/>
                    <a:pt x="118738" y="47212"/>
                    <a:pt x="114408" y="39960"/>
                  </a:cubicBezTo>
                  <a:cubicBezTo>
                    <a:pt x="109862" y="32708"/>
                    <a:pt x="105316" y="25131"/>
                    <a:pt x="99471" y="18312"/>
                  </a:cubicBezTo>
                  <a:cubicBezTo>
                    <a:pt x="96441" y="14740"/>
                    <a:pt x="93085" y="11493"/>
                    <a:pt x="89405" y="8787"/>
                  </a:cubicBezTo>
                  <a:cubicBezTo>
                    <a:pt x="87457" y="7380"/>
                    <a:pt x="85400" y="6190"/>
                    <a:pt x="83344" y="5107"/>
                  </a:cubicBezTo>
                  <a:cubicBezTo>
                    <a:pt x="82261" y="4566"/>
                    <a:pt x="81287" y="4133"/>
                    <a:pt x="80205" y="3592"/>
                  </a:cubicBezTo>
                  <a:lnTo>
                    <a:pt x="76849" y="2509"/>
                  </a:lnTo>
                  <a:cubicBezTo>
                    <a:pt x="71514" y="688"/>
                    <a:pt x="65983" y="0"/>
                    <a:pt x="60515" y="0"/>
                  </a:cubicBezTo>
                  <a:close/>
                </a:path>
              </a:pathLst>
            </a:custGeom>
            <a:solidFill>
              <a:srgbClr val="F0A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6" name="Google Shape;1026;p14"/>
          <p:cNvSpPr txBox="1"/>
          <p:nvPr>
            <p:ph type="title"/>
          </p:nvPr>
        </p:nvSpPr>
        <p:spPr>
          <a:xfrm>
            <a:off x="868825" y="619099"/>
            <a:ext cx="7318200" cy="523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600"/>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027" name="Google Shape;1027;p14"/>
          <p:cNvSpPr txBox="1"/>
          <p:nvPr>
            <p:ph idx="1" type="subTitle"/>
          </p:nvPr>
        </p:nvSpPr>
        <p:spPr>
          <a:xfrm>
            <a:off x="5956300" y="3282000"/>
            <a:ext cx="1419300" cy="32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b="1" sz="1600"/>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p:txBody>
      </p:sp>
      <p:sp>
        <p:nvSpPr>
          <p:cNvPr id="1028" name="Google Shape;1028;p14"/>
          <p:cNvSpPr txBox="1"/>
          <p:nvPr>
            <p:ph hasCustomPrompt="1" idx="2" type="title"/>
          </p:nvPr>
        </p:nvSpPr>
        <p:spPr>
          <a:xfrm>
            <a:off x="1034650" y="1533213"/>
            <a:ext cx="1479600" cy="833100"/>
          </a:xfrm>
          <a:prstGeom prst="rect">
            <a:avLst/>
          </a:prstGeom>
        </p:spPr>
        <p:txBody>
          <a:bodyPr anchorCtr="0" anchor="b" bIns="91425" lIns="91425" spcFirstLastPara="1" rIns="91425" wrap="square" tIns="91425">
            <a:noAutofit/>
          </a:bodyPr>
          <a:lstStyle>
            <a:lvl1pPr lvl="0" rtl="0">
              <a:spcBef>
                <a:spcPts val="0"/>
              </a:spcBef>
              <a:spcAft>
                <a:spcPts val="0"/>
              </a:spcAft>
              <a:buSzPts val="4300"/>
              <a:buNone/>
              <a:defRPr sz="4300"/>
            </a:lvl1pPr>
            <a:lvl2pPr lvl="1" rtl="0">
              <a:spcBef>
                <a:spcPts val="0"/>
              </a:spcBef>
              <a:spcAft>
                <a:spcPts val="0"/>
              </a:spcAft>
              <a:buSzPts val="4300"/>
              <a:buNone/>
              <a:defRPr sz="4300"/>
            </a:lvl2pPr>
            <a:lvl3pPr lvl="2" rtl="0">
              <a:spcBef>
                <a:spcPts val="0"/>
              </a:spcBef>
              <a:spcAft>
                <a:spcPts val="0"/>
              </a:spcAft>
              <a:buSzPts val="4300"/>
              <a:buNone/>
              <a:defRPr sz="4300"/>
            </a:lvl3pPr>
            <a:lvl4pPr lvl="3" rtl="0">
              <a:spcBef>
                <a:spcPts val="0"/>
              </a:spcBef>
              <a:spcAft>
                <a:spcPts val="0"/>
              </a:spcAft>
              <a:buSzPts val="4300"/>
              <a:buNone/>
              <a:defRPr sz="4300"/>
            </a:lvl4pPr>
            <a:lvl5pPr lvl="4" rtl="0">
              <a:spcBef>
                <a:spcPts val="0"/>
              </a:spcBef>
              <a:spcAft>
                <a:spcPts val="0"/>
              </a:spcAft>
              <a:buSzPts val="4300"/>
              <a:buNone/>
              <a:defRPr sz="4300"/>
            </a:lvl5pPr>
            <a:lvl6pPr lvl="5" rtl="0">
              <a:spcBef>
                <a:spcPts val="0"/>
              </a:spcBef>
              <a:spcAft>
                <a:spcPts val="0"/>
              </a:spcAft>
              <a:buSzPts val="4300"/>
              <a:buNone/>
              <a:defRPr sz="4300"/>
            </a:lvl6pPr>
            <a:lvl7pPr lvl="6" rtl="0">
              <a:spcBef>
                <a:spcPts val="0"/>
              </a:spcBef>
              <a:spcAft>
                <a:spcPts val="0"/>
              </a:spcAft>
              <a:buSzPts val="4300"/>
              <a:buNone/>
              <a:defRPr sz="4300"/>
            </a:lvl7pPr>
            <a:lvl8pPr lvl="7" rtl="0">
              <a:spcBef>
                <a:spcPts val="0"/>
              </a:spcBef>
              <a:spcAft>
                <a:spcPts val="0"/>
              </a:spcAft>
              <a:buSzPts val="4300"/>
              <a:buNone/>
              <a:defRPr sz="4300"/>
            </a:lvl8pPr>
            <a:lvl9pPr lvl="8" rtl="0">
              <a:spcBef>
                <a:spcPts val="0"/>
              </a:spcBef>
              <a:spcAft>
                <a:spcPts val="0"/>
              </a:spcAft>
              <a:buSzPts val="4300"/>
              <a:buNone/>
              <a:defRPr sz="4300"/>
            </a:lvl9pPr>
          </a:lstStyle>
          <a:p>
            <a:r>
              <a:t>xx%</a:t>
            </a:r>
          </a:p>
        </p:txBody>
      </p:sp>
      <p:sp>
        <p:nvSpPr>
          <p:cNvPr id="1029" name="Google Shape;1029;p14"/>
          <p:cNvSpPr txBox="1"/>
          <p:nvPr>
            <p:ph hasCustomPrompt="1" idx="3" type="title"/>
          </p:nvPr>
        </p:nvSpPr>
        <p:spPr>
          <a:xfrm>
            <a:off x="5009625" y="3055800"/>
            <a:ext cx="1479600" cy="833100"/>
          </a:xfrm>
          <a:prstGeom prst="rect">
            <a:avLst/>
          </a:prstGeom>
        </p:spPr>
        <p:txBody>
          <a:bodyPr anchorCtr="0" anchor="b" bIns="91425" lIns="91425" spcFirstLastPara="1" rIns="91425" wrap="square" tIns="91425">
            <a:noAutofit/>
          </a:bodyPr>
          <a:lstStyle>
            <a:lvl1pPr lvl="0" rtl="0">
              <a:spcBef>
                <a:spcPts val="0"/>
              </a:spcBef>
              <a:spcAft>
                <a:spcPts val="0"/>
              </a:spcAft>
              <a:buSzPts val="4300"/>
              <a:buNone/>
              <a:defRPr sz="4300"/>
            </a:lvl1pPr>
            <a:lvl2pPr lvl="1" rtl="0">
              <a:spcBef>
                <a:spcPts val="0"/>
              </a:spcBef>
              <a:spcAft>
                <a:spcPts val="0"/>
              </a:spcAft>
              <a:buSzPts val="4300"/>
              <a:buNone/>
              <a:defRPr sz="4300"/>
            </a:lvl2pPr>
            <a:lvl3pPr lvl="2" rtl="0">
              <a:spcBef>
                <a:spcPts val="0"/>
              </a:spcBef>
              <a:spcAft>
                <a:spcPts val="0"/>
              </a:spcAft>
              <a:buSzPts val="4300"/>
              <a:buNone/>
              <a:defRPr sz="4300"/>
            </a:lvl3pPr>
            <a:lvl4pPr lvl="3" rtl="0">
              <a:spcBef>
                <a:spcPts val="0"/>
              </a:spcBef>
              <a:spcAft>
                <a:spcPts val="0"/>
              </a:spcAft>
              <a:buSzPts val="4300"/>
              <a:buNone/>
              <a:defRPr sz="4300"/>
            </a:lvl4pPr>
            <a:lvl5pPr lvl="4" rtl="0">
              <a:spcBef>
                <a:spcPts val="0"/>
              </a:spcBef>
              <a:spcAft>
                <a:spcPts val="0"/>
              </a:spcAft>
              <a:buSzPts val="4300"/>
              <a:buNone/>
              <a:defRPr sz="4300"/>
            </a:lvl5pPr>
            <a:lvl6pPr lvl="5" rtl="0">
              <a:spcBef>
                <a:spcPts val="0"/>
              </a:spcBef>
              <a:spcAft>
                <a:spcPts val="0"/>
              </a:spcAft>
              <a:buSzPts val="4300"/>
              <a:buNone/>
              <a:defRPr sz="4300"/>
            </a:lvl6pPr>
            <a:lvl7pPr lvl="6" rtl="0">
              <a:spcBef>
                <a:spcPts val="0"/>
              </a:spcBef>
              <a:spcAft>
                <a:spcPts val="0"/>
              </a:spcAft>
              <a:buSzPts val="4300"/>
              <a:buNone/>
              <a:defRPr sz="4300"/>
            </a:lvl7pPr>
            <a:lvl8pPr lvl="7" rtl="0">
              <a:spcBef>
                <a:spcPts val="0"/>
              </a:spcBef>
              <a:spcAft>
                <a:spcPts val="0"/>
              </a:spcAft>
              <a:buSzPts val="4300"/>
              <a:buNone/>
              <a:defRPr sz="4300"/>
            </a:lvl8pPr>
            <a:lvl9pPr lvl="8" rtl="0">
              <a:spcBef>
                <a:spcPts val="0"/>
              </a:spcBef>
              <a:spcAft>
                <a:spcPts val="0"/>
              </a:spcAft>
              <a:buSzPts val="4300"/>
              <a:buNone/>
              <a:defRPr sz="4300"/>
            </a:lvl9pPr>
          </a:lstStyle>
          <a:p>
            <a:r>
              <a:t>xx%</a:t>
            </a:r>
          </a:p>
        </p:txBody>
      </p:sp>
      <p:sp>
        <p:nvSpPr>
          <p:cNvPr id="1030" name="Google Shape;1030;p14"/>
          <p:cNvSpPr txBox="1"/>
          <p:nvPr>
            <p:ph idx="4" type="subTitle"/>
          </p:nvPr>
        </p:nvSpPr>
        <p:spPr>
          <a:xfrm>
            <a:off x="1064875" y="2227750"/>
            <a:ext cx="2958300" cy="83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1031" name="Google Shape;1031;p14"/>
          <p:cNvSpPr txBox="1"/>
          <p:nvPr>
            <p:ph idx="5" type="subTitle"/>
          </p:nvPr>
        </p:nvSpPr>
        <p:spPr>
          <a:xfrm>
            <a:off x="1064863" y="3772050"/>
            <a:ext cx="2958300" cy="83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1032" name="Google Shape;1032;p14"/>
          <p:cNvSpPr txBox="1"/>
          <p:nvPr>
            <p:ph hasCustomPrompt="1" idx="6" type="title"/>
          </p:nvPr>
        </p:nvSpPr>
        <p:spPr>
          <a:xfrm>
            <a:off x="1022425" y="3023375"/>
            <a:ext cx="1479600" cy="833100"/>
          </a:xfrm>
          <a:prstGeom prst="rect">
            <a:avLst/>
          </a:prstGeom>
        </p:spPr>
        <p:txBody>
          <a:bodyPr anchorCtr="0" anchor="b" bIns="91425" lIns="91425" spcFirstLastPara="1" rIns="91425" wrap="square" tIns="91425">
            <a:noAutofit/>
          </a:bodyPr>
          <a:lstStyle>
            <a:lvl1pPr lvl="0" rtl="0">
              <a:spcBef>
                <a:spcPts val="0"/>
              </a:spcBef>
              <a:spcAft>
                <a:spcPts val="0"/>
              </a:spcAft>
              <a:buSzPts val="4300"/>
              <a:buNone/>
              <a:defRPr sz="4300"/>
            </a:lvl1pPr>
            <a:lvl2pPr lvl="1" rtl="0">
              <a:spcBef>
                <a:spcPts val="0"/>
              </a:spcBef>
              <a:spcAft>
                <a:spcPts val="0"/>
              </a:spcAft>
              <a:buSzPts val="4300"/>
              <a:buNone/>
              <a:defRPr sz="4300"/>
            </a:lvl2pPr>
            <a:lvl3pPr lvl="2" rtl="0">
              <a:spcBef>
                <a:spcPts val="0"/>
              </a:spcBef>
              <a:spcAft>
                <a:spcPts val="0"/>
              </a:spcAft>
              <a:buSzPts val="4300"/>
              <a:buNone/>
              <a:defRPr sz="4300"/>
            </a:lvl3pPr>
            <a:lvl4pPr lvl="3" rtl="0">
              <a:spcBef>
                <a:spcPts val="0"/>
              </a:spcBef>
              <a:spcAft>
                <a:spcPts val="0"/>
              </a:spcAft>
              <a:buSzPts val="4300"/>
              <a:buNone/>
              <a:defRPr sz="4300"/>
            </a:lvl4pPr>
            <a:lvl5pPr lvl="4" rtl="0">
              <a:spcBef>
                <a:spcPts val="0"/>
              </a:spcBef>
              <a:spcAft>
                <a:spcPts val="0"/>
              </a:spcAft>
              <a:buSzPts val="4300"/>
              <a:buNone/>
              <a:defRPr sz="4300"/>
            </a:lvl5pPr>
            <a:lvl6pPr lvl="5" rtl="0">
              <a:spcBef>
                <a:spcPts val="0"/>
              </a:spcBef>
              <a:spcAft>
                <a:spcPts val="0"/>
              </a:spcAft>
              <a:buSzPts val="4300"/>
              <a:buNone/>
              <a:defRPr sz="4300"/>
            </a:lvl6pPr>
            <a:lvl7pPr lvl="6" rtl="0">
              <a:spcBef>
                <a:spcPts val="0"/>
              </a:spcBef>
              <a:spcAft>
                <a:spcPts val="0"/>
              </a:spcAft>
              <a:buSzPts val="4300"/>
              <a:buNone/>
              <a:defRPr sz="4300"/>
            </a:lvl7pPr>
            <a:lvl8pPr lvl="7" rtl="0">
              <a:spcBef>
                <a:spcPts val="0"/>
              </a:spcBef>
              <a:spcAft>
                <a:spcPts val="0"/>
              </a:spcAft>
              <a:buSzPts val="4300"/>
              <a:buNone/>
              <a:defRPr sz="4300"/>
            </a:lvl8pPr>
            <a:lvl9pPr lvl="8" rtl="0">
              <a:spcBef>
                <a:spcPts val="0"/>
              </a:spcBef>
              <a:spcAft>
                <a:spcPts val="0"/>
              </a:spcAft>
              <a:buSzPts val="4300"/>
              <a:buNone/>
              <a:defRPr sz="4300"/>
            </a:lvl9pPr>
          </a:lstStyle>
          <a:p>
            <a:r>
              <a:t>xx%</a:t>
            </a:r>
          </a:p>
        </p:txBody>
      </p:sp>
      <p:sp>
        <p:nvSpPr>
          <p:cNvPr id="1033" name="Google Shape;1033;p14"/>
          <p:cNvSpPr txBox="1"/>
          <p:nvPr>
            <p:ph hasCustomPrompt="1" idx="7" type="title"/>
          </p:nvPr>
        </p:nvSpPr>
        <p:spPr>
          <a:xfrm>
            <a:off x="4952663" y="1448325"/>
            <a:ext cx="1479600" cy="833100"/>
          </a:xfrm>
          <a:prstGeom prst="rect">
            <a:avLst/>
          </a:prstGeom>
        </p:spPr>
        <p:txBody>
          <a:bodyPr anchorCtr="0" anchor="b" bIns="91425" lIns="91425" spcFirstLastPara="1" rIns="91425" wrap="square" tIns="91425">
            <a:noAutofit/>
          </a:bodyPr>
          <a:lstStyle>
            <a:lvl1pPr lvl="0" rtl="0">
              <a:spcBef>
                <a:spcPts val="0"/>
              </a:spcBef>
              <a:spcAft>
                <a:spcPts val="0"/>
              </a:spcAft>
              <a:buSzPts val="4300"/>
              <a:buNone/>
              <a:defRPr sz="4300"/>
            </a:lvl1pPr>
            <a:lvl2pPr lvl="1" rtl="0">
              <a:spcBef>
                <a:spcPts val="0"/>
              </a:spcBef>
              <a:spcAft>
                <a:spcPts val="0"/>
              </a:spcAft>
              <a:buSzPts val="4300"/>
              <a:buNone/>
              <a:defRPr sz="4300"/>
            </a:lvl2pPr>
            <a:lvl3pPr lvl="2" rtl="0">
              <a:spcBef>
                <a:spcPts val="0"/>
              </a:spcBef>
              <a:spcAft>
                <a:spcPts val="0"/>
              </a:spcAft>
              <a:buSzPts val="4300"/>
              <a:buNone/>
              <a:defRPr sz="4300"/>
            </a:lvl3pPr>
            <a:lvl4pPr lvl="3" rtl="0">
              <a:spcBef>
                <a:spcPts val="0"/>
              </a:spcBef>
              <a:spcAft>
                <a:spcPts val="0"/>
              </a:spcAft>
              <a:buSzPts val="4300"/>
              <a:buNone/>
              <a:defRPr sz="4300"/>
            </a:lvl4pPr>
            <a:lvl5pPr lvl="4" rtl="0">
              <a:spcBef>
                <a:spcPts val="0"/>
              </a:spcBef>
              <a:spcAft>
                <a:spcPts val="0"/>
              </a:spcAft>
              <a:buSzPts val="4300"/>
              <a:buNone/>
              <a:defRPr sz="4300"/>
            </a:lvl5pPr>
            <a:lvl6pPr lvl="5" rtl="0">
              <a:spcBef>
                <a:spcPts val="0"/>
              </a:spcBef>
              <a:spcAft>
                <a:spcPts val="0"/>
              </a:spcAft>
              <a:buSzPts val="4300"/>
              <a:buNone/>
              <a:defRPr sz="4300"/>
            </a:lvl6pPr>
            <a:lvl7pPr lvl="6" rtl="0">
              <a:spcBef>
                <a:spcPts val="0"/>
              </a:spcBef>
              <a:spcAft>
                <a:spcPts val="0"/>
              </a:spcAft>
              <a:buSzPts val="4300"/>
              <a:buNone/>
              <a:defRPr sz="4300"/>
            </a:lvl7pPr>
            <a:lvl8pPr lvl="7" rtl="0">
              <a:spcBef>
                <a:spcPts val="0"/>
              </a:spcBef>
              <a:spcAft>
                <a:spcPts val="0"/>
              </a:spcAft>
              <a:buSzPts val="4300"/>
              <a:buNone/>
              <a:defRPr sz="4300"/>
            </a:lvl8pPr>
            <a:lvl9pPr lvl="8" rtl="0">
              <a:spcBef>
                <a:spcPts val="0"/>
              </a:spcBef>
              <a:spcAft>
                <a:spcPts val="0"/>
              </a:spcAft>
              <a:buSzPts val="4300"/>
              <a:buNone/>
              <a:defRPr sz="4300"/>
            </a:lvl9pPr>
          </a:lstStyle>
          <a:p>
            <a:r>
              <a:t>xx%</a:t>
            </a:r>
          </a:p>
        </p:txBody>
      </p:sp>
      <p:sp>
        <p:nvSpPr>
          <p:cNvPr id="1034" name="Google Shape;1034;p14"/>
          <p:cNvSpPr txBox="1"/>
          <p:nvPr>
            <p:ph idx="8" type="subTitle"/>
          </p:nvPr>
        </p:nvSpPr>
        <p:spPr>
          <a:xfrm>
            <a:off x="5016713" y="3772050"/>
            <a:ext cx="2958300" cy="83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grpSp>
        <p:nvGrpSpPr>
          <p:cNvPr id="1035" name="Google Shape;1035;p14"/>
          <p:cNvGrpSpPr/>
          <p:nvPr/>
        </p:nvGrpSpPr>
        <p:grpSpPr>
          <a:xfrm flipH="1" rot="6678905">
            <a:off x="-462118" y="-625754"/>
            <a:ext cx="2295395" cy="1595392"/>
            <a:chOff x="238125" y="693075"/>
            <a:chExt cx="7137450" cy="4314425"/>
          </a:xfrm>
        </p:grpSpPr>
        <p:sp>
          <p:nvSpPr>
            <p:cNvPr id="1036" name="Google Shape;1036;p14"/>
            <p:cNvSpPr/>
            <p:nvPr/>
          </p:nvSpPr>
          <p:spPr>
            <a:xfrm>
              <a:off x="379850" y="806575"/>
              <a:ext cx="6881075" cy="4076325"/>
            </a:xfrm>
            <a:custGeom>
              <a:rect b="b" l="l" r="r" t="t"/>
              <a:pathLst>
                <a:path extrusionOk="0" h="163053" w="275243">
                  <a:moveTo>
                    <a:pt x="201254" y="0"/>
                  </a:moveTo>
                  <a:cubicBezTo>
                    <a:pt x="198902" y="0"/>
                    <a:pt x="196530" y="193"/>
                    <a:pt x="194136" y="606"/>
                  </a:cubicBezTo>
                  <a:cubicBezTo>
                    <a:pt x="167810" y="5138"/>
                    <a:pt x="136105" y="19221"/>
                    <a:pt x="129298" y="47821"/>
                  </a:cubicBezTo>
                  <a:cubicBezTo>
                    <a:pt x="127330" y="56163"/>
                    <a:pt x="127853" y="64956"/>
                    <a:pt x="125741" y="73262"/>
                  </a:cubicBezTo>
                  <a:cubicBezTo>
                    <a:pt x="120216" y="95037"/>
                    <a:pt x="98206" y="108452"/>
                    <a:pt x="76773" y="115169"/>
                  </a:cubicBezTo>
                  <a:cubicBezTo>
                    <a:pt x="59133" y="120694"/>
                    <a:pt x="40337" y="123457"/>
                    <a:pt x="24304" y="132665"/>
                  </a:cubicBezTo>
                  <a:cubicBezTo>
                    <a:pt x="12820" y="139255"/>
                    <a:pt x="2944" y="150594"/>
                    <a:pt x="1" y="163053"/>
                  </a:cubicBezTo>
                  <a:lnTo>
                    <a:pt x="275242" y="163053"/>
                  </a:lnTo>
                  <a:lnTo>
                    <a:pt x="275242" y="35778"/>
                  </a:lnTo>
                  <a:cubicBezTo>
                    <a:pt x="273220" y="34767"/>
                    <a:pt x="271198" y="33720"/>
                    <a:pt x="269211" y="32655"/>
                  </a:cubicBezTo>
                  <a:cubicBezTo>
                    <a:pt x="248547" y="21457"/>
                    <a:pt x="226060" y="0"/>
                    <a:pt x="201254" y="0"/>
                  </a:cubicBezTo>
                  <a:close/>
                </a:path>
              </a:pathLst>
            </a:custGeom>
            <a:solidFill>
              <a:srgbClr val="35C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4"/>
            <p:cNvSpPr/>
            <p:nvPr/>
          </p:nvSpPr>
          <p:spPr>
            <a:xfrm>
              <a:off x="238125" y="693075"/>
              <a:ext cx="7137450" cy="4314425"/>
            </a:xfrm>
            <a:custGeom>
              <a:rect b="b" l="l" r="r" t="t"/>
              <a:pathLst>
                <a:path extrusionOk="0" h="172577" w="285498">
                  <a:moveTo>
                    <a:pt x="134633" y="40853"/>
                  </a:moveTo>
                  <a:cubicBezTo>
                    <a:pt x="134641" y="40853"/>
                    <a:pt x="134644" y="40862"/>
                    <a:pt x="134644" y="40880"/>
                  </a:cubicBezTo>
                  <a:lnTo>
                    <a:pt x="134644" y="40880"/>
                  </a:lnTo>
                  <a:cubicBezTo>
                    <a:pt x="134643" y="40866"/>
                    <a:pt x="134640" y="40859"/>
                    <a:pt x="134634" y="40859"/>
                  </a:cubicBezTo>
                  <a:cubicBezTo>
                    <a:pt x="134602" y="40859"/>
                    <a:pt x="134494" y="41022"/>
                    <a:pt x="134262" y="41456"/>
                  </a:cubicBezTo>
                  <a:cubicBezTo>
                    <a:pt x="134492" y="41016"/>
                    <a:pt x="134600" y="40853"/>
                    <a:pt x="134633" y="40853"/>
                  </a:cubicBezTo>
                  <a:close/>
                  <a:moveTo>
                    <a:pt x="42846" y="134659"/>
                  </a:moveTo>
                  <a:lnTo>
                    <a:pt x="40972" y="135394"/>
                  </a:lnTo>
                  <a:lnTo>
                    <a:pt x="40972" y="135394"/>
                  </a:lnTo>
                  <a:cubicBezTo>
                    <a:pt x="41594" y="135144"/>
                    <a:pt x="42219" y="134899"/>
                    <a:pt x="42846" y="134659"/>
                  </a:cubicBezTo>
                  <a:close/>
                  <a:moveTo>
                    <a:pt x="207515" y="9208"/>
                  </a:moveTo>
                  <a:lnTo>
                    <a:pt x="209103" y="9281"/>
                  </a:lnTo>
                  <a:cubicBezTo>
                    <a:pt x="209356" y="9281"/>
                    <a:pt x="209627" y="9281"/>
                    <a:pt x="209898" y="9317"/>
                  </a:cubicBezTo>
                  <a:lnTo>
                    <a:pt x="210674" y="9389"/>
                  </a:lnTo>
                  <a:lnTo>
                    <a:pt x="211469" y="9461"/>
                  </a:lnTo>
                  <a:cubicBezTo>
                    <a:pt x="211740" y="9497"/>
                    <a:pt x="211992" y="9515"/>
                    <a:pt x="212263" y="9570"/>
                  </a:cubicBezTo>
                  <a:lnTo>
                    <a:pt x="213834" y="9804"/>
                  </a:lnTo>
                  <a:cubicBezTo>
                    <a:pt x="215965" y="10165"/>
                    <a:pt x="218077" y="10671"/>
                    <a:pt x="220135" y="11303"/>
                  </a:cubicBezTo>
                  <a:lnTo>
                    <a:pt x="220912" y="11538"/>
                  </a:lnTo>
                  <a:cubicBezTo>
                    <a:pt x="221183" y="11610"/>
                    <a:pt x="221435" y="11718"/>
                    <a:pt x="221688" y="11790"/>
                  </a:cubicBezTo>
                  <a:lnTo>
                    <a:pt x="223241" y="12332"/>
                  </a:lnTo>
                  <a:lnTo>
                    <a:pt x="224776" y="12946"/>
                  </a:lnTo>
                  <a:lnTo>
                    <a:pt x="225534" y="13235"/>
                  </a:lnTo>
                  <a:lnTo>
                    <a:pt x="226311" y="13578"/>
                  </a:lnTo>
                  <a:lnTo>
                    <a:pt x="227845" y="14228"/>
                  </a:lnTo>
                  <a:lnTo>
                    <a:pt x="229362" y="14932"/>
                  </a:lnTo>
                  <a:lnTo>
                    <a:pt x="230120" y="15275"/>
                  </a:lnTo>
                  <a:lnTo>
                    <a:pt x="230879" y="15654"/>
                  </a:lnTo>
                  <a:lnTo>
                    <a:pt x="232395" y="16413"/>
                  </a:lnTo>
                  <a:lnTo>
                    <a:pt x="233894" y="17189"/>
                  </a:lnTo>
                  <a:lnTo>
                    <a:pt x="234652" y="17586"/>
                  </a:lnTo>
                  <a:lnTo>
                    <a:pt x="235393" y="18002"/>
                  </a:lnTo>
                  <a:lnTo>
                    <a:pt x="236873" y="18832"/>
                  </a:lnTo>
                  <a:lnTo>
                    <a:pt x="238354" y="19681"/>
                  </a:lnTo>
                  <a:cubicBezTo>
                    <a:pt x="242308" y="21974"/>
                    <a:pt x="246172" y="24484"/>
                    <a:pt x="250072" y="27047"/>
                  </a:cubicBezTo>
                  <a:cubicBezTo>
                    <a:pt x="253972" y="29629"/>
                    <a:pt x="257836" y="32247"/>
                    <a:pt x="261808" y="34829"/>
                  </a:cubicBezTo>
                  <a:cubicBezTo>
                    <a:pt x="263794" y="36111"/>
                    <a:pt x="265798" y="37375"/>
                    <a:pt x="267857" y="38603"/>
                  </a:cubicBezTo>
                  <a:cubicBezTo>
                    <a:pt x="268362" y="38910"/>
                    <a:pt x="268886" y="39199"/>
                    <a:pt x="269392" y="39506"/>
                  </a:cubicBezTo>
                  <a:cubicBezTo>
                    <a:pt x="269915" y="39813"/>
                    <a:pt x="270421" y="40120"/>
                    <a:pt x="270962" y="40409"/>
                  </a:cubicBezTo>
                  <a:lnTo>
                    <a:pt x="272533" y="41293"/>
                  </a:lnTo>
                  <a:lnTo>
                    <a:pt x="274122" y="42106"/>
                  </a:lnTo>
                  <a:lnTo>
                    <a:pt x="276108" y="43153"/>
                  </a:lnTo>
                  <a:lnTo>
                    <a:pt x="276180" y="43189"/>
                  </a:lnTo>
                  <a:lnTo>
                    <a:pt x="276180" y="43279"/>
                  </a:lnTo>
                  <a:lnTo>
                    <a:pt x="276180" y="48913"/>
                  </a:lnTo>
                  <a:lnTo>
                    <a:pt x="276180" y="62455"/>
                  </a:lnTo>
                  <a:cubicBezTo>
                    <a:pt x="276199" y="71410"/>
                    <a:pt x="276217" y="80203"/>
                    <a:pt x="276217" y="88798"/>
                  </a:cubicBezTo>
                  <a:cubicBezTo>
                    <a:pt x="276253" y="105969"/>
                    <a:pt x="276361" y="122327"/>
                    <a:pt x="276560" y="137404"/>
                  </a:cubicBezTo>
                  <a:cubicBezTo>
                    <a:pt x="276833" y="155442"/>
                    <a:pt x="277336" y="165142"/>
                    <a:pt x="277923" y="168033"/>
                  </a:cubicBezTo>
                  <a:lnTo>
                    <a:pt x="277923" y="168033"/>
                  </a:lnTo>
                  <a:cubicBezTo>
                    <a:pt x="275117" y="167693"/>
                    <a:pt x="270175" y="167365"/>
                    <a:pt x="262458" y="167069"/>
                  </a:cubicBezTo>
                  <a:lnTo>
                    <a:pt x="242344" y="167069"/>
                  </a:lnTo>
                  <a:cubicBezTo>
                    <a:pt x="239708" y="166672"/>
                    <a:pt x="241225" y="166239"/>
                    <a:pt x="242813" y="165823"/>
                  </a:cubicBezTo>
                  <a:lnTo>
                    <a:pt x="112686" y="165264"/>
                  </a:lnTo>
                  <a:cubicBezTo>
                    <a:pt x="85530" y="165210"/>
                    <a:pt x="58591" y="165119"/>
                    <a:pt x="31923" y="164975"/>
                  </a:cubicBezTo>
                  <a:lnTo>
                    <a:pt x="12332" y="164866"/>
                  </a:lnTo>
                  <a:lnTo>
                    <a:pt x="10093" y="164830"/>
                  </a:lnTo>
                  <a:lnTo>
                    <a:pt x="9515" y="164830"/>
                  </a:lnTo>
                  <a:lnTo>
                    <a:pt x="9515" y="164812"/>
                  </a:lnTo>
                  <a:lnTo>
                    <a:pt x="9533" y="164740"/>
                  </a:lnTo>
                  <a:lnTo>
                    <a:pt x="9570" y="164596"/>
                  </a:lnTo>
                  <a:lnTo>
                    <a:pt x="9660" y="164325"/>
                  </a:lnTo>
                  <a:lnTo>
                    <a:pt x="9804" y="163783"/>
                  </a:lnTo>
                  <a:lnTo>
                    <a:pt x="10003" y="163259"/>
                  </a:lnTo>
                  <a:lnTo>
                    <a:pt x="10183" y="162736"/>
                  </a:lnTo>
                  <a:lnTo>
                    <a:pt x="10418" y="162230"/>
                  </a:lnTo>
                  <a:cubicBezTo>
                    <a:pt x="10490" y="162068"/>
                    <a:pt x="10563" y="161905"/>
                    <a:pt x="10635" y="161725"/>
                  </a:cubicBezTo>
                  <a:lnTo>
                    <a:pt x="11140" y="160750"/>
                  </a:lnTo>
                  <a:cubicBezTo>
                    <a:pt x="11303" y="160407"/>
                    <a:pt x="11465" y="160064"/>
                    <a:pt x="11646" y="159721"/>
                  </a:cubicBezTo>
                  <a:lnTo>
                    <a:pt x="12224" y="158709"/>
                  </a:lnTo>
                  <a:cubicBezTo>
                    <a:pt x="12422" y="158384"/>
                    <a:pt x="12603" y="158041"/>
                    <a:pt x="12802" y="157698"/>
                  </a:cubicBezTo>
                  <a:lnTo>
                    <a:pt x="13433" y="156723"/>
                  </a:lnTo>
                  <a:cubicBezTo>
                    <a:pt x="16846" y="151505"/>
                    <a:pt x="21179" y="146955"/>
                    <a:pt x="26235" y="143290"/>
                  </a:cubicBezTo>
                  <a:cubicBezTo>
                    <a:pt x="30506" y="140137"/>
                    <a:pt x="35351" y="137693"/>
                    <a:pt x="40380" y="135634"/>
                  </a:cubicBezTo>
                  <a:lnTo>
                    <a:pt x="40380" y="135634"/>
                  </a:lnTo>
                  <a:lnTo>
                    <a:pt x="38368" y="136501"/>
                  </a:lnTo>
                  <a:cubicBezTo>
                    <a:pt x="38007" y="136663"/>
                    <a:pt x="37628" y="136808"/>
                    <a:pt x="37267" y="136988"/>
                  </a:cubicBezTo>
                  <a:lnTo>
                    <a:pt x="36184" y="137512"/>
                  </a:lnTo>
                  <a:lnTo>
                    <a:pt x="35100" y="138036"/>
                  </a:lnTo>
                  <a:cubicBezTo>
                    <a:pt x="34739" y="138198"/>
                    <a:pt x="34378" y="138379"/>
                    <a:pt x="34035" y="138559"/>
                  </a:cubicBezTo>
                  <a:lnTo>
                    <a:pt x="31923" y="139697"/>
                  </a:lnTo>
                  <a:cubicBezTo>
                    <a:pt x="31561" y="139877"/>
                    <a:pt x="31218" y="140076"/>
                    <a:pt x="30893" y="140275"/>
                  </a:cubicBezTo>
                  <a:lnTo>
                    <a:pt x="29882" y="140889"/>
                  </a:lnTo>
                  <a:cubicBezTo>
                    <a:pt x="29539" y="141069"/>
                    <a:pt x="29214" y="141286"/>
                    <a:pt x="28871" y="141520"/>
                  </a:cubicBezTo>
                  <a:lnTo>
                    <a:pt x="27896" y="142152"/>
                  </a:lnTo>
                  <a:cubicBezTo>
                    <a:pt x="27553" y="142369"/>
                    <a:pt x="27246" y="142604"/>
                    <a:pt x="26921" y="142839"/>
                  </a:cubicBezTo>
                  <a:lnTo>
                    <a:pt x="25964" y="143525"/>
                  </a:lnTo>
                  <a:cubicBezTo>
                    <a:pt x="20927" y="147298"/>
                    <a:pt x="16485" y="151957"/>
                    <a:pt x="13181" y="157265"/>
                  </a:cubicBezTo>
                  <a:lnTo>
                    <a:pt x="12856" y="157753"/>
                  </a:lnTo>
                  <a:cubicBezTo>
                    <a:pt x="12765" y="157915"/>
                    <a:pt x="12675" y="158096"/>
                    <a:pt x="12567" y="158258"/>
                  </a:cubicBezTo>
                  <a:lnTo>
                    <a:pt x="11989" y="159269"/>
                  </a:lnTo>
                  <a:lnTo>
                    <a:pt x="11718" y="159811"/>
                  </a:lnTo>
                  <a:cubicBezTo>
                    <a:pt x="11610" y="159973"/>
                    <a:pt x="11538" y="160154"/>
                    <a:pt x="11447" y="160334"/>
                  </a:cubicBezTo>
                  <a:lnTo>
                    <a:pt x="10942" y="161382"/>
                  </a:lnTo>
                  <a:lnTo>
                    <a:pt x="10707" y="161815"/>
                  </a:lnTo>
                  <a:lnTo>
                    <a:pt x="10599" y="162050"/>
                  </a:lnTo>
                  <a:lnTo>
                    <a:pt x="10400" y="162537"/>
                  </a:lnTo>
                  <a:lnTo>
                    <a:pt x="10292" y="162790"/>
                  </a:lnTo>
                  <a:lnTo>
                    <a:pt x="10201" y="163043"/>
                  </a:lnTo>
                  <a:lnTo>
                    <a:pt x="10021" y="163548"/>
                  </a:lnTo>
                  <a:cubicBezTo>
                    <a:pt x="9949" y="163711"/>
                    <a:pt x="9895" y="163891"/>
                    <a:pt x="9840" y="164054"/>
                  </a:cubicBezTo>
                  <a:lnTo>
                    <a:pt x="9696" y="164578"/>
                  </a:lnTo>
                  <a:lnTo>
                    <a:pt x="9660" y="164722"/>
                  </a:lnTo>
                  <a:lnTo>
                    <a:pt x="9660" y="164740"/>
                  </a:lnTo>
                  <a:lnTo>
                    <a:pt x="9660" y="164758"/>
                  </a:lnTo>
                  <a:lnTo>
                    <a:pt x="10526" y="164758"/>
                  </a:lnTo>
                  <a:lnTo>
                    <a:pt x="12729" y="164740"/>
                  </a:lnTo>
                  <a:lnTo>
                    <a:pt x="32717" y="164848"/>
                  </a:lnTo>
                  <a:lnTo>
                    <a:pt x="112686" y="165228"/>
                  </a:lnTo>
                  <a:lnTo>
                    <a:pt x="244186" y="165408"/>
                  </a:lnTo>
                  <a:cubicBezTo>
                    <a:pt x="245666" y="164921"/>
                    <a:pt x="245269" y="164487"/>
                    <a:pt x="235645" y="164198"/>
                  </a:cubicBezTo>
                  <a:cubicBezTo>
                    <a:pt x="230892" y="163981"/>
                    <a:pt x="221930" y="163918"/>
                    <a:pt x="211145" y="163918"/>
                  </a:cubicBezTo>
                  <a:cubicBezTo>
                    <a:pt x="196079" y="163918"/>
                    <a:pt x="177455" y="164041"/>
                    <a:pt x="161777" y="164041"/>
                  </a:cubicBezTo>
                  <a:cubicBezTo>
                    <a:pt x="157001" y="164041"/>
                    <a:pt x="152499" y="164030"/>
                    <a:pt x="148454" y="164000"/>
                  </a:cubicBezTo>
                  <a:cubicBezTo>
                    <a:pt x="111584" y="163603"/>
                    <a:pt x="73035" y="163440"/>
                    <a:pt x="34468" y="163314"/>
                  </a:cubicBezTo>
                  <a:lnTo>
                    <a:pt x="20024" y="163278"/>
                  </a:lnTo>
                  <a:lnTo>
                    <a:pt x="12802" y="163241"/>
                  </a:lnTo>
                  <a:lnTo>
                    <a:pt x="11736" y="163241"/>
                  </a:lnTo>
                  <a:cubicBezTo>
                    <a:pt x="11808" y="162934"/>
                    <a:pt x="11935" y="162628"/>
                    <a:pt x="12061" y="162339"/>
                  </a:cubicBezTo>
                  <a:lnTo>
                    <a:pt x="12711" y="161039"/>
                  </a:lnTo>
                  <a:cubicBezTo>
                    <a:pt x="12928" y="160551"/>
                    <a:pt x="13217" y="160082"/>
                    <a:pt x="13470" y="159612"/>
                  </a:cubicBezTo>
                  <a:lnTo>
                    <a:pt x="13867" y="158890"/>
                  </a:lnTo>
                  <a:lnTo>
                    <a:pt x="14047" y="158547"/>
                  </a:lnTo>
                  <a:lnTo>
                    <a:pt x="14282" y="158204"/>
                  </a:lnTo>
                  <a:lnTo>
                    <a:pt x="15149" y="156832"/>
                  </a:lnTo>
                  <a:cubicBezTo>
                    <a:pt x="17604" y="153184"/>
                    <a:pt x="20529" y="149880"/>
                    <a:pt x="23852" y="147009"/>
                  </a:cubicBezTo>
                  <a:lnTo>
                    <a:pt x="24484" y="146468"/>
                  </a:lnTo>
                  <a:cubicBezTo>
                    <a:pt x="24682" y="146287"/>
                    <a:pt x="24899" y="146125"/>
                    <a:pt x="25116" y="145962"/>
                  </a:cubicBezTo>
                  <a:lnTo>
                    <a:pt x="26397" y="144933"/>
                  </a:lnTo>
                  <a:lnTo>
                    <a:pt x="27734" y="143958"/>
                  </a:lnTo>
                  <a:cubicBezTo>
                    <a:pt x="27950" y="143795"/>
                    <a:pt x="28185" y="143633"/>
                    <a:pt x="28402" y="143470"/>
                  </a:cubicBezTo>
                  <a:lnTo>
                    <a:pt x="29088" y="143019"/>
                  </a:lnTo>
                  <a:cubicBezTo>
                    <a:pt x="29557" y="142712"/>
                    <a:pt x="29991" y="142405"/>
                    <a:pt x="30460" y="142116"/>
                  </a:cubicBezTo>
                  <a:lnTo>
                    <a:pt x="31868" y="141286"/>
                  </a:lnTo>
                  <a:lnTo>
                    <a:pt x="32211" y="141069"/>
                  </a:lnTo>
                  <a:lnTo>
                    <a:pt x="32573" y="140870"/>
                  </a:lnTo>
                  <a:lnTo>
                    <a:pt x="33313" y="140473"/>
                  </a:lnTo>
                  <a:lnTo>
                    <a:pt x="34793" y="139679"/>
                  </a:lnTo>
                  <a:cubicBezTo>
                    <a:pt x="38802" y="137638"/>
                    <a:pt x="42973" y="135905"/>
                    <a:pt x="47252" y="134461"/>
                  </a:cubicBezTo>
                  <a:cubicBezTo>
                    <a:pt x="55846" y="131536"/>
                    <a:pt x="64838" y="129477"/>
                    <a:pt x="73866" y="127130"/>
                  </a:cubicBezTo>
                  <a:cubicBezTo>
                    <a:pt x="77134" y="126263"/>
                    <a:pt x="80420" y="125361"/>
                    <a:pt x="83724" y="124368"/>
                  </a:cubicBezTo>
                  <a:cubicBezTo>
                    <a:pt x="87065" y="123356"/>
                    <a:pt x="90351" y="122183"/>
                    <a:pt x="93601" y="120865"/>
                  </a:cubicBezTo>
                  <a:cubicBezTo>
                    <a:pt x="96851" y="119565"/>
                    <a:pt x="100047" y="118102"/>
                    <a:pt x="103152" y="116459"/>
                  </a:cubicBezTo>
                  <a:cubicBezTo>
                    <a:pt x="106294" y="114834"/>
                    <a:pt x="109346" y="113011"/>
                    <a:pt x="112271" y="111024"/>
                  </a:cubicBezTo>
                  <a:cubicBezTo>
                    <a:pt x="115250" y="108984"/>
                    <a:pt x="118066" y="106727"/>
                    <a:pt x="120703" y="104290"/>
                  </a:cubicBezTo>
                  <a:cubicBezTo>
                    <a:pt x="123393" y="101816"/>
                    <a:pt x="125848" y="99090"/>
                    <a:pt x="128033" y="96147"/>
                  </a:cubicBezTo>
                  <a:lnTo>
                    <a:pt x="128448" y="95587"/>
                  </a:lnTo>
                  <a:cubicBezTo>
                    <a:pt x="128575" y="95406"/>
                    <a:pt x="128701" y="95208"/>
                    <a:pt x="128846" y="95027"/>
                  </a:cubicBezTo>
                  <a:lnTo>
                    <a:pt x="129640" y="93853"/>
                  </a:lnTo>
                  <a:cubicBezTo>
                    <a:pt x="129893" y="93474"/>
                    <a:pt x="130146" y="93077"/>
                    <a:pt x="130380" y="92680"/>
                  </a:cubicBezTo>
                  <a:cubicBezTo>
                    <a:pt x="130615" y="92283"/>
                    <a:pt x="130886" y="91903"/>
                    <a:pt x="131103" y="91488"/>
                  </a:cubicBezTo>
                  <a:lnTo>
                    <a:pt x="131789" y="90278"/>
                  </a:lnTo>
                  <a:cubicBezTo>
                    <a:pt x="131897" y="90080"/>
                    <a:pt x="132005" y="89881"/>
                    <a:pt x="132132" y="89665"/>
                  </a:cubicBezTo>
                  <a:lnTo>
                    <a:pt x="132439" y="89051"/>
                  </a:lnTo>
                  <a:lnTo>
                    <a:pt x="133071" y="87787"/>
                  </a:lnTo>
                  <a:cubicBezTo>
                    <a:pt x="133269" y="87371"/>
                    <a:pt x="133450" y="86938"/>
                    <a:pt x="133649" y="86505"/>
                  </a:cubicBezTo>
                  <a:cubicBezTo>
                    <a:pt x="134028" y="85656"/>
                    <a:pt x="134371" y="84789"/>
                    <a:pt x="134714" y="83905"/>
                  </a:cubicBezTo>
                  <a:cubicBezTo>
                    <a:pt x="134894" y="83489"/>
                    <a:pt x="135021" y="83038"/>
                    <a:pt x="135183" y="82587"/>
                  </a:cubicBezTo>
                  <a:lnTo>
                    <a:pt x="135635" y="81251"/>
                  </a:lnTo>
                  <a:lnTo>
                    <a:pt x="136014" y="79896"/>
                  </a:lnTo>
                  <a:cubicBezTo>
                    <a:pt x="136140" y="79445"/>
                    <a:pt x="136267" y="78994"/>
                    <a:pt x="136375" y="78542"/>
                  </a:cubicBezTo>
                  <a:cubicBezTo>
                    <a:pt x="136465" y="78091"/>
                    <a:pt x="136574" y="77639"/>
                    <a:pt x="136682" y="77188"/>
                  </a:cubicBezTo>
                  <a:lnTo>
                    <a:pt x="136953" y="75834"/>
                  </a:lnTo>
                  <a:cubicBezTo>
                    <a:pt x="137278" y="74028"/>
                    <a:pt x="137531" y="72241"/>
                    <a:pt x="137729" y="70507"/>
                  </a:cubicBezTo>
                  <a:cubicBezTo>
                    <a:pt x="137910" y="68756"/>
                    <a:pt x="138072" y="67059"/>
                    <a:pt x="138217" y="65380"/>
                  </a:cubicBezTo>
                  <a:cubicBezTo>
                    <a:pt x="138506" y="62039"/>
                    <a:pt x="138776" y="58843"/>
                    <a:pt x="139318" y="55828"/>
                  </a:cubicBezTo>
                  <a:cubicBezTo>
                    <a:pt x="140365" y="49906"/>
                    <a:pt x="142694" y="44254"/>
                    <a:pt x="146107" y="39307"/>
                  </a:cubicBezTo>
                  <a:cubicBezTo>
                    <a:pt x="149538" y="34306"/>
                    <a:pt x="154015" y="29954"/>
                    <a:pt x="159053" y="26271"/>
                  </a:cubicBezTo>
                  <a:cubicBezTo>
                    <a:pt x="161599" y="24411"/>
                    <a:pt x="164271" y="22714"/>
                    <a:pt x="167034" y="21197"/>
                  </a:cubicBezTo>
                  <a:cubicBezTo>
                    <a:pt x="169814" y="19663"/>
                    <a:pt x="172703" y="18272"/>
                    <a:pt x="175628" y="17027"/>
                  </a:cubicBezTo>
                  <a:cubicBezTo>
                    <a:pt x="176134" y="16810"/>
                    <a:pt x="176639" y="16593"/>
                    <a:pt x="177163" y="16395"/>
                  </a:cubicBezTo>
                  <a:lnTo>
                    <a:pt x="178698" y="15781"/>
                  </a:lnTo>
                  <a:lnTo>
                    <a:pt x="180250" y="15185"/>
                  </a:lnTo>
                  <a:lnTo>
                    <a:pt x="181027" y="14896"/>
                  </a:lnTo>
                  <a:lnTo>
                    <a:pt x="181803" y="14643"/>
                  </a:lnTo>
                  <a:lnTo>
                    <a:pt x="183374" y="14101"/>
                  </a:lnTo>
                  <a:cubicBezTo>
                    <a:pt x="183898" y="13921"/>
                    <a:pt x="184439" y="13758"/>
                    <a:pt x="184963" y="13578"/>
                  </a:cubicBezTo>
                  <a:cubicBezTo>
                    <a:pt x="186028" y="13235"/>
                    <a:pt x="187093" y="12928"/>
                    <a:pt x="188177" y="12603"/>
                  </a:cubicBezTo>
                  <a:cubicBezTo>
                    <a:pt x="190325" y="12007"/>
                    <a:pt x="192492" y="11429"/>
                    <a:pt x="194695" y="10942"/>
                  </a:cubicBezTo>
                  <a:cubicBezTo>
                    <a:pt x="195796" y="10689"/>
                    <a:pt x="196898" y="10454"/>
                    <a:pt x="197999" y="10238"/>
                  </a:cubicBezTo>
                  <a:cubicBezTo>
                    <a:pt x="198559" y="10129"/>
                    <a:pt x="199101" y="10021"/>
                    <a:pt x="199660" y="9913"/>
                  </a:cubicBezTo>
                  <a:lnTo>
                    <a:pt x="200491" y="9768"/>
                  </a:lnTo>
                  <a:cubicBezTo>
                    <a:pt x="200762" y="9714"/>
                    <a:pt x="201014" y="9696"/>
                    <a:pt x="201267" y="9660"/>
                  </a:cubicBezTo>
                  <a:lnTo>
                    <a:pt x="202820" y="9425"/>
                  </a:lnTo>
                  <a:lnTo>
                    <a:pt x="204373" y="9299"/>
                  </a:lnTo>
                  <a:lnTo>
                    <a:pt x="205149" y="9245"/>
                  </a:lnTo>
                  <a:lnTo>
                    <a:pt x="205944" y="9226"/>
                  </a:lnTo>
                  <a:cubicBezTo>
                    <a:pt x="206467" y="9226"/>
                    <a:pt x="206991" y="9208"/>
                    <a:pt x="207515" y="9208"/>
                  </a:cubicBezTo>
                  <a:close/>
                  <a:moveTo>
                    <a:pt x="207641" y="0"/>
                  </a:moveTo>
                  <a:cubicBezTo>
                    <a:pt x="206973" y="0"/>
                    <a:pt x="206305" y="18"/>
                    <a:pt x="205637" y="18"/>
                  </a:cubicBezTo>
                  <a:cubicBezTo>
                    <a:pt x="205312" y="36"/>
                    <a:pt x="204969" y="18"/>
                    <a:pt x="204626" y="54"/>
                  </a:cubicBezTo>
                  <a:lnTo>
                    <a:pt x="203633" y="126"/>
                  </a:lnTo>
                  <a:lnTo>
                    <a:pt x="202639" y="199"/>
                  </a:lnTo>
                  <a:cubicBezTo>
                    <a:pt x="202296" y="235"/>
                    <a:pt x="201971" y="235"/>
                    <a:pt x="201646" y="289"/>
                  </a:cubicBezTo>
                  <a:cubicBezTo>
                    <a:pt x="200328" y="488"/>
                    <a:pt x="198956" y="650"/>
                    <a:pt x="197764" y="903"/>
                  </a:cubicBezTo>
                  <a:cubicBezTo>
                    <a:pt x="196537" y="1119"/>
                    <a:pt x="195327" y="1372"/>
                    <a:pt x="194099" y="1625"/>
                  </a:cubicBezTo>
                  <a:cubicBezTo>
                    <a:pt x="193485" y="1751"/>
                    <a:pt x="192889" y="1896"/>
                    <a:pt x="192275" y="2022"/>
                  </a:cubicBezTo>
                  <a:cubicBezTo>
                    <a:pt x="191662" y="2167"/>
                    <a:pt x="191066" y="2293"/>
                    <a:pt x="190452" y="2456"/>
                  </a:cubicBezTo>
                  <a:lnTo>
                    <a:pt x="188646" y="2907"/>
                  </a:lnTo>
                  <a:lnTo>
                    <a:pt x="186841" y="3394"/>
                  </a:lnTo>
                  <a:lnTo>
                    <a:pt x="185938" y="3629"/>
                  </a:lnTo>
                  <a:lnTo>
                    <a:pt x="185035" y="3900"/>
                  </a:lnTo>
                  <a:lnTo>
                    <a:pt x="183248" y="4424"/>
                  </a:lnTo>
                  <a:lnTo>
                    <a:pt x="181460" y="4983"/>
                  </a:lnTo>
                  <a:lnTo>
                    <a:pt x="180575" y="5272"/>
                  </a:lnTo>
                  <a:lnTo>
                    <a:pt x="179691" y="5579"/>
                  </a:lnTo>
                  <a:lnTo>
                    <a:pt x="177921" y="6175"/>
                  </a:lnTo>
                  <a:lnTo>
                    <a:pt x="176170" y="6825"/>
                  </a:lnTo>
                  <a:lnTo>
                    <a:pt x="175285" y="7150"/>
                  </a:lnTo>
                  <a:lnTo>
                    <a:pt x="174418" y="7493"/>
                  </a:lnTo>
                  <a:lnTo>
                    <a:pt x="172685" y="8197"/>
                  </a:lnTo>
                  <a:lnTo>
                    <a:pt x="170952" y="8938"/>
                  </a:lnTo>
                  <a:lnTo>
                    <a:pt x="170085" y="9299"/>
                  </a:lnTo>
                  <a:lnTo>
                    <a:pt x="169236" y="9696"/>
                  </a:lnTo>
                  <a:lnTo>
                    <a:pt x="167521" y="10472"/>
                  </a:lnTo>
                  <a:lnTo>
                    <a:pt x="165842" y="11303"/>
                  </a:lnTo>
                  <a:lnTo>
                    <a:pt x="164993" y="11718"/>
                  </a:lnTo>
                  <a:lnTo>
                    <a:pt x="164163" y="12170"/>
                  </a:lnTo>
                  <a:lnTo>
                    <a:pt x="162502" y="13072"/>
                  </a:lnTo>
                  <a:lnTo>
                    <a:pt x="160859" y="13993"/>
                  </a:lnTo>
                  <a:lnTo>
                    <a:pt x="160028" y="14463"/>
                  </a:lnTo>
                  <a:lnTo>
                    <a:pt x="159234" y="14950"/>
                  </a:lnTo>
                  <a:lnTo>
                    <a:pt x="157608" y="15943"/>
                  </a:lnTo>
                  <a:lnTo>
                    <a:pt x="156038" y="16990"/>
                  </a:lnTo>
                  <a:lnTo>
                    <a:pt x="155243" y="17514"/>
                  </a:lnTo>
                  <a:lnTo>
                    <a:pt x="154467" y="18074"/>
                  </a:lnTo>
                  <a:lnTo>
                    <a:pt x="152914" y="19175"/>
                  </a:lnTo>
                  <a:lnTo>
                    <a:pt x="151397" y="20331"/>
                  </a:lnTo>
                  <a:cubicBezTo>
                    <a:pt x="151145" y="20529"/>
                    <a:pt x="150892" y="20728"/>
                    <a:pt x="150657" y="20927"/>
                  </a:cubicBezTo>
                  <a:lnTo>
                    <a:pt x="149917" y="21540"/>
                  </a:lnTo>
                  <a:cubicBezTo>
                    <a:pt x="147931" y="23165"/>
                    <a:pt x="146053" y="24899"/>
                    <a:pt x="144265" y="26759"/>
                  </a:cubicBezTo>
                  <a:cubicBezTo>
                    <a:pt x="143399" y="27697"/>
                    <a:pt x="142514" y="28618"/>
                    <a:pt x="141701" y="29629"/>
                  </a:cubicBezTo>
                  <a:lnTo>
                    <a:pt x="141069" y="30370"/>
                  </a:lnTo>
                  <a:lnTo>
                    <a:pt x="140762" y="30749"/>
                  </a:lnTo>
                  <a:lnTo>
                    <a:pt x="140474" y="31128"/>
                  </a:lnTo>
                  <a:lnTo>
                    <a:pt x="139282" y="32681"/>
                  </a:lnTo>
                  <a:cubicBezTo>
                    <a:pt x="137747" y="34775"/>
                    <a:pt x="136375" y="36996"/>
                    <a:pt x="135147" y="39307"/>
                  </a:cubicBezTo>
                  <a:lnTo>
                    <a:pt x="134696" y="40156"/>
                  </a:lnTo>
                  <a:cubicBezTo>
                    <a:pt x="134551" y="40445"/>
                    <a:pt x="134425" y="40752"/>
                    <a:pt x="134280" y="41041"/>
                  </a:cubicBezTo>
                  <a:lnTo>
                    <a:pt x="133450" y="42828"/>
                  </a:lnTo>
                  <a:cubicBezTo>
                    <a:pt x="133197" y="43424"/>
                    <a:pt x="132962" y="44038"/>
                    <a:pt x="132728" y="44634"/>
                  </a:cubicBezTo>
                  <a:lnTo>
                    <a:pt x="132367" y="45536"/>
                  </a:lnTo>
                  <a:cubicBezTo>
                    <a:pt x="132258" y="45843"/>
                    <a:pt x="132150" y="46150"/>
                    <a:pt x="132042" y="46475"/>
                  </a:cubicBezTo>
                  <a:lnTo>
                    <a:pt x="131428" y="48335"/>
                  </a:lnTo>
                  <a:cubicBezTo>
                    <a:pt x="131247" y="48949"/>
                    <a:pt x="131085" y="49581"/>
                    <a:pt x="130922" y="50213"/>
                  </a:cubicBezTo>
                  <a:lnTo>
                    <a:pt x="130669" y="51152"/>
                  </a:lnTo>
                  <a:cubicBezTo>
                    <a:pt x="130579" y="51477"/>
                    <a:pt x="130507" y="51802"/>
                    <a:pt x="130435" y="52109"/>
                  </a:cubicBezTo>
                  <a:lnTo>
                    <a:pt x="130236" y="53066"/>
                  </a:lnTo>
                  <a:lnTo>
                    <a:pt x="130055" y="54023"/>
                  </a:lnTo>
                  <a:cubicBezTo>
                    <a:pt x="129604" y="56550"/>
                    <a:pt x="129297" y="59042"/>
                    <a:pt x="129080" y="61462"/>
                  </a:cubicBezTo>
                  <a:cubicBezTo>
                    <a:pt x="128629" y="66319"/>
                    <a:pt x="128340" y="70905"/>
                    <a:pt x="127455" y="75112"/>
                  </a:cubicBezTo>
                  <a:cubicBezTo>
                    <a:pt x="126571" y="79301"/>
                    <a:pt x="125000" y="83291"/>
                    <a:pt x="122833" y="86956"/>
                  </a:cubicBezTo>
                  <a:cubicBezTo>
                    <a:pt x="120576" y="90676"/>
                    <a:pt x="117832" y="94052"/>
                    <a:pt x="114672" y="97031"/>
                  </a:cubicBezTo>
                  <a:cubicBezTo>
                    <a:pt x="113065" y="98548"/>
                    <a:pt x="111386" y="99992"/>
                    <a:pt x="109616" y="101328"/>
                  </a:cubicBezTo>
                  <a:cubicBezTo>
                    <a:pt x="109183" y="101653"/>
                    <a:pt x="108732" y="101997"/>
                    <a:pt x="108280" y="102322"/>
                  </a:cubicBezTo>
                  <a:lnTo>
                    <a:pt x="106926" y="103297"/>
                  </a:lnTo>
                  <a:lnTo>
                    <a:pt x="105536" y="104217"/>
                  </a:lnTo>
                  <a:cubicBezTo>
                    <a:pt x="105084" y="104542"/>
                    <a:pt x="104597" y="104831"/>
                    <a:pt x="104127" y="105120"/>
                  </a:cubicBezTo>
                  <a:cubicBezTo>
                    <a:pt x="102232" y="106312"/>
                    <a:pt x="100282" y="107449"/>
                    <a:pt x="98277" y="108479"/>
                  </a:cubicBezTo>
                  <a:cubicBezTo>
                    <a:pt x="96255" y="109526"/>
                    <a:pt x="94215" y="110483"/>
                    <a:pt x="92138" y="111404"/>
                  </a:cubicBezTo>
                  <a:cubicBezTo>
                    <a:pt x="90062" y="112306"/>
                    <a:pt x="87949" y="113137"/>
                    <a:pt x="85801" y="113913"/>
                  </a:cubicBezTo>
                  <a:lnTo>
                    <a:pt x="85006" y="114202"/>
                  </a:lnTo>
                  <a:lnTo>
                    <a:pt x="84194" y="114491"/>
                  </a:lnTo>
                  <a:cubicBezTo>
                    <a:pt x="83652" y="114672"/>
                    <a:pt x="83111" y="114852"/>
                    <a:pt x="82569" y="115033"/>
                  </a:cubicBezTo>
                  <a:lnTo>
                    <a:pt x="80944" y="115556"/>
                  </a:lnTo>
                  <a:lnTo>
                    <a:pt x="79283" y="116062"/>
                  </a:lnTo>
                  <a:cubicBezTo>
                    <a:pt x="74859" y="117398"/>
                    <a:pt x="70327" y="118590"/>
                    <a:pt x="65759" y="119781"/>
                  </a:cubicBezTo>
                  <a:cubicBezTo>
                    <a:pt x="61191" y="120991"/>
                    <a:pt x="56569" y="122183"/>
                    <a:pt x="51928" y="123555"/>
                  </a:cubicBezTo>
                  <a:cubicBezTo>
                    <a:pt x="47234" y="124909"/>
                    <a:pt x="42612" y="126516"/>
                    <a:pt x="38098" y="128358"/>
                  </a:cubicBezTo>
                  <a:cubicBezTo>
                    <a:pt x="37520" y="128575"/>
                    <a:pt x="36960" y="128845"/>
                    <a:pt x="36382" y="129098"/>
                  </a:cubicBezTo>
                  <a:lnTo>
                    <a:pt x="34685" y="129838"/>
                  </a:lnTo>
                  <a:lnTo>
                    <a:pt x="34270" y="130037"/>
                  </a:lnTo>
                  <a:lnTo>
                    <a:pt x="33836" y="130236"/>
                  </a:lnTo>
                  <a:lnTo>
                    <a:pt x="33006" y="130651"/>
                  </a:lnTo>
                  <a:lnTo>
                    <a:pt x="31327" y="131463"/>
                  </a:lnTo>
                  <a:cubicBezTo>
                    <a:pt x="31038" y="131608"/>
                    <a:pt x="30767" y="131752"/>
                    <a:pt x="30496" y="131897"/>
                  </a:cubicBezTo>
                  <a:lnTo>
                    <a:pt x="29666" y="132348"/>
                  </a:lnTo>
                  <a:lnTo>
                    <a:pt x="28022" y="133251"/>
                  </a:lnTo>
                  <a:cubicBezTo>
                    <a:pt x="27481" y="133558"/>
                    <a:pt x="26921" y="133901"/>
                    <a:pt x="26379" y="134226"/>
                  </a:cubicBezTo>
                  <a:lnTo>
                    <a:pt x="25567" y="134732"/>
                  </a:lnTo>
                  <a:cubicBezTo>
                    <a:pt x="25296" y="134894"/>
                    <a:pt x="25025" y="135093"/>
                    <a:pt x="24754" y="135255"/>
                  </a:cubicBezTo>
                  <a:lnTo>
                    <a:pt x="23184" y="136338"/>
                  </a:lnTo>
                  <a:lnTo>
                    <a:pt x="21631" y="137458"/>
                  </a:lnTo>
                  <a:cubicBezTo>
                    <a:pt x="21125" y="137819"/>
                    <a:pt x="20620" y="138234"/>
                    <a:pt x="20132" y="138632"/>
                  </a:cubicBezTo>
                  <a:lnTo>
                    <a:pt x="19392" y="139227"/>
                  </a:lnTo>
                  <a:cubicBezTo>
                    <a:pt x="19139" y="139426"/>
                    <a:pt x="18868" y="139625"/>
                    <a:pt x="18652" y="139841"/>
                  </a:cubicBezTo>
                  <a:lnTo>
                    <a:pt x="17207" y="141123"/>
                  </a:lnTo>
                  <a:lnTo>
                    <a:pt x="16864" y="141430"/>
                  </a:lnTo>
                  <a:lnTo>
                    <a:pt x="16503" y="141773"/>
                  </a:lnTo>
                  <a:lnTo>
                    <a:pt x="15817" y="142423"/>
                  </a:lnTo>
                  <a:cubicBezTo>
                    <a:pt x="14878" y="143290"/>
                    <a:pt x="14029" y="144229"/>
                    <a:pt x="13145" y="145168"/>
                  </a:cubicBezTo>
                  <a:cubicBezTo>
                    <a:pt x="9714" y="148977"/>
                    <a:pt x="6699" y="153202"/>
                    <a:pt x="4460" y="157951"/>
                  </a:cubicBezTo>
                  <a:lnTo>
                    <a:pt x="4243" y="158403"/>
                  </a:lnTo>
                  <a:lnTo>
                    <a:pt x="4135" y="158637"/>
                  </a:lnTo>
                  <a:cubicBezTo>
                    <a:pt x="4081" y="158746"/>
                    <a:pt x="4044" y="158818"/>
                    <a:pt x="3990" y="158944"/>
                  </a:cubicBezTo>
                  <a:cubicBezTo>
                    <a:pt x="3774" y="159468"/>
                    <a:pt x="3593" y="159973"/>
                    <a:pt x="3394" y="160497"/>
                  </a:cubicBezTo>
                  <a:lnTo>
                    <a:pt x="2799" y="162032"/>
                  </a:lnTo>
                  <a:lnTo>
                    <a:pt x="2510" y="162808"/>
                  </a:lnTo>
                  <a:cubicBezTo>
                    <a:pt x="2401" y="163061"/>
                    <a:pt x="2311" y="163314"/>
                    <a:pt x="2239" y="163566"/>
                  </a:cubicBezTo>
                  <a:lnTo>
                    <a:pt x="1372" y="166618"/>
                  </a:lnTo>
                  <a:lnTo>
                    <a:pt x="1156" y="167376"/>
                  </a:lnTo>
                  <a:lnTo>
                    <a:pt x="939" y="168153"/>
                  </a:lnTo>
                  <a:lnTo>
                    <a:pt x="524" y="169705"/>
                  </a:lnTo>
                  <a:lnTo>
                    <a:pt x="90" y="171276"/>
                  </a:lnTo>
                  <a:lnTo>
                    <a:pt x="36" y="171457"/>
                  </a:lnTo>
                  <a:cubicBezTo>
                    <a:pt x="36" y="171529"/>
                    <a:pt x="0" y="171601"/>
                    <a:pt x="0" y="171637"/>
                  </a:cubicBezTo>
                  <a:lnTo>
                    <a:pt x="397" y="171673"/>
                  </a:lnTo>
                  <a:lnTo>
                    <a:pt x="1156" y="171710"/>
                  </a:lnTo>
                  <a:lnTo>
                    <a:pt x="4261" y="171908"/>
                  </a:lnTo>
                  <a:lnTo>
                    <a:pt x="5814" y="171998"/>
                  </a:lnTo>
                  <a:cubicBezTo>
                    <a:pt x="6049" y="172016"/>
                    <a:pt x="6356" y="172016"/>
                    <a:pt x="6626" y="172016"/>
                  </a:cubicBezTo>
                  <a:lnTo>
                    <a:pt x="10833" y="172016"/>
                  </a:lnTo>
                  <a:lnTo>
                    <a:pt x="40210" y="172053"/>
                  </a:lnTo>
                  <a:lnTo>
                    <a:pt x="97501" y="172107"/>
                  </a:lnTo>
                  <a:lnTo>
                    <a:pt x="24375" y="171836"/>
                  </a:lnTo>
                  <a:lnTo>
                    <a:pt x="15347" y="171818"/>
                  </a:lnTo>
                  <a:lnTo>
                    <a:pt x="9263" y="171800"/>
                  </a:lnTo>
                  <a:lnTo>
                    <a:pt x="6139" y="171800"/>
                  </a:lnTo>
                  <a:lnTo>
                    <a:pt x="5164" y="171746"/>
                  </a:lnTo>
                  <a:lnTo>
                    <a:pt x="1300" y="171529"/>
                  </a:lnTo>
                  <a:lnTo>
                    <a:pt x="343" y="171475"/>
                  </a:lnTo>
                  <a:lnTo>
                    <a:pt x="217" y="171475"/>
                  </a:lnTo>
                  <a:cubicBezTo>
                    <a:pt x="163" y="171475"/>
                    <a:pt x="217" y="171403"/>
                    <a:pt x="217" y="171366"/>
                  </a:cubicBezTo>
                  <a:lnTo>
                    <a:pt x="289" y="171132"/>
                  </a:lnTo>
                  <a:lnTo>
                    <a:pt x="415" y="170644"/>
                  </a:lnTo>
                  <a:lnTo>
                    <a:pt x="957" y="168712"/>
                  </a:lnTo>
                  <a:cubicBezTo>
                    <a:pt x="1300" y="167394"/>
                    <a:pt x="1661" y="166148"/>
                    <a:pt x="2022" y="164885"/>
                  </a:cubicBezTo>
                  <a:lnTo>
                    <a:pt x="2293" y="163946"/>
                  </a:lnTo>
                  <a:lnTo>
                    <a:pt x="2438" y="163476"/>
                  </a:lnTo>
                  <a:cubicBezTo>
                    <a:pt x="2456" y="163404"/>
                    <a:pt x="2474" y="163332"/>
                    <a:pt x="2510" y="163241"/>
                  </a:cubicBezTo>
                  <a:lnTo>
                    <a:pt x="2600" y="163007"/>
                  </a:lnTo>
                  <a:lnTo>
                    <a:pt x="3340" y="161093"/>
                  </a:lnTo>
                  <a:lnTo>
                    <a:pt x="4063" y="159179"/>
                  </a:lnTo>
                  <a:cubicBezTo>
                    <a:pt x="4099" y="159107"/>
                    <a:pt x="4135" y="159016"/>
                    <a:pt x="4171" y="158944"/>
                  </a:cubicBezTo>
                  <a:lnTo>
                    <a:pt x="4261" y="158764"/>
                  </a:lnTo>
                  <a:lnTo>
                    <a:pt x="4406" y="158457"/>
                  </a:lnTo>
                  <a:lnTo>
                    <a:pt x="4676" y="157897"/>
                  </a:lnTo>
                  <a:cubicBezTo>
                    <a:pt x="6121" y="154954"/>
                    <a:pt x="7818" y="152155"/>
                    <a:pt x="9786" y="149537"/>
                  </a:cubicBezTo>
                  <a:cubicBezTo>
                    <a:pt x="11718" y="146955"/>
                    <a:pt x="13885" y="144536"/>
                    <a:pt x="16214" y="142315"/>
                  </a:cubicBezTo>
                  <a:cubicBezTo>
                    <a:pt x="18543" y="140094"/>
                    <a:pt x="21053" y="138072"/>
                    <a:pt x="23689" y="136230"/>
                  </a:cubicBezTo>
                  <a:cubicBezTo>
                    <a:pt x="24357" y="135797"/>
                    <a:pt x="25025" y="135345"/>
                    <a:pt x="25693" y="134912"/>
                  </a:cubicBezTo>
                  <a:lnTo>
                    <a:pt x="27770" y="133648"/>
                  </a:lnTo>
                  <a:cubicBezTo>
                    <a:pt x="28456" y="133269"/>
                    <a:pt x="29142" y="132908"/>
                    <a:pt x="29846" y="132529"/>
                  </a:cubicBezTo>
                  <a:lnTo>
                    <a:pt x="30875" y="131969"/>
                  </a:lnTo>
                  <a:cubicBezTo>
                    <a:pt x="31236" y="131770"/>
                    <a:pt x="31579" y="131608"/>
                    <a:pt x="31941" y="131445"/>
                  </a:cubicBezTo>
                  <a:lnTo>
                    <a:pt x="34053" y="130398"/>
                  </a:lnTo>
                  <a:cubicBezTo>
                    <a:pt x="34757" y="130073"/>
                    <a:pt x="35480" y="129766"/>
                    <a:pt x="36202" y="129441"/>
                  </a:cubicBezTo>
                  <a:cubicBezTo>
                    <a:pt x="37628" y="128791"/>
                    <a:pt x="39073" y="128250"/>
                    <a:pt x="40517" y="127672"/>
                  </a:cubicBezTo>
                  <a:cubicBezTo>
                    <a:pt x="40878" y="127527"/>
                    <a:pt x="41239" y="127383"/>
                    <a:pt x="41600" y="127256"/>
                  </a:cubicBezTo>
                  <a:lnTo>
                    <a:pt x="42684" y="126859"/>
                  </a:lnTo>
                  <a:lnTo>
                    <a:pt x="43785" y="126462"/>
                  </a:lnTo>
                  <a:lnTo>
                    <a:pt x="44327" y="126263"/>
                  </a:lnTo>
                  <a:lnTo>
                    <a:pt x="44887" y="126083"/>
                  </a:lnTo>
                  <a:cubicBezTo>
                    <a:pt x="46331" y="125595"/>
                    <a:pt x="47794" y="125090"/>
                    <a:pt x="49256" y="124656"/>
                  </a:cubicBezTo>
                  <a:cubicBezTo>
                    <a:pt x="52181" y="123736"/>
                    <a:pt x="55106" y="122923"/>
                    <a:pt x="58031" y="122129"/>
                  </a:cubicBezTo>
                  <a:cubicBezTo>
                    <a:pt x="63863" y="120558"/>
                    <a:pt x="69677" y="119113"/>
                    <a:pt x="75365" y="117524"/>
                  </a:cubicBezTo>
                  <a:cubicBezTo>
                    <a:pt x="76773" y="117127"/>
                    <a:pt x="78181" y="116712"/>
                    <a:pt x="79590" y="116279"/>
                  </a:cubicBezTo>
                  <a:cubicBezTo>
                    <a:pt x="81016" y="115863"/>
                    <a:pt x="82388" y="115430"/>
                    <a:pt x="83761" y="114961"/>
                  </a:cubicBezTo>
                  <a:cubicBezTo>
                    <a:pt x="86505" y="114040"/>
                    <a:pt x="89213" y="113011"/>
                    <a:pt x="91868" y="111855"/>
                  </a:cubicBezTo>
                  <a:cubicBezTo>
                    <a:pt x="97176" y="109616"/>
                    <a:pt x="102250" y="106854"/>
                    <a:pt x="107016" y="103640"/>
                  </a:cubicBezTo>
                  <a:cubicBezTo>
                    <a:pt x="111711" y="100408"/>
                    <a:pt x="116008" y="96616"/>
                    <a:pt x="119511" y="92283"/>
                  </a:cubicBezTo>
                  <a:cubicBezTo>
                    <a:pt x="121262" y="90134"/>
                    <a:pt x="122815" y="87805"/>
                    <a:pt x="124115" y="85367"/>
                  </a:cubicBezTo>
                  <a:cubicBezTo>
                    <a:pt x="125397" y="82930"/>
                    <a:pt x="126426" y="80366"/>
                    <a:pt x="127167" y="77712"/>
                  </a:cubicBezTo>
                  <a:cubicBezTo>
                    <a:pt x="127925" y="75076"/>
                    <a:pt x="128358" y="72295"/>
                    <a:pt x="128683" y="69370"/>
                  </a:cubicBezTo>
                  <a:cubicBezTo>
                    <a:pt x="129008" y="66445"/>
                    <a:pt x="129207" y="63412"/>
                    <a:pt x="129532" y="60252"/>
                  </a:cubicBezTo>
                  <a:cubicBezTo>
                    <a:pt x="129694" y="58663"/>
                    <a:pt x="129875" y="57074"/>
                    <a:pt x="130146" y="55449"/>
                  </a:cubicBezTo>
                  <a:cubicBezTo>
                    <a:pt x="130200" y="55052"/>
                    <a:pt x="130272" y="54637"/>
                    <a:pt x="130344" y="54239"/>
                  </a:cubicBezTo>
                  <a:lnTo>
                    <a:pt x="130579" y="53011"/>
                  </a:lnTo>
                  <a:cubicBezTo>
                    <a:pt x="130760" y="52199"/>
                    <a:pt x="130922" y="51368"/>
                    <a:pt x="131139" y="50556"/>
                  </a:cubicBezTo>
                  <a:lnTo>
                    <a:pt x="131482" y="49382"/>
                  </a:lnTo>
                  <a:cubicBezTo>
                    <a:pt x="131590" y="48967"/>
                    <a:pt x="131680" y="48570"/>
                    <a:pt x="131825" y="48173"/>
                  </a:cubicBezTo>
                  <a:lnTo>
                    <a:pt x="132619" y="45771"/>
                  </a:lnTo>
                  <a:lnTo>
                    <a:pt x="133540" y="43424"/>
                  </a:lnTo>
                  <a:cubicBezTo>
                    <a:pt x="133685" y="43027"/>
                    <a:pt x="133883" y="42648"/>
                    <a:pt x="134046" y="42268"/>
                  </a:cubicBezTo>
                  <a:lnTo>
                    <a:pt x="134587" y="41113"/>
                  </a:lnTo>
                  <a:lnTo>
                    <a:pt x="134587" y="41113"/>
                  </a:lnTo>
                  <a:cubicBezTo>
                    <a:pt x="134450" y="41577"/>
                    <a:pt x="134116" y="42502"/>
                    <a:pt x="134207" y="42502"/>
                  </a:cubicBezTo>
                  <a:cubicBezTo>
                    <a:pt x="134272" y="42502"/>
                    <a:pt x="134552" y="42032"/>
                    <a:pt x="135274" y="40589"/>
                  </a:cubicBezTo>
                  <a:lnTo>
                    <a:pt x="135274" y="40589"/>
                  </a:lnTo>
                  <a:cubicBezTo>
                    <a:pt x="133793" y="43641"/>
                    <a:pt x="132619" y="46836"/>
                    <a:pt x="131771" y="50123"/>
                  </a:cubicBezTo>
                  <a:lnTo>
                    <a:pt x="131446" y="51350"/>
                  </a:lnTo>
                  <a:cubicBezTo>
                    <a:pt x="131337" y="51748"/>
                    <a:pt x="131265" y="52163"/>
                    <a:pt x="131175" y="52578"/>
                  </a:cubicBezTo>
                  <a:lnTo>
                    <a:pt x="131049" y="53210"/>
                  </a:lnTo>
                  <a:lnTo>
                    <a:pt x="130940" y="53824"/>
                  </a:lnTo>
                  <a:cubicBezTo>
                    <a:pt x="130868" y="54221"/>
                    <a:pt x="130778" y="54637"/>
                    <a:pt x="130724" y="55052"/>
                  </a:cubicBezTo>
                  <a:cubicBezTo>
                    <a:pt x="130471" y="56695"/>
                    <a:pt x="130272" y="58302"/>
                    <a:pt x="130110" y="59909"/>
                  </a:cubicBezTo>
                  <a:cubicBezTo>
                    <a:pt x="129785" y="63105"/>
                    <a:pt x="129586" y="66210"/>
                    <a:pt x="129279" y="69189"/>
                  </a:cubicBezTo>
                  <a:cubicBezTo>
                    <a:pt x="129117" y="70688"/>
                    <a:pt x="128936" y="72169"/>
                    <a:pt x="128701" y="73595"/>
                  </a:cubicBezTo>
                  <a:cubicBezTo>
                    <a:pt x="128467" y="75021"/>
                    <a:pt x="128160" y="76412"/>
                    <a:pt x="127780" y="77802"/>
                  </a:cubicBezTo>
                  <a:cubicBezTo>
                    <a:pt x="127022" y="80528"/>
                    <a:pt x="125993" y="83183"/>
                    <a:pt x="124657" y="85692"/>
                  </a:cubicBezTo>
                  <a:cubicBezTo>
                    <a:pt x="123321" y="88220"/>
                    <a:pt x="121732" y="90621"/>
                    <a:pt x="119926" y="92824"/>
                  </a:cubicBezTo>
                  <a:cubicBezTo>
                    <a:pt x="118103" y="95081"/>
                    <a:pt x="116098" y="97158"/>
                    <a:pt x="113932" y="99090"/>
                  </a:cubicBezTo>
                  <a:cubicBezTo>
                    <a:pt x="111747" y="101022"/>
                    <a:pt x="109436" y="102809"/>
                    <a:pt x="107016" y="104434"/>
                  </a:cubicBezTo>
                  <a:cubicBezTo>
                    <a:pt x="102123" y="107720"/>
                    <a:pt x="96905" y="110501"/>
                    <a:pt x="91470" y="112758"/>
                  </a:cubicBezTo>
                  <a:cubicBezTo>
                    <a:pt x="88744" y="113913"/>
                    <a:pt x="85963" y="114942"/>
                    <a:pt x="83147" y="115863"/>
                  </a:cubicBezTo>
                  <a:cubicBezTo>
                    <a:pt x="80348" y="116766"/>
                    <a:pt x="77441" y="117597"/>
                    <a:pt x="74552" y="118409"/>
                  </a:cubicBezTo>
                  <a:cubicBezTo>
                    <a:pt x="68738" y="119998"/>
                    <a:pt x="62834" y="121424"/>
                    <a:pt x="56894" y="123049"/>
                  </a:cubicBezTo>
                  <a:lnTo>
                    <a:pt x="54673" y="123663"/>
                  </a:lnTo>
                  <a:lnTo>
                    <a:pt x="52452" y="124295"/>
                  </a:lnTo>
                  <a:lnTo>
                    <a:pt x="51332" y="124620"/>
                  </a:lnTo>
                  <a:lnTo>
                    <a:pt x="50231" y="124963"/>
                  </a:lnTo>
                  <a:lnTo>
                    <a:pt x="47992" y="125631"/>
                  </a:lnTo>
                  <a:lnTo>
                    <a:pt x="45771" y="126372"/>
                  </a:lnTo>
                  <a:lnTo>
                    <a:pt x="44670" y="126733"/>
                  </a:lnTo>
                  <a:cubicBezTo>
                    <a:pt x="44309" y="126859"/>
                    <a:pt x="43930" y="127004"/>
                    <a:pt x="43568" y="127130"/>
                  </a:cubicBezTo>
                  <a:lnTo>
                    <a:pt x="41366" y="127925"/>
                  </a:lnTo>
                  <a:cubicBezTo>
                    <a:pt x="40625" y="128195"/>
                    <a:pt x="39903" y="128502"/>
                    <a:pt x="39163" y="128791"/>
                  </a:cubicBezTo>
                  <a:lnTo>
                    <a:pt x="38061" y="129225"/>
                  </a:lnTo>
                  <a:cubicBezTo>
                    <a:pt x="37700" y="129369"/>
                    <a:pt x="37339" y="129531"/>
                    <a:pt x="36978" y="129694"/>
                  </a:cubicBezTo>
                  <a:lnTo>
                    <a:pt x="34811" y="130633"/>
                  </a:lnTo>
                  <a:cubicBezTo>
                    <a:pt x="34089" y="130958"/>
                    <a:pt x="33385" y="131319"/>
                    <a:pt x="32663" y="131662"/>
                  </a:cubicBezTo>
                  <a:cubicBezTo>
                    <a:pt x="31959" y="132005"/>
                    <a:pt x="31236" y="132348"/>
                    <a:pt x="30550" y="132727"/>
                  </a:cubicBezTo>
                  <a:lnTo>
                    <a:pt x="28438" y="133865"/>
                  </a:lnTo>
                  <a:cubicBezTo>
                    <a:pt x="28095" y="134045"/>
                    <a:pt x="27752" y="134262"/>
                    <a:pt x="27391" y="134479"/>
                  </a:cubicBezTo>
                  <a:lnTo>
                    <a:pt x="26361" y="135093"/>
                  </a:lnTo>
                  <a:lnTo>
                    <a:pt x="25838" y="135418"/>
                  </a:lnTo>
                  <a:lnTo>
                    <a:pt x="25332" y="135761"/>
                  </a:lnTo>
                  <a:lnTo>
                    <a:pt x="24321" y="136429"/>
                  </a:lnTo>
                  <a:cubicBezTo>
                    <a:pt x="23635" y="136862"/>
                    <a:pt x="22985" y="137368"/>
                    <a:pt x="22335" y="137837"/>
                  </a:cubicBezTo>
                  <a:cubicBezTo>
                    <a:pt x="19735" y="139751"/>
                    <a:pt x="17279" y="141882"/>
                    <a:pt x="15004" y="144193"/>
                  </a:cubicBezTo>
                  <a:cubicBezTo>
                    <a:pt x="14445" y="144789"/>
                    <a:pt x="13885" y="145366"/>
                    <a:pt x="13343" y="145980"/>
                  </a:cubicBezTo>
                  <a:lnTo>
                    <a:pt x="11736" y="147822"/>
                  </a:lnTo>
                  <a:lnTo>
                    <a:pt x="10220" y="149754"/>
                  </a:lnTo>
                  <a:cubicBezTo>
                    <a:pt x="9732" y="150386"/>
                    <a:pt x="9263" y="151072"/>
                    <a:pt x="8793" y="151740"/>
                  </a:cubicBezTo>
                  <a:cubicBezTo>
                    <a:pt x="7872" y="153094"/>
                    <a:pt x="6988" y="154484"/>
                    <a:pt x="6211" y="155947"/>
                  </a:cubicBezTo>
                  <a:lnTo>
                    <a:pt x="5904" y="156489"/>
                  </a:lnTo>
                  <a:lnTo>
                    <a:pt x="5760" y="156759"/>
                  </a:lnTo>
                  <a:lnTo>
                    <a:pt x="5615" y="157030"/>
                  </a:lnTo>
                  <a:lnTo>
                    <a:pt x="5074" y="158168"/>
                  </a:lnTo>
                  <a:lnTo>
                    <a:pt x="4803" y="158728"/>
                  </a:lnTo>
                  <a:lnTo>
                    <a:pt x="4640" y="159053"/>
                  </a:lnTo>
                  <a:lnTo>
                    <a:pt x="4586" y="159143"/>
                  </a:lnTo>
                  <a:lnTo>
                    <a:pt x="4532" y="159251"/>
                  </a:lnTo>
                  <a:cubicBezTo>
                    <a:pt x="4514" y="159323"/>
                    <a:pt x="4478" y="159414"/>
                    <a:pt x="4442" y="159486"/>
                  </a:cubicBezTo>
                  <a:lnTo>
                    <a:pt x="3738" y="161346"/>
                  </a:lnTo>
                  <a:lnTo>
                    <a:pt x="3015" y="163205"/>
                  </a:lnTo>
                  <a:cubicBezTo>
                    <a:pt x="2817" y="163819"/>
                    <a:pt x="2654" y="164415"/>
                    <a:pt x="2474" y="165029"/>
                  </a:cubicBezTo>
                  <a:lnTo>
                    <a:pt x="1932" y="166871"/>
                  </a:lnTo>
                  <a:cubicBezTo>
                    <a:pt x="1751" y="167485"/>
                    <a:pt x="1589" y="168116"/>
                    <a:pt x="1426" y="168748"/>
                  </a:cubicBezTo>
                  <a:lnTo>
                    <a:pt x="903" y="170626"/>
                  </a:lnTo>
                  <a:lnTo>
                    <a:pt x="776" y="171096"/>
                  </a:lnTo>
                  <a:cubicBezTo>
                    <a:pt x="776" y="171114"/>
                    <a:pt x="849" y="171114"/>
                    <a:pt x="867" y="171114"/>
                  </a:cubicBezTo>
                  <a:lnTo>
                    <a:pt x="993" y="171114"/>
                  </a:lnTo>
                  <a:lnTo>
                    <a:pt x="1210" y="171132"/>
                  </a:lnTo>
                  <a:lnTo>
                    <a:pt x="2149" y="171186"/>
                  </a:lnTo>
                  <a:lnTo>
                    <a:pt x="5904" y="171403"/>
                  </a:lnTo>
                  <a:cubicBezTo>
                    <a:pt x="6518" y="171439"/>
                    <a:pt x="7204" y="171439"/>
                    <a:pt x="7890" y="171439"/>
                  </a:cubicBezTo>
                  <a:lnTo>
                    <a:pt x="18002" y="171439"/>
                  </a:lnTo>
                  <a:lnTo>
                    <a:pt x="27174" y="171457"/>
                  </a:lnTo>
                  <a:cubicBezTo>
                    <a:pt x="36149" y="171477"/>
                    <a:pt x="45150" y="171489"/>
                    <a:pt x="54190" y="171489"/>
                  </a:cubicBezTo>
                  <a:cubicBezTo>
                    <a:pt x="69847" y="171489"/>
                    <a:pt x="85618" y="171451"/>
                    <a:pt x="101563" y="171348"/>
                  </a:cubicBezTo>
                  <a:lnTo>
                    <a:pt x="101563" y="172161"/>
                  </a:lnTo>
                  <a:cubicBezTo>
                    <a:pt x="136917" y="172251"/>
                    <a:pt x="172667" y="172378"/>
                    <a:pt x="208833" y="172576"/>
                  </a:cubicBezTo>
                  <a:cubicBezTo>
                    <a:pt x="223873" y="172576"/>
                    <a:pt x="236783" y="172179"/>
                    <a:pt x="247580" y="171710"/>
                  </a:cubicBezTo>
                  <a:cubicBezTo>
                    <a:pt x="194135" y="171005"/>
                    <a:pt x="138181" y="170680"/>
                    <a:pt x="81702" y="170500"/>
                  </a:cubicBezTo>
                  <a:lnTo>
                    <a:pt x="39271" y="170373"/>
                  </a:lnTo>
                  <a:lnTo>
                    <a:pt x="18020" y="170337"/>
                  </a:lnTo>
                  <a:lnTo>
                    <a:pt x="12711" y="170319"/>
                  </a:lnTo>
                  <a:lnTo>
                    <a:pt x="8631" y="170319"/>
                  </a:lnTo>
                  <a:cubicBezTo>
                    <a:pt x="8508" y="170321"/>
                    <a:pt x="8386" y="170322"/>
                    <a:pt x="8265" y="170322"/>
                  </a:cubicBezTo>
                  <a:cubicBezTo>
                    <a:pt x="7019" y="170322"/>
                    <a:pt x="5879" y="170242"/>
                    <a:pt x="4694" y="170193"/>
                  </a:cubicBezTo>
                  <a:lnTo>
                    <a:pt x="2763" y="170121"/>
                  </a:lnTo>
                  <a:lnTo>
                    <a:pt x="2275" y="170085"/>
                  </a:lnTo>
                  <a:cubicBezTo>
                    <a:pt x="2265" y="170085"/>
                    <a:pt x="2231" y="170096"/>
                    <a:pt x="2207" y="170096"/>
                  </a:cubicBezTo>
                  <a:cubicBezTo>
                    <a:pt x="2189" y="170096"/>
                    <a:pt x="2177" y="170090"/>
                    <a:pt x="2185" y="170066"/>
                  </a:cubicBezTo>
                  <a:lnTo>
                    <a:pt x="2221" y="169940"/>
                  </a:lnTo>
                  <a:lnTo>
                    <a:pt x="2293" y="169705"/>
                  </a:lnTo>
                  <a:lnTo>
                    <a:pt x="2546" y="168748"/>
                  </a:lnTo>
                  <a:lnTo>
                    <a:pt x="3069" y="166816"/>
                  </a:lnTo>
                  <a:cubicBezTo>
                    <a:pt x="3250" y="166185"/>
                    <a:pt x="3431" y="165571"/>
                    <a:pt x="3629" y="164939"/>
                  </a:cubicBezTo>
                  <a:cubicBezTo>
                    <a:pt x="3810" y="164307"/>
                    <a:pt x="3990" y="163693"/>
                    <a:pt x="4207" y="163061"/>
                  </a:cubicBezTo>
                  <a:lnTo>
                    <a:pt x="4947" y="161183"/>
                  </a:lnTo>
                  <a:lnTo>
                    <a:pt x="5308" y="160244"/>
                  </a:lnTo>
                  <a:lnTo>
                    <a:pt x="5489" y="159775"/>
                  </a:lnTo>
                  <a:cubicBezTo>
                    <a:pt x="5525" y="159684"/>
                    <a:pt x="5561" y="159612"/>
                    <a:pt x="5597" y="159540"/>
                  </a:cubicBezTo>
                  <a:lnTo>
                    <a:pt x="5688" y="159341"/>
                  </a:lnTo>
                  <a:lnTo>
                    <a:pt x="6301" y="158059"/>
                  </a:lnTo>
                  <a:cubicBezTo>
                    <a:pt x="7981" y="154719"/>
                    <a:pt x="10021" y="151577"/>
                    <a:pt x="12386" y="148689"/>
                  </a:cubicBezTo>
                  <a:cubicBezTo>
                    <a:pt x="14733" y="145818"/>
                    <a:pt x="17352" y="143182"/>
                    <a:pt x="20186" y="140816"/>
                  </a:cubicBezTo>
                  <a:cubicBezTo>
                    <a:pt x="23021" y="138451"/>
                    <a:pt x="26072" y="136357"/>
                    <a:pt x="29304" y="134569"/>
                  </a:cubicBezTo>
                  <a:lnTo>
                    <a:pt x="31706" y="133269"/>
                  </a:lnTo>
                  <a:cubicBezTo>
                    <a:pt x="32518" y="132854"/>
                    <a:pt x="33331" y="132493"/>
                    <a:pt x="34143" y="132077"/>
                  </a:cubicBezTo>
                  <a:cubicBezTo>
                    <a:pt x="34956" y="131662"/>
                    <a:pt x="35805" y="131301"/>
                    <a:pt x="36617" y="130940"/>
                  </a:cubicBezTo>
                  <a:cubicBezTo>
                    <a:pt x="37430" y="130579"/>
                    <a:pt x="38260" y="130200"/>
                    <a:pt x="39091" y="129893"/>
                  </a:cubicBezTo>
                  <a:lnTo>
                    <a:pt x="41600" y="128881"/>
                  </a:lnTo>
                  <a:lnTo>
                    <a:pt x="44128" y="127979"/>
                  </a:lnTo>
                  <a:cubicBezTo>
                    <a:pt x="44977" y="127654"/>
                    <a:pt x="45825" y="127401"/>
                    <a:pt x="46674" y="127112"/>
                  </a:cubicBezTo>
                  <a:cubicBezTo>
                    <a:pt x="47523" y="126823"/>
                    <a:pt x="48371" y="126534"/>
                    <a:pt x="49220" y="126281"/>
                  </a:cubicBezTo>
                  <a:cubicBezTo>
                    <a:pt x="52614" y="125216"/>
                    <a:pt x="56027" y="124277"/>
                    <a:pt x="59421" y="123374"/>
                  </a:cubicBezTo>
                  <a:cubicBezTo>
                    <a:pt x="66210" y="121569"/>
                    <a:pt x="72981" y="119944"/>
                    <a:pt x="79554" y="117976"/>
                  </a:cubicBezTo>
                  <a:lnTo>
                    <a:pt x="79554" y="117976"/>
                  </a:lnTo>
                  <a:cubicBezTo>
                    <a:pt x="74010" y="119655"/>
                    <a:pt x="68251" y="121118"/>
                    <a:pt x="62383" y="122652"/>
                  </a:cubicBezTo>
                  <a:cubicBezTo>
                    <a:pt x="56514" y="124205"/>
                    <a:pt x="50538" y="125866"/>
                    <a:pt x="44598" y="127943"/>
                  </a:cubicBezTo>
                  <a:cubicBezTo>
                    <a:pt x="38675" y="130073"/>
                    <a:pt x="32771" y="132601"/>
                    <a:pt x="27228" y="136013"/>
                  </a:cubicBezTo>
                  <a:cubicBezTo>
                    <a:pt x="21649" y="139462"/>
                    <a:pt x="16683" y="143832"/>
                    <a:pt x="12531" y="148923"/>
                  </a:cubicBezTo>
                  <a:cubicBezTo>
                    <a:pt x="10436" y="151469"/>
                    <a:pt x="8613" y="154232"/>
                    <a:pt x="7060" y="157157"/>
                  </a:cubicBezTo>
                  <a:cubicBezTo>
                    <a:pt x="6681" y="157897"/>
                    <a:pt x="6338" y="158637"/>
                    <a:pt x="5958" y="159396"/>
                  </a:cubicBezTo>
                  <a:cubicBezTo>
                    <a:pt x="5904" y="159504"/>
                    <a:pt x="5850" y="159594"/>
                    <a:pt x="5796" y="159739"/>
                  </a:cubicBezTo>
                  <a:cubicBezTo>
                    <a:pt x="5742" y="159865"/>
                    <a:pt x="5688" y="160009"/>
                    <a:pt x="5633" y="160136"/>
                  </a:cubicBezTo>
                  <a:lnTo>
                    <a:pt x="5326" y="160948"/>
                  </a:lnTo>
                  <a:lnTo>
                    <a:pt x="4694" y="162555"/>
                  </a:lnTo>
                  <a:cubicBezTo>
                    <a:pt x="4478" y="163079"/>
                    <a:pt x="4297" y="163621"/>
                    <a:pt x="4153" y="164180"/>
                  </a:cubicBezTo>
                  <a:lnTo>
                    <a:pt x="3665" y="165787"/>
                  </a:lnTo>
                  <a:cubicBezTo>
                    <a:pt x="3485" y="166311"/>
                    <a:pt x="3340" y="166853"/>
                    <a:pt x="3196" y="167412"/>
                  </a:cubicBezTo>
                  <a:lnTo>
                    <a:pt x="2744" y="169055"/>
                  </a:lnTo>
                  <a:lnTo>
                    <a:pt x="2618" y="169489"/>
                  </a:lnTo>
                  <a:lnTo>
                    <a:pt x="2564" y="169687"/>
                  </a:lnTo>
                  <a:lnTo>
                    <a:pt x="2528" y="169796"/>
                  </a:lnTo>
                  <a:lnTo>
                    <a:pt x="2510" y="169850"/>
                  </a:lnTo>
                  <a:lnTo>
                    <a:pt x="2582" y="169850"/>
                  </a:lnTo>
                  <a:lnTo>
                    <a:pt x="3413" y="169886"/>
                  </a:lnTo>
                  <a:lnTo>
                    <a:pt x="5056" y="169940"/>
                  </a:lnTo>
                  <a:lnTo>
                    <a:pt x="6717" y="170012"/>
                  </a:lnTo>
                  <a:cubicBezTo>
                    <a:pt x="6988" y="170030"/>
                    <a:pt x="7258" y="170048"/>
                    <a:pt x="7547" y="170048"/>
                  </a:cubicBezTo>
                  <a:lnTo>
                    <a:pt x="14499" y="170048"/>
                  </a:lnTo>
                  <a:lnTo>
                    <a:pt x="23797" y="170066"/>
                  </a:lnTo>
                  <a:cubicBezTo>
                    <a:pt x="36166" y="170103"/>
                    <a:pt x="48317" y="170175"/>
                    <a:pt x="60053" y="170283"/>
                  </a:cubicBezTo>
                  <a:cubicBezTo>
                    <a:pt x="127112" y="170680"/>
                    <a:pt x="187455" y="170482"/>
                    <a:pt x="247815" y="171096"/>
                  </a:cubicBezTo>
                  <a:lnTo>
                    <a:pt x="257655" y="171222"/>
                  </a:lnTo>
                  <a:cubicBezTo>
                    <a:pt x="261935" y="170987"/>
                    <a:pt x="265762" y="170753"/>
                    <a:pt x="269175" y="170536"/>
                  </a:cubicBezTo>
                  <a:cubicBezTo>
                    <a:pt x="278330" y="169833"/>
                    <a:pt x="284365" y="168952"/>
                    <a:pt x="278708" y="168137"/>
                  </a:cubicBezTo>
                  <a:lnTo>
                    <a:pt x="278708" y="168137"/>
                  </a:lnTo>
                  <a:cubicBezTo>
                    <a:pt x="279685" y="164054"/>
                    <a:pt x="280710" y="145211"/>
                    <a:pt x="281236" y="117290"/>
                  </a:cubicBezTo>
                  <a:lnTo>
                    <a:pt x="282049" y="117290"/>
                  </a:lnTo>
                  <a:cubicBezTo>
                    <a:pt x="281834" y="146227"/>
                    <a:pt x="282324" y="151752"/>
                    <a:pt x="282979" y="151752"/>
                  </a:cubicBezTo>
                  <a:cubicBezTo>
                    <a:pt x="283384" y="151752"/>
                    <a:pt x="283852" y="149643"/>
                    <a:pt x="284257" y="149643"/>
                  </a:cubicBezTo>
                  <a:cubicBezTo>
                    <a:pt x="284411" y="149643"/>
                    <a:pt x="284556" y="149951"/>
                    <a:pt x="284685" y="150801"/>
                  </a:cubicBezTo>
                  <a:cubicBezTo>
                    <a:pt x="284685" y="124006"/>
                    <a:pt x="284901" y="97176"/>
                    <a:pt x="285497" y="70345"/>
                  </a:cubicBezTo>
                  <a:lnTo>
                    <a:pt x="285497" y="37520"/>
                  </a:lnTo>
                  <a:cubicBezTo>
                    <a:pt x="285244" y="37375"/>
                    <a:pt x="284974" y="37249"/>
                    <a:pt x="284721" y="37104"/>
                  </a:cubicBezTo>
                  <a:lnTo>
                    <a:pt x="279358" y="34342"/>
                  </a:lnTo>
                  <a:lnTo>
                    <a:pt x="277769" y="33511"/>
                  </a:lnTo>
                  <a:cubicBezTo>
                    <a:pt x="277517" y="33385"/>
                    <a:pt x="277246" y="33241"/>
                    <a:pt x="276975" y="33114"/>
                  </a:cubicBezTo>
                  <a:lnTo>
                    <a:pt x="276217" y="32681"/>
                  </a:lnTo>
                  <a:cubicBezTo>
                    <a:pt x="275169" y="32121"/>
                    <a:pt x="274158" y="31507"/>
                    <a:pt x="273147" y="30911"/>
                  </a:cubicBezTo>
                  <a:cubicBezTo>
                    <a:pt x="269067" y="28492"/>
                    <a:pt x="265040" y="25838"/>
                    <a:pt x="260978" y="23147"/>
                  </a:cubicBezTo>
                  <a:cubicBezTo>
                    <a:pt x="252871" y="17767"/>
                    <a:pt x="244655" y="12188"/>
                    <a:pt x="235591" y="7674"/>
                  </a:cubicBezTo>
                  <a:cubicBezTo>
                    <a:pt x="233334" y="6536"/>
                    <a:pt x="231005" y="5507"/>
                    <a:pt x="228622" y="4532"/>
                  </a:cubicBezTo>
                  <a:lnTo>
                    <a:pt x="226816" y="3846"/>
                  </a:lnTo>
                  <a:cubicBezTo>
                    <a:pt x="226220" y="3611"/>
                    <a:pt x="225606" y="3431"/>
                    <a:pt x="224992" y="3196"/>
                  </a:cubicBezTo>
                  <a:cubicBezTo>
                    <a:pt x="223783" y="2763"/>
                    <a:pt x="222519" y="2419"/>
                    <a:pt x="221291" y="2040"/>
                  </a:cubicBezTo>
                  <a:lnTo>
                    <a:pt x="219395" y="1553"/>
                  </a:lnTo>
                  <a:cubicBezTo>
                    <a:pt x="219070" y="1481"/>
                    <a:pt x="218763" y="1390"/>
                    <a:pt x="218438" y="1318"/>
                  </a:cubicBezTo>
                  <a:lnTo>
                    <a:pt x="217463" y="1119"/>
                  </a:lnTo>
                  <a:lnTo>
                    <a:pt x="216506" y="921"/>
                  </a:lnTo>
                  <a:cubicBezTo>
                    <a:pt x="216181" y="867"/>
                    <a:pt x="215874" y="794"/>
                    <a:pt x="215531" y="740"/>
                  </a:cubicBezTo>
                  <a:lnTo>
                    <a:pt x="213581" y="451"/>
                  </a:lnTo>
                  <a:cubicBezTo>
                    <a:pt x="213419" y="415"/>
                    <a:pt x="213256" y="397"/>
                    <a:pt x="213094" y="379"/>
                  </a:cubicBezTo>
                  <a:lnTo>
                    <a:pt x="212606" y="325"/>
                  </a:lnTo>
                  <a:lnTo>
                    <a:pt x="211613" y="235"/>
                  </a:lnTo>
                  <a:cubicBezTo>
                    <a:pt x="210945" y="163"/>
                    <a:pt x="210295" y="90"/>
                    <a:pt x="209627" y="72"/>
                  </a:cubicBezTo>
                  <a:lnTo>
                    <a:pt x="207641" y="0"/>
                  </a:lnTo>
                  <a:close/>
                </a:path>
              </a:pathLst>
            </a:custGeom>
            <a:solidFill>
              <a:srgbClr val="35C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8" name="Google Shape;1038;p14"/>
          <p:cNvGrpSpPr/>
          <p:nvPr/>
        </p:nvGrpSpPr>
        <p:grpSpPr>
          <a:xfrm>
            <a:off x="7933360" y="4432962"/>
            <a:ext cx="912856" cy="569458"/>
            <a:chOff x="209625" y="551300"/>
            <a:chExt cx="7170900" cy="4592400"/>
          </a:xfrm>
        </p:grpSpPr>
        <p:sp>
          <p:nvSpPr>
            <p:cNvPr id="1039" name="Google Shape;1039;p14"/>
            <p:cNvSpPr/>
            <p:nvPr/>
          </p:nvSpPr>
          <p:spPr>
            <a:xfrm>
              <a:off x="838900" y="1811875"/>
              <a:ext cx="238725" cy="180050"/>
            </a:xfrm>
            <a:custGeom>
              <a:rect b="b" l="l" r="r" t="t"/>
              <a:pathLst>
                <a:path extrusionOk="0" h="7202" w="9549">
                  <a:moveTo>
                    <a:pt x="4802" y="0"/>
                  </a:moveTo>
                  <a:cubicBezTo>
                    <a:pt x="1601" y="0"/>
                    <a:pt x="1" y="3825"/>
                    <a:pt x="2252" y="6103"/>
                  </a:cubicBezTo>
                  <a:cubicBezTo>
                    <a:pt x="2930" y="6835"/>
                    <a:pt x="3852" y="7201"/>
                    <a:pt x="4775" y="7201"/>
                  </a:cubicBezTo>
                  <a:cubicBezTo>
                    <a:pt x="5697" y="7201"/>
                    <a:pt x="6619" y="6835"/>
                    <a:pt x="7297" y="6103"/>
                  </a:cubicBezTo>
                  <a:cubicBezTo>
                    <a:pt x="9548" y="3879"/>
                    <a:pt x="7975" y="27"/>
                    <a:pt x="480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4"/>
            <p:cNvSpPr/>
            <p:nvPr/>
          </p:nvSpPr>
          <p:spPr>
            <a:xfrm>
              <a:off x="1469250" y="1182575"/>
              <a:ext cx="238325" cy="179750"/>
            </a:xfrm>
            <a:custGeom>
              <a:rect b="b" l="l" r="r" t="t"/>
              <a:pathLst>
                <a:path extrusionOk="0" h="7190" w="9533">
                  <a:moveTo>
                    <a:pt x="4746" y="1"/>
                  </a:moveTo>
                  <a:cubicBezTo>
                    <a:pt x="1616" y="1"/>
                    <a:pt x="0" y="3761"/>
                    <a:pt x="2182" y="6050"/>
                  </a:cubicBezTo>
                  <a:cubicBezTo>
                    <a:pt x="2859" y="6810"/>
                    <a:pt x="3796" y="7189"/>
                    <a:pt x="4739" y="7189"/>
                  </a:cubicBezTo>
                  <a:cubicBezTo>
                    <a:pt x="5648" y="7189"/>
                    <a:pt x="6562" y="6837"/>
                    <a:pt x="7254" y="6131"/>
                  </a:cubicBezTo>
                  <a:cubicBezTo>
                    <a:pt x="9532" y="3934"/>
                    <a:pt x="8013" y="55"/>
                    <a:pt x="4813" y="1"/>
                  </a:cubicBezTo>
                  <a:cubicBezTo>
                    <a:pt x="4790"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4"/>
            <p:cNvSpPr/>
            <p:nvPr/>
          </p:nvSpPr>
          <p:spPr>
            <a:xfrm>
              <a:off x="2098325" y="551550"/>
              <a:ext cx="239200" cy="180150"/>
            </a:xfrm>
            <a:custGeom>
              <a:rect b="b" l="l" r="r" t="t"/>
              <a:pathLst>
                <a:path extrusionOk="0" h="7206" w="9568">
                  <a:moveTo>
                    <a:pt x="4746" y="0"/>
                  </a:moveTo>
                  <a:cubicBezTo>
                    <a:pt x="3826" y="0"/>
                    <a:pt x="2912" y="366"/>
                    <a:pt x="2244" y="1102"/>
                  </a:cubicBezTo>
                  <a:cubicBezTo>
                    <a:pt x="1" y="3372"/>
                    <a:pt x="1609" y="7205"/>
                    <a:pt x="4787" y="7205"/>
                  </a:cubicBezTo>
                  <a:cubicBezTo>
                    <a:pt x="4798" y="7205"/>
                    <a:pt x="4810" y="7205"/>
                    <a:pt x="4821" y="7205"/>
                  </a:cubicBezTo>
                  <a:cubicBezTo>
                    <a:pt x="7994" y="7151"/>
                    <a:pt x="9568" y="3299"/>
                    <a:pt x="7262" y="1075"/>
                  </a:cubicBezTo>
                  <a:cubicBezTo>
                    <a:pt x="6574" y="360"/>
                    <a:pt x="5657" y="0"/>
                    <a:pt x="474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4"/>
            <p:cNvSpPr/>
            <p:nvPr/>
          </p:nvSpPr>
          <p:spPr>
            <a:xfrm>
              <a:off x="1468850" y="1811875"/>
              <a:ext cx="238725" cy="180050"/>
            </a:xfrm>
            <a:custGeom>
              <a:rect b="b" l="l" r="r" t="t"/>
              <a:pathLst>
                <a:path extrusionOk="0" h="7202" w="9549">
                  <a:moveTo>
                    <a:pt x="4748" y="0"/>
                  </a:moveTo>
                  <a:cubicBezTo>
                    <a:pt x="1574" y="27"/>
                    <a:pt x="1" y="3879"/>
                    <a:pt x="2252" y="6103"/>
                  </a:cubicBezTo>
                  <a:cubicBezTo>
                    <a:pt x="2944" y="6835"/>
                    <a:pt x="3866" y="7201"/>
                    <a:pt x="4788" y="7201"/>
                  </a:cubicBezTo>
                  <a:cubicBezTo>
                    <a:pt x="5710" y="7201"/>
                    <a:pt x="6633" y="6835"/>
                    <a:pt x="7324" y="6103"/>
                  </a:cubicBezTo>
                  <a:cubicBezTo>
                    <a:pt x="9548" y="3825"/>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4"/>
            <p:cNvSpPr/>
            <p:nvPr/>
          </p:nvSpPr>
          <p:spPr>
            <a:xfrm>
              <a:off x="2116450" y="1181050"/>
              <a:ext cx="202775" cy="181225"/>
            </a:xfrm>
            <a:custGeom>
              <a:rect b="b" l="l" r="r" t="t"/>
              <a:pathLst>
                <a:path extrusionOk="0" h="7249" w="8111">
                  <a:moveTo>
                    <a:pt x="4037" y="0"/>
                  </a:moveTo>
                  <a:cubicBezTo>
                    <a:pt x="3213" y="0"/>
                    <a:pt x="2393" y="309"/>
                    <a:pt x="1709" y="930"/>
                  </a:cubicBezTo>
                  <a:cubicBezTo>
                    <a:pt x="163" y="2314"/>
                    <a:pt x="0" y="4429"/>
                    <a:pt x="1356" y="5975"/>
                  </a:cubicBezTo>
                  <a:cubicBezTo>
                    <a:pt x="2109" y="6817"/>
                    <a:pt x="3087" y="7248"/>
                    <a:pt x="4067" y="7248"/>
                  </a:cubicBezTo>
                  <a:cubicBezTo>
                    <a:pt x="4887" y="7248"/>
                    <a:pt x="5709" y="6946"/>
                    <a:pt x="6401" y="6328"/>
                  </a:cubicBezTo>
                  <a:cubicBezTo>
                    <a:pt x="7920" y="4972"/>
                    <a:pt x="8110" y="2775"/>
                    <a:pt x="6754" y="1283"/>
                  </a:cubicBezTo>
                  <a:cubicBezTo>
                    <a:pt x="5990" y="431"/>
                    <a:pt x="5011" y="0"/>
                    <a:pt x="403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4"/>
            <p:cNvSpPr/>
            <p:nvPr/>
          </p:nvSpPr>
          <p:spPr>
            <a:xfrm>
              <a:off x="2747075" y="551300"/>
              <a:ext cx="201425" cy="180975"/>
            </a:xfrm>
            <a:custGeom>
              <a:rect b="b" l="l" r="r" t="t"/>
              <a:pathLst>
                <a:path extrusionOk="0" h="7239" w="8057">
                  <a:moveTo>
                    <a:pt x="4008" y="1"/>
                  </a:moveTo>
                  <a:cubicBezTo>
                    <a:pt x="3158" y="1"/>
                    <a:pt x="2309" y="334"/>
                    <a:pt x="1601" y="1004"/>
                  </a:cubicBezTo>
                  <a:cubicBezTo>
                    <a:pt x="82" y="2414"/>
                    <a:pt x="0" y="4557"/>
                    <a:pt x="1384" y="6049"/>
                  </a:cubicBezTo>
                  <a:cubicBezTo>
                    <a:pt x="2129" y="6837"/>
                    <a:pt x="3086" y="7239"/>
                    <a:pt x="4043" y="7239"/>
                  </a:cubicBezTo>
                  <a:cubicBezTo>
                    <a:pt x="4897" y="7239"/>
                    <a:pt x="5752" y="6918"/>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4"/>
            <p:cNvSpPr/>
            <p:nvPr/>
          </p:nvSpPr>
          <p:spPr>
            <a:xfrm>
              <a:off x="2098125" y="1811875"/>
              <a:ext cx="238725" cy="180550"/>
            </a:xfrm>
            <a:custGeom>
              <a:rect b="b" l="l" r="r" t="t"/>
              <a:pathLst>
                <a:path extrusionOk="0" h="7222" w="9549">
                  <a:moveTo>
                    <a:pt x="4775" y="0"/>
                  </a:moveTo>
                  <a:cubicBezTo>
                    <a:pt x="1601" y="0"/>
                    <a:pt x="1" y="3852"/>
                    <a:pt x="2252" y="6103"/>
                  </a:cubicBezTo>
                  <a:cubicBezTo>
                    <a:pt x="2930" y="6849"/>
                    <a:pt x="3852" y="7222"/>
                    <a:pt x="4775" y="7222"/>
                  </a:cubicBezTo>
                  <a:cubicBezTo>
                    <a:pt x="5697" y="7222"/>
                    <a:pt x="6619" y="6849"/>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4"/>
            <p:cNvSpPr/>
            <p:nvPr/>
          </p:nvSpPr>
          <p:spPr>
            <a:xfrm>
              <a:off x="2728000" y="1181375"/>
              <a:ext cx="238800" cy="179625"/>
            </a:xfrm>
            <a:custGeom>
              <a:rect b="b" l="l" r="r" t="t"/>
              <a:pathLst>
                <a:path extrusionOk="0" h="7185" w="9552">
                  <a:moveTo>
                    <a:pt x="4771" y="1"/>
                  </a:moveTo>
                  <a:cubicBezTo>
                    <a:pt x="3826" y="1"/>
                    <a:pt x="2884" y="381"/>
                    <a:pt x="2201" y="1134"/>
                  </a:cubicBezTo>
                  <a:cubicBezTo>
                    <a:pt x="0" y="3416"/>
                    <a:pt x="1624" y="7184"/>
                    <a:pt x="4759" y="7184"/>
                  </a:cubicBezTo>
                  <a:cubicBezTo>
                    <a:pt x="4792" y="7184"/>
                    <a:pt x="4825" y="7184"/>
                    <a:pt x="4859" y="7183"/>
                  </a:cubicBezTo>
                  <a:cubicBezTo>
                    <a:pt x="8033" y="7129"/>
                    <a:pt x="9551" y="3223"/>
                    <a:pt x="7246" y="1026"/>
                  </a:cubicBezTo>
                  <a:cubicBezTo>
                    <a:pt x="6561" y="340"/>
                    <a:pt x="566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4"/>
            <p:cNvSpPr/>
            <p:nvPr/>
          </p:nvSpPr>
          <p:spPr>
            <a:xfrm>
              <a:off x="3358025" y="551525"/>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6"/>
                    <a:pt x="4738" y="7206"/>
                    <a:pt x="4761" y="7206"/>
                  </a:cubicBezTo>
                  <a:cubicBezTo>
                    <a:pt x="7917" y="7206"/>
                    <a:pt x="9533" y="3420"/>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4"/>
            <p:cNvSpPr/>
            <p:nvPr/>
          </p:nvSpPr>
          <p:spPr>
            <a:xfrm>
              <a:off x="2747075" y="1810525"/>
              <a:ext cx="201425" cy="180975"/>
            </a:xfrm>
            <a:custGeom>
              <a:rect b="b" l="l" r="r" t="t"/>
              <a:pathLst>
                <a:path extrusionOk="0" h="7239" w="8057">
                  <a:moveTo>
                    <a:pt x="4008" y="0"/>
                  </a:moveTo>
                  <a:cubicBezTo>
                    <a:pt x="3158" y="0"/>
                    <a:pt x="2309" y="334"/>
                    <a:pt x="1601" y="1003"/>
                  </a:cubicBezTo>
                  <a:cubicBezTo>
                    <a:pt x="109" y="2414"/>
                    <a:pt x="0" y="4584"/>
                    <a:pt x="1384" y="6048"/>
                  </a:cubicBezTo>
                  <a:cubicBezTo>
                    <a:pt x="2086" y="6837"/>
                    <a:pt x="3060" y="7239"/>
                    <a:pt x="4036" y="7239"/>
                  </a:cubicBezTo>
                  <a:cubicBezTo>
                    <a:pt x="4906" y="7239"/>
                    <a:pt x="5778" y="6918"/>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4"/>
            <p:cNvSpPr/>
            <p:nvPr/>
          </p:nvSpPr>
          <p:spPr>
            <a:xfrm>
              <a:off x="3358025" y="1180950"/>
              <a:ext cx="238150" cy="180725"/>
            </a:xfrm>
            <a:custGeom>
              <a:rect b="b" l="l" r="r" t="t"/>
              <a:pathLst>
                <a:path extrusionOk="0" h="7229" w="9526">
                  <a:moveTo>
                    <a:pt x="4763" y="1"/>
                  </a:moveTo>
                  <a:cubicBezTo>
                    <a:pt x="3897" y="1"/>
                    <a:pt x="3028" y="347"/>
                    <a:pt x="2306" y="1043"/>
                  </a:cubicBezTo>
                  <a:cubicBezTo>
                    <a:pt x="1" y="3240"/>
                    <a:pt x="1493" y="7146"/>
                    <a:pt x="4666" y="7227"/>
                  </a:cubicBezTo>
                  <a:cubicBezTo>
                    <a:pt x="4700" y="7228"/>
                    <a:pt x="4733" y="7228"/>
                    <a:pt x="4767" y="7228"/>
                  </a:cubicBezTo>
                  <a:cubicBezTo>
                    <a:pt x="7902" y="7228"/>
                    <a:pt x="9525" y="3460"/>
                    <a:pt x="7352" y="1178"/>
                  </a:cubicBezTo>
                  <a:cubicBezTo>
                    <a:pt x="6610" y="394"/>
                    <a:pt x="5687" y="1"/>
                    <a:pt x="476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4"/>
            <p:cNvSpPr/>
            <p:nvPr/>
          </p:nvSpPr>
          <p:spPr>
            <a:xfrm>
              <a:off x="3357750" y="1811100"/>
              <a:ext cx="239000" cy="179825"/>
            </a:xfrm>
            <a:custGeom>
              <a:rect b="b" l="l" r="r" t="t"/>
              <a:pathLst>
                <a:path extrusionOk="0" h="7193" w="9560">
                  <a:moveTo>
                    <a:pt x="4786" y="0"/>
                  </a:moveTo>
                  <a:cubicBezTo>
                    <a:pt x="3845" y="0"/>
                    <a:pt x="2903" y="380"/>
                    <a:pt x="2209" y="1143"/>
                  </a:cubicBezTo>
                  <a:cubicBezTo>
                    <a:pt x="0" y="3406"/>
                    <a:pt x="1616" y="7192"/>
                    <a:pt x="4773" y="7192"/>
                  </a:cubicBezTo>
                  <a:cubicBezTo>
                    <a:pt x="4795" y="7192"/>
                    <a:pt x="4818" y="7192"/>
                    <a:pt x="4840" y="7192"/>
                  </a:cubicBezTo>
                  <a:cubicBezTo>
                    <a:pt x="8013"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4"/>
            <p:cNvSpPr/>
            <p:nvPr/>
          </p:nvSpPr>
          <p:spPr>
            <a:xfrm>
              <a:off x="209625" y="552625"/>
              <a:ext cx="238325" cy="180000"/>
            </a:xfrm>
            <a:custGeom>
              <a:rect b="b" l="l" r="r" t="t"/>
              <a:pathLst>
                <a:path extrusionOk="0" h="7200" w="9533">
                  <a:moveTo>
                    <a:pt x="4760" y="1"/>
                  </a:moveTo>
                  <a:cubicBezTo>
                    <a:pt x="4738" y="1"/>
                    <a:pt x="4716" y="1"/>
                    <a:pt x="4693" y="1"/>
                  </a:cubicBezTo>
                  <a:cubicBezTo>
                    <a:pt x="1520" y="55"/>
                    <a:pt x="1" y="3934"/>
                    <a:pt x="2279" y="6131"/>
                  </a:cubicBezTo>
                  <a:cubicBezTo>
                    <a:pt x="2955" y="6847"/>
                    <a:pt x="3857" y="7200"/>
                    <a:pt x="4759" y="7200"/>
                  </a:cubicBezTo>
                  <a:cubicBezTo>
                    <a:pt x="5702" y="7200"/>
                    <a:pt x="6644" y="6813"/>
                    <a:pt x="7324" y="6050"/>
                  </a:cubicBezTo>
                  <a:cubicBezTo>
                    <a:pt x="9533" y="3787"/>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4"/>
            <p:cNvSpPr/>
            <p:nvPr/>
          </p:nvSpPr>
          <p:spPr>
            <a:xfrm>
              <a:off x="210025" y="1182575"/>
              <a:ext cx="238325" cy="179650"/>
            </a:xfrm>
            <a:custGeom>
              <a:rect b="b" l="l" r="r" t="t"/>
              <a:pathLst>
                <a:path extrusionOk="0" h="7186" w="9533">
                  <a:moveTo>
                    <a:pt x="4719" y="1"/>
                  </a:moveTo>
                  <a:cubicBezTo>
                    <a:pt x="1590" y="1"/>
                    <a:pt x="0" y="3787"/>
                    <a:pt x="2209" y="6050"/>
                  </a:cubicBezTo>
                  <a:cubicBezTo>
                    <a:pt x="2896" y="6806"/>
                    <a:pt x="3828" y="7186"/>
                    <a:pt x="4759" y="7186"/>
                  </a:cubicBezTo>
                  <a:cubicBezTo>
                    <a:pt x="5665" y="7186"/>
                    <a:pt x="6572" y="6826"/>
                    <a:pt x="7254" y="6104"/>
                  </a:cubicBezTo>
                  <a:cubicBezTo>
                    <a:pt x="9532" y="3880"/>
                    <a:pt x="7986" y="28"/>
                    <a:pt x="4786" y="1"/>
                  </a:cubicBezTo>
                  <a:cubicBezTo>
                    <a:pt x="4763" y="1"/>
                    <a:pt x="4741" y="1"/>
                    <a:pt x="471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4"/>
            <p:cNvSpPr/>
            <p:nvPr/>
          </p:nvSpPr>
          <p:spPr>
            <a:xfrm>
              <a:off x="839100" y="552650"/>
              <a:ext cx="238525" cy="179800"/>
            </a:xfrm>
            <a:custGeom>
              <a:rect b="b" l="l" r="r" t="t"/>
              <a:pathLst>
                <a:path extrusionOk="0" h="7192" w="9541">
                  <a:moveTo>
                    <a:pt x="4787" y="0"/>
                  </a:moveTo>
                  <a:cubicBezTo>
                    <a:pt x="1609" y="0"/>
                    <a:pt x="1" y="3806"/>
                    <a:pt x="2217" y="6076"/>
                  </a:cubicBezTo>
                  <a:cubicBezTo>
                    <a:pt x="2905" y="6819"/>
                    <a:pt x="3843" y="7192"/>
                    <a:pt x="4778" y="7192"/>
                  </a:cubicBezTo>
                  <a:cubicBezTo>
                    <a:pt x="5687" y="7192"/>
                    <a:pt x="6593" y="6839"/>
                    <a:pt x="7262" y="6130"/>
                  </a:cubicBezTo>
                  <a:cubicBezTo>
                    <a:pt x="9540" y="3906"/>
                    <a:pt x="7994"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4"/>
            <p:cNvSpPr/>
            <p:nvPr/>
          </p:nvSpPr>
          <p:spPr>
            <a:xfrm>
              <a:off x="209825" y="1811850"/>
              <a:ext cx="238525" cy="180325"/>
            </a:xfrm>
            <a:custGeom>
              <a:rect b="b" l="l" r="r" t="t"/>
              <a:pathLst>
                <a:path extrusionOk="0" h="7213" w="9541">
                  <a:moveTo>
                    <a:pt x="4760" y="1"/>
                  </a:moveTo>
                  <a:cubicBezTo>
                    <a:pt x="1609" y="1"/>
                    <a:pt x="1" y="3806"/>
                    <a:pt x="2217" y="6077"/>
                  </a:cubicBezTo>
                  <a:cubicBezTo>
                    <a:pt x="2904" y="6833"/>
                    <a:pt x="3836" y="7213"/>
                    <a:pt x="4767" y="7213"/>
                  </a:cubicBezTo>
                  <a:cubicBezTo>
                    <a:pt x="5673" y="7213"/>
                    <a:pt x="6580" y="6853"/>
                    <a:pt x="7262" y="6131"/>
                  </a:cubicBezTo>
                  <a:cubicBezTo>
                    <a:pt x="9540" y="3907"/>
                    <a:pt x="7994" y="28"/>
                    <a:pt x="4794" y="1"/>
                  </a:cubicBezTo>
                  <a:cubicBezTo>
                    <a:pt x="4783" y="1"/>
                    <a:pt x="4771"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4"/>
            <p:cNvSpPr/>
            <p:nvPr/>
          </p:nvSpPr>
          <p:spPr>
            <a:xfrm>
              <a:off x="857225" y="1181075"/>
              <a:ext cx="201400" cy="181050"/>
            </a:xfrm>
            <a:custGeom>
              <a:rect b="b" l="l" r="r" t="t"/>
              <a:pathLst>
                <a:path extrusionOk="0" h="7242" w="8056">
                  <a:moveTo>
                    <a:pt x="4032" y="1"/>
                  </a:moveTo>
                  <a:cubicBezTo>
                    <a:pt x="3183" y="1"/>
                    <a:pt x="2335" y="327"/>
                    <a:pt x="1628" y="983"/>
                  </a:cubicBezTo>
                  <a:cubicBezTo>
                    <a:pt x="136" y="2394"/>
                    <a:pt x="0" y="4564"/>
                    <a:pt x="1411" y="6056"/>
                  </a:cubicBezTo>
                  <a:cubicBezTo>
                    <a:pt x="2095" y="6840"/>
                    <a:pt x="3057" y="7242"/>
                    <a:pt x="4024" y="7242"/>
                  </a:cubicBezTo>
                  <a:cubicBezTo>
                    <a:pt x="4897" y="7242"/>
                    <a:pt x="5774" y="6914"/>
                    <a:pt x="6456" y="6245"/>
                  </a:cubicBezTo>
                  <a:cubicBezTo>
                    <a:pt x="7975" y="4944"/>
                    <a:pt x="8056" y="2638"/>
                    <a:pt x="6673" y="1200"/>
                  </a:cubicBezTo>
                  <a:cubicBezTo>
                    <a:pt x="5917" y="402"/>
                    <a:pt x="4974" y="1"/>
                    <a:pt x="403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4"/>
            <p:cNvSpPr/>
            <p:nvPr/>
          </p:nvSpPr>
          <p:spPr>
            <a:xfrm>
              <a:off x="1468850" y="551525"/>
              <a:ext cx="238325" cy="180175"/>
            </a:xfrm>
            <a:custGeom>
              <a:rect b="b" l="l" r="r" t="t"/>
              <a:pathLst>
                <a:path extrusionOk="0" h="7207" w="9533">
                  <a:moveTo>
                    <a:pt x="4768" y="1"/>
                  </a:moveTo>
                  <a:cubicBezTo>
                    <a:pt x="3870" y="1"/>
                    <a:pt x="2968" y="347"/>
                    <a:pt x="2279" y="1049"/>
                  </a:cubicBezTo>
                  <a:cubicBezTo>
                    <a:pt x="1" y="3273"/>
                    <a:pt x="1520" y="7152"/>
                    <a:pt x="4720" y="7206"/>
                  </a:cubicBezTo>
                  <a:cubicBezTo>
                    <a:pt x="4743" y="7206"/>
                    <a:pt x="4765" y="7206"/>
                    <a:pt x="4787" y="7206"/>
                  </a:cubicBezTo>
                  <a:cubicBezTo>
                    <a:pt x="7917" y="7206"/>
                    <a:pt x="9533" y="3393"/>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4"/>
            <p:cNvSpPr/>
            <p:nvPr/>
          </p:nvSpPr>
          <p:spPr>
            <a:xfrm>
              <a:off x="3988000" y="1811875"/>
              <a:ext cx="238700" cy="180050"/>
            </a:xfrm>
            <a:custGeom>
              <a:rect b="b" l="l" r="r" t="t"/>
              <a:pathLst>
                <a:path extrusionOk="0" h="7202" w="9548">
                  <a:moveTo>
                    <a:pt x="4801" y="0"/>
                  </a:moveTo>
                  <a:cubicBezTo>
                    <a:pt x="1600" y="0"/>
                    <a:pt x="0" y="3825"/>
                    <a:pt x="2251" y="6103"/>
                  </a:cubicBezTo>
                  <a:cubicBezTo>
                    <a:pt x="2929" y="6835"/>
                    <a:pt x="3852" y="7201"/>
                    <a:pt x="4774" y="7201"/>
                  </a:cubicBezTo>
                  <a:cubicBezTo>
                    <a:pt x="5696" y="7201"/>
                    <a:pt x="6618" y="6835"/>
                    <a:pt x="7296" y="6103"/>
                  </a:cubicBezTo>
                  <a:cubicBezTo>
                    <a:pt x="9548" y="3879"/>
                    <a:pt x="7974"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4"/>
            <p:cNvSpPr/>
            <p:nvPr/>
          </p:nvSpPr>
          <p:spPr>
            <a:xfrm>
              <a:off x="4617650" y="1182575"/>
              <a:ext cx="239000" cy="179750"/>
            </a:xfrm>
            <a:custGeom>
              <a:rect b="b" l="l" r="r" t="t"/>
              <a:pathLst>
                <a:path extrusionOk="0" h="7190" w="9560">
                  <a:moveTo>
                    <a:pt x="4773" y="1"/>
                  </a:moveTo>
                  <a:cubicBezTo>
                    <a:pt x="1643" y="1"/>
                    <a:pt x="1" y="3761"/>
                    <a:pt x="2209" y="6050"/>
                  </a:cubicBezTo>
                  <a:cubicBezTo>
                    <a:pt x="2886" y="6810"/>
                    <a:pt x="3823" y="7189"/>
                    <a:pt x="4763" y="7189"/>
                  </a:cubicBezTo>
                  <a:cubicBezTo>
                    <a:pt x="5668" y="7189"/>
                    <a:pt x="6575" y="6837"/>
                    <a:pt x="7254" y="6131"/>
                  </a:cubicBezTo>
                  <a:cubicBezTo>
                    <a:pt x="9560" y="3934"/>
                    <a:pt x="8014" y="55"/>
                    <a:pt x="4840" y="1"/>
                  </a:cubicBezTo>
                  <a:cubicBezTo>
                    <a:pt x="4818" y="1"/>
                    <a:pt x="479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4"/>
            <p:cNvSpPr/>
            <p:nvPr/>
          </p:nvSpPr>
          <p:spPr>
            <a:xfrm>
              <a:off x="5247400" y="551550"/>
              <a:ext cx="238525" cy="180150"/>
            </a:xfrm>
            <a:custGeom>
              <a:rect b="b" l="l" r="r" t="t"/>
              <a:pathLst>
                <a:path extrusionOk="0" h="7206" w="9541">
                  <a:moveTo>
                    <a:pt x="4742" y="0"/>
                  </a:moveTo>
                  <a:cubicBezTo>
                    <a:pt x="3819" y="0"/>
                    <a:pt x="2898" y="366"/>
                    <a:pt x="2217" y="1102"/>
                  </a:cubicBezTo>
                  <a:cubicBezTo>
                    <a:pt x="1" y="3372"/>
                    <a:pt x="1609" y="7205"/>
                    <a:pt x="4788" y="7205"/>
                  </a:cubicBezTo>
                  <a:cubicBezTo>
                    <a:pt x="4799" y="7205"/>
                    <a:pt x="4810" y="7205"/>
                    <a:pt x="4821" y="7205"/>
                  </a:cubicBezTo>
                  <a:cubicBezTo>
                    <a:pt x="7995" y="7151"/>
                    <a:pt x="9541" y="3299"/>
                    <a:pt x="7262" y="1075"/>
                  </a:cubicBezTo>
                  <a:cubicBezTo>
                    <a:pt x="6574" y="360"/>
                    <a:pt x="5657" y="0"/>
                    <a:pt x="474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4"/>
            <p:cNvSpPr/>
            <p:nvPr/>
          </p:nvSpPr>
          <p:spPr>
            <a:xfrm>
              <a:off x="4617950" y="1811875"/>
              <a:ext cx="238700" cy="180050"/>
            </a:xfrm>
            <a:custGeom>
              <a:rect b="b" l="l" r="r" t="t"/>
              <a:pathLst>
                <a:path extrusionOk="0" h="7202" w="9548">
                  <a:moveTo>
                    <a:pt x="4747" y="0"/>
                  </a:moveTo>
                  <a:cubicBezTo>
                    <a:pt x="1573" y="27"/>
                    <a:pt x="0" y="3879"/>
                    <a:pt x="2251" y="6103"/>
                  </a:cubicBezTo>
                  <a:cubicBezTo>
                    <a:pt x="2943" y="6835"/>
                    <a:pt x="3865" y="7201"/>
                    <a:pt x="4784" y="7201"/>
                  </a:cubicBezTo>
                  <a:cubicBezTo>
                    <a:pt x="5703" y="7201"/>
                    <a:pt x="6618" y="6835"/>
                    <a:pt x="7296" y="6103"/>
                  </a:cubicBezTo>
                  <a:cubicBezTo>
                    <a:pt x="9548" y="3825"/>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4"/>
            <p:cNvSpPr/>
            <p:nvPr/>
          </p:nvSpPr>
          <p:spPr>
            <a:xfrm>
              <a:off x="5265525" y="1181050"/>
              <a:ext cx="202100" cy="181225"/>
            </a:xfrm>
            <a:custGeom>
              <a:rect b="b" l="l" r="r" t="t"/>
              <a:pathLst>
                <a:path extrusionOk="0" h="7249" w="8084">
                  <a:moveTo>
                    <a:pt x="4026" y="0"/>
                  </a:moveTo>
                  <a:cubicBezTo>
                    <a:pt x="3208" y="0"/>
                    <a:pt x="2393" y="309"/>
                    <a:pt x="1709" y="930"/>
                  </a:cubicBezTo>
                  <a:cubicBezTo>
                    <a:pt x="163" y="2314"/>
                    <a:pt x="0" y="4429"/>
                    <a:pt x="1357" y="5975"/>
                  </a:cubicBezTo>
                  <a:cubicBezTo>
                    <a:pt x="2110" y="6817"/>
                    <a:pt x="3087" y="7248"/>
                    <a:pt x="4067" y="7248"/>
                  </a:cubicBezTo>
                  <a:cubicBezTo>
                    <a:pt x="4888" y="7248"/>
                    <a:pt x="5709" y="6946"/>
                    <a:pt x="6402" y="6328"/>
                  </a:cubicBezTo>
                  <a:cubicBezTo>
                    <a:pt x="7893" y="4972"/>
                    <a:pt x="8083" y="2775"/>
                    <a:pt x="6727" y="1283"/>
                  </a:cubicBezTo>
                  <a:cubicBezTo>
                    <a:pt x="5963" y="431"/>
                    <a:pt x="4992"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4"/>
            <p:cNvSpPr/>
            <p:nvPr/>
          </p:nvSpPr>
          <p:spPr>
            <a:xfrm>
              <a:off x="5896150" y="551300"/>
              <a:ext cx="200750" cy="180975"/>
            </a:xfrm>
            <a:custGeom>
              <a:rect b="b" l="l" r="r" t="t"/>
              <a:pathLst>
                <a:path extrusionOk="0" h="7239" w="8030">
                  <a:moveTo>
                    <a:pt x="4008" y="1"/>
                  </a:moveTo>
                  <a:cubicBezTo>
                    <a:pt x="3158" y="1"/>
                    <a:pt x="2309" y="334"/>
                    <a:pt x="1601" y="1004"/>
                  </a:cubicBezTo>
                  <a:cubicBezTo>
                    <a:pt x="82" y="2414"/>
                    <a:pt x="1" y="4557"/>
                    <a:pt x="1384" y="6049"/>
                  </a:cubicBezTo>
                  <a:cubicBezTo>
                    <a:pt x="2129" y="6837"/>
                    <a:pt x="3086" y="7239"/>
                    <a:pt x="4043" y="7239"/>
                  </a:cubicBezTo>
                  <a:cubicBezTo>
                    <a:pt x="4898" y="7239"/>
                    <a:pt x="5752" y="6918"/>
                    <a:pt x="6456" y="6266"/>
                  </a:cubicBezTo>
                  <a:cubicBezTo>
                    <a:pt x="7948" y="4937"/>
                    <a:pt x="8029"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4"/>
            <p:cNvSpPr/>
            <p:nvPr/>
          </p:nvSpPr>
          <p:spPr>
            <a:xfrm>
              <a:off x="5247225" y="1811875"/>
              <a:ext cx="238700" cy="180550"/>
            </a:xfrm>
            <a:custGeom>
              <a:rect b="b" l="l" r="r" t="t"/>
              <a:pathLst>
                <a:path extrusionOk="0" h="7222" w="9548">
                  <a:moveTo>
                    <a:pt x="4774" y="0"/>
                  </a:moveTo>
                  <a:cubicBezTo>
                    <a:pt x="1600" y="0"/>
                    <a:pt x="0" y="3852"/>
                    <a:pt x="2251" y="6103"/>
                  </a:cubicBezTo>
                  <a:cubicBezTo>
                    <a:pt x="2929" y="6849"/>
                    <a:pt x="3852" y="7222"/>
                    <a:pt x="4774" y="7222"/>
                  </a:cubicBezTo>
                  <a:cubicBezTo>
                    <a:pt x="5696" y="7222"/>
                    <a:pt x="6618" y="6849"/>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4"/>
            <p:cNvSpPr/>
            <p:nvPr/>
          </p:nvSpPr>
          <p:spPr>
            <a:xfrm>
              <a:off x="5877750" y="1181150"/>
              <a:ext cx="238125" cy="179850"/>
            </a:xfrm>
            <a:custGeom>
              <a:rect b="b" l="l" r="r" t="t"/>
              <a:pathLst>
                <a:path extrusionOk="0" h="7194" w="9525">
                  <a:moveTo>
                    <a:pt x="4741" y="0"/>
                  </a:moveTo>
                  <a:cubicBezTo>
                    <a:pt x="3797" y="0"/>
                    <a:pt x="2854" y="380"/>
                    <a:pt x="2174" y="1143"/>
                  </a:cubicBezTo>
                  <a:cubicBezTo>
                    <a:pt x="0" y="3425"/>
                    <a:pt x="1597" y="7193"/>
                    <a:pt x="4732" y="7193"/>
                  </a:cubicBezTo>
                  <a:cubicBezTo>
                    <a:pt x="4765" y="7193"/>
                    <a:pt x="4799" y="7193"/>
                    <a:pt x="4832" y="7192"/>
                  </a:cubicBezTo>
                  <a:cubicBezTo>
                    <a:pt x="8006" y="7138"/>
                    <a:pt x="9525" y="3259"/>
                    <a:pt x="7219" y="1035"/>
                  </a:cubicBezTo>
                  <a:cubicBezTo>
                    <a:pt x="6544" y="346"/>
                    <a:pt x="5642" y="0"/>
                    <a:pt x="474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4"/>
            <p:cNvSpPr/>
            <p:nvPr/>
          </p:nvSpPr>
          <p:spPr>
            <a:xfrm>
              <a:off x="6506450" y="551525"/>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6"/>
                    <a:pt x="4765" y="7206"/>
                    <a:pt x="4787" y="7206"/>
                  </a:cubicBezTo>
                  <a:cubicBezTo>
                    <a:pt x="7943" y="7206"/>
                    <a:pt x="9559" y="3420"/>
                    <a:pt x="7351" y="1130"/>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4"/>
            <p:cNvSpPr/>
            <p:nvPr/>
          </p:nvSpPr>
          <p:spPr>
            <a:xfrm>
              <a:off x="5896150" y="1810525"/>
              <a:ext cx="201425" cy="181225"/>
            </a:xfrm>
            <a:custGeom>
              <a:rect b="b" l="l" r="r" t="t"/>
              <a:pathLst>
                <a:path extrusionOk="0" h="7249" w="8057">
                  <a:moveTo>
                    <a:pt x="4008" y="0"/>
                  </a:moveTo>
                  <a:cubicBezTo>
                    <a:pt x="3158" y="0"/>
                    <a:pt x="2309" y="334"/>
                    <a:pt x="1601" y="1003"/>
                  </a:cubicBezTo>
                  <a:cubicBezTo>
                    <a:pt x="109" y="2414"/>
                    <a:pt x="1" y="4584"/>
                    <a:pt x="1384" y="6048"/>
                  </a:cubicBezTo>
                  <a:cubicBezTo>
                    <a:pt x="2083" y="6847"/>
                    <a:pt x="3051" y="7248"/>
                    <a:pt x="4022" y="7248"/>
                  </a:cubicBezTo>
                  <a:cubicBezTo>
                    <a:pt x="4897" y="7248"/>
                    <a:pt x="5774" y="6922"/>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4"/>
            <p:cNvSpPr/>
            <p:nvPr/>
          </p:nvSpPr>
          <p:spPr>
            <a:xfrm>
              <a:off x="6507125" y="1180950"/>
              <a:ext cx="238125" cy="180725"/>
            </a:xfrm>
            <a:custGeom>
              <a:rect b="b" l="l" r="r" t="t"/>
              <a:pathLst>
                <a:path extrusionOk="0" h="7229" w="9525">
                  <a:moveTo>
                    <a:pt x="4753" y="1"/>
                  </a:moveTo>
                  <a:cubicBezTo>
                    <a:pt x="3889" y="1"/>
                    <a:pt x="3028" y="347"/>
                    <a:pt x="2306" y="1043"/>
                  </a:cubicBezTo>
                  <a:cubicBezTo>
                    <a:pt x="0" y="3240"/>
                    <a:pt x="1492" y="7146"/>
                    <a:pt x="4666" y="7227"/>
                  </a:cubicBezTo>
                  <a:cubicBezTo>
                    <a:pt x="4699" y="7228"/>
                    <a:pt x="4732" y="7228"/>
                    <a:pt x="4765" y="7228"/>
                  </a:cubicBezTo>
                  <a:cubicBezTo>
                    <a:pt x="7874" y="7228"/>
                    <a:pt x="9525" y="3460"/>
                    <a:pt x="7351" y="1178"/>
                  </a:cubicBezTo>
                  <a:cubicBezTo>
                    <a:pt x="6595" y="394"/>
                    <a:pt x="5673" y="1"/>
                    <a:pt x="475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4"/>
            <p:cNvSpPr/>
            <p:nvPr/>
          </p:nvSpPr>
          <p:spPr>
            <a:xfrm>
              <a:off x="6506825" y="1811100"/>
              <a:ext cx="239000" cy="179825"/>
            </a:xfrm>
            <a:custGeom>
              <a:rect b="b" l="l" r="r" t="t"/>
              <a:pathLst>
                <a:path extrusionOk="0" h="7193" w="9560">
                  <a:moveTo>
                    <a:pt x="4786" y="0"/>
                  </a:moveTo>
                  <a:cubicBezTo>
                    <a:pt x="3846" y="0"/>
                    <a:pt x="2903" y="380"/>
                    <a:pt x="2209" y="1143"/>
                  </a:cubicBezTo>
                  <a:cubicBezTo>
                    <a:pt x="1" y="3406"/>
                    <a:pt x="1617" y="7192"/>
                    <a:pt x="4773" y="7192"/>
                  </a:cubicBezTo>
                  <a:cubicBezTo>
                    <a:pt x="4795" y="7192"/>
                    <a:pt x="4818" y="7192"/>
                    <a:pt x="4840" y="7192"/>
                  </a:cubicBezTo>
                  <a:cubicBezTo>
                    <a:pt x="8014"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4"/>
            <p:cNvSpPr/>
            <p:nvPr/>
          </p:nvSpPr>
          <p:spPr>
            <a:xfrm>
              <a:off x="3988175" y="552650"/>
              <a:ext cx="238525" cy="179800"/>
            </a:xfrm>
            <a:custGeom>
              <a:rect b="b" l="l" r="r" t="t"/>
              <a:pathLst>
                <a:path extrusionOk="0" h="7192" w="9541">
                  <a:moveTo>
                    <a:pt x="4787" y="0"/>
                  </a:moveTo>
                  <a:cubicBezTo>
                    <a:pt x="1609" y="0"/>
                    <a:pt x="1" y="3806"/>
                    <a:pt x="2217" y="6076"/>
                  </a:cubicBezTo>
                  <a:cubicBezTo>
                    <a:pt x="2905" y="6819"/>
                    <a:pt x="3836" y="7192"/>
                    <a:pt x="4768" y="7192"/>
                  </a:cubicBezTo>
                  <a:cubicBezTo>
                    <a:pt x="5674" y="7192"/>
                    <a:pt x="6580" y="6839"/>
                    <a:pt x="7262" y="6130"/>
                  </a:cubicBezTo>
                  <a:cubicBezTo>
                    <a:pt x="9541" y="3906"/>
                    <a:pt x="7995"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4"/>
            <p:cNvSpPr/>
            <p:nvPr/>
          </p:nvSpPr>
          <p:spPr>
            <a:xfrm>
              <a:off x="4006975" y="1181075"/>
              <a:ext cx="201425" cy="181050"/>
            </a:xfrm>
            <a:custGeom>
              <a:rect b="b" l="l" r="r" t="t"/>
              <a:pathLst>
                <a:path extrusionOk="0" h="7242" w="8057">
                  <a:moveTo>
                    <a:pt x="4006" y="1"/>
                  </a:moveTo>
                  <a:cubicBezTo>
                    <a:pt x="3156" y="1"/>
                    <a:pt x="2308" y="327"/>
                    <a:pt x="1601" y="983"/>
                  </a:cubicBezTo>
                  <a:cubicBezTo>
                    <a:pt x="109" y="2394"/>
                    <a:pt x="0" y="4564"/>
                    <a:pt x="1384" y="6056"/>
                  </a:cubicBezTo>
                  <a:cubicBezTo>
                    <a:pt x="2082" y="6840"/>
                    <a:pt x="3051" y="7242"/>
                    <a:pt x="4021" y="7242"/>
                  </a:cubicBezTo>
                  <a:cubicBezTo>
                    <a:pt x="4897" y="7242"/>
                    <a:pt x="5774" y="6914"/>
                    <a:pt x="6456" y="6245"/>
                  </a:cubicBezTo>
                  <a:cubicBezTo>
                    <a:pt x="7948" y="4944"/>
                    <a:pt x="8056" y="2638"/>
                    <a:pt x="6646" y="1200"/>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4"/>
            <p:cNvSpPr/>
            <p:nvPr/>
          </p:nvSpPr>
          <p:spPr>
            <a:xfrm>
              <a:off x="4617950" y="551525"/>
              <a:ext cx="238325" cy="180175"/>
            </a:xfrm>
            <a:custGeom>
              <a:rect b="b" l="l" r="r" t="t"/>
              <a:pathLst>
                <a:path extrusionOk="0" h="7207" w="9533">
                  <a:moveTo>
                    <a:pt x="4747" y="1"/>
                  </a:moveTo>
                  <a:cubicBezTo>
                    <a:pt x="3849" y="1"/>
                    <a:pt x="2954" y="347"/>
                    <a:pt x="2279" y="1049"/>
                  </a:cubicBezTo>
                  <a:cubicBezTo>
                    <a:pt x="0" y="3273"/>
                    <a:pt x="1519" y="7152"/>
                    <a:pt x="4693" y="7206"/>
                  </a:cubicBezTo>
                  <a:cubicBezTo>
                    <a:pt x="4715" y="7206"/>
                    <a:pt x="4737" y="7206"/>
                    <a:pt x="4759" y="7206"/>
                  </a:cubicBezTo>
                  <a:cubicBezTo>
                    <a:pt x="7916" y="7206"/>
                    <a:pt x="9532" y="3393"/>
                    <a:pt x="7324" y="1130"/>
                  </a:cubicBezTo>
                  <a:cubicBezTo>
                    <a:pt x="6630" y="381"/>
                    <a:pt x="5687" y="1"/>
                    <a:pt x="474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4"/>
            <p:cNvSpPr/>
            <p:nvPr/>
          </p:nvSpPr>
          <p:spPr>
            <a:xfrm>
              <a:off x="2098125" y="3073125"/>
              <a:ext cx="238525" cy="179725"/>
            </a:xfrm>
            <a:custGeom>
              <a:rect b="b" l="l" r="r" t="t"/>
              <a:pathLst>
                <a:path extrusionOk="0" h="7189" w="9541">
                  <a:moveTo>
                    <a:pt x="4759" y="0"/>
                  </a:moveTo>
                  <a:cubicBezTo>
                    <a:pt x="3849" y="0"/>
                    <a:pt x="2937" y="360"/>
                    <a:pt x="2252" y="1085"/>
                  </a:cubicBezTo>
                  <a:cubicBezTo>
                    <a:pt x="1" y="3337"/>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4"/>
            <p:cNvSpPr/>
            <p:nvPr/>
          </p:nvSpPr>
          <p:spPr>
            <a:xfrm>
              <a:off x="2728075" y="2443400"/>
              <a:ext cx="238150" cy="180200"/>
            </a:xfrm>
            <a:custGeom>
              <a:rect b="b" l="l" r="r" t="t"/>
              <a:pathLst>
                <a:path extrusionOk="0" h="7208" w="9526">
                  <a:moveTo>
                    <a:pt x="4761" y="0"/>
                  </a:moveTo>
                  <a:cubicBezTo>
                    <a:pt x="3895" y="0"/>
                    <a:pt x="3028" y="340"/>
                    <a:pt x="2306" y="1022"/>
                  </a:cubicBezTo>
                  <a:cubicBezTo>
                    <a:pt x="1" y="3219"/>
                    <a:pt x="1493" y="7125"/>
                    <a:pt x="4693" y="7206"/>
                  </a:cubicBezTo>
                  <a:cubicBezTo>
                    <a:pt x="4727" y="7207"/>
                    <a:pt x="4760" y="7208"/>
                    <a:pt x="4793" y="7208"/>
                  </a:cubicBezTo>
                  <a:cubicBezTo>
                    <a:pt x="7902" y="7208"/>
                    <a:pt x="9525" y="3439"/>
                    <a:pt x="7351" y="1158"/>
                  </a:cubicBezTo>
                  <a:cubicBezTo>
                    <a:pt x="6609" y="387"/>
                    <a:pt x="5686"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4"/>
            <p:cNvSpPr/>
            <p:nvPr/>
          </p:nvSpPr>
          <p:spPr>
            <a:xfrm>
              <a:off x="839100" y="4963650"/>
              <a:ext cx="238525" cy="179975"/>
            </a:xfrm>
            <a:custGeom>
              <a:rect b="b" l="l" r="r" t="t"/>
              <a:pathLst>
                <a:path extrusionOk="0" h="7199" w="9541">
                  <a:moveTo>
                    <a:pt x="4760" y="0"/>
                  </a:moveTo>
                  <a:cubicBezTo>
                    <a:pt x="1582" y="0"/>
                    <a:pt x="1" y="3833"/>
                    <a:pt x="2244" y="6076"/>
                  </a:cubicBezTo>
                  <a:cubicBezTo>
                    <a:pt x="2925" y="6826"/>
                    <a:pt x="3853" y="7198"/>
                    <a:pt x="4779" y="7198"/>
                  </a:cubicBezTo>
                  <a:cubicBezTo>
                    <a:pt x="5697" y="7198"/>
                    <a:pt x="6614" y="6832"/>
                    <a:pt x="7289" y="6103"/>
                  </a:cubicBezTo>
                  <a:cubicBezTo>
                    <a:pt x="9540" y="3852"/>
                    <a:pt x="7967" y="0"/>
                    <a:pt x="4794"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4"/>
            <p:cNvSpPr/>
            <p:nvPr/>
          </p:nvSpPr>
          <p:spPr>
            <a:xfrm>
              <a:off x="1469250" y="4333675"/>
              <a:ext cx="238325" cy="180100"/>
            </a:xfrm>
            <a:custGeom>
              <a:rect b="b" l="l" r="r" t="t"/>
              <a:pathLst>
                <a:path extrusionOk="0" h="7204" w="9533">
                  <a:moveTo>
                    <a:pt x="4746" y="1"/>
                  </a:moveTo>
                  <a:cubicBezTo>
                    <a:pt x="1616" y="1"/>
                    <a:pt x="0" y="3788"/>
                    <a:pt x="2182" y="6050"/>
                  </a:cubicBezTo>
                  <a:cubicBezTo>
                    <a:pt x="2865" y="6817"/>
                    <a:pt x="3813" y="7204"/>
                    <a:pt x="4765" y="7204"/>
                  </a:cubicBezTo>
                  <a:cubicBezTo>
                    <a:pt x="5665" y="7204"/>
                    <a:pt x="6568" y="6857"/>
                    <a:pt x="7254" y="6159"/>
                  </a:cubicBezTo>
                  <a:cubicBezTo>
                    <a:pt x="9532" y="3934"/>
                    <a:pt x="8013" y="56"/>
                    <a:pt x="4813" y="1"/>
                  </a:cubicBezTo>
                  <a:cubicBezTo>
                    <a:pt x="4791"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4"/>
            <p:cNvSpPr/>
            <p:nvPr/>
          </p:nvSpPr>
          <p:spPr>
            <a:xfrm>
              <a:off x="2098325" y="3702975"/>
              <a:ext cx="239200" cy="179825"/>
            </a:xfrm>
            <a:custGeom>
              <a:rect b="b" l="l" r="r" t="t"/>
              <a:pathLst>
                <a:path extrusionOk="0" h="7193" w="9568">
                  <a:moveTo>
                    <a:pt x="4771" y="1"/>
                  </a:moveTo>
                  <a:cubicBezTo>
                    <a:pt x="3843" y="1"/>
                    <a:pt x="2918" y="374"/>
                    <a:pt x="2244" y="1116"/>
                  </a:cubicBezTo>
                  <a:cubicBezTo>
                    <a:pt x="1" y="3387"/>
                    <a:pt x="1609" y="7192"/>
                    <a:pt x="4787" y="7192"/>
                  </a:cubicBezTo>
                  <a:cubicBezTo>
                    <a:pt x="4798" y="7192"/>
                    <a:pt x="4810" y="7192"/>
                    <a:pt x="4821" y="7192"/>
                  </a:cubicBezTo>
                  <a:cubicBezTo>
                    <a:pt x="7994" y="7165"/>
                    <a:pt x="9568" y="3286"/>
                    <a:pt x="7262" y="1062"/>
                  </a:cubicBezTo>
                  <a:cubicBezTo>
                    <a:pt x="6580" y="353"/>
                    <a:pt x="567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4"/>
            <p:cNvSpPr/>
            <p:nvPr/>
          </p:nvSpPr>
          <p:spPr>
            <a:xfrm>
              <a:off x="2747075" y="3072975"/>
              <a:ext cx="201425" cy="182050"/>
            </a:xfrm>
            <a:custGeom>
              <a:rect b="b" l="l" r="r" t="t"/>
              <a:pathLst>
                <a:path extrusionOk="0" h="7282" w="8057">
                  <a:moveTo>
                    <a:pt x="4005" y="0"/>
                  </a:moveTo>
                  <a:cubicBezTo>
                    <a:pt x="3156" y="0"/>
                    <a:pt x="2308" y="327"/>
                    <a:pt x="1601" y="983"/>
                  </a:cubicBezTo>
                  <a:cubicBezTo>
                    <a:pt x="82" y="2393"/>
                    <a:pt x="0" y="4536"/>
                    <a:pt x="1384" y="6028"/>
                  </a:cubicBezTo>
                  <a:cubicBezTo>
                    <a:pt x="2097" y="6858"/>
                    <a:pt x="3093" y="7282"/>
                    <a:pt x="4092" y="7282"/>
                  </a:cubicBezTo>
                  <a:cubicBezTo>
                    <a:pt x="4954" y="7282"/>
                    <a:pt x="5819" y="6967"/>
                    <a:pt x="6510" y="6326"/>
                  </a:cubicBezTo>
                  <a:cubicBezTo>
                    <a:pt x="8002" y="4970"/>
                    <a:pt x="8056" y="2637"/>
                    <a:pt x="6646" y="1200"/>
                  </a:cubicBezTo>
                  <a:cubicBezTo>
                    <a:pt x="5890" y="401"/>
                    <a:pt x="4947" y="0"/>
                    <a:pt x="400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4"/>
            <p:cNvSpPr/>
            <p:nvPr/>
          </p:nvSpPr>
          <p:spPr>
            <a:xfrm>
              <a:off x="3358025" y="2443400"/>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7"/>
                    <a:pt x="4738" y="7207"/>
                    <a:pt x="4761" y="7207"/>
                  </a:cubicBezTo>
                  <a:cubicBezTo>
                    <a:pt x="7917" y="7207"/>
                    <a:pt x="9533" y="3420"/>
                    <a:pt x="7324" y="1131"/>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4"/>
            <p:cNvSpPr/>
            <p:nvPr/>
          </p:nvSpPr>
          <p:spPr>
            <a:xfrm>
              <a:off x="1468850" y="4962975"/>
              <a:ext cx="238725" cy="180400"/>
            </a:xfrm>
            <a:custGeom>
              <a:rect b="b" l="l" r="r" t="t"/>
              <a:pathLst>
                <a:path extrusionOk="0" h="7216" w="9549">
                  <a:moveTo>
                    <a:pt x="4748" y="0"/>
                  </a:moveTo>
                  <a:cubicBezTo>
                    <a:pt x="1574" y="27"/>
                    <a:pt x="1" y="3879"/>
                    <a:pt x="2252" y="6130"/>
                  </a:cubicBezTo>
                  <a:cubicBezTo>
                    <a:pt x="2937" y="6856"/>
                    <a:pt x="3849" y="7215"/>
                    <a:pt x="4763" y="7215"/>
                  </a:cubicBezTo>
                  <a:cubicBezTo>
                    <a:pt x="5693" y="7215"/>
                    <a:pt x="6626" y="6842"/>
                    <a:pt x="7324" y="6103"/>
                  </a:cubicBezTo>
                  <a:cubicBezTo>
                    <a:pt x="9548" y="3852"/>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4"/>
            <p:cNvSpPr/>
            <p:nvPr/>
          </p:nvSpPr>
          <p:spPr>
            <a:xfrm>
              <a:off x="2116450" y="4332375"/>
              <a:ext cx="202775" cy="181000"/>
            </a:xfrm>
            <a:custGeom>
              <a:rect b="b" l="l" r="r" t="t"/>
              <a:pathLst>
                <a:path extrusionOk="0" h="7240" w="8111">
                  <a:moveTo>
                    <a:pt x="4023" y="1"/>
                  </a:moveTo>
                  <a:cubicBezTo>
                    <a:pt x="3204" y="1"/>
                    <a:pt x="2389" y="303"/>
                    <a:pt x="1709" y="921"/>
                  </a:cubicBezTo>
                  <a:cubicBezTo>
                    <a:pt x="163" y="2305"/>
                    <a:pt x="0" y="4448"/>
                    <a:pt x="1356" y="5966"/>
                  </a:cubicBezTo>
                  <a:cubicBezTo>
                    <a:pt x="2109" y="6808"/>
                    <a:pt x="3087" y="7240"/>
                    <a:pt x="4067" y="7240"/>
                  </a:cubicBezTo>
                  <a:cubicBezTo>
                    <a:pt x="4887" y="7240"/>
                    <a:pt x="5709" y="6937"/>
                    <a:pt x="6401" y="6319"/>
                  </a:cubicBezTo>
                  <a:cubicBezTo>
                    <a:pt x="7920" y="4990"/>
                    <a:pt x="8110" y="2793"/>
                    <a:pt x="6754" y="1274"/>
                  </a:cubicBezTo>
                  <a:cubicBezTo>
                    <a:pt x="5986"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4"/>
            <p:cNvSpPr/>
            <p:nvPr/>
          </p:nvSpPr>
          <p:spPr>
            <a:xfrm>
              <a:off x="2747075" y="3702650"/>
              <a:ext cx="201425" cy="180725"/>
            </a:xfrm>
            <a:custGeom>
              <a:rect b="b" l="l" r="r" t="t"/>
              <a:pathLst>
                <a:path extrusionOk="0" h="7229" w="8057">
                  <a:moveTo>
                    <a:pt x="3994" y="0"/>
                  </a:moveTo>
                  <a:cubicBezTo>
                    <a:pt x="3149" y="0"/>
                    <a:pt x="2305" y="328"/>
                    <a:pt x="1601" y="994"/>
                  </a:cubicBezTo>
                  <a:cubicBezTo>
                    <a:pt x="82" y="2431"/>
                    <a:pt x="0" y="4547"/>
                    <a:pt x="1384" y="6039"/>
                  </a:cubicBezTo>
                  <a:cubicBezTo>
                    <a:pt x="2129" y="6827"/>
                    <a:pt x="3086" y="7229"/>
                    <a:pt x="4043" y="7229"/>
                  </a:cubicBezTo>
                  <a:cubicBezTo>
                    <a:pt x="4897" y="7229"/>
                    <a:pt x="5752" y="6908"/>
                    <a:pt x="6456" y="6256"/>
                  </a:cubicBezTo>
                  <a:cubicBezTo>
                    <a:pt x="7948" y="4954"/>
                    <a:pt x="8056" y="2621"/>
                    <a:pt x="6646" y="1211"/>
                  </a:cubicBezTo>
                  <a:cubicBezTo>
                    <a:pt x="5887" y="409"/>
                    <a:pt x="4939" y="0"/>
                    <a:pt x="39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4"/>
            <p:cNvSpPr/>
            <p:nvPr/>
          </p:nvSpPr>
          <p:spPr>
            <a:xfrm>
              <a:off x="3357750" y="3073100"/>
              <a:ext cx="239000" cy="179750"/>
            </a:xfrm>
            <a:custGeom>
              <a:rect b="b" l="l" r="r" t="t"/>
              <a:pathLst>
                <a:path extrusionOk="0" h="7190" w="9560">
                  <a:moveTo>
                    <a:pt x="4772" y="1"/>
                  </a:moveTo>
                  <a:cubicBezTo>
                    <a:pt x="3836" y="1"/>
                    <a:pt x="2900" y="381"/>
                    <a:pt x="2209" y="1141"/>
                  </a:cubicBezTo>
                  <a:cubicBezTo>
                    <a:pt x="0" y="3403"/>
                    <a:pt x="1616" y="7190"/>
                    <a:pt x="4773" y="7190"/>
                  </a:cubicBezTo>
                  <a:cubicBezTo>
                    <a:pt x="4795" y="7190"/>
                    <a:pt x="4818" y="7190"/>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4"/>
            <p:cNvSpPr/>
            <p:nvPr/>
          </p:nvSpPr>
          <p:spPr>
            <a:xfrm>
              <a:off x="2098125" y="4963650"/>
              <a:ext cx="238725" cy="180050"/>
            </a:xfrm>
            <a:custGeom>
              <a:rect b="b" l="l" r="r" t="t"/>
              <a:pathLst>
                <a:path extrusionOk="0" h="7202" w="9549">
                  <a:moveTo>
                    <a:pt x="4775" y="0"/>
                  </a:moveTo>
                  <a:cubicBezTo>
                    <a:pt x="1601" y="0"/>
                    <a:pt x="1" y="3852"/>
                    <a:pt x="2252" y="6103"/>
                  </a:cubicBezTo>
                  <a:cubicBezTo>
                    <a:pt x="2930" y="6836"/>
                    <a:pt x="3852" y="7202"/>
                    <a:pt x="4775" y="7202"/>
                  </a:cubicBezTo>
                  <a:cubicBezTo>
                    <a:pt x="5697" y="7202"/>
                    <a:pt x="6619" y="6836"/>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4"/>
            <p:cNvSpPr/>
            <p:nvPr/>
          </p:nvSpPr>
          <p:spPr>
            <a:xfrm>
              <a:off x="2728475" y="4332575"/>
              <a:ext cx="238325" cy="180175"/>
            </a:xfrm>
            <a:custGeom>
              <a:rect b="b" l="l" r="r" t="t"/>
              <a:pathLst>
                <a:path extrusionOk="0" h="7207" w="9533">
                  <a:moveTo>
                    <a:pt x="4749" y="1"/>
                  </a:moveTo>
                  <a:cubicBezTo>
                    <a:pt x="3805" y="1"/>
                    <a:pt x="2862" y="381"/>
                    <a:pt x="2182" y="1130"/>
                  </a:cubicBezTo>
                  <a:cubicBezTo>
                    <a:pt x="0" y="3420"/>
                    <a:pt x="1616" y="7207"/>
                    <a:pt x="4773" y="7207"/>
                  </a:cubicBezTo>
                  <a:cubicBezTo>
                    <a:pt x="4795" y="7207"/>
                    <a:pt x="4818" y="7207"/>
                    <a:pt x="4840" y="7206"/>
                  </a:cubicBezTo>
                  <a:cubicBezTo>
                    <a:pt x="8014" y="7125"/>
                    <a:pt x="9532" y="3246"/>
                    <a:pt x="7227" y="1049"/>
                  </a:cubicBezTo>
                  <a:cubicBezTo>
                    <a:pt x="6551"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4"/>
            <p:cNvSpPr/>
            <p:nvPr/>
          </p:nvSpPr>
          <p:spPr>
            <a:xfrm>
              <a:off x="3358025" y="3702975"/>
              <a:ext cx="238325" cy="179825"/>
            </a:xfrm>
            <a:custGeom>
              <a:rect b="b" l="l" r="r" t="t"/>
              <a:pathLst>
                <a:path extrusionOk="0" h="7193" w="9533">
                  <a:moveTo>
                    <a:pt x="4768" y="0"/>
                  </a:moveTo>
                  <a:cubicBezTo>
                    <a:pt x="3870" y="0"/>
                    <a:pt x="2968" y="346"/>
                    <a:pt x="2279" y="1035"/>
                  </a:cubicBezTo>
                  <a:cubicBezTo>
                    <a:pt x="1" y="3259"/>
                    <a:pt x="1520" y="7138"/>
                    <a:pt x="4693" y="7192"/>
                  </a:cubicBezTo>
                  <a:cubicBezTo>
                    <a:pt x="4716" y="7193"/>
                    <a:pt x="4738" y="7193"/>
                    <a:pt x="4761" y="7193"/>
                  </a:cubicBezTo>
                  <a:cubicBezTo>
                    <a:pt x="7917" y="7193"/>
                    <a:pt x="9533" y="3406"/>
                    <a:pt x="7324" y="1144"/>
                  </a:cubicBezTo>
                  <a:cubicBezTo>
                    <a:pt x="6644" y="380"/>
                    <a:pt x="5709" y="0"/>
                    <a:pt x="476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4"/>
            <p:cNvSpPr/>
            <p:nvPr/>
          </p:nvSpPr>
          <p:spPr>
            <a:xfrm>
              <a:off x="2747075" y="4962125"/>
              <a:ext cx="201425" cy="181050"/>
            </a:xfrm>
            <a:custGeom>
              <a:rect b="b" l="l" r="r" t="t"/>
              <a:pathLst>
                <a:path extrusionOk="0" h="7242" w="8057">
                  <a:moveTo>
                    <a:pt x="4005" y="1"/>
                  </a:moveTo>
                  <a:cubicBezTo>
                    <a:pt x="3156" y="1"/>
                    <a:pt x="2308" y="328"/>
                    <a:pt x="1601" y="984"/>
                  </a:cubicBezTo>
                  <a:cubicBezTo>
                    <a:pt x="109" y="2394"/>
                    <a:pt x="0" y="4564"/>
                    <a:pt x="1384" y="6056"/>
                  </a:cubicBezTo>
                  <a:cubicBezTo>
                    <a:pt x="2082" y="6840"/>
                    <a:pt x="3051" y="7242"/>
                    <a:pt x="4021" y="7242"/>
                  </a:cubicBezTo>
                  <a:cubicBezTo>
                    <a:pt x="4897" y="7242"/>
                    <a:pt x="5774" y="6915"/>
                    <a:pt x="6456" y="6246"/>
                  </a:cubicBezTo>
                  <a:cubicBezTo>
                    <a:pt x="7948" y="4944"/>
                    <a:pt x="8056" y="2638"/>
                    <a:pt x="6646" y="1201"/>
                  </a:cubicBezTo>
                  <a:cubicBezTo>
                    <a:pt x="5890" y="402"/>
                    <a:pt x="4947" y="1"/>
                    <a:pt x="400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4"/>
            <p:cNvSpPr/>
            <p:nvPr/>
          </p:nvSpPr>
          <p:spPr>
            <a:xfrm>
              <a:off x="3358025" y="4332300"/>
              <a:ext cx="238150" cy="180475"/>
            </a:xfrm>
            <a:custGeom>
              <a:rect b="b" l="l" r="r" t="t"/>
              <a:pathLst>
                <a:path extrusionOk="0" h="7219" w="9526">
                  <a:moveTo>
                    <a:pt x="4750" y="1"/>
                  </a:moveTo>
                  <a:cubicBezTo>
                    <a:pt x="3888" y="1"/>
                    <a:pt x="3025" y="341"/>
                    <a:pt x="2306" y="1033"/>
                  </a:cubicBezTo>
                  <a:cubicBezTo>
                    <a:pt x="1" y="3230"/>
                    <a:pt x="1493" y="7136"/>
                    <a:pt x="4666" y="7217"/>
                  </a:cubicBezTo>
                  <a:cubicBezTo>
                    <a:pt x="4700" y="7218"/>
                    <a:pt x="4733" y="7218"/>
                    <a:pt x="4767" y="7218"/>
                  </a:cubicBezTo>
                  <a:cubicBezTo>
                    <a:pt x="7902" y="7218"/>
                    <a:pt x="9525" y="3450"/>
                    <a:pt x="7352" y="1169"/>
                  </a:cubicBezTo>
                  <a:cubicBezTo>
                    <a:pt x="6606" y="395"/>
                    <a:pt x="5678" y="1"/>
                    <a:pt x="475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4"/>
            <p:cNvSpPr/>
            <p:nvPr/>
          </p:nvSpPr>
          <p:spPr>
            <a:xfrm>
              <a:off x="3357750" y="4962275"/>
              <a:ext cx="239000" cy="179750"/>
            </a:xfrm>
            <a:custGeom>
              <a:rect b="b" l="l" r="r" t="t"/>
              <a:pathLst>
                <a:path extrusionOk="0" h="7190" w="9560">
                  <a:moveTo>
                    <a:pt x="4772" y="1"/>
                  </a:moveTo>
                  <a:cubicBezTo>
                    <a:pt x="3836" y="1"/>
                    <a:pt x="2900" y="381"/>
                    <a:pt x="2209" y="1140"/>
                  </a:cubicBezTo>
                  <a:cubicBezTo>
                    <a:pt x="0" y="3403"/>
                    <a:pt x="1616" y="7190"/>
                    <a:pt x="4773" y="7190"/>
                  </a:cubicBezTo>
                  <a:cubicBezTo>
                    <a:pt x="4795" y="7190"/>
                    <a:pt x="4818" y="7189"/>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4"/>
            <p:cNvSpPr/>
            <p:nvPr/>
          </p:nvSpPr>
          <p:spPr>
            <a:xfrm>
              <a:off x="229975" y="2443400"/>
              <a:ext cx="198700" cy="179600"/>
            </a:xfrm>
            <a:custGeom>
              <a:rect b="b" l="l" r="r" t="t"/>
              <a:pathLst>
                <a:path extrusionOk="0" h="7184" w="7948">
                  <a:moveTo>
                    <a:pt x="3927" y="0"/>
                  </a:moveTo>
                  <a:cubicBezTo>
                    <a:pt x="3061" y="0"/>
                    <a:pt x="2201" y="340"/>
                    <a:pt x="1492" y="1022"/>
                  </a:cubicBezTo>
                  <a:cubicBezTo>
                    <a:pt x="55" y="2378"/>
                    <a:pt x="1" y="4657"/>
                    <a:pt x="1357" y="6067"/>
                  </a:cubicBezTo>
                  <a:cubicBezTo>
                    <a:pt x="2058" y="6810"/>
                    <a:pt x="3005" y="7184"/>
                    <a:pt x="3956" y="7184"/>
                  </a:cubicBezTo>
                  <a:cubicBezTo>
                    <a:pt x="4844" y="7184"/>
                    <a:pt x="5735" y="6858"/>
                    <a:pt x="6429" y="6203"/>
                  </a:cubicBezTo>
                  <a:lnTo>
                    <a:pt x="6402" y="6203"/>
                  </a:lnTo>
                  <a:cubicBezTo>
                    <a:pt x="7894" y="4874"/>
                    <a:pt x="7948" y="2541"/>
                    <a:pt x="6537" y="1158"/>
                  </a:cubicBezTo>
                  <a:cubicBezTo>
                    <a:pt x="5781" y="387"/>
                    <a:pt x="4851" y="0"/>
                    <a:pt x="392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4"/>
            <p:cNvSpPr/>
            <p:nvPr/>
          </p:nvSpPr>
          <p:spPr>
            <a:xfrm>
              <a:off x="209625" y="3073800"/>
              <a:ext cx="238725" cy="180050"/>
            </a:xfrm>
            <a:custGeom>
              <a:rect b="b" l="l" r="r" t="t"/>
              <a:pathLst>
                <a:path extrusionOk="0" h="7202" w="9549">
                  <a:moveTo>
                    <a:pt x="4775" y="0"/>
                  </a:moveTo>
                  <a:cubicBezTo>
                    <a:pt x="1574" y="0"/>
                    <a:pt x="1" y="3852"/>
                    <a:pt x="2252" y="6103"/>
                  </a:cubicBezTo>
                  <a:cubicBezTo>
                    <a:pt x="2930" y="6836"/>
                    <a:pt x="3852" y="7202"/>
                    <a:pt x="4775" y="7202"/>
                  </a:cubicBezTo>
                  <a:cubicBezTo>
                    <a:pt x="5697" y="7202"/>
                    <a:pt x="6619" y="6836"/>
                    <a:pt x="7297" y="6103"/>
                  </a:cubicBezTo>
                  <a:cubicBezTo>
                    <a:pt x="9548" y="3852"/>
                    <a:pt x="7948"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4"/>
            <p:cNvSpPr/>
            <p:nvPr/>
          </p:nvSpPr>
          <p:spPr>
            <a:xfrm>
              <a:off x="857225" y="2443200"/>
              <a:ext cx="202100" cy="180775"/>
            </a:xfrm>
            <a:custGeom>
              <a:rect b="b" l="l" r="r" t="t"/>
              <a:pathLst>
                <a:path extrusionOk="0" h="7231" w="8084">
                  <a:moveTo>
                    <a:pt x="4034" y="1"/>
                  </a:moveTo>
                  <a:cubicBezTo>
                    <a:pt x="3217" y="1"/>
                    <a:pt x="2401" y="304"/>
                    <a:pt x="1709" y="922"/>
                  </a:cubicBezTo>
                  <a:cubicBezTo>
                    <a:pt x="190" y="2278"/>
                    <a:pt x="0" y="4448"/>
                    <a:pt x="1356" y="5967"/>
                  </a:cubicBezTo>
                  <a:cubicBezTo>
                    <a:pt x="2083" y="6797"/>
                    <a:pt x="3070" y="7231"/>
                    <a:pt x="4063" y="7231"/>
                  </a:cubicBezTo>
                  <a:cubicBezTo>
                    <a:pt x="4886" y="7231"/>
                    <a:pt x="5713" y="6934"/>
                    <a:pt x="6401" y="6319"/>
                  </a:cubicBezTo>
                  <a:cubicBezTo>
                    <a:pt x="7893" y="4990"/>
                    <a:pt x="8083" y="2766"/>
                    <a:pt x="6754" y="1274"/>
                  </a:cubicBezTo>
                  <a:cubicBezTo>
                    <a:pt x="5986" y="433"/>
                    <a:pt x="5010" y="1"/>
                    <a:pt x="403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4"/>
            <p:cNvSpPr/>
            <p:nvPr/>
          </p:nvSpPr>
          <p:spPr>
            <a:xfrm>
              <a:off x="209625" y="3703725"/>
              <a:ext cx="238325" cy="180100"/>
            </a:xfrm>
            <a:custGeom>
              <a:rect b="b" l="l" r="r" t="t"/>
              <a:pathLst>
                <a:path extrusionOk="0" h="7204" w="9533">
                  <a:moveTo>
                    <a:pt x="4760" y="1"/>
                  </a:moveTo>
                  <a:cubicBezTo>
                    <a:pt x="4738" y="1"/>
                    <a:pt x="4716" y="1"/>
                    <a:pt x="4693" y="1"/>
                  </a:cubicBezTo>
                  <a:cubicBezTo>
                    <a:pt x="1520" y="56"/>
                    <a:pt x="1" y="3934"/>
                    <a:pt x="2279" y="6159"/>
                  </a:cubicBezTo>
                  <a:cubicBezTo>
                    <a:pt x="2952" y="6857"/>
                    <a:pt x="3848" y="7204"/>
                    <a:pt x="4745" y="7204"/>
                  </a:cubicBezTo>
                  <a:cubicBezTo>
                    <a:pt x="5693" y="7204"/>
                    <a:pt x="6641" y="6817"/>
                    <a:pt x="7324" y="6050"/>
                  </a:cubicBezTo>
                  <a:cubicBezTo>
                    <a:pt x="9533" y="3788"/>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4"/>
            <p:cNvSpPr/>
            <p:nvPr/>
          </p:nvSpPr>
          <p:spPr>
            <a:xfrm>
              <a:off x="838900" y="3073100"/>
              <a:ext cx="238150" cy="179775"/>
            </a:xfrm>
            <a:custGeom>
              <a:rect b="b" l="l" r="r" t="t"/>
              <a:pathLst>
                <a:path extrusionOk="0" h="7191" w="9526">
                  <a:moveTo>
                    <a:pt x="4788" y="1"/>
                  </a:moveTo>
                  <a:cubicBezTo>
                    <a:pt x="3886" y="1"/>
                    <a:pt x="2985" y="354"/>
                    <a:pt x="2306" y="1059"/>
                  </a:cubicBezTo>
                  <a:cubicBezTo>
                    <a:pt x="1" y="3256"/>
                    <a:pt x="1520" y="7135"/>
                    <a:pt x="4693" y="7189"/>
                  </a:cubicBezTo>
                  <a:cubicBezTo>
                    <a:pt x="4727" y="7190"/>
                    <a:pt x="4760" y="7190"/>
                    <a:pt x="4793" y="7190"/>
                  </a:cubicBezTo>
                  <a:cubicBezTo>
                    <a:pt x="7928" y="7190"/>
                    <a:pt x="9525" y="3395"/>
                    <a:pt x="7351" y="1141"/>
                  </a:cubicBezTo>
                  <a:cubicBezTo>
                    <a:pt x="6661" y="381"/>
                    <a:pt x="5724" y="1"/>
                    <a:pt x="478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4"/>
            <p:cNvSpPr/>
            <p:nvPr/>
          </p:nvSpPr>
          <p:spPr>
            <a:xfrm>
              <a:off x="1468175" y="2443250"/>
              <a:ext cx="239200" cy="180325"/>
            </a:xfrm>
            <a:custGeom>
              <a:rect b="b" l="l" r="r" t="t"/>
              <a:pathLst>
                <a:path extrusionOk="0" h="7213" w="9568">
                  <a:moveTo>
                    <a:pt x="4787" y="1"/>
                  </a:moveTo>
                  <a:cubicBezTo>
                    <a:pt x="3881" y="1"/>
                    <a:pt x="2975" y="360"/>
                    <a:pt x="2306" y="1082"/>
                  </a:cubicBezTo>
                  <a:cubicBezTo>
                    <a:pt x="1" y="3306"/>
                    <a:pt x="1574" y="7185"/>
                    <a:pt x="4747" y="7212"/>
                  </a:cubicBezTo>
                  <a:cubicBezTo>
                    <a:pt x="4759" y="7212"/>
                    <a:pt x="4770" y="7212"/>
                    <a:pt x="4781" y="7212"/>
                  </a:cubicBezTo>
                  <a:cubicBezTo>
                    <a:pt x="7959" y="7212"/>
                    <a:pt x="9567" y="3407"/>
                    <a:pt x="7324" y="1137"/>
                  </a:cubicBezTo>
                  <a:cubicBezTo>
                    <a:pt x="6650" y="380"/>
                    <a:pt x="5719"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4"/>
            <p:cNvSpPr/>
            <p:nvPr/>
          </p:nvSpPr>
          <p:spPr>
            <a:xfrm>
              <a:off x="209825" y="4333700"/>
              <a:ext cx="238525" cy="179800"/>
            </a:xfrm>
            <a:custGeom>
              <a:rect b="b" l="l" r="r" t="t"/>
              <a:pathLst>
                <a:path extrusionOk="0" h="7192" w="9541">
                  <a:moveTo>
                    <a:pt x="4760" y="0"/>
                  </a:moveTo>
                  <a:cubicBezTo>
                    <a:pt x="1609" y="0"/>
                    <a:pt x="1" y="3806"/>
                    <a:pt x="2217" y="6076"/>
                  </a:cubicBezTo>
                  <a:cubicBezTo>
                    <a:pt x="2905" y="6819"/>
                    <a:pt x="3836" y="7192"/>
                    <a:pt x="4768" y="7192"/>
                  </a:cubicBezTo>
                  <a:cubicBezTo>
                    <a:pt x="5674" y="7192"/>
                    <a:pt x="6580" y="6839"/>
                    <a:pt x="7262" y="6130"/>
                  </a:cubicBezTo>
                  <a:cubicBezTo>
                    <a:pt x="9540" y="3906"/>
                    <a:pt x="7994" y="28"/>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4"/>
            <p:cNvSpPr/>
            <p:nvPr/>
          </p:nvSpPr>
          <p:spPr>
            <a:xfrm>
              <a:off x="839100" y="3703750"/>
              <a:ext cx="238525" cy="180325"/>
            </a:xfrm>
            <a:custGeom>
              <a:rect b="b" l="l" r="r" t="t"/>
              <a:pathLst>
                <a:path extrusionOk="0" h="7213" w="9541">
                  <a:moveTo>
                    <a:pt x="4787" y="0"/>
                  </a:moveTo>
                  <a:cubicBezTo>
                    <a:pt x="1609" y="0"/>
                    <a:pt x="1" y="3806"/>
                    <a:pt x="2217" y="6076"/>
                  </a:cubicBezTo>
                  <a:cubicBezTo>
                    <a:pt x="2904" y="6832"/>
                    <a:pt x="3843" y="7212"/>
                    <a:pt x="4778" y="7212"/>
                  </a:cubicBezTo>
                  <a:cubicBezTo>
                    <a:pt x="5687" y="7212"/>
                    <a:pt x="6593" y="6853"/>
                    <a:pt x="7262" y="6130"/>
                  </a:cubicBezTo>
                  <a:cubicBezTo>
                    <a:pt x="9540" y="3906"/>
                    <a:pt x="7994"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4"/>
            <p:cNvSpPr/>
            <p:nvPr/>
          </p:nvSpPr>
          <p:spPr>
            <a:xfrm>
              <a:off x="1487175" y="3072975"/>
              <a:ext cx="200725" cy="180925"/>
            </a:xfrm>
            <a:custGeom>
              <a:rect b="b" l="l" r="r" t="t"/>
              <a:pathLst>
                <a:path extrusionOk="0" h="7237" w="8029">
                  <a:moveTo>
                    <a:pt x="4026" y="0"/>
                  </a:moveTo>
                  <a:cubicBezTo>
                    <a:pt x="3176" y="0"/>
                    <a:pt x="2321" y="327"/>
                    <a:pt x="1600" y="983"/>
                  </a:cubicBezTo>
                  <a:cubicBezTo>
                    <a:pt x="82" y="2393"/>
                    <a:pt x="0" y="4536"/>
                    <a:pt x="1383" y="6028"/>
                  </a:cubicBezTo>
                  <a:cubicBezTo>
                    <a:pt x="2095" y="6827"/>
                    <a:pt x="3088" y="7237"/>
                    <a:pt x="4085" y="7237"/>
                  </a:cubicBezTo>
                  <a:cubicBezTo>
                    <a:pt x="4949" y="7237"/>
                    <a:pt x="5817" y="6929"/>
                    <a:pt x="6510" y="6299"/>
                  </a:cubicBezTo>
                  <a:cubicBezTo>
                    <a:pt x="7975" y="4943"/>
                    <a:pt x="8029" y="2637"/>
                    <a:pt x="6646" y="1200"/>
                  </a:cubicBezTo>
                  <a:cubicBezTo>
                    <a:pt x="5904" y="401"/>
                    <a:pt x="4968"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4"/>
            <p:cNvSpPr/>
            <p:nvPr/>
          </p:nvSpPr>
          <p:spPr>
            <a:xfrm>
              <a:off x="2098125" y="2443175"/>
              <a:ext cx="238525" cy="179725"/>
            </a:xfrm>
            <a:custGeom>
              <a:rect b="b" l="l" r="r" t="t"/>
              <a:pathLst>
                <a:path extrusionOk="0" h="7189" w="9541">
                  <a:moveTo>
                    <a:pt x="4759" y="0"/>
                  </a:moveTo>
                  <a:cubicBezTo>
                    <a:pt x="3849" y="0"/>
                    <a:pt x="2937" y="360"/>
                    <a:pt x="2252" y="1085"/>
                  </a:cubicBezTo>
                  <a:cubicBezTo>
                    <a:pt x="1" y="3309"/>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4"/>
            <p:cNvSpPr/>
            <p:nvPr/>
          </p:nvSpPr>
          <p:spPr>
            <a:xfrm>
              <a:off x="209825" y="4962975"/>
              <a:ext cx="238525" cy="180325"/>
            </a:xfrm>
            <a:custGeom>
              <a:rect b="b" l="l" r="r" t="t"/>
              <a:pathLst>
                <a:path extrusionOk="0" h="7213" w="9541">
                  <a:moveTo>
                    <a:pt x="4760" y="0"/>
                  </a:moveTo>
                  <a:cubicBezTo>
                    <a:pt x="1609" y="0"/>
                    <a:pt x="1" y="3833"/>
                    <a:pt x="2217" y="6076"/>
                  </a:cubicBezTo>
                  <a:cubicBezTo>
                    <a:pt x="2904" y="6832"/>
                    <a:pt x="3836" y="7212"/>
                    <a:pt x="4767" y="7212"/>
                  </a:cubicBezTo>
                  <a:cubicBezTo>
                    <a:pt x="5673" y="7212"/>
                    <a:pt x="6580" y="6853"/>
                    <a:pt x="7262" y="6130"/>
                  </a:cubicBezTo>
                  <a:cubicBezTo>
                    <a:pt x="9540" y="3906"/>
                    <a:pt x="7994" y="55"/>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4"/>
            <p:cNvSpPr/>
            <p:nvPr/>
          </p:nvSpPr>
          <p:spPr>
            <a:xfrm>
              <a:off x="857225" y="4332350"/>
              <a:ext cx="201400" cy="180975"/>
            </a:xfrm>
            <a:custGeom>
              <a:rect b="b" l="l" r="r" t="t"/>
              <a:pathLst>
                <a:path extrusionOk="0" h="7239" w="8056">
                  <a:moveTo>
                    <a:pt x="4035" y="1"/>
                  </a:moveTo>
                  <a:cubicBezTo>
                    <a:pt x="3185" y="1"/>
                    <a:pt x="2336" y="334"/>
                    <a:pt x="1628" y="1004"/>
                  </a:cubicBezTo>
                  <a:cubicBezTo>
                    <a:pt x="136" y="2387"/>
                    <a:pt x="0" y="4557"/>
                    <a:pt x="1411" y="6049"/>
                  </a:cubicBezTo>
                  <a:cubicBezTo>
                    <a:pt x="2098" y="6837"/>
                    <a:pt x="3066" y="7239"/>
                    <a:pt x="4038" y="7239"/>
                  </a:cubicBezTo>
                  <a:cubicBezTo>
                    <a:pt x="4906" y="7239"/>
                    <a:pt x="5777" y="6918"/>
                    <a:pt x="6456" y="6266"/>
                  </a:cubicBezTo>
                  <a:cubicBezTo>
                    <a:pt x="7975" y="4937"/>
                    <a:pt x="8056" y="2631"/>
                    <a:pt x="6673" y="1221"/>
                  </a:cubicBezTo>
                  <a:cubicBezTo>
                    <a:pt x="5918" y="409"/>
                    <a:pt x="4975"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4"/>
            <p:cNvSpPr/>
            <p:nvPr/>
          </p:nvSpPr>
          <p:spPr>
            <a:xfrm>
              <a:off x="1468850" y="3702900"/>
              <a:ext cx="238325" cy="179900"/>
            </a:xfrm>
            <a:custGeom>
              <a:rect b="b" l="l" r="r" t="t"/>
              <a:pathLst>
                <a:path extrusionOk="0" h="7196" w="9533">
                  <a:moveTo>
                    <a:pt x="4780" y="0"/>
                  </a:moveTo>
                  <a:cubicBezTo>
                    <a:pt x="3878" y="0"/>
                    <a:pt x="2971" y="346"/>
                    <a:pt x="2279" y="1038"/>
                  </a:cubicBezTo>
                  <a:cubicBezTo>
                    <a:pt x="1" y="3262"/>
                    <a:pt x="1520" y="7141"/>
                    <a:pt x="4720" y="7195"/>
                  </a:cubicBezTo>
                  <a:cubicBezTo>
                    <a:pt x="4743" y="7196"/>
                    <a:pt x="4765" y="7196"/>
                    <a:pt x="4787" y="7196"/>
                  </a:cubicBezTo>
                  <a:cubicBezTo>
                    <a:pt x="7917" y="7196"/>
                    <a:pt x="9533" y="3409"/>
                    <a:pt x="7324" y="1119"/>
                  </a:cubicBezTo>
                  <a:cubicBezTo>
                    <a:pt x="6647" y="373"/>
                    <a:pt x="5717" y="0"/>
                    <a:pt x="478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4"/>
            <p:cNvSpPr/>
            <p:nvPr/>
          </p:nvSpPr>
          <p:spPr>
            <a:xfrm>
              <a:off x="5247225" y="3073125"/>
              <a:ext cx="239175" cy="179725"/>
            </a:xfrm>
            <a:custGeom>
              <a:rect b="b" l="l" r="r" t="t"/>
              <a:pathLst>
                <a:path extrusionOk="0" h="7189" w="9567">
                  <a:moveTo>
                    <a:pt x="4765" y="0"/>
                  </a:moveTo>
                  <a:cubicBezTo>
                    <a:pt x="3855" y="0"/>
                    <a:pt x="2950" y="360"/>
                    <a:pt x="2278" y="1085"/>
                  </a:cubicBezTo>
                  <a:cubicBezTo>
                    <a:pt x="0" y="3337"/>
                    <a:pt x="1573" y="7188"/>
                    <a:pt x="4774" y="7188"/>
                  </a:cubicBezTo>
                  <a:cubicBezTo>
                    <a:pt x="4785" y="7188"/>
                    <a:pt x="4796" y="7188"/>
                    <a:pt x="4807" y="7188"/>
                  </a:cubicBezTo>
                  <a:cubicBezTo>
                    <a:pt x="7959" y="7188"/>
                    <a:pt x="9567"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4"/>
            <p:cNvSpPr/>
            <p:nvPr/>
          </p:nvSpPr>
          <p:spPr>
            <a:xfrm>
              <a:off x="5877175" y="2443400"/>
              <a:ext cx="238125" cy="180200"/>
            </a:xfrm>
            <a:custGeom>
              <a:rect b="b" l="l" r="r" t="t"/>
              <a:pathLst>
                <a:path extrusionOk="0" h="7208" w="9525">
                  <a:moveTo>
                    <a:pt x="4761" y="0"/>
                  </a:moveTo>
                  <a:cubicBezTo>
                    <a:pt x="3895" y="0"/>
                    <a:pt x="3027" y="340"/>
                    <a:pt x="2306" y="1022"/>
                  </a:cubicBezTo>
                  <a:cubicBezTo>
                    <a:pt x="0" y="3219"/>
                    <a:pt x="1492" y="7125"/>
                    <a:pt x="4665" y="7206"/>
                  </a:cubicBezTo>
                  <a:cubicBezTo>
                    <a:pt x="4699" y="7207"/>
                    <a:pt x="4732" y="7208"/>
                    <a:pt x="4766" y="7208"/>
                  </a:cubicBezTo>
                  <a:cubicBezTo>
                    <a:pt x="7901" y="7208"/>
                    <a:pt x="9525" y="3439"/>
                    <a:pt x="7351" y="1158"/>
                  </a:cubicBezTo>
                  <a:cubicBezTo>
                    <a:pt x="6608" y="387"/>
                    <a:pt x="5685"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4"/>
            <p:cNvSpPr/>
            <p:nvPr/>
          </p:nvSpPr>
          <p:spPr>
            <a:xfrm>
              <a:off x="3988175" y="4963650"/>
              <a:ext cx="238525" cy="179975"/>
            </a:xfrm>
            <a:custGeom>
              <a:rect b="b" l="l" r="r" t="t"/>
              <a:pathLst>
                <a:path extrusionOk="0" h="7199" w="9541">
                  <a:moveTo>
                    <a:pt x="4760" y="0"/>
                  </a:moveTo>
                  <a:cubicBezTo>
                    <a:pt x="1582" y="0"/>
                    <a:pt x="1" y="3833"/>
                    <a:pt x="2244" y="6076"/>
                  </a:cubicBezTo>
                  <a:cubicBezTo>
                    <a:pt x="2926" y="6826"/>
                    <a:pt x="3853" y="7198"/>
                    <a:pt x="4780" y="7198"/>
                  </a:cubicBezTo>
                  <a:cubicBezTo>
                    <a:pt x="5697" y="7198"/>
                    <a:pt x="6614" y="6832"/>
                    <a:pt x="7289" y="6103"/>
                  </a:cubicBezTo>
                  <a:cubicBezTo>
                    <a:pt x="9541" y="3852"/>
                    <a:pt x="7967" y="0"/>
                    <a:pt x="4794" y="0"/>
                  </a:cubicBezTo>
                  <a:cubicBezTo>
                    <a:pt x="4783" y="0"/>
                    <a:pt x="4772"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4"/>
            <p:cNvSpPr/>
            <p:nvPr/>
          </p:nvSpPr>
          <p:spPr>
            <a:xfrm>
              <a:off x="4617650" y="4333675"/>
              <a:ext cx="239000" cy="180100"/>
            </a:xfrm>
            <a:custGeom>
              <a:rect b="b" l="l" r="r" t="t"/>
              <a:pathLst>
                <a:path extrusionOk="0" h="7204" w="9560">
                  <a:moveTo>
                    <a:pt x="4773" y="1"/>
                  </a:moveTo>
                  <a:cubicBezTo>
                    <a:pt x="1643" y="1"/>
                    <a:pt x="1" y="3788"/>
                    <a:pt x="2209" y="6050"/>
                  </a:cubicBezTo>
                  <a:cubicBezTo>
                    <a:pt x="2892" y="6817"/>
                    <a:pt x="3840" y="7204"/>
                    <a:pt x="4788" y="7204"/>
                  </a:cubicBezTo>
                  <a:cubicBezTo>
                    <a:pt x="5685" y="7204"/>
                    <a:pt x="6582" y="6857"/>
                    <a:pt x="7254" y="6159"/>
                  </a:cubicBezTo>
                  <a:cubicBezTo>
                    <a:pt x="9560" y="3934"/>
                    <a:pt x="8014" y="56"/>
                    <a:pt x="4840" y="1"/>
                  </a:cubicBezTo>
                  <a:cubicBezTo>
                    <a:pt x="4818" y="1"/>
                    <a:pt x="4796"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4"/>
            <p:cNvSpPr/>
            <p:nvPr/>
          </p:nvSpPr>
          <p:spPr>
            <a:xfrm>
              <a:off x="5247400" y="3702975"/>
              <a:ext cx="238525" cy="179825"/>
            </a:xfrm>
            <a:custGeom>
              <a:rect b="b" l="l" r="r" t="t"/>
              <a:pathLst>
                <a:path extrusionOk="0" h="7193" w="9541">
                  <a:moveTo>
                    <a:pt x="4768" y="1"/>
                  </a:moveTo>
                  <a:cubicBezTo>
                    <a:pt x="3836" y="1"/>
                    <a:pt x="2905" y="374"/>
                    <a:pt x="2217" y="1116"/>
                  </a:cubicBezTo>
                  <a:cubicBezTo>
                    <a:pt x="1" y="3387"/>
                    <a:pt x="1609" y="7192"/>
                    <a:pt x="4787" y="7192"/>
                  </a:cubicBezTo>
                  <a:cubicBezTo>
                    <a:pt x="4799" y="7192"/>
                    <a:pt x="4810" y="7192"/>
                    <a:pt x="4821" y="7192"/>
                  </a:cubicBezTo>
                  <a:cubicBezTo>
                    <a:pt x="7995" y="7165"/>
                    <a:pt x="9541" y="3286"/>
                    <a:pt x="7262" y="1062"/>
                  </a:cubicBezTo>
                  <a:cubicBezTo>
                    <a:pt x="6580" y="353"/>
                    <a:pt x="5674"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4"/>
            <p:cNvSpPr/>
            <p:nvPr/>
          </p:nvSpPr>
          <p:spPr>
            <a:xfrm>
              <a:off x="5896150" y="3072975"/>
              <a:ext cx="202775" cy="183550"/>
            </a:xfrm>
            <a:custGeom>
              <a:rect b="b" l="l" r="r" t="t"/>
              <a:pathLst>
                <a:path extrusionOk="0" h="7342" w="8111">
                  <a:moveTo>
                    <a:pt x="4006" y="0"/>
                  </a:moveTo>
                  <a:cubicBezTo>
                    <a:pt x="3156" y="0"/>
                    <a:pt x="2308" y="327"/>
                    <a:pt x="1601" y="983"/>
                  </a:cubicBezTo>
                  <a:cubicBezTo>
                    <a:pt x="82" y="2393"/>
                    <a:pt x="1" y="4536"/>
                    <a:pt x="1384" y="6028"/>
                  </a:cubicBezTo>
                  <a:cubicBezTo>
                    <a:pt x="2090" y="6896"/>
                    <a:pt x="3109" y="7341"/>
                    <a:pt x="4135" y="7341"/>
                  </a:cubicBezTo>
                  <a:cubicBezTo>
                    <a:pt x="5000" y="7341"/>
                    <a:pt x="5870" y="7025"/>
                    <a:pt x="6565" y="6380"/>
                  </a:cubicBezTo>
                  <a:cubicBezTo>
                    <a:pt x="8084" y="4997"/>
                    <a:pt x="8111" y="2637"/>
                    <a:pt x="6646" y="1200"/>
                  </a:cubicBezTo>
                  <a:cubicBezTo>
                    <a:pt x="5890" y="401"/>
                    <a:pt x="4947" y="0"/>
                    <a:pt x="400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4"/>
            <p:cNvSpPr/>
            <p:nvPr/>
          </p:nvSpPr>
          <p:spPr>
            <a:xfrm>
              <a:off x="6506450" y="2443400"/>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7"/>
                    <a:pt x="4765" y="7207"/>
                    <a:pt x="4787" y="7207"/>
                  </a:cubicBezTo>
                  <a:cubicBezTo>
                    <a:pt x="7943" y="7207"/>
                    <a:pt x="9559" y="3420"/>
                    <a:pt x="7351" y="1131"/>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4"/>
            <p:cNvSpPr/>
            <p:nvPr/>
          </p:nvSpPr>
          <p:spPr>
            <a:xfrm>
              <a:off x="4617950" y="4962975"/>
              <a:ext cx="238700" cy="180400"/>
            </a:xfrm>
            <a:custGeom>
              <a:rect b="b" l="l" r="r" t="t"/>
              <a:pathLst>
                <a:path extrusionOk="0" h="7216" w="9548">
                  <a:moveTo>
                    <a:pt x="4747" y="0"/>
                  </a:moveTo>
                  <a:cubicBezTo>
                    <a:pt x="1573" y="27"/>
                    <a:pt x="0" y="3879"/>
                    <a:pt x="2251" y="6130"/>
                  </a:cubicBezTo>
                  <a:cubicBezTo>
                    <a:pt x="2937" y="6856"/>
                    <a:pt x="3848" y="7215"/>
                    <a:pt x="4759" y="7215"/>
                  </a:cubicBezTo>
                  <a:cubicBezTo>
                    <a:pt x="5686" y="7215"/>
                    <a:pt x="6612" y="6842"/>
                    <a:pt x="7296" y="6103"/>
                  </a:cubicBezTo>
                  <a:cubicBezTo>
                    <a:pt x="9548" y="3852"/>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4"/>
            <p:cNvSpPr/>
            <p:nvPr/>
          </p:nvSpPr>
          <p:spPr>
            <a:xfrm>
              <a:off x="5265525" y="4332375"/>
              <a:ext cx="202100" cy="181000"/>
            </a:xfrm>
            <a:custGeom>
              <a:rect b="b" l="l" r="r" t="t"/>
              <a:pathLst>
                <a:path extrusionOk="0" h="7240" w="8084">
                  <a:moveTo>
                    <a:pt x="4012" y="1"/>
                  </a:moveTo>
                  <a:cubicBezTo>
                    <a:pt x="3198" y="1"/>
                    <a:pt x="2389" y="303"/>
                    <a:pt x="1709" y="921"/>
                  </a:cubicBezTo>
                  <a:cubicBezTo>
                    <a:pt x="163" y="2305"/>
                    <a:pt x="0" y="4448"/>
                    <a:pt x="1357" y="5966"/>
                  </a:cubicBezTo>
                  <a:cubicBezTo>
                    <a:pt x="2110" y="6808"/>
                    <a:pt x="3087" y="7240"/>
                    <a:pt x="4067" y="7240"/>
                  </a:cubicBezTo>
                  <a:cubicBezTo>
                    <a:pt x="4888" y="7240"/>
                    <a:pt x="5709" y="6937"/>
                    <a:pt x="6402" y="6319"/>
                  </a:cubicBezTo>
                  <a:cubicBezTo>
                    <a:pt x="7893" y="4990"/>
                    <a:pt x="8083" y="2793"/>
                    <a:pt x="6727" y="1274"/>
                  </a:cubicBezTo>
                  <a:cubicBezTo>
                    <a:pt x="5959"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4"/>
            <p:cNvSpPr/>
            <p:nvPr/>
          </p:nvSpPr>
          <p:spPr>
            <a:xfrm>
              <a:off x="5896150" y="3702650"/>
              <a:ext cx="200750" cy="180725"/>
            </a:xfrm>
            <a:custGeom>
              <a:rect b="b" l="l" r="r" t="t"/>
              <a:pathLst>
                <a:path extrusionOk="0" h="7229" w="8030">
                  <a:moveTo>
                    <a:pt x="3995" y="0"/>
                  </a:moveTo>
                  <a:cubicBezTo>
                    <a:pt x="3149" y="0"/>
                    <a:pt x="2305" y="328"/>
                    <a:pt x="1601" y="994"/>
                  </a:cubicBezTo>
                  <a:cubicBezTo>
                    <a:pt x="82" y="2431"/>
                    <a:pt x="1" y="4547"/>
                    <a:pt x="1384" y="6039"/>
                  </a:cubicBezTo>
                  <a:cubicBezTo>
                    <a:pt x="2129" y="6827"/>
                    <a:pt x="3086" y="7229"/>
                    <a:pt x="4043" y="7229"/>
                  </a:cubicBezTo>
                  <a:cubicBezTo>
                    <a:pt x="4898" y="7229"/>
                    <a:pt x="5752" y="6908"/>
                    <a:pt x="6456" y="6256"/>
                  </a:cubicBezTo>
                  <a:cubicBezTo>
                    <a:pt x="7948" y="4954"/>
                    <a:pt x="8029" y="2648"/>
                    <a:pt x="6646" y="1211"/>
                  </a:cubicBezTo>
                  <a:cubicBezTo>
                    <a:pt x="5887" y="409"/>
                    <a:pt x="4940" y="0"/>
                    <a:pt x="399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4"/>
            <p:cNvSpPr/>
            <p:nvPr/>
          </p:nvSpPr>
          <p:spPr>
            <a:xfrm>
              <a:off x="6506825" y="3073100"/>
              <a:ext cx="239000" cy="179750"/>
            </a:xfrm>
            <a:custGeom>
              <a:rect b="b" l="l" r="r" t="t"/>
              <a:pathLst>
                <a:path extrusionOk="0" h="7190" w="9560">
                  <a:moveTo>
                    <a:pt x="4773" y="1"/>
                  </a:moveTo>
                  <a:cubicBezTo>
                    <a:pt x="3837" y="1"/>
                    <a:pt x="2900" y="381"/>
                    <a:pt x="2209" y="1141"/>
                  </a:cubicBezTo>
                  <a:cubicBezTo>
                    <a:pt x="1" y="3403"/>
                    <a:pt x="1617" y="7190"/>
                    <a:pt x="4773" y="7190"/>
                  </a:cubicBezTo>
                  <a:cubicBezTo>
                    <a:pt x="4795" y="7190"/>
                    <a:pt x="4818" y="7190"/>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4"/>
            <p:cNvSpPr/>
            <p:nvPr/>
          </p:nvSpPr>
          <p:spPr>
            <a:xfrm>
              <a:off x="5247225" y="4963650"/>
              <a:ext cx="238700" cy="180050"/>
            </a:xfrm>
            <a:custGeom>
              <a:rect b="b" l="l" r="r" t="t"/>
              <a:pathLst>
                <a:path extrusionOk="0" h="7202" w="9548">
                  <a:moveTo>
                    <a:pt x="4774" y="0"/>
                  </a:moveTo>
                  <a:cubicBezTo>
                    <a:pt x="1600" y="0"/>
                    <a:pt x="0" y="3852"/>
                    <a:pt x="2251" y="6103"/>
                  </a:cubicBezTo>
                  <a:cubicBezTo>
                    <a:pt x="2929" y="6836"/>
                    <a:pt x="3852" y="7202"/>
                    <a:pt x="4774" y="7202"/>
                  </a:cubicBezTo>
                  <a:cubicBezTo>
                    <a:pt x="5696" y="7202"/>
                    <a:pt x="6618" y="6836"/>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4"/>
            <p:cNvSpPr/>
            <p:nvPr/>
          </p:nvSpPr>
          <p:spPr>
            <a:xfrm>
              <a:off x="5877550" y="4332575"/>
              <a:ext cx="238325" cy="180175"/>
            </a:xfrm>
            <a:custGeom>
              <a:rect b="b" l="l" r="r" t="t"/>
              <a:pathLst>
                <a:path extrusionOk="0" h="7207" w="9533">
                  <a:moveTo>
                    <a:pt x="4749" y="1"/>
                  </a:moveTo>
                  <a:cubicBezTo>
                    <a:pt x="3805" y="1"/>
                    <a:pt x="2862" y="381"/>
                    <a:pt x="2182" y="1130"/>
                  </a:cubicBezTo>
                  <a:cubicBezTo>
                    <a:pt x="1" y="3420"/>
                    <a:pt x="1617" y="7207"/>
                    <a:pt x="4773" y="7207"/>
                  </a:cubicBezTo>
                  <a:cubicBezTo>
                    <a:pt x="4795" y="7207"/>
                    <a:pt x="4818" y="7207"/>
                    <a:pt x="4840" y="7206"/>
                  </a:cubicBezTo>
                  <a:cubicBezTo>
                    <a:pt x="8014" y="7125"/>
                    <a:pt x="9533" y="3246"/>
                    <a:pt x="7227" y="1049"/>
                  </a:cubicBezTo>
                  <a:cubicBezTo>
                    <a:pt x="6552"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4"/>
            <p:cNvSpPr/>
            <p:nvPr/>
          </p:nvSpPr>
          <p:spPr>
            <a:xfrm>
              <a:off x="6506450" y="3702975"/>
              <a:ext cx="239000" cy="179825"/>
            </a:xfrm>
            <a:custGeom>
              <a:rect b="b" l="l" r="r" t="t"/>
              <a:pathLst>
                <a:path extrusionOk="0" h="7193" w="9560">
                  <a:moveTo>
                    <a:pt x="4794" y="0"/>
                  </a:moveTo>
                  <a:cubicBezTo>
                    <a:pt x="3897" y="0"/>
                    <a:pt x="2994" y="346"/>
                    <a:pt x="2306" y="1035"/>
                  </a:cubicBezTo>
                  <a:cubicBezTo>
                    <a:pt x="0" y="3259"/>
                    <a:pt x="1546" y="7138"/>
                    <a:pt x="4720" y="7192"/>
                  </a:cubicBezTo>
                  <a:cubicBezTo>
                    <a:pt x="4742" y="7193"/>
                    <a:pt x="4765" y="7193"/>
                    <a:pt x="4787" y="7193"/>
                  </a:cubicBezTo>
                  <a:cubicBezTo>
                    <a:pt x="7943" y="7193"/>
                    <a:pt x="9559" y="3406"/>
                    <a:pt x="7351" y="1144"/>
                  </a:cubicBezTo>
                  <a:cubicBezTo>
                    <a:pt x="6671" y="380"/>
                    <a:pt x="5735" y="0"/>
                    <a:pt x="47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4"/>
            <p:cNvSpPr/>
            <p:nvPr/>
          </p:nvSpPr>
          <p:spPr>
            <a:xfrm>
              <a:off x="5896150" y="4962125"/>
              <a:ext cx="201425" cy="181050"/>
            </a:xfrm>
            <a:custGeom>
              <a:rect b="b" l="l" r="r" t="t"/>
              <a:pathLst>
                <a:path extrusionOk="0" h="7242" w="8057">
                  <a:moveTo>
                    <a:pt x="4006" y="1"/>
                  </a:moveTo>
                  <a:cubicBezTo>
                    <a:pt x="3156" y="1"/>
                    <a:pt x="2308" y="328"/>
                    <a:pt x="1601" y="984"/>
                  </a:cubicBezTo>
                  <a:cubicBezTo>
                    <a:pt x="109" y="2394"/>
                    <a:pt x="1" y="4564"/>
                    <a:pt x="1384" y="6056"/>
                  </a:cubicBezTo>
                  <a:cubicBezTo>
                    <a:pt x="2083" y="6840"/>
                    <a:pt x="3051" y="7242"/>
                    <a:pt x="4021" y="7242"/>
                  </a:cubicBezTo>
                  <a:cubicBezTo>
                    <a:pt x="4897" y="7242"/>
                    <a:pt x="5774" y="6915"/>
                    <a:pt x="6456" y="6246"/>
                  </a:cubicBezTo>
                  <a:cubicBezTo>
                    <a:pt x="7948" y="4944"/>
                    <a:pt x="8056" y="2638"/>
                    <a:pt x="6646" y="1201"/>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4"/>
            <p:cNvSpPr/>
            <p:nvPr/>
          </p:nvSpPr>
          <p:spPr>
            <a:xfrm>
              <a:off x="6507125" y="4332300"/>
              <a:ext cx="238125" cy="180475"/>
            </a:xfrm>
            <a:custGeom>
              <a:rect b="b" l="l" r="r" t="t"/>
              <a:pathLst>
                <a:path extrusionOk="0" h="7219" w="9525">
                  <a:moveTo>
                    <a:pt x="4739" y="1"/>
                  </a:moveTo>
                  <a:cubicBezTo>
                    <a:pt x="3881" y="1"/>
                    <a:pt x="3024" y="341"/>
                    <a:pt x="2306" y="1033"/>
                  </a:cubicBezTo>
                  <a:cubicBezTo>
                    <a:pt x="0" y="3230"/>
                    <a:pt x="1492" y="7136"/>
                    <a:pt x="4666" y="7217"/>
                  </a:cubicBezTo>
                  <a:cubicBezTo>
                    <a:pt x="4699" y="7218"/>
                    <a:pt x="4732" y="7218"/>
                    <a:pt x="4765" y="7218"/>
                  </a:cubicBezTo>
                  <a:cubicBezTo>
                    <a:pt x="7874" y="7218"/>
                    <a:pt x="9525" y="3450"/>
                    <a:pt x="7351" y="1169"/>
                  </a:cubicBezTo>
                  <a:cubicBezTo>
                    <a:pt x="6591" y="395"/>
                    <a:pt x="5664" y="1"/>
                    <a:pt x="473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4"/>
            <p:cNvSpPr/>
            <p:nvPr/>
          </p:nvSpPr>
          <p:spPr>
            <a:xfrm>
              <a:off x="6506825" y="4962275"/>
              <a:ext cx="239000" cy="179750"/>
            </a:xfrm>
            <a:custGeom>
              <a:rect b="b" l="l" r="r" t="t"/>
              <a:pathLst>
                <a:path extrusionOk="0" h="7190" w="9560">
                  <a:moveTo>
                    <a:pt x="4773" y="1"/>
                  </a:moveTo>
                  <a:cubicBezTo>
                    <a:pt x="3837" y="1"/>
                    <a:pt x="2900" y="381"/>
                    <a:pt x="2209" y="1140"/>
                  </a:cubicBezTo>
                  <a:cubicBezTo>
                    <a:pt x="1" y="3403"/>
                    <a:pt x="1617" y="7190"/>
                    <a:pt x="4773" y="7190"/>
                  </a:cubicBezTo>
                  <a:cubicBezTo>
                    <a:pt x="4795" y="7190"/>
                    <a:pt x="4818" y="7189"/>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4"/>
            <p:cNvSpPr/>
            <p:nvPr/>
          </p:nvSpPr>
          <p:spPr>
            <a:xfrm>
              <a:off x="4006300" y="2443200"/>
              <a:ext cx="202100" cy="180775"/>
            </a:xfrm>
            <a:custGeom>
              <a:rect b="b" l="l" r="r" t="t"/>
              <a:pathLst>
                <a:path extrusionOk="0" h="7231" w="8084">
                  <a:moveTo>
                    <a:pt x="4023" y="1"/>
                  </a:moveTo>
                  <a:cubicBezTo>
                    <a:pt x="3204" y="1"/>
                    <a:pt x="2389" y="304"/>
                    <a:pt x="1709" y="922"/>
                  </a:cubicBezTo>
                  <a:cubicBezTo>
                    <a:pt x="190" y="2278"/>
                    <a:pt x="0" y="4448"/>
                    <a:pt x="1329" y="5967"/>
                  </a:cubicBezTo>
                  <a:cubicBezTo>
                    <a:pt x="2056" y="6797"/>
                    <a:pt x="3051" y="7231"/>
                    <a:pt x="4052" y="7231"/>
                  </a:cubicBezTo>
                  <a:cubicBezTo>
                    <a:pt x="4881" y="7231"/>
                    <a:pt x="5714" y="6934"/>
                    <a:pt x="6402" y="6319"/>
                  </a:cubicBezTo>
                  <a:cubicBezTo>
                    <a:pt x="7893" y="4990"/>
                    <a:pt x="8083" y="2766"/>
                    <a:pt x="6754" y="1274"/>
                  </a:cubicBezTo>
                  <a:cubicBezTo>
                    <a:pt x="5987"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4"/>
            <p:cNvSpPr/>
            <p:nvPr/>
          </p:nvSpPr>
          <p:spPr>
            <a:xfrm>
              <a:off x="3988000" y="3073100"/>
              <a:ext cx="238125" cy="179775"/>
            </a:xfrm>
            <a:custGeom>
              <a:rect b="b" l="l" r="r" t="t"/>
              <a:pathLst>
                <a:path extrusionOk="0" h="7191" w="9525">
                  <a:moveTo>
                    <a:pt x="4787" y="1"/>
                  </a:moveTo>
                  <a:cubicBezTo>
                    <a:pt x="3885" y="1"/>
                    <a:pt x="2984" y="354"/>
                    <a:pt x="2306" y="1059"/>
                  </a:cubicBezTo>
                  <a:cubicBezTo>
                    <a:pt x="0" y="3256"/>
                    <a:pt x="1519" y="7135"/>
                    <a:pt x="4692" y="7189"/>
                  </a:cubicBezTo>
                  <a:cubicBezTo>
                    <a:pt x="4726" y="7190"/>
                    <a:pt x="4759" y="7190"/>
                    <a:pt x="4792" y="7190"/>
                  </a:cubicBezTo>
                  <a:cubicBezTo>
                    <a:pt x="7927" y="7190"/>
                    <a:pt x="9525" y="3395"/>
                    <a:pt x="7351" y="1141"/>
                  </a:cubicBezTo>
                  <a:cubicBezTo>
                    <a:pt x="6660" y="381"/>
                    <a:pt x="5723"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4"/>
            <p:cNvSpPr/>
            <p:nvPr/>
          </p:nvSpPr>
          <p:spPr>
            <a:xfrm>
              <a:off x="4617250" y="2443250"/>
              <a:ext cx="239200" cy="180325"/>
            </a:xfrm>
            <a:custGeom>
              <a:rect b="b" l="l" r="r" t="t"/>
              <a:pathLst>
                <a:path extrusionOk="0" h="7213" w="9568">
                  <a:moveTo>
                    <a:pt x="4791" y="1"/>
                  </a:moveTo>
                  <a:cubicBezTo>
                    <a:pt x="3881" y="1"/>
                    <a:pt x="2975" y="360"/>
                    <a:pt x="2307" y="1082"/>
                  </a:cubicBezTo>
                  <a:cubicBezTo>
                    <a:pt x="1" y="3306"/>
                    <a:pt x="1574" y="7185"/>
                    <a:pt x="4748" y="7212"/>
                  </a:cubicBezTo>
                  <a:cubicBezTo>
                    <a:pt x="4759" y="7212"/>
                    <a:pt x="4770" y="7212"/>
                    <a:pt x="4781" y="7212"/>
                  </a:cubicBezTo>
                  <a:cubicBezTo>
                    <a:pt x="7960" y="7212"/>
                    <a:pt x="9568" y="3407"/>
                    <a:pt x="7352" y="1137"/>
                  </a:cubicBezTo>
                  <a:cubicBezTo>
                    <a:pt x="6664" y="380"/>
                    <a:pt x="5726" y="1"/>
                    <a:pt x="479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4"/>
            <p:cNvSpPr/>
            <p:nvPr/>
          </p:nvSpPr>
          <p:spPr>
            <a:xfrm>
              <a:off x="3988175" y="3703750"/>
              <a:ext cx="238525" cy="180325"/>
            </a:xfrm>
            <a:custGeom>
              <a:rect b="b" l="l" r="r" t="t"/>
              <a:pathLst>
                <a:path extrusionOk="0" h="7213" w="9541">
                  <a:moveTo>
                    <a:pt x="4787" y="0"/>
                  </a:moveTo>
                  <a:cubicBezTo>
                    <a:pt x="1609" y="0"/>
                    <a:pt x="1" y="3806"/>
                    <a:pt x="2217" y="6076"/>
                  </a:cubicBezTo>
                  <a:cubicBezTo>
                    <a:pt x="2905" y="6832"/>
                    <a:pt x="3836" y="7212"/>
                    <a:pt x="4767" y="7212"/>
                  </a:cubicBezTo>
                  <a:cubicBezTo>
                    <a:pt x="5674" y="7212"/>
                    <a:pt x="6580" y="6853"/>
                    <a:pt x="7262" y="6130"/>
                  </a:cubicBezTo>
                  <a:cubicBezTo>
                    <a:pt x="9541" y="3906"/>
                    <a:pt x="7995"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4"/>
            <p:cNvSpPr/>
            <p:nvPr/>
          </p:nvSpPr>
          <p:spPr>
            <a:xfrm>
              <a:off x="4636250" y="3072975"/>
              <a:ext cx="201425" cy="180925"/>
            </a:xfrm>
            <a:custGeom>
              <a:rect b="b" l="l" r="r" t="t"/>
              <a:pathLst>
                <a:path extrusionOk="0" h="7237" w="8057">
                  <a:moveTo>
                    <a:pt x="4023" y="0"/>
                  </a:moveTo>
                  <a:cubicBezTo>
                    <a:pt x="3177" y="0"/>
                    <a:pt x="2335" y="327"/>
                    <a:pt x="1628" y="983"/>
                  </a:cubicBezTo>
                  <a:cubicBezTo>
                    <a:pt x="109" y="2393"/>
                    <a:pt x="0" y="4536"/>
                    <a:pt x="1411" y="6028"/>
                  </a:cubicBezTo>
                  <a:cubicBezTo>
                    <a:pt x="2123" y="6827"/>
                    <a:pt x="3107" y="7237"/>
                    <a:pt x="4097" y="7237"/>
                  </a:cubicBezTo>
                  <a:cubicBezTo>
                    <a:pt x="4955" y="7237"/>
                    <a:pt x="5817" y="6929"/>
                    <a:pt x="6510" y="6299"/>
                  </a:cubicBezTo>
                  <a:cubicBezTo>
                    <a:pt x="7975" y="4943"/>
                    <a:pt x="8056" y="2637"/>
                    <a:pt x="6673" y="1200"/>
                  </a:cubicBezTo>
                  <a:cubicBezTo>
                    <a:pt x="5903" y="401"/>
                    <a:pt x="4961" y="0"/>
                    <a:pt x="4023"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4"/>
            <p:cNvSpPr/>
            <p:nvPr/>
          </p:nvSpPr>
          <p:spPr>
            <a:xfrm>
              <a:off x="5247225" y="2443175"/>
              <a:ext cx="238500" cy="179725"/>
            </a:xfrm>
            <a:custGeom>
              <a:rect b="b" l="l" r="r" t="t"/>
              <a:pathLst>
                <a:path extrusionOk="0" h="7189" w="9540">
                  <a:moveTo>
                    <a:pt x="4765" y="0"/>
                  </a:moveTo>
                  <a:cubicBezTo>
                    <a:pt x="3855" y="0"/>
                    <a:pt x="2950" y="360"/>
                    <a:pt x="2278" y="1085"/>
                  </a:cubicBezTo>
                  <a:cubicBezTo>
                    <a:pt x="0" y="3309"/>
                    <a:pt x="1573" y="7188"/>
                    <a:pt x="4774" y="7188"/>
                  </a:cubicBezTo>
                  <a:cubicBezTo>
                    <a:pt x="4785" y="7188"/>
                    <a:pt x="4796" y="7188"/>
                    <a:pt x="4807" y="7188"/>
                  </a:cubicBezTo>
                  <a:cubicBezTo>
                    <a:pt x="7959" y="7188"/>
                    <a:pt x="9540"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4"/>
            <p:cNvSpPr/>
            <p:nvPr/>
          </p:nvSpPr>
          <p:spPr>
            <a:xfrm>
              <a:off x="4006975" y="4332350"/>
              <a:ext cx="201425" cy="181225"/>
            </a:xfrm>
            <a:custGeom>
              <a:rect b="b" l="l" r="r" t="t"/>
              <a:pathLst>
                <a:path extrusionOk="0" h="7249" w="8057">
                  <a:moveTo>
                    <a:pt x="4008" y="1"/>
                  </a:moveTo>
                  <a:cubicBezTo>
                    <a:pt x="3158" y="1"/>
                    <a:pt x="2309" y="334"/>
                    <a:pt x="1601" y="1004"/>
                  </a:cubicBezTo>
                  <a:cubicBezTo>
                    <a:pt x="109" y="2387"/>
                    <a:pt x="0" y="4557"/>
                    <a:pt x="1384" y="6049"/>
                  </a:cubicBezTo>
                  <a:cubicBezTo>
                    <a:pt x="2082" y="6847"/>
                    <a:pt x="3051" y="7249"/>
                    <a:pt x="4021" y="7249"/>
                  </a:cubicBezTo>
                  <a:cubicBezTo>
                    <a:pt x="4897" y="7249"/>
                    <a:pt x="5774" y="6922"/>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4"/>
            <p:cNvSpPr/>
            <p:nvPr/>
          </p:nvSpPr>
          <p:spPr>
            <a:xfrm>
              <a:off x="4617950" y="3702900"/>
              <a:ext cx="238325" cy="179900"/>
            </a:xfrm>
            <a:custGeom>
              <a:rect b="b" l="l" r="r" t="t"/>
              <a:pathLst>
                <a:path extrusionOk="0" h="7196" w="9533">
                  <a:moveTo>
                    <a:pt x="4759" y="0"/>
                  </a:moveTo>
                  <a:cubicBezTo>
                    <a:pt x="3858" y="0"/>
                    <a:pt x="2957" y="346"/>
                    <a:pt x="2279" y="1038"/>
                  </a:cubicBezTo>
                  <a:cubicBezTo>
                    <a:pt x="0" y="3262"/>
                    <a:pt x="1519" y="7141"/>
                    <a:pt x="4693" y="7195"/>
                  </a:cubicBezTo>
                  <a:cubicBezTo>
                    <a:pt x="4715" y="7196"/>
                    <a:pt x="4737" y="7196"/>
                    <a:pt x="4760" y="7196"/>
                  </a:cubicBezTo>
                  <a:cubicBezTo>
                    <a:pt x="7916" y="7196"/>
                    <a:pt x="9532" y="3409"/>
                    <a:pt x="7324" y="1119"/>
                  </a:cubicBezTo>
                  <a:cubicBezTo>
                    <a:pt x="6633" y="373"/>
                    <a:pt x="5695"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4"/>
            <p:cNvSpPr/>
            <p:nvPr/>
          </p:nvSpPr>
          <p:spPr>
            <a:xfrm>
              <a:off x="7141825" y="1811875"/>
              <a:ext cx="238700" cy="180050"/>
            </a:xfrm>
            <a:custGeom>
              <a:rect b="b" l="l" r="r" t="t"/>
              <a:pathLst>
                <a:path extrusionOk="0" h="7202" w="9548">
                  <a:moveTo>
                    <a:pt x="4774" y="0"/>
                  </a:moveTo>
                  <a:cubicBezTo>
                    <a:pt x="1600" y="0"/>
                    <a:pt x="0" y="3825"/>
                    <a:pt x="2224" y="6103"/>
                  </a:cubicBezTo>
                  <a:cubicBezTo>
                    <a:pt x="2902" y="6835"/>
                    <a:pt x="3825" y="7201"/>
                    <a:pt x="4750" y="7201"/>
                  </a:cubicBezTo>
                  <a:cubicBezTo>
                    <a:pt x="5676" y="7201"/>
                    <a:pt x="6605" y="6835"/>
                    <a:pt x="7296" y="6103"/>
                  </a:cubicBezTo>
                  <a:cubicBezTo>
                    <a:pt x="9548" y="3879"/>
                    <a:pt x="7975" y="27"/>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4"/>
            <p:cNvSpPr/>
            <p:nvPr/>
          </p:nvSpPr>
          <p:spPr>
            <a:xfrm>
              <a:off x="7142025" y="552650"/>
              <a:ext cx="238500" cy="179800"/>
            </a:xfrm>
            <a:custGeom>
              <a:rect b="b" l="l" r="r" t="t"/>
              <a:pathLst>
                <a:path extrusionOk="0" h="7192" w="9540">
                  <a:moveTo>
                    <a:pt x="4760" y="0"/>
                  </a:moveTo>
                  <a:cubicBezTo>
                    <a:pt x="1608" y="0"/>
                    <a:pt x="0" y="3806"/>
                    <a:pt x="2216" y="6076"/>
                  </a:cubicBezTo>
                  <a:cubicBezTo>
                    <a:pt x="2904" y="6819"/>
                    <a:pt x="3836" y="7192"/>
                    <a:pt x="4767" y="7192"/>
                  </a:cubicBezTo>
                  <a:cubicBezTo>
                    <a:pt x="5673" y="7192"/>
                    <a:pt x="6579" y="6839"/>
                    <a:pt x="7261" y="6130"/>
                  </a:cubicBezTo>
                  <a:cubicBezTo>
                    <a:pt x="9540" y="3906"/>
                    <a:pt x="7994" y="27"/>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4"/>
            <p:cNvSpPr/>
            <p:nvPr/>
          </p:nvSpPr>
          <p:spPr>
            <a:xfrm>
              <a:off x="7160125" y="1181075"/>
              <a:ext cx="201425" cy="181050"/>
            </a:xfrm>
            <a:custGeom>
              <a:rect b="b" l="l" r="r" t="t"/>
              <a:pathLst>
                <a:path extrusionOk="0" h="7242" w="8057">
                  <a:moveTo>
                    <a:pt x="4033" y="1"/>
                  </a:moveTo>
                  <a:cubicBezTo>
                    <a:pt x="3183" y="1"/>
                    <a:pt x="2336" y="327"/>
                    <a:pt x="1628" y="983"/>
                  </a:cubicBezTo>
                  <a:cubicBezTo>
                    <a:pt x="136" y="2394"/>
                    <a:pt x="1" y="4564"/>
                    <a:pt x="1411" y="6056"/>
                  </a:cubicBezTo>
                  <a:cubicBezTo>
                    <a:pt x="2095" y="6840"/>
                    <a:pt x="3065" y="7242"/>
                    <a:pt x="4035" y="7242"/>
                  </a:cubicBezTo>
                  <a:cubicBezTo>
                    <a:pt x="4910" y="7242"/>
                    <a:pt x="5787" y="6914"/>
                    <a:pt x="6456" y="6245"/>
                  </a:cubicBezTo>
                  <a:cubicBezTo>
                    <a:pt x="7975" y="4944"/>
                    <a:pt x="8056" y="2638"/>
                    <a:pt x="6673" y="1200"/>
                  </a:cubicBezTo>
                  <a:cubicBezTo>
                    <a:pt x="5917" y="402"/>
                    <a:pt x="4974" y="1"/>
                    <a:pt x="403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4"/>
            <p:cNvSpPr/>
            <p:nvPr/>
          </p:nvSpPr>
          <p:spPr>
            <a:xfrm>
              <a:off x="7141825" y="4962975"/>
              <a:ext cx="238700" cy="180150"/>
            </a:xfrm>
            <a:custGeom>
              <a:rect b="b" l="l" r="r" t="t"/>
              <a:pathLst>
                <a:path extrusionOk="0" h="7206" w="9548">
                  <a:moveTo>
                    <a:pt x="4801" y="0"/>
                  </a:moveTo>
                  <a:cubicBezTo>
                    <a:pt x="1600" y="0"/>
                    <a:pt x="0" y="3852"/>
                    <a:pt x="2251" y="6103"/>
                  </a:cubicBezTo>
                  <a:cubicBezTo>
                    <a:pt x="2933" y="6839"/>
                    <a:pt x="3854" y="7205"/>
                    <a:pt x="4777" y="7205"/>
                  </a:cubicBezTo>
                  <a:cubicBezTo>
                    <a:pt x="5691" y="7205"/>
                    <a:pt x="6608" y="6846"/>
                    <a:pt x="7296" y="6130"/>
                  </a:cubicBezTo>
                  <a:cubicBezTo>
                    <a:pt x="9548" y="3879"/>
                    <a:pt x="7975"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4"/>
            <p:cNvSpPr/>
            <p:nvPr/>
          </p:nvSpPr>
          <p:spPr>
            <a:xfrm>
              <a:off x="7160125" y="2443200"/>
              <a:ext cx="202100" cy="180775"/>
            </a:xfrm>
            <a:custGeom>
              <a:rect b="b" l="l" r="r" t="t"/>
              <a:pathLst>
                <a:path extrusionOk="0" h="7231" w="8084">
                  <a:moveTo>
                    <a:pt x="4012" y="1"/>
                  </a:moveTo>
                  <a:cubicBezTo>
                    <a:pt x="3198" y="1"/>
                    <a:pt x="2389" y="304"/>
                    <a:pt x="1709" y="922"/>
                  </a:cubicBezTo>
                  <a:cubicBezTo>
                    <a:pt x="190" y="2278"/>
                    <a:pt x="1" y="4448"/>
                    <a:pt x="1330" y="5967"/>
                  </a:cubicBezTo>
                  <a:cubicBezTo>
                    <a:pt x="2057" y="6797"/>
                    <a:pt x="3051" y="7231"/>
                    <a:pt x="4048" y="7231"/>
                  </a:cubicBezTo>
                  <a:cubicBezTo>
                    <a:pt x="4873" y="7231"/>
                    <a:pt x="5699" y="6934"/>
                    <a:pt x="6375" y="6319"/>
                  </a:cubicBezTo>
                  <a:cubicBezTo>
                    <a:pt x="7894" y="4990"/>
                    <a:pt x="8083" y="2766"/>
                    <a:pt x="6727" y="1274"/>
                  </a:cubicBezTo>
                  <a:cubicBezTo>
                    <a:pt x="5960"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4"/>
            <p:cNvSpPr/>
            <p:nvPr/>
          </p:nvSpPr>
          <p:spPr>
            <a:xfrm>
              <a:off x="7141825" y="3073100"/>
              <a:ext cx="238125" cy="179775"/>
            </a:xfrm>
            <a:custGeom>
              <a:rect b="b" l="l" r="r" t="t"/>
              <a:pathLst>
                <a:path extrusionOk="0" h="7191" w="9525">
                  <a:moveTo>
                    <a:pt x="4781" y="1"/>
                  </a:moveTo>
                  <a:cubicBezTo>
                    <a:pt x="3878" y="1"/>
                    <a:pt x="2971" y="354"/>
                    <a:pt x="2279" y="1059"/>
                  </a:cubicBezTo>
                  <a:cubicBezTo>
                    <a:pt x="0" y="3256"/>
                    <a:pt x="1519" y="7135"/>
                    <a:pt x="4693" y="7189"/>
                  </a:cubicBezTo>
                  <a:cubicBezTo>
                    <a:pt x="4726" y="7190"/>
                    <a:pt x="4759" y="7190"/>
                    <a:pt x="4792" y="7190"/>
                  </a:cubicBezTo>
                  <a:cubicBezTo>
                    <a:pt x="7927" y="7190"/>
                    <a:pt x="9525" y="3395"/>
                    <a:pt x="7324" y="1141"/>
                  </a:cubicBezTo>
                  <a:cubicBezTo>
                    <a:pt x="6647" y="381"/>
                    <a:pt x="5717" y="1"/>
                    <a:pt x="478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4"/>
            <p:cNvSpPr/>
            <p:nvPr/>
          </p:nvSpPr>
          <p:spPr>
            <a:xfrm>
              <a:off x="7142025" y="3703750"/>
              <a:ext cx="238500" cy="180325"/>
            </a:xfrm>
            <a:custGeom>
              <a:rect b="b" l="l" r="r" t="t"/>
              <a:pathLst>
                <a:path extrusionOk="0" h="7213" w="9540">
                  <a:moveTo>
                    <a:pt x="4760" y="0"/>
                  </a:moveTo>
                  <a:cubicBezTo>
                    <a:pt x="1608" y="0"/>
                    <a:pt x="0" y="3806"/>
                    <a:pt x="2216" y="6076"/>
                  </a:cubicBezTo>
                  <a:cubicBezTo>
                    <a:pt x="2904" y="6832"/>
                    <a:pt x="3835" y="7212"/>
                    <a:pt x="4767" y="7212"/>
                  </a:cubicBezTo>
                  <a:cubicBezTo>
                    <a:pt x="5673" y="7212"/>
                    <a:pt x="6579" y="6853"/>
                    <a:pt x="7261" y="6130"/>
                  </a:cubicBezTo>
                  <a:cubicBezTo>
                    <a:pt x="9540" y="3906"/>
                    <a:pt x="7994" y="28"/>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4"/>
            <p:cNvSpPr/>
            <p:nvPr/>
          </p:nvSpPr>
          <p:spPr>
            <a:xfrm>
              <a:off x="7160125" y="4332350"/>
              <a:ext cx="201425" cy="181225"/>
            </a:xfrm>
            <a:custGeom>
              <a:rect b="b" l="l" r="r" t="t"/>
              <a:pathLst>
                <a:path extrusionOk="0" h="7249" w="8057">
                  <a:moveTo>
                    <a:pt x="4035" y="1"/>
                  </a:moveTo>
                  <a:cubicBezTo>
                    <a:pt x="3185" y="1"/>
                    <a:pt x="2336" y="334"/>
                    <a:pt x="1628" y="1004"/>
                  </a:cubicBezTo>
                  <a:cubicBezTo>
                    <a:pt x="136" y="2387"/>
                    <a:pt x="1" y="4557"/>
                    <a:pt x="1411" y="6049"/>
                  </a:cubicBezTo>
                  <a:cubicBezTo>
                    <a:pt x="2095" y="6847"/>
                    <a:pt x="3065" y="7249"/>
                    <a:pt x="4035" y="7249"/>
                  </a:cubicBezTo>
                  <a:cubicBezTo>
                    <a:pt x="4911" y="7249"/>
                    <a:pt x="5787" y="6922"/>
                    <a:pt x="6456" y="6266"/>
                  </a:cubicBezTo>
                  <a:cubicBezTo>
                    <a:pt x="7975" y="4937"/>
                    <a:pt x="8056" y="2631"/>
                    <a:pt x="6673" y="1221"/>
                  </a:cubicBezTo>
                  <a:cubicBezTo>
                    <a:pt x="5918" y="409"/>
                    <a:pt x="4976"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5" name="Google Shape;1135;p14"/>
          <p:cNvSpPr txBox="1"/>
          <p:nvPr>
            <p:ph idx="9" type="subTitle"/>
          </p:nvPr>
        </p:nvSpPr>
        <p:spPr>
          <a:xfrm>
            <a:off x="1996050" y="3219250"/>
            <a:ext cx="1419300" cy="32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b="1" sz="1600"/>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p:txBody>
      </p:sp>
      <p:sp>
        <p:nvSpPr>
          <p:cNvPr id="1136" name="Google Shape;1136;p14"/>
          <p:cNvSpPr txBox="1"/>
          <p:nvPr>
            <p:ph idx="13" type="subTitle"/>
          </p:nvPr>
        </p:nvSpPr>
        <p:spPr>
          <a:xfrm>
            <a:off x="1996050" y="1688000"/>
            <a:ext cx="1419300" cy="32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b="1" sz="1600"/>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p:txBody>
      </p:sp>
      <p:sp>
        <p:nvSpPr>
          <p:cNvPr id="1137" name="Google Shape;1137;p14"/>
          <p:cNvSpPr txBox="1"/>
          <p:nvPr>
            <p:ph idx="14" type="subTitle"/>
          </p:nvPr>
        </p:nvSpPr>
        <p:spPr>
          <a:xfrm>
            <a:off x="5016713" y="2236275"/>
            <a:ext cx="2958300" cy="83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1138" name="Google Shape;1138;p14"/>
          <p:cNvSpPr txBox="1"/>
          <p:nvPr>
            <p:ph idx="15" type="subTitle"/>
          </p:nvPr>
        </p:nvSpPr>
        <p:spPr>
          <a:xfrm>
            <a:off x="5956300" y="1674550"/>
            <a:ext cx="1419300" cy="32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b="1" sz="1600"/>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fluencer data">
  <p:cSld name="CUSTOM_2">
    <p:spTree>
      <p:nvGrpSpPr>
        <p:cNvPr id="1139" name="Shape 1139"/>
        <p:cNvGrpSpPr/>
        <p:nvPr/>
      </p:nvGrpSpPr>
      <p:grpSpPr>
        <a:xfrm>
          <a:off x="0" y="0"/>
          <a:ext cx="0" cy="0"/>
          <a:chOff x="0" y="0"/>
          <a:chExt cx="0" cy="0"/>
        </a:xfrm>
      </p:grpSpPr>
      <p:grpSp>
        <p:nvGrpSpPr>
          <p:cNvPr id="1140" name="Google Shape;1140;p15"/>
          <p:cNvGrpSpPr/>
          <p:nvPr/>
        </p:nvGrpSpPr>
        <p:grpSpPr>
          <a:xfrm flipH="1" rot="10800000">
            <a:off x="6207460" y="-858410"/>
            <a:ext cx="4862745" cy="2939418"/>
            <a:chOff x="238125" y="693075"/>
            <a:chExt cx="7137450" cy="4314425"/>
          </a:xfrm>
        </p:grpSpPr>
        <p:sp>
          <p:nvSpPr>
            <p:cNvPr id="1141" name="Google Shape;1141;p15"/>
            <p:cNvSpPr/>
            <p:nvPr/>
          </p:nvSpPr>
          <p:spPr>
            <a:xfrm>
              <a:off x="379850" y="806575"/>
              <a:ext cx="6881075" cy="4076325"/>
            </a:xfrm>
            <a:custGeom>
              <a:rect b="b" l="l" r="r" t="t"/>
              <a:pathLst>
                <a:path extrusionOk="0" h="163053" w="275243">
                  <a:moveTo>
                    <a:pt x="201254" y="0"/>
                  </a:moveTo>
                  <a:cubicBezTo>
                    <a:pt x="198902" y="0"/>
                    <a:pt x="196530" y="193"/>
                    <a:pt x="194136" y="606"/>
                  </a:cubicBezTo>
                  <a:cubicBezTo>
                    <a:pt x="167810" y="5138"/>
                    <a:pt x="136105" y="19221"/>
                    <a:pt x="129298" y="47821"/>
                  </a:cubicBezTo>
                  <a:cubicBezTo>
                    <a:pt x="127330" y="56163"/>
                    <a:pt x="127853" y="64956"/>
                    <a:pt x="125741" y="73262"/>
                  </a:cubicBezTo>
                  <a:cubicBezTo>
                    <a:pt x="120216" y="95037"/>
                    <a:pt x="98206" y="108452"/>
                    <a:pt x="76773" y="115169"/>
                  </a:cubicBezTo>
                  <a:cubicBezTo>
                    <a:pt x="59133" y="120694"/>
                    <a:pt x="40337" y="123457"/>
                    <a:pt x="24304" y="132665"/>
                  </a:cubicBezTo>
                  <a:cubicBezTo>
                    <a:pt x="12820" y="139255"/>
                    <a:pt x="2944" y="150594"/>
                    <a:pt x="1" y="163053"/>
                  </a:cubicBezTo>
                  <a:lnTo>
                    <a:pt x="275242" y="163053"/>
                  </a:lnTo>
                  <a:lnTo>
                    <a:pt x="275242" y="35778"/>
                  </a:lnTo>
                  <a:cubicBezTo>
                    <a:pt x="273220" y="34767"/>
                    <a:pt x="271198" y="33720"/>
                    <a:pt x="269211" y="32655"/>
                  </a:cubicBezTo>
                  <a:cubicBezTo>
                    <a:pt x="248547" y="21457"/>
                    <a:pt x="226060" y="0"/>
                    <a:pt x="2012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5"/>
            <p:cNvSpPr/>
            <p:nvPr/>
          </p:nvSpPr>
          <p:spPr>
            <a:xfrm>
              <a:off x="238125" y="693075"/>
              <a:ext cx="7137450" cy="4314425"/>
            </a:xfrm>
            <a:custGeom>
              <a:rect b="b" l="l" r="r" t="t"/>
              <a:pathLst>
                <a:path extrusionOk="0" h="172577" w="285498">
                  <a:moveTo>
                    <a:pt x="134633" y="40853"/>
                  </a:moveTo>
                  <a:cubicBezTo>
                    <a:pt x="134641" y="40853"/>
                    <a:pt x="134644" y="40862"/>
                    <a:pt x="134644" y="40880"/>
                  </a:cubicBezTo>
                  <a:lnTo>
                    <a:pt x="134644" y="40880"/>
                  </a:lnTo>
                  <a:cubicBezTo>
                    <a:pt x="134643" y="40866"/>
                    <a:pt x="134640" y="40859"/>
                    <a:pt x="134634" y="40859"/>
                  </a:cubicBezTo>
                  <a:cubicBezTo>
                    <a:pt x="134602" y="40859"/>
                    <a:pt x="134494" y="41022"/>
                    <a:pt x="134262" y="41456"/>
                  </a:cubicBezTo>
                  <a:cubicBezTo>
                    <a:pt x="134492" y="41016"/>
                    <a:pt x="134600" y="40853"/>
                    <a:pt x="134633" y="40853"/>
                  </a:cubicBezTo>
                  <a:close/>
                  <a:moveTo>
                    <a:pt x="42846" y="134659"/>
                  </a:moveTo>
                  <a:lnTo>
                    <a:pt x="40972" y="135394"/>
                  </a:lnTo>
                  <a:lnTo>
                    <a:pt x="40972" y="135394"/>
                  </a:lnTo>
                  <a:cubicBezTo>
                    <a:pt x="41594" y="135144"/>
                    <a:pt x="42219" y="134899"/>
                    <a:pt x="42846" y="134659"/>
                  </a:cubicBezTo>
                  <a:close/>
                  <a:moveTo>
                    <a:pt x="207515" y="9208"/>
                  </a:moveTo>
                  <a:lnTo>
                    <a:pt x="209103" y="9281"/>
                  </a:lnTo>
                  <a:cubicBezTo>
                    <a:pt x="209356" y="9281"/>
                    <a:pt x="209627" y="9281"/>
                    <a:pt x="209898" y="9317"/>
                  </a:cubicBezTo>
                  <a:lnTo>
                    <a:pt x="210674" y="9389"/>
                  </a:lnTo>
                  <a:lnTo>
                    <a:pt x="211469" y="9461"/>
                  </a:lnTo>
                  <a:cubicBezTo>
                    <a:pt x="211740" y="9497"/>
                    <a:pt x="211992" y="9515"/>
                    <a:pt x="212263" y="9570"/>
                  </a:cubicBezTo>
                  <a:lnTo>
                    <a:pt x="213834" y="9804"/>
                  </a:lnTo>
                  <a:cubicBezTo>
                    <a:pt x="215965" y="10165"/>
                    <a:pt x="218077" y="10671"/>
                    <a:pt x="220135" y="11303"/>
                  </a:cubicBezTo>
                  <a:lnTo>
                    <a:pt x="220912" y="11538"/>
                  </a:lnTo>
                  <a:cubicBezTo>
                    <a:pt x="221183" y="11610"/>
                    <a:pt x="221435" y="11718"/>
                    <a:pt x="221688" y="11790"/>
                  </a:cubicBezTo>
                  <a:lnTo>
                    <a:pt x="223241" y="12332"/>
                  </a:lnTo>
                  <a:lnTo>
                    <a:pt x="224776" y="12946"/>
                  </a:lnTo>
                  <a:lnTo>
                    <a:pt x="225534" y="13235"/>
                  </a:lnTo>
                  <a:lnTo>
                    <a:pt x="226311" y="13578"/>
                  </a:lnTo>
                  <a:lnTo>
                    <a:pt x="227845" y="14228"/>
                  </a:lnTo>
                  <a:lnTo>
                    <a:pt x="229362" y="14932"/>
                  </a:lnTo>
                  <a:lnTo>
                    <a:pt x="230120" y="15275"/>
                  </a:lnTo>
                  <a:lnTo>
                    <a:pt x="230879" y="15654"/>
                  </a:lnTo>
                  <a:lnTo>
                    <a:pt x="232395" y="16413"/>
                  </a:lnTo>
                  <a:lnTo>
                    <a:pt x="233894" y="17189"/>
                  </a:lnTo>
                  <a:lnTo>
                    <a:pt x="234652" y="17586"/>
                  </a:lnTo>
                  <a:lnTo>
                    <a:pt x="235393" y="18002"/>
                  </a:lnTo>
                  <a:lnTo>
                    <a:pt x="236873" y="18832"/>
                  </a:lnTo>
                  <a:lnTo>
                    <a:pt x="238354" y="19681"/>
                  </a:lnTo>
                  <a:cubicBezTo>
                    <a:pt x="242308" y="21974"/>
                    <a:pt x="246172" y="24484"/>
                    <a:pt x="250072" y="27047"/>
                  </a:cubicBezTo>
                  <a:cubicBezTo>
                    <a:pt x="253972" y="29629"/>
                    <a:pt x="257836" y="32247"/>
                    <a:pt x="261808" y="34829"/>
                  </a:cubicBezTo>
                  <a:cubicBezTo>
                    <a:pt x="263794" y="36111"/>
                    <a:pt x="265798" y="37375"/>
                    <a:pt x="267857" y="38603"/>
                  </a:cubicBezTo>
                  <a:cubicBezTo>
                    <a:pt x="268362" y="38910"/>
                    <a:pt x="268886" y="39199"/>
                    <a:pt x="269392" y="39506"/>
                  </a:cubicBezTo>
                  <a:cubicBezTo>
                    <a:pt x="269915" y="39813"/>
                    <a:pt x="270421" y="40120"/>
                    <a:pt x="270962" y="40409"/>
                  </a:cubicBezTo>
                  <a:lnTo>
                    <a:pt x="272533" y="41293"/>
                  </a:lnTo>
                  <a:lnTo>
                    <a:pt x="274122" y="42106"/>
                  </a:lnTo>
                  <a:lnTo>
                    <a:pt x="276108" y="43153"/>
                  </a:lnTo>
                  <a:lnTo>
                    <a:pt x="276180" y="43189"/>
                  </a:lnTo>
                  <a:lnTo>
                    <a:pt x="276180" y="43279"/>
                  </a:lnTo>
                  <a:lnTo>
                    <a:pt x="276180" y="48913"/>
                  </a:lnTo>
                  <a:lnTo>
                    <a:pt x="276180" y="62455"/>
                  </a:lnTo>
                  <a:cubicBezTo>
                    <a:pt x="276199" y="71410"/>
                    <a:pt x="276217" y="80203"/>
                    <a:pt x="276217" y="88798"/>
                  </a:cubicBezTo>
                  <a:cubicBezTo>
                    <a:pt x="276253" y="105969"/>
                    <a:pt x="276361" y="122327"/>
                    <a:pt x="276560" y="137404"/>
                  </a:cubicBezTo>
                  <a:cubicBezTo>
                    <a:pt x="276833" y="155442"/>
                    <a:pt x="277336" y="165142"/>
                    <a:pt x="277923" y="168033"/>
                  </a:cubicBezTo>
                  <a:lnTo>
                    <a:pt x="277923" y="168033"/>
                  </a:lnTo>
                  <a:cubicBezTo>
                    <a:pt x="275117" y="167693"/>
                    <a:pt x="270175" y="167365"/>
                    <a:pt x="262458" y="167069"/>
                  </a:cubicBezTo>
                  <a:lnTo>
                    <a:pt x="242344" y="167069"/>
                  </a:lnTo>
                  <a:cubicBezTo>
                    <a:pt x="239708" y="166672"/>
                    <a:pt x="241225" y="166239"/>
                    <a:pt x="242813" y="165823"/>
                  </a:cubicBezTo>
                  <a:lnTo>
                    <a:pt x="112686" y="165264"/>
                  </a:lnTo>
                  <a:cubicBezTo>
                    <a:pt x="85530" y="165210"/>
                    <a:pt x="58591" y="165119"/>
                    <a:pt x="31923" y="164975"/>
                  </a:cubicBezTo>
                  <a:lnTo>
                    <a:pt x="12332" y="164866"/>
                  </a:lnTo>
                  <a:lnTo>
                    <a:pt x="10093" y="164830"/>
                  </a:lnTo>
                  <a:lnTo>
                    <a:pt x="9515" y="164830"/>
                  </a:lnTo>
                  <a:lnTo>
                    <a:pt x="9515" y="164812"/>
                  </a:lnTo>
                  <a:lnTo>
                    <a:pt x="9533" y="164740"/>
                  </a:lnTo>
                  <a:lnTo>
                    <a:pt x="9570" y="164596"/>
                  </a:lnTo>
                  <a:lnTo>
                    <a:pt x="9660" y="164325"/>
                  </a:lnTo>
                  <a:lnTo>
                    <a:pt x="9804" y="163783"/>
                  </a:lnTo>
                  <a:lnTo>
                    <a:pt x="10003" y="163259"/>
                  </a:lnTo>
                  <a:lnTo>
                    <a:pt x="10183" y="162736"/>
                  </a:lnTo>
                  <a:lnTo>
                    <a:pt x="10418" y="162230"/>
                  </a:lnTo>
                  <a:cubicBezTo>
                    <a:pt x="10490" y="162068"/>
                    <a:pt x="10563" y="161905"/>
                    <a:pt x="10635" y="161725"/>
                  </a:cubicBezTo>
                  <a:lnTo>
                    <a:pt x="11140" y="160750"/>
                  </a:lnTo>
                  <a:cubicBezTo>
                    <a:pt x="11303" y="160407"/>
                    <a:pt x="11465" y="160064"/>
                    <a:pt x="11646" y="159721"/>
                  </a:cubicBezTo>
                  <a:lnTo>
                    <a:pt x="12224" y="158709"/>
                  </a:lnTo>
                  <a:cubicBezTo>
                    <a:pt x="12422" y="158384"/>
                    <a:pt x="12603" y="158041"/>
                    <a:pt x="12802" y="157698"/>
                  </a:cubicBezTo>
                  <a:lnTo>
                    <a:pt x="13433" y="156723"/>
                  </a:lnTo>
                  <a:cubicBezTo>
                    <a:pt x="16846" y="151505"/>
                    <a:pt x="21179" y="146955"/>
                    <a:pt x="26235" y="143290"/>
                  </a:cubicBezTo>
                  <a:cubicBezTo>
                    <a:pt x="30506" y="140137"/>
                    <a:pt x="35351" y="137693"/>
                    <a:pt x="40380" y="135634"/>
                  </a:cubicBezTo>
                  <a:lnTo>
                    <a:pt x="40380" y="135634"/>
                  </a:lnTo>
                  <a:lnTo>
                    <a:pt x="38368" y="136501"/>
                  </a:lnTo>
                  <a:cubicBezTo>
                    <a:pt x="38007" y="136663"/>
                    <a:pt x="37628" y="136808"/>
                    <a:pt x="37267" y="136988"/>
                  </a:cubicBezTo>
                  <a:lnTo>
                    <a:pt x="36184" y="137512"/>
                  </a:lnTo>
                  <a:lnTo>
                    <a:pt x="35100" y="138036"/>
                  </a:lnTo>
                  <a:cubicBezTo>
                    <a:pt x="34739" y="138198"/>
                    <a:pt x="34378" y="138379"/>
                    <a:pt x="34035" y="138559"/>
                  </a:cubicBezTo>
                  <a:lnTo>
                    <a:pt x="31923" y="139697"/>
                  </a:lnTo>
                  <a:cubicBezTo>
                    <a:pt x="31561" y="139877"/>
                    <a:pt x="31218" y="140076"/>
                    <a:pt x="30893" y="140275"/>
                  </a:cubicBezTo>
                  <a:lnTo>
                    <a:pt x="29882" y="140889"/>
                  </a:lnTo>
                  <a:cubicBezTo>
                    <a:pt x="29539" y="141069"/>
                    <a:pt x="29214" y="141286"/>
                    <a:pt x="28871" y="141520"/>
                  </a:cubicBezTo>
                  <a:lnTo>
                    <a:pt x="27896" y="142152"/>
                  </a:lnTo>
                  <a:cubicBezTo>
                    <a:pt x="27553" y="142369"/>
                    <a:pt x="27246" y="142604"/>
                    <a:pt x="26921" y="142839"/>
                  </a:cubicBezTo>
                  <a:lnTo>
                    <a:pt x="25964" y="143525"/>
                  </a:lnTo>
                  <a:cubicBezTo>
                    <a:pt x="20927" y="147298"/>
                    <a:pt x="16485" y="151957"/>
                    <a:pt x="13181" y="157265"/>
                  </a:cubicBezTo>
                  <a:lnTo>
                    <a:pt x="12856" y="157753"/>
                  </a:lnTo>
                  <a:cubicBezTo>
                    <a:pt x="12765" y="157915"/>
                    <a:pt x="12675" y="158096"/>
                    <a:pt x="12567" y="158258"/>
                  </a:cubicBezTo>
                  <a:lnTo>
                    <a:pt x="11989" y="159269"/>
                  </a:lnTo>
                  <a:lnTo>
                    <a:pt x="11718" y="159811"/>
                  </a:lnTo>
                  <a:cubicBezTo>
                    <a:pt x="11610" y="159973"/>
                    <a:pt x="11538" y="160154"/>
                    <a:pt x="11447" y="160334"/>
                  </a:cubicBezTo>
                  <a:lnTo>
                    <a:pt x="10942" y="161382"/>
                  </a:lnTo>
                  <a:lnTo>
                    <a:pt x="10707" y="161815"/>
                  </a:lnTo>
                  <a:lnTo>
                    <a:pt x="10599" y="162050"/>
                  </a:lnTo>
                  <a:lnTo>
                    <a:pt x="10400" y="162537"/>
                  </a:lnTo>
                  <a:lnTo>
                    <a:pt x="10292" y="162790"/>
                  </a:lnTo>
                  <a:lnTo>
                    <a:pt x="10201" y="163043"/>
                  </a:lnTo>
                  <a:lnTo>
                    <a:pt x="10021" y="163548"/>
                  </a:lnTo>
                  <a:cubicBezTo>
                    <a:pt x="9949" y="163711"/>
                    <a:pt x="9895" y="163891"/>
                    <a:pt x="9840" y="164054"/>
                  </a:cubicBezTo>
                  <a:lnTo>
                    <a:pt x="9696" y="164578"/>
                  </a:lnTo>
                  <a:lnTo>
                    <a:pt x="9660" y="164722"/>
                  </a:lnTo>
                  <a:lnTo>
                    <a:pt x="9660" y="164740"/>
                  </a:lnTo>
                  <a:lnTo>
                    <a:pt x="9660" y="164758"/>
                  </a:lnTo>
                  <a:lnTo>
                    <a:pt x="10526" y="164758"/>
                  </a:lnTo>
                  <a:lnTo>
                    <a:pt x="12729" y="164740"/>
                  </a:lnTo>
                  <a:lnTo>
                    <a:pt x="32717" y="164848"/>
                  </a:lnTo>
                  <a:lnTo>
                    <a:pt x="112686" y="165228"/>
                  </a:lnTo>
                  <a:lnTo>
                    <a:pt x="244186" y="165408"/>
                  </a:lnTo>
                  <a:cubicBezTo>
                    <a:pt x="245666" y="164921"/>
                    <a:pt x="245269" y="164487"/>
                    <a:pt x="235645" y="164198"/>
                  </a:cubicBezTo>
                  <a:cubicBezTo>
                    <a:pt x="230892" y="163981"/>
                    <a:pt x="221930" y="163918"/>
                    <a:pt x="211145" y="163918"/>
                  </a:cubicBezTo>
                  <a:cubicBezTo>
                    <a:pt x="196079" y="163918"/>
                    <a:pt x="177455" y="164041"/>
                    <a:pt x="161777" y="164041"/>
                  </a:cubicBezTo>
                  <a:cubicBezTo>
                    <a:pt x="157001" y="164041"/>
                    <a:pt x="152499" y="164030"/>
                    <a:pt x="148454" y="164000"/>
                  </a:cubicBezTo>
                  <a:cubicBezTo>
                    <a:pt x="111584" y="163603"/>
                    <a:pt x="73035" y="163440"/>
                    <a:pt x="34468" y="163314"/>
                  </a:cubicBezTo>
                  <a:lnTo>
                    <a:pt x="20024" y="163278"/>
                  </a:lnTo>
                  <a:lnTo>
                    <a:pt x="12802" y="163241"/>
                  </a:lnTo>
                  <a:lnTo>
                    <a:pt x="11736" y="163241"/>
                  </a:lnTo>
                  <a:cubicBezTo>
                    <a:pt x="11808" y="162934"/>
                    <a:pt x="11935" y="162628"/>
                    <a:pt x="12061" y="162339"/>
                  </a:cubicBezTo>
                  <a:lnTo>
                    <a:pt x="12711" y="161039"/>
                  </a:lnTo>
                  <a:cubicBezTo>
                    <a:pt x="12928" y="160551"/>
                    <a:pt x="13217" y="160082"/>
                    <a:pt x="13470" y="159612"/>
                  </a:cubicBezTo>
                  <a:lnTo>
                    <a:pt x="13867" y="158890"/>
                  </a:lnTo>
                  <a:lnTo>
                    <a:pt x="14047" y="158547"/>
                  </a:lnTo>
                  <a:lnTo>
                    <a:pt x="14282" y="158204"/>
                  </a:lnTo>
                  <a:lnTo>
                    <a:pt x="15149" y="156832"/>
                  </a:lnTo>
                  <a:cubicBezTo>
                    <a:pt x="17604" y="153184"/>
                    <a:pt x="20529" y="149880"/>
                    <a:pt x="23852" y="147009"/>
                  </a:cubicBezTo>
                  <a:lnTo>
                    <a:pt x="24484" y="146468"/>
                  </a:lnTo>
                  <a:cubicBezTo>
                    <a:pt x="24682" y="146287"/>
                    <a:pt x="24899" y="146125"/>
                    <a:pt x="25116" y="145962"/>
                  </a:cubicBezTo>
                  <a:lnTo>
                    <a:pt x="26397" y="144933"/>
                  </a:lnTo>
                  <a:lnTo>
                    <a:pt x="27734" y="143958"/>
                  </a:lnTo>
                  <a:cubicBezTo>
                    <a:pt x="27950" y="143795"/>
                    <a:pt x="28185" y="143633"/>
                    <a:pt x="28402" y="143470"/>
                  </a:cubicBezTo>
                  <a:lnTo>
                    <a:pt x="29088" y="143019"/>
                  </a:lnTo>
                  <a:cubicBezTo>
                    <a:pt x="29557" y="142712"/>
                    <a:pt x="29991" y="142405"/>
                    <a:pt x="30460" y="142116"/>
                  </a:cubicBezTo>
                  <a:lnTo>
                    <a:pt x="31868" y="141286"/>
                  </a:lnTo>
                  <a:lnTo>
                    <a:pt x="32211" y="141069"/>
                  </a:lnTo>
                  <a:lnTo>
                    <a:pt x="32573" y="140870"/>
                  </a:lnTo>
                  <a:lnTo>
                    <a:pt x="33313" y="140473"/>
                  </a:lnTo>
                  <a:lnTo>
                    <a:pt x="34793" y="139679"/>
                  </a:lnTo>
                  <a:cubicBezTo>
                    <a:pt x="38802" y="137638"/>
                    <a:pt x="42973" y="135905"/>
                    <a:pt x="47252" y="134461"/>
                  </a:cubicBezTo>
                  <a:cubicBezTo>
                    <a:pt x="55846" y="131536"/>
                    <a:pt x="64838" y="129477"/>
                    <a:pt x="73866" y="127130"/>
                  </a:cubicBezTo>
                  <a:cubicBezTo>
                    <a:pt x="77134" y="126263"/>
                    <a:pt x="80420" y="125361"/>
                    <a:pt x="83724" y="124368"/>
                  </a:cubicBezTo>
                  <a:cubicBezTo>
                    <a:pt x="87065" y="123356"/>
                    <a:pt x="90351" y="122183"/>
                    <a:pt x="93601" y="120865"/>
                  </a:cubicBezTo>
                  <a:cubicBezTo>
                    <a:pt x="96851" y="119565"/>
                    <a:pt x="100047" y="118102"/>
                    <a:pt x="103152" y="116459"/>
                  </a:cubicBezTo>
                  <a:cubicBezTo>
                    <a:pt x="106294" y="114834"/>
                    <a:pt x="109346" y="113011"/>
                    <a:pt x="112271" y="111024"/>
                  </a:cubicBezTo>
                  <a:cubicBezTo>
                    <a:pt x="115250" y="108984"/>
                    <a:pt x="118066" y="106727"/>
                    <a:pt x="120703" y="104290"/>
                  </a:cubicBezTo>
                  <a:cubicBezTo>
                    <a:pt x="123393" y="101816"/>
                    <a:pt x="125848" y="99090"/>
                    <a:pt x="128033" y="96147"/>
                  </a:cubicBezTo>
                  <a:lnTo>
                    <a:pt x="128448" y="95587"/>
                  </a:lnTo>
                  <a:cubicBezTo>
                    <a:pt x="128575" y="95406"/>
                    <a:pt x="128701" y="95208"/>
                    <a:pt x="128846" y="95027"/>
                  </a:cubicBezTo>
                  <a:lnTo>
                    <a:pt x="129640" y="93853"/>
                  </a:lnTo>
                  <a:cubicBezTo>
                    <a:pt x="129893" y="93474"/>
                    <a:pt x="130146" y="93077"/>
                    <a:pt x="130380" y="92680"/>
                  </a:cubicBezTo>
                  <a:cubicBezTo>
                    <a:pt x="130615" y="92283"/>
                    <a:pt x="130886" y="91903"/>
                    <a:pt x="131103" y="91488"/>
                  </a:cubicBezTo>
                  <a:lnTo>
                    <a:pt x="131789" y="90278"/>
                  </a:lnTo>
                  <a:cubicBezTo>
                    <a:pt x="131897" y="90080"/>
                    <a:pt x="132005" y="89881"/>
                    <a:pt x="132132" y="89665"/>
                  </a:cubicBezTo>
                  <a:lnTo>
                    <a:pt x="132439" y="89051"/>
                  </a:lnTo>
                  <a:lnTo>
                    <a:pt x="133071" y="87787"/>
                  </a:lnTo>
                  <a:cubicBezTo>
                    <a:pt x="133269" y="87371"/>
                    <a:pt x="133450" y="86938"/>
                    <a:pt x="133649" y="86505"/>
                  </a:cubicBezTo>
                  <a:cubicBezTo>
                    <a:pt x="134028" y="85656"/>
                    <a:pt x="134371" y="84789"/>
                    <a:pt x="134714" y="83905"/>
                  </a:cubicBezTo>
                  <a:cubicBezTo>
                    <a:pt x="134894" y="83489"/>
                    <a:pt x="135021" y="83038"/>
                    <a:pt x="135183" y="82587"/>
                  </a:cubicBezTo>
                  <a:lnTo>
                    <a:pt x="135635" y="81251"/>
                  </a:lnTo>
                  <a:lnTo>
                    <a:pt x="136014" y="79896"/>
                  </a:lnTo>
                  <a:cubicBezTo>
                    <a:pt x="136140" y="79445"/>
                    <a:pt x="136267" y="78994"/>
                    <a:pt x="136375" y="78542"/>
                  </a:cubicBezTo>
                  <a:cubicBezTo>
                    <a:pt x="136465" y="78091"/>
                    <a:pt x="136574" y="77639"/>
                    <a:pt x="136682" y="77188"/>
                  </a:cubicBezTo>
                  <a:lnTo>
                    <a:pt x="136953" y="75834"/>
                  </a:lnTo>
                  <a:cubicBezTo>
                    <a:pt x="137278" y="74028"/>
                    <a:pt x="137531" y="72241"/>
                    <a:pt x="137729" y="70507"/>
                  </a:cubicBezTo>
                  <a:cubicBezTo>
                    <a:pt x="137910" y="68756"/>
                    <a:pt x="138072" y="67059"/>
                    <a:pt x="138217" y="65380"/>
                  </a:cubicBezTo>
                  <a:cubicBezTo>
                    <a:pt x="138506" y="62039"/>
                    <a:pt x="138776" y="58843"/>
                    <a:pt x="139318" y="55828"/>
                  </a:cubicBezTo>
                  <a:cubicBezTo>
                    <a:pt x="140365" y="49906"/>
                    <a:pt x="142694" y="44254"/>
                    <a:pt x="146107" y="39307"/>
                  </a:cubicBezTo>
                  <a:cubicBezTo>
                    <a:pt x="149538" y="34306"/>
                    <a:pt x="154015" y="29954"/>
                    <a:pt x="159053" y="26271"/>
                  </a:cubicBezTo>
                  <a:cubicBezTo>
                    <a:pt x="161599" y="24411"/>
                    <a:pt x="164271" y="22714"/>
                    <a:pt x="167034" y="21197"/>
                  </a:cubicBezTo>
                  <a:cubicBezTo>
                    <a:pt x="169814" y="19663"/>
                    <a:pt x="172703" y="18272"/>
                    <a:pt x="175628" y="17027"/>
                  </a:cubicBezTo>
                  <a:cubicBezTo>
                    <a:pt x="176134" y="16810"/>
                    <a:pt x="176639" y="16593"/>
                    <a:pt x="177163" y="16395"/>
                  </a:cubicBezTo>
                  <a:lnTo>
                    <a:pt x="178698" y="15781"/>
                  </a:lnTo>
                  <a:lnTo>
                    <a:pt x="180250" y="15185"/>
                  </a:lnTo>
                  <a:lnTo>
                    <a:pt x="181027" y="14896"/>
                  </a:lnTo>
                  <a:lnTo>
                    <a:pt x="181803" y="14643"/>
                  </a:lnTo>
                  <a:lnTo>
                    <a:pt x="183374" y="14101"/>
                  </a:lnTo>
                  <a:cubicBezTo>
                    <a:pt x="183898" y="13921"/>
                    <a:pt x="184439" y="13758"/>
                    <a:pt x="184963" y="13578"/>
                  </a:cubicBezTo>
                  <a:cubicBezTo>
                    <a:pt x="186028" y="13235"/>
                    <a:pt x="187093" y="12928"/>
                    <a:pt x="188177" y="12603"/>
                  </a:cubicBezTo>
                  <a:cubicBezTo>
                    <a:pt x="190325" y="12007"/>
                    <a:pt x="192492" y="11429"/>
                    <a:pt x="194695" y="10942"/>
                  </a:cubicBezTo>
                  <a:cubicBezTo>
                    <a:pt x="195796" y="10689"/>
                    <a:pt x="196898" y="10454"/>
                    <a:pt x="197999" y="10238"/>
                  </a:cubicBezTo>
                  <a:cubicBezTo>
                    <a:pt x="198559" y="10129"/>
                    <a:pt x="199101" y="10021"/>
                    <a:pt x="199660" y="9913"/>
                  </a:cubicBezTo>
                  <a:lnTo>
                    <a:pt x="200491" y="9768"/>
                  </a:lnTo>
                  <a:cubicBezTo>
                    <a:pt x="200762" y="9714"/>
                    <a:pt x="201014" y="9696"/>
                    <a:pt x="201267" y="9660"/>
                  </a:cubicBezTo>
                  <a:lnTo>
                    <a:pt x="202820" y="9425"/>
                  </a:lnTo>
                  <a:lnTo>
                    <a:pt x="204373" y="9299"/>
                  </a:lnTo>
                  <a:lnTo>
                    <a:pt x="205149" y="9245"/>
                  </a:lnTo>
                  <a:lnTo>
                    <a:pt x="205944" y="9226"/>
                  </a:lnTo>
                  <a:cubicBezTo>
                    <a:pt x="206467" y="9226"/>
                    <a:pt x="206991" y="9208"/>
                    <a:pt x="207515" y="9208"/>
                  </a:cubicBezTo>
                  <a:close/>
                  <a:moveTo>
                    <a:pt x="207641" y="0"/>
                  </a:moveTo>
                  <a:cubicBezTo>
                    <a:pt x="206973" y="0"/>
                    <a:pt x="206305" y="18"/>
                    <a:pt x="205637" y="18"/>
                  </a:cubicBezTo>
                  <a:cubicBezTo>
                    <a:pt x="205312" y="36"/>
                    <a:pt x="204969" y="18"/>
                    <a:pt x="204626" y="54"/>
                  </a:cubicBezTo>
                  <a:lnTo>
                    <a:pt x="203633" y="126"/>
                  </a:lnTo>
                  <a:lnTo>
                    <a:pt x="202639" y="199"/>
                  </a:lnTo>
                  <a:cubicBezTo>
                    <a:pt x="202296" y="235"/>
                    <a:pt x="201971" y="235"/>
                    <a:pt x="201646" y="289"/>
                  </a:cubicBezTo>
                  <a:cubicBezTo>
                    <a:pt x="200328" y="488"/>
                    <a:pt x="198956" y="650"/>
                    <a:pt x="197764" y="903"/>
                  </a:cubicBezTo>
                  <a:cubicBezTo>
                    <a:pt x="196537" y="1119"/>
                    <a:pt x="195327" y="1372"/>
                    <a:pt x="194099" y="1625"/>
                  </a:cubicBezTo>
                  <a:cubicBezTo>
                    <a:pt x="193485" y="1751"/>
                    <a:pt x="192889" y="1896"/>
                    <a:pt x="192275" y="2022"/>
                  </a:cubicBezTo>
                  <a:cubicBezTo>
                    <a:pt x="191662" y="2167"/>
                    <a:pt x="191066" y="2293"/>
                    <a:pt x="190452" y="2456"/>
                  </a:cubicBezTo>
                  <a:lnTo>
                    <a:pt x="188646" y="2907"/>
                  </a:lnTo>
                  <a:lnTo>
                    <a:pt x="186841" y="3394"/>
                  </a:lnTo>
                  <a:lnTo>
                    <a:pt x="185938" y="3629"/>
                  </a:lnTo>
                  <a:lnTo>
                    <a:pt x="185035" y="3900"/>
                  </a:lnTo>
                  <a:lnTo>
                    <a:pt x="183248" y="4424"/>
                  </a:lnTo>
                  <a:lnTo>
                    <a:pt x="181460" y="4983"/>
                  </a:lnTo>
                  <a:lnTo>
                    <a:pt x="180575" y="5272"/>
                  </a:lnTo>
                  <a:lnTo>
                    <a:pt x="179691" y="5579"/>
                  </a:lnTo>
                  <a:lnTo>
                    <a:pt x="177921" y="6175"/>
                  </a:lnTo>
                  <a:lnTo>
                    <a:pt x="176170" y="6825"/>
                  </a:lnTo>
                  <a:lnTo>
                    <a:pt x="175285" y="7150"/>
                  </a:lnTo>
                  <a:lnTo>
                    <a:pt x="174418" y="7493"/>
                  </a:lnTo>
                  <a:lnTo>
                    <a:pt x="172685" y="8197"/>
                  </a:lnTo>
                  <a:lnTo>
                    <a:pt x="170952" y="8938"/>
                  </a:lnTo>
                  <a:lnTo>
                    <a:pt x="170085" y="9299"/>
                  </a:lnTo>
                  <a:lnTo>
                    <a:pt x="169236" y="9696"/>
                  </a:lnTo>
                  <a:lnTo>
                    <a:pt x="167521" y="10472"/>
                  </a:lnTo>
                  <a:lnTo>
                    <a:pt x="165842" y="11303"/>
                  </a:lnTo>
                  <a:lnTo>
                    <a:pt x="164993" y="11718"/>
                  </a:lnTo>
                  <a:lnTo>
                    <a:pt x="164163" y="12170"/>
                  </a:lnTo>
                  <a:lnTo>
                    <a:pt x="162502" y="13072"/>
                  </a:lnTo>
                  <a:lnTo>
                    <a:pt x="160859" y="13993"/>
                  </a:lnTo>
                  <a:lnTo>
                    <a:pt x="160028" y="14463"/>
                  </a:lnTo>
                  <a:lnTo>
                    <a:pt x="159234" y="14950"/>
                  </a:lnTo>
                  <a:lnTo>
                    <a:pt x="157608" y="15943"/>
                  </a:lnTo>
                  <a:lnTo>
                    <a:pt x="156038" y="16990"/>
                  </a:lnTo>
                  <a:lnTo>
                    <a:pt x="155243" y="17514"/>
                  </a:lnTo>
                  <a:lnTo>
                    <a:pt x="154467" y="18074"/>
                  </a:lnTo>
                  <a:lnTo>
                    <a:pt x="152914" y="19175"/>
                  </a:lnTo>
                  <a:lnTo>
                    <a:pt x="151397" y="20331"/>
                  </a:lnTo>
                  <a:cubicBezTo>
                    <a:pt x="151145" y="20529"/>
                    <a:pt x="150892" y="20728"/>
                    <a:pt x="150657" y="20927"/>
                  </a:cubicBezTo>
                  <a:lnTo>
                    <a:pt x="149917" y="21540"/>
                  </a:lnTo>
                  <a:cubicBezTo>
                    <a:pt x="147931" y="23165"/>
                    <a:pt x="146053" y="24899"/>
                    <a:pt x="144265" y="26759"/>
                  </a:cubicBezTo>
                  <a:cubicBezTo>
                    <a:pt x="143399" y="27697"/>
                    <a:pt x="142514" y="28618"/>
                    <a:pt x="141701" y="29629"/>
                  </a:cubicBezTo>
                  <a:lnTo>
                    <a:pt x="141069" y="30370"/>
                  </a:lnTo>
                  <a:lnTo>
                    <a:pt x="140762" y="30749"/>
                  </a:lnTo>
                  <a:lnTo>
                    <a:pt x="140474" y="31128"/>
                  </a:lnTo>
                  <a:lnTo>
                    <a:pt x="139282" y="32681"/>
                  </a:lnTo>
                  <a:cubicBezTo>
                    <a:pt x="137747" y="34775"/>
                    <a:pt x="136375" y="36996"/>
                    <a:pt x="135147" y="39307"/>
                  </a:cubicBezTo>
                  <a:lnTo>
                    <a:pt x="134696" y="40156"/>
                  </a:lnTo>
                  <a:cubicBezTo>
                    <a:pt x="134551" y="40445"/>
                    <a:pt x="134425" y="40752"/>
                    <a:pt x="134280" y="41041"/>
                  </a:cubicBezTo>
                  <a:lnTo>
                    <a:pt x="133450" y="42828"/>
                  </a:lnTo>
                  <a:cubicBezTo>
                    <a:pt x="133197" y="43424"/>
                    <a:pt x="132962" y="44038"/>
                    <a:pt x="132728" y="44634"/>
                  </a:cubicBezTo>
                  <a:lnTo>
                    <a:pt x="132367" y="45536"/>
                  </a:lnTo>
                  <a:cubicBezTo>
                    <a:pt x="132258" y="45843"/>
                    <a:pt x="132150" y="46150"/>
                    <a:pt x="132042" y="46475"/>
                  </a:cubicBezTo>
                  <a:lnTo>
                    <a:pt x="131428" y="48335"/>
                  </a:lnTo>
                  <a:cubicBezTo>
                    <a:pt x="131247" y="48949"/>
                    <a:pt x="131085" y="49581"/>
                    <a:pt x="130922" y="50213"/>
                  </a:cubicBezTo>
                  <a:lnTo>
                    <a:pt x="130669" y="51152"/>
                  </a:lnTo>
                  <a:cubicBezTo>
                    <a:pt x="130579" y="51477"/>
                    <a:pt x="130507" y="51802"/>
                    <a:pt x="130435" y="52109"/>
                  </a:cubicBezTo>
                  <a:lnTo>
                    <a:pt x="130236" y="53066"/>
                  </a:lnTo>
                  <a:lnTo>
                    <a:pt x="130055" y="54023"/>
                  </a:lnTo>
                  <a:cubicBezTo>
                    <a:pt x="129604" y="56550"/>
                    <a:pt x="129297" y="59042"/>
                    <a:pt x="129080" y="61462"/>
                  </a:cubicBezTo>
                  <a:cubicBezTo>
                    <a:pt x="128629" y="66319"/>
                    <a:pt x="128340" y="70905"/>
                    <a:pt x="127455" y="75112"/>
                  </a:cubicBezTo>
                  <a:cubicBezTo>
                    <a:pt x="126571" y="79301"/>
                    <a:pt x="125000" y="83291"/>
                    <a:pt x="122833" y="86956"/>
                  </a:cubicBezTo>
                  <a:cubicBezTo>
                    <a:pt x="120576" y="90676"/>
                    <a:pt x="117832" y="94052"/>
                    <a:pt x="114672" y="97031"/>
                  </a:cubicBezTo>
                  <a:cubicBezTo>
                    <a:pt x="113065" y="98548"/>
                    <a:pt x="111386" y="99992"/>
                    <a:pt x="109616" y="101328"/>
                  </a:cubicBezTo>
                  <a:cubicBezTo>
                    <a:pt x="109183" y="101653"/>
                    <a:pt x="108732" y="101997"/>
                    <a:pt x="108280" y="102322"/>
                  </a:cubicBezTo>
                  <a:lnTo>
                    <a:pt x="106926" y="103297"/>
                  </a:lnTo>
                  <a:lnTo>
                    <a:pt x="105536" y="104217"/>
                  </a:lnTo>
                  <a:cubicBezTo>
                    <a:pt x="105084" y="104542"/>
                    <a:pt x="104597" y="104831"/>
                    <a:pt x="104127" y="105120"/>
                  </a:cubicBezTo>
                  <a:cubicBezTo>
                    <a:pt x="102232" y="106312"/>
                    <a:pt x="100282" y="107449"/>
                    <a:pt x="98277" y="108479"/>
                  </a:cubicBezTo>
                  <a:cubicBezTo>
                    <a:pt x="96255" y="109526"/>
                    <a:pt x="94215" y="110483"/>
                    <a:pt x="92138" y="111404"/>
                  </a:cubicBezTo>
                  <a:cubicBezTo>
                    <a:pt x="90062" y="112306"/>
                    <a:pt x="87949" y="113137"/>
                    <a:pt x="85801" y="113913"/>
                  </a:cubicBezTo>
                  <a:lnTo>
                    <a:pt x="85006" y="114202"/>
                  </a:lnTo>
                  <a:lnTo>
                    <a:pt x="84194" y="114491"/>
                  </a:lnTo>
                  <a:cubicBezTo>
                    <a:pt x="83652" y="114672"/>
                    <a:pt x="83111" y="114852"/>
                    <a:pt x="82569" y="115033"/>
                  </a:cubicBezTo>
                  <a:lnTo>
                    <a:pt x="80944" y="115556"/>
                  </a:lnTo>
                  <a:lnTo>
                    <a:pt x="79283" y="116062"/>
                  </a:lnTo>
                  <a:cubicBezTo>
                    <a:pt x="74859" y="117398"/>
                    <a:pt x="70327" y="118590"/>
                    <a:pt x="65759" y="119781"/>
                  </a:cubicBezTo>
                  <a:cubicBezTo>
                    <a:pt x="61191" y="120991"/>
                    <a:pt x="56569" y="122183"/>
                    <a:pt x="51928" y="123555"/>
                  </a:cubicBezTo>
                  <a:cubicBezTo>
                    <a:pt x="47234" y="124909"/>
                    <a:pt x="42612" y="126516"/>
                    <a:pt x="38098" y="128358"/>
                  </a:cubicBezTo>
                  <a:cubicBezTo>
                    <a:pt x="37520" y="128575"/>
                    <a:pt x="36960" y="128845"/>
                    <a:pt x="36382" y="129098"/>
                  </a:cubicBezTo>
                  <a:lnTo>
                    <a:pt x="34685" y="129838"/>
                  </a:lnTo>
                  <a:lnTo>
                    <a:pt x="34270" y="130037"/>
                  </a:lnTo>
                  <a:lnTo>
                    <a:pt x="33836" y="130236"/>
                  </a:lnTo>
                  <a:lnTo>
                    <a:pt x="33006" y="130651"/>
                  </a:lnTo>
                  <a:lnTo>
                    <a:pt x="31327" y="131463"/>
                  </a:lnTo>
                  <a:cubicBezTo>
                    <a:pt x="31038" y="131608"/>
                    <a:pt x="30767" y="131752"/>
                    <a:pt x="30496" y="131897"/>
                  </a:cubicBezTo>
                  <a:lnTo>
                    <a:pt x="29666" y="132348"/>
                  </a:lnTo>
                  <a:lnTo>
                    <a:pt x="28022" y="133251"/>
                  </a:lnTo>
                  <a:cubicBezTo>
                    <a:pt x="27481" y="133558"/>
                    <a:pt x="26921" y="133901"/>
                    <a:pt x="26379" y="134226"/>
                  </a:cubicBezTo>
                  <a:lnTo>
                    <a:pt x="25567" y="134732"/>
                  </a:lnTo>
                  <a:cubicBezTo>
                    <a:pt x="25296" y="134894"/>
                    <a:pt x="25025" y="135093"/>
                    <a:pt x="24754" y="135255"/>
                  </a:cubicBezTo>
                  <a:lnTo>
                    <a:pt x="23184" y="136338"/>
                  </a:lnTo>
                  <a:lnTo>
                    <a:pt x="21631" y="137458"/>
                  </a:lnTo>
                  <a:cubicBezTo>
                    <a:pt x="21125" y="137819"/>
                    <a:pt x="20620" y="138234"/>
                    <a:pt x="20132" y="138632"/>
                  </a:cubicBezTo>
                  <a:lnTo>
                    <a:pt x="19392" y="139227"/>
                  </a:lnTo>
                  <a:cubicBezTo>
                    <a:pt x="19139" y="139426"/>
                    <a:pt x="18868" y="139625"/>
                    <a:pt x="18652" y="139841"/>
                  </a:cubicBezTo>
                  <a:lnTo>
                    <a:pt x="17207" y="141123"/>
                  </a:lnTo>
                  <a:lnTo>
                    <a:pt x="16864" y="141430"/>
                  </a:lnTo>
                  <a:lnTo>
                    <a:pt x="16503" y="141773"/>
                  </a:lnTo>
                  <a:lnTo>
                    <a:pt x="15817" y="142423"/>
                  </a:lnTo>
                  <a:cubicBezTo>
                    <a:pt x="14878" y="143290"/>
                    <a:pt x="14029" y="144229"/>
                    <a:pt x="13145" y="145168"/>
                  </a:cubicBezTo>
                  <a:cubicBezTo>
                    <a:pt x="9714" y="148977"/>
                    <a:pt x="6699" y="153202"/>
                    <a:pt x="4460" y="157951"/>
                  </a:cubicBezTo>
                  <a:lnTo>
                    <a:pt x="4243" y="158403"/>
                  </a:lnTo>
                  <a:lnTo>
                    <a:pt x="4135" y="158637"/>
                  </a:lnTo>
                  <a:cubicBezTo>
                    <a:pt x="4081" y="158746"/>
                    <a:pt x="4044" y="158818"/>
                    <a:pt x="3990" y="158944"/>
                  </a:cubicBezTo>
                  <a:cubicBezTo>
                    <a:pt x="3774" y="159468"/>
                    <a:pt x="3593" y="159973"/>
                    <a:pt x="3394" y="160497"/>
                  </a:cubicBezTo>
                  <a:lnTo>
                    <a:pt x="2799" y="162032"/>
                  </a:lnTo>
                  <a:lnTo>
                    <a:pt x="2510" y="162808"/>
                  </a:lnTo>
                  <a:cubicBezTo>
                    <a:pt x="2401" y="163061"/>
                    <a:pt x="2311" y="163314"/>
                    <a:pt x="2239" y="163566"/>
                  </a:cubicBezTo>
                  <a:lnTo>
                    <a:pt x="1372" y="166618"/>
                  </a:lnTo>
                  <a:lnTo>
                    <a:pt x="1156" y="167376"/>
                  </a:lnTo>
                  <a:lnTo>
                    <a:pt x="939" y="168153"/>
                  </a:lnTo>
                  <a:lnTo>
                    <a:pt x="524" y="169705"/>
                  </a:lnTo>
                  <a:lnTo>
                    <a:pt x="90" y="171276"/>
                  </a:lnTo>
                  <a:lnTo>
                    <a:pt x="36" y="171457"/>
                  </a:lnTo>
                  <a:cubicBezTo>
                    <a:pt x="36" y="171529"/>
                    <a:pt x="0" y="171601"/>
                    <a:pt x="0" y="171637"/>
                  </a:cubicBezTo>
                  <a:lnTo>
                    <a:pt x="397" y="171673"/>
                  </a:lnTo>
                  <a:lnTo>
                    <a:pt x="1156" y="171710"/>
                  </a:lnTo>
                  <a:lnTo>
                    <a:pt x="4261" y="171908"/>
                  </a:lnTo>
                  <a:lnTo>
                    <a:pt x="5814" y="171998"/>
                  </a:lnTo>
                  <a:cubicBezTo>
                    <a:pt x="6049" y="172016"/>
                    <a:pt x="6356" y="172016"/>
                    <a:pt x="6626" y="172016"/>
                  </a:cubicBezTo>
                  <a:lnTo>
                    <a:pt x="10833" y="172016"/>
                  </a:lnTo>
                  <a:lnTo>
                    <a:pt x="40210" y="172053"/>
                  </a:lnTo>
                  <a:lnTo>
                    <a:pt x="97501" y="172107"/>
                  </a:lnTo>
                  <a:lnTo>
                    <a:pt x="24375" y="171836"/>
                  </a:lnTo>
                  <a:lnTo>
                    <a:pt x="15347" y="171818"/>
                  </a:lnTo>
                  <a:lnTo>
                    <a:pt x="9263" y="171800"/>
                  </a:lnTo>
                  <a:lnTo>
                    <a:pt x="6139" y="171800"/>
                  </a:lnTo>
                  <a:lnTo>
                    <a:pt x="5164" y="171746"/>
                  </a:lnTo>
                  <a:lnTo>
                    <a:pt x="1300" y="171529"/>
                  </a:lnTo>
                  <a:lnTo>
                    <a:pt x="343" y="171475"/>
                  </a:lnTo>
                  <a:lnTo>
                    <a:pt x="217" y="171475"/>
                  </a:lnTo>
                  <a:cubicBezTo>
                    <a:pt x="163" y="171475"/>
                    <a:pt x="217" y="171403"/>
                    <a:pt x="217" y="171366"/>
                  </a:cubicBezTo>
                  <a:lnTo>
                    <a:pt x="289" y="171132"/>
                  </a:lnTo>
                  <a:lnTo>
                    <a:pt x="415" y="170644"/>
                  </a:lnTo>
                  <a:lnTo>
                    <a:pt x="957" y="168712"/>
                  </a:lnTo>
                  <a:cubicBezTo>
                    <a:pt x="1300" y="167394"/>
                    <a:pt x="1661" y="166148"/>
                    <a:pt x="2022" y="164885"/>
                  </a:cubicBezTo>
                  <a:lnTo>
                    <a:pt x="2293" y="163946"/>
                  </a:lnTo>
                  <a:lnTo>
                    <a:pt x="2438" y="163476"/>
                  </a:lnTo>
                  <a:cubicBezTo>
                    <a:pt x="2456" y="163404"/>
                    <a:pt x="2474" y="163332"/>
                    <a:pt x="2510" y="163241"/>
                  </a:cubicBezTo>
                  <a:lnTo>
                    <a:pt x="2600" y="163007"/>
                  </a:lnTo>
                  <a:lnTo>
                    <a:pt x="3340" y="161093"/>
                  </a:lnTo>
                  <a:lnTo>
                    <a:pt x="4063" y="159179"/>
                  </a:lnTo>
                  <a:cubicBezTo>
                    <a:pt x="4099" y="159107"/>
                    <a:pt x="4135" y="159016"/>
                    <a:pt x="4171" y="158944"/>
                  </a:cubicBezTo>
                  <a:lnTo>
                    <a:pt x="4261" y="158764"/>
                  </a:lnTo>
                  <a:lnTo>
                    <a:pt x="4406" y="158457"/>
                  </a:lnTo>
                  <a:lnTo>
                    <a:pt x="4676" y="157897"/>
                  </a:lnTo>
                  <a:cubicBezTo>
                    <a:pt x="6121" y="154954"/>
                    <a:pt x="7818" y="152155"/>
                    <a:pt x="9786" y="149537"/>
                  </a:cubicBezTo>
                  <a:cubicBezTo>
                    <a:pt x="11718" y="146955"/>
                    <a:pt x="13885" y="144536"/>
                    <a:pt x="16214" y="142315"/>
                  </a:cubicBezTo>
                  <a:cubicBezTo>
                    <a:pt x="18543" y="140094"/>
                    <a:pt x="21053" y="138072"/>
                    <a:pt x="23689" y="136230"/>
                  </a:cubicBezTo>
                  <a:cubicBezTo>
                    <a:pt x="24357" y="135797"/>
                    <a:pt x="25025" y="135345"/>
                    <a:pt x="25693" y="134912"/>
                  </a:cubicBezTo>
                  <a:lnTo>
                    <a:pt x="27770" y="133648"/>
                  </a:lnTo>
                  <a:cubicBezTo>
                    <a:pt x="28456" y="133269"/>
                    <a:pt x="29142" y="132908"/>
                    <a:pt x="29846" y="132529"/>
                  </a:cubicBezTo>
                  <a:lnTo>
                    <a:pt x="30875" y="131969"/>
                  </a:lnTo>
                  <a:cubicBezTo>
                    <a:pt x="31236" y="131770"/>
                    <a:pt x="31579" y="131608"/>
                    <a:pt x="31941" y="131445"/>
                  </a:cubicBezTo>
                  <a:lnTo>
                    <a:pt x="34053" y="130398"/>
                  </a:lnTo>
                  <a:cubicBezTo>
                    <a:pt x="34757" y="130073"/>
                    <a:pt x="35480" y="129766"/>
                    <a:pt x="36202" y="129441"/>
                  </a:cubicBezTo>
                  <a:cubicBezTo>
                    <a:pt x="37628" y="128791"/>
                    <a:pt x="39073" y="128250"/>
                    <a:pt x="40517" y="127672"/>
                  </a:cubicBezTo>
                  <a:cubicBezTo>
                    <a:pt x="40878" y="127527"/>
                    <a:pt x="41239" y="127383"/>
                    <a:pt x="41600" y="127256"/>
                  </a:cubicBezTo>
                  <a:lnTo>
                    <a:pt x="42684" y="126859"/>
                  </a:lnTo>
                  <a:lnTo>
                    <a:pt x="43785" y="126462"/>
                  </a:lnTo>
                  <a:lnTo>
                    <a:pt x="44327" y="126263"/>
                  </a:lnTo>
                  <a:lnTo>
                    <a:pt x="44887" y="126083"/>
                  </a:lnTo>
                  <a:cubicBezTo>
                    <a:pt x="46331" y="125595"/>
                    <a:pt x="47794" y="125090"/>
                    <a:pt x="49256" y="124656"/>
                  </a:cubicBezTo>
                  <a:cubicBezTo>
                    <a:pt x="52181" y="123736"/>
                    <a:pt x="55106" y="122923"/>
                    <a:pt x="58031" y="122129"/>
                  </a:cubicBezTo>
                  <a:cubicBezTo>
                    <a:pt x="63863" y="120558"/>
                    <a:pt x="69677" y="119113"/>
                    <a:pt x="75365" y="117524"/>
                  </a:cubicBezTo>
                  <a:cubicBezTo>
                    <a:pt x="76773" y="117127"/>
                    <a:pt x="78181" y="116712"/>
                    <a:pt x="79590" y="116279"/>
                  </a:cubicBezTo>
                  <a:cubicBezTo>
                    <a:pt x="81016" y="115863"/>
                    <a:pt x="82388" y="115430"/>
                    <a:pt x="83761" y="114961"/>
                  </a:cubicBezTo>
                  <a:cubicBezTo>
                    <a:pt x="86505" y="114040"/>
                    <a:pt x="89213" y="113011"/>
                    <a:pt x="91868" y="111855"/>
                  </a:cubicBezTo>
                  <a:cubicBezTo>
                    <a:pt x="97176" y="109616"/>
                    <a:pt x="102250" y="106854"/>
                    <a:pt x="107016" y="103640"/>
                  </a:cubicBezTo>
                  <a:cubicBezTo>
                    <a:pt x="111711" y="100408"/>
                    <a:pt x="116008" y="96616"/>
                    <a:pt x="119511" y="92283"/>
                  </a:cubicBezTo>
                  <a:cubicBezTo>
                    <a:pt x="121262" y="90134"/>
                    <a:pt x="122815" y="87805"/>
                    <a:pt x="124115" y="85367"/>
                  </a:cubicBezTo>
                  <a:cubicBezTo>
                    <a:pt x="125397" y="82930"/>
                    <a:pt x="126426" y="80366"/>
                    <a:pt x="127167" y="77712"/>
                  </a:cubicBezTo>
                  <a:cubicBezTo>
                    <a:pt x="127925" y="75076"/>
                    <a:pt x="128358" y="72295"/>
                    <a:pt x="128683" y="69370"/>
                  </a:cubicBezTo>
                  <a:cubicBezTo>
                    <a:pt x="129008" y="66445"/>
                    <a:pt x="129207" y="63412"/>
                    <a:pt x="129532" y="60252"/>
                  </a:cubicBezTo>
                  <a:cubicBezTo>
                    <a:pt x="129694" y="58663"/>
                    <a:pt x="129875" y="57074"/>
                    <a:pt x="130146" y="55449"/>
                  </a:cubicBezTo>
                  <a:cubicBezTo>
                    <a:pt x="130200" y="55052"/>
                    <a:pt x="130272" y="54637"/>
                    <a:pt x="130344" y="54239"/>
                  </a:cubicBezTo>
                  <a:lnTo>
                    <a:pt x="130579" y="53011"/>
                  </a:lnTo>
                  <a:cubicBezTo>
                    <a:pt x="130760" y="52199"/>
                    <a:pt x="130922" y="51368"/>
                    <a:pt x="131139" y="50556"/>
                  </a:cubicBezTo>
                  <a:lnTo>
                    <a:pt x="131482" y="49382"/>
                  </a:lnTo>
                  <a:cubicBezTo>
                    <a:pt x="131590" y="48967"/>
                    <a:pt x="131680" y="48570"/>
                    <a:pt x="131825" y="48173"/>
                  </a:cubicBezTo>
                  <a:lnTo>
                    <a:pt x="132619" y="45771"/>
                  </a:lnTo>
                  <a:lnTo>
                    <a:pt x="133540" y="43424"/>
                  </a:lnTo>
                  <a:cubicBezTo>
                    <a:pt x="133685" y="43027"/>
                    <a:pt x="133883" y="42648"/>
                    <a:pt x="134046" y="42268"/>
                  </a:cubicBezTo>
                  <a:lnTo>
                    <a:pt x="134587" y="41113"/>
                  </a:lnTo>
                  <a:lnTo>
                    <a:pt x="134587" y="41113"/>
                  </a:lnTo>
                  <a:cubicBezTo>
                    <a:pt x="134450" y="41577"/>
                    <a:pt x="134116" y="42502"/>
                    <a:pt x="134207" y="42502"/>
                  </a:cubicBezTo>
                  <a:cubicBezTo>
                    <a:pt x="134272" y="42502"/>
                    <a:pt x="134552" y="42032"/>
                    <a:pt x="135274" y="40589"/>
                  </a:cubicBezTo>
                  <a:lnTo>
                    <a:pt x="135274" y="40589"/>
                  </a:lnTo>
                  <a:cubicBezTo>
                    <a:pt x="133793" y="43641"/>
                    <a:pt x="132619" y="46836"/>
                    <a:pt x="131771" y="50123"/>
                  </a:cubicBezTo>
                  <a:lnTo>
                    <a:pt x="131446" y="51350"/>
                  </a:lnTo>
                  <a:cubicBezTo>
                    <a:pt x="131337" y="51748"/>
                    <a:pt x="131265" y="52163"/>
                    <a:pt x="131175" y="52578"/>
                  </a:cubicBezTo>
                  <a:lnTo>
                    <a:pt x="131049" y="53210"/>
                  </a:lnTo>
                  <a:lnTo>
                    <a:pt x="130940" y="53824"/>
                  </a:lnTo>
                  <a:cubicBezTo>
                    <a:pt x="130868" y="54221"/>
                    <a:pt x="130778" y="54637"/>
                    <a:pt x="130724" y="55052"/>
                  </a:cubicBezTo>
                  <a:cubicBezTo>
                    <a:pt x="130471" y="56695"/>
                    <a:pt x="130272" y="58302"/>
                    <a:pt x="130110" y="59909"/>
                  </a:cubicBezTo>
                  <a:cubicBezTo>
                    <a:pt x="129785" y="63105"/>
                    <a:pt x="129586" y="66210"/>
                    <a:pt x="129279" y="69189"/>
                  </a:cubicBezTo>
                  <a:cubicBezTo>
                    <a:pt x="129117" y="70688"/>
                    <a:pt x="128936" y="72169"/>
                    <a:pt x="128701" y="73595"/>
                  </a:cubicBezTo>
                  <a:cubicBezTo>
                    <a:pt x="128467" y="75021"/>
                    <a:pt x="128160" y="76412"/>
                    <a:pt x="127780" y="77802"/>
                  </a:cubicBezTo>
                  <a:cubicBezTo>
                    <a:pt x="127022" y="80528"/>
                    <a:pt x="125993" y="83183"/>
                    <a:pt x="124657" y="85692"/>
                  </a:cubicBezTo>
                  <a:cubicBezTo>
                    <a:pt x="123321" y="88220"/>
                    <a:pt x="121732" y="90621"/>
                    <a:pt x="119926" y="92824"/>
                  </a:cubicBezTo>
                  <a:cubicBezTo>
                    <a:pt x="118103" y="95081"/>
                    <a:pt x="116098" y="97158"/>
                    <a:pt x="113932" y="99090"/>
                  </a:cubicBezTo>
                  <a:cubicBezTo>
                    <a:pt x="111747" y="101022"/>
                    <a:pt x="109436" y="102809"/>
                    <a:pt x="107016" y="104434"/>
                  </a:cubicBezTo>
                  <a:cubicBezTo>
                    <a:pt x="102123" y="107720"/>
                    <a:pt x="96905" y="110501"/>
                    <a:pt x="91470" y="112758"/>
                  </a:cubicBezTo>
                  <a:cubicBezTo>
                    <a:pt x="88744" y="113913"/>
                    <a:pt x="85963" y="114942"/>
                    <a:pt x="83147" y="115863"/>
                  </a:cubicBezTo>
                  <a:cubicBezTo>
                    <a:pt x="80348" y="116766"/>
                    <a:pt x="77441" y="117597"/>
                    <a:pt x="74552" y="118409"/>
                  </a:cubicBezTo>
                  <a:cubicBezTo>
                    <a:pt x="68738" y="119998"/>
                    <a:pt x="62834" y="121424"/>
                    <a:pt x="56894" y="123049"/>
                  </a:cubicBezTo>
                  <a:lnTo>
                    <a:pt x="54673" y="123663"/>
                  </a:lnTo>
                  <a:lnTo>
                    <a:pt x="52452" y="124295"/>
                  </a:lnTo>
                  <a:lnTo>
                    <a:pt x="51332" y="124620"/>
                  </a:lnTo>
                  <a:lnTo>
                    <a:pt x="50231" y="124963"/>
                  </a:lnTo>
                  <a:lnTo>
                    <a:pt x="47992" y="125631"/>
                  </a:lnTo>
                  <a:lnTo>
                    <a:pt x="45771" y="126372"/>
                  </a:lnTo>
                  <a:lnTo>
                    <a:pt x="44670" y="126733"/>
                  </a:lnTo>
                  <a:cubicBezTo>
                    <a:pt x="44309" y="126859"/>
                    <a:pt x="43930" y="127004"/>
                    <a:pt x="43568" y="127130"/>
                  </a:cubicBezTo>
                  <a:lnTo>
                    <a:pt x="41366" y="127925"/>
                  </a:lnTo>
                  <a:cubicBezTo>
                    <a:pt x="40625" y="128195"/>
                    <a:pt x="39903" y="128502"/>
                    <a:pt x="39163" y="128791"/>
                  </a:cubicBezTo>
                  <a:lnTo>
                    <a:pt x="38061" y="129225"/>
                  </a:lnTo>
                  <a:cubicBezTo>
                    <a:pt x="37700" y="129369"/>
                    <a:pt x="37339" y="129531"/>
                    <a:pt x="36978" y="129694"/>
                  </a:cubicBezTo>
                  <a:lnTo>
                    <a:pt x="34811" y="130633"/>
                  </a:lnTo>
                  <a:cubicBezTo>
                    <a:pt x="34089" y="130958"/>
                    <a:pt x="33385" y="131319"/>
                    <a:pt x="32663" y="131662"/>
                  </a:cubicBezTo>
                  <a:cubicBezTo>
                    <a:pt x="31959" y="132005"/>
                    <a:pt x="31236" y="132348"/>
                    <a:pt x="30550" y="132727"/>
                  </a:cubicBezTo>
                  <a:lnTo>
                    <a:pt x="28438" y="133865"/>
                  </a:lnTo>
                  <a:cubicBezTo>
                    <a:pt x="28095" y="134045"/>
                    <a:pt x="27752" y="134262"/>
                    <a:pt x="27391" y="134479"/>
                  </a:cubicBezTo>
                  <a:lnTo>
                    <a:pt x="26361" y="135093"/>
                  </a:lnTo>
                  <a:lnTo>
                    <a:pt x="25838" y="135418"/>
                  </a:lnTo>
                  <a:lnTo>
                    <a:pt x="25332" y="135761"/>
                  </a:lnTo>
                  <a:lnTo>
                    <a:pt x="24321" y="136429"/>
                  </a:lnTo>
                  <a:cubicBezTo>
                    <a:pt x="23635" y="136862"/>
                    <a:pt x="22985" y="137368"/>
                    <a:pt x="22335" y="137837"/>
                  </a:cubicBezTo>
                  <a:cubicBezTo>
                    <a:pt x="19735" y="139751"/>
                    <a:pt x="17279" y="141882"/>
                    <a:pt x="15004" y="144193"/>
                  </a:cubicBezTo>
                  <a:cubicBezTo>
                    <a:pt x="14445" y="144789"/>
                    <a:pt x="13885" y="145366"/>
                    <a:pt x="13343" y="145980"/>
                  </a:cubicBezTo>
                  <a:lnTo>
                    <a:pt x="11736" y="147822"/>
                  </a:lnTo>
                  <a:lnTo>
                    <a:pt x="10220" y="149754"/>
                  </a:lnTo>
                  <a:cubicBezTo>
                    <a:pt x="9732" y="150386"/>
                    <a:pt x="9263" y="151072"/>
                    <a:pt x="8793" y="151740"/>
                  </a:cubicBezTo>
                  <a:cubicBezTo>
                    <a:pt x="7872" y="153094"/>
                    <a:pt x="6988" y="154484"/>
                    <a:pt x="6211" y="155947"/>
                  </a:cubicBezTo>
                  <a:lnTo>
                    <a:pt x="5904" y="156489"/>
                  </a:lnTo>
                  <a:lnTo>
                    <a:pt x="5760" y="156759"/>
                  </a:lnTo>
                  <a:lnTo>
                    <a:pt x="5615" y="157030"/>
                  </a:lnTo>
                  <a:lnTo>
                    <a:pt x="5074" y="158168"/>
                  </a:lnTo>
                  <a:lnTo>
                    <a:pt x="4803" y="158728"/>
                  </a:lnTo>
                  <a:lnTo>
                    <a:pt x="4640" y="159053"/>
                  </a:lnTo>
                  <a:lnTo>
                    <a:pt x="4586" y="159143"/>
                  </a:lnTo>
                  <a:lnTo>
                    <a:pt x="4532" y="159251"/>
                  </a:lnTo>
                  <a:cubicBezTo>
                    <a:pt x="4514" y="159323"/>
                    <a:pt x="4478" y="159414"/>
                    <a:pt x="4442" y="159486"/>
                  </a:cubicBezTo>
                  <a:lnTo>
                    <a:pt x="3738" y="161346"/>
                  </a:lnTo>
                  <a:lnTo>
                    <a:pt x="3015" y="163205"/>
                  </a:lnTo>
                  <a:cubicBezTo>
                    <a:pt x="2817" y="163819"/>
                    <a:pt x="2654" y="164415"/>
                    <a:pt x="2474" y="165029"/>
                  </a:cubicBezTo>
                  <a:lnTo>
                    <a:pt x="1932" y="166871"/>
                  </a:lnTo>
                  <a:cubicBezTo>
                    <a:pt x="1751" y="167485"/>
                    <a:pt x="1589" y="168116"/>
                    <a:pt x="1426" y="168748"/>
                  </a:cubicBezTo>
                  <a:lnTo>
                    <a:pt x="903" y="170626"/>
                  </a:lnTo>
                  <a:lnTo>
                    <a:pt x="776" y="171096"/>
                  </a:lnTo>
                  <a:cubicBezTo>
                    <a:pt x="776" y="171114"/>
                    <a:pt x="849" y="171114"/>
                    <a:pt x="867" y="171114"/>
                  </a:cubicBezTo>
                  <a:lnTo>
                    <a:pt x="993" y="171114"/>
                  </a:lnTo>
                  <a:lnTo>
                    <a:pt x="1210" y="171132"/>
                  </a:lnTo>
                  <a:lnTo>
                    <a:pt x="2149" y="171186"/>
                  </a:lnTo>
                  <a:lnTo>
                    <a:pt x="5904" y="171403"/>
                  </a:lnTo>
                  <a:cubicBezTo>
                    <a:pt x="6518" y="171439"/>
                    <a:pt x="7204" y="171439"/>
                    <a:pt x="7890" y="171439"/>
                  </a:cubicBezTo>
                  <a:lnTo>
                    <a:pt x="18002" y="171439"/>
                  </a:lnTo>
                  <a:lnTo>
                    <a:pt x="27174" y="171457"/>
                  </a:lnTo>
                  <a:cubicBezTo>
                    <a:pt x="36149" y="171477"/>
                    <a:pt x="45150" y="171489"/>
                    <a:pt x="54190" y="171489"/>
                  </a:cubicBezTo>
                  <a:cubicBezTo>
                    <a:pt x="69847" y="171489"/>
                    <a:pt x="85618" y="171451"/>
                    <a:pt x="101563" y="171348"/>
                  </a:cubicBezTo>
                  <a:lnTo>
                    <a:pt x="101563" y="172161"/>
                  </a:lnTo>
                  <a:cubicBezTo>
                    <a:pt x="136917" y="172251"/>
                    <a:pt x="172667" y="172378"/>
                    <a:pt x="208833" y="172576"/>
                  </a:cubicBezTo>
                  <a:cubicBezTo>
                    <a:pt x="223873" y="172576"/>
                    <a:pt x="236783" y="172179"/>
                    <a:pt x="247580" y="171710"/>
                  </a:cubicBezTo>
                  <a:cubicBezTo>
                    <a:pt x="194135" y="171005"/>
                    <a:pt x="138181" y="170680"/>
                    <a:pt x="81702" y="170500"/>
                  </a:cubicBezTo>
                  <a:lnTo>
                    <a:pt x="39271" y="170373"/>
                  </a:lnTo>
                  <a:lnTo>
                    <a:pt x="18020" y="170337"/>
                  </a:lnTo>
                  <a:lnTo>
                    <a:pt x="12711" y="170319"/>
                  </a:lnTo>
                  <a:lnTo>
                    <a:pt x="8631" y="170319"/>
                  </a:lnTo>
                  <a:cubicBezTo>
                    <a:pt x="8508" y="170321"/>
                    <a:pt x="8386" y="170322"/>
                    <a:pt x="8265" y="170322"/>
                  </a:cubicBezTo>
                  <a:cubicBezTo>
                    <a:pt x="7019" y="170322"/>
                    <a:pt x="5879" y="170242"/>
                    <a:pt x="4694" y="170193"/>
                  </a:cubicBezTo>
                  <a:lnTo>
                    <a:pt x="2763" y="170121"/>
                  </a:lnTo>
                  <a:lnTo>
                    <a:pt x="2275" y="170085"/>
                  </a:lnTo>
                  <a:cubicBezTo>
                    <a:pt x="2265" y="170085"/>
                    <a:pt x="2231" y="170096"/>
                    <a:pt x="2207" y="170096"/>
                  </a:cubicBezTo>
                  <a:cubicBezTo>
                    <a:pt x="2189" y="170096"/>
                    <a:pt x="2177" y="170090"/>
                    <a:pt x="2185" y="170066"/>
                  </a:cubicBezTo>
                  <a:lnTo>
                    <a:pt x="2221" y="169940"/>
                  </a:lnTo>
                  <a:lnTo>
                    <a:pt x="2293" y="169705"/>
                  </a:lnTo>
                  <a:lnTo>
                    <a:pt x="2546" y="168748"/>
                  </a:lnTo>
                  <a:lnTo>
                    <a:pt x="3069" y="166816"/>
                  </a:lnTo>
                  <a:cubicBezTo>
                    <a:pt x="3250" y="166185"/>
                    <a:pt x="3431" y="165571"/>
                    <a:pt x="3629" y="164939"/>
                  </a:cubicBezTo>
                  <a:cubicBezTo>
                    <a:pt x="3810" y="164307"/>
                    <a:pt x="3990" y="163693"/>
                    <a:pt x="4207" y="163061"/>
                  </a:cubicBezTo>
                  <a:lnTo>
                    <a:pt x="4947" y="161183"/>
                  </a:lnTo>
                  <a:lnTo>
                    <a:pt x="5308" y="160244"/>
                  </a:lnTo>
                  <a:lnTo>
                    <a:pt x="5489" y="159775"/>
                  </a:lnTo>
                  <a:cubicBezTo>
                    <a:pt x="5525" y="159684"/>
                    <a:pt x="5561" y="159612"/>
                    <a:pt x="5597" y="159540"/>
                  </a:cubicBezTo>
                  <a:lnTo>
                    <a:pt x="5688" y="159341"/>
                  </a:lnTo>
                  <a:lnTo>
                    <a:pt x="6301" y="158059"/>
                  </a:lnTo>
                  <a:cubicBezTo>
                    <a:pt x="7981" y="154719"/>
                    <a:pt x="10021" y="151577"/>
                    <a:pt x="12386" y="148689"/>
                  </a:cubicBezTo>
                  <a:cubicBezTo>
                    <a:pt x="14733" y="145818"/>
                    <a:pt x="17352" y="143182"/>
                    <a:pt x="20186" y="140816"/>
                  </a:cubicBezTo>
                  <a:cubicBezTo>
                    <a:pt x="23021" y="138451"/>
                    <a:pt x="26072" y="136357"/>
                    <a:pt x="29304" y="134569"/>
                  </a:cubicBezTo>
                  <a:lnTo>
                    <a:pt x="31706" y="133269"/>
                  </a:lnTo>
                  <a:cubicBezTo>
                    <a:pt x="32518" y="132854"/>
                    <a:pt x="33331" y="132493"/>
                    <a:pt x="34143" y="132077"/>
                  </a:cubicBezTo>
                  <a:cubicBezTo>
                    <a:pt x="34956" y="131662"/>
                    <a:pt x="35805" y="131301"/>
                    <a:pt x="36617" y="130940"/>
                  </a:cubicBezTo>
                  <a:cubicBezTo>
                    <a:pt x="37430" y="130579"/>
                    <a:pt x="38260" y="130200"/>
                    <a:pt x="39091" y="129893"/>
                  </a:cubicBezTo>
                  <a:lnTo>
                    <a:pt x="41600" y="128881"/>
                  </a:lnTo>
                  <a:lnTo>
                    <a:pt x="44128" y="127979"/>
                  </a:lnTo>
                  <a:cubicBezTo>
                    <a:pt x="44977" y="127654"/>
                    <a:pt x="45825" y="127401"/>
                    <a:pt x="46674" y="127112"/>
                  </a:cubicBezTo>
                  <a:cubicBezTo>
                    <a:pt x="47523" y="126823"/>
                    <a:pt x="48371" y="126534"/>
                    <a:pt x="49220" y="126281"/>
                  </a:cubicBezTo>
                  <a:cubicBezTo>
                    <a:pt x="52614" y="125216"/>
                    <a:pt x="56027" y="124277"/>
                    <a:pt x="59421" y="123374"/>
                  </a:cubicBezTo>
                  <a:cubicBezTo>
                    <a:pt x="66210" y="121569"/>
                    <a:pt x="72981" y="119944"/>
                    <a:pt x="79554" y="117976"/>
                  </a:cubicBezTo>
                  <a:lnTo>
                    <a:pt x="79554" y="117976"/>
                  </a:lnTo>
                  <a:cubicBezTo>
                    <a:pt x="74010" y="119655"/>
                    <a:pt x="68251" y="121118"/>
                    <a:pt x="62383" y="122652"/>
                  </a:cubicBezTo>
                  <a:cubicBezTo>
                    <a:pt x="56514" y="124205"/>
                    <a:pt x="50538" y="125866"/>
                    <a:pt x="44598" y="127943"/>
                  </a:cubicBezTo>
                  <a:cubicBezTo>
                    <a:pt x="38675" y="130073"/>
                    <a:pt x="32771" y="132601"/>
                    <a:pt x="27228" y="136013"/>
                  </a:cubicBezTo>
                  <a:cubicBezTo>
                    <a:pt x="21649" y="139462"/>
                    <a:pt x="16683" y="143832"/>
                    <a:pt x="12531" y="148923"/>
                  </a:cubicBezTo>
                  <a:cubicBezTo>
                    <a:pt x="10436" y="151469"/>
                    <a:pt x="8613" y="154232"/>
                    <a:pt x="7060" y="157157"/>
                  </a:cubicBezTo>
                  <a:cubicBezTo>
                    <a:pt x="6681" y="157897"/>
                    <a:pt x="6338" y="158637"/>
                    <a:pt x="5958" y="159396"/>
                  </a:cubicBezTo>
                  <a:cubicBezTo>
                    <a:pt x="5904" y="159504"/>
                    <a:pt x="5850" y="159594"/>
                    <a:pt x="5796" y="159739"/>
                  </a:cubicBezTo>
                  <a:cubicBezTo>
                    <a:pt x="5742" y="159865"/>
                    <a:pt x="5688" y="160009"/>
                    <a:pt x="5633" y="160136"/>
                  </a:cubicBezTo>
                  <a:lnTo>
                    <a:pt x="5326" y="160948"/>
                  </a:lnTo>
                  <a:lnTo>
                    <a:pt x="4694" y="162555"/>
                  </a:lnTo>
                  <a:cubicBezTo>
                    <a:pt x="4478" y="163079"/>
                    <a:pt x="4297" y="163621"/>
                    <a:pt x="4153" y="164180"/>
                  </a:cubicBezTo>
                  <a:lnTo>
                    <a:pt x="3665" y="165787"/>
                  </a:lnTo>
                  <a:cubicBezTo>
                    <a:pt x="3485" y="166311"/>
                    <a:pt x="3340" y="166853"/>
                    <a:pt x="3196" y="167412"/>
                  </a:cubicBezTo>
                  <a:lnTo>
                    <a:pt x="2744" y="169055"/>
                  </a:lnTo>
                  <a:lnTo>
                    <a:pt x="2618" y="169489"/>
                  </a:lnTo>
                  <a:lnTo>
                    <a:pt x="2564" y="169687"/>
                  </a:lnTo>
                  <a:lnTo>
                    <a:pt x="2528" y="169796"/>
                  </a:lnTo>
                  <a:lnTo>
                    <a:pt x="2510" y="169850"/>
                  </a:lnTo>
                  <a:lnTo>
                    <a:pt x="2582" y="169850"/>
                  </a:lnTo>
                  <a:lnTo>
                    <a:pt x="3413" y="169886"/>
                  </a:lnTo>
                  <a:lnTo>
                    <a:pt x="5056" y="169940"/>
                  </a:lnTo>
                  <a:lnTo>
                    <a:pt x="6717" y="170012"/>
                  </a:lnTo>
                  <a:cubicBezTo>
                    <a:pt x="6988" y="170030"/>
                    <a:pt x="7258" y="170048"/>
                    <a:pt x="7547" y="170048"/>
                  </a:cubicBezTo>
                  <a:lnTo>
                    <a:pt x="14499" y="170048"/>
                  </a:lnTo>
                  <a:lnTo>
                    <a:pt x="23797" y="170066"/>
                  </a:lnTo>
                  <a:cubicBezTo>
                    <a:pt x="36166" y="170103"/>
                    <a:pt x="48317" y="170175"/>
                    <a:pt x="60053" y="170283"/>
                  </a:cubicBezTo>
                  <a:cubicBezTo>
                    <a:pt x="127112" y="170680"/>
                    <a:pt x="187455" y="170482"/>
                    <a:pt x="247815" y="171096"/>
                  </a:cubicBezTo>
                  <a:lnTo>
                    <a:pt x="257655" y="171222"/>
                  </a:lnTo>
                  <a:cubicBezTo>
                    <a:pt x="261935" y="170987"/>
                    <a:pt x="265762" y="170753"/>
                    <a:pt x="269175" y="170536"/>
                  </a:cubicBezTo>
                  <a:cubicBezTo>
                    <a:pt x="278330" y="169833"/>
                    <a:pt x="284365" y="168952"/>
                    <a:pt x="278708" y="168137"/>
                  </a:cubicBezTo>
                  <a:lnTo>
                    <a:pt x="278708" y="168137"/>
                  </a:lnTo>
                  <a:cubicBezTo>
                    <a:pt x="279685" y="164054"/>
                    <a:pt x="280710" y="145211"/>
                    <a:pt x="281236" y="117290"/>
                  </a:cubicBezTo>
                  <a:lnTo>
                    <a:pt x="282049" y="117290"/>
                  </a:lnTo>
                  <a:cubicBezTo>
                    <a:pt x="281834" y="146227"/>
                    <a:pt x="282324" y="151752"/>
                    <a:pt x="282979" y="151752"/>
                  </a:cubicBezTo>
                  <a:cubicBezTo>
                    <a:pt x="283384" y="151752"/>
                    <a:pt x="283852" y="149643"/>
                    <a:pt x="284257" y="149643"/>
                  </a:cubicBezTo>
                  <a:cubicBezTo>
                    <a:pt x="284411" y="149643"/>
                    <a:pt x="284556" y="149951"/>
                    <a:pt x="284685" y="150801"/>
                  </a:cubicBezTo>
                  <a:cubicBezTo>
                    <a:pt x="284685" y="124006"/>
                    <a:pt x="284901" y="97176"/>
                    <a:pt x="285497" y="70345"/>
                  </a:cubicBezTo>
                  <a:lnTo>
                    <a:pt x="285497" y="37520"/>
                  </a:lnTo>
                  <a:cubicBezTo>
                    <a:pt x="285244" y="37375"/>
                    <a:pt x="284974" y="37249"/>
                    <a:pt x="284721" y="37104"/>
                  </a:cubicBezTo>
                  <a:lnTo>
                    <a:pt x="279358" y="34342"/>
                  </a:lnTo>
                  <a:lnTo>
                    <a:pt x="277769" y="33511"/>
                  </a:lnTo>
                  <a:cubicBezTo>
                    <a:pt x="277517" y="33385"/>
                    <a:pt x="277246" y="33241"/>
                    <a:pt x="276975" y="33114"/>
                  </a:cubicBezTo>
                  <a:lnTo>
                    <a:pt x="276217" y="32681"/>
                  </a:lnTo>
                  <a:cubicBezTo>
                    <a:pt x="275169" y="32121"/>
                    <a:pt x="274158" y="31507"/>
                    <a:pt x="273147" y="30911"/>
                  </a:cubicBezTo>
                  <a:cubicBezTo>
                    <a:pt x="269067" y="28492"/>
                    <a:pt x="265040" y="25838"/>
                    <a:pt x="260978" y="23147"/>
                  </a:cubicBezTo>
                  <a:cubicBezTo>
                    <a:pt x="252871" y="17767"/>
                    <a:pt x="244655" y="12188"/>
                    <a:pt x="235591" y="7674"/>
                  </a:cubicBezTo>
                  <a:cubicBezTo>
                    <a:pt x="233334" y="6536"/>
                    <a:pt x="231005" y="5507"/>
                    <a:pt x="228622" y="4532"/>
                  </a:cubicBezTo>
                  <a:lnTo>
                    <a:pt x="226816" y="3846"/>
                  </a:lnTo>
                  <a:cubicBezTo>
                    <a:pt x="226220" y="3611"/>
                    <a:pt x="225606" y="3431"/>
                    <a:pt x="224992" y="3196"/>
                  </a:cubicBezTo>
                  <a:cubicBezTo>
                    <a:pt x="223783" y="2763"/>
                    <a:pt x="222519" y="2419"/>
                    <a:pt x="221291" y="2040"/>
                  </a:cubicBezTo>
                  <a:lnTo>
                    <a:pt x="219395" y="1553"/>
                  </a:lnTo>
                  <a:cubicBezTo>
                    <a:pt x="219070" y="1481"/>
                    <a:pt x="218763" y="1390"/>
                    <a:pt x="218438" y="1318"/>
                  </a:cubicBezTo>
                  <a:lnTo>
                    <a:pt x="217463" y="1119"/>
                  </a:lnTo>
                  <a:lnTo>
                    <a:pt x="216506" y="921"/>
                  </a:lnTo>
                  <a:cubicBezTo>
                    <a:pt x="216181" y="867"/>
                    <a:pt x="215874" y="794"/>
                    <a:pt x="215531" y="740"/>
                  </a:cubicBezTo>
                  <a:lnTo>
                    <a:pt x="213581" y="451"/>
                  </a:lnTo>
                  <a:cubicBezTo>
                    <a:pt x="213419" y="415"/>
                    <a:pt x="213256" y="397"/>
                    <a:pt x="213094" y="379"/>
                  </a:cubicBezTo>
                  <a:lnTo>
                    <a:pt x="212606" y="325"/>
                  </a:lnTo>
                  <a:lnTo>
                    <a:pt x="211613" y="235"/>
                  </a:lnTo>
                  <a:cubicBezTo>
                    <a:pt x="210945" y="163"/>
                    <a:pt x="210295" y="90"/>
                    <a:pt x="209627" y="72"/>
                  </a:cubicBezTo>
                  <a:lnTo>
                    <a:pt x="2076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3" name="Google Shape;1143;p15"/>
          <p:cNvGrpSpPr/>
          <p:nvPr/>
        </p:nvGrpSpPr>
        <p:grpSpPr>
          <a:xfrm flipH="1" rot="-885859">
            <a:off x="-1121663" y="3606436"/>
            <a:ext cx="3610125" cy="2667698"/>
            <a:chOff x="238125" y="693075"/>
            <a:chExt cx="7137450" cy="4314425"/>
          </a:xfrm>
        </p:grpSpPr>
        <p:sp>
          <p:nvSpPr>
            <p:cNvPr id="1144" name="Google Shape;1144;p15"/>
            <p:cNvSpPr/>
            <p:nvPr/>
          </p:nvSpPr>
          <p:spPr>
            <a:xfrm>
              <a:off x="379850" y="806575"/>
              <a:ext cx="6881075" cy="4076325"/>
            </a:xfrm>
            <a:custGeom>
              <a:rect b="b" l="l" r="r" t="t"/>
              <a:pathLst>
                <a:path extrusionOk="0" h="163053" w="275243">
                  <a:moveTo>
                    <a:pt x="201254" y="0"/>
                  </a:moveTo>
                  <a:cubicBezTo>
                    <a:pt x="198902" y="0"/>
                    <a:pt x="196530" y="193"/>
                    <a:pt x="194136" y="606"/>
                  </a:cubicBezTo>
                  <a:cubicBezTo>
                    <a:pt x="167810" y="5138"/>
                    <a:pt x="136105" y="19221"/>
                    <a:pt x="129298" y="47821"/>
                  </a:cubicBezTo>
                  <a:cubicBezTo>
                    <a:pt x="127330" y="56163"/>
                    <a:pt x="127853" y="64956"/>
                    <a:pt x="125741" y="73262"/>
                  </a:cubicBezTo>
                  <a:cubicBezTo>
                    <a:pt x="120216" y="95037"/>
                    <a:pt x="98206" y="108452"/>
                    <a:pt x="76773" y="115169"/>
                  </a:cubicBezTo>
                  <a:cubicBezTo>
                    <a:pt x="59133" y="120694"/>
                    <a:pt x="40337" y="123457"/>
                    <a:pt x="24304" y="132665"/>
                  </a:cubicBezTo>
                  <a:cubicBezTo>
                    <a:pt x="12820" y="139255"/>
                    <a:pt x="2944" y="150594"/>
                    <a:pt x="1" y="163053"/>
                  </a:cubicBezTo>
                  <a:lnTo>
                    <a:pt x="275242" y="163053"/>
                  </a:lnTo>
                  <a:lnTo>
                    <a:pt x="275242" y="35778"/>
                  </a:lnTo>
                  <a:cubicBezTo>
                    <a:pt x="273220" y="34767"/>
                    <a:pt x="271198" y="33720"/>
                    <a:pt x="269211" y="32655"/>
                  </a:cubicBezTo>
                  <a:cubicBezTo>
                    <a:pt x="248547" y="21457"/>
                    <a:pt x="226060" y="0"/>
                    <a:pt x="2012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5"/>
            <p:cNvSpPr/>
            <p:nvPr/>
          </p:nvSpPr>
          <p:spPr>
            <a:xfrm>
              <a:off x="238125" y="693075"/>
              <a:ext cx="7137450" cy="4314425"/>
            </a:xfrm>
            <a:custGeom>
              <a:rect b="b" l="l" r="r" t="t"/>
              <a:pathLst>
                <a:path extrusionOk="0" h="172577" w="285498">
                  <a:moveTo>
                    <a:pt x="134633" y="40853"/>
                  </a:moveTo>
                  <a:cubicBezTo>
                    <a:pt x="134641" y="40853"/>
                    <a:pt x="134644" y="40862"/>
                    <a:pt x="134644" y="40880"/>
                  </a:cubicBezTo>
                  <a:lnTo>
                    <a:pt x="134644" y="40880"/>
                  </a:lnTo>
                  <a:cubicBezTo>
                    <a:pt x="134643" y="40866"/>
                    <a:pt x="134640" y="40859"/>
                    <a:pt x="134634" y="40859"/>
                  </a:cubicBezTo>
                  <a:cubicBezTo>
                    <a:pt x="134602" y="40859"/>
                    <a:pt x="134494" y="41022"/>
                    <a:pt x="134262" y="41456"/>
                  </a:cubicBezTo>
                  <a:cubicBezTo>
                    <a:pt x="134492" y="41016"/>
                    <a:pt x="134600" y="40853"/>
                    <a:pt x="134633" y="40853"/>
                  </a:cubicBezTo>
                  <a:close/>
                  <a:moveTo>
                    <a:pt x="42846" y="134659"/>
                  </a:moveTo>
                  <a:lnTo>
                    <a:pt x="40972" y="135394"/>
                  </a:lnTo>
                  <a:lnTo>
                    <a:pt x="40972" y="135394"/>
                  </a:lnTo>
                  <a:cubicBezTo>
                    <a:pt x="41594" y="135144"/>
                    <a:pt x="42219" y="134899"/>
                    <a:pt x="42846" y="134659"/>
                  </a:cubicBezTo>
                  <a:close/>
                  <a:moveTo>
                    <a:pt x="207515" y="9208"/>
                  </a:moveTo>
                  <a:lnTo>
                    <a:pt x="209103" y="9281"/>
                  </a:lnTo>
                  <a:cubicBezTo>
                    <a:pt x="209356" y="9281"/>
                    <a:pt x="209627" y="9281"/>
                    <a:pt x="209898" y="9317"/>
                  </a:cubicBezTo>
                  <a:lnTo>
                    <a:pt x="210674" y="9389"/>
                  </a:lnTo>
                  <a:lnTo>
                    <a:pt x="211469" y="9461"/>
                  </a:lnTo>
                  <a:cubicBezTo>
                    <a:pt x="211740" y="9497"/>
                    <a:pt x="211992" y="9515"/>
                    <a:pt x="212263" y="9570"/>
                  </a:cubicBezTo>
                  <a:lnTo>
                    <a:pt x="213834" y="9804"/>
                  </a:lnTo>
                  <a:cubicBezTo>
                    <a:pt x="215965" y="10165"/>
                    <a:pt x="218077" y="10671"/>
                    <a:pt x="220135" y="11303"/>
                  </a:cubicBezTo>
                  <a:lnTo>
                    <a:pt x="220912" y="11538"/>
                  </a:lnTo>
                  <a:cubicBezTo>
                    <a:pt x="221183" y="11610"/>
                    <a:pt x="221435" y="11718"/>
                    <a:pt x="221688" y="11790"/>
                  </a:cubicBezTo>
                  <a:lnTo>
                    <a:pt x="223241" y="12332"/>
                  </a:lnTo>
                  <a:lnTo>
                    <a:pt x="224776" y="12946"/>
                  </a:lnTo>
                  <a:lnTo>
                    <a:pt x="225534" y="13235"/>
                  </a:lnTo>
                  <a:lnTo>
                    <a:pt x="226311" y="13578"/>
                  </a:lnTo>
                  <a:lnTo>
                    <a:pt x="227845" y="14228"/>
                  </a:lnTo>
                  <a:lnTo>
                    <a:pt x="229362" y="14932"/>
                  </a:lnTo>
                  <a:lnTo>
                    <a:pt x="230120" y="15275"/>
                  </a:lnTo>
                  <a:lnTo>
                    <a:pt x="230879" y="15654"/>
                  </a:lnTo>
                  <a:lnTo>
                    <a:pt x="232395" y="16413"/>
                  </a:lnTo>
                  <a:lnTo>
                    <a:pt x="233894" y="17189"/>
                  </a:lnTo>
                  <a:lnTo>
                    <a:pt x="234652" y="17586"/>
                  </a:lnTo>
                  <a:lnTo>
                    <a:pt x="235393" y="18002"/>
                  </a:lnTo>
                  <a:lnTo>
                    <a:pt x="236873" y="18832"/>
                  </a:lnTo>
                  <a:lnTo>
                    <a:pt x="238354" y="19681"/>
                  </a:lnTo>
                  <a:cubicBezTo>
                    <a:pt x="242308" y="21974"/>
                    <a:pt x="246172" y="24484"/>
                    <a:pt x="250072" y="27047"/>
                  </a:cubicBezTo>
                  <a:cubicBezTo>
                    <a:pt x="253972" y="29629"/>
                    <a:pt x="257836" y="32247"/>
                    <a:pt x="261808" y="34829"/>
                  </a:cubicBezTo>
                  <a:cubicBezTo>
                    <a:pt x="263794" y="36111"/>
                    <a:pt x="265798" y="37375"/>
                    <a:pt x="267857" y="38603"/>
                  </a:cubicBezTo>
                  <a:cubicBezTo>
                    <a:pt x="268362" y="38910"/>
                    <a:pt x="268886" y="39199"/>
                    <a:pt x="269392" y="39506"/>
                  </a:cubicBezTo>
                  <a:cubicBezTo>
                    <a:pt x="269915" y="39813"/>
                    <a:pt x="270421" y="40120"/>
                    <a:pt x="270962" y="40409"/>
                  </a:cubicBezTo>
                  <a:lnTo>
                    <a:pt x="272533" y="41293"/>
                  </a:lnTo>
                  <a:lnTo>
                    <a:pt x="274122" y="42106"/>
                  </a:lnTo>
                  <a:lnTo>
                    <a:pt x="276108" y="43153"/>
                  </a:lnTo>
                  <a:lnTo>
                    <a:pt x="276180" y="43189"/>
                  </a:lnTo>
                  <a:lnTo>
                    <a:pt x="276180" y="43279"/>
                  </a:lnTo>
                  <a:lnTo>
                    <a:pt x="276180" y="48913"/>
                  </a:lnTo>
                  <a:lnTo>
                    <a:pt x="276180" y="62455"/>
                  </a:lnTo>
                  <a:cubicBezTo>
                    <a:pt x="276199" y="71410"/>
                    <a:pt x="276217" y="80203"/>
                    <a:pt x="276217" y="88798"/>
                  </a:cubicBezTo>
                  <a:cubicBezTo>
                    <a:pt x="276253" y="105969"/>
                    <a:pt x="276361" y="122327"/>
                    <a:pt x="276560" y="137404"/>
                  </a:cubicBezTo>
                  <a:cubicBezTo>
                    <a:pt x="276833" y="155442"/>
                    <a:pt x="277336" y="165142"/>
                    <a:pt x="277923" y="168033"/>
                  </a:cubicBezTo>
                  <a:lnTo>
                    <a:pt x="277923" y="168033"/>
                  </a:lnTo>
                  <a:cubicBezTo>
                    <a:pt x="275117" y="167693"/>
                    <a:pt x="270175" y="167365"/>
                    <a:pt x="262458" y="167069"/>
                  </a:cubicBezTo>
                  <a:lnTo>
                    <a:pt x="242344" y="167069"/>
                  </a:lnTo>
                  <a:cubicBezTo>
                    <a:pt x="239708" y="166672"/>
                    <a:pt x="241225" y="166239"/>
                    <a:pt x="242813" y="165823"/>
                  </a:cubicBezTo>
                  <a:lnTo>
                    <a:pt x="112686" y="165264"/>
                  </a:lnTo>
                  <a:cubicBezTo>
                    <a:pt x="85530" y="165210"/>
                    <a:pt x="58591" y="165119"/>
                    <a:pt x="31923" y="164975"/>
                  </a:cubicBezTo>
                  <a:lnTo>
                    <a:pt x="12332" y="164866"/>
                  </a:lnTo>
                  <a:lnTo>
                    <a:pt x="10093" y="164830"/>
                  </a:lnTo>
                  <a:lnTo>
                    <a:pt x="9515" y="164830"/>
                  </a:lnTo>
                  <a:lnTo>
                    <a:pt x="9515" y="164812"/>
                  </a:lnTo>
                  <a:lnTo>
                    <a:pt x="9533" y="164740"/>
                  </a:lnTo>
                  <a:lnTo>
                    <a:pt x="9570" y="164596"/>
                  </a:lnTo>
                  <a:lnTo>
                    <a:pt x="9660" y="164325"/>
                  </a:lnTo>
                  <a:lnTo>
                    <a:pt x="9804" y="163783"/>
                  </a:lnTo>
                  <a:lnTo>
                    <a:pt x="10003" y="163259"/>
                  </a:lnTo>
                  <a:lnTo>
                    <a:pt x="10183" y="162736"/>
                  </a:lnTo>
                  <a:lnTo>
                    <a:pt x="10418" y="162230"/>
                  </a:lnTo>
                  <a:cubicBezTo>
                    <a:pt x="10490" y="162068"/>
                    <a:pt x="10563" y="161905"/>
                    <a:pt x="10635" y="161725"/>
                  </a:cubicBezTo>
                  <a:lnTo>
                    <a:pt x="11140" y="160750"/>
                  </a:lnTo>
                  <a:cubicBezTo>
                    <a:pt x="11303" y="160407"/>
                    <a:pt x="11465" y="160064"/>
                    <a:pt x="11646" y="159721"/>
                  </a:cubicBezTo>
                  <a:lnTo>
                    <a:pt x="12224" y="158709"/>
                  </a:lnTo>
                  <a:cubicBezTo>
                    <a:pt x="12422" y="158384"/>
                    <a:pt x="12603" y="158041"/>
                    <a:pt x="12802" y="157698"/>
                  </a:cubicBezTo>
                  <a:lnTo>
                    <a:pt x="13433" y="156723"/>
                  </a:lnTo>
                  <a:cubicBezTo>
                    <a:pt x="16846" y="151505"/>
                    <a:pt x="21179" y="146955"/>
                    <a:pt x="26235" y="143290"/>
                  </a:cubicBezTo>
                  <a:cubicBezTo>
                    <a:pt x="30506" y="140137"/>
                    <a:pt x="35351" y="137693"/>
                    <a:pt x="40380" y="135634"/>
                  </a:cubicBezTo>
                  <a:lnTo>
                    <a:pt x="40380" y="135634"/>
                  </a:lnTo>
                  <a:lnTo>
                    <a:pt x="38368" y="136501"/>
                  </a:lnTo>
                  <a:cubicBezTo>
                    <a:pt x="38007" y="136663"/>
                    <a:pt x="37628" y="136808"/>
                    <a:pt x="37267" y="136988"/>
                  </a:cubicBezTo>
                  <a:lnTo>
                    <a:pt x="36184" y="137512"/>
                  </a:lnTo>
                  <a:lnTo>
                    <a:pt x="35100" y="138036"/>
                  </a:lnTo>
                  <a:cubicBezTo>
                    <a:pt x="34739" y="138198"/>
                    <a:pt x="34378" y="138379"/>
                    <a:pt x="34035" y="138559"/>
                  </a:cubicBezTo>
                  <a:lnTo>
                    <a:pt x="31923" y="139697"/>
                  </a:lnTo>
                  <a:cubicBezTo>
                    <a:pt x="31561" y="139877"/>
                    <a:pt x="31218" y="140076"/>
                    <a:pt x="30893" y="140275"/>
                  </a:cubicBezTo>
                  <a:lnTo>
                    <a:pt x="29882" y="140889"/>
                  </a:lnTo>
                  <a:cubicBezTo>
                    <a:pt x="29539" y="141069"/>
                    <a:pt x="29214" y="141286"/>
                    <a:pt x="28871" y="141520"/>
                  </a:cubicBezTo>
                  <a:lnTo>
                    <a:pt x="27896" y="142152"/>
                  </a:lnTo>
                  <a:cubicBezTo>
                    <a:pt x="27553" y="142369"/>
                    <a:pt x="27246" y="142604"/>
                    <a:pt x="26921" y="142839"/>
                  </a:cubicBezTo>
                  <a:lnTo>
                    <a:pt x="25964" y="143525"/>
                  </a:lnTo>
                  <a:cubicBezTo>
                    <a:pt x="20927" y="147298"/>
                    <a:pt x="16485" y="151957"/>
                    <a:pt x="13181" y="157265"/>
                  </a:cubicBezTo>
                  <a:lnTo>
                    <a:pt x="12856" y="157753"/>
                  </a:lnTo>
                  <a:cubicBezTo>
                    <a:pt x="12765" y="157915"/>
                    <a:pt x="12675" y="158096"/>
                    <a:pt x="12567" y="158258"/>
                  </a:cubicBezTo>
                  <a:lnTo>
                    <a:pt x="11989" y="159269"/>
                  </a:lnTo>
                  <a:lnTo>
                    <a:pt x="11718" y="159811"/>
                  </a:lnTo>
                  <a:cubicBezTo>
                    <a:pt x="11610" y="159973"/>
                    <a:pt x="11538" y="160154"/>
                    <a:pt x="11447" y="160334"/>
                  </a:cubicBezTo>
                  <a:lnTo>
                    <a:pt x="10942" y="161382"/>
                  </a:lnTo>
                  <a:lnTo>
                    <a:pt x="10707" y="161815"/>
                  </a:lnTo>
                  <a:lnTo>
                    <a:pt x="10599" y="162050"/>
                  </a:lnTo>
                  <a:lnTo>
                    <a:pt x="10400" y="162537"/>
                  </a:lnTo>
                  <a:lnTo>
                    <a:pt x="10292" y="162790"/>
                  </a:lnTo>
                  <a:lnTo>
                    <a:pt x="10201" y="163043"/>
                  </a:lnTo>
                  <a:lnTo>
                    <a:pt x="10021" y="163548"/>
                  </a:lnTo>
                  <a:cubicBezTo>
                    <a:pt x="9949" y="163711"/>
                    <a:pt x="9895" y="163891"/>
                    <a:pt x="9840" y="164054"/>
                  </a:cubicBezTo>
                  <a:lnTo>
                    <a:pt x="9696" y="164578"/>
                  </a:lnTo>
                  <a:lnTo>
                    <a:pt x="9660" y="164722"/>
                  </a:lnTo>
                  <a:lnTo>
                    <a:pt x="9660" y="164740"/>
                  </a:lnTo>
                  <a:lnTo>
                    <a:pt x="9660" y="164758"/>
                  </a:lnTo>
                  <a:lnTo>
                    <a:pt x="10526" y="164758"/>
                  </a:lnTo>
                  <a:lnTo>
                    <a:pt x="12729" y="164740"/>
                  </a:lnTo>
                  <a:lnTo>
                    <a:pt x="32717" y="164848"/>
                  </a:lnTo>
                  <a:lnTo>
                    <a:pt x="112686" y="165228"/>
                  </a:lnTo>
                  <a:lnTo>
                    <a:pt x="244186" y="165408"/>
                  </a:lnTo>
                  <a:cubicBezTo>
                    <a:pt x="245666" y="164921"/>
                    <a:pt x="245269" y="164487"/>
                    <a:pt x="235645" y="164198"/>
                  </a:cubicBezTo>
                  <a:cubicBezTo>
                    <a:pt x="230892" y="163981"/>
                    <a:pt x="221930" y="163918"/>
                    <a:pt x="211145" y="163918"/>
                  </a:cubicBezTo>
                  <a:cubicBezTo>
                    <a:pt x="196079" y="163918"/>
                    <a:pt x="177455" y="164041"/>
                    <a:pt x="161777" y="164041"/>
                  </a:cubicBezTo>
                  <a:cubicBezTo>
                    <a:pt x="157001" y="164041"/>
                    <a:pt x="152499" y="164030"/>
                    <a:pt x="148454" y="164000"/>
                  </a:cubicBezTo>
                  <a:cubicBezTo>
                    <a:pt x="111584" y="163603"/>
                    <a:pt x="73035" y="163440"/>
                    <a:pt x="34468" y="163314"/>
                  </a:cubicBezTo>
                  <a:lnTo>
                    <a:pt x="20024" y="163278"/>
                  </a:lnTo>
                  <a:lnTo>
                    <a:pt x="12802" y="163241"/>
                  </a:lnTo>
                  <a:lnTo>
                    <a:pt x="11736" y="163241"/>
                  </a:lnTo>
                  <a:cubicBezTo>
                    <a:pt x="11808" y="162934"/>
                    <a:pt x="11935" y="162628"/>
                    <a:pt x="12061" y="162339"/>
                  </a:cubicBezTo>
                  <a:lnTo>
                    <a:pt x="12711" y="161039"/>
                  </a:lnTo>
                  <a:cubicBezTo>
                    <a:pt x="12928" y="160551"/>
                    <a:pt x="13217" y="160082"/>
                    <a:pt x="13470" y="159612"/>
                  </a:cubicBezTo>
                  <a:lnTo>
                    <a:pt x="13867" y="158890"/>
                  </a:lnTo>
                  <a:lnTo>
                    <a:pt x="14047" y="158547"/>
                  </a:lnTo>
                  <a:lnTo>
                    <a:pt x="14282" y="158204"/>
                  </a:lnTo>
                  <a:lnTo>
                    <a:pt x="15149" y="156832"/>
                  </a:lnTo>
                  <a:cubicBezTo>
                    <a:pt x="17604" y="153184"/>
                    <a:pt x="20529" y="149880"/>
                    <a:pt x="23852" y="147009"/>
                  </a:cubicBezTo>
                  <a:lnTo>
                    <a:pt x="24484" y="146468"/>
                  </a:lnTo>
                  <a:cubicBezTo>
                    <a:pt x="24682" y="146287"/>
                    <a:pt x="24899" y="146125"/>
                    <a:pt x="25116" y="145962"/>
                  </a:cubicBezTo>
                  <a:lnTo>
                    <a:pt x="26397" y="144933"/>
                  </a:lnTo>
                  <a:lnTo>
                    <a:pt x="27734" y="143958"/>
                  </a:lnTo>
                  <a:cubicBezTo>
                    <a:pt x="27950" y="143795"/>
                    <a:pt x="28185" y="143633"/>
                    <a:pt x="28402" y="143470"/>
                  </a:cubicBezTo>
                  <a:lnTo>
                    <a:pt x="29088" y="143019"/>
                  </a:lnTo>
                  <a:cubicBezTo>
                    <a:pt x="29557" y="142712"/>
                    <a:pt x="29991" y="142405"/>
                    <a:pt x="30460" y="142116"/>
                  </a:cubicBezTo>
                  <a:lnTo>
                    <a:pt x="31868" y="141286"/>
                  </a:lnTo>
                  <a:lnTo>
                    <a:pt x="32211" y="141069"/>
                  </a:lnTo>
                  <a:lnTo>
                    <a:pt x="32573" y="140870"/>
                  </a:lnTo>
                  <a:lnTo>
                    <a:pt x="33313" y="140473"/>
                  </a:lnTo>
                  <a:lnTo>
                    <a:pt x="34793" y="139679"/>
                  </a:lnTo>
                  <a:cubicBezTo>
                    <a:pt x="38802" y="137638"/>
                    <a:pt x="42973" y="135905"/>
                    <a:pt x="47252" y="134461"/>
                  </a:cubicBezTo>
                  <a:cubicBezTo>
                    <a:pt x="55846" y="131536"/>
                    <a:pt x="64838" y="129477"/>
                    <a:pt x="73866" y="127130"/>
                  </a:cubicBezTo>
                  <a:cubicBezTo>
                    <a:pt x="77134" y="126263"/>
                    <a:pt x="80420" y="125361"/>
                    <a:pt x="83724" y="124368"/>
                  </a:cubicBezTo>
                  <a:cubicBezTo>
                    <a:pt x="87065" y="123356"/>
                    <a:pt x="90351" y="122183"/>
                    <a:pt x="93601" y="120865"/>
                  </a:cubicBezTo>
                  <a:cubicBezTo>
                    <a:pt x="96851" y="119565"/>
                    <a:pt x="100047" y="118102"/>
                    <a:pt x="103152" y="116459"/>
                  </a:cubicBezTo>
                  <a:cubicBezTo>
                    <a:pt x="106294" y="114834"/>
                    <a:pt x="109346" y="113011"/>
                    <a:pt x="112271" y="111024"/>
                  </a:cubicBezTo>
                  <a:cubicBezTo>
                    <a:pt x="115250" y="108984"/>
                    <a:pt x="118066" y="106727"/>
                    <a:pt x="120703" y="104290"/>
                  </a:cubicBezTo>
                  <a:cubicBezTo>
                    <a:pt x="123393" y="101816"/>
                    <a:pt x="125848" y="99090"/>
                    <a:pt x="128033" y="96147"/>
                  </a:cubicBezTo>
                  <a:lnTo>
                    <a:pt x="128448" y="95587"/>
                  </a:lnTo>
                  <a:cubicBezTo>
                    <a:pt x="128575" y="95406"/>
                    <a:pt x="128701" y="95208"/>
                    <a:pt x="128846" y="95027"/>
                  </a:cubicBezTo>
                  <a:lnTo>
                    <a:pt x="129640" y="93853"/>
                  </a:lnTo>
                  <a:cubicBezTo>
                    <a:pt x="129893" y="93474"/>
                    <a:pt x="130146" y="93077"/>
                    <a:pt x="130380" y="92680"/>
                  </a:cubicBezTo>
                  <a:cubicBezTo>
                    <a:pt x="130615" y="92283"/>
                    <a:pt x="130886" y="91903"/>
                    <a:pt x="131103" y="91488"/>
                  </a:cubicBezTo>
                  <a:lnTo>
                    <a:pt x="131789" y="90278"/>
                  </a:lnTo>
                  <a:cubicBezTo>
                    <a:pt x="131897" y="90080"/>
                    <a:pt x="132005" y="89881"/>
                    <a:pt x="132132" y="89665"/>
                  </a:cubicBezTo>
                  <a:lnTo>
                    <a:pt x="132439" y="89051"/>
                  </a:lnTo>
                  <a:lnTo>
                    <a:pt x="133071" y="87787"/>
                  </a:lnTo>
                  <a:cubicBezTo>
                    <a:pt x="133269" y="87371"/>
                    <a:pt x="133450" y="86938"/>
                    <a:pt x="133649" y="86505"/>
                  </a:cubicBezTo>
                  <a:cubicBezTo>
                    <a:pt x="134028" y="85656"/>
                    <a:pt x="134371" y="84789"/>
                    <a:pt x="134714" y="83905"/>
                  </a:cubicBezTo>
                  <a:cubicBezTo>
                    <a:pt x="134894" y="83489"/>
                    <a:pt x="135021" y="83038"/>
                    <a:pt x="135183" y="82587"/>
                  </a:cubicBezTo>
                  <a:lnTo>
                    <a:pt x="135635" y="81251"/>
                  </a:lnTo>
                  <a:lnTo>
                    <a:pt x="136014" y="79896"/>
                  </a:lnTo>
                  <a:cubicBezTo>
                    <a:pt x="136140" y="79445"/>
                    <a:pt x="136267" y="78994"/>
                    <a:pt x="136375" y="78542"/>
                  </a:cubicBezTo>
                  <a:cubicBezTo>
                    <a:pt x="136465" y="78091"/>
                    <a:pt x="136574" y="77639"/>
                    <a:pt x="136682" y="77188"/>
                  </a:cubicBezTo>
                  <a:lnTo>
                    <a:pt x="136953" y="75834"/>
                  </a:lnTo>
                  <a:cubicBezTo>
                    <a:pt x="137278" y="74028"/>
                    <a:pt x="137531" y="72241"/>
                    <a:pt x="137729" y="70507"/>
                  </a:cubicBezTo>
                  <a:cubicBezTo>
                    <a:pt x="137910" y="68756"/>
                    <a:pt x="138072" y="67059"/>
                    <a:pt x="138217" y="65380"/>
                  </a:cubicBezTo>
                  <a:cubicBezTo>
                    <a:pt x="138506" y="62039"/>
                    <a:pt x="138776" y="58843"/>
                    <a:pt x="139318" y="55828"/>
                  </a:cubicBezTo>
                  <a:cubicBezTo>
                    <a:pt x="140365" y="49906"/>
                    <a:pt x="142694" y="44254"/>
                    <a:pt x="146107" y="39307"/>
                  </a:cubicBezTo>
                  <a:cubicBezTo>
                    <a:pt x="149538" y="34306"/>
                    <a:pt x="154015" y="29954"/>
                    <a:pt x="159053" y="26271"/>
                  </a:cubicBezTo>
                  <a:cubicBezTo>
                    <a:pt x="161599" y="24411"/>
                    <a:pt x="164271" y="22714"/>
                    <a:pt x="167034" y="21197"/>
                  </a:cubicBezTo>
                  <a:cubicBezTo>
                    <a:pt x="169814" y="19663"/>
                    <a:pt x="172703" y="18272"/>
                    <a:pt x="175628" y="17027"/>
                  </a:cubicBezTo>
                  <a:cubicBezTo>
                    <a:pt x="176134" y="16810"/>
                    <a:pt x="176639" y="16593"/>
                    <a:pt x="177163" y="16395"/>
                  </a:cubicBezTo>
                  <a:lnTo>
                    <a:pt x="178698" y="15781"/>
                  </a:lnTo>
                  <a:lnTo>
                    <a:pt x="180250" y="15185"/>
                  </a:lnTo>
                  <a:lnTo>
                    <a:pt x="181027" y="14896"/>
                  </a:lnTo>
                  <a:lnTo>
                    <a:pt x="181803" y="14643"/>
                  </a:lnTo>
                  <a:lnTo>
                    <a:pt x="183374" y="14101"/>
                  </a:lnTo>
                  <a:cubicBezTo>
                    <a:pt x="183898" y="13921"/>
                    <a:pt x="184439" y="13758"/>
                    <a:pt x="184963" y="13578"/>
                  </a:cubicBezTo>
                  <a:cubicBezTo>
                    <a:pt x="186028" y="13235"/>
                    <a:pt x="187093" y="12928"/>
                    <a:pt x="188177" y="12603"/>
                  </a:cubicBezTo>
                  <a:cubicBezTo>
                    <a:pt x="190325" y="12007"/>
                    <a:pt x="192492" y="11429"/>
                    <a:pt x="194695" y="10942"/>
                  </a:cubicBezTo>
                  <a:cubicBezTo>
                    <a:pt x="195796" y="10689"/>
                    <a:pt x="196898" y="10454"/>
                    <a:pt x="197999" y="10238"/>
                  </a:cubicBezTo>
                  <a:cubicBezTo>
                    <a:pt x="198559" y="10129"/>
                    <a:pt x="199101" y="10021"/>
                    <a:pt x="199660" y="9913"/>
                  </a:cubicBezTo>
                  <a:lnTo>
                    <a:pt x="200491" y="9768"/>
                  </a:lnTo>
                  <a:cubicBezTo>
                    <a:pt x="200762" y="9714"/>
                    <a:pt x="201014" y="9696"/>
                    <a:pt x="201267" y="9660"/>
                  </a:cubicBezTo>
                  <a:lnTo>
                    <a:pt x="202820" y="9425"/>
                  </a:lnTo>
                  <a:lnTo>
                    <a:pt x="204373" y="9299"/>
                  </a:lnTo>
                  <a:lnTo>
                    <a:pt x="205149" y="9245"/>
                  </a:lnTo>
                  <a:lnTo>
                    <a:pt x="205944" y="9226"/>
                  </a:lnTo>
                  <a:cubicBezTo>
                    <a:pt x="206467" y="9226"/>
                    <a:pt x="206991" y="9208"/>
                    <a:pt x="207515" y="9208"/>
                  </a:cubicBezTo>
                  <a:close/>
                  <a:moveTo>
                    <a:pt x="207641" y="0"/>
                  </a:moveTo>
                  <a:cubicBezTo>
                    <a:pt x="206973" y="0"/>
                    <a:pt x="206305" y="18"/>
                    <a:pt x="205637" y="18"/>
                  </a:cubicBezTo>
                  <a:cubicBezTo>
                    <a:pt x="205312" y="36"/>
                    <a:pt x="204969" y="18"/>
                    <a:pt x="204626" y="54"/>
                  </a:cubicBezTo>
                  <a:lnTo>
                    <a:pt x="203633" y="126"/>
                  </a:lnTo>
                  <a:lnTo>
                    <a:pt x="202639" y="199"/>
                  </a:lnTo>
                  <a:cubicBezTo>
                    <a:pt x="202296" y="235"/>
                    <a:pt x="201971" y="235"/>
                    <a:pt x="201646" y="289"/>
                  </a:cubicBezTo>
                  <a:cubicBezTo>
                    <a:pt x="200328" y="488"/>
                    <a:pt x="198956" y="650"/>
                    <a:pt x="197764" y="903"/>
                  </a:cubicBezTo>
                  <a:cubicBezTo>
                    <a:pt x="196537" y="1119"/>
                    <a:pt x="195327" y="1372"/>
                    <a:pt x="194099" y="1625"/>
                  </a:cubicBezTo>
                  <a:cubicBezTo>
                    <a:pt x="193485" y="1751"/>
                    <a:pt x="192889" y="1896"/>
                    <a:pt x="192275" y="2022"/>
                  </a:cubicBezTo>
                  <a:cubicBezTo>
                    <a:pt x="191662" y="2167"/>
                    <a:pt x="191066" y="2293"/>
                    <a:pt x="190452" y="2456"/>
                  </a:cubicBezTo>
                  <a:lnTo>
                    <a:pt x="188646" y="2907"/>
                  </a:lnTo>
                  <a:lnTo>
                    <a:pt x="186841" y="3394"/>
                  </a:lnTo>
                  <a:lnTo>
                    <a:pt x="185938" y="3629"/>
                  </a:lnTo>
                  <a:lnTo>
                    <a:pt x="185035" y="3900"/>
                  </a:lnTo>
                  <a:lnTo>
                    <a:pt x="183248" y="4424"/>
                  </a:lnTo>
                  <a:lnTo>
                    <a:pt x="181460" y="4983"/>
                  </a:lnTo>
                  <a:lnTo>
                    <a:pt x="180575" y="5272"/>
                  </a:lnTo>
                  <a:lnTo>
                    <a:pt x="179691" y="5579"/>
                  </a:lnTo>
                  <a:lnTo>
                    <a:pt x="177921" y="6175"/>
                  </a:lnTo>
                  <a:lnTo>
                    <a:pt x="176170" y="6825"/>
                  </a:lnTo>
                  <a:lnTo>
                    <a:pt x="175285" y="7150"/>
                  </a:lnTo>
                  <a:lnTo>
                    <a:pt x="174418" y="7493"/>
                  </a:lnTo>
                  <a:lnTo>
                    <a:pt x="172685" y="8197"/>
                  </a:lnTo>
                  <a:lnTo>
                    <a:pt x="170952" y="8938"/>
                  </a:lnTo>
                  <a:lnTo>
                    <a:pt x="170085" y="9299"/>
                  </a:lnTo>
                  <a:lnTo>
                    <a:pt x="169236" y="9696"/>
                  </a:lnTo>
                  <a:lnTo>
                    <a:pt x="167521" y="10472"/>
                  </a:lnTo>
                  <a:lnTo>
                    <a:pt x="165842" y="11303"/>
                  </a:lnTo>
                  <a:lnTo>
                    <a:pt x="164993" y="11718"/>
                  </a:lnTo>
                  <a:lnTo>
                    <a:pt x="164163" y="12170"/>
                  </a:lnTo>
                  <a:lnTo>
                    <a:pt x="162502" y="13072"/>
                  </a:lnTo>
                  <a:lnTo>
                    <a:pt x="160859" y="13993"/>
                  </a:lnTo>
                  <a:lnTo>
                    <a:pt x="160028" y="14463"/>
                  </a:lnTo>
                  <a:lnTo>
                    <a:pt x="159234" y="14950"/>
                  </a:lnTo>
                  <a:lnTo>
                    <a:pt x="157608" y="15943"/>
                  </a:lnTo>
                  <a:lnTo>
                    <a:pt x="156038" y="16990"/>
                  </a:lnTo>
                  <a:lnTo>
                    <a:pt x="155243" y="17514"/>
                  </a:lnTo>
                  <a:lnTo>
                    <a:pt x="154467" y="18074"/>
                  </a:lnTo>
                  <a:lnTo>
                    <a:pt x="152914" y="19175"/>
                  </a:lnTo>
                  <a:lnTo>
                    <a:pt x="151397" y="20331"/>
                  </a:lnTo>
                  <a:cubicBezTo>
                    <a:pt x="151145" y="20529"/>
                    <a:pt x="150892" y="20728"/>
                    <a:pt x="150657" y="20927"/>
                  </a:cubicBezTo>
                  <a:lnTo>
                    <a:pt x="149917" y="21540"/>
                  </a:lnTo>
                  <a:cubicBezTo>
                    <a:pt x="147931" y="23165"/>
                    <a:pt x="146053" y="24899"/>
                    <a:pt x="144265" y="26759"/>
                  </a:cubicBezTo>
                  <a:cubicBezTo>
                    <a:pt x="143399" y="27697"/>
                    <a:pt x="142514" y="28618"/>
                    <a:pt x="141701" y="29629"/>
                  </a:cubicBezTo>
                  <a:lnTo>
                    <a:pt x="141069" y="30370"/>
                  </a:lnTo>
                  <a:lnTo>
                    <a:pt x="140762" y="30749"/>
                  </a:lnTo>
                  <a:lnTo>
                    <a:pt x="140474" y="31128"/>
                  </a:lnTo>
                  <a:lnTo>
                    <a:pt x="139282" y="32681"/>
                  </a:lnTo>
                  <a:cubicBezTo>
                    <a:pt x="137747" y="34775"/>
                    <a:pt x="136375" y="36996"/>
                    <a:pt x="135147" y="39307"/>
                  </a:cubicBezTo>
                  <a:lnTo>
                    <a:pt x="134696" y="40156"/>
                  </a:lnTo>
                  <a:cubicBezTo>
                    <a:pt x="134551" y="40445"/>
                    <a:pt x="134425" y="40752"/>
                    <a:pt x="134280" y="41041"/>
                  </a:cubicBezTo>
                  <a:lnTo>
                    <a:pt x="133450" y="42828"/>
                  </a:lnTo>
                  <a:cubicBezTo>
                    <a:pt x="133197" y="43424"/>
                    <a:pt x="132962" y="44038"/>
                    <a:pt x="132728" y="44634"/>
                  </a:cubicBezTo>
                  <a:lnTo>
                    <a:pt x="132367" y="45536"/>
                  </a:lnTo>
                  <a:cubicBezTo>
                    <a:pt x="132258" y="45843"/>
                    <a:pt x="132150" y="46150"/>
                    <a:pt x="132042" y="46475"/>
                  </a:cubicBezTo>
                  <a:lnTo>
                    <a:pt x="131428" y="48335"/>
                  </a:lnTo>
                  <a:cubicBezTo>
                    <a:pt x="131247" y="48949"/>
                    <a:pt x="131085" y="49581"/>
                    <a:pt x="130922" y="50213"/>
                  </a:cubicBezTo>
                  <a:lnTo>
                    <a:pt x="130669" y="51152"/>
                  </a:lnTo>
                  <a:cubicBezTo>
                    <a:pt x="130579" y="51477"/>
                    <a:pt x="130507" y="51802"/>
                    <a:pt x="130435" y="52109"/>
                  </a:cubicBezTo>
                  <a:lnTo>
                    <a:pt x="130236" y="53066"/>
                  </a:lnTo>
                  <a:lnTo>
                    <a:pt x="130055" y="54023"/>
                  </a:lnTo>
                  <a:cubicBezTo>
                    <a:pt x="129604" y="56550"/>
                    <a:pt x="129297" y="59042"/>
                    <a:pt x="129080" y="61462"/>
                  </a:cubicBezTo>
                  <a:cubicBezTo>
                    <a:pt x="128629" y="66319"/>
                    <a:pt x="128340" y="70905"/>
                    <a:pt x="127455" y="75112"/>
                  </a:cubicBezTo>
                  <a:cubicBezTo>
                    <a:pt x="126571" y="79301"/>
                    <a:pt x="125000" y="83291"/>
                    <a:pt x="122833" y="86956"/>
                  </a:cubicBezTo>
                  <a:cubicBezTo>
                    <a:pt x="120576" y="90676"/>
                    <a:pt x="117832" y="94052"/>
                    <a:pt x="114672" y="97031"/>
                  </a:cubicBezTo>
                  <a:cubicBezTo>
                    <a:pt x="113065" y="98548"/>
                    <a:pt x="111386" y="99992"/>
                    <a:pt x="109616" y="101328"/>
                  </a:cubicBezTo>
                  <a:cubicBezTo>
                    <a:pt x="109183" y="101653"/>
                    <a:pt x="108732" y="101997"/>
                    <a:pt x="108280" y="102322"/>
                  </a:cubicBezTo>
                  <a:lnTo>
                    <a:pt x="106926" y="103297"/>
                  </a:lnTo>
                  <a:lnTo>
                    <a:pt x="105536" y="104217"/>
                  </a:lnTo>
                  <a:cubicBezTo>
                    <a:pt x="105084" y="104542"/>
                    <a:pt x="104597" y="104831"/>
                    <a:pt x="104127" y="105120"/>
                  </a:cubicBezTo>
                  <a:cubicBezTo>
                    <a:pt x="102232" y="106312"/>
                    <a:pt x="100282" y="107449"/>
                    <a:pt x="98277" y="108479"/>
                  </a:cubicBezTo>
                  <a:cubicBezTo>
                    <a:pt x="96255" y="109526"/>
                    <a:pt x="94215" y="110483"/>
                    <a:pt x="92138" y="111404"/>
                  </a:cubicBezTo>
                  <a:cubicBezTo>
                    <a:pt x="90062" y="112306"/>
                    <a:pt x="87949" y="113137"/>
                    <a:pt x="85801" y="113913"/>
                  </a:cubicBezTo>
                  <a:lnTo>
                    <a:pt x="85006" y="114202"/>
                  </a:lnTo>
                  <a:lnTo>
                    <a:pt x="84194" y="114491"/>
                  </a:lnTo>
                  <a:cubicBezTo>
                    <a:pt x="83652" y="114672"/>
                    <a:pt x="83111" y="114852"/>
                    <a:pt x="82569" y="115033"/>
                  </a:cubicBezTo>
                  <a:lnTo>
                    <a:pt x="80944" y="115556"/>
                  </a:lnTo>
                  <a:lnTo>
                    <a:pt x="79283" y="116062"/>
                  </a:lnTo>
                  <a:cubicBezTo>
                    <a:pt x="74859" y="117398"/>
                    <a:pt x="70327" y="118590"/>
                    <a:pt x="65759" y="119781"/>
                  </a:cubicBezTo>
                  <a:cubicBezTo>
                    <a:pt x="61191" y="120991"/>
                    <a:pt x="56569" y="122183"/>
                    <a:pt x="51928" y="123555"/>
                  </a:cubicBezTo>
                  <a:cubicBezTo>
                    <a:pt x="47234" y="124909"/>
                    <a:pt x="42612" y="126516"/>
                    <a:pt x="38098" y="128358"/>
                  </a:cubicBezTo>
                  <a:cubicBezTo>
                    <a:pt x="37520" y="128575"/>
                    <a:pt x="36960" y="128845"/>
                    <a:pt x="36382" y="129098"/>
                  </a:cubicBezTo>
                  <a:lnTo>
                    <a:pt x="34685" y="129838"/>
                  </a:lnTo>
                  <a:lnTo>
                    <a:pt x="34270" y="130037"/>
                  </a:lnTo>
                  <a:lnTo>
                    <a:pt x="33836" y="130236"/>
                  </a:lnTo>
                  <a:lnTo>
                    <a:pt x="33006" y="130651"/>
                  </a:lnTo>
                  <a:lnTo>
                    <a:pt x="31327" y="131463"/>
                  </a:lnTo>
                  <a:cubicBezTo>
                    <a:pt x="31038" y="131608"/>
                    <a:pt x="30767" y="131752"/>
                    <a:pt x="30496" y="131897"/>
                  </a:cubicBezTo>
                  <a:lnTo>
                    <a:pt x="29666" y="132348"/>
                  </a:lnTo>
                  <a:lnTo>
                    <a:pt x="28022" y="133251"/>
                  </a:lnTo>
                  <a:cubicBezTo>
                    <a:pt x="27481" y="133558"/>
                    <a:pt x="26921" y="133901"/>
                    <a:pt x="26379" y="134226"/>
                  </a:cubicBezTo>
                  <a:lnTo>
                    <a:pt x="25567" y="134732"/>
                  </a:lnTo>
                  <a:cubicBezTo>
                    <a:pt x="25296" y="134894"/>
                    <a:pt x="25025" y="135093"/>
                    <a:pt x="24754" y="135255"/>
                  </a:cubicBezTo>
                  <a:lnTo>
                    <a:pt x="23184" y="136338"/>
                  </a:lnTo>
                  <a:lnTo>
                    <a:pt x="21631" y="137458"/>
                  </a:lnTo>
                  <a:cubicBezTo>
                    <a:pt x="21125" y="137819"/>
                    <a:pt x="20620" y="138234"/>
                    <a:pt x="20132" y="138632"/>
                  </a:cubicBezTo>
                  <a:lnTo>
                    <a:pt x="19392" y="139227"/>
                  </a:lnTo>
                  <a:cubicBezTo>
                    <a:pt x="19139" y="139426"/>
                    <a:pt x="18868" y="139625"/>
                    <a:pt x="18652" y="139841"/>
                  </a:cubicBezTo>
                  <a:lnTo>
                    <a:pt x="17207" y="141123"/>
                  </a:lnTo>
                  <a:lnTo>
                    <a:pt x="16864" y="141430"/>
                  </a:lnTo>
                  <a:lnTo>
                    <a:pt x="16503" y="141773"/>
                  </a:lnTo>
                  <a:lnTo>
                    <a:pt x="15817" y="142423"/>
                  </a:lnTo>
                  <a:cubicBezTo>
                    <a:pt x="14878" y="143290"/>
                    <a:pt x="14029" y="144229"/>
                    <a:pt x="13145" y="145168"/>
                  </a:cubicBezTo>
                  <a:cubicBezTo>
                    <a:pt x="9714" y="148977"/>
                    <a:pt x="6699" y="153202"/>
                    <a:pt x="4460" y="157951"/>
                  </a:cubicBezTo>
                  <a:lnTo>
                    <a:pt x="4243" y="158403"/>
                  </a:lnTo>
                  <a:lnTo>
                    <a:pt x="4135" y="158637"/>
                  </a:lnTo>
                  <a:cubicBezTo>
                    <a:pt x="4081" y="158746"/>
                    <a:pt x="4044" y="158818"/>
                    <a:pt x="3990" y="158944"/>
                  </a:cubicBezTo>
                  <a:cubicBezTo>
                    <a:pt x="3774" y="159468"/>
                    <a:pt x="3593" y="159973"/>
                    <a:pt x="3394" y="160497"/>
                  </a:cubicBezTo>
                  <a:lnTo>
                    <a:pt x="2799" y="162032"/>
                  </a:lnTo>
                  <a:lnTo>
                    <a:pt x="2510" y="162808"/>
                  </a:lnTo>
                  <a:cubicBezTo>
                    <a:pt x="2401" y="163061"/>
                    <a:pt x="2311" y="163314"/>
                    <a:pt x="2239" y="163566"/>
                  </a:cubicBezTo>
                  <a:lnTo>
                    <a:pt x="1372" y="166618"/>
                  </a:lnTo>
                  <a:lnTo>
                    <a:pt x="1156" y="167376"/>
                  </a:lnTo>
                  <a:lnTo>
                    <a:pt x="939" y="168153"/>
                  </a:lnTo>
                  <a:lnTo>
                    <a:pt x="524" y="169705"/>
                  </a:lnTo>
                  <a:lnTo>
                    <a:pt x="90" y="171276"/>
                  </a:lnTo>
                  <a:lnTo>
                    <a:pt x="36" y="171457"/>
                  </a:lnTo>
                  <a:cubicBezTo>
                    <a:pt x="36" y="171529"/>
                    <a:pt x="0" y="171601"/>
                    <a:pt x="0" y="171637"/>
                  </a:cubicBezTo>
                  <a:lnTo>
                    <a:pt x="397" y="171673"/>
                  </a:lnTo>
                  <a:lnTo>
                    <a:pt x="1156" y="171710"/>
                  </a:lnTo>
                  <a:lnTo>
                    <a:pt x="4261" y="171908"/>
                  </a:lnTo>
                  <a:lnTo>
                    <a:pt x="5814" y="171998"/>
                  </a:lnTo>
                  <a:cubicBezTo>
                    <a:pt x="6049" y="172016"/>
                    <a:pt x="6356" y="172016"/>
                    <a:pt x="6626" y="172016"/>
                  </a:cubicBezTo>
                  <a:lnTo>
                    <a:pt x="10833" y="172016"/>
                  </a:lnTo>
                  <a:lnTo>
                    <a:pt x="40210" y="172053"/>
                  </a:lnTo>
                  <a:lnTo>
                    <a:pt x="97501" y="172107"/>
                  </a:lnTo>
                  <a:lnTo>
                    <a:pt x="24375" y="171836"/>
                  </a:lnTo>
                  <a:lnTo>
                    <a:pt x="15347" y="171818"/>
                  </a:lnTo>
                  <a:lnTo>
                    <a:pt x="9263" y="171800"/>
                  </a:lnTo>
                  <a:lnTo>
                    <a:pt x="6139" y="171800"/>
                  </a:lnTo>
                  <a:lnTo>
                    <a:pt x="5164" y="171746"/>
                  </a:lnTo>
                  <a:lnTo>
                    <a:pt x="1300" y="171529"/>
                  </a:lnTo>
                  <a:lnTo>
                    <a:pt x="343" y="171475"/>
                  </a:lnTo>
                  <a:lnTo>
                    <a:pt x="217" y="171475"/>
                  </a:lnTo>
                  <a:cubicBezTo>
                    <a:pt x="163" y="171475"/>
                    <a:pt x="217" y="171403"/>
                    <a:pt x="217" y="171366"/>
                  </a:cubicBezTo>
                  <a:lnTo>
                    <a:pt x="289" y="171132"/>
                  </a:lnTo>
                  <a:lnTo>
                    <a:pt x="415" y="170644"/>
                  </a:lnTo>
                  <a:lnTo>
                    <a:pt x="957" y="168712"/>
                  </a:lnTo>
                  <a:cubicBezTo>
                    <a:pt x="1300" y="167394"/>
                    <a:pt x="1661" y="166148"/>
                    <a:pt x="2022" y="164885"/>
                  </a:cubicBezTo>
                  <a:lnTo>
                    <a:pt x="2293" y="163946"/>
                  </a:lnTo>
                  <a:lnTo>
                    <a:pt x="2438" y="163476"/>
                  </a:lnTo>
                  <a:cubicBezTo>
                    <a:pt x="2456" y="163404"/>
                    <a:pt x="2474" y="163332"/>
                    <a:pt x="2510" y="163241"/>
                  </a:cubicBezTo>
                  <a:lnTo>
                    <a:pt x="2600" y="163007"/>
                  </a:lnTo>
                  <a:lnTo>
                    <a:pt x="3340" y="161093"/>
                  </a:lnTo>
                  <a:lnTo>
                    <a:pt x="4063" y="159179"/>
                  </a:lnTo>
                  <a:cubicBezTo>
                    <a:pt x="4099" y="159107"/>
                    <a:pt x="4135" y="159016"/>
                    <a:pt x="4171" y="158944"/>
                  </a:cubicBezTo>
                  <a:lnTo>
                    <a:pt x="4261" y="158764"/>
                  </a:lnTo>
                  <a:lnTo>
                    <a:pt x="4406" y="158457"/>
                  </a:lnTo>
                  <a:lnTo>
                    <a:pt x="4676" y="157897"/>
                  </a:lnTo>
                  <a:cubicBezTo>
                    <a:pt x="6121" y="154954"/>
                    <a:pt x="7818" y="152155"/>
                    <a:pt x="9786" y="149537"/>
                  </a:cubicBezTo>
                  <a:cubicBezTo>
                    <a:pt x="11718" y="146955"/>
                    <a:pt x="13885" y="144536"/>
                    <a:pt x="16214" y="142315"/>
                  </a:cubicBezTo>
                  <a:cubicBezTo>
                    <a:pt x="18543" y="140094"/>
                    <a:pt x="21053" y="138072"/>
                    <a:pt x="23689" y="136230"/>
                  </a:cubicBezTo>
                  <a:cubicBezTo>
                    <a:pt x="24357" y="135797"/>
                    <a:pt x="25025" y="135345"/>
                    <a:pt x="25693" y="134912"/>
                  </a:cubicBezTo>
                  <a:lnTo>
                    <a:pt x="27770" y="133648"/>
                  </a:lnTo>
                  <a:cubicBezTo>
                    <a:pt x="28456" y="133269"/>
                    <a:pt x="29142" y="132908"/>
                    <a:pt x="29846" y="132529"/>
                  </a:cubicBezTo>
                  <a:lnTo>
                    <a:pt x="30875" y="131969"/>
                  </a:lnTo>
                  <a:cubicBezTo>
                    <a:pt x="31236" y="131770"/>
                    <a:pt x="31579" y="131608"/>
                    <a:pt x="31941" y="131445"/>
                  </a:cubicBezTo>
                  <a:lnTo>
                    <a:pt x="34053" y="130398"/>
                  </a:lnTo>
                  <a:cubicBezTo>
                    <a:pt x="34757" y="130073"/>
                    <a:pt x="35480" y="129766"/>
                    <a:pt x="36202" y="129441"/>
                  </a:cubicBezTo>
                  <a:cubicBezTo>
                    <a:pt x="37628" y="128791"/>
                    <a:pt x="39073" y="128250"/>
                    <a:pt x="40517" y="127672"/>
                  </a:cubicBezTo>
                  <a:cubicBezTo>
                    <a:pt x="40878" y="127527"/>
                    <a:pt x="41239" y="127383"/>
                    <a:pt x="41600" y="127256"/>
                  </a:cubicBezTo>
                  <a:lnTo>
                    <a:pt x="42684" y="126859"/>
                  </a:lnTo>
                  <a:lnTo>
                    <a:pt x="43785" y="126462"/>
                  </a:lnTo>
                  <a:lnTo>
                    <a:pt x="44327" y="126263"/>
                  </a:lnTo>
                  <a:lnTo>
                    <a:pt x="44887" y="126083"/>
                  </a:lnTo>
                  <a:cubicBezTo>
                    <a:pt x="46331" y="125595"/>
                    <a:pt x="47794" y="125090"/>
                    <a:pt x="49256" y="124656"/>
                  </a:cubicBezTo>
                  <a:cubicBezTo>
                    <a:pt x="52181" y="123736"/>
                    <a:pt x="55106" y="122923"/>
                    <a:pt x="58031" y="122129"/>
                  </a:cubicBezTo>
                  <a:cubicBezTo>
                    <a:pt x="63863" y="120558"/>
                    <a:pt x="69677" y="119113"/>
                    <a:pt x="75365" y="117524"/>
                  </a:cubicBezTo>
                  <a:cubicBezTo>
                    <a:pt x="76773" y="117127"/>
                    <a:pt x="78181" y="116712"/>
                    <a:pt x="79590" y="116279"/>
                  </a:cubicBezTo>
                  <a:cubicBezTo>
                    <a:pt x="81016" y="115863"/>
                    <a:pt x="82388" y="115430"/>
                    <a:pt x="83761" y="114961"/>
                  </a:cubicBezTo>
                  <a:cubicBezTo>
                    <a:pt x="86505" y="114040"/>
                    <a:pt x="89213" y="113011"/>
                    <a:pt x="91868" y="111855"/>
                  </a:cubicBezTo>
                  <a:cubicBezTo>
                    <a:pt x="97176" y="109616"/>
                    <a:pt x="102250" y="106854"/>
                    <a:pt x="107016" y="103640"/>
                  </a:cubicBezTo>
                  <a:cubicBezTo>
                    <a:pt x="111711" y="100408"/>
                    <a:pt x="116008" y="96616"/>
                    <a:pt x="119511" y="92283"/>
                  </a:cubicBezTo>
                  <a:cubicBezTo>
                    <a:pt x="121262" y="90134"/>
                    <a:pt x="122815" y="87805"/>
                    <a:pt x="124115" y="85367"/>
                  </a:cubicBezTo>
                  <a:cubicBezTo>
                    <a:pt x="125397" y="82930"/>
                    <a:pt x="126426" y="80366"/>
                    <a:pt x="127167" y="77712"/>
                  </a:cubicBezTo>
                  <a:cubicBezTo>
                    <a:pt x="127925" y="75076"/>
                    <a:pt x="128358" y="72295"/>
                    <a:pt x="128683" y="69370"/>
                  </a:cubicBezTo>
                  <a:cubicBezTo>
                    <a:pt x="129008" y="66445"/>
                    <a:pt x="129207" y="63412"/>
                    <a:pt x="129532" y="60252"/>
                  </a:cubicBezTo>
                  <a:cubicBezTo>
                    <a:pt x="129694" y="58663"/>
                    <a:pt x="129875" y="57074"/>
                    <a:pt x="130146" y="55449"/>
                  </a:cubicBezTo>
                  <a:cubicBezTo>
                    <a:pt x="130200" y="55052"/>
                    <a:pt x="130272" y="54637"/>
                    <a:pt x="130344" y="54239"/>
                  </a:cubicBezTo>
                  <a:lnTo>
                    <a:pt x="130579" y="53011"/>
                  </a:lnTo>
                  <a:cubicBezTo>
                    <a:pt x="130760" y="52199"/>
                    <a:pt x="130922" y="51368"/>
                    <a:pt x="131139" y="50556"/>
                  </a:cubicBezTo>
                  <a:lnTo>
                    <a:pt x="131482" y="49382"/>
                  </a:lnTo>
                  <a:cubicBezTo>
                    <a:pt x="131590" y="48967"/>
                    <a:pt x="131680" y="48570"/>
                    <a:pt x="131825" y="48173"/>
                  </a:cubicBezTo>
                  <a:lnTo>
                    <a:pt x="132619" y="45771"/>
                  </a:lnTo>
                  <a:lnTo>
                    <a:pt x="133540" y="43424"/>
                  </a:lnTo>
                  <a:cubicBezTo>
                    <a:pt x="133685" y="43027"/>
                    <a:pt x="133883" y="42648"/>
                    <a:pt x="134046" y="42268"/>
                  </a:cubicBezTo>
                  <a:lnTo>
                    <a:pt x="134587" y="41113"/>
                  </a:lnTo>
                  <a:lnTo>
                    <a:pt x="134587" y="41113"/>
                  </a:lnTo>
                  <a:cubicBezTo>
                    <a:pt x="134450" y="41577"/>
                    <a:pt x="134116" y="42502"/>
                    <a:pt x="134207" y="42502"/>
                  </a:cubicBezTo>
                  <a:cubicBezTo>
                    <a:pt x="134272" y="42502"/>
                    <a:pt x="134552" y="42032"/>
                    <a:pt x="135274" y="40589"/>
                  </a:cubicBezTo>
                  <a:lnTo>
                    <a:pt x="135274" y="40589"/>
                  </a:lnTo>
                  <a:cubicBezTo>
                    <a:pt x="133793" y="43641"/>
                    <a:pt x="132619" y="46836"/>
                    <a:pt x="131771" y="50123"/>
                  </a:cubicBezTo>
                  <a:lnTo>
                    <a:pt x="131446" y="51350"/>
                  </a:lnTo>
                  <a:cubicBezTo>
                    <a:pt x="131337" y="51748"/>
                    <a:pt x="131265" y="52163"/>
                    <a:pt x="131175" y="52578"/>
                  </a:cubicBezTo>
                  <a:lnTo>
                    <a:pt x="131049" y="53210"/>
                  </a:lnTo>
                  <a:lnTo>
                    <a:pt x="130940" y="53824"/>
                  </a:lnTo>
                  <a:cubicBezTo>
                    <a:pt x="130868" y="54221"/>
                    <a:pt x="130778" y="54637"/>
                    <a:pt x="130724" y="55052"/>
                  </a:cubicBezTo>
                  <a:cubicBezTo>
                    <a:pt x="130471" y="56695"/>
                    <a:pt x="130272" y="58302"/>
                    <a:pt x="130110" y="59909"/>
                  </a:cubicBezTo>
                  <a:cubicBezTo>
                    <a:pt x="129785" y="63105"/>
                    <a:pt x="129586" y="66210"/>
                    <a:pt x="129279" y="69189"/>
                  </a:cubicBezTo>
                  <a:cubicBezTo>
                    <a:pt x="129117" y="70688"/>
                    <a:pt x="128936" y="72169"/>
                    <a:pt x="128701" y="73595"/>
                  </a:cubicBezTo>
                  <a:cubicBezTo>
                    <a:pt x="128467" y="75021"/>
                    <a:pt x="128160" y="76412"/>
                    <a:pt x="127780" y="77802"/>
                  </a:cubicBezTo>
                  <a:cubicBezTo>
                    <a:pt x="127022" y="80528"/>
                    <a:pt x="125993" y="83183"/>
                    <a:pt x="124657" y="85692"/>
                  </a:cubicBezTo>
                  <a:cubicBezTo>
                    <a:pt x="123321" y="88220"/>
                    <a:pt x="121732" y="90621"/>
                    <a:pt x="119926" y="92824"/>
                  </a:cubicBezTo>
                  <a:cubicBezTo>
                    <a:pt x="118103" y="95081"/>
                    <a:pt x="116098" y="97158"/>
                    <a:pt x="113932" y="99090"/>
                  </a:cubicBezTo>
                  <a:cubicBezTo>
                    <a:pt x="111747" y="101022"/>
                    <a:pt x="109436" y="102809"/>
                    <a:pt x="107016" y="104434"/>
                  </a:cubicBezTo>
                  <a:cubicBezTo>
                    <a:pt x="102123" y="107720"/>
                    <a:pt x="96905" y="110501"/>
                    <a:pt x="91470" y="112758"/>
                  </a:cubicBezTo>
                  <a:cubicBezTo>
                    <a:pt x="88744" y="113913"/>
                    <a:pt x="85963" y="114942"/>
                    <a:pt x="83147" y="115863"/>
                  </a:cubicBezTo>
                  <a:cubicBezTo>
                    <a:pt x="80348" y="116766"/>
                    <a:pt x="77441" y="117597"/>
                    <a:pt x="74552" y="118409"/>
                  </a:cubicBezTo>
                  <a:cubicBezTo>
                    <a:pt x="68738" y="119998"/>
                    <a:pt x="62834" y="121424"/>
                    <a:pt x="56894" y="123049"/>
                  </a:cubicBezTo>
                  <a:lnTo>
                    <a:pt x="54673" y="123663"/>
                  </a:lnTo>
                  <a:lnTo>
                    <a:pt x="52452" y="124295"/>
                  </a:lnTo>
                  <a:lnTo>
                    <a:pt x="51332" y="124620"/>
                  </a:lnTo>
                  <a:lnTo>
                    <a:pt x="50231" y="124963"/>
                  </a:lnTo>
                  <a:lnTo>
                    <a:pt x="47992" y="125631"/>
                  </a:lnTo>
                  <a:lnTo>
                    <a:pt x="45771" y="126372"/>
                  </a:lnTo>
                  <a:lnTo>
                    <a:pt x="44670" y="126733"/>
                  </a:lnTo>
                  <a:cubicBezTo>
                    <a:pt x="44309" y="126859"/>
                    <a:pt x="43930" y="127004"/>
                    <a:pt x="43568" y="127130"/>
                  </a:cubicBezTo>
                  <a:lnTo>
                    <a:pt x="41366" y="127925"/>
                  </a:lnTo>
                  <a:cubicBezTo>
                    <a:pt x="40625" y="128195"/>
                    <a:pt x="39903" y="128502"/>
                    <a:pt x="39163" y="128791"/>
                  </a:cubicBezTo>
                  <a:lnTo>
                    <a:pt x="38061" y="129225"/>
                  </a:lnTo>
                  <a:cubicBezTo>
                    <a:pt x="37700" y="129369"/>
                    <a:pt x="37339" y="129531"/>
                    <a:pt x="36978" y="129694"/>
                  </a:cubicBezTo>
                  <a:lnTo>
                    <a:pt x="34811" y="130633"/>
                  </a:lnTo>
                  <a:cubicBezTo>
                    <a:pt x="34089" y="130958"/>
                    <a:pt x="33385" y="131319"/>
                    <a:pt x="32663" y="131662"/>
                  </a:cubicBezTo>
                  <a:cubicBezTo>
                    <a:pt x="31959" y="132005"/>
                    <a:pt x="31236" y="132348"/>
                    <a:pt x="30550" y="132727"/>
                  </a:cubicBezTo>
                  <a:lnTo>
                    <a:pt x="28438" y="133865"/>
                  </a:lnTo>
                  <a:cubicBezTo>
                    <a:pt x="28095" y="134045"/>
                    <a:pt x="27752" y="134262"/>
                    <a:pt x="27391" y="134479"/>
                  </a:cubicBezTo>
                  <a:lnTo>
                    <a:pt x="26361" y="135093"/>
                  </a:lnTo>
                  <a:lnTo>
                    <a:pt x="25838" y="135418"/>
                  </a:lnTo>
                  <a:lnTo>
                    <a:pt x="25332" y="135761"/>
                  </a:lnTo>
                  <a:lnTo>
                    <a:pt x="24321" y="136429"/>
                  </a:lnTo>
                  <a:cubicBezTo>
                    <a:pt x="23635" y="136862"/>
                    <a:pt x="22985" y="137368"/>
                    <a:pt x="22335" y="137837"/>
                  </a:cubicBezTo>
                  <a:cubicBezTo>
                    <a:pt x="19735" y="139751"/>
                    <a:pt x="17279" y="141882"/>
                    <a:pt x="15004" y="144193"/>
                  </a:cubicBezTo>
                  <a:cubicBezTo>
                    <a:pt x="14445" y="144789"/>
                    <a:pt x="13885" y="145366"/>
                    <a:pt x="13343" y="145980"/>
                  </a:cubicBezTo>
                  <a:lnTo>
                    <a:pt x="11736" y="147822"/>
                  </a:lnTo>
                  <a:lnTo>
                    <a:pt x="10220" y="149754"/>
                  </a:lnTo>
                  <a:cubicBezTo>
                    <a:pt x="9732" y="150386"/>
                    <a:pt x="9263" y="151072"/>
                    <a:pt x="8793" y="151740"/>
                  </a:cubicBezTo>
                  <a:cubicBezTo>
                    <a:pt x="7872" y="153094"/>
                    <a:pt x="6988" y="154484"/>
                    <a:pt x="6211" y="155947"/>
                  </a:cubicBezTo>
                  <a:lnTo>
                    <a:pt x="5904" y="156489"/>
                  </a:lnTo>
                  <a:lnTo>
                    <a:pt x="5760" y="156759"/>
                  </a:lnTo>
                  <a:lnTo>
                    <a:pt x="5615" y="157030"/>
                  </a:lnTo>
                  <a:lnTo>
                    <a:pt x="5074" y="158168"/>
                  </a:lnTo>
                  <a:lnTo>
                    <a:pt x="4803" y="158728"/>
                  </a:lnTo>
                  <a:lnTo>
                    <a:pt x="4640" y="159053"/>
                  </a:lnTo>
                  <a:lnTo>
                    <a:pt x="4586" y="159143"/>
                  </a:lnTo>
                  <a:lnTo>
                    <a:pt x="4532" y="159251"/>
                  </a:lnTo>
                  <a:cubicBezTo>
                    <a:pt x="4514" y="159323"/>
                    <a:pt x="4478" y="159414"/>
                    <a:pt x="4442" y="159486"/>
                  </a:cubicBezTo>
                  <a:lnTo>
                    <a:pt x="3738" y="161346"/>
                  </a:lnTo>
                  <a:lnTo>
                    <a:pt x="3015" y="163205"/>
                  </a:lnTo>
                  <a:cubicBezTo>
                    <a:pt x="2817" y="163819"/>
                    <a:pt x="2654" y="164415"/>
                    <a:pt x="2474" y="165029"/>
                  </a:cubicBezTo>
                  <a:lnTo>
                    <a:pt x="1932" y="166871"/>
                  </a:lnTo>
                  <a:cubicBezTo>
                    <a:pt x="1751" y="167485"/>
                    <a:pt x="1589" y="168116"/>
                    <a:pt x="1426" y="168748"/>
                  </a:cubicBezTo>
                  <a:lnTo>
                    <a:pt x="903" y="170626"/>
                  </a:lnTo>
                  <a:lnTo>
                    <a:pt x="776" y="171096"/>
                  </a:lnTo>
                  <a:cubicBezTo>
                    <a:pt x="776" y="171114"/>
                    <a:pt x="849" y="171114"/>
                    <a:pt x="867" y="171114"/>
                  </a:cubicBezTo>
                  <a:lnTo>
                    <a:pt x="993" y="171114"/>
                  </a:lnTo>
                  <a:lnTo>
                    <a:pt x="1210" y="171132"/>
                  </a:lnTo>
                  <a:lnTo>
                    <a:pt x="2149" y="171186"/>
                  </a:lnTo>
                  <a:lnTo>
                    <a:pt x="5904" y="171403"/>
                  </a:lnTo>
                  <a:cubicBezTo>
                    <a:pt x="6518" y="171439"/>
                    <a:pt x="7204" y="171439"/>
                    <a:pt x="7890" y="171439"/>
                  </a:cubicBezTo>
                  <a:lnTo>
                    <a:pt x="18002" y="171439"/>
                  </a:lnTo>
                  <a:lnTo>
                    <a:pt x="27174" y="171457"/>
                  </a:lnTo>
                  <a:cubicBezTo>
                    <a:pt x="36149" y="171477"/>
                    <a:pt x="45150" y="171489"/>
                    <a:pt x="54190" y="171489"/>
                  </a:cubicBezTo>
                  <a:cubicBezTo>
                    <a:pt x="69847" y="171489"/>
                    <a:pt x="85618" y="171451"/>
                    <a:pt x="101563" y="171348"/>
                  </a:cubicBezTo>
                  <a:lnTo>
                    <a:pt x="101563" y="172161"/>
                  </a:lnTo>
                  <a:cubicBezTo>
                    <a:pt x="136917" y="172251"/>
                    <a:pt x="172667" y="172378"/>
                    <a:pt x="208833" y="172576"/>
                  </a:cubicBezTo>
                  <a:cubicBezTo>
                    <a:pt x="223873" y="172576"/>
                    <a:pt x="236783" y="172179"/>
                    <a:pt x="247580" y="171710"/>
                  </a:cubicBezTo>
                  <a:cubicBezTo>
                    <a:pt x="194135" y="171005"/>
                    <a:pt x="138181" y="170680"/>
                    <a:pt x="81702" y="170500"/>
                  </a:cubicBezTo>
                  <a:lnTo>
                    <a:pt x="39271" y="170373"/>
                  </a:lnTo>
                  <a:lnTo>
                    <a:pt x="18020" y="170337"/>
                  </a:lnTo>
                  <a:lnTo>
                    <a:pt x="12711" y="170319"/>
                  </a:lnTo>
                  <a:lnTo>
                    <a:pt x="8631" y="170319"/>
                  </a:lnTo>
                  <a:cubicBezTo>
                    <a:pt x="8508" y="170321"/>
                    <a:pt x="8386" y="170322"/>
                    <a:pt x="8265" y="170322"/>
                  </a:cubicBezTo>
                  <a:cubicBezTo>
                    <a:pt x="7019" y="170322"/>
                    <a:pt x="5879" y="170242"/>
                    <a:pt x="4694" y="170193"/>
                  </a:cubicBezTo>
                  <a:lnTo>
                    <a:pt x="2763" y="170121"/>
                  </a:lnTo>
                  <a:lnTo>
                    <a:pt x="2275" y="170085"/>
                  </a:lnTo>
                  <a:cubicBezTo>
                    <a:pt x="2265" y="170085"/>
                    <a:pt x="2231" y="170096"/>
                    <a:pt x="2207" y="170096"/>
                  </a:cubicBezTo>
                  <a:cubicBezTo>
                    <a:pt x="2189" y="170096"/>
                    <a:pt x="2177" y="170090"/>
                    <a:pt x="2185" y="170066"/>
                  </a:cubicBezTo>
                  <a:lnTo>
                    <a:pt x="2221" y="169940"/>
                  </a:lnTo>
                  <a:lnTo>
                    <a:pt x="2293" y="169705"/>
                  </a:lnTo>
                  <a:lnTo>
                    <a:pt x="2546" y="168748"/>
                  </a:lnTo>
                  <a:lnTo>
                    <a:pt x="3069" y="166816"/>
                  </a:lnTo>
                  <a:cubicBezTo>
                    <a:pt x="3250" y="166185"/>
                    <a:pt x="3431" y="165571"/>
                    <a:pt x="3629" y="164939"/>
                  </a:cubicBezTo>
                  <a:cubicBezTo>
                    <a:pt x="3810" y="164307"/>
                    <a:pt x="3990" y="163693"/>
                    <a:pt x="4207" y="163061"/>
                  </a:cubicBezTo>
                  <a:lnTo>
                    <a:pt x="4947" y="161183"/>
                  </a:lnTo>
                  <a:lnTo>
                    <a:pt x="5308" y="160244"/>
                  </a:lnTo>
                  <a:lnTo>
                    <a:pt x="5489" y="159775"/>
                  </a:lnTo>
                  <a:cubicBezTo>
                    <a:pt x="5525" y="159684"/>
                    <a:pt x="5561" y="159612"/>
                    <a:pt x="5597" y="159540"/>
                  </a:cubicBezTo>
                  <a:lnTo>
                    <a:pt x="5688" y="159341"/>
                  </a:lnTo>
                  <a:lnTo>
                    <a:pt x="6301" y="158059"/>
                  </a:lnTo>
                  <a:cubicBezTo>
                    <a:pt x="7981" y="154719"/>
                    <a:pt x="10021" y="151577"/>
                    <a:pt x="12386" y="148689"/>
                  </a:cubicBezTo>
                  <a:cubicBezTo>
                    <a:pt x="14733" y="145818"/>
                    <a:pt x="17352" y="143182"/>
                    <a:pt x="20186" y="140816"/>
                  </a:cubicBezTo>
                  <a:cubicBezTo>
                    <a:pt x="23021" y="138451"/>
                    <a:pt x="26072" y="136357"/>
                    <a:pt x="29304" y="134569"/>
                  </a:cubicBezTo>
                  <a:lnTo>
                    <a:pt x="31706" y="133269"/>
                  </a:lnTo>
                  <a:cubicBezTo>
                    <a:pt x="32518" y="132854"/>
                    <a:pt x="33331" y="132493"/>
                    <a:pt x="34143" y="132077"/>
                  </a:cubicBezTo>
                  <a:cubicBezTo>
                    <a:pt x="34956" y="131662"/>
                    <a:pt x="35805" y="131301"/>
                    <a:pt x="36617" y="130940"/>
                  </a:cubicBezTo>
                  <a:cubicBezTo>
                    <a:pt x="37430" y="130579"/>
                    <a:pt x="38260" y="130200"/>
                    <a:pt x="39091" y="129893"/>
                  </a:cubicBezTo>
                  <a:lnTo>
                    <a:pt x="41600" y="128881"/>
                  </a:lnTo>
                  <a:lnTo>
                    <a:pt x="44128" y="127979"/>
                  </a:lnTo>
                  <a:cubicBezTo>
                    <a:pt x="44977" y="127654"/>
                    <a:pt x="45825" y="127401"/>
                    <a:pt x="46674" y="127112"/>
                  </a:cubicBezTo>
                  <a:cubicBezTo>
                    <a:pt x="47523" y="126823"/>
                    <a:pt x="48371" y="126534"/>
                    <a:pt x="49220" y="126281"/>
                  </a:cubicBezTo>
                  <a:cubicBezTo>
                    <a:pt x="52614" y="125216"/>
                    <a:pt x="56027" y="124277"/>
                    <a:pt x="59421" y="123374"/>
                  </a:cubicBezTo>
                  <a:cubicBezTo>
                    <a:pt x="66210" y="121569"/>
                    <a:pt x="72981" y="119944"/>
                    <a:pt x="79554" y="117976"/>
                  </a:cubicBezTo>
                  <a:lnTo>
                    <a:pt x="79554" y="117976"/>
                  </a:lnTo>
                  <a:cubicBezTo>
                    <a:pt x="74010" y="119655"/>
                    <a:pt x="68251" y="121118"/>
                    <a:pt x="62383" y="122652"/>
                  </a:cubicBezTo>
                  <a:cubicBezTo>
                    <a:pt x="56514" y="124205"/>
                    <a:pt x="50538" y="125866"/>
                    <a:pt x="44598" y="127943"/>
                  </a:cubicBezTo>
                  <a:cubicBezTo>
                    <a:pt x="38675" y="130073"/>
                    <a:pt x="32771" y="132601"/>
                    <a:pt x="27228" y="136013"/>
                  </a:cubicBezTo>
                  <a:cubicBezTo>
                    <a:pt x="21649" y="139462"/>
                    <a:pt x="16683" y="143832"/>
                    <a:pt x="12531" y="148923"/>
                  </a:cubicBezTo>
                  <a:cubicBezTo>
                    <a:pt x="10436" y="151469"/>
                    <a:pt x="8613" y="154232"/>
                    <a:pt x="7060" y="157157"/>
                  </a:cubicBezTo>
                  <a:cubicBezTo>
                    <a:pt x="6681" y="157897"/>
                    <a:pt x="6338" y="158637"/>
                    <a:pt x="5958" y="159396"/>
                  </a:cubicBezTo>
                  <a:cubicBezTo>
                    <a:pt x="5904" y="159504"/>
                    <a:pt x="5850" y="159594"/>
                    <a:pt x="5796" y="159739"/>
                  </a:cubicBezTo>
                  <a:cubicBezTo>
                    <a:pt x="5742" y="159865"/>
                    <a:pt x="5688" y="160009"/>
                    <a:pt x="5633" y="160136"/>
                  </a:cubicBezTo>
                  <a:lnTo>
                    <a:pt x="5326" y="160948"/>
                  </a:lnTo>
                  <a:lnTo>
                    <a:pt x="4694" y="162555"/>
                  </a:lnTo>
                  <a:cubicBezTo>
                    <a:pt x="4478" y="163079"/>
                    <a:pt x="4297" y="163621"/>
                    <a:pt x="4153" y="164180"/>
                  </a:cubicBezTo>
                  <a:lnTo>
                    <a:pt x="3665" y="165787"/>
                  </a:lnTo>
                  <a:cubicBezTo>
                    <a:pt x="3485" y="166311"/>
                    <a:pt x="3340" y="166853"/>
                    <a:pt x="3196" y="167412"/>
                  </a:cubicBezTo>
                  <a:lnTo>
                    <a:pt x="2744" y="169055"/>
                  </a:lnTo>
                  <a:lnTo>
                    <a:pt x="2618" y="169489"/>
                  </a:lnTo>
                  <a:lnTo>
                    <a:pt x="2564" y="169687"/>
                  </a:lnTo>
                  <a:lnTo>
                    <a:pt x="2528" y="169796"/>
                  </a:lnTo>
                  <a:lnTo>
                    <a:pt x="2510" y="169850"/>
                  </a:lnTo>
                  <a:lnTo>
                    <a:pt x="2582" y="169850"/>
                  </a:lnTo>
                  <a:lnTo>
                    <a:pt x="3413" y="169886"/>
                  </a:lnTo>
                  <a:lnTo>
                    <a:pt x="5056" y="169940"/>
                  </a:lnTo>
                  <a:lnTo>
                    <a:pt x="6717" y="170012"/>
                  </a:lnTo>
                  <a:cubicBezTo>
                    <a:pt x="6988" y="170030"/>
                    <a:pt x="7258" y="170048"/>
                    <a:pt x="7547" y="170048"/>
                  </a:cubicBezTo>
                  <a:lnTo>
                    <a:pt x="14499" y="170048"/>
                  </a:lnTo>
                  <a:lnTo>
                    <a:pt x="23797" y="170066"/>
                  </a:lnTo>
                  <a:cubicBezTo>
                    <a:pt x="36166" y="170103"/>
                    <a:pt x="48317" y="170175"/>
                    <a:pt x="60053" y="170283"/>
                  </a:cubicBezTo>
                  <a:cubicBezTo>
                    <a:pt x="127112" y="170680"/>
                    <a:pt x="187455" y="170482"/>
                    <a:pt x="247815" y="171096"/>
                  </a:cubicBezTo>
                  <a:lnTo>
                    <a:pt x="257655" y="171222"/>
                  </a:lnTo>
                  <a:cubicBezTo>
                    <a:pt x="261935" y="170987"/>
                    <a:pt x="265762" y="170753"/>
                    <a:pt x="269175" y="170536"/>
                  </a:cubicBezTo>
                  <a:cubicBezTo>
                    <a:pt x="278330" y="169833"/>
                    <a:pt x="284365" y="168952"/>
                    <a:pt x="278708" y="168137"/>
                  </a:cubicBezTo>
                  <a:lnTo>
                    <a:pt x="278708" y="168137"/>
                  </a:lnTo>
                  <a:cubicBezTo>
                    <a:pt x="279685" y="164054"/>
                    <a:pt x="280710" y="145211"/>
                    <a:pt x="281236" y="117290"/>
                  </a:cubicBezTo>
                  <a:lnTo>
                    <a:pt x="282049" y="117290"/>
                  </a:lnTo>
                  <a:cubicBezTo>
                    <a:pt x="281834" y="146227"/>
                    <a:pt x="282324" y="151752"/>
                    <a:pt x="282979" y="151752"/>
                  </a:cubicBezTo>
                  <a:cubicBezTo>
                    <a:pt x="283384" y="151752"/>
                    <a:pt x="283852" y="149643"/>
                    <a:pt x="284257" y="149643"/>
                  </a:cubicBezTo>
                  <a:cubicBezTo>
                    <a:pt x="284411" y="149643"/>
                    <a:pt x="284556" y="149951"/>
                    <a:pt x="284685" y="150801"/>
                  </a:cubicBezTo>
                  <a:cubicBezTo>
                    <a:pt x="284685" y="124006"/>
                    <a:pt x="284901" y="97176"/>
                    <a:pt x="285497" y="70345"/>
                  </a:cubicBezTo>
                  <a:lnTo>
                    <a:pt x="285497" y="37520"/>
                  </a:lnTo>
                  <a:cubicBezTo>
                    <a:pt x="285244" y="37375"/>
                    <a:pt x="284974" y="37249"/>
                    <a:pt x="284721" y="37104"/>
                  </a:cubicBezTo>
                  <a:lnTo>
                    <a:pt x="279358" y="34342"/>
                  </a:lnTo>
                  <a:lnTo>
                    <a:pt x="277769" y="33511"/>
                  </a:lnTo>
                  <a:cubicBezTo>
                    <a:pt x="277517" y="33385"/>
                    <a:pt x="277246" y="33241"/>
                    <a:pt x="276975" y="33114"/>
                  </a:cubicBezTo>
                  <a:lnTo>
                    <a:pt x="276217" y="32681"/>
                  </a:lnTo>
                  <a:cubicBezTo>
                    <a:pt x="275169" y="32121"/>
                    <a:pt x="274158" y="31507"/>
                    <a:pt x="273147" y="30911"/>
                  </a:cubicBezTo>
                  <a:cubicBezTo>
                    <a:pt x="269067" y="28492"/>
                    <a:pt x="265040" y="25838"/>
                    <a:pt x="260978" y="23147"/>
                  </a:cubicBezTo>
                  <a:cubicBezTo>
                    <a:pt x="252871" y="17767"/>
                    <a:pt x="244655" y="12188"/>
                    <a:pt x="235591" y="7674"/>
                  </a:cubicBezTo>
                  <a:cubicBezTo>
                    <a:pt x="233334" y="6536"/>
                    <a:pt x="231005" y="5507"/>
                    <a:pt x="228622" y="4532"/>
                  </a:cubicBezTo>
                  <a:lnTo>
                    <a:pt x="226816" y="3846"/>
                  </a:lnTo>
                  <a:cubicBezTo>
                    <a:pt x="226220" y="3611"/>
                    <a:pt x="225606" y="3431"/>
                    <a:pt x="224992" y="3196"/>
                  </a:cubicBezTo>
                  <a:cubicBezTo>
                    <a:pt x="223783" y="2763"/>
                    <a:pt x="222519" y="2419"/>
                    <a:pt x="221291" y="2040"/>
                  </a:cubicBezTo>
                  <a:lnTo>
                    <a:pt x="219395" y="1553"/>
                  </a:lnTo>
                  <a:cubicBezTo>
                    <a:pt x="219070" y="1481"/>
                    <a:pt x="218763" y="1390"/>
                    <a:pt x="218438" y="1318"/>
                  </a:cubicBezTo>
                  <a:lnTo>
                    <a:pt x="217463" y="1119"/>
                  </a:lnTo>
                  <a:lnTo>
                    <a:pt x="216506" y="921"/>
                  </a:lnTo>
                  <a:cubicBezTo>
                    <a:pt x="216181" y="867"/>
                    <a:pt x="215874" y="794"/>
                    <a:pt x="215531" y="740"/>
                  </a:cubicBezTo>
                  <a:lnTo>
                    <a:pt x="213581" y="451"/>
                  </a:lnTo>
                  <a:cubicBezTo>
                    <a:pt x="213419" y="415"/>
                    <a:pt x="213256" y="397"/>
                    <a:pt x="213094" y="379"/>
                  </a:cubicBezTo>
                  <a:lnTo>
                    <a:pt x="212606" y="325"/>
                  </a:lnTo>
                  <a:lnTo>
                    <a:pt x="211613" y="235"/>
                  </a:lnTo>
                  <a:cubicBezTo>
                    <a:pt x="210945" y="163"/>
                    <a:pt x="210295" y="90"/>
                    <a:pt x="209627" y="72"/>
                  </a:cubicBezTo>
                  <a:lnTo>
                    <a:pt x="20764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6" name="Google Shape;1146;p15"/>
          <p:cNvSpPr/>
          <p:nvPr/>
        </p:nvSpPr>
        <p:spPr>
          <a:xfrm rot="-3414037">
            <a:off x="3747510" y="1439792"/>
            <a:ext cx="1832106" cy="1411316"/>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5"/>
          <p:cNvSpPr/>
          <p:nvPr/>
        </p:nvSpPr>
        <p:spPr>
          <a:xfrm>
            <a:off x="6652650" y="1836675"/>
            <a:ext cx="962100" cy="108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5"/>
          <p:cNvSpPr/>
          <p:nvPr/>
        </p:nvSpPr>
        <p:spPr>
          <a:xfrm>
            <a:off x="1605425" y="1928800"/>
            <a:ext cx="1336500" cy="1303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9" name="Google Shape;1149;p15"/>
          <p:cNvGrpSpPr/>
          <p:nvPr/>
        </p:nvGrpSpPr>
        <p:grpSpPr>
          <a:xfrm>
            <a:off x="7758638" y="173409"/>
            <a:ext cx="1252756" cy="791730"/>
            <a:chOff x="209625" y="551300"/>
            <a:chExt cx="7170900" cy="4592400"/>
          </a:xfrm>
        </p:grpSpPr>
        <p:sp>
          <p:nvSpPr>
            <p:cNvPr id="1150" name="Google Shape;1150;p15"/>
            <p:cNvSpPr/>
            <p:nvPr/>
          </p:nvSpPr>
          <p:spPr>
            <a:xfrm>
              <a:off x="838900" y="1811875"/>
              <a:ext cx="238725" cy="180050"/>
            </a:xfrm>
            <a:custGeom>
              <a:rect b="b" l="l" r="r" t="t"/>
              <a:pathLst>
                <a:path extrusionOk="0" h="7202" w="9549">
                  <a:moveTo>
                    <a:pt x="4802" y="0"/>
                  </a:moveTo>
                  <a:cubicBezTo>
                    <a:pt x="1601" y="0"/>
                    <a:pt x="1" y="3825"/>
                    <a:pt x="2252" y="6103"/>
                  </a:cubicBezTo>
                  <a:cubicBezTo>
                    <a:pt x="2930" y="6835"/>
                    <a:pt x="3852" y="7201"/>
                    <a:pt x="4775" y="7201"/>
                  </a:cubicBezTo>
                  <a:cubicBezTo>
                    <a:pt x="5697" y="7201"/>
                    <a:pt x="6619" y="6835"/>
                    <a:pt x="7297" y="6103"/>
                  </a:cubicBezTo>
                  <a:cubicBezTo>
                    <a:pt x="9548" y="3879"/>
                    <a:pt x="7975" y="27"/>
                    <a:pt x="480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5"/>
            <p:cNvSpPr/>
            <p:nvPr/>
          </p:nvSpPr>
          <p:spPr>
            <a:xfrm>
              <a:off x="1469250" y="1182575"/>
              <a:ext cx="238325" cy="179750"/>
            </a:xfrm>
            <a:custGeom>
              <a:rect b="b" l="l" r="r" t="t"/>
              <a:pathLst>
                <a:path extrusionOk="0" h="7190" w="9533">
                  <a:moveTo>
                    <a:pt x="4746" y="1"/>
                  </a:moveTo>
                  <a:cubicBezTo>
                    <a:pt x="1616" y="1"/>
                    <a:pt x="0" y="3761"/>
                    <a:pt x="2182" y="6050"/>
                  </a:cubicBezTo>
                  <a:cubicBezTo>
                    <a:pt x="2859" y="6810"/>
                    <a:pt x="3796" y="7189"/>
                    <a:pt x="4739" y="7189"/>
                  </a:cubicBezTo>
                  <a:cubicBezTo>
                    <a:pt x="5648" y="7189"/>
                    <a:pt x="6562" y="6837"/>
                    <a:pt x="7254" y="6131"/>
                  </a:cubicBezTo>
                  <a:cubicBezTo>
                    <a:pt x="9532" y="3934"/>
                    <a:pt x="8013" y="55"/>
                    <a:pt x="4813" y="1"/>
                  </a:cubicBezTo>
                  <a:cubicBezTo>
                    <a:pt x="4790"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5"/>
            <p:cNvSpPr/>
            <p:nvPr/>
          </p:nvSpPr>
          <p:spPr>
            <a:xfrm>
              <a:off x="2098325" y="551550"/>
              <a:ext cx="239200" cy="180150"/>
            </a:xfrm>
            <a:custGeom>
              <a:rect b="b" l="l" r="r" t="t"/>
              <a:pathLst>
                <a:path extrusionOk="0" h="7206" w="9568">
                  <a:moveTo>
                    <a:pt x="4746" y="0"/>
                  </a:moveTo>
                  <a:cubicBezTo>
                    <a:pt x="3826" y="0"/>
                    <a:pt x="2912" y="366"/>
                    <a:pt x="2244" y="1102"/>
                  </a:cubicBezTo>
                  <a:cubicBezTo>
                    <a:pt x="1" y="3372"/>
                    <a:pt x="1609" y="7205"/>
                    <a:pt x="4787" y="7205"/>
                  </a:cubicBezTo>
                  <a:cubicBezTo>
                    <a:pt x="4798" y="7205"/>
                    <a:pt x="4810" y="7205"/>
                    <a:pt x="4821" y="7205"/>
                  </a:cubicBezTo>
                  <a:cubicBezTo>
                    <a:pt x="7994" y="7151"/>
                    <a:pt x="9568" y="3299"/>
                    <a:pt x="7262" y="1075"/>
                  </a:cubicBezTo>
                  <a:cubicBezTo>
                    <a:pt x="6574" y="360"/>
                    <a:pt x="5657" y="0"/>
                    <a:pt x="474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5"/>
            <p:cNvSpPr/>
            <p:nvPr/>
          </p:nvSpPr>
          <p:spPr>
            <a:xfrm>
              <a:off x="1468850" y="1811875"/>
              <a:ext cx="238725" cy="180050"/>
            </a:xfrm>
            <a:custGeom>
              <a:rect b="b" l="l" r="r" t="t"/>
              <a:pathLst>
                <a:path extrusionOk="0" h="7202" w="9549">
                  <a:moveTo>
                    <a:pt x="4748" y="0"/>
                  </a:moveTo>
                  <a:cubicBezTo>
                    <a:pt x="1574" y="27"/>
                    <a:pt x="1" y="3879"/>
                    <a:pt x="2252" y="6103"/>
                  </a:cubicBezTo>
                  <a:cubicBezTo>
                    <a:pt x="2944" y="6835"/>
                    <a:pt x="3866" y="7201"/>
                    <a:pt x="4788" y="7201"/>
                  </a:cubicBezTo>
                  <a:cubicBezTo>
                    <a:pt x="5710" y="7201"/>
                    <a:pt x="6633" y="6835"/>
                    <a:pt x="7324" y="6103"/>
                  </a:cubicBezTo>
                  <a:cubicBezTo>
                    <a:pt x="9548" y="3825"/>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5"/>
            <p:cNvSpPr/>
            <p:nvPr/>
          </p:nvSpPr>
          <p:spPr>
            <a:xfrm>
              <a:off x="2116450" y="1181050"/>
              <a:ext cx="202775" cy="181225"/>
            </a:xfrm>
            <a:custGeom>
              <a:rect b="b" l="l" r="r" t="t"/>
              <a:pathLst>
                <a:path extrusionOk="0" h="7249" w="8111">
                  <a:moveTo>
                    <a:pt x="4037" y="0"/>
                  </a:moveTo>
                  <a:cubicBezTo>
                    <a:pt x="3213" y="0"/>
                    <a:pt x="2393" y="309"/>
                    <a:pt x="1709" y="930"/>
                  </a:cubicBezTo>
                  <a:cubicBezTo>
                    <a:pt x="163" y="2314"/>
                    <a:pt x="0" y="4429"/>
                    <a:pt x="1356" y="5975"/>
                  </a:cubicBezTo>
                  <a:cubicBezTo>
                    <a:pt x="2109" y="6817"/>
                    <a:pt x="3087" y="7248"/>
                    <a:pt x="4067" y="7248"/>
                  </a:cubicBezTo>
                  <a:cubicBezTo>
                    <a:pt x="4887" y="7248"/>
                    <a:pt x="5709" y="6946"/>
                    <a:pt x="6401" y="6328"/>
                  </a:cubicBezTo>
                  <a:cubicBezTo>
                    <a:pt x="7920" y="4972"/>
                    <a:pt x="8110" y="2775"/>
                    <a:pt x="6754" y="1283"/>
                  </a:cubicBezTo>
                  <a:cubicBezTo>
                    <a:pt x="5990" y="431"/>
                    <a:pt x="5011" y="0"/>
                    <a:pt x="403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5"/>
            <p:cNvSpPr/>
            <p:nvPr/>
          </p:nvSpPr>
          <p:spPr>
            <a:xfrm>
              <a:off x="2747075" y="551300"/>
              <a:ext cx="201425" cy="180975"/>
            </a:xfrm>
            <a:custGeom>
              <a:rect b="b" l="l" r="r" t="t"/>
              <a:pathLst>
                <a:path extrusionOk="0" h="7239" w="8057">
                  <a:moveTo>
                    <a:pt x="4008" y="1"/>
                  </a:moveTo>
                  <a:cubicBezTo>
                    <a:pt x="3158" y="1"/>
                    <a:pt x="2309" y="334"/>
                    <a:pt x="1601" y="1004"/>
                  </a:cubicBezTo>
                  <a:cubicBezTo>
                    <a:pt x="82" y="2414"/>
                    <a:pt x="0" y="4557"/>
                    <a:pt x="1384" y="6049"/>
                  </a:cubicBezTo>
                  <a:cubicBezTo>
                    <a:pt x="2129" y="6837"/>
                    <a:pt x="3086" y="7239"/>
                    <a:pt x="4043" y="7239"/>
                  </a:cubicBezTo>
                  <a:cubicBezTo>
                    <a:pt x="4897" y="7239"/>
                    <a:pt x="5752" y="6918"/>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5"/>
            <p:cNvSpPr/>
            <p:nvPr/>
          </p:nvSpPr>
          <p:spPr>
            <a:xfrm>
              <a:off x="2098125" y="1811875"/>
              <a:ext cx="238725" cy="180550"/>
            </a:xfrm>
            <a:custGeom>
              <a:rect b="b" l="l" r="r" t="t"/>
              <a:pathLst>
                <a:path extrusionOk="0" h="7222" w="9549">
                  <a:moveTo>
                    <a:pt x="4775" y="0"/>
                  </a:moveTo>
                  <a:cubicBezTo>
                    <a:pt x="1601" y="0"/>
                    <a:pt x="1" y="3852"/>
                    <a:pt x="2252" y="6103"/>
                  </a:cubicBezTo>
                  <a:cubicBezTo>
                    <a:pt x="2930" y="6849"/>
                    <a:pt x="3852" y="7222"/>
                    <a:pt x="4775" y="7222"/>
                  </a:cubicBezTo>
                  <a:cubicBezTo>
                    <a:pt x="5697" y="7222"/>
                    <a:pt x="6619" y="6849"/>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5"/>
            <p:cNvSpPr/>
            <p:nvPr/>
          </p:nvSpPr>
          <p:spPr>
            <a:xfrm>
              <a:off x="2728000" y="1181375"/>
              <a:ext cx="238800" cy="179625"/>
            </a:xfrm>
            <a:custGeom>
              <a:rect b="b" l="l" r="r" t="t"/>
              <a:pathLst>
                <a:path extrusionOk="0" h="7185" w="9552">
                  <a:moveTo>
                    <a:pt x="4771" y="1"/>
                  </a:moveTo>
                  <a:cubicBezTo>
                    <a:pt x="3826" y="1"/>
                    <a:pt x="2884" y="381"/>
                    <a:pt x="2201" y="1134"/>
                  </a:cubicBezTo>
                  <a:cubicBezTo>
                    <a:pt x="0" y="3416"/>
                    <a:pt x="1624" y="7184"/>
                    <a:pt x="4759" y="7184"/>
                  </a:cubicBezTo>
                  <a:cubicBezTo>
                    <a:pt x="4792" y="7184"/>
                    <a:pt x="4825" y="7184"/>
                    <a:pt x="4859" y="7183"/>
                  </a:cubicBezTo>
                  <a:cubicBezTo>
                    <a:pt x="8033" y="7129"/>
                    <a:pt x="9551" y="3223"/>
                    <a:pt x="7246" y="1026"/>
                  </a:cubicBezTo>
                  <a:cubicBezTo>
                    <a:pt x="6561" y="340"/>
                    <a:pt x="566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5"/>
            <p:cNvSpPr/>
            <p:nvPr/>
          </p:nvSpPr>
          <p:spPr>
            <a:xfrm>
              <a:off x="3358025" y="551525"/>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6"/>
                    <a:pt x="4738" y="7206"/>
                    <a:pt x="4761" y="7206"/>
                  </a:cubicBezTo>
                  <a:cubicBezTo>
                    <a:pt x="7917" y="7206"/>
                    <a:pt x="9533" y="3420"/>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5"/>
            <p:cNvSpPr/>
            <p:nvPr/>
          </p:nvSpPr>
          <p:spPr>
            <a:xfrm>
              <a:off x="2747075" y="1810525"/>
              <a:ext cx="201425" cy="180975"/>
            </a:xfrm>
            <a:custGeom>
              <a:rect b="b" l="l" r="r" t="t"/>
              <a:pathLst>
                <a:path extrusionOk="0" h="7239" w="8057">
                  <a:moveTo>
                    <a:pt x="4008" y="0"/>
                  </a:moveTo>
                  <a:cubicBezTo>
                    <a:pt x="3158" y="0"/>
                    <a:pt x="2309" y="334"/>
                    <a:pt x="1601" y="1003"/>
                  </a:cubicBezTo>
                  <a:cubicBezTo>
                    <a:pt x="109" y="2414"/>
                    <a:pt x="0" y="4584"/>
                    <a:pt x="1384" y="6048"/>
                  </a:cubicBezTo>
                  <a:cubicBezTo>
                    <a:pt x="2086" y="6837"/>
                    <a:pt x="3060" y="7239"/>
                    <a:pt x="4036" y="7239"/>
                  </a:cubicBezTo>
                  <a:cubicBezTo>
                    <a:pt x="4906" y="7239"/>
                    <a:pt x="5778" y="6918"/>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5"/>
            <p:cNvSpPr/>
            <p:nvPr/>
          </p:nvSpPr>
          <p:spPr>
            <a:xfrm>
              <a:off x="3358025" y="1180950"/>
              <a:ext cx="238150" cy="180725"/>
            </a:xfrm>
            <a:custGeom>
              <a:rect b="b" l="l" r="r" t="t"/>
              <a:pathLst>
                <a:path extrusionOk="0" h="7229" w="9526">
                  <a:moveTo>
                    <a:pt x="4763" y="1"/>
                  </a:moveTo>
                  <a:cubicBezTo>
                    <a:pt x="3897" y="1"/>
                    <a:pt x="3028" y="347"/>
                    <a:pt x="2306" y="1043"/>
                  </a:cubicBezTo>
                  <a:cubicBezTo>
                    <a:pt x="1" y="3240"/>
                    <a:pt x="1493" y="7146"/>
                    <a:pt x="4666" y="7227"/>
                  </a:cubicBezTo>
                  <a:cubicBezTo>
                    <a:pt x="4700" y="7228"/>
                    <a:pt x="4733" y="7228"/>
                    <a:pt x="4767" y="7228"/>
                  </a:cubicBezTo>
                  <a:cubicBezTo>
                    <a:pt x="7902" y="7228"/>
                    <a:pt x="9525" y="3460"/>
                    <a:pt x="7352" y="1178"/>
                  </a:cubicBezTo>
                  <a:cubicBezTo>
                    <a:pt x="6610" y="394"/>
                    <a:pt x="5687" y="1"/>
                    <a:pt x="476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5"/>
            <p:cNvSpPr/>
            <p:nvPr/>
          </p:nvSpPr>
          <p:spPr>
            <a:xfrm>
              <a:off x="3357750" y="1811100"/>
              <a:ext cx="239000" cy="179825"/>
            </a:xfrm>
            <a:custGeom>
              <a:rect b="b" l="l" r="r" t="t"/>
              <a:pathLst>
                <a:path extrusionOk="0" h="7193" w="9560">
                  <a:moveTo>
                    <a:pt x="4786" y="0"/>
                  </a:moveTo>
                  <a:cubicBezTo>
                    <a:pt x="3845" y="0"/>
                    <a:pt x="2903" y="380"/>
                    <a:pt x="2209" y="1143"/>
                  </a:cubicBezTo>
                  <a:cubicBezTo>
                    <a:pt x="0" y="3406"/>
                    <a:pt x="1616" y="7192"/>
                    <a:pt x="4773" y="7192"/>
                  </a:cubicBezTo>
                  <a:cubicBezTo>
                    <a:pt x="4795" y="7192"/>
                    <a:pt x="4818" y="7192"/>
                    <a:pt x="4840" y="7192"/>
                  </a:cubicBezTo>
                  <a:cubicBezTo>
                    <a:pt x="8013"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5"/>
            <p:cNvSpPr/>
            <p:nvPr/>
          </p:nvSpPr>
          <p:spPr>
            <a:xfrm>
              <a:off x="209625" y="552625"/>
              <a:ext cx="238325" cy="180000"/>
            </a:xfrm>
            <a:custGeom>
              <a:rect b="b" l="l" r="r" t="t"/>
              <a:pathLst>
                <a:path extrusionOk="0" h="7200" w="9533">
                  <a:moveTo>
                    <a:pt x="4760" y="1"/>
                  </a:moveTo>
                  <a:cubicBezTo>
                    <a:pt x="4738" y="1"/>
                    <a:pt x="4716" y="1"/>
                    <a:pt x="4693" y="1"/>
                  </a:cubicBezTo>
                  <a:cubicBezTo>
                    <a:pt x="1520" y="55"/>
                    <a:pt x="1" y="3934"/>
                    <a:pt x="2279" y="6131"/>
                  </a:cubicBezTo>
                  <a:cubicBezTo>
                    <a:pt x="2955" y="6847"/>
                    <a:pt x="3857" y="7200"/>
                    <a:pt x="4759" y="7200"/>
                  </a:cubicBezTo>
                  <a:cubicBezTo>
                    <a:pt x="5702" y="7200"/>
                    <a:pt x="6644" y="6813"/>
                    <a:pt x="7324" y="6050"/>
                  </a:cubicBezTo>
                  <a:cubicBezTo>
                    <a:pt x="9533" y="3787"/>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5"/>
            <p:cNvSpPr/>
            <p:nvPr/>
          </p:nvSpPr>
          <p:spPr>
            <a:xfrm>
              <a:off x="210025" y="1182575"/>
              <a:ext cx="238325" cy="179650"/>
            </a:xfrm>
            <a:custGeom>
              <a:rect b="b" l="l" r="r" t="t"/>
              <a:pathLst>
                <a:path extrusionOk="0" h="7186" w="9533">
                  <a:moveTo>
                    <a:pt x="4719" y="1"/>
                  </a:moveTo>
                  <a:cubicBezTo>
                    <a:pt x="1590" y="1"/>
                    <a:pt x="0" y="3787"/>
                    <a:pt x="2209" y="6050"/>
                  </a:cubicBezTo>
                  <a:cubicBezTo>
                    <a:pt x="2896" y="6806"/>
                    <a:pt x="3828" y="7186"/>
                    <a:pt x="4759" y="7186"/>
                  </a:cubicBezTo>
                  <a:cubicBezTo>
                    <a:pt x="5665" y="7186"/>
                    <a:pt x="6572" y="6826"/>
                    <a:pt x="7254" y="6104"/>
                  </a:cubicBezTo>
                  <a:cubicBezTo>
                    <a:pt x="9532" y="3880"/>
                    <a:pt x="7986" y="28"/>
                    <a:pt x="4786" y="1"/>
                  </a:cubicBezTo>
                  <a:cubicBezTo>
                    <a:pt x="4763" y="1"/>
                    <a:pt x="4741" y="1"/>
                    <a:pt x="471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5"/>
            <p:cNvSpPr/>
            <p:nvPr/>
          </p:nvSpPr>
          <p:spPr>
            <a:xfrm>
              <a:off x="839100" y="552650"/>
              <a:ext cx="238525" cy="179800"/>
            </a:xfrm>
            <a:custGeom>
              <a:rect b="b" l="l" r="r" t="t"/>
              <a:pathLst>
                <a:path extrusionOk="0" h="7192" w="9541">
                  <a:moveTo>
                    <a:pt x="4787" y="0"/>
                  </a:moveTo>
                  <a:cubicBezTo>
                    <a:pt x="1609" y="0"/>
                    <a:pt x="1" y="3806"/>
                    <a:pt x="2217" y="6076"/>
                  </a:cubicBezTo>
                  <a:cubicBezTo>
                    <a:pt x="2905" y="6819"/>
                    <a:pt x="3843" y="7192"/>
                    <a:pt x="4778" y="7192"/>
                  </a:cubicBezTo>
                  <a:cubicBezTo>
                    <a:pt x="5687" y="7192"/>
                    <a:pt x="6593" y="6839"/>
                    <a:pt x="7262" y="6130"/>
                  </a:cubicBezTo>
                  <a:cubicBezTo>
                    <a:pt x="9540" y="3906"/>
                    <a:pt x="7994"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5"/>
            <p:cNvSpPr/>
            <p:nvPr/>
          </p:nvSpPr>
          <p:spPr>
            <a:xfrm>
              <a:off x="209825" y="1811850"/>
              <a:ext cx="238525" cy="180325"/>
            </a:xfrm>
            <a:custGeom>
              <a:rect b="b" l="l" r="r" t="t"/>
              <a:pathLst>
                <a:path extrusionOk="0" h="7213" w="9541">
                  <a:moveTo>
                    <a:pt x="4760" y="1"/>
                  </a:moveTo>
                  <a:cubicBezTo>
                    <a:pt x="1609" y="1"/>
                    <a:pt x="1" y="3806"/>
                    <a:pt x="2217" y="6077"/>
                  </a:cubicBezTo>
                  <a:cubicBezTo>
                    <a:pt x="2904" y="6833"/>
                    <a:pt x="3836" y="7213"/>
                    <a:pt x="4767" y="7213"/>
                  </a:cubicBezTo>
                  <a:cubicBezTo>
                    <a:pt x="5673" y="7213"/>
                    <a:pt x="6580" y="6853"/>
                    <a:pt x="7262" y="6131"/>
                  </a:cubicBezTo>
                  <a:cubicBezTo>
                    <a:pt x="9540" y="3907"/>
                    <a:pt x="7994" y="28"/>
                    <a:pt x="4794" y="1"/>
                  </a:cubicBezTo>
                  <a:cubicBezTo>
                    <a:pt x="4783" y="1"/>
                    <a:pt x="4771"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5"/>
            <p:cNvSpPr/>
            <p:nvPr/>
          </p:nvSpPr>
          <p:spPr>
            <a:xfrm>
              <a:off x="857225" y="1181075"/>
              <a:ext cx="201400" cy="181050"/>
            </a:xfrm>
            <a:custGeom>
              <a:rect b="b" l="l" r="r" t="t"/>
              <a:pathLst>
                <a:path extrusionOk="0" h="7242" w="8056">
                  <a:moveTo>
                    <a:pt x="4032" y="1"/>
                  </a:moveTo>
                  <a:cubicBezTo>
                    <a:pt x="3183" y="1"/>
                    <a:pt x="2335" y="327"/>
                    <a:pt x="1628" y="983"/>
                  </a:cubicBezTo>
                  <a:cubicBezTo>
                    <a:pt x="136" y="2394"/>
                    <a:pt x="0" y="4564"/>
                    <a:pt x="1411" y="6056"/>
                  </a:cubicBezTo>
                  <a:cubicBezTo>
                    <a:pt x="2095" y="6840"/>
                    <a:pt x="3057" y="7242"/>
                    <a:pt x="4024" y="7242"/>
                  </a:cubicBezTo>
                  <a:cubicBezTo>
                    <a:pt x="4897" y="7242"/>
                    <a:pt x="5774" y="6914"/>
                    <a:pt x="6456" y="6245"/>
                  </a:cubicBezTo>
                  <a:cubicBezTo>
                    <a:pt x="7975" y="4944"/>
                    <a:pt x="8056" y="2638"/>
                    <a:pt x="6673" y="1200"/>
                  </a:cubicBezTo>
                  <a:cubicBezTo>
                    <a:pt x="5917" y="402"/>
                    <a:pt x="4974" y="1"/>
                    <a:pt x="403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5"/>
            <p:cNvSpPr/>
            <p:nvPr/>
          </p:nvSpPr>
          <p:spPr>
            <a:xfrm>
              <a:off x="1468850" y="551525"/>
              <a:ext cx="238325" cy="180175"/>
            </a:xfrm>
            <a:custGeom>
              <a:rect b="b" l="l" r="r" t="t"/>
              <a:pathLst>
                <a:path extrusionOk="0" h="7207" w="9533">
                  <a:moveTo>
                    <a:pt x="4768" y="1"/>
                  </a:moveTo>
                  <a:cubicBezTo>
                    <a:pt x="3870" y="1"/>
                    <a:pt x="2968" y="347"/>
                    <a:pt x="2279" y="1049"/>
                  </a:cubicBezTo>
                  <a:cubicBezTo>
                    <a:pt x="1" y="3273"/>
                    <a:pt x="1520" y="7152"/>
                    <a:pt x="4720" y="7206"/>
                  </a:cubicBezTo>
                  <a:cubicBezTo>
                    <a:pt x="4743" y="7206"/>
                    <a:pt x="4765" y="7206"/>
                    <a:pt x="4787" y="7206"/>
                  </a:cubicBezTo>
                  <a:cubicBezTo>
                    <a:pt x="7917" y="7206"/>
                    <a:pt x="9533" y="3393"/>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5"/>
            <p:cNvSpPr/>
            <p:nvPr/>
          </p:nvSpPr>
          <p:spPr>
            <a:xfrm>
              <a:off x="3988000" y="1811875"/>
              <a:ext cx="238700" cy="180050"/>
            </a:xfrm>
            <a:custGeom>
              <a:rect b="b" l="l" r="r" t="t"/>
              <a:pathLst>
                <a:path extrusionOk="0" h="7202" w="9548">
                  <a:moveTo>
                    <a:pt x="4801" y="0"/>
                  </a:moveTo>
                  <a:cubicBezTo>
                    <a:pt x="1600" y="0"/>
                    <a:pt x="0" y="3825"/>
                    <a:pt x="2251" y="6103"/>
                  </a:cubicBezTo>
                  <a:cubicBezTo>
                    <a:pt x="2929" y="6835"/>
                    <a:pt x="3852" y="7201"/>
                    <a:pt x="4774" y="7201"/>
                  </a:cubicBezTo>
                  <a:cubicBezTo>
                    <a:pt x="5696" y="7201"/>
                    <a:pt x="6618" y="6835"/>
                    <a:pt x="7296" y="6103"/>
                  </a:cubicBezTo>
                  <a:cubicBezTo>
                    <a:pt x="9548" y="3879"/>
                    <a:pt x="7974"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5"/>
            <p:cNvSpPr/>
            <p:nvPr/>
          </p:nvSpPr>
          <p:spPr>
            <a:xfrm>
              <a:off x="4617650" y="1182575"/>
              <a:ext cx="239000" cy="179750"/>
            </a:xfrm>
            <a:custGeom>
              <a:rect b="b" l="l" r="r" t="t"/>
              <a:pathLst>
                <a:path extrusionOk="0" h="7190" w="9560">
                  <a:moveTo>
                    <a:pt x="4773" y="1"/>
                  </a:moveTo>
                  <a:cubicBezTo>
                    <a:pt x="1643" y="1"/>
                    <a:pt x="1" y="3761"/>
                    <a:pt x="2209" y="6050"/>
                  </a:cubicBezTo>
                  <a:cubicBezTo>
                    <a:pt x="2886" y="6810"/>
                    <a:pt x="3823" y="7189"/>
                    <a:pt x="4763" y="7189"/>
                  </a:cubicBezTo>
                  <a:cubicBezTo>
                    <a:pt x="5668" y="7189"/>
                    <a:pt x="6575" y="6837"/>
                    <a:pt x="7254" y="6131"/>
                  </a:cubicBezTo>
                  <a:cubicBezTo>
                    <a:pt x="9560" y="3934"/>
                    <a:pt x="8014" y="55"/>
                    <a:pt x="4840" y="1"/>
                  </a:cubicBezTo>
                  <a:cubicBezTo>
                    <a:pt x="4818" y="1"/>
                    <a:pt x="479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5"/>
            <p:cNvSpPr/>
            <p:nvPr/>
          </p:nvSpPr>
          <p:spPr>
            <a:xfrm>
              <a:off x="5247400" y="551550"/>
              <a:ext cx="238525" cy="180150"/>
            </a:xfrm>
            <a:custGeom>
              <a:rect b="b" l="l" r="r" t="t"/>
              <a:pathLst>
                <a:path extrusionOk="0" h="7206" w="9541">
                  <a:moveTo>
                    <a:pt x="4742" y="0"/>
                  </a:moveTo>
                  <a:cubicBezTo>
                    <a:pt x="3819" y="0"/>
                    <a:pt x="2898" y="366"/>
                    <a:pt x="2217" y="1102"/>
                  </a:cubicBezTo>
                  <a:cubicBezTo>
                    <a:pt x="1" y="3372"/>
                    <a:pt x="1609" y="7205"/>
                    <a:pt x="4788" y="7205"/>
                  </a:cubicBezTo>
                  <a:cubicBezTo>
                    <a:pt x="4799" y="7205"/>
                    <a:pt x="4810" y="7205"/>
                    <a:pt x="4821" y="7205"/>
                  </a:cubicBezTo>
                  <a:cubicBezTo>
                    <a:pt x="7995" y="7151"/>
                    <a:pt x="9541" y="3299"/>
                    <a:pt x="7262" y="1075"/>
                  </a:cubicBezTo>
                  <a:cubicBezTo>
                    <a:pt x="6574" y="360"/>
                    <a:pt x="5657" y="0"/>
                    <a:pt x="474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5"/>
            <p:cNvSpPr/>
            <p:nvPr/>
          </p:nvSpPr>
          <p:spPr>
            <a:xfrm>
              <a:off x="4617950" y="1811875"/>
              <a:ext cx="238700" cy="180050"/>
            </a:xfrm>
            <a:custGeom>
              <a:rect b="b" l="l" r="r" t="t"/>
              <a:pathLst>
                <a:path extrusionOk="0" h="7202" w="9548">
                  <a:moveTo>
                    <a:pt x="4747" y="0"/>
                  </a:moveTo>
                  <a:cubicBezTo>
                    <a:pt x="1573" y="27"/>
                    <a:pt x="0" y="3879"/>
                    <a:pt x="2251" y="6103"/>
                  </a:cubicBezTo>
                  <a:cubicBezTo>
                    <a:pt x="2943" y="6835"/>
                    <a:pt x="3865" y="7201"/>
                    <a:pt x="4784" y="7201"/>
                  </a:cubicBezTo>
                  <a:cubicBezTo>
                    <a:pt x="5703" y="7201"/>
                    <a:pt x="6618" y="6835"/>
                    <a:pt x="7296" y="6103"/>
                  </a:cubicBezTo>
                  <a:cubicBezTo>
                    <a:pt x="9548" y="3825"/>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5"/>
            <p:cNvSpPr/>
            <p:nvPr/>
          </p:nvSpPr>
          <p:spPr>
            <a:xfrm>
              <a:off x="5265525" y="1181050"/>
              <a:ext cx="202100" cy="181225"/>
            </a:xfrm>
            <a:custGeom>
              <a:rect b="b" l="l" r="r" t="t"/>
              <a:pathLst>
                <a:path extrusionOk="0" h="7249" w="8084">
                  <a:moveTo>
                    <a:pt x="4026" y="0"/>
                  </a:moveTo>
                  <a:cubicBezTo>
                    <a:pt x="3208" y="0"/>
                    <a:pt x="2393" y="309"/>
                    <a:pt x="1709" y="930"/>
                  </a:cubicBezTo>
                  <a:cubicBezTo>
                    <a:pt x="163" y="2314"/>
                    <a:pt x="0" y="4429"/>
                    <a:pt x="1357" y="5975"/>
                  </a:cubicBezTo>
                  <a:cubicBezTo>
                    <a:pt x="2110" y="6817"/>
                    <a:pt x="3087" y="7248"/>
                    <a:pt x="4067" y="7248"/>
                  </a:cubicBezTo>
                  <a:cubicBezTo>
                    <a:pt x="4888" y="7248"/>
                    <a:pt x="5709" y="6946"/>
                    <a:pt x="6402" y="6328"/>
                  </a:cubicBezTo>
                  <a:cubicBezTo>
                    <a:pt x="7893" y="4972"/>
                    <a:pt x="8083" y="2775"/>
                    <a:pt x="6727" y="1283"/>
                  </a:cubicBezTo>
                  <a:cubicBezTo>
                    <a:pt x="5963" y="431"/>
                    <a:pt x="4992"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5"/>
            <p:cNvSpPr/>
            <p:nvPr/>
          </p:nvSpPr>
          <p:spPr>
            <a:xfrm>
              <a:off x="5896150" y="551300"/>
              <a:ext cx="200750" cy="180975"/>
            </a:xfrm>
            <a:custGeom>
              <a:rect b="b" l="l" r="r" t="t"/>
              <a:pathLst>
                <a:path extrusionOk="0" h="7239" w="8030">
                  <a:moveTo>
                    <a:pt x="4008" y="1"/>
                  </a:moveTo>
                  <a:cubicBezTo>
                    <a:pt x="3158" y="1"/>
                    <a:pt x="2309" y="334"/>
                    <a:pt x="1601" y="1004"/>
                  </a:cubicBezTo>
                  <a:cubicBezTo>
                    <a:pt x="82" y="2414"/>
                    <a:pt x="1" y="4557"/>
                    <a:pt x="1384" y="6049"/>
                  </a:cubicBezTo>
                  <a:cubicBezTo>
                    <a:pt x="2129" y="6837"/>
                    <a:pt x="3086" y="7239"/>
                    <a:pt x="4043" y="7239"/>
                  </a:cubicBezTo>
                  <a:cubicBezTo>
                    <a:pt x="4898" y="7239"/>
                    <a:pt x="5752" y="6918"/>
                    <a:pt x="6456" y="6266"/>
                  </a:cubicBezTo>
                  <a:cubicBezTo>
                    <a:pt x="7948" y="4937"/>
                    <a:pt x="8029"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5"/>
            <p:cNvSpPr/>
            <p:nvPr/>
          </p:nvSpPr>
          <p:spPr>
            <a:xfrm>
              <a:off x="5247225" y="1811875"/>
              <a:ext cx="238700" cy="180550"/>
            </a:xfrm>
            <a:custGeom>
              <a:rect b="b" l="l" r="r" t="t"/>
              <a:pathLst>
                <a:path extrusionOk="0" h="7222" w="9548">
                  <a:moveTo>
                    <a:pt x="4774" y="0"/>
                  </a:moveTo>
                  <a:cubicBezTo>
                    <a:pt x="1600" y="0"/>
                    <a:pt x="0" y="3852"/>
                    <a:pt x="2251" y="6103"/>
                  </a:cubicBezTo>
                  <a:cubicBezTo>
                    <a:pt x="2929" y="6849"/>
                    <a:pt x="3852" y="7222"/>
                    <a:pt x="4774" y="7222"/>
                  </a:cubicBezTo>
                  <a:cubicBezTo>
                    <a:pt x="5696" y="7222"/>
                    <a:pt x="6618" y="6849"/>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5"/>
            <p:cNvSpPr/>
            <p:nvPr/>
          </p:nvSpPr>
          <p:spPr>
            <a:xfrm>
              <a:off x="5877750" y="1181150"/>
              <a:ext cx="238125" cy="179850"/>
            </a:xfrm>
            <a:custGeom>
              <a:rect b="b" l="l" r="r" t="t"/>
              <a:pathLst>
                <a:path extrusionOk="0" h="7194" w="9525">
                  <a:moveTo>
                    <a:pt x="4741" y="0"/>
                  </a:moveTo>
                  <a:cubicBezTo>
                    <a:pt x="3797" y="0"/>
                    <a:pt x="2854" y="380"/>
                    <a:pt x="2174" y="1143"/>
                  </a:cubicBezTo>
                  <a:cubicBezTo>
                    <a:pt x="0" y="3425"/>
                    <a:pt x="1597" y="7193"/>
                    <a:pt x="4732" y="7193"/>
                  </a:cubicBezTo>
                  <a:cubicBezTo>
                    <a:pt x="4765" y="7193"/>
                    <a:pt x="4799" y="7193"/>
                    <a:pt x="4832" y="7192"/>
                  </a:cubicBezTo>
                  <a:cubicBezTo>
                    <a:pt x="8006" y="7138"/>
                    <a:pt x="9525" y="3259"/>
                    <a:pt x="7219" y="1035"/>
                  </a:cubicBezTo>
                  <a:cubicBezTo>
                    <a:pt x="6544" y="346"/>
                    <a:pt x="5642" y="0"/>
                    <a:pt x="474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5"/>
            <p:cNvSpPr/>
            <p:nvPr/>
          </p:nvSpPr>
          <p:spPr>
            <a:xfrm>
              <a:off x="6506450" y="551525"/>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6"/>
                    <a:pt x="4765" y="7206"/>
                    <a:pt x="4787" y="7206"/>
                  </a:cubicBezTo>
                  <a:cubicBezTo>
                    <a:pt x="7943" y="7206"/>
                    <a:pt x="9559" y="3420"/>
                    <a:pt x="7351" y="1130"/>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5"/>
            <p:cNvSpPr/>
            <p:nvPr/>
          </p:nvSpPr>
          <p:spPr>
            <a:xfrm>
              <a:off x="5896150" y="1810525"/>
              <a:ext cx="201425" cy="181225"/>
            </a:xfrm>
            <a:custGeom>
              <a:rect b="b" l="l" r="r" t="t"/>
              <a:pathLst>
                <a:path extrusionOk="0" h="7249" w="8057">
                  <a:moveTo>
                    <a:pt x="4008" y="0"/>
                  </a:moveTo>
                  <a:cubicBezTo>
                    <a:pt x="3158" y="0"/>
                    <a:pt x="2309" y="334"/>
                    <a:pt x="1601" y="1003"/>
                  </a:cubicBezTo>
                  <a:cubicBezTo>
                    <a:pt x="109" y="2414"/>
                    <a:pt x="1" y="4584"/>
                    <a:pt x="1384" y="6048"/>
                  </a:cubicBezTo>
                  <a:cubicBezTo>
                    <a:pt x="2083" y="6847"/>
                    <a:pt x="3051" y="7248"/>
                    <a:pt x="4022" y="7248"/>
                  </a:cubicBezTo>
                  <a:cubicBezTo>
                    <a:pt x="4897" y="7248"/>
                    <a:pt x="5774" y="6922"/>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5"/>
            <p:cNvSpPr/>
            <p:nvPr/>
          </p:nvSpPr>
          <p:spPr>
            <a:xfrm>
              <a:off x="6507125" y="1180950"/>
              <a:ext cx="238125" cy="180725"/>
            </a:xfrm>
            <a:custGeom>
              <a:rect b="b" l="l" r="r" t="t"/>
              <a:pathLst>
                <a:path extrusionOk="0" h="7229" w="9525">
                  <a:moveTo>
                    <a:pt x="4753" y="1"/>
                  </a:moveTo>
                  <a:cubicBezTo>
                    <a:pt x="3889" y="1"/>
                    <a:pt x="3028" y="347"/>
                    <a:pt x="2306" y="1043"/>
                  </a:cubicBezTo>
                  <a:cubicBezTo>
                    <a:pt x="0" y="3240"/>
                    <a:pt x="1492" y="7146"/>
                    <a:pt x="4666" y="7227"/>
                  </a:cubicBezTo>
                  <a:cubicBezTo>
                    <a:pt x="4699" y="7228"/>
                    <a:pt x="4732" y="7228"/>
                    <a:pt x="4765" y="7228"/>
                  </a:cubicBezTo>
                  <a:cubicBezTo>
                    <a:pt x="7874" y="7228"/>
                    <a:pt x="9525" y="3460"/>
                    <a:pt x="7351" y="1178"/>
                  </a:cubicBezTo>
                  <a:cubicBezTo>
                    <a:pt x="6595" y="394"/>
                    <a:pt x="5673" y="1"/>
                    <a:pt x="475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5"/>
            <p:cNvSpPr/>
            <p:nvPr/>
          </p:nvSpPr>
          <p:spPr>
            <a:xfrm>
              <a:off x="6506825" y="1811100"/>
              <a:ext cx="239000" cy="179825"/>
            </a:xfrm>
            <a:custGeom>
              <a:rect b="b" l="l" r="r" t="t"/>
              <a:pathLst>
                <a:path extrusionOk="0" h="7193" w="9560">
                  <a:moveTo>
                    <a:pt x="4786" y="0"/>
                  </a:moveTo>
                  <a:cubicBezTo>
                    <a:pt x="3846" y="0"/>
                    <a:pt x="2903" y="380"/>
                    <a:pt x="2209" y="1143"/>
                  </a:cubicBezTo>
                  <a:cubicBezTo>
                    <a:pt x="1" y="3406"/>
                    <a:pt x="1617" y="7192"/>
                    <a:pt x="4773" y="7192"/>
                  </a:cubicBezTo>
                  <a:cubicBezTo>
                    <a:pt x="4795" y="7192"/>
                    <a:pt x="4818" y="7192"/>
                    <a:pt x="4840" y="7192"/>
                  </a:cubicBezTo>
                  <a:cubicBezTo>
                    <a:pt x="8014"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5"/>
            <p:cNvSpPr/>
            <p:nvPr/>
          </p:nvSpPr>
          <p:spPr>
            <a:xfrm>
              <a:off x="3988175" y="552650"/>
              <a:ext cx="238525" cy="179800"/>
            </a:xfrm>
            <a:custGeom>
              <a:rect b="b" l="l" r="r" t="t"/>
              <a:pathLst>
                <a:path extrusionOk="0" h="7192" w="9541">
                  <a:moveTo>
                    <a:pt x="4787" y="0"/>
                  </a:moveTo>
                  <a:cubicBezTo>
                    <a:pt x="1609" y="0"/>
                    <a:pt x="1" y="3806"/>
                    <a:pt x="2217" y="6076"/>
                  </a:cubicBezTo>
                  <a:cubicBezTo>
                    <a:pt x="2905" y="6819"/>
                    <a:pt x="3836" y="7192"/>
                    <a:pt x="4768" y="7192"/>
                  </a:cubicBezTo>
                  <a:cubicBezTo>
                    <a:pt x="5674" y="7192"/>
                    <a:pt x="6580" y="6839"/>
                    <a:pt x="7262" y="6130"/>
                  </a:cubicBezTo>
                  <a:cubicBezTo>
                    <a:pt x="9541" y="3906"/>
                    <a:pt x="7995"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5"/>
            <p:cNvSpPr/>
            <p:nvPr/>
          </p:nvSpPr>
          <p:spPr>
            <a:xfrm>
              <a:off x="4006975" y="1181075"/>
              <a:ext cx="201425" cy="181050"/>
            </a:xfrm>
            <a:custGeom>
              <a:rect b="b" l="l" r="r" t="t"/>
              <a:pathLst>
                <a:path extrusionOk="0" h="7242" w="8057">
                  <a:moveTo>
                    <a:pt x="4006" y="1"/>
                  </a:moveTo>
                  <a:cubicBezTo>
                    <a:pt x="3156" y="1"/>
                    <a:pt x="2308" y="327"/>
                    <a:pt x="1601" y="983"/>
                  </a:cubicBezTo>
                  <a:cubicBezTo>
                    <a:pt x="109" y="2394"/>
                    <a:pt x="0" y="4564"/>
                    <a:pt x="1384" y="6056"/>
                  </a:cubicBezTo>
                  <a:cubicBezTo>
                    <a:pt x="2082" y="6840"/>
                    <a:pt x="3051" y="7242"/>
                    <a:pt x="4021" y="7242"/>
                  </a:cubicBezTo>
                  <a:cubicBezTo>
                    <a:pt x="4897" y="7242"/>
                    <a:pt x="5774" y="6914"/>
                    <a:pt x="6456" y="6245"/>
                  </a:cubicBezTo>
                  <a:cubicBezTo>
                    <a:pt x="7948" y="4944"/>
                    <a:pt x="8056" y="2638"/>
                    <a:pt x="6646" y="1200"/>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5"/>
            <p:cNvSpPr/>
            <p:nvPr/>
          </p:nvSpPr>
          <p:spPr>
            <a:xfrm>
              <a:off x="4617950" y="551525"/>
              <a:ext cx="238325" cy="180175"/>
            </a:xfrm>
            <a:custGeom>
              <a:rect b="b" l="l" r="r" t="t"/>
              <a:pathLst>
                <a:path extrusionOk="0" h="7207" w="9533">
                  <a:moveTo>
                    <a:pt x="4747" y="1"/>
                  </a:moveTo>
                  <a:cubicBezTo>
                    <a:pt x="3849" y="1"/>
                    <a:pt x="2954" y="347"/>
                    <a:pt x="2279" y="1049"/>
                  </a:cubicBezTo>
                  <a:cubicBezTo>
                    <a:pt x="0" y="3273"/>
                    <a:pt x="1519" y="7152"/>
                    <a:pt x="4693" y="7206"/>
                  </a:cubicBezTo>
                  <a:cubicBezTo>
                    <a:pt x="4715" y="7206"/>
                    <a:pt x="4737" y="7206"/>
                    <a:pt x="4759" y="7206"/>
                  </a:cubicBezTo>
                  <a:cubicBezTo>
                    <a:pt x="7916" y="7206"/>
                    <a:pt x="9532" y="3393"/>
                    <a:pt x="7324" y="1130"/>
                  </a:cubicBezTo>
                  <a:cubicBezTo>
                    <a:pt x="6630" y="381"/>
                    <a:pt x="5687" y="1"/>
                    <a:pt x="474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5"/>
            <p:cNvSpPr/>
            <p:nvPr/>
          </p:nvSpPr>
          <p:spPr>
            <a:xfrm>
              <a:off x="2098125" y="3073125"/>
              <a:ext cx="238525" cy="179725"/>
            </a:xfrm>
            <a:custGeom>
              <a:rect b="b" l="l" r="r" t="t"/>
              <a:pathLst>
                <a:path extrusionOk="0" h="7189" w="9541">
                  <a:moveTo>
                    <a:pt x="4759" y="0"/>
                  </a:moveTo>
                  <a:cubicBezTo>
                    <a:pt x="3849" y="0"/>
                    <a:pt x="2937" y="360"/>
                    <a:pt x="2252" y="1085"/>
                  </a:cubicBezTo>
                  <a:cubicBezTo>
                    <a:pt x="1" y="3337"/>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5"/>
            <p:cNvSpPr/>
            <p:nvPr/>
          </p:nvSpPr>
          <p:spPr>
            <a:xfrm>
              <a:off x="2728075" y="2443400"/>
              <a:ext cx="238150" cy="180200"/>
            </a:xfrm>
            <a:custGeom>
              <a:rect b="b" l="l" r="r" t="t"/>
              <a:pathLst>
                <a:path extrusionOk="0" h="7208" w="9526">
                  <a:moveTo>
                    <a:pt x="4761" y="0"/>
                  </a:moveTo>
                  <a:cubicBezTo>
                    <a:pt x="3895" y="0"/>
                    <a:pt x="3028" y="340"/>
                    <a:pt x="2306" y="1022"/>
                  </a:cubicBezTo>
                  <a:cubicBezTo>
                    <a:pt x="1" y="3219"/>
                    <a:pt x="1493" y="7125"/>
                    <a:pt x="4693" y="7206"/>
                  </a:cubicBezTo>
                  <a:cubicBezTo>
                    <a:pt x="4727" y="7207"/>
                    <a:pt x="4760" y="7208"/>
                    <a:pt x="4793" y="7208"/>
                  </a:cubicBezTo>
                  <a:cubicBezTo>
                    <a:pt x="7902" y="7208"/>
                    <a:pt x="9525" y="3439"/>
                    <a:pt x="7351" y="1158"/>
                  </a:cubicBezTo>
                  <a:cubicBezTo>
                    <a:pt x="6609" y="387"/>
                    <a:pt x="5686"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5"/>
            <p:cNvSpPr/>
            <p:nvPr/>
          </p:nvSpPr>
          <p:spPr>
            <a:xfrm>
              <a:off x="839100" y="4963650"/>
              <a:ext cx="238525" cy="179975"/>
            </a:xfrm>
            <a:custGeom>
              <a:rect b="b" l="l" r="r" t="t"/>
              <a:pathLst>
                <a:path extrusionOk="0" h="7199" w="9541">
                  <a:moveTo>
                    <a:pt x="4760" y="0"/>
                  </a:moveTo>
                  <a:cubicBezTo>
                    <a:pt x="1582" y="0"/>
                    <a:pt x="1" y="3833"/>
                    <a:pt x="2244" y="6076"/>
                  </a:cubicBezTo>
                  <a:cubicBezTo>
                    <a:pt x="2925" y="6826"/>
                    <a:pt x="3853" y="7198"/>
                    <a:pt x="4779" y="7198"/>
                  </a:cubicBezTo>
                  <a:cubicBezTo>
                    <a:pt x="5697" y="7198"/>
                    <a:pt x="6614" y="6832"/>
                    <a:pt x="7289" y="6103"/>
                  </a:cubicBezTo>
                  <a:cubicBezTo>
                    <a:pt x="9540" y="3852"/>
                    <a:pt x="7967" y="0"/>
                    <a:pt x="4794"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5"/>
            <p:cNvSpPr/>
            <p:nvPr/>
          </p:nvSpPr>
          <p:spPr>
            <a:xfrm>
              <a:off x="1469250" y="4333675"/>
              <a:ext cx="238325" cy="180100"/>
            </a:xfrm>
            <a:custGeom>
              <a:rect b="b" l="l" r="r" t="t"/>
              <a:pathLst>
                <a:path extrusionOk="0" h="7204" w="9533">
                  <a:moveTo>
                    <a:pt x="4746" y="1"/>
                  </a:moveTo>
                  <a:cubicBezTo>
                    <a:pt x="1616" y="1"/>
                    <a:pt x="0" y="3788"/>
                    <a:pt x="2182" y="6050"/>
                  </a:cubicBezTo>
                  <a:cubicBezTo>
                    <a:pt x="2865" y="6817"/>
                    <a:pt x="3813" y="7204"/>
                    <a:pt x="4765" y="7204"/>
                  </a:cubicBezTo>
                  <a:cubicBezTo>
                    <a:pt x="5665" y="7204"/>
                    <a:pt x="6568" y="6857"/>
                    <a:pt x="7254" y="6159"/>
                  </a:cubicBezTo>
                  <a:cubicBezTo>
                    <a:pt x="9532" y="3934"/>
                    <a:pt x="8013" y="56"/>
                    <a:pt x="4813" y="1"/>
                  </a:cubicBezTo>
                  <a:cubicBezTo>
                    <a:pt x="4791"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5"/>
            <p:cNvSpPr/>
            <p:nvPr/>
          </p:nvSpPr>
          <p:spPr>
            <a:xfrm>
              <a:off x="2098325" y="3702975"/>
              <a:ext cx="239200" cy="179825"/>
            </a:xfrm>
            <a:custGeom>
              <a:rect b="b" l="l" r="r" t="t"/>
              <a:pathLst>
                <a:path extrusionOk="0" h="7193" w="9568">
                  <a:moveTo>
                    <a:pt x="4771" y="1"/>
                  </a:moveTo>
                  <a:cubicBezTo>
                    <a:pt x="3843" y="1"/>
                    <a:pt x="2918" y="374"/>
                    <a:pt x="2244" y="1116"/>
                  </a:cubicBezTo>
                  <a:cubicBezTo>
                    <a:pt x="1" y="3387"/>
                    <a:pt x="1609" y="7192"/>
                    <a:pt x="4787" y="7192"/>
                  </a:cubicBezTo>
                  <a:cubicBezTo>
                    <a:pt x="4798" y="7192"/>
                    <a:pt x="4810" y="7192"/>
                    <a:pt x="4821" y="7192"/>
                  </a:cubicBezTo>
                  <a:cubicBezTo>
                    <a:pt x="7994" y="7165"/>
                    <a:pt x="9568" y="3286"/>
                    <a:pt x="7262" y="1062"/>
                  </a:cubicBezTo>
                  <a:cubicBezTo>
                    <a:pt x="6580" y="353"/>
                    <a:pt x="567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5"/>
            <p:cNvSpPr/>
            <p:nvPr/>
          </p:nvSpPr>
          <p:spPr>
            <a:xfrm>
              <a:off x="2747075" y="3072975"/>
              <a:ext cx="201425" cy="182050"/>
            </a:xfrm>
            <a:custGeom>
              <a:rect b="b" l="l" r="r" t="t"/>
              <a:pathLst>
                <a:path extrusionOk="0" h="7282" w="8057">
                  <a:moveTo>
                    <a:pt x="4005" y="0"/>
                  </a:moveTo>
                  <a:cubicBezTo>
                    <a:pt x="3156" y="0"/>
                    <a:pt x="2308" y="327"/>
                    <a:pt x="1601" y="983"/>
                  </a:cubicBezTo>
                  <a:cubicBezTo>
                    <a:pt x="82" y="2393"/>
                    <a:pt x="0" y="4536"/>
                    <a:pt x="1384" y="6028"/>
                  </a:cubicBezTo>
                  <a:cubicBezTo>
                    <a:pt x="2097" y="6858"/>
                    <a:pt x="3093" y="7282"/>
                    <a:pt x="4092" y="7282"/>
                  </a:cubicBezTo>
                  <a:cubicBezTo>
                    <a:pt x="4954" y="7282"/>
                    <a:pt x="5819" y="6967"/>
                    <a:pt x="6510" y="6326"/>
                  </a:cubicBezTo>
                  <a:cubicBezTo>
                    <a:pt x="8002" y="4970"/>
                    <a:pt x="8056" y="2637"/>
                    <a:pt x="6646" y="1200"/>
                  </a:cubicBezTo>
                  <a:cubicBezTo>
                    <a:pt x="5890" y="401"/>
                    <a:pt x="4947" y="0"/>
                    <a:pt x="400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5"/>
            <p:cNvSpPr/>
            <p:nvPr/>
          </p:nvSpPr>
          <p:spPr>
            <a:xfrm>
              <a:off x="3358025" y="2443400"/>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7"/>
                    <a:pt x="4738" y="7207"/>
                    <a:pt x="4761" y="7207"/>
                  </a:cubicBezTo>
                  <a:cubicBezTo>
                    <a:pt x="7917" y="7207"/>
                    <a:pt x="9533" y="3420"/>
                    <a:pt x="7324" y="1131"/>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5"/>
            <p:cNvSpPr/>
            <p:nvPr/>
          </p:nvSpPr>
          <p:spPr>
            <a:xfrm>
              <a:off x="1468850" y="4962975"/>
              <a:ext cx="238725" cy="180400"/>
            </a:xfrm>
            <a:custGeom>
              <a:rect b="b" l="l" r="r" t="t"/>
              <a:pathLst>
                <a:path extrusionOk="0" h="7216" w="9549">
                  <a:moveTo>
                    <a:pt x="4748" y="0"/>
                  </a:moveTo>
                  <a:cubicBezTo>
                    <a:pt x="1574" y="27"/>
                    <a:pt x="1" y="3879"/>
                    <a:pt x="2252" y="6130"/>
                  </a:cubicBezTo>
                  <a:cubicBezTo>
                    <a:pt x="2937" y="6856"/>
                    <a:pt x="3849" y="7215"/>
                    <a:pt x="4763" y="7215"/>
                  </a:cubicBezTo>
                  <a:cubicBezTo>
                    <a:pt x="5693" y="7215"/>
                    <a:pt x="6626" y="6842"/>
                    <a:pt x="7324" y="6103"/>
                  </a:cubicBezTo>
                  <a:cubicBezTo>
                    <a:pt x="9548" y="3852"/>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5"/>
            <p:cNvSpPr/>
            <p:nvPr/>
          </p:nvSpPr>
          <p:spPr>
            <a:xfrm>
              <a:off x="2116450" y="4332375"/>
              <a:ext cx="202775" cy="181000"/>
            </a:xfrm>
            <a:custGeom>
              <a:rect b="b" l="l" r="r" t="t"/>
              <a:pathLst>
                <a:path extrusionOk="0" h="7240" w="8111">
                  <a:moveTo>
                    <a:pt x="4023" y="1"/>
                  </a:moveTo>
                  <a:cubicBezTo>
                    <a:pt x="3204" y="1"/>
                    <a:pt x="2389" y="303"/>
                    <a:pt x="1709" y="921"/>
                  </a:cubicBezTo>
                  <a:cubicBezTo>
                    <a:pt x="163" y="2305"/>
                    <a:pt x="0" y="4448"/>
                    <a:pt x="1356" y="5966"/>
                  </a:cubicBezTo>
                  <a:cubicBezTo>
                    <a:pt x="2109" y="6808"/>
                    <a:pt x="3087" y="7240"/>
                    <a:pt x="4067" y="7240"/>
                  </a:cubicBezTo>
                  <a:cubicBezTo>
                    <a:pt x="4887" y="7240"/>
                    <a:pt x="5709" y="6937"/>
                    <a:pt x="6401" y="6319"/>
                  </a:cubicBezTo>
                  <a:cubicBezTo>
                    <a:pt x="7920" y="4990"/>
                    <a:pt x="8110" y="2793"/>
                    <a:pt x="6754" y="1274"/>
                  </a:cubicBezTo>
                  <a:cubicBezTo>
                    <a:pt x="5986"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5"/>
            <p:cNvSpPr/>
            <p:nvPr/>
          </p:nvSpPr>
          <p:spPr>
            <a:xfrm>
              <a:off x="2747075" y="3702650"/>
              <a:ext cx="201425" cy="180725"/>
            </a:xfrm>
            <a:custGeom>
              <a:rect b="b" l="l" r="r" t="t"/>
              <a:pathLst>
                <a:path extrusionOk="0" h="7229" w="8057">
                  <a:moveTo>
                    <a:pt x="3994" y="0"/>
                  </a:moveTo>
                  <a:cubicBezTo>
                    <a:pt x="3149" y="0"/>
                    <a:pt x="2305" y="328"/>
                    <a:pt x="1601" y="994"/>
                  </a:cubicBezTo>
                  <a:cubicBezTo>
                    <a:pt x="82" y="2431"/>
                    <a:pt x="0" y="4547"/>
                    <a:pt x="1384" y="6039"/>
                  </a:cubicBezTo>
                  <a:cubicBezTo>
                    <a:pt x="2129" y="6827"/>
                    <a:pt x="3086" y="7229"/>
                    <a:pt x="4043" y="7229"/>
                  </a:cubicBezTo>
                  <a:cubicBezTo>
                    <a:pt x="4897" y="7229"/>
                    <a:pt x="5752" y="6908"/>
                    <a:pt x="6456" y="6256"/>
                  </a:cubicBezTo>
                  <a:cubicBezTo>
                    <a:pt x="7948" y="4954"/>
                    <a:pt x="8056" y="2621"/>
                    <a:pt x="6646" y="1211"/>
                  </a:cubicBezTo>
                  <a:cubicBezTo>
                    <a:pt x="5887" y="409"/>
                    <a:pt x="4939" y="0"/>
                    <a:pt x="39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5"/>
            <p:cNvSpPr/>
            <p:nvPr/>
          </p:nvSpPr>
          <p:spPr>
            <a:xfrm>
              <a:off x="3357750" y="3073100"/>
              <a:ext cx="239000" cy="179750"/>
            </a:xfrm>
            <a:custGeom>
              <a:rect b="b" l="l" r="r" t="t"/>
              <a:pathLst>
                <a:path extrusionOk="0" h="7190" w="9560">
                  <a:moveTo>
                    <a:pt x="4772" y="1"/>
                  </a:moveTo>
                  <a:cubicBezTo>
                    <a:pt x="3836" y="1"/>
                    <a:pt x="2900" y="381"/>
                    <a:pt x="2209" y="1141"/>
                  </a:cubicBezTo>
                  <a:cubicBezTo>
                    <a:pt x="0" y="3403"/>
                    <a:pt x="1616" y="7190"/>
                    <a:pt x="4773" y="7190"/>
                  </a:cubicBezTo>
                  <a:cubicBezTo>
                    <a:pt x="4795" y="7190"/>
                    <a:pt x="4818" y="7190"/>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5"/>
            <p:cNvSpPr/>
            <p:nvPr/>
          </p:nvSpPr>
          <p:spPr>
            <a:xfrm>
              <a:off x="2098125" y="4963650"/>
              <a:ext cx="238725" cy="180050"/>
            </a:xfrm>
            <a:custGeom>
              <a:rect b="b" l="l" r="r" t="t"/>
              <a:pathLst>
                <a:path extrusionOk="0" h="7202" w="9549">
                  <a:moveTo>
                    <a:pt x="4775" y="0"/>
                  </a:moveTo>
                  <a:cubicBezTo>
                    <a:pt x="1601" y="0"/>
                    <a:pt x="1" y="3852"/>
                    <a:pt x="2252" y="6103"/>
                  </a:cubicBezTo>
                  <a:cubicBezTo>
                    <a:pt x="2930" y="6836"/>
                    <a:pt x="3852" y="7202"/>
                    <a:pt x="4775" y="7202"/>
                  </a:cubicBezTo>
                  <a:cubicBezTo>
                    <a:pt x="5697" y="7202"/>
                    <a:pt x="6619" y="6836"/>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5"/>
            <p:cNvSpPr/>
            <p:nvPr/>
          </p:nvSpPr>
          <p:spPr>
            <a:xfrm>
              <a:off x="2728475" y="4332575"/>
              <a:ext cx="238325" cy="180175"/>
            </a:xfrm>
            <a:custGeom>
              <a:rect b="b" l="l" r="r" t="t"/>
              <a:pathLst>
                <a:path extrusionOk="0" h="7207" w="9533">
                  <a:moveTo>
                    <a:pt x="4749" y="1"/>
                  </a:moveTo>
                  <a:cubicBezTo>
                    <a:pt x="3805" y="1"/>
                    <a:pt x="2862" y="381"/>
                    <a:pt x="2182" y="1130"/>
                  </a:cubicBezTo>
                  <a:cubicBezTo>
                    <a:pt x="0" y="3420"/>
                    <a:pt x="1616" y="7207"/>
                    <a:pt x="4773" y="7207"/>
                  </a:cubicBezTo>
                  <a:cubicBezTo>
                    <a:pt x="4795" y="7207"/>
                    <a:pt x="4818" y="7207"/>
                    <a:pt x="4840" y="7206"/>
                  </a:cubicBezTo>
                  <a:cubicBezTo>
                    <a:pt x="8014" y="7125"/>
                    <a:pt x="9532" y="3246"/>
                    <a:pt x="7227" y="1049"/>
                  </a:cubicBezTo>
                  <a:cubicBezTo>
                    <a:pt x="6551"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5"/>
            <p:cNvSpPr/>
            <p:nvPr/>
          </p:nvSpPr>
          <p:spPr>
            <a:xfrm>
              <a:off x="3358025" y="3702975"/>
              <a:ext cx="238325" cy="179825"/>
            </a:xfrm>
            <a:custGeom>
              <a:rect b="b" l="l" r="r" t="t"/>
              <a:pathLst>
                <a:path extrusionOk="0" h="7193" w="9533">
                  <a:moveTo>
                    <a:pt x="4768" y="0"/>
                  </a:moveTo>
                  <a:cubicBezTo>
                    <a:pt x="3870" y="0"/>
                    <a:pt x="2968" y="346"/>
                    <a:pt x="2279" y="1035"/>
                  </a:cubicBezTo>
                  <a:cubicBezTo>
                    <a:pt x="1" y="3259"/>
                    <a:pt x="1520" y="7138"/>
                    <a:pt x="4693" y="7192"/>
                  </a:cubicBezTo>
                  <a:cubicBezTo>
                    <a:pt x="4716" y="7193"/>
                    <a:pt x="4738" y="7193"/>
                    <a:pt x="4761" y="7193"/>
                  </a:cubicBezTo>
                  <a:cubicBezTo>
                    <a:pt x="7917" y="7193"/>
                    <a:pt x="9533" y="3406"/>
                    <a:pt x="7324" y="1144"/>
                  </a:cubicBezTo>
                  <a:cubicBezTo>
                    <a:pt x="6644" y="380"/>
                    <a:pt x="5709" y="0"/>
                    <a:pt x="476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5"/>
            <p:cNvSpPr/>
            <p:nvPr/>
          </p:nvSpPr>
          <p:spPr>
            <a:xfrm>
              <a:off x="2747075" y="4962125"/>
              <a:ext cx="201425" cy="181050"/>
            </a:xfrm>
            <a:custGeom>
              <a:rect b="b" l="l" r="r" t="t"/>
              <a:pathLst>
                <a:path extrusionOk="0" h="7242" w="8057">
                  <a:moveTo>
                    <a:pt x="4005" y="1"/>
                  </a:moveTo>
                  <a:cubicBezTo>
                    <a:pt x="3156" y="1"/>
                    <a:pt x="2308" y="328"/>
                    <a:pt x="1601" y="984"/>
                  </a:cubicBezTo>
                  <a:cubicBezTo>
                    <a:pt x="109" y="2394"/>
                    <a:pt x="0" y="4564"/>
                    <a:pt x="1384" y="6056"/>
                  </a:cubicBezTo>
                  <a:cubicBezTo>
                    <a:pt x="2082" y="6840"/>
                    <a:pt x="3051" y="7242"/>
                    <a:pt x="4021" y="7242"/>
                  </a:cubicBezTo>
                  <a:cubicBezTo>
                    <a:pt x="4897" y="7242"/>
                    <a:pt x="5774" y="6915"/>
                    <a:pt x="6456" y="6246"/>
                  </a:cubicBezTo>
                  <a:cubicBezTo>
                    <a:pt x="7948" y="4944"/>
                    <a:pt x="8056" y="2638"/>
                    <a:pt x="6646" y="1201"/>
                  </a:cubicBezTo>
                  <a:cubicBezTo>
                    <a:pt x="5890" y="402"/>
                    <a:pt x="4947" y="1"/>
                    <a:pt x="400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5"/>
            <p:cNvSpPr/>
            <p:nvPr/>
          </p:nvSpPr>
          <p:spPr>
            <a:xfrm>
              <a:off x="3358025" y="4332300"/>
              <a:ext cx="238150" cy="180475"/>
            </a:xfrm>
            <a:custGeom>
              <a:rect b="b" l="l" r="r" t="t"/>
              <a:pathLst>
                <a:path extrusionOk="0" h="7219" w="9526">
                  <a:moveTo>
                    <a:pt x="4750" y="1"/>
                  </a:moveTo>
                  <a:cubicBezTo>
                    <a:pt x="3888" y="1"/>
                    <a:pt x="3025" y="341"/>
                    <a:pt x="2306" y="1033"/>
                  </a:cubicBezTo>
                  <a:cubicBezTo>
                    <a:pt x="1" y="3230"/>
                    <a:pt x="1493" y="7136"/>
                    <a:pt x="4666" y="7217"/>
                  </a:cubicBezTo>
                  <a:cubicBezTo>
                    <a:pt x="4700" y="7218"/>
                    <a:pt x="4733" y="7218"/>
                    <a:pt x="4767" y="7218"/>
                  </a:cubicBezTo>
                  <a:cubicBezTo>
                    <a:pt x="7902" y="7218"/>
                    <a:pt x="9525" y="3450"/>
                    <a:pt x="7352" y="1169"/>
                  </a:cubicBezTo>
                  <a:cubicBezTo>
                    <a:pt x="6606" y="395"/>
                    <a:pt x="5678" y="1"/>
                    <a:pt x="475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5"/>
            <p:cNvSpPr/>
            <p:nvPr/>
          </p:nvSpPr>
          <p:spPr>
            <a:xfrm>
              <a:off x="3357750" y="4962275"/>
              <a:ext cx="239000" cy="179750"/>
            </a:xfrm>
            <a:custGeom>
              <a:rect b="b" l="l" r="r" t="t"/>
              <a:pathLst>
                <a:path extrusionOk="0" h="7190" w="9560">
                  <a:moveTo>
                    <a:pt x="4772" y="1"/>
                  </a:moveTo>
                  <a:cubicBezTo>
                    <a:pt x="3836" y="1"/>
                    <a:pt x="2900" y="381"/>
                    <a:pt x="2209" y="1140"/>
                  </a:cubicBezTo>
                  <a:cubicBezTo>
                    <a:pt x="0" y="3403"/>
                    <a:pt x="1616" y="7190"/>
                    <a:pt x="4773" y="7190"/>
                  </a:cubicBezTo>
                  <a:cubicBezTo>
                    <a:pt x="4795" y="7190"/>
                    <a:pt x="4818" y="7189"/>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5"/>
            <p:cNvSpPr/>
            <p:nvPr/>
          </p:nvSpPr>
          <p:spPr>
            <a:xfrm>
              <a:off x="229975" y="2443400"/>
              <a:ext cx="198700" cy="179600"/>
            </a:xfrm>
            <a:custGeom>
              <a:rect b="b" l="l" r="r" t="t"/>
              <a:pathLst>
                <a:path extrusionOk="0" h="7184" w="7948">
                  <a:moveTo>
                    <a:pt x="3927" y="0"/>
                  </a:moveTo>
                  <a:cubicBezTo>
                    <a:pt x="3061" y="0"/>
                    <a:pt x="2201" y="340"/>
                    <a:pt x="1492" y="1022"/>
                  </a:cubicBezTo>
                  <a:cubicBezTo>
                    <a:pt x="55" y="2378"/>
                    <a:pt x="1" y="4657"/>
                    <a:pt x="1357" y="6067"/>
                  </a:cubicBezTo>
                  <a:cubicBezTo>
                    <a:pt x="2058" y="6810"/>
                    <a:pt x="3005" y="7184"/>
                    <a:pt x="3956" y="7184"/>
                  </a:cubicBezTo>
                  <a:cubicBezTo>
                    <a:pt x="4844" y="7184"/>
                    <a:pt x="5735" y="6858"/>
                    <a:pt x="6429" y="6203"/>
                  </a:cubicBezTo>
                  <a:lnTo>
                    <a:pt x="6402" y="6203"/>
                  </a:lnTo>
                  <a:cubicBezTo>
                    <a:pt x="7894" y="4874"/>
                    <a:pt x="7948" y="2541"/>
                    <a:pt x="6537" y="1158"/>
                  </a:cubicBezTo>
                  <a:cubicBezTo>
                    <a:pt x="5781" y="387"/>
                    <a:pt x="4851" y="0"/>
                    <a:pt x="392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5"/>
            <p:cNvSpPr/>
            <p:nvPr/>
          </p:nvSpPr>
          <p:spPr>
            <a:xfrm>
              <a:off x="209625" y="3073800"/>
              <a:ext cx="238725" cy="180050"/>
            </a:xfrm>
            <a:custGeom>
              <a:rect b="b" l="l" r="r" t="t"/>
              <a:pathLst>
                <a:path extrusionOk="0" h="7202" w="9549">
                  <a:moveTo>
                    <a:pt x="4775" y="0"/>
                  </a:moveTo>
                  <a:cubicBezTo>
                    <a:pt x="1574" y="0"/>
                    <a:pt x="1" y="3852"/>
                    <a:pt x="2252" y="6103"/>
                  </a:cubicBezTo>
                  <a:cubicBezTo>
                    <a:pt x="2930" y="6836"/>
                    <a:pt x="3852" y="7202"/>
                    <a:pt x="4775" y="7202"/>
                  </a:cubicBezTo>
                  <a:cubicBezTo>
                    <a:pt x="5697" y="7202"/>
                    <a:pt x="6619" y="6836"/>
                    <a:pt x="7297" y="6103"/>
                  </a:cubicBezTo>
                  <a:cubicBezTo>
                    <a:pt x="9548" y="3852"/>
                    <a:pt x="7948"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5"/>
            <p:cNvSpPr/>
            <p:nvPr/>
          </p:nvSpPr>
          <p:spPr>
            <a:xfrm>
              <a:off x="857225" y="2443200"/>
              <a:ext cx="202100" cy="180775"/>
            </a:xfrm>
            <a:custGeom>
              <a:rect b="b" l="l" r="r" t="t"/>
              <a:pathLst>
                <a:path extrusionOk="0" h="7231" w="8084">
                  <a:moveTo>
                    <a:pt x="4034" y="1"/>
                  </a:moveTo>
                  <a:cubicBezTo>
                    <a:pt x="3217" y="1"/>
                    <a:pt x="2401" y="304"/>
                    <a:pt x="1709" y="922"/>
                  </a:cubicBezTo>
                  <a:cubicBezTo>
                    <a:pt x="190" y="2278"/>
                    <a:pt x="0" y="4448"/>
                    <a:pt x="1356" y="5967"/>
                  </a:cubicBezTo>
                  <a:cubicBezTo>
                    <a:pt x="2083" y="6797"/>
                    <a:pt x="3070" y="7231"/>
                    <a:pt x="4063" y="7231"/>
                  </a:cubicBezTo>
                  <a:cubicBezTo>
                    <a:pt x="4886" y="7231"/>
                    <a:pt x="5713" y="6934"/>
                    <a:pt x="6401" y="6319"/>
                  </a:cubicBezTo>
                  <a:cubicBezTo>
                    <a:pt x="7893" y="4990"/>
                    <a:pt x="8083" y="2766"/>
                    <a:pt x="6754" y="1274"/>
                  </a:cubicBezTo>
                  <a:cubicBezTo>
                    <a:pt x="5986" y="433"/>
                    <a:pt x="5010" y="1"/>
                    <a:pt x="403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5"/>
            <p:cNvSpPr/>
            <p:nvPr/>
          </p:nvSpPr>
          <p:spPr>
            <a:xfrm>
              <a:off x="209625" y="3703725"/>
              <a:ext cx="238325" cy="180100"/>
            </a:xfrm>
            <a:custGeom>
              <a:rect b="b" l="l" r="r" t="t"/>
              <a:pathLst>
                <a:path extrusionOk="0" h="7204" w="9533">
                  <a:moveTo>
                    <a:pt x="4760" y="1"/>
                  </a:moveTo>
                  <a:cubicBezTo>
                    <a:pt x="4738" y="1"/>
                    <a:pt x="4716" y="1"/>
                    <a:pt x="4693" y="1"/>
                  </a:cubicBezTo>
                  <a:cubicBezTo>
                    <a:pt x="1520" y="56"/>
                    <a:pt x="1" y="3934"/>
                    <a:pt x="2279" y="6159"/>
                  </a:cubicBezTo>
                  <a:cubicBezTo>
                    <a:pt x="2952" y="6857"/>
                    <a:pt x="3848" y="7204"/>
                    <a:pt x="4745" y="7204"/>
                  </a:cubicBezTo>
                  <a:cubicBezTo>
                    <a:pt x="5693" y="7204"/>
                    <a:pt x="6641" y="6817"/>
                    <a:pt x="7324" y="6050"/>
                  </a:cubicBezTo>
                  <a:cubicBezTo>
                    <a:pt x="9533" y="3788"/>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5"/>
            <p:cNvSpPr/>
            <p:nvPr/>
          </p:nvSpPr>
          <p:spPr>
            <a:xfrm>
              <a:off x="838900" y="3073100"/>
              <a:ext cx="238150" cy="179775"/>
            </a:xfrm>
            <a:custGeom>
              <a:rect b="b" l="l" r="r" t="t"/>
              <a:pathLst>
                <a:path extrusionOk="0" h="7191" w="9526">
                  <a:moveTo>
                    <a:pt x="4788" y="1"/>
                  </a:moveTo>
                  <a:cubicBezTo>
                    <a:pt x="3886" y="1"/>
                    <a:pt x="2985" y="354"/>
                    <a:pt x="2306" y="1059"/>
                  </a:cubicBezTo>
                  <a:cubicBezTo>
                    <a:pt x="1" y="3256"/>
                    <a:pt x="1520" y="7135"/>
                    <a:pt x="4693" y="7189"/>
                  </a:cubicBezTo>
                  <a:cubicBezTo>
                    <a:pt x="4727" y="7190"/>
                    <a:pt x="4760" y="7190"/>
                    <a:pt x="4793" y="7190"/>
                  </a:cubicBezTo>
                  <a:cubicBezTo>
                    <a:pt x="7928" y="7190"/>
                    <a:pt x="9525" y="3395"/>
                    <a:pt x="7351" y="1141"/>
                  </a:cubicBezTo>
                  <a:cubicBezTo>
                    <a:pt x="6661" y="381"/>
                    <a:pt x="5724" y="1"/>
                    <a:pt x="478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5"/>
            <p:cNvSpPr/>
            <p:nvPr/>
          </p:nvSpPr>
          <p:spPr>
            <a:xfrm>
              <a:off x="1468175" y="2443250"/>
              <a:ext cx="239200" cy="180325"/>
            </a:xfrm>
            <a:custGeom>
              <a:rect b="b" l="l" r="r" t="t"/>
              <a:pathLst>
                <a:path extrusionOk="0" h="7213" w="9568">
                  <a:moveTo>
                    <a:pt x="4787" y="1"/>
                  </a:moveTo>
                  <a:cubicBezTo>
                    <a:pt x="3881" y="1"/>
                    <a:pt x="2975" y="360"/>
                    <a:pt x="2306" y="1082"/>
                  </a:cubicBezTo>
                  <a:cubicBezTo>
                    <a:pt x="1" y="3306"/>
                    <a:pt x="1574" y="7185"/>
                    <a:pt x="4747" y="7212"/>
                  </a:cubicBezTo>
                  <a:cubicBezTo>
                    <a:pt x="4759" y="7212"/>
                    <a:pt x="4770" y="7212"/>
                    <a:pt x="4781" y="7212"/>
                  </a:cubicBezTo>
                  <a:cubicBezTo>
                    <a:pt x="7959" y="7212"/>
                    <a:pt x="9567" y="3407"/>
                    <a:pt x="7324" y="1137"/>
                  </a:cubicBezTo>
                  <a:cubicBezTo>
                    <a:pt x="6650" y="380"/>
                    <a:pt x="5719"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5"/>
            <p:cNvSpPr/>
            <p:nvPr/>
          </p:nvSpPr>
          <p:spPr>
            <a:xfrm>
              <a:off x="209825" y="4333700"/>
              <a:ext cx="238525" cy="179800"/>
            </a:xfrm>
            <a:custGeom>
              <a:rect b="b" l="l" r="r" t="t"/>
              <a:pathLst>
                <a:path extrusionOk="0" h="7192" w="9541">
                  <a:moveTo>
                    <a:pt x="4760" y="0"/>
                  </a:moveTo>
                  <a:cubicBezTo>
                    <a:pt x="1609" y="0"/>
                    <a:pt x="1" y="3806"/>
                    <a:pt x="2217" y="6076"/>
                  </a:cubicBezTo>
                  <a:cubicBezTo>
                    <a:pt x="2905" y="6819"/>
                    <a:pt x="3836" y="7192"/>
                    <a:pt x="4768" y="7192"/>
                  </a:cubicBezTo>
                  <a:cubicBezTo>
                    <a:pt x="5674" y="7192"/>
                    <a:pt x="6580" y="6839"/>
                    <a:pt x="7262" y="6130"/>
                  </a:cubicBezTo>
                  <a:cubicBezTo>
                    <a:pt x="9540" y="3906"/>
                    <a:pt x="7994" y="28"/>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5"/>
            <p:cNvSpPr/>
            <p:nvPr/>
          </p:nvSpPr>
          <p:spPr>
            <a:xfrm>
              <a:off x="839100" y="3703750"/>
              <a:ext cx="238525" cy="180325"/>
            </a:xfrm>
            <a:custGeom>
              <a:rect b="b" l="l" r="r" t="t"/>
              <a:pathLst>
                <a:path extrusionOk="0" h="7213" w="9541">
                  <a:moveTo>
                    <a:pt x="4787" y="0"/>
                  </a:moveTo>
                  <a:cubicBezTo>
                    <a:pt x="1609" y="0"/>
                    <a:pt x="1" y="3806"/>
                    <a:pt x="2217" y="6076"/>
                  </a:cubicBezTo>
                  <a:cubicBezTo>
                    <a:pt x="2904" y="6832"/>
                    <a:pt x="3843" y="7212"/>
                    <a:pt x="4778" y="7212"/>
                  </a:cubicBezTo>
                  <a:cubicBezTo>
                    <a:pt x="5687" y="7212"/>
                    <a:pt x="6593" y="6853"/>
                    <a:pt x="7262" y="6130"/>
                  </a:cubicBezTo>
                  <a:cubicBezTo>
                    <a:pt x="9540" y="3906"/>
                    <a:pt x="7994"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5"/>
            <p:cNvSpPr/>
            <p:nvPr/>
          </p:nvSpPr>
          <p:spPr>
            <a:xfrm>
              <a:off x="1487175" y="3072975"/>
              <a:ext cx="200725" cy="180925"/>
            </a:xfrm>
            <a:custGeom>
              <a:rect b="b" l="l" r="r" t="t"/>
              <a:pathLst>
                <a:path extrusionOk="0" h="7237" w="8029">
                  <a:moveTo>
                    <a:pt x="4026" y="0"/>
                  </a:moveTo>
                  <a:cubicBezTo>
                    <a:pt x="3176" y="0"/>
                    <a:pt x="2321" y="327"/>
                    <a:pt x="1600" y="983"/>
                  </a:cubicBezTo>
                  <a:cubicBezTo>
                    <a:pt x="82" y="2393"/>
                    <a:pt x="0" y="4536"/>
                    <a:pt x="1383" y="6028"/>
                  </a:cubicBezTo>
                  <a:cubicBezTo>
                    <a:pt x="2095" y="6827"/>
                    <a:pt x="3088" y="7237"/>
                    <a:pt x="4085" y="7237"/>
                  </a:cubicBezTo>
                  <a:cubicBezTo>
                    <a:pt x="4949" y="7237"/>
                    <a:pt x="5817" y="6929"/>
                    <a:pt x="6510" y="6299"/>
                  </a:cubicBezTo>
                  <a:cubicBezTo>
                    <a:pt x="7975" y="4943"/>
                    <a:pt x="8029" y="2637"/>
                    <a:pt x="6646" y="1200"/>
                  </a:cubicBezTo>
                  <a:cubicBezTo>
                    <a:pt x="5904" y="401"/>
                    <a:pt x="4968"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5"/>
            <p:cNvSpPr/>
            <p:nvPr/>
          </p:nvSpPr>
          <p:spPr>
            <a:xfrm>
              <a:off x="2098125" y="2443175"/>
              <a:ext cx="238525" cy="179725"/>
            </a:xfrm>
            <a:custGeom>
              <a:rect b="b" l="l" r="r" t="t"/>
              <a:pathLst>
                <a:path extrusionOk="0" h="7189" w="9541">
                  <a:moveTo>
                    <a:pt x="4759" y="0"/>
                  </a:moveTo>
                  <a:cubicBezTo>
                    <a:pt x="3849" y="0"/>
                    <a:pt x="2937" y="360"/>
                    <a:pt x="2252" y="1085"/>
                  </a:cubicBezTo>
                  <a:cubicBezTo>
                    <a:pt x="1" y="3309"/>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5"/>
            <p:cNvSpPr/>
            <p:nvPr/>
          </p:nvSpPr>
          <p:spPr>
            <a:xfrm>
              <a:off x="209825" y="4962975"/>
              <a:ext cx="238525" cy="180325"/>
            </a:xfrm>
            <a:custGeom>
              <a:rect b="b" l="l" r="r" t="t"/>
              <a:pathLst>
                <a:path extrusionOk="0" h="7213" w="9541">
                  <a:moveTo>
                    <a:pt x="4760" y="0"/>
                  </a:moveTo>
                  <a:cubicBezTo>
                    <a:pt x="1609" y="0"/>
                    <a:pt x="1" y="3833"/>
                    <a:pt x="2217" y="6076"/>
                  </a:cubicBezTo>
                  <a:cubicBezTo>
                    <a:pt x="2904" y="6832"/>
                    <a:pt x="3836" y="7212"/>
                    <a:pt x="4767" y="7212"/>
                  </a:cubicBezTo>
                  <a:cubicBezTo>
                    <a:pt x="5673" y="7212"/>
                    <a:pt x="6580" y="6853"/>
                    <a:pt x="7262" y="6130"/>
                  </a:cubicBezTo>
                  <a:cubicBezTo>
                    <a:pt x="9540" y="3906"/>
                    <a:pt x="7994" y="55"/>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5"/>
            <p:cNvSpPr/>
            <p:nvPr/>
          </p:nvSpPr>
          <p:spPr>
            <a:xfrm>
              <a:off x="857225" y="4332350"/>
              <a:ext cx="201400" cy="180975"/>
            </a:xfrm>
            <a:custGeom>
              <a:rect b="b" l="l" r="r" t="t"/>
              <a:pathLst>
                <a:path extrusionOk="0" h="7239" w="8056">
                  <a:moveTo>
                    <a:pt x="4035" y="1"/>
                  </a:moveTo>
                  <a:cubicBezTo>
                    <a:pt x="3185" y="1"/>
                    <a:pt x="2336" y="334"/>
                    <a:pt x="1628" y="1004"/>
                  </a:cubicBezTo>
                  <a:cubicBezTo>
                    <a:pt x="136" y="2387"/>
                    <a:pt x="0" y="4557"/>
                    <a:pt x="1411" y="6049"/>
                  </a:cubicBezTo>
                  <a:cubicBezTo>
                    <a:pt x="2098" y="6837"/>
                    <a:pt x="3066" y="7239"/>
                    <a:pt x="4038" y="7239"/>
                  </a:cubicBezTo>
                  <a:cubicBezTo>
                    <a:pt x="4906" y="7239"/>
                    <a:pt x="5777" y="6918"/>
                    <a:pt x="6456" y="6266"/>
                  </a:cubicBezTo>
                  <a:cubicBezTo>
                    <a:pt x="7975" y="4937"/>
                    <a:pt x="8056" y="2631"/>
                    <a:pt x="6673" y="1221"/>
                  </a:cubicBezTo>
                  <a:cubicBezTo>
                    <a:pt x="5918" y="409"/>
                    <a:pt x="4975"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5"/>
            <p:cNvSpPr/>
            <p:nvPr/>
          </p:nvSpPr>
          <p:spPr>
            <a:xfrm>
              <a:off x="1468850" y="3702900"/>
              <a:ext cx="238325" cy="179900"/>
            </a:xfrm>
            <a:custGeom>
              <a:rect b="b" l="l" r="r" t="t"/>
              <a:pathLst>
                <a:path extrusionOk="0" h="7196" w="9533">
                  <a:moveTo>
                    <a:pt x="4780" y="0"/>
                  </a:moveTo>
                  <a:cubicBezTo>
                    <a:pt x="3878" y="0"/>
                    <a:pt x="2971" y="346"/>
                    <a:pt x="2279" y="1038"/>
                  </a:cubicBezTo>
                  <a:cubicBezTo>
                    <a:pt x="1" y="3262"/>
                    <a:pt x="1520" y="7141"/>
                    <a:pt x="4720" y="7195"/>
                  </a:cubicBezTo>
                  <a:cubicBezTo>
                    <a:pt x="4743" y="7196"/>
                    <a:pt x="4765" y="7196"/>
                    <a:pt x="4787" y="7196"/>
                  </a:cubicBezTo>
                  <a:cubicBezTo>
                    <a:pt x="7917" y="7196"/>
                    <a:pt x="9533" y="3409"/>
                    <a:pt x="7324" y="1119"/>
                  </a:cubicBezTo>
                  <a:cubicBezTo>
                    <a:pt x="6647" y="373"/>
                    <a:pt x="5717" y="0"/>
                    <a:pt x="478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5"/>
            <p:cNvSpPr/>
            <p:nvPr/>
          </p:nvSpPr>
          <p:spPr>
            <a:xfrm>
              <a:off x="5247225" y="3073125"/>
              <a:ext cx="239175" cy="179725"/>
            </a:xfrm>
            <a:custGeom>
              <a:rect b="b" l="l" r="r" t="t"/>
              <a:pathLst>
                <a:path extrusionOk="0" h="7189" w="9567">
                  <a:moveTo>
                    <a:pt x="4765" y="0"/>
                  </a:moveTo>
                  <a:cubicBezTo>
                    <a:pt x="3855" y="0"/>
                    <a:pt x="2950" y="360"/>
                    <a:pt x="2278" y="1085"/>
                  </a:cubicBezTo>
                  <a:cubicBezTo>
                    <a:pt x="0" y="3337"/>
                    <a:pt x="1573" y="7188"/>
                    <a:pt x="4774" y="7188"/>
                  </a:cubicBezTo>
                  <a:cubicBezTo>
                    <a:pt x="4785" y="7188"/>
                    <a:pt x="4796" y="7188"/>
                    <a:pt x="4807" y="7188"/>
                  </a:cubicBezTo>
                  <a:cubicBezTo>
                    <a:pt x="7959" y="7188"/>
                    <a:pt x="9567"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5"/>
            <p:cNvSpPr/>
            <p:nvPr/>
          </p:nvSpPr>
          <p:spPr>
            <a:xfrm>
              <a:off x="5877175" y="2443400"/>
              <a:ext cx="238125" cy="180200"/>
            </a:xfrm>
            <a:custGeom>
              <a:rect b="b" l="l" r="r" t="t"/>
              <a:pathLst>
                <a:path extrusionOk="0" h="7208" w="9525">
                  <a:moveTo>
                    <a:pt x="4761" y="0"/>
                  </a:moveTo>
                  <a:cubicBezTo>
                    <a:pt x="3895" y="0"/>
                    <a:pt x="3027" y="340"/>
                    <a:pt x="2306" y="1022"/>
                  </a:cubicBezTo>
                  <a:cubicBezTo>
                    <a:pt x="0" y="3219"/>
                    <a:pt x="1492" y="7125"/>
                    <a:pt x="4665" y="7206"/>
                  </a:cubicBezTo>
                  <a:cubicBezTo>
                    <a:pt x="4699" y="7207"/>
                    <a:pt x="4732" y="7208"/>
                    <a:pt x="4766" y="7208"/>
                  </a:cubicBezTo>
                  <a:cubicBezTo>
                    <a:pt x="7901" y="7208"/>
                    <a:pt x="9525" y="3439"/>
                    <a:pt x="7351" y="1158"/>
                  </a:cubicBezTo>
                  <a:cubicBezTo>
                    <a:pt x="6608" y="387"/>
                    <a:pt x="5685"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5"/>
            <p:cNvSpPr/>
            <p:nvPr/>
          </p:nvSpPr>
          <p:spPr>
            <a:xfrm>
              <a:off x="3988175" y="4963650"/>
              <a:ext cx="238525" cy="179975"/>
            </a:xfrm>
            <a:custGeom>
              <a:rect b="b" l="l" r="r" t="t"/>
              <a:pathLst>
                <a:path extrusionOk="0" h="7199" w="9541">
                  <a:moveTo>
                    <a:pt x="4760" y="0"/>
                  </a:moveTo>
                  <a:cubicBezTo>
                    <a:pt x="1582" y="0"/>
                    <a:pt x="1" y="3833"/>
                    <a:pt x="2244" y="6076"/>
                  </a:cubicBezTo>
                  <a:cubicBezTo>
                    <a:pt x="2926" y="6826"/>
                    <a:pt x="3853" y="7198"/>
                    <a:pt x="4780" y="7198"/>
                  </a:cubicBezTo>
                  <a:cubicBezTo>
                    <a:pt x="5697" y="7198"/>
                    <a:pt x="6614" y="6832"/>
                    <a:pt x="7289" y="6103"/>
                  </a:cubicBezTo>
                  <a:cubicBezTo>
                    <a:pt x="9541" y="3852"/>
                    <a:pt x="7967" y="0"/>
                    <a:pt x="4794" y="0"/>
                  </a:cubicBezTo>
                  <a:cubicBezTo>
                    <a:pt x="4783" y="0"/>
                    <a:pt x="4772"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5"/>
            <p:cNvSpPr/>
            <p:nvPr/>
          </p:nvSpPr>
          <p:spPr>
            <a:xfrm>
              <a:off x="4617650" y="4333675"/>
              <a:ext cx="239000" cy="180100"/>
            </a:xfrm>
            <a:custGeom>
              <a:rect b="b" l="l" r="r" t="t"/>
              <a:pathLst>
                <a:path extrusionOk="0" h="7204" w="9560">
                  <a:moveTo>
                    <a:pt x="4773" y="1"/>
                  </a:moveTo>
                  <a:cubicBezTo>
                    <a:pt x="1643" y="1"/>
                    <a:pt x="1" y="3788"/>
                    <a:pt x="2209" y="6050"/>
                  </a:cubicBezTo>
                  <a:cubicBezTo>
                    <a:pt x="2892" y="6817"/>
                    <a:pt x="3840" y="7204"/>
                    <a:pt x="4788" y="7204"/>
                  </a:cubicBezTo>
                  <a:cubicBezTo>
                    <a:pt x="5685" y="7204"/>
                    <a:pt x="6582" y="6857"/>
                    <a:pt x="7254" y="6159"/>
                  </a:cubicBezTo>
                  <a:cubicBezTo>
                    <a:pt x="9560" y="3934"/>
                    <a:pt x="8014" y="56"/>
                    <a:pt x="4840" y="1"/>
                  </a:cubicBezTo>
                  <a:cubicBezTo>
                    <a:pt x="4818" y="1"/>
                    <a:pt x="4796"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5"/>
            <p:cNvSpPr/>
            <p:nvPr/>
          </p:nvSpPr>
          <p:spPr>
            <a:xfrm>
              <a:off x="5247400" y="3702975"/>
              <a:ext cx="238525" cy="179825"/>
            </a:xfrm>
            <a:custGeom>
              <a:rect b="b" l="l" r="r" t="t"/>
              <a:pathLst>
                <a:path extrusionOk="0" h="7193" w="9541">
                  <a:moveTo>
                    <a:pt x="4768" y="1"/>
                  </a:moveTo>
                  <a:cubicBezTo>
                    <a:pt x="3836" y="1"/>
                    <a:pt x="2905" y="374"/>
                    <a:pt x="2217" y="1116"/>
                  </a:cubicBezTo>
                  <a:cubicBezTo>
                    <a:pt x="1" y="3387"/>
                    <a:pt x="1609" y="7192"/>
                    <a:pt x="4787" y="7192"/>
                  </a:cubicBezTo>
                  <a:cubicBezTo>
                    <a:pt x="4799" y="7192"/>
                    <a:pt x="4810" y="7192"/>
                    <a:pt x="4821" y="7192"/>
                  </a:cubicBezTo>
                  <a:cubicBezTo>
                    <a:pt x="7995" y="7165"/>
                    <a:pt x="9541" y="3286"/>
                    <a:pt x="7262" y="1062"/>
                  </a:cubicBezTo>
                  <a:cubicBezTo>
                    <a:pt x="6580" y="353"/>
                    <a:pt x="5674"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5"/>
            <p:cNvSpPr/>
            <p:nvPr/>
          </p:nvSpPr>
          <p:spPr>
            <a:xfrm>
              <a:off x="5896150" y="3072975"/>
              <a:ext cx="202775" cy="183550"/>
            </a:xfrm>
            <a:custGeom>
              <a:rect b="b" l="l" r="r" t="t"/>
              <a:pathLst>
                <a:path extrusionOk="0" h="7342" w="8111">
                  <a:moveTo>
                    <a:pt x="4006" y="0"/>
                  </a:moveTo>
                  <a:cubicBezTo>
                    <a:pt x="3156" y="0"/>
                    <a:pt x="2308" y="327"/>
                    <a:pt x="1601" y="983"/>
                  </a:cubicBezTo>
                  <a:cubicBezTo>
                    <a:pt x="82" y="2393"/>
                    <a:pt x="1" y="4536"/>
                    <a:pt x="1384" y="6028"/>
                  </a:cubicBezTo>
                  <a:cubicBezTo>
                    <a:pt x="2090" y="6896"/>
                    <a:pt x="3109" y="7341"/>
                    <a:pt x="4135" y="7341"/>
                  </a:cubicBezTo>
                  <a:cubicBezTo>
                    <a:pt x="5000" y="7341"/>
                    <a:pt x="5870" y="7025"/>
                    <a:pt x="6565" y="6380"/>
                  </a:cubicBezTo>
                  <a:cubicBezTo>
                    <a:pt x="8084" y="4997"/>
                    <a:pt x="8111" y="2637"/>
                    <a:pt x="6646" y="1200"/>
                  </a:cubicBezTo>
                  <a:cubicBezTo>
                    <a:pt x="5890" y="401"/>
                    <a:pt x="4947" y="0"/>
                    <a:pt x="400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5"/>
            <p:cNvSpPr/>
            <p:nvPr/>
          </p:nvSpPr>
          <p:spPr>
            <a:xfrm>
              <a:off x="6506450" y="2443400"/>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7"/>
                    <a:pt x="4765" y="7207"/>
                    <a:pt x="4787" y="7207"/>
                  </a:cubicBezTo>
                  <a:cubicBezTo>
                    <a:pt x="7943" y="7207"/>
                    <a:pt x="9559" y="3420"/>
                    <a:pt x="7351" y="1131"/>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5"/>
            <p:cNvSpPr/>
            <p:nvPr/>
          </p:nvSpPr>
          <p:spPr>
            <a:xfrm>
              <a:off x="4617950" y="4962975"/>
              <a:ext cx="238700" cy="180400"/>
            </a:xfrm>
            <a:custGeom>
              <a:rect b="b" l="l" r="r" t="t"/>
              <a:pathLst>
                <a:path extrusionOk="0" h="7216" w="9548">
                  <a:moveTo>
                    <a:pt x="4747" y="0"/>
                  </a:moveTo>
                  <a:cubicBezTo>
                    <a:pt x="1573" y="27"/>
                    <a:pt x="0" y="3879"/>
                    <a:pt x="2251" y="6130"/>
                  </a:cubicBezTo>
                  <a:cubicBezTo>
                    <a:pt x="2937" y="6856"/>
                    <a:pt x="3848" y="7215"/>
                    <a:pt x="4759" y="7215"/>
                  </a:cubicBezTo>
                  <a:cubicBezTo>
                    <a:pt x="5686" y="7215"/>
                    <a:pt x="6612" y="6842"/>
                    <a:pt x="7296" y="6103"/>
                  </a:cubicBezTo>
                  <a:cubicBezTo>
                    <a:pt x="9548" y="3852"/>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5"/>
            <p:cNvSpPr/>
            <p:nvPr/>
          </p:nvSpPr>
          <p:spPr>
            <a:xfrm>
              <a:off x="5265525" y="4332375"/>
              <a:ext cx="202100" cy="181000"/>
            </a:xfrm>
            <a:custGeom>
              <a:rect b="b" l="l" r="r" t="t"/>
              <a:pathLst>
                <a:path extrusionOk="0" h="7240" w="8084">
                  <a:moveTo>
                    <a:pt x="4012" y="1"/>
                  </a:moveTo>
                  <a:cubicBezTo>
                    <a:pt x="3198" y="1"/>
                    <a:pt x="2389" y="303"/>
                    <a:pt x="1709" y="921"/>
                  </a:cubicBezTo>
                  <a:cubicBezTo>
                    <a:pt x="163" y="2305"/>
                    <a:pt x="0" y="4448"/>
                    <a:pt x="1357" y="5966"/>
                  </a:cubicBezTo>
                  <a:cubicBezTo>
                    <a:pt x="2110" y="6808"/>
                    <a:pt x="3087" y="7240"/>
                    <a:pt x="4067" y="7240"/>
                  </a:cubicBezTo>
                  <a:cubicBezTo>
                    <a:pt x="4888" y="7240"/>
                    <a:pt x="5709" y="6937"/>
                    <a:pt x="6402" y="6319"/>
                  </a:cubicBezTo>
                  <a:cubicBezTo>
                    <a:pt x="7893" y="4990"/>
                    <a:pt x="8083" y="2793"/>
                    <a:pt x="6727" y="1274"/>
                  </a:cubicBezTo>
                  <a:cubicBezTo>
                    <a:pt x="5959"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5"/>
            <p:cNvSpPr/>
            <p:nvPr/>
          </p:nvSpPr>
          <p:spPr>
            <a:xfrm>
              <a:off x="5896150" y="3702650"/>
              <a:ext cx="200750" cy="180725"/>
            </a:xfrm>
            <a:custGeom>
              <a:rect b="b" l="l" r="r" t="t"/>
              <a:pathLst>
                <a:path extrusionOk="0" h="7229" w="8030">
                  <a:moveTo>
                    <a:pt x="3995" y="0"/>
                  </a:moveTo>
                  <a:cubicBezTo>
                    <a:pt x="3149" y="0"/>
                    <a:pt x="2305" y="328"/>
                    <a:pt x="1601" y="994"/>
                  </a:cubicBezTo>
                  <a:cubicBezTo>
                    <a:pt x="82" y="2431"/>
                    <a:pt x="1" y="4547"/>
                    <a:pt x="1384" y="6039"/>
                  </a:cubicBezTo>
                  <a:cubicBezTo>
                    <a:pt x="2129" y="6827"/>
                    <a:pt x="3086" y="7229"/>
                    <a:pt x="4043" y="7229"/>
                  </a:cubicBezTo>
                  <a:cubicBezTo>
                    <a:pt x="4898" y="7229"/>
                    <a:pt x="5752" y="6908"/>
                    <a:pt x="6456" y="6256"/>
                  </a:cubicBezTo>
                  <a:cubicBezTo>
                    <a:pt x="7948" y="4954"/>
                    <a:pt x="8029" y="2648"/>
                    <a:pt x="6646" y="1211"/>
                  </a:cubicBezTo>
                  <a:cubicBezTo>
                    <a:pt x="5887" y="409"/>
                    <a:pt x="4940" y="0"/>
                    <a:pt x="399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5"/>
            <p:cNvSpPr/>
            <p:nvPr/>
          </p:nvSpPr>
          <p:spPr>
            <a:xfrm>
              <a:off x="6506825" y="3073100"/>
              <a:ext cx="239000" cy="179750"/>
            </a:xfrm>
            <a:custGeom>
              <a:rect b="b" l="l" r="r" t="t"/>
              <a:pathLst>
                <a:path extrusionOk="0" h="7190" w="9560">
                  <a:moveTo>
                    <a:pt x="4773" y="1"/>
                  </a:moveTo>
                  <a:cubicBezTo>
                    <a:pt x="3837" y="1"/>
                    <a:pt x="2900" y="381"/>
                    <a:pt x="2209" y="1141"/>
                  </a:cubicBezTo>
                  <a:cubicBezTo>
                    <a:pt x="1" y="3403"/>
                    <a:pt x="1617" y="7190"/>
                    <a:pt x="4773" y="7190"/>
                  </a:cubicBezTo>
                  <a:cubicBezTo>
                    <a:pt x="4795" y="7190"/>
                    <a:pt x="4818" y="7190"/>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5"/>
            <p:cNvSpPr/>
            <p:nvPr/>
          </p:nvSpPr>
          <p:spPr>
            <a:xfrm>
              <a:off x="5247225" y="4963650"/>
              <a:ext cx="238700" cy="180050"/>
            </a:xfrm>
            <a:custGeom>
              <a:rect b="b" l="l" r="r" t="t"/>
              <a:pathLst>
                <a:path extrusionOk="0" h="7202" w="9548">
                  <a:moveTo>
                    <a:pt x="4774" y="0"/>
                  </a:moveTo>
                  <a:cubicBezTo>
                    <a:pt x="1600" y="0"/>
                    <a:pt x="0" y="3852"/>
                    <a:pt x="2251" y="6103"/>
                  </a:cubicBezTo>
                  <a:cubicBezTo>
                    <a:pt x="2929" y="6836"/>
                    <a:pt x="3852" y="7202"/>
                    <a:pt x="4774" y="7202"/>
                  </a:cubicBezTo>
                  <a:cubicBezTo>
                    <a:pt x="5696" y="7202"/>
                    <a:pt x="6618" y="6836"/>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5"/>
            <p:cNvSpPr/>
            <p:nvPr/>
          </p:nvSpPr>
          <p:spPr>
            <a:xfrm>
              <a:off x="5877550" y="4332575"/>
              <a:ext cx="238325" cy="180175"/>
            </a:xfrm>
            <a:custGeom>
              <a:rect b="b" l="l" r="r" t="t"/>
              <a:pathLst>
                <a:path extrusionOk="0" h="7207" w="9533">
                  <a:moveTo>
                    <a:pt x="4749" y="1"/>
                  </a:moveTo>
                  <a:cubicBezTo>
                    <a:pt x="3805" y="1"/>
                    <a:pt x="2862" y="381"/>
                    <a:pt x="2182" y="1130"/>
                  </a:cubicBezTo>
                  <a:cubicBezTo>
                    <a:pt x="1" y="3420"/>
                    <a:pt x="1617" y="7207"/>
                    <a:pt x="4773" y="7207"/>
                  </a:cubicBezTo>
                  <a:cubicBezTo>
                    <a:pt x="4795" y="7207"/>
                    <a:pt x="4818" y="7207"/>
                    <a:pt x="4840" y="7206"/>
                  </a:cubicBezTo>
                  <a:cubicBezTo>
                    <a:pt x="8014" y="7125"/>
                    <a:pt x="9533" y="3246"/>
                    <a:pt x="7227" y="1049"/>
                  </a:cubicBezTo>
                  <a:cubicBezTo>
                    <a:pt x="6552"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5"/>
            <p:cNvSpPr/>
            <p:nvPr/>
          </p:nvSpPr>
          <p:spPr>
            <a:xfrm>
              <a:off x="6506450" y="3702975"/>
              <a:ext cx="239000" cy="179825"/>
            </a:xfrm>
            <a:custGeom>
              <a:rect b="b" l="l" r="r" t="t"/>
              <a:pathLst>
                <a:path extrusionOk="0" h="7193" w="9560">
                  <a:moveTo>
                    <a:pt x="4794" y="0"/>
                  </a:moveTo>
                  <a:cubicBezTo>
                    <a:pt x="3897" y="0"/>
                    <a:pt x="2994" y="346"/>
                    <a:pt x="2306" y="1035"/>
                  </a:cubicBezTo>
                  <a:cubicBezTo>
                    <a:pt x="0" y="3259"/>
                    <a:pt x="1546" y="7138"/>
                    <a:pt x="4720" y="7192"/>
                  </a:cubicBezTo>
                  <a:cubicBezTo>
                    <a:pt x="4742" y="7193"/>
                    <a:pt x="4765" y="7193"/>
                    <a:pt x="4787" y="7193"/>
                  </a:cubicBezTo>
                  <a:cubicBezTo>
                    <a:pt x="7943" y="7193"/>
                    <a:pt x="9559" y="3406"/>
                    <a:pt x="7351" y="1144"/>
                  </a:cubicBezTo>
                  <a:cubicBezTo>
                    <a:pt x="6671" y="380"/>
                    <a:pt x="5735" y="0"/>
                    <a:pt x="47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5"/>
            <p:cNvSpPr/>
            <p:nvPr/>
          </p:nvSpPr>
          <p:spPr>
            <a:xfrm>
              <a:off x="5896150" y="4962125"/>
              <a:ext cx="201425" cy="181050"/>
            </a:xfrm>
            <a:custGeom>
              <a:rect b="b" l="l" r="r" t="t"/>
              <a:pathLst>
                <a:path extrusionOk="0" h="7242" w="8057">
                  <a:moveTo>
                    <a:pt x="4006" y="1"/>
                  </a:moveTo>
                  <a:cubicBezTo>
                    <a:pt x="3156" y="1"/>
                    <a:pt x="2308" y="328"/>
                    <a:pt x="1601" y="984"/>
                  </a:cubicBezTo>
                  <a:cubicBezTo>
                    <a:pt x="109" y="2394"/>
                    <a:pt x="1" y="4564"/>
                    <a:pt x="1384" y="6056"/>
                  </a:cubicBezTo>
                  <a:cubicBezTo>
                    <a:pt x="2083" y="6840"/>
                    <a:pt x="3051" y="7242"/>
                    <a:pt x="4021" y="7242"/>
                  </a:cubicBezTo>
                  <a:cubicBezTo>
                    <a:pt x="4897" y="7242"/>
                    <a:pt x="5774" y="6915"/>
                    <a:pt x="6456" y="6246"/>
                  </a:cubicBezTo>
                  <a:cubicBezTo>
                    <a:pt x="7948" y="4944"/>
                    <a:pt x="8056" y="2638"/>
                    <a:pt x="6646" y="1201"/>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5"/>
            <p:cNvSpPr/>
            <p:nvPr/>
          </p:nvSpPr>
          <p:spPr>
            <a:xfrm>
              <a:off x="6507125" y="4332300"/>
              <a:ext cx="238125" cy="180475"/>
            </a:xfrm>
            <a:custGeom>
              <a:rect b="b" l="l" r="r" t="t"/>
              <a:pathLst>
                <a:path extrusionOk="0" h="7219" w="9525">
                  <a:moveTo>
                    <a:pt x="4739" y="1"/>
                  </a:moveTo>
                  <a:cubicBezTo>
                    <a:pt x="3881" y="1"/>
                    <a:pt x="3024" y="341"/>
                    <a:pt x="2306" y="1033"/>
                  </a:cubicBezTo>
                  <a:cubicBezTo>
                    <a:pt x="0" y="3230"/>
                    <a:pt x="1492" y="7136"/>
                    <a:pt x="4666" y="7217"/>
                  </a:cubicBezTo>
                  <a:cubicBezTo>
                    <a:pt x="4699" y="7218"/>
                    <a:pt x="4732" y="7218"/>
                    <a:pt x="4765" y="7218"/>
                  </a:cubicBezTo>
                  <a:cubicBezTo>
                    <a:pt x="7874" y="7218"/>
                    <a:pt x="9525" y="3450"/>
                    <a:pt x="7351" y="1169"/>
                  </a:cubicBezTo>
                  <a:cubicBezTo>
                    <a:pt x="6591" y="395"/>
                    <a:pt x="5664" y="1"/>
                    <a:pt x="473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5"/>
            <p:cNvSpPr/>
            <p:nvPr/>
          </p:nvSpPr>
          <p:spPr>
            <a:xfrm>
              <a:off x="6506825" y="4962275"/>
              <a:ext cx="239000" cy="179750"/>
            </a:xfrm>
            <a:custGeom>
              <a:rect b="b" l="l" r="r" t="t"/>
              <a:pathLst>
                <a:path extrusionOk="0" h="7190" w="9560">
                  <a:moveTo>
                    <a:pt x="4773" y="1"/>
                  </a:moveTo>
                  <a:cubicBezTo>
                    <a:pt x="3837" y="1"/>
                    <a:pt x="2900" y="381"/>
                    <a:pt x="2209" y="1140"/>
                  </a:cubicBezTo>
                  <a:cubicBezTo>
                    <a:pt x="1" y="3403"/>
                    <a:pt x="1617" y="7190"/>
                    <a:pt x="4773" y="7190"/>
                  </a:cubicBezTo>
                  <a:cubicBezTo>
                    <a:pt x="4795" y="7190"/>
                    <a:pt x="4818" y="7189"/>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5"/>
            <p:cNvSpPr/>
            <p:nvPr/>
          </p:nvSpPr>
          <p:spPr>
            <a:xfrm>
              <a:off x="4006300" y="2443200"/>
              <a:ext cx="202100" cy="180775"/>
            </a:xfrm>
            <a:custGeom>
              <a:rect b="b" l="l" r="r" t="t"/>
              <a:pathLst>
                <a:path extrusionOk="0" h="7231" w="8084">
                  <a:moveTo>
                    <a:pt x="4023" y="1"/>
                  </a:moveTo>
                  <a:cubicBezTo>
                    <a:pt x="3204" y="1"/>
                    <a:pt x="2389" y="304"/>
                    <a:pt x="1709" y="922"/>
                  </a:cubicBezTo>
                  <a:cubicBezTo>
                    <a:pt x="190" y="2278"/>
                    <a:pt x="0" y="4448"/>
                    <a:pt x="1329" y="5967"/>
                  </a:cubicBezTo>
                  <a:cubicBezTo>
                    <a:pt x="2056" y="6797"/>
                    <a:pt x="3051" y="7231"/>
                    <a:pt x="4052" y="7231"/>
                  </a:cubicBezTo>
                  <a:cubicBezTo>
                    <a:pt x="4881" y="7231"/>
                    <a:pt x="5714" y="6934"/>
                    <a:pt x="6402" y="6319"/>
                  </a:cubicBezTo>
                  <a:cubicBezTo>
                    <a:pt x="7893" y="4990"/>
                    <a:pt x="8083" y="2766"/>
                    <a:pt x="6754" y="1274"/>
                  </a:cubicBezTo>
                  <a:cubicBezTo>
                    <a:pt x="5987"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5"/>
            <p:cNvSpPr/>
            <p:nvPr/>
          </p:nvSpPr>
          <p:spPr>
            <a:xfrm>
              <a:off x="3988000" y="3073100"/>
              <a:ext cx="238125" cy="179775"/>
            </a:xfrm>
            <a:custGeom>
              <a:rect b="b" l="l" r="r" t="t"/>
              <a:pathLst>
                <a:path extrusionOk="0" h="7191" w="9525">
                  <a:moveTo>
                    <a:pt x="4787" y="1"/>
                  </a:moveTo>
                  <a:cubicBezTo>
                    <a:pt x="3885" y="1"/>
                    <a:pt x="2984" y="354"/>
                    <a:pt x="2306" y="1059"/>
                  </a:cubicBezTo>
                  <a:cubicBezTo>
                    <a:pt x="0" y="3256"/>
                    <a:pt x="1519" y="7135"/>
                    <a:pt x="4692" y="7189"/>
                  </a:cubicBezTo>
                  <a:cubicBezTo>
                    <a:pt x="4726" y="7190"/>
                    <a:pt x="4759" y="7190"/>
                    <a:pt x="4792" y="7190"/>
                  </a:cubicBezTo>
                  <a:cubicBezTo>
                    <a:pt x="7927" y="7190"/>
                    <a:pt x="9525" y="3395"/>
                    <a:pt x="7351" y="1141"/>
                  </a:cubicBezTo>
                  <a:cubicBezTo>
                    <a:pt x="6660" y="381"/>
                    <a:pt x="5723"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5"/>
            <p:cNvSpPr/>
            <p:nvPr/>
          </p:nvSpPr>
          <p:spPr>
            <a:xfrm>
              <a:off x="4617250" y="2443250"/>
              <a:ext cx="239200" cy="180325"/>
            </a:xfrm>
            <a:custGeom>
              <a:rect b="b" l="l" r="r" t="t"/>
              <a:pathLst>
                <a:path extrusionOk="0" h="7213" w="9568">
                  <a:moveTo>
                    <a:pt x="4791" y="1"/>
                  </a:moveTo>
                  <a:cubicBezTo>
                    <a:pt x="3881" y="1"/>
                    <a:pt x="2975" y="360"/>
                    <a:pt x="2307" y="1082"/>
                  </a:cubicBezTo>
                  <a:cubicBezTo>
                    <a:pt x="1" y="3306"/>
                    <a:pt x="1574" y="7185"/>
                    <a:pt x="4748" y="7212"/>
                  </a:cubicBezTo>
                  <a:cubicBezTo>
                    <a:pt x="4759" y="7212"/>
                    <a:pt x="4770" y="7212"/>
                    <a:pt x="4781" y="7212"/>
                  </a:cubicBezTo>
                  <a:cubicBezTo>
                    <a:pt x="7960" y="7212"/>
                    <a:pt x="9568" y="3407"/>
                    <a:pt x="7352" y="1137"/>
                  </a:cubicBezTo>
                  <a:cubicBezTo>
                    <a:pt x="6664" y="380"/>
                    <a:pt x="5726" y="1"/>
                    <a:pt x="479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5"/>
            <p:cNvSpPr/>
            <p:nvPr/>
          </p:nvSpPr>
          <p:spPr>
            <a:xfrm>
              <a:off x="3988175" y="3703750"/>
              <a:ext cx="238525" cy="180325"/>
            </a:xfrm>
            <a:custGeom>
              <a:rect b="b" l="l" r="r" t="t"/>
              <a:pathLst>
                <a:path extrusionOk="0" h="7213" w="9541">
                  <a:moveTo>
                    <a:pt x="4787" y="0"/>
                  </a:moveTo>
                  <a:cubicBezTo>
                    <a:pt x="1609" y="0"/>
                    <a:pt x="1" y="3806"/>
                    <a:pt x="2217" y="6076"/>
                  </a:cubicBezTo>
                  <a:cubicBezTo>
                    <a:pt x="2905" y="6832"/>
                    <a:pt x="3836" y="7212"/>
                    <a:pt x="4767" y="7212"/>
                  </a:cubicBezTo>
                  <a:cubicBezTo>
                    <a:pt x="5674" y="7212"/>
                    <a:pt x="6580" y="6853"/>
                    <a:pt x="7262" y="6130"/>
                  </a:cubicBezTo>
                  <a:cubicBezTo>
                    <a:pt x="9541" y="3906"/>
                    <a:pt x="7995"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5"/>
            <p:cNvSpPr/>
            <p:nvPr/>
          </p:nvSpPr>
          <p:spPr>
            <a:xfrm>
              <a:off x="4636250" y="3072975"/>
              <a:ext cx="201425" cy="180925"/>
            </a:xfrm>
            <a:custGeom>
              <a:rect b="b" l="l" r="r" t="t"/>
              <a:pathLst>
                <a:path extrusionOk="0" h="7237" w="8057">
                  <a:moveTo>
                    <a:pt x="4023" y="0"/>
                  </a:moveTo>
                  <a:cubicBezTo>
                    <a:pt x="3177" y="0"/>
                    <a:pt x="2335" y="327"/>
                    <a:pt x="1628" y="983"/>
                  </a:cubicBezTo>
                  <a:cubicBezTo>
                    <a:pt x="109" y="2393"/>
                    <a:pt x="0" y="4536"/>
                    <a:pt x="1411" y="6028"/>
                  </a:cubicBezTo>
                  <a:cubicBezTo>
                    <a:pt x="2123" y="6827"/>
                    <a:pt x="3107" y="7237"/>
                    <a:pt x="4097" y="7237"/>
                  </a:cubicBezTo>
                  <a:cubicBezTo>
                    <a:pt x="4955" y="7237"/>
                    <a:pt x="5817" y="6929"/>
                    <a:pt x="6510" y="6299"/>
                  </a:cubicBezTo>
                  <a:cubicBezTo>
                    <a:pt x="7975" y="4943"/>
                    <a:pt x="8056" y="2637"/>
                    <a:pt x="6673" y="1200"/>
                  </a:cubicBezTo>
                  <a:cubicBezTo>
                    <a:pt x="5903" y="401"/>
                    <a:pt x="4961" y="0"/>
                    <a:pt x="4023"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5"/>
            <p:cNvSpPr/>
            <p:nvPr/>
          </p:nvSpPr>
          <p:spPr>
            <a:xfrm>
              <a:off x="5247225" y="2443175"/>
              <a:ext cx="238500" cy="179725"/>
            </a:xfrm>
            <a:custGeom>
              <a:rect b="b" l="l" r="r" t="t"/>
              <a:pathLst>
                <a:path extrusionOk="0" h="7189" w="9540">
                  <a:moveTo>
                    <a:pt x="4765" y="0"/>
                  </a:moveTo>
                  <a:cubicBezTo>
                    <a:pt x="3855" y="0"/>
                    <a:pt x="2950" y="360"/>
                    <a:pt x="2278" y="1085"/>
                  </a:cubicBezTo>
                  <a:cubicBezTo>
                    <a:pt x="0" y="3309"/>
                    <a:pt x="1573" y="7188"/>
                    <a:pt x="4774" y="7188"/>
                  </a:cubicBezTo>
                  <a:cubicBezTo>
                    <a:pt x="4785" y="7188"/>
                    <a:pt x="4796" y="7188"/>
                    <a:pt x="4807" y="7188"/>
                  </a:cubicBezTo>
                  <a:cubicBezTo>
                    <a:pt x="7959" y="7188"/>
                    <a:pt x="9540"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5"/>
            <p:cNvSpPr/>
            <p:nvPr/>
          </p:nvSpPr>
          <p:spPr>
            <a:xfrm>
              <a:off x="4006975" y="4332350"/>
              <a:ext cx="201425" cy="181225"/>
            </a:xfrm>
            <a:custGeom>
              <a:rect b="b" l="l" r="r" t="t"/>
              <a:pathLst>
                <a:path extrusionOk="0" h="7249" w="8057">
                  <a:moveTo>
                    <a:pt x="4008" y="1"/>
                  </a:moveTo>
                  <a:cubicBezTo>
                    <a:pt x="3158" y="1"/>
                    <a:pt x="2309" y="334"/>
                    <a:pt x="1601" y="1004"/>
                  </a:cubicBezTo>
                  <a:cubicBezTo>
                    <a:pt x="109" y="2387"/>
                    <a:pt x="0" y="4557"/>
                    <a:pt x="1384" y="6049"/>
                  </a:cubicBezTo>
                  <a:cubicBezTo>
                    <a:pt x="2082" y="6847"/>
                    <a:pt x="3051" y="7249"/>
                    <a:pt x="4021" y="7249"/>
                  </a:cubicBezTo>
                  <a:cubicBezTo>
                    <a:pt x="4897" y="7249"/>
                    <a:pt x="5774" y="6922"/>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5"/>
            <p:cNvSpPr/>
            <p:nvPr/>
          </p:nvSpPr>
          <p:spPr>
            <a:xfrm>
              <a:off x="4617950" y="3702900"/>
              <a:ext cx="238325" cy="179900"/>
            </a:xfrm>
            <a:custGeom>
              <a:rect b="b" l="l" r="r" t="t"/>
              <a:pathLst>
                <a:path extrusionOk="0" h="7196" w="9533">
                  <a:moveTo>
                    <a:pt x="4759" y="0"/>
                  </a:moveTo>
                  <a:cubicBezTo>
                    <a:pt x="3858" y="0"/>
                    <a:pt x="2957" y="346"/>
                    <a:pt x="2279" y="1038"/>
                  </a:cubicBezTo>
                  <a:cubicBezTo>
                    <a:pt x="0" y="3262"/>
                    <a:pt x="1519" y="7141"/>
                    <a:pt x="4693" y="7195"/>
                  </a:cubicBezTo>
                  <a:cubicBezTo>
                    <a:pt x="4715" y="7196"/>
                    <a:pt x="4737" y="7196"/>
                    <a:pt x="4760" y="7196"/>
                  </a:cubicBezTo>
                  <a:cubicBezTo>
                    <a:pt x="7916" y="7196"/>
                    <a:pt x="9532" y="3409"/>
                    <a:pt x="7324" y="1119"/>
                  </a:cubicBezTo>
                  <a:cubicBezTo>
                    <a:pt x="6633" y="373"/>
                    <a:pt x="5695"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5"/>
            <p:cNvSpPr/>
            <p:nvPr/>
          </p:nvSpPr>
          <p:spPr>
            <a:xfrm>
              <a:off x="7141825" y="1811875"/>
              <a:ext cx="238700" cy="180050"/>
            </a:xfrm>
            <a:custGeom>
              <a:rect b="b" l="l" r="r" t="t"/>
              <a:pathLst>
                <a:path extrusionOk="0" h="7202" w="9548">
                  <a:moveTo>
                    <a:pt x="4774" y="0"/>
                  </a:moveTo>
                  <a:cubicBezTo>
                    <a:pt x="1600" y="0"/>
                    <a:pt x="0" y="3825"/>
                    <a:pt x="2224" y="6103"/>
                  </a:cubicBezTo>
                  <a:cubicBezTo>
                    <a:pt x="2902" y="6835"/>
                    <a:pt x="3825" y="7201"/>
                    <a:pt x="4750" y="7201"/>
                  </a:cubicBezTo>
                  <a:cubicBezTo>
                    <a:pt x="5676" y="7201"/>
                    <a:pt x="6605" y="6835"/>
                    <a:pt x="7296" y="6103"/>
                  </a:cubicBezTo>
                  <a:cubicBezTo>
                    <a:pt x="9548" y="3879"/>
                    <a:pt x="7975" y="27"/>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5"/>
            <p:cNvSpPr/>
            <p:nvPr/>
          </p:nvSpPr>
          <p:spPr>
            <a:xfrm>
              <a:off x="7142025" y="552650"/>
              <a:ext cx="238500" cy="179800"/>
            </a:xfrm>
            <a:custGeom>
              <a:rect b="b" l="l" r="r" t="t"/>
              <a:pathLst>
                <a:path extrusionOk="0" h="7192" w="9540">
                  <a:moveTo>
                    <a:pt x="4760" y="0"/>
                  </a:moveTo>
                  <a:cubicBezTo>
                    <a:pt x="1608" y="0"/>
                    <a:pt x="0" y="3806"/>
                    <a:pt x="2216" y="6076"/>
                  </a:cubicBezTo>
                  <a:cubicBezTo>
                    <a:pt x="2904" y="6819"/>
                    <a:pt x="3836" y="7192"/>
                    <a:pt x="4767" y="7192"/>
                  </a:cubicBezTo>
                  <a:cubicBezTo>
                    <a:pt x="5673" y="7192"/>
                    <a:pt x="6579" y="6839"/>
                    <a:pt x="7261" y="6130"/>
                  </a:cubicBezTo>
                  <a:cubicBezTo>
                    <a:pt x="9540" y="3906"/>
                    <a:pt x="7994" y="27"/>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5"/>
            <p:cNvSpPr/>
            <p:nvPr/>
          </p:nvSpPr>
          <p:spPr>
            <a:xfrm>
              <a:off x="7160125" y="1181075"/>
              <a:ext cx="201425" cy="181050"/>
            </a:xfrm>
            <a:custGeom>
              <a:rect b="b" l="l" r="r" t="t"/>
              <a:pathLst>
                <a:path extrusionOk="0" h="7242" w="8057">
                  <a:moveTo>
                    <a:pt x="4033" y="1"/>
                  </a:moveTo>
                  <a:cubicBezTo>
                    <a:pt x="3183" y="1"/>
                    <a:pt x="2336" y="327"/>
                    <a:pt x="1628" y="983"/>
                  </a:cubicBezTo>
                  <a:cubicBezTo>
                    <a:pt x="136" y="2394"/>
                    <a:pt x="1" y="4564"/>
                    <a:pt x="1411" y="6056"/>
                  </a:cubicBezTo>
                  <a:cubicBezTo>
                    <a:pt x="2095" y="6840"/>
                    <a:pt x="3065" y="7242"/>
                    <a:pt x="4035" y="7242"/>
                  </a:cubicBezTo>
                  <a:cubicBezTo>
                    <a:pt x="4910" y="7242"/>
                    <a:pt x="5787" y="6914"/>
                    <a:pt x="6456" y="6245"/>
                  </a:cubicBezTo>
                  <a:cubicBezTo>
                    <a:pt x="7975" y="4944"/>
                    <a:pt x="8056" y="2638"/>
                    <a:pt x="6673" y="1200"/>
                  </a:cubicBezTo>
                  <a:cubicBezTo>
                    <a:pt x="5917" y="402"/>
                    <a:pt x="4974" y="1"/>
                    <a:pt x="403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5"/>
            <p:cNvSpPr/>
            <p:nvPr/>
          </p:nvSpPr>
          <p:spPr>
            <a:xfrm>
              <a:off x="7141825" y="4962975"/>
              <a:ext cx="238700" cy="180150"/>
            </a:xfrm>
            <a:custGeom>
              <a:rect b="b" l="l" r="r" t="t"/>
              <a:pathLst>
                <a:path extrusionOk="0" h="7206" w="9548">
                  <a:moveTo>
                    <a:pt x="4801" y="0"/>
                  </a:moveTo>
                  <a:cubicBezTo>
                    <a:pt x="1600" y="0"/>
                    <a:pt x="0" y="3852"/>
                    <a:pt x="2251" y="6103"/>
                  </a:cubicBezTo>
                  <a:cubicBezTo>
                    <a:pt x="2933" y="6839"/>
                    <a:pt x="3854" y="7205"/>
                    <a:pt x="4777" y="7205"/>
                  </a:cubicBezTo>
                  <a:cubicBezTo>
                    <a:pt x="5691" y="7205"/>
                    <a:pt x="6608" y="6846"/>
                    <a:pt x="7296" y="6130"/>
                  </a:cubicBezTo>
                  <a:cubicBezTo>
                    <a:pt x="9548" y="3879"/>
                    <a:pt x="7975"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5"/>
            <p:cNvSpPr/>
            <p:nvPr/>
          </p:nvSpPr>
          <p:spPr>
            <a:xfrm>
              <a:off x="7160125" y="2443200"/>
              <a:ext cx="202100" cy="180775"/>
            </a:xfrm>
            <a:custGeom>
              <a:rect b="b" l="l" r="r" t="t"/>
              <a:pathLst>
                <a:path extrusionOk="0" h="7231" w="8084">
                  <a:moveTo>
                    <a:pt x="4012" y="1"/>
                  </a:moveTo>
                  <a:cubicBezTo>
                    <a:pt x="3198" y="1"/>
                    <a:pt x="2389" y="304"/>
                    <a:pt x="1709" y="922"/>
                  </a:cubicBezTo>
                  <a:cubicBezTo>
                    <a:pt x="190" y="2278"/>
                    <a:pt x="1" y="4448"/>
                    <a:pt x="1330" y="5967"/>
                  </a:cubicBezTo>
                  <a:cubicBezTo>
                    <a:pt x="2057" y="6797"/>
                    <a:pt x="3051" y="7231"/>
                    <a:pt x="4048" y="7231"/>
                  </a:cubicBezTo>
                  <a:cubicBezTo>
                    <a:pt x="4873" y="7231"/>
                    <a:pt x="5699" y="6934"/>
                    <a:pt x="6375" y="6319"/>
                  </a:cubicBezTo>
                  <a:cubicBezTo>
                    <a:pt x="7894" y="4990"/>
                    <a:pt x="8083" y="2766"/>
                    <a:pt x="6727" y="1274"/>
                  </a:cubicBezTo>
                  <a:cubicBezTo>
                    <a:pt x="5960"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5"/>
            <p:cNvSpPr/>
            <p:nvPr/>
          </p:nvSpPr>
          <p:spPr>
            <a:xfrm>
              <a:off x="7141825" y="3073100"/>
              <a:ext cx="238125" cy="179775"/>
            </a:xfrm>
            <a:custGeom>
              <a:rect b="b" l="l" r="r" t="t"/>
              <a:pathLst>
                <a:path extrusionOk="0" h="7191" w="9525">
                  <a:moveTo>
                    <a:pt x="4781" y="1"/>
                  </a:moveTo>
                  <a:cubicBezTo>
                    <a:pt x="3878" y="1"/>
                    <a:pt x="2971" y="354"/>
                    <a:pt x="2279" y="1059"/>
                  </a:cubicBezTo>
                  <a:cubicBezTo>
                    <a:pt x="0" y="3256"/>
                    <a:pt x="1519" y="7135"/>
                    <a:pt x="4693" y="7189"/>
                  </a:cubicBezTo>
                  <a:cubicBezTo>
                    <a:pt x="4726" y="7190"/>
                    <a:pt x="4759" y="7190"/>
                    <a:pt x="4792" y="7190"/>
                  </a:cubicBezTo>
                  <a:cubicBezTo>
                    <a:pt x="7927" y="7190"/>
                    <a:pt x="9525" y="3395"/>
                    <a:pt x="7324" y="1141"/>
                  </a:cubicBezTo>
                  <a:cubicBezTo>
                    <a:pt x="6647" y="381"/>
                    <a:pt x="5717" y="1"/>
                    <a:pt x="478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5"/>
            <p:cNvSpPr/>
            <p:nvPr/>
          </p:nvSpPr>
          <p:spPr>
            <a:xfrm>
              <a:off x="7142025" y="3703750"/>
              <a:ext cx="238500" cy="180325"/>
            </a:xfrm>
            <a:custGeom>
              <a:rect b="b" l="l" r="r" t="t"/>
              <a:pathLst>
                <a:path extrusionOk="0" h="7213" w="9540">
                  <a:moveTo>
                    <a:pt x="4760" y="0"/>
                  </a:moveTo>
                  <a:cubicBezTo>
                    <a:pt x="1608" y="0"/>
                    <a:pt x="0" y="3806"/>
                    <a:pt x="2216" y="6076"/>
                  </a:cubicBezTo>
                  <a:cubicBezTo>
                    <a:pt x="2904" y="6832"/>
                    <a:pt x="3835" y="7212"/>
                    <a:pt x="4767" y="7212"/>
                  </a:cubicBezTo>
                  <a:cubicBezTo>
                    <a:pt x="5673" y="7212"/>
                    <a:pt x="6579" y="6853"/>
                    <a:pt x="7261" y="6130"/>
                  </a:cubicBezTo>
                  <a:cubicBezTo>
                    <a:pt x="9540" y="3906"/>
                    <a:pt x="7994" y="28"/>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5"/>
            <p:cNvSpPr/>
            <p:nvPr/>
          </p:nvSpPr>
          <p:spPr>
            <a:xfrm>
              <a:off x="7160125" y="4332350"/>
              <a:ext cx="201425" cy="181225"/>
            </a:xfrm>
            <a:custGeom>
              <a:rect b="b" l="l" r="r" t="t"/>
              <a:pathLst>
                <a:path extrusionOk="0" h="7249" w="8057">
                  <a:moveTo>
                    <a:pt x="4035" y="1"/>
                  </a:moveTo>
                  <a:cubicBezTo>
                    <a:pt x="3185" y="1"/>
                    <a:pt x="2336" y="334"/>
                    <a:pt x="1628" y="1004"/>
                  </a:cubicBezTo>
                  <a:cubicBezTo>
                    <a:pt x="136" y="2387"/>
                    <a:pt x="1" y="4557"/>
                    <a:pt x="1411" y="6049"/>
                  </a:cubicBezTo>
                  <a:cubicBezTo>
                    <a:pt x="2095" y="6847"/>
                    <a:pt x="3065" y="7249"/>
                    <a:pt x="4035" y="7249"/>
                  </a:cubicBezTo>
                  <a:cubicBezTo>
                    <a:pt x="4911" y="7249"/>
                    <a:pt x="5787" y="6922"/>
                    <a:pt x="6456" y="6266"/>
                  </a:cubicBezTo>
                  <a:cubicBezTo>
                    <a:pt x="7975" y="4937"/>
                    <a:pt x="8056" y="2631"/>
                    <a:pt x="6673" y="1221"/>
                  </a:cubicBezTo>
                  <a:cubicBezTo>
                    <a:pt x="5918" y="409"/>
                    <a:pt x="4976"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6" name="Google Shape;1246;p15"/>
          <p:cNvSpPr txBox="1"/>
          <p:nvPr>
            <p:ph type="title"/>
          </p:nvPr>
        </p:nvSpPr>
        <p:spPr>
          <a:xfrm>
            <a:off x="620700" y="594932"/>
            <a:ext cx="7902600" cy="500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247" name="Google Shape;1247;p15"/>
          <p:cNvSpPr txBox="1"/>
          <p:nvPr>
            <p:ph idx="2" type="title"/>
          </p:nvPr>
        </p:nvSpPr>
        <p:spPr>
          <a:xfrm>
            <a:off x="1510925" y="3384225"/>
            <a:ext cx="1574400" cy="288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1248" name="Google Shape;1248;p15"/>
          <p:cNvSpPr txBox="1"/>
          <p:nvPr>
            <p:ph idx="1" type="subTitle"/>
          </p:nvPr>
        </p:nvSpPr>
        <p:spPr>
          <a:xfrm>
            <a:off x="1510925" y="3672225"/>
            <a:ext cx="1525500" cy="95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accent5"/>
                </a:solidFill>
              </a:defRPr>
            </a:lvl1pPr>
            <a:lvl2pPr lvl="1" rtl="0" algn="ctr">
              <a:lnSpc>
                <a:spcPct val="100000"/>
              </a:lnSpc>
              <a:spcBef>
                <a:spcPts val="1600"/>
              </a:spcBef>
              <a:spcAft>
                <a:spcPts val="0"/>
              </a:spcAft>
              <a:buNone/>
              <a:defRPr sz="1400">
                <a:solidFill>
                  <a:schemeClr val="accent5"/>
                </a:solidFill>
              </a:defRPr>
            </a:lvl2pPr>
            <a:lvl3pPr lvl="2" rtl="0" algn="ctr">
              <a:lnSpc>
                <a:spcPct val="100000"/>
              </a:lnSpc>
              <a:spcBef>
                <a:spcPts val="1600"/>
              </a:spcBef>
              <a:spcAft>
                <a:spcPts val="0"/>
              </a:spcAft>
              <a:buNone/>
              <a:defRPr sz="1400">
                <a:solidFill>
                  <a:schemeClr val="accent5"/>
                </a:solidFill>
              </a:defRPr>
            </a:lvl3pPr>
            <a:lvl4pPr lvl="3" rtl="0" algn="ctr">
              <a:lnSpc>
                <a:spcPct val="100000"/>
              </a:lnSpc>
              <a:spcBef>
                <a:spcPts val="1600"/>
              </a:spcBef>
              <a:spcAft>
                <a:spcPts val="0"/>
              </a:spcAft>
              <a:buNone/>
              <a:defRPr sz="1400">
                <a:solidFill>
                  <a:schemeClr val="accent5"/>
                </a:solidFill>
              </a:defRPr>
            </a:lvl4pPr>
            <a:lvl5pPr lvl="4" rtl="0" algn="ctr">
              <a:lnSpc>
                <a:spcPct val="100000"/>
              </a:lnSpc>
              <a:spcBef>
                <a:spcPts val="1600"/>
              </a:spcBef>
              <a:spcAft>
                <a:spcPts val="0"/>
              </a:spcAft>
              <a:buNone/>
              <a:defRPr sz="1400">
                <a:solidFill>
                  <a:schemeClr val="accent5"/>
                </a:solidFill>
              </a:defRPr>
            </a:lvl5pPr>
            <a:lvl6pPr lvl="5" rtl="0" algn="ctr">
              <a:lnSpc>
                <a:spcPct val="100000"/>
              </a:lnSpc>
              <a:spcBef>
                <a:spcPts val="1600"/>
              </a:spcBef>
              <a:spcAft>
                <a:spcPts val="0"/>
              </a:spcAft>
              <a:buNone/>
              <a:defRPr sz="1400">
                <a:solidFill>
                  <a:schemeClr val="accent5"/>
                </a:solidFill>
              </a:defRPr>
            </a:lvl6pPr>
            <a:lvl7pPr lvl="6" rtl="0" algn="ctr">
              <a:lnSpc>
                <a:spcPct val="100000"/>
              </a:lnSpc>
              <a:spcBef>
                <a:spcPts val="1600"/>
              </a:spcBef>
              <a:spcAft>
                <a:spcPts val="0"/>
              </a:spcAft>
              <a:buNone/>
              <a:defRPr sz="1400">
                <a:solidFill>
                  <a:schemeClr val="accent5"/>
                </a:solidFill>
              </a:defRPr>
            </a:lvl7pPr>
            <a:lvl8pPr lvl="7" rtl="0" algn="ctr">
              <a:lnSpc>
                <a:spcPct val="100000"/>
              </a:lnSpc>
              <a:spcBef>
                <a:spcPts val="1600"/>
              </a:spcBef>
              <a:spcAft>
                <a:spcPts val="0"/>
              </a:spcAft>
              <a:buNone/>
              <a:defRPr sz="1400">
                <a:solidFill>
                  <a:schemeClr val="accent5"/>
                </a:solidFill>
              </a:defRPr>
            </a:lvl8pPr>
            <a:lvl9pPr lvl="8" rtl="0" algn="ctr">
              <a:lnSpc>
                <a:spcPct val="100000"/>
              </a:lnSpc>
              <a:spcBef>
                <a:spcPts val="1600"/>
              </a:spcBef>
              <a:spcAft>
                <a:spcPts val="1600"/>
              </a:spcAft>
              <a:buNone/>
              <a:defRPr sz="1400">
                <a:solidFill>
                  <a:schemeClr val="accent5"/>
                </a:solidFill>
              </a:defRPr>
            </a:lvl9pPr>
          </a:lstStyle>
          <a:p/>
        </p:txBody>
      </p:sp>
      <p:sp>
        <p:nvSpPr>
          <p:cNvPr id="1249" name="Google Shape;1249;p15"/>
          <p:cNvSpPr txBox="1"/>
          <p:nvPr>
            <p:ph idx="3" type="title"/>
          </p:nvPr>
        </p:nvSpPr>
        <p:spPr>
          <a:xfrm>
            <a:off x="3812638" y="3058675"/>
            <a:ext cx="1574400" cy="288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1250" name="Google Shape;1250;p15"/>
          <p:cNvSpPr txBox="1"/>
          <p:nvPr>
            <p:ph idx="4" type="subTitle"/>
          </p:nvPr>
        </p:nvSpPr>
        <p:spPr>
          <a:xfrm>
            <a:off x="3812638" y="3346675"/>
            <a:ext cx="1525500" cy="95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accent5"/>
                </a:solidFill>
              </a:defRPr>
            </a:lvl1pPr>
            <a:lvl2pPr lvl="1" rtl="0" algn="ctr">
              <a:lnSpc>
                <a:spcPct val="100000"/>
              </a:lnSpc>
              <a:spcBef>
                <a:spcPts val="1600"/>
              </a:spcBef>
              <a:spcAft>
                <a:spcPts val="0"/>
              </a:spcAft>
              <a:buNone/>
              <a:defRPr sz="1400">
                <a:solidFill>
                  <a:schemeClr val="accent5"/>
                </a:solidFill>
              </a:defRPr>
            </a:lvl2pPr>
            <a:lvl3pPr lvl="2" rtl="0" algn="ctr">
              <a:lnSpc>
                <a:spcPct val="100000"/>
              </a:lnSpc>
              <a:spcBef>
                <a:spcPts val="1600"/>
              </a:spcBef>
              <a:spcAft>
                <a:spcPts val="0"/>
              </a:spcAft>
              <a:buNone/>
              <a:defRPr sz="1400">
                <a:solidFill>
                  <a:schemeClr val="accent5"/>
                </a:solidFill>
              </a:defRPr>
            </a:lvl3pPr>
            <a:lvl4pPr lvl="3" rtl="0" algn="ctr">
              <a:lnSpc>
                <a:spcPct val="100000"/>
              </a:lnSpc>
              <a:spcBef>
                <a:spcPts val="1600"/>
              </a:spcBef>
              <a:spcAft>
                <a:spcPts val="0"/>
              </a:spcAft>
              <a:buNone/>
              <a:defRPr sz="1400">
                <a:solidFill>
                  <a:schemeClr val="accent5"/>
                </a:solidFill>
              </a:defRPr>
            </a:lvl4pPr>
            <a:lvl5pPr lvl="4" rtl="0" algn="ctr">
              <a:lnSpc>
                <a:spcPct val="100000"/>
              </a:lnSpc>
              <a:spcBef>
                <a:spcPts val="1600"/>
              </a:spcBef>
              <a:spcAft>
                <a:spcPts val="0"/>
              </a:spcAft>
              <a:buNone/>
              <a:defRPr sz="1400">
                <a:solidFill>
                  <a:schemeClr val="accent5"/>
                </a:solidFill>
              </a:defRPr>
            </a:lvl5pPr>
            <a:lvl6pPr lvl="5" rtl="0" algn="ctr">
              <a:lnSpc>
                <a:spcPct val="100000"/>
              </a:lnSpc>
              <a:spcBef>
                <a:spcPts val="1600"/>
              </a:spcBef>
              <a:spcAft>
                <a:spcPts val="0"/>
              </a:spcAft>
              <a:buNone/>
              <a:defRPr sz="1400">
                <a:solidFill>
                  <a:schemeClr val="accent5"/>
                </a:solidFill>
              </a:defRPr>
            </a:lvl6pPr>
            <a:lvl7pPr lvl="6" rtl="0" algn="ctr">
              <a:lnSpc>
                <a:spcPct val="100000"/>
              </a:lnSpc>
              <a:spcBef>
                <a:spcPts val="1600"/>
              </a:spcBef>
              <a:spcAft>
                <a:spcPts val="0"/>
              </a:spcAft>
              <a:buNone/>
              <a:defRPr sz="1400">
                <a:solidFill>
                  <a:schemeClr val="accent5"/>
                </a:solidFill>
              </a:defRPr>
            </a:lvl7pPr>
            <a:lvl8pPr lvl="7" rtl="0" algn="ctr">
              <a:lnSpc>
                <a:spcPct val="100000"/>
              </a:lnSpc>
              <a:spcBef>
                <a:spcPts val="1600"/>
              </a:spcBef>
              <a:spcAft>
                <a:spcPts val="0"/>
              </a:spcAft>
              <a:buNone/>
              <a:defRPr sz="1400">
                <a:solidFill>
                  <a:schemeClr val="accent5"/>
                </a:solidFill>
              </a:defRPr>
            </a:lvl8pPr>
            <a:lvl9pPr lvl="8" rtl="0" algn="ctr">
              <a:lnSpc>
                <a:spcPct val="100000"/>
              </a:lnSpc>
              <a:spcBef>
                <a:spcPts val="1600"/>
              </a:spcBef>
              <a:spcAft>
                <a:spcPts val="1600"/>
              </a:spcAft>
              <a:buNone/>
              <a:defRPr sz="1400">
                <a:solidFill>
                  <a:schemeClr val="accent5"/>
                </a:solidFill>
              </a:defRPr>
            </a:lvl9pPr>
          </a:lstStyle>
          <a:p/>
        </p:txBody>
      </p:sp>
      <p:sp>
        <p:nvSpPr>
          <p:cNvPr id="1251" name="Google Shape;1251;p15"/>
          <p:cNvSpPr txBox="1"/>
          <p:nvPr>
            <p:ph idx="5" type="title"/>
          </p:nvPr>
        </p:nvSpPr>
        <p:spPr>
          <a:xfrm>
            <a:off x="6137900" y="3308025"/>
            <a:ext cx="1574400" cy="288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1252" name="Google Shape;1252;p15"/>
          <p:cNvSpPr txBox="1"/>
          <p:nvPr>
            <p:ph idx="6" type="subTitle"/>
          </p:nvPr>
        </p:nvSpPr>
        <p:spPr>
          <a:xfrm>
            <a:off x="6137900" y="3596025"/>
            <a:ext cx="1525500" cy="95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accent5"/>
                </a:solidFill>
              </a:defRPr>
            </a:lvl1pPr>
            <a:lvl2pPr lvl="1" rtl="0" algn="ctr">
              <a:lnSpc>
                <a:spcPct val="100000"/>
              </a:lnSpc>
              <a:spcBef>
                <a:spcPts val="1600"/>
              </a:spcBef>
              <a:spcAft>
                <a:spcPts val="0"/>
              </a:spcAft>
              <a:buNone/>
              <a:defRPr sz="1400">
                <a:solidFill>
                  <a:schemeClr val="accent5"/>
                </a:solidFill>
              </a:defRPr>
            </a:lvl2pPr>
            <a:lvl3pPr lvl="2" rtl="0" algn="ctr">
              <a:lnSpc>
                <a:spcPct val="100000"/>
              </a:lnSpc>
              <a:spcBef>
                <a:spcPts val="1600"/>
              </a:spcBef>
              <a:spcAft>
                <a:spcPts val="0"/>
              </a:spcAft>
              <a:buNone/>
              <a:defRPr sz="1400">
                <a:solidFill>
                  <a:schemeClr val="accent5"/>
                </a:solidFill>
              </a:defRPr>
            </a:lvl3pPr>
            <a:lvl4pPr lvl="3" rtl="0" algn="ctr">
              <a:lnSpc>
                <a:spcPct val="100000"/>
              </a:lnSpc>
              <a:spcBef>
                <a:spcPts val="1600"/>
              </a:spcBef>
              <a:spcAft>
                <a:spcPts val="0"/>
              </a:spcAft>
              <a:buNone/>
              <a:defRPr sz="1400">
                <a:solidFill>
                  <a:schemeClr val="accent5"/>
                </a:solidFill>
              </a:defRPr>
            </a:lvl4pPr>
            <a:lvl5pPr lvl="4" rtl="0" algn="ctr">
              <a:lnSpc>
                <a:spcPct val="100000"/>
              </a:lnSpc>
              <a:spcBef>
                <a:spcPts val="1600"/>
              </a:spcBef>
              <a:spcAft>
                <a:spcPts val="0"/>
              </a:spcAft>
              <a:buNone/>
              <a:defRPr sz="1400">
                <a:solidFill>
                  <a:schemeClr val="accent5"/>
                </a:solidFill>
              </a:defRPr>
            </a:lvl5pPr>
            <a:lvl6pPr lvl="5" rtl="0" algn="ctr">
              <a:lnSpc>
                <a:spcPct val="100000"/>
              </a:lnSpc>
              <a:spcBef>
                <a:spcPts val="1600"/>
              </a:spcBef>
              <a:spcAft>
                <a:spcPts val="0"/>
              </a:spcAft>
              <a:buNone/>
              <a:defRPr sz="1400">
                <a:solidFill>
                  <a:schemeClr val="accent5"/>
                </a:solidFill>
              </a:defRPr>
            </a:lvl6pPr>
            <a:lvl7pPr lvl="6" rtl="0" algn="ctr">
              <a:lnSpc>
                <a:spcPct val="100000"/>
              </a:lnSpc>
              <a:spcBef>
                <a:spcPts val="1600"/>
              </a:spcBef>
              <a:spcAft>
                <a:spcPts val="0"/>
              </a:spcAft>
              <a:buNone/>
              <a:defRPr sz="1400">
                <a:solidFill>
                  <a:schemeClr val="accent5"/>
                </a:solidFill>
              </a:defRPr>
            </a:lvl7pPr>
            <a:lvl8pPr lvl="7" rtl="0" algn="ctr">
              <a:lnSpc>
                <a:spcPct val="100000"/>
              </a:lnSpc>
              <a:spcBef>
                <a:spcPts val="1600"/>
              </a:spcBef>
              <a:spcAft>
                <a:spcPts val="0"/>
              </a:spcAft>
              <a:buNone/>
              <a:defRPr sz="1400">
                <a:solidFill>
                  <a:schemeClr val="accent5"/>
                </a:solidFill>
              </a:defRPr>
            </a:lvl8pPr>
            <a:lvl9pPr lvl="8" rtl="0" algn="ctr">
              <a:lnSpc>
                <a:spcPct val="100000"/>
              </a:lnSpc>
              <a:spcBef>
                <a:spcPts val="1600"/>
              </a:spcBef>
              <a:spcAft>
                <a:spcPts val="1600"/>
              </a:spcAft>
              <a:buNone/>
              <a:defRPr sz="1400">
                <a:solidFill>
                  <a:schemeClr val="accent5"/>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_3">
    <p:spTree>
      <p:nvGrpSpPr>
        <p:cNvPr id="1253" name="Shape 1253"/>
        <p:cNvGrpSpPr/>
        <p:nvPr/>
      </p:nvGrpSpPr>
      <p:grpSpPr>
        <a:xfrm>
          <a:off x="0" y="0"/>
          <a:ext cx="0" cy="0"/>
          <a:chOff x="0" y="0"/>
          <a:chExt cx="0" cy="0"/>
        </a:xfrm>
      </p:grpSpPr>
      <p:grpSp>
        <p:nvGrpSpPr>
          <p:cNvPr id="1254" name="Google Shape;1254;p16"/>
          <p:cNvGrpSpPr/>
          <p:nvPr/>
        </p:nvGrpSpPr>
        <p:grpSpPr>
          <a:xfrm>
            <a:off x="7849181" y="5"/>
            <a:ext cx="944408" cy="670031"/>
            <a:chOff x="209625" y="551300"/>
            <a:chExt cx="7170900" cy="4592400"/>
          </a:xfrm>
        </p:grpSpPr>
        <p:sp>
          <p:nvSpPr>
            <p:cNvPr id="1255" name="Google Shape;1255;p16"/>
            <p:cNvSpPr/>
            <p:nvPr/>
          </p:nvSpPr>
          <p:spPr>
            <a:xfrm>
              <a:off x="838900" y="1811875"/>
              <a:ext cx="238725" cy="180050"/>
            </a:xfrm>
            <a:custGeom>
              <a:rect b="b" l="l" r="r" t="t"/>
              <a:pathLst>
                <a:path extrusionOk="0" h="7202" w="9549">
                  <a:moveTo>
                    <a:pt x="4802" y="0"/>
                  </a:moveTo>
                  <a:cubicBezTo>
                    <a:pt x="1601" y="0"/>
                    <a:pt x="1" y="3825"/>
                    <a:pt x="2252" y="6103"/>
                  </a:cubicBezTo>
                  <a:cubicBezTo>
                    <a:pt x="2930" y="6835"/>
                    <a:pt x="3852" y="7201"/>
                    <a:pt x="4775" y="7201"/>
                  </a:cubicBezTo>
                  <a:cubicBezTo>
                    <a:pt x="5697" y="7201"/>
                    <a:pt x="6619" y="6835"/>
                    <a:pt x="7297" y="6103"/>
                  </a:cubicBezTo>
                  <a:cubicBezTo>
                    <a:pt x="9548" y="3879"/>
                    <a:pt x="7975" y="27"/>
                    <a:pt x="480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6"/>
            <p:cNvSpPr/>
            <p:nvPr/>
          </p:nvSpPr>
          <p:spPr>
            <a:xfrm>
              <a:off x="1469250" y="1182575"/>
              <a:ext cx="238325" cy="179750"/>
            </a:xfrm>
            <a:custGeom>
              <a:rect b="b" l="l" r="r" t="t"/>
              <a:pathLst>
                <a:path extrusionOk="0" h="7190" w="9533">
                  <a:moveTo>
                    <a:pt x="4746" y="1"/>
                  </a:moveTo>
                  <a:cubicBezTo>
                    <a:pt x="1616" y="1"/>
                    <a:pt x="0" y="3761"/>
                    <a:pt x="2182" y="6050"/>
                  </a:cubicBezTo>
                  <a:cubicBezTo>
                    <a:pt x="2859" y="6810"/>
                    <a:pt x="3796" y="7189"/>
                    <a:pt x="4739" y="7189"/>
                  </a:cubicBezTo>
                  <a:cubicBezTo>
                    <a:pt x="5648" y="7189"/>
                    <a:pt x="6562" y="6837"/>
                    <a:pt x="7254" y="6131"/>
                  </a:cubicBezTo>
                  <a:cubicBezTo>
                    <a:pt x="9532" y="3934"/>
                    <a:pt x="8013" y="55"/>
                    <a:pt x="4813" y="1"/>
                  </a:cubicBezTo>
                  <a:cubicBezTo>
                    <a:pt x="4790"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6"/>
            <p:cNvSpPr/>
            <p:nvPr/>
          </p:nvSpPr>
          <p:spPr>
            <a:xfrm>
              <a:off x="2098325" y="551550"/>
              <a:ext cx="239200" cy="180150"/>
            </a:xfrm>
            <a:custGeom>
              <a:rect b="b" l="l" r="r" t="t"/>
              <a:pathLst>
                <a:path extrusionOk="0" h="7206" w="9568">
                  <a:moveTo>
                    <a:pt x="4746" y="0"/>
                  </a:moveTo>
                  <a:cubicBezTo>
                    <a:pt x="3826" y="0"/>
                    <a:pt x="2912" y="366"/>
                    <a:pt x="2244" y="1102"/>
                  </a:cubicBezTo>
                  <a:cubicBezTo>
                    <a:pt x="1" y="3372"/>
                    <a:pt x="1609" y="7205"/>
                    <a:pt x="4787" y="7205"/>
                  </a:cubicBezTo>
                  <a:cubicBezTo>
                    <a:pt x="4798" y="7205"/>
                    <a:pt x="4810" y="7205"/>
                    <a:pt x="4821" y="7205"/>
                  </a:cubicBezTo>
                  <a:cubicBezTo>
                    <a:pt x="7994" y="7151"/>
                    <a:pt x="9568" y="3299"/>
                    <a:pt x="7262" y="1075"/>
                  </a:cubicBezTo>
                  <a:cubicBezTo>
                    <a:pt x="6574" y="360"/>
                    <a:pt x="5657" y="0"/>
                    <a:pt x="474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6"/>
            <p:cNvSpPr/>
            <p:nvPr/>
          </p:nvSpPr>
          <p:spPr>
            <a:xfrm>
              <a:off x="1468850" y="1811875"/>
              <a:ext cx="238725" cy="180050"/>
            </a:xfrm>
            <a:custGeom>
              <a:rect b="b" l="l" r="r" t="t"/>
              <a:pathLst>
                <a:path extrusionOk="0" h="7202" w="9549">
                  <a:moveTo>
                    <a:pt x="4748" y="0"/>
                  </a:moveTo>
                  <a:cubicBezTo>
                    <a:pt x="1574" y="27"/>
                    <a:pt x="1" y="3879"/>
                    <a:pt x="2252" y="6103"/>
                  </a:cubicBezTo>
                  <a:cubicBezTo>
                    <a:pt x="2944" y="6835"/>
                    <a:pt x="3866" y="7201"/>
                    <a:pt x="4788" y="7201"/>
                  </a:cubicBezTo>
                  <a:cubicBezTo>
                    <a:pt x="5710" y="7201"/>
                    <a:pt x="6633" y="6835"/>
                    <a:pt x="7324" y="6103"/>
                  </a:cubicBezTo>
                  <a:cubicBezTo>
                    <a:pt x="9548" y="3825"/>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6"/>
            <p:cNvSpPr/>
            <p:nvPr/>
          </p:nvSpPr>
          <p:spPr>
            <a:xfrm>
              <a:off x="2116450" y="1181050"/>
              <a:ext cx="202775" cy="181225"/>
            </a:xfrm>
            <a:custGeom>
              <a:rect b="b" l="l" r="r" t="t"/>
              <a:pathLst>
                <a:path extrusionOk="0" h="7249" w="8111">
                  <a:moveTo>
                    <a:pt x="4037" y="0"/>
                  </a:moveTo>
                  <a:cubicBezTo>
                    <a:pt x="3213" y="0"/>
                    <a:pt x="2393" y="309"/>
                    <a:pt x="1709" y="930"/>
                  </a:cubicBezTo>
                  <a:cubicBezTo>
                    <a:pt x="163" y="2314"/>
                    <a:pt x="0" y="4429"/>
                    <a:pt x="1356" y="5975"/>
                  </a:cubicBezTo>
                  <a:cubicBezTo>
                    <a:pt x="2109" y="6817"/>
                    <a:pt x="3087" y="7248"/>
                    <a:pt x="4067" y="7248"/>
                  </a:cubicBezTo>
                  <a:cubicBezTo>
                    <a:pt x="4887" y="7248"/>
                    <a:pt x="5709" y="6946"/>
                    <a:pt x="6401" y="6328"/>
                  </a:cubicBezTo>
                  <a:cubicBezTo>
                    <a:pt x="7920" y="4972"/>
                    <a:pt x="8110" y="2775"/>
                    <a:pt x="6754" y="1283"/>
                  </a:cubicBezTo>
                  <a:cubicBezTo>
                    <a:pt x="5990" y="431"/>
                    <a:pt x="5011" y="0"/>
                    <a:pt x="403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6"/>
            <p:cNvSpPr/>
            <p:nvPr/>
          </p:nvSpPr>
          <p:spPr>
            <a:xfrm>
              <a:off x="2747075" y="551300"/>
              <a:ext cx="201425" cy="180975"/>
            </a:xfrm>
            <a:custGeom>
              <a:rect b="b" l="l" r="r" t="t"/>
              <a:pathLst>
                <a:path extrusionOk="0" h="7239" w="8057">
                  <a:moveTo>
                    <a:pt x="4008" y="1"/>
                  </a:moveTo>
                  <a:cubicBezTo>
                    <a:pt x="3158" y="1"/>
                    <a:pt x="2309" y="334"/>
                    <a:pt x="1601" y="1004"/>
                  </a:cubicBezTo>
                  <a:cubicBezTo>
                    <a:pt x="82" y="2414"/>
                    <a:pt x="0" y="4557"/>
                    <a:pt x="1384" y="6049"/>
                  </a:cubicBezTo>
                  <a:cubicBezTo>
                    <a:pt x="2129" y="6837"/>
                    <a:pt x="3086" y="7239"/>
                    <a:pt x="4043" y="7239"/>
                  </a:cubicBezTo>
                  <a:cubicBezTo>
                    <a:pt x="4897" y="7239"/>
                    <a:pt x="5752" y="6918"/>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6"/>
            <p:cNvSpPr/>
            <p:nvPr/>
          </p:nvSpPr>
          <p:spPr>
            <a:xfrm>
              <a:off x="2098125" y="1811875"/>
              <a:ext cx="238725" cy="180550"/>
            </a:xfrm>
            <a:custGeom>
              <a:rect b="b" l="l" r="r" t="t"/>
              <a:pathLst>
                <a:path extrusionOk="0" h="7222" w="9549">
                  <a:moveTo>
                    <a:pt x="4775" y="0"/>
                  </a:moveTo>
                  <a:cubicBezTo>
                    <a:pt x="1601" y="0"/>
                    <a:pt x="1" y="3852"/>
                    <a:pt x="2252" y="6103"/>
                  </a:cubicBezTo>
                  <a:cubicBezTo>
                    <a:pt x="2930" y="6849"/>
                    <a:pt x="3852" y="7222"/>
                    <a:pt x="4775" y="7222"/>
                  </a:cubicBezTo>
                  <a:cubicBezTo>
                    <a:pt x="5697" y="7222"/>
                    <a:pt x="6619" y="6849"/>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6"/>
            <p:cNvSpPr/>
            <p:nvPr/>
          </p:nvSpPr>
          <p:spPr>
            <a:xfrm>
              <a:off x="2728000" y="1181375"/>
              <a:ext cx="238800" cy="179625"/>
            </a:xfrm>
            <a:custGeom>
              <a:rect b="b" l="l" r="r" t="t"/>
              <a:pathLst>
                <a:path extrusionOk="0" h="7185" w="9552">
                  <a:moveTo>
                    <a:pt x="4771" y="1"/>
                  </a:moveTo>
                  <a:cubicBezTo>
                    <a:pt x="3826" y="1"/>
                    <a:pt x="2884" y="381"/>
                    <a:pt x="2201" y="1134"/>
                  </a:cubicBezTo>
                  <a:cubicBezTo>
                    <a:pt x="0" y="3416"/>
                    <a:pt x="1624" y="7184"/>
                    <a:pt x="4759" y="7184"/>
                  </a:cubicBezTo>
                  <a:cubicBezTo>
                    <a:pt x="4792" y="7184"/>
                    <a:pt x="4825" y="7184"/>
                    <a:pt x="4859" y="7183"/>
                  </a:cubicBezTo>
                  <a:cubicBezTo>
                    <a:pt x="8033" y="7129"/>
                    <a:pt x="9551" y="3223"/>
                    <a:pt x="7246" y="1026"/>
                  </a:cubicBezTo>
                  <a:cubicBezTo>
                    <a:pt x="6561" y="340"/>
                    <a:pt x="566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6"/>
            <p:cNvSpPr/>
            <p:nvPr/>
          </p:nvSpPr>
          <p:spPr>
            <a:xfrm>
              <a:off x="3358025" y="551525"/>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6"/>
                    <a:pt x="4738" y="7206"/>
                    <a:pt x="4761" y="7206"/>
                  </a:cubicBezTo>
                  <a:cubicBezTo>
                    <a:pt x="7917" y="7206"/>
                    <a:pt x="9533" y="3420"/>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6"/>
            <p:cNvSpPr/>
            <p:nvPr/>
          </p:nvSpPr>
          <p:spPr>
            <a:xfrm>
              <a:off x="2747075" y="1810525"/>
              <a:ext cx="201425" cy="180975"/>
            </a:xfrm>
            <a:custGeom>
              <a:rect b="b" l="l" r="r" t="t"/>
              <a:pathLst>
                <a:path extrusionOk="0" h="7239" w="8057">
                  <a:moveTo>
                    <a:pt x="4008" y="0"/>
                  </a:moveTo>
                  <a:cubicBezTo>
                    <a:pt x="3158" y="0"/>
                    <a:pt x="2309" y="334"/>
                    <a:pt x="1601" y="1003"/>
                  </a:cubicBezTo>
                  <a:cubicBezTo>
                    <a:pt x="109" y="2414"/>
                    <a:pt x="0" y="4584"/>
                    <a:pt x="1384" y="6048"/>
                  </a:cubicBezTo>
                  <a:cubicBezTo>
                    <a:pt x="2086" y="6837"/>
                    <a:pt x="3060" y="7239"/>
                    <a:pt x="4036" y="7239"/>
                  </a:cubicBezTo>
                  <a:cubicBezTo>
                    <a:pt x="4906" y="7239"/>
                    <a:pt x="5778" y="6918"/>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6"/>
            <p:cNvSpPr/>
            <p:nvPr/>
          </p:nvSpPr>
          <p:spPr>
            <a:xfrm>
              <a:off x="3358025" y="1180950"/>
              <a:ext cx="238150" cy="180725"/>
            </a:xfrm>
            <a:custGeom>
              <a:rect b="b" l="l" r="r" t="t"/>
              <a:pathLst>
                <a:path extrusionOk="0" h="7229" w="9526">
                  <a:moveTo>
                    <a:pt x="4763" y="1"/>
                  </a:moveTo>
                  <a:cubicBezTo>
                    <a:pt x="3897" y="1"/>
                    <a:pt x="3028" y="347"/>
                    <a:pt x="2306" y="1043"/>
                  </a:cubicBezTo>
                  <a:cubicBezTo>
                    <a:pt x="1" y="3240"/>
                    <a:pt x="1493" y="7146"/>
                    <a:pt x="4666" y="7227"/>
                  </a:cubicBezTo>
                  <a:cubicBezTo>
                    <a:pt x="4700" y="7228"/>
                    <a:pt x="4733" y="7228"/>
                    <a:pt x="4767" y="7228"/>
                  </a:cubicBezTo>
                  <a:cubicBezTo>
                    <a:pt x="7902" y="7228"/>
                    <a:pt x="9525" y="3460"/>
                    <a:pt x="7352" y="1178"/>
                  </a:cubicBezTo>
                  <a:cubicBezTo>
                    <a:pt x="6610" y="394"/>
                    <a:pt x="5687" y="1"/>
                    <a:pt x="476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6"/>
            <p:cNvSpPr/>
            <p:nvPr/>
          </p:nvSpPr>
          <p:spPr>
            <a:xfrm>
              <a:off x="3357750" y="1811100"/>
              <a:ext cx="239000" cy="179825"/>
            </a:xfrm>
            <a:custGeom>
              <a:rect b="b" l="l" r="r" t="t"/>
              <a:pathLst>
                <a:path extrusionOk="0" h="7193" w="9560">
                  <a:moveTo>
                    <a:pt x="4786" y="0"/>
                  </a:moveTo>
                  <a:cubicBezTo>
                    <a:pt x="3845" y="0"/>
                    <a:pt x="2903" y="380"/>
                    <a:pt x="2209" y="1143"/>
                  </a:cubicBezTo>
                  <a:cubicBezTo>
                    <a:pt x="0" y="3406"/>
                    <a:pt x="1616" y="7192"/>
                    <a:pt x="4773" y="7192"/>
                  </a:cubicBezTo>
                  <a:cubicBezTo>
                    <a:pt x="4795" y="7192"/>
                    <a:pt x="4818" y="7192"/>
                    <a:pt x="4840" y="7192"/>
                  </a:cubicBezTo>
                  <a:cubicBezTo>
                    <a:pt x="8013"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6"/>
            <p:cNvSpPr/>
            <p:nvPr/>
          </p:nvSpPr>
          <p:spPr>
            <a:xfrm>
              <a:off x="209625" y="552625"/>
              <a:ext cx="238325" cy="180000"/>
            </a:xfrm>
            <a:custGeom>
              <a:rect b="b" l="l" r="r" t="t"/>
              <a:pathLst>
                <a:path extrusionOk="0" h="7200" w="9533">
                  <a:moveTo>
                    <a:pt x="4760" y="1"/>
                  </a:moveTo>
                  <a:cubicBezTo>
                    <a:pt x="4738" y="1"/>
                    <a:pt x="4716" y="1"/>
                    <a:pt x="4693" y="1"/>
                  </a:cubicBezTo>
                  <a:cubicBezTo>
                    <a:pt x="1520" y="55"/>
                    <a:pt x="1" y="3934"/>
                    <a:pt x="2279" y="6131"/>
                  </a:cubicBezTo>
                  <a:cubicBezTo>
                    <a:pt x="2955" y="6847"/>
                    <a:pt x="3857" y="7200"/>
                    <a:pt x="4759" y="7200"/>
                  </a:cubicBezTo>
                  <a:cubicBezTo>
                    <a:pt x="5702" y="7200"/>
                    <a:pt x="6644" y="6813"/>
                    <a:pt x="7324" y="6050"/>
                  </a:cubicBezTo>
                  <a:cubicBezTo>
                    <a:pt x="9533" y="3787"/>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6"/>
            <p:cNvSpPr/>
            <p:nvPr/>
          </p:nvSpPr>
          <p:spPr>
            <a:xfrm>
              <a:off x="210025" y="1182575"/>
              <a:ext cx="238325" cy="179650"/>
            </a:xfrm>
            <a:custGeom>
              <a:rect b="b" l="l" r="r" t="t"/>
              <a:pathLst>
                <a:path extrusionOk="0" h="7186" w="9533">
                  <a:moveTo>
                    <a:pt x="4719" y="1"/>
                  </a:moveTo>
                  <a:cubicBezTo>
                    <a:pt x="1590" y="1"/>
                    <a:pt x="0" y="3787"/>
                    <a:pt x="2209" y="6050"/>
                  </a:cubicBezTo>
                  <a:cubicBezTo>
                    <a:pt x="2896" y="6806"/>
                    <a:pt x="3828" y="7186"/>
                    <a:pt x="4759" y="7186"/>
                  </a:cubicBezTo>
                  <a:cubicBezTo>
                    <a:pt x="5665" y="7186"/>
                    <a:pt x="6572" y="6826"/>
                    <a:pt x="7254" y="6104"/>
                  </a:cubicBezTo>
                  <a:cubicBezTo>
                    <a:pt x="9532" y="3880"/>
                    <a:pt x="7986" y="28"/>
                    <a:pt x="4786" y="1"/>
                  </a:cubicBezTo>
                  <a:cubicBezTo>
                    <a:pt x="4763" y="1"/>
                    <a:pt x="4741" y="1"/>
                    <a:pt x="471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6"/>
            <p:cNvSpPr/>
            <p:nvPr/>
          </p:nvSpPr>
          <p:spPr>
            <a:xfrm>
              <a:off x="839100" y="552650"/>
              <a:ext cx="238525" cy="179800"/>
            </a:xfrm>
            <a:custGeom>
              <a:rect b="b" l="l" r="r" t="t"/>
              <a:pathLst>
                <a:path extrusionOk="0" h="7192" w="9541">
                  <a:moveTo>
                    <a:pt x="4787" y="0"/>
                  </a:moveTo>
                  <a:cubicBezTo>
                    <a:pt x="1609" y="0"/>
                    <a:pt x="1" y="3806"/>
                    <a:pt x="2217" y="6076"/>
                  </a:cubicBezTo>
                  <a:cubicBezTo>
                    <a:pt x="2905" y="6819"/>
                    <a:pt x="3843" y="7192"/>
                    <a:pt x="4778" y="7192"/>
                  </a:cubicBezTo>
                  <a:cubicBezTo>
                    <a:pt x="5687" y="7192"/>
                    <a:pt x="6593" y="6839"/>
                    <a:pt x="7262" y="6130"/>
                  </a:cubicBezTo>
                  <a:cubicBezTo>
                    <a:pt x="9540" y="3906"/>
                    <a:pt x="7994"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6"/>
            <p:cNvSpPr/>
            <p:nvPr/>
          </p:nvSpPr>
          <p:spPr>
            <a:xfrm>
              <a:off x="209825" y="1811850"/>
              <a:ext cx="238525" cy="180325"/>
            </a:xfrm>
            <a:custGeom>
              <a:rect b="b" l="l" r="r" t="t"/>
              <a:pathLst>
                <a:path extrusionOk="0" h="7213" w="9541">
                  <a:moveTo>
                    <a:pt x="4760" y="1"/>
                  </a:moveTo>
                  <a:cubicBezTo>
                    <a:pt x="1609" y="1"/>
                    <a:pt x="1" y="3806"/>
                    <a:pt x="2217" y="6077"/>
                  </a:cubicBezTo>
                  <a:cubicBezTo>
                    <a:pt x="2904" y="6833"/>
                    <a:pt x="3836" y="7213"/>
                    <a:pt x="4767" y="7213"/>
                  </a:cubicBezTo>
                  <a:cubicBezTo>
                    <a:pt x="5673" y="7213"/>
                    <a:pt x="6580" y="6853"/>
                    <a:pt x="7262" y="6131"/>
                  </a:cubicBezTo>
                  <a:cubicBezTo>
                    <a:pt x="9540" y="3907"/>
                    <a:pt x="7994" y="28"/>
                    <a:pt x="4794" y="1"/>
                  </a:cubicBezTo>
                  <a:cubicBezTo>
                    <a:pt x="4783" y="1"/>
                    <a:pt x="4771"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6"/>
            <p:cNvSpPr/>
            <p:nvPr/>
          </p:nvSpPr>
          <p:spPr>
            <a:xfrm>
              <a:off x="857225" y="1181075"/>
              <a:ext cx="201400" cy="181050"/>
            </a:xfrm>
            <a:custGeom>
              <a:rect b="b" l="l" r="r" t="t"/>
              <a:pathLst>
                <a:path extrusionOk="0" h="7242" w="8056">
                  <a:moveTo>
                    <a:pt x="4032" y="1"/>
                  </a:moveTo>
                  <a:cubicBezTo>
                    <a:pt x="3183" y="1"/>
                    <a:pt x="2335" y="327"/>
                    <a:pt x="1628" y="983"/>
                  </a:cubicBezTo>
                  <a:cubicBezTo>
                    <a:pt x="136" y="2394"/>
                    <a:pt x="0" y="4564"/>
                    <a:pt x="1411" y="6056"/>
                  </a:cubicBezTo>
                  <a:cubicBezTo>
                    <a:pt x="2095" y="6840"/>
                    <a:pt x="3057" y="7242"/>
                    <a:pt x="4024" y="7242"/>
                  </a:cubicBezTo>
                  <a:cubicBezTo>
                    <a:pt x="4897" y="7242"/>
                    <a:pt x="5774" y="6914"/>
                    <a:pt x="6456" y="6245"/>
                  </a:cubicBezTo>
                  <a:cubicBezTo>
                    <a:pt x="7975" y="4944"/>
                    <a:pt x="8056" y="2638"/>
                    <a:pt x="6673" y="1200"/>
                  </a:cubicBezTo>
                  <a:cubicBezTo>
                    <a:pt x="5917" y="402"/>
                    <a:pt x="4974" y="1"/>
                    <a:pt x="403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6"/>
            <p:cNvSpPr/>
            <p:nvPr/>
          </p:nvSpPr>
          <p:spPr>
            <a:xfrm>
              <a:off x="1468850" y="551525"/>
              <a:ext cx="238325" cy="180175"/>
            </a:xfrm>
            <a:custGeom>
              <a:rect b="b" l="l" r="r" t="t"/>
              <a:pathLst>
                <a:path extrusionOk="0" h="7207" w="9533">
                  <a:moveTo>
                    <a:pt x="4768" y="1"/>
                  </a:moveTo>
                  <a:cubicBezTo>
                    <a:pt x="3870" y="1"/>
                    <a:pt x="2968" y="347"/>
                    <a:pt x="2279" y="1049"/>
                  </a:cubicBezTo>
                  <a:cubicBezTo>
                    <a:pt x="1" y="3273"/>
                    <a:pt x="1520" y="7152"/>
                    <a:pt x="4720" y="7206"/>
                  </a:cubicBezTo>
                  <a:cubicBezTo>
                    <a:pt x="4743" y="7206"/>
                    <a:pt x="4765" y="7206"/>
                    <a:pt x="4787" y="7206"/>
                  </a:cubicBezTo>
                  <a:cubicBezTo>
                    <a:pt x="7917" y="7206"/>
                    <a:pt x="9533" y="3393"/>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6"/>
            <p:cNvSpPr/>
            <p:nvPr/>
          </p:nvSpPr>
          <p:spPr>
            <a:xfrm>
              <a:off x="3988000" y="1811875"/>
              <a:ext cx="238700" cy="180050"/>
            </a:xfrm>
            <a:custGeom>
              <a:rect b="b" l="l" r="r" t="t"/>
              <a:pathLst>
                <a:path extrusionOk="0" h="7202" w="9548">
                  <a:moveTo>
                    <a:pt x="4801" y="0"/>
                  </a:moveTo>
                  <a:cubicBezTo>
                    <a:pt x="1600" y="0"/>
                    <a:pt x="0" y="3825"/>
                    <a:pt x="2251" y="6103"/>
                  </a:cubicBezTo>
                  <a:cubicBezTo>
                    <a:pt x="2929" y="6835"/>
                    <a:pt x="3852" y="7201"/>
                    <a:pt x="4774" y="7201"/>
                  </a:cubicBezTo>
                  <a:cubicBezTo>
                    <a:pt x="5696" y="7201"/>
                    <a:pt x="6618" y="6835"/>
                    <a:pt x="7296" y="6103"/>
                  </a:cubicBezTo>
                  <a:cubicBezTo>
                    <a:pt x="9548" y="3879"/>
                    <a:pt x="7974"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6"/>
            <p:cNvSpPr/>
            <p:nvPr/>
          </p:nvSpPr>
          <p:spPr>
            <a:xfrm>
              <a:off x="4617650" y="1182575"/>
              <a:ext cx="239000" cy="179750"/>
            </a:xfrm>
            <a:custGeom>
              <a:rect b="b" l="l" r="r" t="t"/>
              <a:pathLst>
                <a:path extrusionOk="0" h="7190" w="9560">
                  <a:moveTo>
                    <a:pt x="4773" y="1"/>
                  </a:moveTo>
                  <a:cubicBezTo>
                    <a:pt x="1643" y="1"/>
                    <a:pt x="1" y="3761"/>
                    <a:pt x="2209" y="6050"/>
                  </a:cubicBezTo>
                  <a:cubicBezTo>
                    <a:pt x="2886" y="6810"/>
                    <a:pt x="3823" y="7189"/>
                    <a:pt x="4763" y="7189"/>
                  </a:cubicBezTo>
                  <a:cubicBezTo>
                    <a:pt x="5668" y="7189"/>
                    <a:pt x="6575" y="6837"/>
                    <a:pt x="7254" y="6131"/>
                  </a:cubicBezTo>
                  <a:cubicBezTo>
                    <a:pt x="9560" y="3934"/>
                    <a:pt x="8014" y="55"/>
                    <a:pt x="4840" y="1"/>
                  </a:cubicBezTo>
                  <a:cubicBezTo>
                    <a:pt x="4818" y="1"/>
                    <a:pt x="479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6"/>
            <p:cNvSpPr/>
            <p:nvPr/>
          </p:nvSpPr>
          <p:spPr>
            <a:xfrm>
              <a:off x="5247400" y="551550"/>
              <a:ext cx="238525" cy="180150"/>
            </a:xfrm>
            <a:custGeom>
              <a:rect b="b" l="l" r="r" t="t"/>
              <a:pathLst>
                <a:path extrusionOk="0" h="7206" w="9541">
                  <a:moveTo>
                    <a:pt x="4742" y="0"/>
                  </a:moveTo>
                  <a:cubicBezTo>
                    <a:pt x="3819" y="0"/>
                    <a:pt x="2898" y="366"/>
                    <a:pt x="2217" y="1102"/>
                  </a:cubicBezTo>
                  <a:cubicBezTo>
                    <a:pt x="1" y="3372"/>
                    <a:pt x="1609" y="7205"/>
                    <a:pt x="4788" y="7205"/>
                  </a:cubicBezTo>
                  <a:cubicBezTo>
                    <a:pt x="4799" y="7205"/>
                    <a:pt x="4810" y="7205"/>
                    <a:pt x="4821" y="7205"/>
                  </a:cubicBezTo>
                  <a:cubicBezTo>
                    <a:pt x="7995" y="7151"/>
                    <a:pt x="9541" y="3299"/>
                    <a:pt x="7262" y="1075"/>
                  </a:cubicBezTo>
                  <a:cubicBezTo>
                    <a:pt x="6574" y="360"/>
                    <a:pt x="5657" y="0"/>
                    <a:pt x="474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6"/>
            <p:cNvSpPr/>
            <p:nvPr/>
          </p:nvSpPr>
          <p:spPr>
            <a:xfrm>
              <a:off x="4617950" y="1811875"/>
              <a:ext cx="238700" cy="180050"/>
            </a:xfrm>
            <a:custGeom>
              <a:rect b="b" l="l" r="r" t="t"/>
              <a:pathLst>
                <a:path extrusionOk="0" h="7202" w="9548">
                  <a:moveTo>
                    <a:pt x="4747" y="0"/>
                  </a:moveTo>
                  <a:cubicBezTo>
                    <a:pt x="1573" y="27"/>
                    <a:pt x="0" y="3879"/>
                    <a:pt x="2251" y="6103"/>
                  </a:cubicBezTo>
                  <a:cubicBezTo>
                    <a:pt x="2943" y="6835"/>
                    <a:pt x="3865" y="7201"/>
                    <a:pt x="4784" y="7201"/>
                  </a:cubicBezTo>
                  <a:cubicBezTo>
                    <a:pt x="5703" y="7201"/>
                    <a:pt x="6618" y="6835"/>
                    <a:pt x="7296" y="6103"/>
                  </a:cubicBezTo>
                  <a:cubicBezTo>
                    <a:pt x="9548" y="3825"/>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6"/>
            <p:cNvSpPr/>
            <p:nvPr/>
          </p:nvSpPr>
          <p:spPr>
            <a:xfrm>
              <a:off x="5265525" y="1181050"/>
              <a:ext cx="202100" cy="181225"/>
            </a:xfrm>
            <a:custGeom>
              <a:rect b="b" l="l" r="r" t="t"/>
              <a:pathLst>
                <a:path extrusionOk="0" h="7249" w="8084">
                  <a:moveTo>
                    <a:pt x="4026" y="0"/>
                  </a:moveTo>
                  <a:cubicBezTo>
                    <a:pt x="3208" y="0"/>
                    <a:pt x="2393" y="309"/>
                    <a:pt x="1709" y="930"/>
                  </a:cubicBezTo>
                  <a:cubicBezTo>
                    <a:pt x="163" y="2314"/>
                    <a:pt x="0" y="4429"/>
                    <a:pt x="1357" y="5975"/>
                  </a:cubicBezTo>
                  <a:cubicBezTo>
                    <a:pt x="2110" y="6817"/>
                    <a:pt x="3087" y="7248"/>
                    <a:pt x="4067" y="7248"/>
                  </a:cubicBezTo>
                  <a:cubicBezTo>
                    <a:pt x="4888" y="7248"/>
                    <a:pt x="5709" y="6946"/>
                    <a:pt x="6402" y="6328"/>
                  </a:cubicBezTo>
                  <a:cubicBezTo>
                    <a:pt x="7893" y="4972"/>
                    <a:pt x="8083" y="2775"/>
                    <a:pt x="6727" y="1283"/>
                  </a:cubicBezTo>
                  <a:cubicBezTo>
                    <a:pt x="5963" y="431"/>
                    <a:pt x="4992"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6"/>
            <p:cNvSpPr/>
            <p:nvPr/>
          </p:nvSpPr>
          <p:spPr>
            <a:xfrm>
              <a:off x="5896150" y="551300"/>
              <a:ext cx="200750" cy="180975"/>
            </a:xfrm>
            <a:custGeom>
              <a:rect b="b" l="l" r="r" t="t"/>
              <a:pathLst>
                <a:path extrusionOk="0" h="7239" w="8030">
                  <a:moveTo>
                    <a:pt x="4008" y="1"/>
                  </a:moveTo>
                  <a:cubicBezTo>
                    <a:pt x="3158" y="1"/>
                    <a:pt x="2309" y="334"/>
                    <a:pt x="1601" y="1004"/>
                  </a:cubicBezTo>
                  <a:cubicBezTo>
                    <a:pt x="82" y="2414"/>
                    <a:pt x="1" y="4557"/>
                    <a:pt x="1384" y="6049"/>
                  </a:cubicBezTo>
                  <a:cubicBezTo>
                    <a:pt x="2129" y="6837"/>
                    <a:pt x="3086" y="7239"/>
                    <a:pt x="4043" y="7239"/>
                  </a:cubicBezTo>
                  <a:cubicBezTo>
                    <a:pt x="4898" y="7239"/>
                    <a:pt x="5752" y="6918"/>
                    <a:pt x="6456" y="6266"/>
                  </a:cubicBezTo>
                  <a:cubicBezTo>
                    <a:pt x="7948" y="4937"/>
                    <a:pt x="8029"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6"/>
            <p:cNvSpPr/>
            <p:nvPr/>
          </p:nvSpPr>
          <p:spPr>
            <a:xfrm>
              <a:off x="5247225" y="1811875"/>
              <a:ext cx="238700" cy="180550"/>
            </a:xfrm>
            <a:custGeom>
              <a:rect b="b" l="l" r="r" t="t"/>
              <a:pathLst>
                <a:path extrusionOk="0" h="7222" w="9548">
                  <a:moveTo>
                    <a:pt x="4774" y="0"/>
                  </a:moveTo>
                  <a:cubicBezTo>
                    <a:pt x="1600" y="0"/>
                    <a:pt x="0" y="3852"/>
                    <a:pt x="2251" y="6103"/>
                  </a:cubicBezTo>
                  <a:cubicBezTo>
                    <a:pt x="2929" y="6849"/>
                    <a:pt x="3852" y="7222"/>
                    <a:pt x="4774" y="7222"/>
                  </a:cubicBezTo>
                  <a:cubicBezTo>
                    <a:pt x="5696" y="7222"/>
                    <a:pt x="6618" y="6849"/>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6"/>
            <p:cNvSpPr/>
            <p:nvPr/>
          </p:nvSpPr>
          <p:spPr>
            <a:xfrm>
              <a:off x="5877750" y="1181150"/>
              <a:ext cx="238125" cy="179850"/>
            </a:xfrm>
            <a:custGeom>
              <a:rect b="b" l="l" r="r" t="t"/>
              <a:pathLst>
                <a:path extrusionOk="0" h="7194" w="9525">
                  <a:moveTo>
                    <a:pt x="4741" y="0"/>
                  </a:moveTo>
                  <a:cubicBezTo>
                    <a:pt x="3797" y="0"/>
                    <a:pt x="2854" y="380"/>
                    <a:pt x="2174" y="1143"/>
                  </a:cubicBezTo>
                  <a:cubicBezTo>
                    <a:pt x="0" y="3425"/>
                    <a:pt x="1597" y="7193"/>
                    <a:pt x="4732" y="7193"/>
                  </a:cubicBezTo>
                  <a:cubicBezTo>
                    <a:pt x="4765" y="7193"/>
                    <a:pt x="4799" y="7193"/>
                    <a:pt x="4832" y="7192"/>
                  </a:cubicBezTo>
                  <a:cubicBezTo>
                    <a:pt x="8006" y="7138"/>
                    <a:pt x="9525" y="3259"/>
                    <a:pt x="7219" y="1035"/>
                  </a:cubicBezTo>
                  <a:cubicBezTo>
                    <a:pt x="6544" y="346"/>
                    <a:pt x="5642" y="0"/>
                    <a:pt x="474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6"/>
            <p:cNvSpPr/>
            <p:nvPr/>
          </p:nvSpPr>
          <p:spPr>
            <a:xfrm>
              <a:off x="6506450" y="551525"/>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6"/>
                    <a:pt x="4765" y="7206"/>
                    <a:pt x="4787" y="7206"/>
                  </a:cubicBezTo>
                  <a:cubicBezTo>
                    <a:pt x="7943" y="7206"/>
                    <a:pt x="9559" y="3420"/>
                    <a:pt x="7351" y="1130"/>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6"/>
            <p:cNvSpPr/>
            <p:nvPr/>
          </p:nvSpPr>
          <p:spPr>
            <a:xfrm>
              <a:off x="5896150" y="1810525"/>
              <a:ext cx="201425" cy="181225"/>
            </a:xfrm>
            <a:custGeom>
              <a:rect b="b" l="l" r="r" t="t"/>
              <a:pathLst>
                <a:path extrusionOk="0" h="7249" w="8057">
                  <a:moveTo>
                    <a:pt x="4008" y="0"/>
                  </a:moveTo>
                  <a:cubicBezTo>
                    <a:pt x="3158" y="0"/>
                    <a:pt x="2309" y="334"/>
                    <a:pt x="1601" y="1003"/>
                  </a:cubicBezTo>
                  <a:cubicBezTo>
                    <a:pt x="109" y="2414"/>
                    <a:pt x="1" y="4584"/>
                    <a:pt x="1384" y="6048"/>
                  </a:cubicBezTo>
                  <a:cubicBezTo>
                    <a:pt x="2083" y="6847"/>
                    <a:pt x="3051" y="7248"/>
                    <a:pt x="4022" y="7248"/>
                  </a:cubicBezTo>
                  <a:cubicBezTo>
                    <a:pt x="4897" y="7248"/>
                    <a:pt x="5774" y="6922"/>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6"/>
            <p:cNvSpPr/>
            <p:nvPr/>
          </p:nvSpPr>
          <p:spPr>
            <a:xfrm>
              <a:off x="6507125" y="1180950"/>
              <a:ext cx="238125" cy="180725"/>
            </a:xfrm>
            <a:custGeom>
              <a:rect b="b" l="l" r="r" t="t"/>
              <a:pathLst>
                <a:path extrusionOk="0" h="7229" w="9525">
                  <a:moveTo>
                    <a:pt x="4753" y="1"/>
                  </a:moveTo>
                  <a:cubicBezTo>
                    <a:pt x="3889" y="1"/>
                    <a:pt x="3028" y="347"/>
                    <a:pt x="2306" y="1043"/>
                  </a:cubicBezTo>
                  <a:cubicBezTo>
                    <a:pt x="0" y="3240"/>
                    <a:pt x="1492" y="7146"/>
                    <a:pt x="4666" y="7227"/>
                  </a:cubicBezTo>
                  <a:cubicBezTo>
                    <a:pt x="4699" y="7228"/>
                    <a:pt x="4732" y="7228"/>
                    <a:pt x="4765" y="7228"/>
                  </a:cubicBezTo>
                  <a:cubicBezTo>
                    <a:pt x="7874" y="7228"/>
                    <a:pt x="9525" y="3460"/>
                    <a:pt x="7351" y="1178"/>
                  </a:cubicBezTo>
                  <a:cubicBezTo>
                    <a:pt x="6595" y="394"/>
                    <a:pt x="5673" y="1"/>
                    <a:pt x="475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6"/>
            <p:cNvSpPr/>
            <p:nvPr/>
          </p:nvSpPr>
          <p:spPr>
            <a:xfrm>
              <a:off x="6506825" y="1811100"/>
              <a:ext cx="239000" cy="179825"/>
            </a:xfrm>
            <a:custGeom>
              <a:rect b="b" l="l" r="r" t="t"/>
              <a:pathLst>
                <a:path extrusionOk="0" h="7193" w="9560">
                  <a:moveTo>
                    <a:pt x="4786" y="0"/>
                  </a:moveTo>
                  <a:cubicBezTo>
                    <a:pt x="3846" y="0"/>
                    <a:pt x="2903" y="380"/>
                    <a:pt x="2209" y="1143"/>
                  </a:cubicBezTo>
                  <a:cubicBezTo>
                    <a:pt x="1" y="3406"/>
                    <a:pt x="1617" y="7192"/>
                    <a:pt x="4773" y="7192"/>
                  </a:cubicBezTo>
                  <a:cubicBezTo>
                    <a:pt x="4795" y="7192"/>
                    <a:pt x="4818" y="7192"/>
                    <a:pt x="4840" y="7192"/>
                  </a:cubicBezTo>
                  <a:cubicBezTo>
                    <a:pt x="8014"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6"/>
            <p:cNvSpPr/>
            <p:nvPr/>
          </p:nvSpPr>
          <p:spPr>
            <a:xfrm>
              <a:off x="3988175" y="552650"/>
              <a:ext cx="238525" cy="179800"/>
            </a:xfrm>
            <a:custGeom>
              <a:rect b="b" l="l" r="r" t="t"/>
              <a:pathLst>
                <a:path extrusionOk="0" h="7192" w="9541">
                  <a:moveTo>
                    <a:pt x="4787" y="0"/>
                  </a:moveTo>
                  <a:cubicBezTo>
                    <a:pt x="1609" y="0"/>
                    <a:pt x="1" y="3806"/>
                    <a:pt x="2217" y="6076"/>
                  </a:cubicBezTo>
                  <a:cubicBezTo>
                    <a:pt x="2905" y="6819"/>
                    <a:pt x="3836" y="7192"/>
                    <a:pt x="4768" y="7192"/>
                  </a:cubicBezTo>
                  <a:cubicBezTo>
                    <a:pt x="5674" y="7192"/>
                    <a:pt x="6580" y="6839"/>
                    <a:pt x="7262" y="6130"/>
                  </a:cubicBezTo>
                  <a:cubicBezTo>
                    <a:pt x="9541" y="3906"/>
                    <a:pt x="7995"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6"/>
            <p:cNvSpPr/>
            <p:nvPr/>
          </p:nvSpPr>
          <p:spPr>
            <a:xfrm>
              <a:off x="4006975" y="1181075"/>
              <a:ext cx="201425" cy="181050"/>
            </a:xfrm>
            <a:custGeom>
              <a:rect b="b" l="l" r="r" t="t"/>
              <a:pathLst>
                <a:path extrusionOk="0" h="7242" w="8057">
                  <a:moveTo>
                    <a:pt x="4006" y="1"/>
                  </a:moveTo>
                  <a:cubicBezTo>
                    <a:pt x="3156" y="1"/>
                    <a:pt x="2308" y="327"/>
                    <a:pt x="1601" y="983"/>
                  </a:cubicBezTo>
                  <a:cubicBezTo>
                    <a:pt x="109" y="2394"/>
                    <a:pt x="0" y="4564"/>
                    <a:pt x="1384" y="6056"/>
                  </a:cubicBezTo>
                  <a:cubicBezTo>
                    <a:pt x="2082" y="6840"/>
                    <a:pt x="3051" y="7242"/>
                    <a:pt x="4021" y="7242"/>
                  </a:cubicBezTo>
                  <a:cubicBezTo>
                    <a:pt x="4897" y="7242"/>
                    <a:pt x="5774" y="6914"/>
                    <a:pt x="6456" y="6245"/>
                  </a:cubicBezTo>
                  <a:cubicBezTo>
                    <a:pt x="7948" y="4944"/>
                    <a:pt x="8056" y="2638"/>
                    <a:pt x="6646" y="1200"/>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6"/>
            <p:cNvSpPr/>
            <p:nvPr/>
          </p:nvSpPr>
          <p:spPr>
            <a:xfrm>
              <a:off x="4617950" y="551525"/>
              <a:ext cx="238325" cy="180175"/>
            </a:xfrm>
            <a:custGeom>
              <a:rect b="b" l="l" r="r" t="t"/>
              <a:pathLst>
                <a:path extrusionOk="0" h="7207" w="9533">
                  <a:moveTo>
                    <a:pt x="4747" y="1"/>
                  </a:moveTo>
                  <a:cubicBezTo>
                    <a:pt x="3849" y="1"/>
                    <a:pt x="2954" y="347"/>
                    <a:pt x="2279" y="1049"/>
                  </a:cubicBezTo>
                  <a:cubicBezTo>
                    <a:pt x="0" y="3273"/>
                    <a:pt x="1519" y="7152"/>
                    <a:pt x="4693" y="7206"/>
                  </a:cubicBezTo>
                  <a:cubicBezTo>
                    <a:pt x="4715" y="7206"/>
                    <a:pt x="4737" y="7206"/>
                    <a:pt x="4759" y="7206"/>
                  </a:cubicBezTo>
                  <a:cubicBezTo>
                    <a:pt x="7916" y="7206"/>
                    <a:pt x="9532" y="3393"/>
                    <a:pt x="7324" y="1130"/>
                  </a:cubicBezTo>
                  <a:cubicBezTo>
                    <a:pt x="6630" y="381"/>
                    <a:pt x="5687" y="1"/>
                    <a:pt x="474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6"/>
            <p:cNvSpPr/>
            <p:nvPr/>
          </p:nvSpPr>
          <p:spPr>
            <a:xfrm>
              <a:off x="2098125" y="3073125"/>
              <a:ext cx="238525" cy="179725"/>
            </a:xfrm>
            <a:custGeom>
              <a:rect b="b" l="l" r="r" t="t"/>
              <a:pathLst>
                <a:path extrusionOk="0" h="7189" w="9541">
                  <a:moveTo>
                    <a:pt x="4759" y="0"/>
                  </a:moveTo>
                  <a:cubicBezTo>
                    <a:pt x="3849" y="0"/>
                    <a:pt x="2937" y="360"/>
                    <a:pt x="2252" y="1085"/>
                  </a:cubicBezTo>
                  <a:cubicBezTo>
                    <a:pt x="1" y="3337"/>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6"/>
            <p:cNvSpPr/>
            <p:nvPr/>
          </p:nvSpPr>
          <p:spPr>
            <a:xfrm>
              <a:off x="2728075" y="2443400"/>
              <a:ext cx="238150" cy="180200"/>
            </a:xfrm>
            <a:custGeom>
              <a:rect b="b" l="l" r="r" t="t"/>
              <a:pathLst>
                <a:path extrusionOk="0" h="7208" w="9526">
                  <a:moveTo>
                    <a:pt x="4761" y="0"/>
                  </a:moveTo>
                  <a:cubicBezTo>
                    <a:pt x="3895" y="0"/>
                    <a:pt x="3028" y="340"/>
                    <a:pt x="2306" y="1022"/>
                  </a:cubicBezTo>
                  <a:cubicBezTo>
                    <a:pt x="1" y="3219"/>
                    <a:pt x="1493" y="7125"/>
                    <a:pt x="4693" y="7206"/>
                  </a:cubicBezTo>
                  <a:cubicBezTo>
                    <a:pt x="4727" y="7207"/>
                    <a:pt x="4760" y="7208"/>
                    <a:pt x="4793" y="7208"/>
                  </a:cubicBezTo>
                  <a:cubicBezTo>
                    <a:pt x="7902" y="7208"/>
                    <a:pt x="9525" y="3439"/>
                    <a:pt x="7351" y="1158"/>
                  </a:cubicBezTo>
                  <a:cubicBezTo>
                    <a:pt x="6609" y="387"/>
                    <a:pt x="5686"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6"/>
            <p:cNvSpPr/>
            <p:nvPr/>
          </p:nvSpPr>
          <p:spPr>
            <a:xfrm>
              <a:off x="839100" y="4963650"/>
              <a:ext cx="238525" cy="179975"/>
            </a:xfrm>
            <a:custGeom>
              <a:rect b="b" l="l" r="r" t="t"/>
              <a:pathLst>
                <a:path extrusionOk="0" h="7199" w="9541">
                  <a:moveTo>
                    <a:pt x="4760" y="0"/>
                  </a:moveTo>
                  <a:cubicBezTo>
                    <a:pt x="1582" y="0"/>
                    <a:pt x="1" y="3833"/>
                    <a:pt x="2244" y="6076"/>
                  </a:cubicBezTo>
                  <a:cubicBezTo>
                    <a:pt x="2925" y="6826"/>
                    <a:pt x="3853" y="7198"/>
                    <a:pt x="4779" y="7198"/>
                  </a:cubicBezTo>
                  <a:cubicBezTo>
                    <a:pt x="5697" y="7198"/>
                    <a:pt x="6614" y="6832"/>
                    <a:pt x="7289" y="6103"/>
                  </a:cubicBezTo>
                  <a:cubicBezTo>
                    <a:pt x="9540" y="3852"/>
                    <a:pt x="7967" y="0"/>
                    <a:pt x="4794"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6"/>
            <p:cNvSpPr/>
            <p:nvPr/>
          </p:nvSpPr>
          <p:spPr>
            <a:xfrm>
              <a:off x="1469250" y="4333675"/>
              <a:ext cx="238325" cy="180100"/>
            </a:xfrm>
            <a:custGeom>
              <a:rect b="b" l="l" r="r" t="t"/>
              <a:pathLst>
                <a:path extrusionOk="0" h="7204" w="9533">
                  <a:moveTo>
                    <a:pt x="4746" y="1"/>
                  </a:moveTo>
                  <a:cubicBezTo>
                    <a:pt x="1616" y="1"/>
                    <a:pt x="0" y="3788"/>
                    <a:pt x="2182" y="6050"/>
                  </a:cubicBezTo>
                  <a:cubicBezTo>
                    <a:pt x="2865" y="6817"/>
                    <a:pt x="3813" y="7204"/>
                    <a:pt x="4765" y="7204"/>
                  </a:cubicBezTo>
                  <a:cubicBezTo>
                    <a:pt x="5665" y="7204"/>
                    <a:pt x="6568" y="6857"/>
                    <a:pt x="7254" y="6159"/>
                  </a:cubicBezTo>
                  <a:cubicBezTo>
                    <a:pt x="9532" y="3934"/>
                    <a:pt x="8013" y="56"/>
                    <a:pt x="4813" y="1"/>
                  </a:cubicBezTo>
                  <a:cubicBezTo>
                    <a:pt x="4791"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6"/>
            <p:cNvSpPr/>
            <p:nvPr/>
          </p:nvSpPr>
          <p:spPr>
            <a:xfrm>
              <a:off x="2098325" y="3702975"/>
              <a:ext cx="239200" cy="179825"/>
            </a:xfrm>
            <a:custGeom>
              <a:rect b="b" l="l" r="r" t="t"/>
              <a:pathLst>
                <a:path extrusionOk="0" h="7193" w="9568">
                  <a:moveTo>
                    <a:pt x="4771" y="1"/>
                  </a:moveTo>
                  <a:cubicBezTo>
                    <a:pt x="3843" y="1"/>
                    <a:pt x="2918" y="374"/>
                    <a:pt x="2244" y="1116"/>
                  </a:cubicBezTo>
                  <a:cubicBezTo>
                    <a:pt x="1" y="3387"/>
                    <a:pt x="1609" y="7192"/>
                    <a:pt x="4787" y="7192"/>
                  </a:cubicBezTo>
                  <a:cubicBezTo>
                    <a:pt x="4798" y="7192"/>
                    <a:pt x="4810" y="7192"/>
                    <a:pt x="4821" y="7192"/>
                  </a:cubicBezTo>
                  <a:cubicBezTo>
                    <a:pt x="7994" y="7165"/>
                    <a:pt x="9568" y="3286"/>
                    <a:pt x="7262" y="1062"/>
                  </a:cubicBezTo>
                  <a:cubicBezTo>
                    <a:pt x="6580" y="353"/>
                    <a:pt x="567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6"/>
            <p:cNvSpPr/>
            <p:nvPr/>
          </p:nvSpPr>
          <p:spPr>
            <a:xfrm>
              <a:off x="2747075" y="3072975"/>
              <a:ext cx="201425" cy="182050"/>
            </a:xfrm>
            <a:custGeom>
              <a:rect b="b" l="l" r="r" t="t"/>
              <a:pathLst>
                <a:path extrusionOk="0" h="7282" w="8057">
                  <a:moveTo>
                    <a:pt x="4005" y="0"/>
                  </a:moveTo>
                  <a:cubicBezTo>
                    <a:pt x="3156" y="0"/>
                    <a:pt x="2308" y="327"/>
                    <a:pt x="1601" y="983"/>
                  </a:cubicBezTo>
                  <a:cubicBezTo>
                    <a:pt x="82" y="2393"/>
                    <a:pt x="0" y="4536"/>
                    <a:pt x="1384" y="6028"/>
                  </a:cubicBezTo>
                  <a:cubicBezTo>
                    <a:pt x="2097" y="6858"/>
                    <a:pt x="3093" y="7282"/>
                    <a:pt x="4092" y="7282"/>
                  </a:cubicBezTo>
                  <a:cubicBezTo>
                    <a:pt x="4954" y="7282"/>
                    <a:pt x="5819" y="6967"/>
                    <a:pt x="6510" y="6326"/>
                  </a:cubicBezTo>
                  <a:cubicBezTo>
                    <a:pt x="8002" y="4970"/>
                    <a:pt x="8056" y="2637"/>
                    <a:pt x="6646" y="1200"/>
                  </a:cubicBezTo>
                  <a:cubicBezTo>
                    <a:pt x="5890" y="401"/>
                    <a:pt x="4947" y="0"/>
                    <a:pt x="400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6"/>
            <p:cNvSpPr/>
            <p:nvPr/>
          </p:nvSpPr>
          <p:spPr>
            <a:xfrm>
              <a:off x="3358025" y="2443400"/>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7"/>
                    <a:pt x="4738" y="7207"/>
                    <a:pt x="4761" y="7207"/>
                  </a:cubicBezTo>
                  <a:cubicBezTo>
                    <a:pt x="7917" y="7207"/>
                    <a:pt x="9533" y="3420"/>
                    <a:pt x="7324" y="1131"/>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6"/>
            <p:cNvSpPr/>
            <p:nvPr/>
          </p:nvSpPr>
          <p:spPr>
            <a:xfrm>
              <a:off x="1468850" y="4962975"/>
              <a:ext cx="238725" cy="180400"/>
            </a:xfrm>
            <a:custGeom>
              <a:rect b="b" l="l" r="r" t="t"/>
              <a:pathLst>
                <a:path extrusionOk="0" h="7216" w="9549">
                  <a:moveTo>
                    <a:pt x="4748" y="0"/>
                  </a:moveTo>
                  <a:cubicBezTo>
                    <a:pt x="1574" y="27"/>
                    <a:pt x="1" y="3879"/>
                    <a:pt x="2252" y="6130"/>
                  </a:cubicBezTo>
                  <a:cubicBezTo>
                    <a:pt x="2937" y="6856"/>
                    <a:pt x="3849" y="7215"/>
                    <a:pt x="4763" y="7215"/>
                  </a:cubicBezTo>
                  <a:cubicBezTo>
                    <a:pt x="5693" y="7215"/>
                    <a:pt x="6626" y="6842"/>
                    <a:pt x="7324" y="6103"/>
                  </a:cubicBezTo>
                  <a:cubicBezTo>
                    <a:pt x="9548" y="3852"/>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6"/>
            <p:cNvSpPr/>
            <p:nvPr/>
          </p:nvSpPr>
          <p:spPr>
            <a:xfrm>
              <a:off x="2116450" y="4332375"/>
              <a:ext cx="202775" cy="181000"/>
            </a:xfrm>
            <a:custGeom>
              <a:rect b="b" l="l" r="r" t="t"/>
              <a:pathLst>
                <a:path extrusionOk="0" h="7240" w="8111">
                  <a:moveTo>
                    <a:pt x="4023" y="1"/>
                  </a:moveTo>
                  <a:cubicBezTo>
                    <a:pt x="3204" y="1"/>
                    <a:pt x="2389" y="303"/>
                    <a:pt x="1709" y="921"/>
                  </a:cubicBezTo>
                  <a:cubicBezTo>
                    <a:pt x="163" y="2305"/>
                    <a:pt x="0" y="4448"/>
                    <a:pt x="1356" y="5966"/>
                  </a:cubicBezTo>
                  <a:cubicBezTo>
                    <a:pt x="2109" y="6808"/>
                    <a:pt x="3087" y="7240"/>
                    <a:pt x="4067" y="7240"/>
                  </a:cubicBezTo>
                  <a:cubicBezTo>
                    <a:pt x="4887" y="7240"/>
                    <a:pt x="5709" y="6937"/>
                    <a:pt x="6401" y="6319"/>
                  </a:cubicBezTo>
                  <a:cubicBezTo>
                    <a:pt x="7920" y="4990"/>
                    <a:pt x="8110" y="2793"/>
                    <a:pt x="6754" y="1274"/>
                  </a:cubicBezTo>
                  <a:cubicBezTo>
                    <a:pt x="5986"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6"/>
            <p:cNvSpPr/>
            <p:nvPr/>
          </p:nvSpPr>
          <p:spPr>
            <a:xfrm>
              <a:off x="2747075" y="3702650"/>
              <a:ext cx="201425" cy="180725"/>
            </a:xfrm>
            <a:custGeom>
              <a:rect b="b" l="l" r="r" t="t"/>
              <a:pathLst>
                <a:path extrusionOk="0" h="7229" w="8057">
                  <a:moveTo>
                    <a:pt x="3994" y="0"/>
                  </a:moveTo>
                  <a:cubicBezTo>
                    <a:pt x="3149" y="0"/>
                    <a:pt x="2305" y="328"/>
                    <a:pt x="1601" y="994"/>
                  </a:cubicBezTo>
                  <a:cubicBezTo>
                    <a:pt x="82" y="2431"/>
                    <a:pt x="0" y="4547"/>
                    <a:pt x="1384" y="6039"/>
                  </a:cubicBezTo>
                  <a:cubicBezTo>
                    <a:pt x="2129" y="6827"/>
                    <a:pt x="3086" y="7229"/>
                    <a:pt x="4043" y="7229"/>
                  </a:cubicBezTo>
                  <a:cubicBezTo>
                    <a:pt x="4897" y="7229"/>
                    <a:pt x="5752" y="6908"/>
                    <a:pt x="6456" y="6256"/>
                  </a:cubicBezTo>
                  <a:cubicBezTo>
                    <a:pt x="7948" y="4954"/>
                    <a:pt x="8056" y="2621"/>
                    <a:pt x="6646" y="1211"/>
                  </a:cubicBezTo>
                  <a:cubicBezTo>
                    <a:pt x="5887" y="409"/>
                    <a:pt x="4939" y="0"/>
                    <a:pt x="39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6"/>
            <p:cNvSpPr/>
            <p:nvPr/>
          </p:nvSpPr>
          <p:spPr>
            <a:xfrm>
              <a:off x="3357750" y="3073100"/>
              <a:ext cx="239000" cy="179750"/>
            </a:xfrm>
            <a:custGeom>
              <a:rect b="b" l="l" r="r" t="t"/>
              <a:pathLst>
                <a:path extrusionOk="0" h="7190" w="9560">
                  <a:moveTo>
                    <a:pt x="4772" y="1"/>
                  </a:moveTo>
                  <a:cubicBezTo>
                    <a:pt x="3836" y="1"/>
                    <a:pt x="2900" y="381"/>
                    <a:pt x="2209" y="1141"/>
                  </a:cubicBezTo>
                  <a:cubicBezTo>
                    <a:pt x="0" y="3403"/>
                    <a:pt x="1616" y="7190"/>
                    <a:pt x="4773" y="7190"/>
                  </a:cubicBezTo>
                  <a:cubicBezTo>
                    <a:pt x="4795" y="7190"/>
                    <a:pt x="4818" y="7190"/>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6"/>
            <p:cNvSpPr/>
            <p:nvPr/>
          </p:nvSpPr>
          <p:spPr>
            <a:xfrm>
              <a:off x="2098125" y="4963650"/>
              <a:ext cx="238725" cy="180050"/>
            </a:xfrm>
            <a:custGeom>
              <a:rect b="b" l="l" r="r" t="t"/>
              <a:pathLst>
                <a:path extrusionOk="0" h="7202" w="9549">
                  <a:moveTo>
                    <a:pt x="4775" y="0"/>
                  </a:moveTo>
                  <a:cubicBezTo>
                    <a:pt x="1601" y="0"/>
                    <a:pt x="1" y="3852"/>
                    <a:pt x="2252" y="6103"/>
                  </a:cubicBezTo>
                  <a:cubicBezTo>
                    <a:pt x="2930" y="6836"/>
                    <a:pt x="3852" y="7202"/>
                    <a:pt x="4775" y="7202"/>
                  </a:cubicBezTo>
                  <a:cubicBezTo>
                    <a:pt x="5697" y="7202"/>
                    <a:pt x="6619" y="6836"/>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6"/>
            <p:cNvSpPr/>
            <p:nvPr/>
          </p:nvSpPr>
          <p:spPr>
            <a:xfrm>
              <a:off x="2728475" y="4332575"/>
              <a:ext cx="238325" cy="180175"/>
            </a:xfrm>
            <a:custGeom>
              <a:rect b="b" l="l" r="r" t="t"/>
              <a:pathLst>
                <a:path extrusionOk="0" h="7207" w="9533">
                  <a:moveTo>
                    <a:pt x="4749" y="1"/>
                  </a:moveTo>
                  <a:cubicBezTo>
                    <a:pt x="3805" y="1"/>
                    <a:pt x="2862" y="381"/>
                    <a:pt x="2182" y="1130"/>
                  </a:cubicBezTo>
                  <a:cubicBezTo>
                    <a:pt x="0" y="3420"/>
                    <a:pt x="1616" y="7207"/>
                    <a:pt x="4773" y="7207"/>
                  </a:cubicBezTo>
                  <a:cubicBezTo>
                    <a:pt x="4795" y="7207"/>
                    <a:pt x="4818" y="7207"/>
                    <a:pt x="4840" y="7206"/>
                  </a:cubicBezTo>
                  <a:cubicBezTo>
                    <a:pt x="8014" y="7125"/>
                    <a:pt x="9532" y="3246"/>
                    <a:pt x="7227" y="1049"/>
                  </a:cubicBezTo>
                  <a:cubicBezTo>
                    <a:pt x="6551"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6"/>
            <p:cNvSpPr/>
            <p:nvPr/>
          </p:nvSpPr>
          <p:spPr>
            <a:xfrm>
              <a:off x="3358025" y="3702975"/>
              <a:ext cx="238325" cy="179825"/>
            </a:xfrm>
            <a:custGeom>
              <a:rect b="b" l="l" r="r" t="t"/>
              <a:pathLst>
                <a:path extrusionOk="0" h="7193" w="9533">
                  <a:moveTo>
                    <a:pt x="4768" y="0"/>
                  </a:moveTo>
                  <a:cubicBezTo>
                    <a:pt x="3870" y="0"/>
                    <a:pt x="2968" y="346"/>
                    <a:pt x="2279" y="1035"/>
                  </a:cubicBezTo>
                  <a:cubicBezTo>
                    <a:pt x="1" y="3259"/>
                    <a:pt x="1520" y="7138"/>
                    <a:pt x="4693" y="7192"/>
                  </a:cubicBezTo>
                  <a:cubicBezTo>
                    <a:pt x="4716" y="7193"/>
                    <a:pt x="4738" y="7193"/>
                    <a:pt x="4761" y="7193"/>
                  </a:cubicBezTo>
                  <a:cubicBezTo>
                    <a:pt x="7917" y="7193"/>
                    <a:pt x="9533" y="3406"/>
                    <a:pt x="7324" y="1144"/>
                  </a:cubicBezTo>
                  <a:cubicBezTo>
                    <a:pt x="6644" y="380"/>
                    <a:pt x="5709" y="0"/>
                    <a:pt x="476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6"/>
            <p:cNvSpPr/>
            <p:nvPr/>
          </p:nvSpPr>
          <p:spPr>
            <a:xfrm>
              <a:off x="2747075" y="4962125"/>
              <a:ext cx="201425" cy="181050"/>
            </a:xfrm>
            <a:custGeom>
              <a:rect b="b" l="l" r="r" t="t"/>
              <a:pathLst>
                <a:path extrusionOk="0" h="7242" w="8057">
                  <a:moveTo>
                    <a:pt x="4005" y="1"/>
                  </a:moveTo>
                  <a:cubicBezTo>
                    <a:pt x="3156" y="1"/>
                    <a:pt x="2308" y="328"/>
                    <a:pt x="1601" y="984"/>
                  </a:cubicBezTo>
                  <a:cubicBezTo>
                    <a:pt x="109" y="2394"/>
                    <a:pt x="0" y="4564"/>
                    <a:pt x="1384" y="6056"/>
                  </a:cubicBezTo>
                  <a:cubicBezTo>
                    <a:pt x="2082" y="6840"/>
                    <a:pt x="3051" y="7242"/>
                    <a:pt x="4021" y="7242"/>
                  </a:cubicBezTo>
                  <a:cubicBezTo>
                    <a:pt x="4897" y="7242"/>
                    <a:pt x="5774" y="6915"/>
                    <a:pt x="6456" y="6246"/>
                  </a:cubicBezTo>
                  <a:cubicBezTo>
                    <a:pt x="7948" y="4944"/>
                    <a:pt x="8056" y="2638"/>
                    <a:pt x="6646" y="1201"/>
                  </a:cubicBezTo>
                  <a:cubicBezTo>
                    <a:pt x="5890" y="402"/>
                    <a:pt x="4947" y="1"/>
                    <a:pt x="400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6"/>
            <p:cNvSpPr/>
            <p:nvPr/>
          </p:nvSpPr>
          <p:spPr>
            <a:xfrm>
              <a:off x="3358025" y="4332300"/>
              <a:ext cx="238150" cy="180475"/>
            </a:xfrm>
            <a:custGeom>
              <a:rect b="b" l="l" r="r" t="t"/>
              <a:pathLst>
                <a:path extrusionOk="0" h="7219" w="9526">
                  <a:moveTo>
                    <a:pt x="4750" y="1"/>
                  </a:moveTo>
                  <a:cubicBezTo>
                    <a:pt x="3888" y="1"/>
                    <a:pt x="3025" y="341"/>
                    <a:pt x="2306" y="1033"/>
                  </a:cubicBezTo>
                  <a:cubicBezTo>
                    <a:pt x="1" y="3230"/>
                    <a:pt x="1493" y="7136"/>
                    <a:pt x="4666" y="7217"/>
                  </a:cubicBezTo>
                  <a:cubicBezTo>
                    <a:pt x="4700" y="7218"/>
                    <a:pt x="4733" y="7218"/>
                    <a:pt x="4767" y="7218"/>
                  </a:cubicBezTo>
                  <a:cubicBezTo>
                    <a:pt x="7902" y="7218"/>
                    <a:pt x="9525" y="3450"/>
                    <a:pt x="7352" y="1169"/>
                  </a:cubicBezTo>
                  <a:cubicBezTo>
                    <a:pt x="6606" y="395"/>
                    <a:pt x="5678" y="1"/>
                    <a:pt x="475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6"/>
            <p:cNvSpPr/>
            <p:nvPr/>
          </p:nvSpPr>
          <p:spPr>
            <a:xfrm>
              <a:off x="3357750" y="4962275"/>
              <a:ext cx="239000" cy="179750"/>
            </a:xfrm>
            <a:custGeom>
              <a:rect b="b" l="l" r="r" t="t"/>
              <a:pathLst>
                <a:path extrusionOk="0" h="7190" w="9560">
                  <a:moveTo>
                    <a:pt x="4772" y="1"/>
                  </a:moveTo>
                  <a:cubicBezTo>
                    <a:pt x="3836" y="1"/>
                    <a:pt x="2900" y="381"/>
                    <a:pt x="2209" y="1140"/>
                  </a:cubicBezTo>
                  <a:cubicBezTo>
                    <a:pt x="0" y="3403"/>
                    <a:pt x="1616" y="7190"/>
                    <a:pt x="4773" y="7190"/>
                  </a:cubicBezTo>
                  <a:cubicBezTo>
                    <a:pt x="4795" y="7190"/>
                    <a:pt x="4818" y="7189"/>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6"/>
            <p:cNvSpPr/>
            <p:nvPr/>
          </p:nvSpPr>
          <p:spPr>
            <a:xfrm>
              <a:off x="229975" y="2443400"/>
              <a:ext cx="198700" cy="179600"/>
            </a:xfrm>
            <a:custGeom>
              <a:rect b="b" l="l" r="r" t="t"/>
              <a:pathLst>
                <a:path extrusionOk="0" h="7184" w="7948">
                  <a:moveTo>
                    <a:pt x="3927" y="0"/>
                  </a:moveTo>
                  <a:cubicBezTo>
                    <a:pt x="3061" y="0"/>
                    <a:pt x="2201" y="340"/>
                    <a:pt x="1492" y="1022"/>
                  </a:cubicBezTo>
                  <a:cubicBezTo>
                    <a:pt x="55" y="2378"/>
                    <a:pt x="1" y="4657"/>
                    <a:pt x="1357" y="6067"/>
                  </a:cubicBezTo>
                  <a:cubicBezTo>
                    <a:pt x="2058" y="6810"/>
                    <a:pt x="3005" y="7184"/>
                    <a:pt x="3956" y="7184"/>
                  </a:cubicBezTo>
                  <a:cubicBezTo>
                    <a:pt x="4844" y="7184"/>
                    <a:pt x="5735" y="6858"/>
                    <a:pt x="6429" y="6203"/>
                  </a:cubicBezTo>
                  <a:lnTo>
                    <a:pt x="6402" y="6203"/>
                  </a:lnTo>
                  <a:cubicBezTo>
                    <a:pt x="7894" y="4874"/>
                    <a:pt x="7948" y="2541"/>
                    <a:pt x="6537" y="1158"/>
                  </a:cubicBezTo>
                  <a:cubicBezTo>
                    <a:pt x="5781" y="387"/>
                    <a:pt x="4851" y="0"/>
                    <a:pt x="392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6"/>
            <p:cNvSpPr/>
            <p:nvPr/>
          </p:nvSpPr>
          <p:spPr>
            <a:xfrm>
              <a:off x="209625" y="3073800"/>
              <a:ext cx="238725" cy="180050"/>
            </a:xfrm>
            <a:custGeom>
              <a:rect b="b" l="l" r="r" t="t"/>
              <a:pathLst>
                <a:path extrusionOk="0" h="7202" w="9549">
                  <a:moveTo>
                    <a:pt x="4775" y="0"/>
                  </a:moveTo>
                  <a:cubicBezTo>
                    <a:pt x="1574" y="0"/>
                    <a:pt x="1" y="3852"/>
                    <a:pt x="2252" y="6103"/>
                  </a:cubicBezTo>
                  <a:cubicBezTo>
                    <a:pt x="2930" y="6836"/>
                    <a:pt x="3852" y="7202"/>
                    <a:pt x="4775" y="7202"/>
                  </a:cubicBezTo>
                  <a:cubicBezTo>
                    <a:pt x="5697" y="7202"/>
                    <a:pt x="6619" y="6836"/>
                    <a:pt x="7297" y="6103"/>
                  </a:cubicBezTo>
                  <a:cubicBezTo>
                    <a:pt x="9548" y="3852"/>
                    <a:pt x="7948"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6"/>
            <p:cNvSpPr/>
            <p:nvPr/>
          </p:nvSpPr>
          <p:spPr>
            <a:xfrm>
              <a:off x="857225" y="2443200"/>
              <a:ext cx="202100" cy="180775"/>
            </a:xfrm>
            <a:custGeom>
              <a:rect b="b" l="l" r="r" t="t"/>
              <a:pathLst>
                <a:path extrusionOk="0" h="7231" w="8084">
                  <a:moveTo>
                    <a:pt x="4034" y="1"/>
                  </a:moveTo>
                  <a:cubicBezTo>
                    <a:pt x="3217" y="1"/>
                    <a:pt x="2401" y="304"/>
                    <a:pt x="1709" y="922"/>
                  </a:cubicBezTo>
                  <a:cubicBezTo>
                    <a:pt x="190" y="2278"/>
                    <a:pt x="0" y="4448"/>
                    <a:pt x="1356" y="5967"/>
                  </a:cubicBezTo>
                  <a:cubicBezTo>
                    <a:pt x="2083" y="6797"/>
                    <a:pt x="3070" y="7231"/>
                    <a:pt x="4063" y="7231"/>
                  </a:cubicBezTo>
                  <a:cubicBezTo>
                    <a:pt x="4886" y="7231"/>
                    <a:pt x="5713" y="6934"/>
                    <a:pt x="6401" y="6319"/>
                  </a:cubicBezTo>
                  <a:cubicBezTo>
                    <a:pt x="7893" y="4990"/>
                    <a:pt x="8083" y="2766"/>
                    <a:pt x="6754" y="1274"/>
                  </a:cubicBezTo>
                  <a:cubicBezTo>
                    <a:pt x="5986" y="433"/>
                    <a:pt x="5010" y="1"/>
                    <a:pt x="403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6"/>
            <p:cNvSpPr/>
            <p:nvPr/>
          </p:nvSpPr>
          <p:spPr>
            <a:xfrm>
              <a:off x="209625" y="3703725"/>
              <a:ext cx="238325" cy="180100"/>
            </a:xfrm>
            <a:custGeom>
              <a:rect b="b" l="l" r="r" t="t"/>
              <a:pathLst>
                <a:path extrusionOk="0" h="7204" w="9533">
                  <a:moveTo>
                    <a:pt x="4760" y="1"/>
                  </a:moveTo>
                  <a:cubicBezTo>
                    <a:pt x="4738" y="1"/>
                    <a:pt x="4716" y="1"/>
                    <a:pt x="4693" y="1"/>
                  </a:cubicBezTo>
                  <a:cubicBezTo>
                    <a:pt x="1520" y="56"/>
                    <a:pt x="1" y="3934"/>
                    <a:pt x="2279" y="6159"/>
                  </a:cubicBezTo>
                  <a:cubicBezTo>
                    <a:pt x="2952" y="6857"/>
                    <a:pt x="3848" y="7204"/>
                    <a:pt x="4745" y="7204"/>
                  </a:cubicBezTo>
                  <a:cubicBezTo>
                    <a:pt x="5693" y="7204"/>
                    <a:pt x="6641" y="6817"/>
                    <a:pt x="7324" y="6050"/>
                  </a:cubicBezTo>
                  <a:cubicBezTo>
                    <a:pt x="9533" y="3788"/>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6"/>
            <p:cNvSpPr/>
            <p:nvPr/>
          </p:nvSpPr>
          <p:spPr>
            <a:xfrm>
              <a:off x="838900" y="3073100"/>
              <a:ext cx="238150" cy="179775"/>
            </a:xfrm>
            <a:custGeom>
              <a:rect b="b" l="l" r="r" t="t"/>
              <a:pathLst>
                <a:path extrusionOk="0" h="7191" w="9526">
                  <a:moveTo>
                    <a:pt x="4788" y="1"/>
                  </a:moveTo>
                  <a:cubicBezTo>
                    <a:pt x="3886" y="1"/>
                    <a:pt x="2985" y="354"/>
                    <a:pt x="2306" y="1059"/>
                  </a:cubicBezTo>
                  <a:cubicBezTo>
                    <a:pt x="1" y="3256"/>
                    <a:pt x="1520" y="7135"/>
                    <a:pt x="4693" y="7189"/>
                  </a:cubicBezTo>
                  <a:cubicBezTo>
                    <a:pt x="4727" y="7190"/>
                    <a:pt x="4760" y="7190"/>
                    <a:pt x="4793" y="7190"/>
                  </a:cubicBezTo>
                  <a:cubicBezTo>
                    <a:pt x="7928" y="7190"/>
                    <a:pt x="9525" y="3395"/>
                    <a:pt x="7351" y="1141"/>
                  </a:cubicBezTo>
                  <a:cubicBezTo>
                    <a:pt x="6661" y="381"/>
                    <a:pt x="5724" y="1"/>
                    <a:pt x="478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6"/>
            <p:cNvSpPr/>
            <p:nvPr/>
          </p:nvSpPr>
          <p:spPr>
            <a:xfrm>
              <a:off x="1468175" y="2443250"/>
              <a:ext cx="239200" cy="180325"/>
            </a:xfrm>
            <a:custGeom>
              <a:rect b="b" l="l" r="r" t="t"/>
              <a:pathLst>
                <a:path extrusionOk="0" h="7213" w="9568">
                  <a:moveTo>
                    <a:pt x="4787" y="1"/>
                  </a:moveTo>
                  <a:cubicBezTo>
                    <a:pt x="3881" y="1"/>
                    <a:pt x="2975" y="360"/>
                    <a:pt x="2306" y="1082"/>
                  </a:cubicBezTo>
                  <a:cubicBezTo>
                    <a:pt x="1" y="3306"/>
                    <a:pt x="1574" y="7185"/>
                    <a:pt x="4747" y="7212"/>
                  </a:cubicBezTo>
                  <a:cubicBezTo>
                    <a:pt x="4759" y="7212"/>
                    <a:pt x="4770" y="7212"/>
                    <a:pt x="4781" y="7212"/>
                  </a:cubicBezTo>
                  <a:cubicBezTo>
                    <a:pt x="7959" y="7212"/>
                    <a:pt x="9567" y="3407"/>
                    <a:pt x="7324" y="1137"/>
                  </a:cubicBezTo>
                  <a:cubicBezTo>
                    <a:pt x="6650" y="380"/>
                    <a:pt x="5719"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6"/>
            <p:cNvSpPr/>
            <p:nvPr/>
          </p:nvSpPr>
          <p:spPr>
            <a:xfrm>
              <a:off x="209825" y="4333700"/>
              <a:ext cx="238525" cy="179800"/>
            </a:xfrm>
            <a:custGeom>
              <a:rect b="b" l="l" r="r" t="t"/>
              <a:pathLst>
                <a:path extrusionOk="0" h="7192" w="9541">
                  <a:moveTo>
                    <a:pt x="4760" y="0"/>
                  </a:moveTo>
                  <a:cubicBezTo>
                    <a:pt x="1609" y="0"/>
                    <a:pt x="1" y="3806"/>
                    <a:pt x="2217" y="6076"/>
                  </a:cubicBezTo>
                  <a:cubicBezTo>
                    <a:pt x="2905" y="6819"/>
                    <a:pt x="3836" y="7192"/>
                    <a:pt x="4768" y="7192"/>
                  </a:cubicBezTo>
                  <a:cubicBezTo>
                    <a:pt x="5674" y="7192"/>
                    <a:pt x="6580" y="6839"/>
                    <a:pt x="7262" y="6130"/>
                  </a:cubicBezTo>
                  <a:cubicBezTo>
                    <a:pt x="9540" y="3906"/>
                    <a:pt x="7994" y="28"/>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6"/>
            <p:cNvSpPr/>
            <p:nvPr/>
          </p:nvSpPr>
          <p:spPr>
            <a:xfrm>
              <a:off x="839100" y="3703750"/>
              <a:ext cx="238525" cy="180325"/>
            </a:xfrm>
            <a:custGeom>
              <a:rect b="b" l="l" r="r" t="t"/>
              <a:pathLst>
                <a:path extrusionOk="0" h="7213" w="9541">
                  <a:moveTo>
                    <a:pt x="4787" y="0"/>
                  </a:moveTo>
                  <a:cubicBezTo>
                    <a:pt x="1609" y="0"/>
                    <a:pt x="1" y="3806"/>
                    <a:pt x="2217" y="6076"/>
                  </a:cubicBezTo>
                  <a:cubicBezTo>
                    <a:pt x="2904" y="6832"/>
                    <a:pt x="3843" y="7212"/>
                    <a:pt x="4778" y="7212"/>
                  </a:cubicBezTo>
                  <a:cubicBezTo>
                    <a:pt x="5687" y="7212"/>
                    <a:pt x="6593" y="6853"/>
                    <a:pt x="7262" y="6130"/>
                  </a:cubicBezTo>
                  <a:cubicBezTo>
                    <a:pt x="9540" y="3906"/>
                    <a:pt x="7994"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6"/>
            <p:cNvSpPr/>
            <p:nvPr/>
          </p:nvSpPr>
          <p:spPr>
            <a:xfrm>
              <a:off x="1487175" y="3072975"/>
              <a:ext cx="200725" cy="180925"/>
            </a:xfrm>
            <a:custGeom>
              <a:rect b="b" l="l" r="r" t="t"/>
              <a:pathLst>
                <a:path extrusionOk="0" h="7237" w="8029">
                  <a:moveTo>
                    <a:pt x="4026" y="0"/>
                  </a:moveTo>
                  <a:cubicBezTo>
                    <a:pt x="3176" y="0"/>
                    <a:pt x="2321" y="327"/>
                    <a:pt x="1600" y="983"/>
                  </a:cubicBezTo>
                  <a:cubicBezTo>
                    <a:pt x="82" y="2393"/>
                    <a:pt x="0" y="4536"/>
                    <a:pt x="1383" y="6028"/>
                  </a:cubicBezTo>
                  <a:cubicBezTo>
                    <a:pt x="2095" y="6827"/>
                    <a:pt x="3088" y="7237"/>
                    <a:pt x="4085" y="7237"/>
                  </a:cubicBezTo>
                  <a:cubicBezTo>
                    <a:pt x="4949" y="7237"/>
                    <a:pt x="5817" y="6929"/>
                    <a:pt x="6510" y="6299"/>
                  </a:cubicBezTo>
                  <a:cubicBezTo>
                    <a:pt x="7975" y="4943"/>
                    <a:pt x="8029" y="2637"/>
                    <a:pt x="6646" y="1200"/>
                  </a:cubicBezTo>
                  <a:cubicBezTo>
                    <a:pt x="5904" y="401"/>
                    <a:pt x="4968"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6"/>
            <p:cNvSpPr/>
            <p:nvPr/>
          </p:nvSpPr>
          <p:spPr>
            <a:xfrm>
              <a:off x="2098125" y="2443175"/>
              <a:ext cx="238525" cy="179725"/>
            </a:xfrm>
            <a:custGeom>
              <a:rect b="b" l="l" r="r" t="t"/>
              <a:pathLst>
                <a:path extrusionOk="0" h="7189" w="9541">
                  <a:moveTo>
                    <a:pt x="4759" y="0"/>
                  </a:moveTo>
                  <a:cubicBezTo>
                    <a:pt x="3849" y="0"/>
                    <a:pt x="2937" y="360"/>
                    <a:pt x="2252" y="1085"/>
                  </a:cubicBezTo>
                  <a:cubicBezTo>
                    <a:pt x="1" y="3309"/>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6"/>
            <p:cNvSpPr/>
            <p:nvPr/>
          </p:nvSpPr>
          <p:spPr>
            <a:xfrm>
              <a:off x="209825" y="4962975"/>
              <a:ext cx="238525" cy="180325"/>
            </a:xfrm>
            <a:custGeom>
              <a:rect b="b" l="l" r="r" t="t"/>
              <a:pathLst>
                <a:path extrusionOk="0" h="7213" w="9541">
                  <a:moveTo>
                    <a:pt x="4760" y="0"/>
                  </a:moveTo>
                  <a:cubicBezTo>
                    <a:pt x="1609" y="0"/>
                    <a:pt x="1" y="3833"/>
                    <a:pt x="2217" y="6076"/>
                  </a:cubicBezTo>
                  <a:cubicBezTo>
                    <a:pt x="2904" y="6832"/>
                    <a:pt x="3836" y="7212"/>
                    <a:pt x="4767" y="7212"/>
                  </a:cubicBezTo>
                  <a:cubicBezTo>
                    <a:pt x="5673" y="7212"/>
                    <a:pt x="6580" y="6853"/>
                    <a:pt x="7262" y="6130"/>
                  </a:cubicBezTo>
                  <a:cubicBezTo>
                    <a:pt x="9540" y="3906"/>
                    <a:pt x="7994" y="55"/>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6"/>
            <p:cNvSpPr/>
            <p:nvPr/>
          </p:nvSpPr>
          <p:spPr>
            <a:xfrm>
              <a:off x="857225" y="4332350"/>
              <a:ext cx="201400" cy="180975"/>
            </a:xfrm>
            <a:custGeom>
              <a:rect b="b" l="l" r="r" t="t"/>
              <a:pathLst>
                <a:path extrusionOk="0" h="7239" w="8056">
                  <a:moveTo>
                    <a:pt x="4035" y="1"/>
                  </a:moveTo>
                  <a:cubicBezTo>
                    <a:pt x="3185" y="1"/>
                    <a:pt x="2336" y="334"/>
                    <a:pt x="1628" y="1004"/>
                  </a:cubicBezTo>
                  <a:cubicBezTo>
                    <a:pt x="136" y="2387"/>
                    <a:pt x="0" y="4557"/>
                    <a:pt x="1411" y="6049"/>
                  </a:cubicBezTo>
                  <a:cubicBezTo>
                    <a:pt x="2098" y="6837"/>
                    <a:pt x="3066" y="7239"/>
                    <a:pt x="4038" y="7239"/>
                  </a:cubicBezTo>
                  <a:cubicBezTo>
                    <a:pt x="4906" y="7239"/>
                    <a:pt x="5777" y="6918"/>
                    <a:pt x="6456" y="6266"/>
                  </a:cubicBezTo>
                  <a:cubicBezTo>
                    <a:pt x="7975" y="4937"/>
                    <a:pt x="8056" y="2631"/>
                    <a:pt x="6673" y="1221"/>
                  </a:cubicBezTo>
                  <a:cubicBezTo>
                    <a:pt x="5918" y="409"/>
                    <a:pt x="4975"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6"/>
            <p:cNvSpPr/>
            <p:nvPr/>
          </p:nvSpPr>
          <p:spPr>
            <a:xfrm>
              <a:off x="1468850" y="3702900"/>
              <a:ext cx="238325" cy="179900"/>
            </a:xfrm>
            <a:custGeom>
              <a:rect b="b" l="l" r="r" t="t"/>
              <a:pathLst>
                <a:path extrusionOk="0" h="7196" w="9533">
                  <a:moveTo>
                    <a:pt x="4780" y="0"/>
                  </a:moveTo>
                  <a:cubicBezTo>
                    <a:pt x="3878" y="0"/>
                    <a:pt x="2971" y="346"/>
                    <a:pt x="2279" y="1038"/>
                  </a:cubicBezTo>
                  <a:cubicBezTo>
                    <a:pt x="1" y="3262"/>
                    <a:pt x="1520" y="7141"/>
                    <a:pt x="4720" y="7195"/>
                  </a:cubicBezTo>
                  <a:cubicBezTo>
                    <a:pt x="4743" y="7196"/>
                    <a:pt x="4765" y="7196"/>
                    <a:pt x="4787" y="7196"/>
                  </a:cubicBezTo>
                  <a:cubicBezTo>
                    <a:pt x="7917" y="7196"/>
                    <a:pt x="9533" y="3409"/>
                    <a:pt x="7324" y="1119"/>
                  </a:cubicBezTo>
                  <a:cubicBezTo>
                    <a:pt x="6647" y="373"/>
                    <a:pt x="5717" y="0"/>
                    <a:pt x="478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6"/>
            <p:cNvSpPr/>
            <p:nvPr/>
          </p:nvSpPr>
          <p:spPr>
            <a:xfrm>
              <a:off x="5247225" y="3073125"/>
              <a:ext cx="239175" cy="179725"/>
            </a:xfrm>
            <a:custGeom>
              <a:rect b="b" l="l" r="r" t="t"/>
              <a:pathLst>
                <a:path extrusionOk="0" h="7189" w="9567">
                  <a:moveTo>
                    <a:pt x="4765" y="0"/>
                  </a:moveTo>
                  <a:cubicBezTo>
                    <a:pt x="3855" y="0"/>
                    <a:pt x="2950" y="360"/>
                    <a:pt x="2278" y="1085"/>
                  </a:cubicBezTo>
                  <a:cubicBezTo>
                    <a:pt x="0" y="3337"/>
                    <a:pt x="1573" y="7188"/>
                    <a:pt x="4774" y="7188"/>
                  </a:cubicBezTo>
                  <a:cubicBezTo>
                    <a:pt x="4785" y="7188"/>
                    <a:pt x="4796" y="7188"/>
                    <a:pt x="4807" y="7188"/>
                  </a:cubicBezTo>
                  <a:cubicBezTo>
                    <a:pt x="7959" y="7188"/>
                    <a:pt x="9567"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6"/>
            <p:cNvSpPr/>
            <p:nvPr/>
          </p:nvSpPr>
          <p:spPr>
            <a:xfrm>
              <a:off x="5877175" y="2443400"/>
              <a:ext cx="238125" cy="180200"/>
            </a:xfrm>
            <a:custGeom>
              <a:rect b="b" l="l" r="r" t="t"/>
              <a:pathLst>
                <a:path extrusionOk="0" h="7208" w="9525">
                  <a:moveTo>
                    <a:pt x="4761" y="0"/>
                  </a:moveTo>
                  <a:cubicBezTo>
                    <a:pt x="3895" y="0"/>
                    <a:pt x="3027" y="340"/>
                    <a:pt x="2306" y="1022"/>
                  </a:cubicBezTo>
                  <a:cubicBezTo>
                    <a:pt x="0" y="3219"/>
                    <a:pt x="1492" y="7125"/>
                    <a:pt x="4665" y="7206"/>
                  </a:cubicBezTo>
                  <a:cubicBezTo>
                    <a:pt x="4699" y="7207"/>
                    <a:pt x="4732" y="7208"/>
                    <a:pt x="4766" y="7208"/>
                  </a:cubicBezTo>
                  <a:cubicBezTo>
                    <a:pt x="7901" y="7208"/>
                    <a:pt x="9525" y="3439"/>
                    <a:pt x="7351" y="1158"/>
                  </a:cubicBezTo>
                  <a:cubicBezTo>
                    <a:pt x="6608" y="387"/>
                    <a:pt x="5685"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6"/>
            <p:cNvSpPr/>
            <p:nvPr/>
          </p:nvSpPr>
          <p:spPr>
            <a:xfrm>
              <a:off x="3988175" y="4963650"/>
              <a:ext cx="238525" cy="179975"/>
            </a:xfrm>
            <a:custGeom>
              <a:rect b="b" l="l" r="r" t="t"/>
              <a:pathLst>
                <a:path extrusionOk="0" h="7199" w="9541">
                  <a:moveTo>
                    <a:pt x="4760" y="0"/>
                  </a:moveTo>
                  <a:cubicBezTo>
                    <a:pt x="1582" y="0"/>
                    <a:pt x="1" y="3833"/>
                    <a:pt x="2244" y="6076"/>
                  </a:cubicBezTo>
                  <a:cubicBezTo>
                    <a:pt x="2926" y="6826"/>
                    <a:pt x="3853" y="7198"/>
                    <a:pt x="4780" y="7198"/>
                  </a:cubicBezTo>
                  <a:cubicBezTo>
                    <a:pt x="5697" y="7198"/>
                    <a:pt x="6614" y="6832"/>
                    <a:pt x="7289" y="6103"/>
                  </a:cubicBezTo>
                  <a:cubicBezTo>
                    <a:pt x="9541" y="3852"/>
                    <a:pt x="7967" y="0"/>
                    <a:pt x="4794" y="0"/>
                  </a:cubicBezTo>
                  <a:cubicBezTo>
                    <a:pt x="4783" y="0"/>
                    <a:pt x="4772"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6"/>
            <p:cNvSpPr/>
            <p:nvPr/>
          </p:nvSpPr>
          <p:spPr>
            <a:xfrm>
              <a:off x="4617650" y="4333675"/>
              <a:ext cx="239000" cy="180100"/>
            </a:xfrm>
            <a:custGeom>
              <a:rect b="b" l="l" r="r" t="t"/>
              <a:pathLst>
                <a:path extrusionOk="0" h="7204" w="9560">
                  <a:moveTo>
                    <a:pt x="4773" y="1"/>
                  </a:moveTo>
                  <a:cubicBezTo>
                    <a:pt x="1643" y="1"/>
                    <a:pt x="1" y="3788"/>
                    <a:pt x="2209" y="6050"/>
                  </a:cubicBezTo>
                  <a:cubicBezTo>
                    <a:pt x="2892" y="6817"/>
                    <a:pt x="3840" y="7204"/>
                    <a:pt x="4788" y="7204"/>
                  </a:cubicBezTo>
                  <a:cubicBezTo>
                    <a:pt x="5685" y="7204"/>
                    <a:pt x="6582" y="6857"/>
                    <a:pt x="7254" y="6159"/>
                  </a:cubicBezTo>
                  <a:cubicBezTo>
                    <a:pt x="9560" y="3934"/>
                    <a:pt x="8014" y="56"/>
                    <a:pt x="4840" y="1"/>
                  </a:cubicBezTo>
                  <a:cubicBezTo>
                    <a:pt x="4818" y="1"/>
                    <a:pt x="4796"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6"/>
            <p:cNvSpPr/>
            <p:nvPr/>
          </p:nvSpPr>
          <p:spPr>
            <a:xfrm>
              <a:off x="5247400" y="3702975"/>
              <a:ext cx="238525" cy="179825"/>
            </a:xfrm>
            <a:custGeom>
              <a:rect b="b" l="l" r="r" t="t"/>
              <a:pathLst>
                <a:path extrusionOk="0" h="7193" w="9541">
                  <a:moveTo>
                    <a:pt x="4768" y="1"/>
                  </a:moveTo>
                  <a:cubicBezTo>
                    <a:pt x="3836" y="1"/>
                    <a:pt x="2905" y="374"/>
                    <a:pt x="2217" y="1116"/>
                  </a:cubicBezTo>
                  <a:cubicBezTo>
                    <a:pt x="1" y="3387"/>
                    <a:pt x="1609" y="7192"/>
                    <a:pt x="4787" y="7192"/>
                  </a:cubicBezTo>
                  <a:cubicBezTo>
                    <a:pt x="4799" y="7192"/>
                    <a:pt x="4810" y="7192"/>
                    <a:pt x="4821" y="7192"/>
                  </a:cubicBezTo>
                  <a:cubicBezTo>
                    <a:pt x="7995" y="7165"/>
                    <a:pt x="9541" y="3286"/>
                    <a:pt x="7262" y="1062"/>
                  </a:cubicBezTo>
                  <a:cubicBezTo>
                    <a:pt x="6580" y="353"/>
                    <a:pt x="5674"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6"/>
            <p:cNvSpPr/>
            <p:nvPr/>
          </p:nvSpPr>
          <p:spPr>
            <a:xfrm>
              <a:off x="5896150" y="3072975"/>
              <a:ext cx="202775" cy="183550"/>
            </a:xfrm>
            <a:custGeom>
              <a:rect b="b" l="l" r="r" t="t"/>
              <a:pathLst>
                <a:path extrusionOk="0" h="7342" w="8111">
                  <a:moveTo>
                    <a:pt x="4006" y="0"/>
                  </a:moveTo>
                  <a:cubicBezTo>
                    <a:pt x="3156" y="0"/>
                    <a:pt x="2308" y="327"/>
                    <a:pt x="1601" y="983"/>
                  </a:cubicBezTo>
                  <a:cubicBezTo>
                    <a:pt x="82" y="2393"/>
                    <a:pt x="1" y="4536"/>
                    <a:pt x="1384" y="6028"/>
                  </a:cubicBezTo>
                  <a:cubicBezTo>
                    <a:pt x="2090" y="6896"/>
                    <a:pt x="3109" y="7341"/>
                    <a:pt x="4135" y="7341"/>
                  </a:cubicBezTo>
                  <a:cubicBezTo>
                    <a:pt x="5000" y="7341"/>
                    <a:pt x="5870" y="7025"/>
                    <a:pt x="6565" y="6380"/>
                  </a:cubicBezTo>
                  <a:cubicBezTo>
                    <a:pt x="8084" y="4997"/>
                    <a:pt x="8111" y="2637"/>
                    <a:pt x="6646" y="1200"/>
                  </a:cubicBezTo>
                  <a:cubicBezTo>
                    <a:pt x="5890" y="401"/>
                    <a:pt x="4947" y="0"/>
                    <a:pt x="400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6"/>
            <p:cNvSpPr/>
            <p:nvPr/>
          </p:nvSpPr>
          <p:spPr>
            <a:xfrm>
              <a:off x="6506450" y="2443400"/>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7"/>
                    <a:pt x="4765" y="7207"/>
                    <a:pt x="4787" y="7207"/>
                  </a:cubicBezTo>
                  <a:cubicBezTo>
                    <a:pt x="7943" y="7207"/>
                    <a:pt x="9559" y="3420"/>
                    <a:pt x="7351" y="1131"/>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6"/>
            <p:cNvSpPr/>
            <p:nvPr/>
          </p:nvSpPr>
          <p:spPr>
            <a:xfrm>
              <a:off x="4617950" y="4962975"/>
              <a:ext cx="238700" cy="180400"/>
            </a:xfrm>
            <a:custGeom>
              <a:rect b="b" l="l" r="r" t="t"/>
              <a:pathLst>
                <a:path extrusionOk="0" h="7216" w="9548">
                  <a:moveTo>
                    <a:pt x="4747" y="0"/>
                  </a:moveTo>
                  <a:cubicBezTo>
                    <a:pt x="1573" y="27"/>
                    <a:pt x="0" y="3879"/>
                    <a:pt x="2251" y="6130"/>
                  </a:cubicBezTo>
                  <a:cubicBezTo>
                    <a:pt x="2937" y="6856"/>
                    <a:pt x="3848" y="7215"/>
                    <a:pt x="4759" y="7215"/>
                  </a:cubicBezTo>
                  <a:cubicBezTo>
                    <a:pt x="5686" y="7215"/>
                    <a:pt x="6612" y="6842"/>
                    <a:pt x="7296" y="6103"/>
                  </a:cubicBezTo>
                  <a:cubicBezTo>
                    <a:pt x="9548" y="3852"/>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6"/>
            <p:cNvSpPr/>
            <p:nvPr/>
          </p:nvSpPr>
          <p:spPr>
            <a:xfrm>
              <a:off x="5265525" y="4332375"/>
              <a:ext cx="202100" cy="181000"/>
            </a:xfrm>
            <a:custGeom>
              <a:rect b="b" l="l" r="r" t="t"/>
              <a:pathLst>
                <a:path extrusionOk="0" h="7240" w="8084">
                  <a:moveTo>
                    <a:pt x="4012" y="1"/>
                  </a:moveTo>
                  <a:cubicBezTo>
                    <a:pt x="3198" y="1"/>
                    <a:pt x="2389" y="303"/>
                    <a:pt x="1709" y="921"/>
                  </a:cubicBezTo>
                  <a:cubicBezTo>
                    <a:pt x="163" y="2305"/>
                    <a:pt x="0" y="4448"/>
                    <a:pt x="1357" y="5966"/>
                  </a:cubicBezTo>
                  <a:cubicBezTo>
                    <a:pt x="2110" y="6808"/>
                    <a:pt x="3087" y="7240"/>
                    <a:pt x="4067" y="7240"/>
                  </a:cubicBezTo>
                  <a:cubicBezTo>
                    <a:pt x="4888" y="7240"/>
                    <a:pt x="5709" y="6937"/>
                    <a:pt x="6402" y="6319"/>
                  </a:cubicBezTo>
                  <a:cubicBezTo>
                    <a:pt x="7893" y="4990"/>
                    <a:pt x="8083" y="2793"/>
                    <a:pt x="6727" y="1274"/>
                  </a:cubicBezTo>
                  <a:cubicBezTo>
                    <a:pt x="5959"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6"/>
            <p:cNvSpPr/>
            <p:nvPr/>
          </p:nvSpPr>
          <p:spPr>
            <a:xfrm>
              <a:off x="5896150" y="3702650"/>
              <a:ext cx="200750" cy="180725"/>
            </a:xfrm>
            <a:custGeom>
              <a:rect b="b" l="l" r="r" t="t"/>
              <a:pathLst>
                <a:path extrusionOk="0" h="7229" w="8030">
                  <a:moveTo>
                    <a:pt x="3995" y="0"/>
                  </a:moveTo>
                  <a:cubicBezTo>
                    <a:pt x="3149" y="0"/>
                    <a:pt x="2305" y="328"/>
                    <a:pt x="1601" y="994"/>
                  </a:cubicBezTo>
                  <a:cubicBezTo>
                    <a:pt x="82" y="2431"/>
                    <a:pt x="1" y="4547"/>
                    <a:pt x="1384" y="6039"/>
                  </a:cubicBezTo>
                  <a:cubicBezTo>
                    <a:pt x="2129" y="6827"/>
                    <a:pt x="3086" y="7229"/>
                    <a:pt x="4043" y="7229"/>
                  </a:cubicBezTo>
                  <a:cubicBezTo>
                    <a:pt x="4898" y="7229"/>
                    <a:pt x="5752" y="6908"/>
                    <a:pt x="6456" y="6256"/>
                  </a:cubicBezTo>
                  <a:cubicBezTo>
                    <a:pt x="7948" y="4954"/>
                    <a:pt x="8029" y="2648"/>
                    <a:pt x="6646" y="1211"/>
                  </a:cubicBezTo>
                  <a:cubicBezTo>
                    <a:pt x="5887" y="409"/>
                    <a:pt x="4940" y="0"/>
                    <a:pt x="399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6"/>
            <p:cNvSpPr/>
            <p:nvPr/>
          </p:nvSpPr>
          <p:spPr>
            <a:xfrm>
              <a:off x="6506825" y="3073100"/>
              <a:ext cx="239000" cy="179750"/>
            </a:xfrm>
            <a:custGeom>
              <a:rect b="b" l="l" r="r" t="t"/>
              <a:pathLst>
                <a:path extrusionOk="0" h="7190" w="9560">
                  <a:moveTo>
                    <a:pt x="4773" y="1"/>
                  </a:moveTo>
                  <a:cubicBezTo>
                    <a:pt x="3837" y="1"/>
                    <a:pt x="2900" y="381"/>
                    <a:pt x="2209" y="1141"/>
                  </a:cubicBezTo>
                  <a:cubicBezTo>
                    <a:pt x="1" y="3403"/>
                    <a:pt x="1617" y="7190"/>
                    <a:pt x="4773" y="7190"/>
                  </a:cubicBezTo>
                  <a:cubicBezTo>
                    <a:pt x="4795" y="7190"/>
                    <a:pt x="4818" y="7190"/>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6"/>
            <p:cNvSpPr/>
            <p:nvPr/>
          </p:nvSpPr>
          <p:spPr>
            <a:xfrm>
              <a:off x="5247225" y="4963650"/>
              <a:ext cx="238700" cy="180050"/>
            </a:xfrm>
            <a:custGeom>
              <a:rect b="b" l="l" r="r" t="t"/>
              <a:pathLst>
                <a:path extrusionOk="0" h="7202" w="9548">
                  <a:moveTo>
                    <a:pt x="4774" y="0"/>
                  </a:moveTo>
                  <a:cubicBezTo>
                    <a:pt x="1600" y="0"/>
                    <a:pt x="0" y="3852"/>
                    <a:pt x="2251" y="6103"/>
                  </a:cubicBezTo>
                  <a:cubicBezTo>
                    <a:pt x="2929" y="6836"/>
                    <a:pt x="3852" y="7202"/>
                    <a:pt x="4774" y="7202"/>
                  </a:cubicBezTo>
                  <a:cubicBezTo>
                    <a:pt x="5696" y="7202"/>
                    <a:pt x="6618" y="6836"/>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6"/>
            <p:cNvSpPr/>
            <p:nvPr/>
          </p:nvSpPr>
          <p:spPr>
            <a:xfrm>
              <a:off x="5877550" y="4332575"/>
              <a:ext cx="238325" cy="180175"/>
            </a:xfrm>
            <a:custGeom>
              <a:rect b="b" l="l" r="r" t="t"/>
              <a:pathLst>
                <a:path extrusionOk="0" h="7207" w="9533">
                  <a:moveTo>
                    <a:pt x="4749" y="1"/>
                  </a:moveTo>
                  <a:cubicBezTo>
                    <a:pt x="3805" y="1"/>
                    <a:pt x="2862" y="381"/>
                    <a:pt x="2182" y="1130"/>
                  </a:cubicBezTo>
                  <a:cubicBezTo>
                    <a:pt x="1" y="3420"/>
                    <a:pt x="1617" y="7207"/>
                    <a:pt x="4773" y="7207"/>
                  </a:cubicBezTo>
                  <a:cubicBezTo>
                    <a:pt x="4795" y="7207"/>
                    <a:pt x="4818" y="7207"/>
                    <a:pt x="4840" y="7206"/>
                  </a:cubicBezTo>
                  <a:cubicBezTo>
                    <a:pt x="8014" y="7125"/>
                    <a:pt x="9533" y="3246"/>
                    <a:pt x="7227" y="1049"/>
                  </a:cubicBezTo>
                  <a:cubicBezTo>
                    <a:pt x="6552"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6"/>
            <p:cNvSpPr/>
            <p:nvPr/>
          </p:nvSpPr>
          <p:spPr>
            <a:xfrm>
              <a:off x="6506450" y="3702975"/>
              <a:ext cx="239000" cy="179825"/>
            </a:xfrm>
            <a:custGeom>
              <a:rect b="b" l="l" r="r" t="t"/>
              <a:pathLst>
                <a:path extrusionOk="0" h="7193" w="9560">
                  <a:moveTo>
                    <a:pt x="4794" y="0"/>
                  </a:moveTo>
                  <a:cubicBezTo>
                    <a:pt x="3897" y="0"/>
                    <a:pt x="2994" y="346"/>
                    <a:pt x="2306" y="1035"/>
                  </a:cubicBezTo>
                  <a:cubicBezTo>
                    <a:pt x="0" y="3259"/>
                    <a:pt x="1546" y="7138"/>
                    <a:pt x="4720" y="7192"/>
                  </a:cubicBezTo>
                  <a:cubicBezTo>
                    <a:pt x="4742" y="7193"/>
                    <a:pt x="4765" y="7193"/>
                    <a:pt x="4787" y="7193"/>
                  </a:cubicBezTo>
                  <a:cubicBezTo>
                    <a:pt x="7943" y="7193"/>
                    <a:pt x="9559" y="3406"/>
                    <a:pt x="7351" y="1144"/>
                  </a:cubicBezTo>
                  <a:cubicBezTo>
                    <a:pt x="6671" y="380"/>
                    <a:pt x="5735" y="0"/>
                    <a:pt x="47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6"/>
            <p:cNvSpPr/>
            <p:nvPr/>
          </p:nvSpPr>
          <p:spPr>
            <a:xfrm>
              <a:off x="5896150" y="4962125"/>
              <a:ext cx="201425" cy="181050"/>
            </a:xfrm>
            <a:custGeom>
              <a:rect b="b" l="l" r="r" t="t"/>
              <a:pathLst>
                <a:path extrusionOk="0" h="7242" w="8057">
                  <a:moveTo>
                    <a:pt x="4006" y="1"/>
                  </a:moveTo>
                  <a:cubicBezTo>
                    <a:pt x="3156" y="1"/>
                    <a:pt x="2308" y="328"/>
                    <a:pt x="1601" y="984"/>
                  </a:cubicBezTo>
                  <a:cubicBezTo>
                    <a:pt x="109" y="2394"/>
                    <a:pt x="1" y="4564"/>
                    <a:pt x="1384" y="6056"/>
                  </a:cubicBezTo>
                  <a:cubicBezTo>
                    <a:pt x="2083" y="6840"/>
                    <a:pt x="3051" y="7242"/>
                    <a:pt x="4021" y="7242"/>
                  </a:cubicBezTo>
                  <a:cubicBezTo>
                    <a:pt x="4897" y="7242"/>
                    <a:pt x="5774" y="6915"/>
                    <a:pt x="6456" y="6246"/>
                  </a:cubicBezTo>
                  <a:cubicBezTo>
                    <a:pt x="7948" y="4944"/>
                    <a:pt x="8056" y="2638"/>
                    <a:pt x="6646" y="1201"/>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6"/>
            <p:cNvSpPr/>
            <p:nvPr/>
          </p:nvSpPr>
          <p:spPr>
            <a:xfrm>
              <a:off x="6507125" y="4332300"/>
              <a:ext cx="238125" cy="180475"/>
            </a:xfrm>
            <a:custGeom>
              <a:rect b="b" l="l" r="r" t="t"/>
              <a:pathLst>
                <a:path extrusionOk="0" h="7219" w="9525">
                  <a:moveTo>
                    <a:pt x="4739" y="1"/>
                  </a:moveTo>
                  <a:cubicBezTo>
                    <a:pt x="3881" y="1"/>
                    <a:pt x="3024" y="341"/>
                    <a:pt x="2306" y="1033"/>
                  </a:cubicBezTo>
                  <a:cubicBezTo>
                    <a:pt x="0" y="3230"/>
                    <a:pt x="1492" y="7136"/>
                    <a:pt x="4666" y="7217"/>
                  </a:cubicBezTo>
                  <a:cubicBezTo>
                    <a:pt x="4699" y="7218"/>
                    <a:pt x="4732" y="7218"/>
                    <a:pt x="4765" y="7218"/>
                  </a:cubicBezTo>
                  <a:cubicBezTo>
                    <a:pt x="7874" y="7218"/>
                    <a:pt x="9525" y="3450"/>
                    <a:pt x="7351" y="1169"/>
                  </a:cubicBezTo>
                  <a:cubicBezTo>
                    <a:pt x="6591" y="395"/>
                    <a:pt x="5664" y="1"/>
                    <a:pt x="473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6"/>
            <p:cNvSpPr/>
            <p:nvPr/>
          </p:nvSpPr>
          <p:spPr>
            <a:xfrm>
              <a:off x="6506825" y="4962275"/>
              <a:ext cx="239000" cy="179750"/>
            </a:xfrm>
            <a:custGeom>
              <a:rect b="b" l="l" r="r" t="t"/>
              <a:pathLst>
                <a:path extrusionOk="0" h="7190" w="9560">
                  <a:moveTo>
                    <a:pt x="4773" y="1"/>
                  </a:moveTo>
                  <a:cubicBezTo>
                    <a:pt x="3837" y="1"/>
                    <a:pt x="2900" y="381"/>
                    <a:pt x="2209" y="1140"/>
                  </a:cubicBezTo>
                  <a:cubicBezTo>
                    <a:pt x="1" y="3403"/>
                    <a:pt x="1617" y="7190"/>
                    <a:pt x="4773" y="7190"/>
                  </a:cubicBezTo>
                  <a:cubicBezTo>
                    <a:pt x="4795" y="7190"/>
                    <a:pt x="4818" y="7189"/>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6"/>
            <p:cNvSpPr/>
            <p:nvPr/>
          </p:nvSpPr>
          <p:spPr>
            <a:xfrm>
              <a:off x="4006300" y="2443200"/>
              <a:ext cx="202100" cy="180775"/>
            </a:xfrm>
            <a:custGeom>
              <a:rect b="b" l="l" r="r" t="t"/>
              <a:pathLst>
                <a:path extrusionOk="0" h="7231" w="8084">
                  <a:moveTo>
                    <a:pt x="4023" y="1"/>
                  </a:moveTo>
                  <a:cubicBezTo>
                    <a:pt x="3204" y="1"/>
                    <a:pt x="2389" y="304"/>
                    <a:pt x="1709" y="922"/>
                  </a:cubicBezTo>
                  <a:cubicBezTo>
                    <a:pt x="190" y="2278"/>
                    <a:pt x="0" y="4448"/>
                    <a:pt x="1329" y="5967"/>
                  </a:cubicBezTo>
                  <a:cubicBezTo>
                    <a:pt x="2056" y="6797"/>
                    <a:pt x="3051" y="7231"/>
                    <a:pt x="4052" y="7231"/>
                  </a:cubicBezTo>
                  <a:cubicBezTo>
                    <a:pt x="4881" y="7231"/>
                    <a:pt x="5714" y="6934"/>
                    <a:pt x="6402" y="6319"/>
                  </a:cubicBezTo>
                  <a:cubicBezTo>
                    <a:pt x="7893" y="4990"/>
                    <a:pt x="8083" y="2766"/>
                    <a:pt x="6754" y="1274"/>
                  </a:cubicBezTo>
                  <a:cubicBezTo>
                    <a:pt x="5987"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6"/>
            <p:cNvSpPr/>
            <p:nvPr/>
          </p:nvSpPr>
          <p:spPr>
            <a:xfrm>
              <a:off x="3988000" y="3073100"/>
              <a:ext cx="238125" cy="179775"/>
            </a:xfrm>
            <a:custGeom>
              <a:rect b="b" l="l" r="r" t="t"/>
              <a:pathLst>
                <a:path extrusionOk="0" h="7191" w="9525">
                  <a:moveTo>
                    <a:pt x="4787" y="1"/>
                  </a:moveTo>
                  <a:cubicBezTo>
                    <a:pt x="3885" y="1"/>
                    <a:pt x="2984" y="354"/>
                    <a:pt x="2306" y="1059"/>
                  </a:cubicBezTo>
                  <a:cubicBezTo>
                    <a:pt x="0" y="3256"/>
                    <a:pt x="1519" y="7135"/>
                    <a:pt x="4692" y="7189"/>
                  </a:cubicBezTo>
                  <a:cubicBezTo>
                    <a:pt x="4726" y="7190"/>
                    <a:pt x="4759" y="7190"/>
                    <a:pt x="4792" y="7190"/>
                  </a:cubicBezTo>
                  <a:cubicBezTo>
                    <a:pt x="7927" y="7190"/>
                    <a:pt x="9525" y="3395"/>
                    <a:pt x="7351" y="1141"/>
                  </a:cubicBezTo>
                  <a:cubicBezTo>
                    <a:pt x="6660" y="381"/>
                    <a:pt x="5723"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6"/>
            <p:cNvSpPr/>
            <p:nvPr/>
          </p:nvSpPr>
          <p:spPr>
            <a:xfrm>
              <a:off x="4617250" y="2443250"/>
              <a:ext cx="239200" cy="180325"/>
            </a:xfrm>
            <a:custGeom>
              <a:rect b="b" l="l" r="r" t="t"/>
              <a:pathLst>
                <a:path extrusionOk="0" h="7213" w="9568">
                  <a:moveTo>
                    <a:pt x="4791" y="1"/>
                  </a:moveTo>
                  <a:cubicBezTo>
                    <a:pt x="3881" y="1"/>
                    <a:pt x="2975" y="360"/>
                    <a:pt x="2307" y="1082"/>
                  </a:cubicBezTo>
                  <a:cubicBezTo>
                    <a:pt x="1" y="3306"/>
                    <a:pt x="1574" y="7185"/>
                    <a:pt x="4748" y="7212"/>
                  </a:cubicBezTo>
                  <a:cubicBezTo>
                    <a:pt x="4759" y="7212"/>
                    <a:pt x="4770" y="7212"/>
                    <a:pt x="4781" y="7212"/>
                  </a:cubicBezTo>
                  <a:cubicBezTo>
                    <a:pt x="7960" y="7212"/>
                    <a:pt x="9568" y="3407"/>
                    <a:pt x="7352" y="1137"/>
                  </a:cubicBezTo>
                  <a:cubicBezTo>
                    <a:pt x="6664" y="380"/>
                    <a:pt x="5726" y="1"/>
                    <a:pt x="479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6"/>
            <p:cNvSpPr/>
            <p:nvPr/>
          </p:nvSpPr>
          <p:spPr>
            <a:xfrm>
              <a:off x="3988175" y="3703750"/>
              <a:ext cx="238525" cy="180325"/>
            </a:xfrm>
            <a:custGeom>
              <a:rect b="b" l="l" r="r" t="t"/>
              <a:pathLst>
                <a:path extrusionOk="0" h="7213" w="9541">
                  <a:moveTo>
                    <a:pt x="4787" y="0"/>
                  </a:moveTo>
                  <a:cubicBezTo>
                    <a:pt x="1609" y="0"/>
                    <a:pt x="1" y="3806"/>
                    <a:pt x="2217" y="6076"/>
                  </a:cubicBezTo>
                  <a:cubicBezTo>
                    <a:pt x="2905" y="6832"/>
                    <a:pt x="3836" y="7212"/>
                    <a:pt x="4767" y="7212"/>
                  </a:cubicBezTo>
                  <a:cubicBezTo>
                    <a:pt x="5674" y="7212"/>
                    <a:pt x="6580" y="6853"/>
                    <a:pt x="7262" y="6130"/>
                  </a:cubicBezTo>
                  <a:cubicBezTo>
                    <a:pt x="9541" y="3906"/>
                    <a:pt x="7995"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6"/>
            <p:cNvSpPr/>
            <p:nvPr/>
          </p:nvSpPr>
          <p:spPr>
            <a:xfrm>
              <a:off x="4636250" y="3072975"/>
              <a:ext cx="201425" cy="180925"/>
            </a:xfrm>
            <a:custGeom>
              <a:rect b="b" l="l" r="r" t="t"/>
              <a:pathLst>
                <a:path extrusionOk="0" h="7237" w="8057">
                  <a:moveTo>
                    <a:pt x="4023" y="0"/>
                  </a:moveTo>
                  <a:cubicBezTo>
                    <a:pt x="3177" y="0"/>
                    <a:pt x="2335" y="327"/>
                    <a:pt x="1628" y="983"/>
                  </a:cubicBezTo>
                  <a:cubicBezTo>
                    <a:pt x="109" y="2393"/>
                    <a:pt x="0" y="4536"/>
                    <a:pt x="1411" y="6028"/>
                  </a:cubicBezTo>
                  <a:cubicBezTo>
                    <a:pt x="2123" y="6827"/>
                    <a:pt x="3107" y="7237"/>
                    <a:pt x="4097" y="7237"/>
                  </a:cubicBezTo>
                  <a:cubicBezTo>
                    <a:pt x="4955" y="7237"/>
                    <a:pt x="5817" y="6929"/>
                    <a:pt x="6510" y="6299"/>
                  </a:cubicBezTo>
                  <a:cubicBezTo>
                    <a:pt x="7975" y="4943"/>
                    <a:pt x="8056" y="2637"/>
                    <a:pt x="6673" y="1200"/>
                  </a:cubicBezTo>
                  <a:cubicBezTo>
                    <a:pt x="5903" y="401"/>
                    <a:pt x="4961" y="0"/>
                    <a:pt x="4023"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6"/>
            <p:cNvSpPr/>
            <p:nvPr/>
          </p:nvSpPr>
          <p:spPr>
            <a:xfrm>
              <a:off x="5247225" y="2443175"/>
              <a:ext cx="238500" cy="179725"/>
            </a:xfrm>
            <a:custGeom>
              <a:rect b="b" l="l" r="r" t="t"/>
              <a:pathLst>
                <a:path extrusionOk="0" h="7189" w="9540">
                  <a:moveTo>
                    <a:pt x="4765" y="0"/>
                  </a:moveTo>
                  <a:cubicBezTo>
                    <a:pt x="3855" y="0"/>
                    <a:pt x="2950" y="360"/>
                    <a:pt x="2278" y="1085"/>
                  </a:cubicBezTo>
                  <a:cubicBezTo>
                    <a:pt x="0" y="3309"/>
                    <a:pt x="1573" y="7188"/>
                    <a:pt x="4774" y="7188"/>
                  </a:cubicBezTo>
                  <a:cubicBezTo>
                    <a:pt x="4785" y="7188"/>
                    <a:pt x="4796" y="7188"/>
                    <a:pt x="4807" y="7188"/>
                  </a:cubicBezTo>
                  <a:cubicBezTo>
                    <a:pt x="7959" y="7188"/>
                    <a:pt x="9540"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6"/>
            <p:cNvSpPr/>
            <p:nvPr/>
          </p:nvSpPr>
          <p:spPr>
            <a:xfrm>
              <a:off x="4006975" y="4332350"/>
              <a:ext cx="201425" cy="181225"/>
            </a:xfrm>
            <a:custGeom>
              <a:rect b="b" l="l" r="r" t="t"/>
              <a:pathLst>
                <a:path extrusionOk="0" h="7249" w="8057">
                  <a:moveTo>
                    <a:pt x="4008" y="1"/>
                  </a:moveTo>
                  <a:cubicBezTo>
                    <a:pt x="3158" y="1"/>
                    <a:pt x="2309" y="334"/>
                    <a:pt x="1601" y="1004"/>
                  </a:cubicBezTo>
                  <a:cubicBezTo>
                    <a:pt x="109" y="2387"/>
                    <a:pt x="0" y="4557"/>
                    <a:pt x="1384" y="6049"/>
                  </a:cubicBezTo>
                  <a:cubicBezTo>
                    <a:pt x="2082" y="6847"/>
                    <a:pt x="3051" y="7249"/>
                    <a:pt x="4021" y="7249"/>
                  </a:cubicBezTo>
                  <a:cubicBezTo>
                    <a:pt x="4897" y="7249"/>
                    <a:pt x="5774" y="6922"/>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6"/>
            <p:cNvSpPr/>
            <p:nvPr/>
          </p:nvSpPr>
          <p:spPr>
            <a:xfrm>
              <a:off x="4617950" y="3702900"/>
              <a:ext cx="238325" cy="179900"/>
            </a:xfrm>
            <a:custGeom>
              <a:rect b="b" l="l" r="r" t="t"/>
              <a:pathLst>
                <a:path extrusionOk="0" h="7196" w="9533">
                  <a:moveTo>
                    <a:pt x="4759" y="0"/>
                  </a:moveTo>
                  <a:cubicBezTo>
                    <a:pt x="3858" y="0"/>
                    <a:pt x="2957" y="346"/>
                    <a:pt x="2279" y="1038"/>
                  </a:cubicBezTo>
                  <a:cubicBezTo>
                    <a:pt x="0" y="3262"/>
                    <a:pt x="1519" y="7141"/>
                    <a:pt x="4693" y="7195"/>
                  </a:cubicBezTo>
                  <a:cubicBezTo>
                    <a:pt x="4715" y="7196"/>
                    <a:pt x="4737" y="7196"/>
                    <a:pt x="4760" y="7196"/>
                  </a:cubicBezTo>
                  <a:cubicBezTo>
                    <a:pt x="7916" y="7196"/>
                    <a:pt x="9532" y="3409"/>
                    <a:pt x="7324" y="1119"/>
                  </a:cubicBezTo>
                  <a:cubicBezTo>
                    <a:pt x="6633" y="373"/>
                    <a:pt x="5695"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6"/>
            <p:cNvSpPr/>
            <p:nvPr/>
          </p:nvSpPr>
          <p:spPr>
            <a:xfrm>
              <a:off x="7141825" y="1811875"/>
              <a:ext cx="238700" cy="180050"/>
            </a:xfrm>
            <a:custGeom>
              <a:rect b="b" l="l" r="r" t="t"/>
              <a:pathLst>
                <a:path extrusionOk="0" h="7202" w="9548">
                  <a:moveTo>
                    <a:pt x="4774" y="0"/>
                  </a:moveTo>
                  <a:cubicBezTo>
                    <a:pt x="1600" y="0"/>
                    <a:pt x="0" y="3825"/>
                    <a:pt x="2224" y="6103"/>
                  </a:cubicBezTo>
                  <a:cubicBezTo>
                    <a:pt x="2902" y="6835"/>
                    <a:pt x="3825" y="7201"/>
                    <a:pt x="4750" y="7201"/>
                  </a:cubicBezTo>
                  <a:cubicBezTo>
                    <a:pt x="5676" y="7201"/>
                    <a:pt x="6605" y="6835"/>
                    <a:pt x="7296" y="6103"/>
                  </a:cubicBezTo>
                  <a:cubicBezTo>
                    <a:pt x="9548" y="3879"/>
                    <a:pt x="7975" y="27"/>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6"/>
            <p:cNvSpPr/>
            <p:nvPr/>
          </p:nvSpPr>
          <p:spPr>
            <a:xfrm>
              <a:off x="7142025" y="552650"/>
              <a:ext cx="238500" cy="179800"/>
            </a:xfrm>
            <a:custGeom>
              <a:rect b="b" l="l" r="r" t="t"/>
              <a:pathLst>
                <a:path extrusionOk="0" h="7192" w="9540">
                  <a:moveTo>
                    <a:pt x="4760" y="0"/>
                  </a:moveTo>
                  <a:cubicBezTo>
                    <a:pt x="1608" y="0"/>
                    <a:pt x="0" y="3806"/>
                    <a:pt x="2216" y="6076"/>
                  </a:cubicBezTo>
                  <a:cubicBezTo>
                    <a:pt x="2904" y="6819"/>
                    <a:pt x="3836" y="7192"/>
                    <a:pt x="4767" y="7192"/>
                  </a:cubicBezTo>
                  <a:cubicBezTo>
                    <a:pt x="5673" y="7192"/>
                    <a:pt x="6579" y="6839"/>
                    <a:pt x="7261" y="6130"/>
                  </a:cubicBezTo>
                  <a:cubicBezTo>
                    <a:pt x="9540" y="3906"/>
                    <a:pt x="7994" y="27"/>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6"/>
            <p:cNvSpPr/>
            <p:nvPr/>
          </p:nvSpPr>
          <p:spPr>
            <a:xfrm>
              <a:off x="7160125" y="1181075"/>
              <a:ext cx="201425" cy="181050"/>
            </a:xfrm>
            <a:custGeom>
              <a:rect b="b" l="l" r="r" t="t"/>
              <a:pathLst>
                <a:path extrusionOk="0" h="7242" w="8057">
                  <a:moveTo>
                    <a:pt x="4033" y="1"/>
                  </a:moveTo>
                  <a:cubicBezTo>
                    <a:pt x="3183" y="1"/>
                    <a:pt x="2336" y="327"/>
                    <a:pt x="1628" y="983"/>
                  </a:cubicBezTo>
                  <a:cubicBezTo>
                    <a:pt x="136" y="2394"/>
                    <a:pt x="1" y="4564"/>
                    <a:pt x="1411" y="6056"/>
                  </a:cubicBezTo>
                  <a:cubicBezTo>
                    <a:pt x="2095" y="6840"/>
                    <a:pt x="3065" y="7242"/>
                    <a:pt x="4035" y="7242"/>
                  </a:cubicBezTo>
                  <a:cubicBezTo>
                    <a:pt x="4910" y="7242"/>
                    <a:pt x="5787" y="6914"/>
                    <a:pt x="6456" y="6245"/>
                  </a:cubicBezTo>
                  <a:cubicBezTo>
                    <a:pt x="7975" y="4944"/>
                    <a:pt x="8056" y="2638"/>
                    <a:pt x="6673" y="1200"/>
                  </a:cubicBezTo>
                  <a:cubicBezTo>
                    <a:pt x="5917" y="402"/>
                    <a:pt x="4974" y="1"/>
                    <a:pt x="403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6"/>
            <p:cNvSpPr/>
            <p:nvPr/>
          </p:nvSpPr>
          <p:spPr>
            <a:xfrm>
              <a:off x="7141825" y="4962975"/>
              <a:ext cx="238700" cy="180150"/>
            </a:xfrm>
            <a:custGeom>
              <a:rect b="b" l="l" r="r" t="t"/>
              <a:pathLst>
                <a:path extrusionOk="0" h="7206" w="9548">
                  <a:moveTo>
                    <a:pt x="4801" y="0"/>
                  </a:moveTo>
                  <a:cubicBezTo>
                    <a:pt x="1600" y="0"/>
                    <a:pt x="0" y="3852"/>
                    <a:pt x="2251" y="6103"/>
                  </a:cubicBezTo>
                  <a:cubicBezTo>
                    <a:pt x="2933" y="6839"/>
                    <a:pt x="3854" y="7205"/>
                    <a:pt x="4777" y="7205"/>
                  </a:cubicBezTo>
                  <a:cubicBezTo>
                    <a:pt x="5691" y="7205"/>
                    <a:pt x="6608" y="6846"/>
                    <a:pt x="7296" y="6130"/>
                  </a:cubicBezTo>
                  <a:cubicBezTo>
                    <a:pt x="9548" y="3879"/>
                    <a:pt x="7975"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6"/>
            <p:cNvSpPr/>
            <p:nvPr/>
          </p:nvSpPr>
          <p:spPr>
            <a:xfrm>
              <a:off x="7160125" y="2443200"/>
              <a:ext cx="202100" cy="180775"/>
            </a:xfrm>
            <a:custGeom>
              <a:rect b="b" l="l" r="r" t="t"/>
              <a:pathLst>
                <a:path extrusionOk="0" h="7231" w="8084">
                  <a:moveTo>
                    <a:pt x="4012" y="1"/>
                  </a:moveTo>
                  <a:cubicBezTo>
                    <a:pt x="3198" y="1"/>
                    <a:pt x="2389" y="304"/>
                    <a:pt x="1709" y="922"/>
                  </a:cubicBezTo>
                  <a:cubicBezTo>
                    <a:pt x="190" y="2278"/>
                    <a:pt x="1" y="4448"/>
                    <a:pt x="1330" y="5967"/>
                  </a:cubicBezTo>
                  <a:cubicBezTo>
                    <a:pt x="2057" y="6797"/>
                    <a:pt x="3051" y="7231"/>
                    <a:pt x="4048" y="7231"/>
                  </a:cubicBezTo>
                  <a:cubicBezTo>
                    <a:pt x="4873" y="7231"/>
                    <a:pt x="5699" y="6934"/>
                    <a:pt x="6375" y="6319"/>
                  </a:cubicBezTo>
                  <a:cubicBezTo>
                    <a:pt x="7894" y="4990"/>
                    <a:pt x="8083" y="2766"/>
                    <a:pt x="6727" y="1274"/>
                  </a:cubicBezTo>
                  <a:cubicBezTo>
                    <a:pt x="5960"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6"/>
            <p:cNvSpPr/>
            <p:nvPr/>
          </p:nvSpPr>
          <p:spPr>
            <a:xfrm>
              <a:off x="7141825" y="3073100"/>
              <a:ext cx="238125" cy="179775"/>
            </a:xfrm>
            <a:custGeom>
              <a:rect b="b" l="l" r="r" t="t"/>
              <a:pathLst>
                <a:path extrusionOk="0" h="7191" w="9525">
                  <a:moveTo>
                    <a:pt x="4781" y="1"/>
                  </a:moveTo>
                  <a:cubicBezTo>
                    <a:pt x="3878" y="1"/>
                    <a:pt x="2971" y="354"/>
                    <a:pt x="2279" y="1059"/>
                  </a:cubicBezTo>
                  <a:cubicBezTo>
                    <a:pt x="0" y="3256"/>
                    <a:pt x="1519" y="7135"/>
                    <a:pt x="4693" y="7189"/>
                  </a:cubicBezTo>
                  <a:cubicBezTo>
                    <a:pt x="4726" y="7190"/>
                    <a:pt x="4759" y="7190"/>
                    <a:pt x="4792" y="7190"/>
                  </a:cubicBezTo>
                  <a:cubicBezTo>
                    <a:pt x="7927" y="7190"/>
                    <a:pt x="9525" y="3395"/>
                    <a:pt x="7324" y="1141"/>
                  </a:cubicBezTo>
                  <a:cubicBezTo>
                    <a:pt x="6647" y="381"/>
                    <a:pt x="5717" y="1"/>
                    <a:pt x="478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6"/>
            <p:cNvSpPr/>
            <p:nvPr/>
          </p:nvSpPr>
          <p:spPr>
            <a:xfrm>
              <a:off x="7142025" y="3703750"/>
              <a:ext cx="238500" cy="180325"/>
            </a:xfrm>
            <a:custGeom>
              <a:rect b="b" l="l" r="r" t="t"/>
              <a:pathLst>
                <a:path extrusionOk="0" h="7213" w="9540">
                  <a:moveTo>
                    <a:pt x="4760" y="0"/>
                  </a:moveTo>
                  <a:cubicBezTo>
                    <a:pt x="1608" y="0"/>
                    <a:pt x="0" y="3806"/>
                    <a:pt x="2216" y="6076"/>
                  </a:cubicBezTo>
                  <a:cubicBezTo>
                    <a:pt x="2904" y="6832"/>
                    <a:pt x="3835" y="7212"/>
                    <a:pt x="4767" y="7212"/>
                  </a:cubicBezTo>
                  <a:cubicBezTo>
                    <a:pt x="5673" y="7212"/>
                    <a:pt x="6579" y="6853"/>
                    <a:pt x="7261" y="6130"/>
                  </a:cubicBezTo>
                  <a:cubicBezTo>
                    <a:pt x="9540" y="3906"/>
                    <a:pt x="7994" y="28"/>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6"/>
            <p:cNvSpPr/>
            <p:nvPr/>
          </p:nvSpPr>
          <p:spPr>
            <a:xfrm>
              <a:off x="7160125" y="4332350"/>
              <a:ext cx="201425" cy="181225"/>
            </a:xfrm>
            <a:custGeom>
              <a:rect b="b" l="l" r="r" t="t"/>
              <a:pathLst>
                <a:path extrusionOk="0" h="7249" w="8057">
                  <a:moveTo>
                    <a:pt x="4035" y="1"/>
                  </a:moveTo>
                  <a:cubicBezTo>
                    <a:pt x="3185" y="1"/>
                    <a:pt x="2336" y="334"/>
                    <a:pt x="1628" y="1004"/>
                  </a:cubicBezTo>
                  <a:cubicBezTo>
                    <a:pt x="136" y="2387"/>
                    <a:pt x="1" y="4557"/>
                    <a:pt x="1411" y="6049"/>
                  </a:cubicBezTo>
                  <a:cubicBezTo>
                    <a:pt x="2095" y="6847"/>
                    <a:pt x="3065" y="7249"/>
                    <a:pt x="4035" y="7249"/>
                  </a:cubicBezTo>
                  <a:cubicBezTo>
                    <a:pt x="4911" y="7249"/>
                    <a:pt x="5787" y="6922"/>
                    <a:pt x="6456" y="6266"/>
                  </a:cubicBezTo>
                  <a:cubicBezTo>
                    <a:pt x="7975" y="4937"/>
                    <a:pt x="8056" y="2631"/>
                    <a:pt x="6673" y="1221"/>
                  </a:cubicBezTo>
                  <a:cubicBezTo>
                    <a:pt x="5918" y="409"/>
                    <a:pt x="4976"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1" name="Google Shape;1351;p16"/>
          <p:cNvSpPr txBox="1"/>
          <p:nvPr>
            <p:ph type="title"/>
          </p:nvPr>
        </p:nvSpPr>
        <p:spPr>
          <a:xfrm>
            <a:off x="912900" y="601503"/>
            <a:ext cx="7318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grpSp>
        <p:nvGrpSpPr>
          <p:cNvPr id="1352" name="Google Shape;1352;p16"/>
          <p:cNvGrpSpPr/>
          <p:nvPr/>
        </p:nvGrpSpPr>
        <p:grpSpPr>
          <a:xfrm flipH="1" rot="9287342">
            <a:off x="6281367" y="-1192951"/>
            <a:ext cx="4862720" cy="2939403"/>
            <a:chOff x="238125" y="693075"/>
            <a:chExt cx="7137450" cy="4314425"/>
          </a:xfrm>
        </p:grpSpPr>
        <p:sp>
          <p:nvSpPr>
            <p:cNvPr id="1353" name="Google Shape;1353;p16"/>
            <p:cNvSpPr/>
            <p:nvPr/>
          </p:nvSpPr>
          <p:spPr>
            <a:xfrm>
              <a:off x="379850" y="806575"/>
              <a:ext cx="6881075" cy="4076325"/>
            </a:xfrm>
            <a:custGeom>
              <a:rect b="b" l="l" r="r" t="t"/>
              <a:pathLst>
                <a:path extrusionOk="0" h="163053" w="275243">
                  <a:moveTo>
                    <a:pt x="201254" y="0"/>
                  </a:moveTo>
                  <a:cubicBezTo>
                    <a:pt x="198902" y="0"/>
                    <a:pt x="196530" y="193"/>
                    <a:pt x="194136" y="606"/>
                  </a:cubicBezTo>
                  <a:cubicBezTo>
                    <a:pt x="167810" y="5138"/>
                    <a:pt x="136105" y="19221"/>
                    <a:pt x="129298" y="47821"/>
                  </a:cubicBezTo>
                  <a:cubicBezTo>
                    <a:pt x="127330" y="56163"/>
                    <a:pt x="127853" y="64956"/>
                    <a:pt x="125741" y="73262"/>
                  </a:cubicBezTo>
                  <a:cubicBezTo>
                    <a:pt x="120216" y="95037"/>
                    <a:pt x="98206" y="108452"/>
                    <a:pt x="76773" y="115169"/>
                  </a:cubicBezTo>
                  <a:cubicBezTo>
                    <a:pt x="59133" y="120694"/>
                    <a:pt x="40337" y="123457"/>
                    <a:pt x="24304" y="132665"/>
                  </a:cubicBezTo>
                  <a:cubicBezTo>
                    <a:pt x="12820" y="139255"/>
                    <a:pt x="2944" y="150594"/>
                    <a:pt x="1" y="163053"/>
                  </a:cubicBezTo>
                  <a:lnTo>
                    <a:pt x="275242" y="163053"/>
                  </a:lnTo>
                  <a:lnTo>
                    <a:pt x="275242" y="35778"/>
                  </a:lnTo>
                  <a:cubicBezTo>
                    <a:pt x="273220" y="34767"/>
                    <a:pt x="271198" y="33720"/>
                    <a:pt x="269211" y="32655"/>
                  </a:cubicBezTo>
                  <a:cubicBezTo>
                    <a:pt x="248547" y="21457"/>
                    <a:pt x="226060" y="0"/>
                    <a:pt x="201254" y="0"/>
                  </a:cubicBezTo>
                  <a:close/>
                </a:path>
              </a:pathLst>
            </a:custGeom>
            <a:solidFill>
              <a:srgbClr val="F0A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6"/>
            <p:cNvSpPr/>
            <p:nvPr/>
          </p:nvSpPr>
          <p:spPr>
            <a:xfrm>
              <a:off x="238125" y="693075"/>
              <a:ext cx="7137450" cy="4314425"/>
            </a:xfrm>
            <a:custGeom>
              <a:rect b="b" l="l" r="r" t="t"/>
              <a:pathLst>
                <a:path extrusionOk="0" h="172577" w="285498">
                  <a:moveTo>
                    <a:pt x="134633" y="40853"/>
                  </a:moveTo>
                  <a:cubicBezTo>
                    <a:pt x="134641" y="40853"/>
                    <a:pt x="134644" y="40862"/>
                    <a:pt x="134644" y="40880"/>
                  </a:cubicBezTo>
                  <a:lnTo>
                    <a:pt x="134644" y="40880"/>
                  </a:lnTo>
                  <a:cubicBezTo>
                    <a:pt x="134643" y="40866"/>
                    <a:pt x="134640" y="40859"/>
                    <a:pt x="134634" y="40859"/>
                  </a:cubicBezTo>
                  <a:cubicBezTo>
                    <a:pt x="134602" y="40859"/>
                    <a:pt x="134494" y="41022"/>
                    <a:pt x="134262" y="41456"/>
                  </a:cubicBezTo>
                  <a:cubicBezTo>
                    <a:pt x="134492" y="41016"/>
                    <a:pt x="134600" y="40853"/>
                    <a:pt x="134633" y="40853"/>
                  </a:cubicBezTo>
                  <a:close/>
                  <a:moveTo>
                    <a:pt x="42846" y="134659"/>
                  </a:moveTo>
                  <a:lnTo>
                    <a:pt x="40972" y="135394"/>
                  </a:lnTo>
                  <a:lnTo>
                    <a:pt x="40972" y="135394"/>
                  </a:lnTo>
                  <a:cubicBezTo>
                    <a:pt x="41594" y="135144"/>
                    <a:pt x="42219" y="134899"/>
                    <a:pt x="42846" y="134659"/>
                  </a:cubicBezTo>
                  <a:close/>
                  <a:moveTo>
                    <a:pt x="207515" y="9208"/>
                  </a:moveTo>
                  <a:lnTo>
                    <a:pt x="209103" y="9281"/>
                  </a:lnTo>
                  <a:cubicBezTo>
                    <a:pt x="209356" y="9281"/>
                    <a:pt x="209627" y="9281"/>
                    <a:pt x="209898" y="9317"/>
                  </a:cubicBezTo>
                  <a:lnTo>
                    <a:pt x="210674" y="9389"/>
                  </a:lnTo>
                  <a:lnTo>
                    <a:pt x="211469" y="9461"/>
                  </a:lnTo>
                  <a:cubicBezTo>
                    <a:pt x="211740" y="9497"/>
                    <a:pt x="211992" y="9515"/>
                    <a:pt x="212263" y="9570"/>
                  </a:cubicBezTo>
                  <a:lnTo>
                    <a:pt x="213834" y="9804"/>
                  </a:lnTo>
                  <a:cubicBezTo>
                    <a:pt x="215965" y="10165"/>
                    <a:pt x="218077" y="10671"/>
                    <a:pt x="220135" y="11303"/>
                  </a:cubicBezTo>
                  <a:lnTo>
                    <a:pt x="220912" y="11538"/>
                  </a:lnTo>
                  <a:cubicBezTo>
                    <a:pt x="221183" y="11610"/>
                    <a:pt x="221435" y="11718"/>
                    <a:pt x="221688" y="11790"/>
                  </a:cubicBezTo>
                  <a:lnTo>
                    <a:pt x="223241" y="12332"/>
                  </a:lnTo>
                  <a:lnTo>
                    <a:pt x="224776" y="12946"/>
                  </a:lnTo>
                  <a:lnTo>
                    <a:pt x="225534" y="13235"/>
                  </a:lnTo>
                  <a:lnTo>
                    <a:pt x="226311" y="13578"/>
                  </a:lnTo>
                  <a:lnTo>
                    <a:pt x="227845" y="14228"/>
                  </a:lnTo>
                  <a:lnTo>
                    <a:pt x="229362" y="14932"/>
                  </a:lnTo>
                  <a:lnTo>
                    <a:pt x="230120" y="15275"/>
                  </a:lnTo>
                  <a:lnTo>
                    <a:pt x="230879" y="15654"/>
                  </a:lnTo>
                  <a:lnTo>
                    <a:pt x="232395" y="16413"/>
                  </a:lnTo>
                  <a:lnTo>
                    <a:pt x="233894" y="17189"/>
                  </a:lnTo>
                  <a:lnTo>
                    <a:pt x="234652" y="17586"/>
                  </a:lnTo>
                  <a:lnTo>
                    <a:pt x="235393" y="18002"/>
                  </a:lnTo>
                  <a:lnTo>
                    <a:pt x="236873" y="18832"/>
                  </a:lnTo>
                  <a:lnTo>
                    <a:pt x="238354" y="19681"/>
                  </a:lnTo>
                  <a:cubicBezTo>
                    <a:pt x="242308" y="21974"/>
                    <a:pt x="246172" y="24484"/>
                    <a:pt x="250072" y="27047"/>
                  </a:cubicBezTo>
                  <a:cubicBezTo>
                    <a:pt x="253972" y="29629"/>
                    <a:pt x="257836" y="32247"/>
                    <a:pt x="261808" y="34829"/>
                  </a:cubicBezTo>
                  <a:cubicBezTo>
                    <a:pt x="263794" y="36111"/>
                    <a:pt x="265798" y="37375"/>
                    <a:pt x="267857" y="38603"/>
                  </a:cubicBezTo>
                  <a:cubicBezTo>
                    <a:pt x="268362" y="38910"/>
                    <a:pt x="268886" y="39199"/>
                    <a:pt x="269392" y="39506"/>
                  </a:cubicBezTo>
                  <a:cubicBezTo>
                    <a:pt x="269915" y="39813"/>
                    <a:pt x="270421" y="40120"/>
                    <a:pt x="270962" y="40409"/>
                  </a:cubicBezTo>
                  <a:lnTo>
                    <a:pt x="272533" y="41293"/>
                  </a:lnTo>
                  <a:lnTo>
                    <a:pt x="274122" y="42106"/>
                  </a:lnTo>
                  <a:lnTo>
                    <a:pt x="276108" y="43153"/>
                  </a:lnTo>
                  <a:lnTo>
                    <a:pt x="276180" y="43189"/>
                  </a:lnTo>
                  <a:lnTo>
                    <a:pt x="276180" y="43279"/>
                  </a:lnTo>
                  <a:lnTo>
                    <a:pt x="276180" y="48913"/>
                  </a:lnTo>
                  <a:lnTo>
                    <a:pt x="276180" y="62455"/>
                  </a:lnTo>
                  <a:cubicBezTo>
                    <a:pt x="276199" y="71410"/>
                    <a:pt x="276217" y="80203"/>
                    <a:pt x="276217" y="88798"/>
                  </a:cubicBezTo>
                  <a:cubicBezTo>
                    <a:pt x="276253" y="105969"/>
                    <a:pt x="276361" y="122327"/>
                    <a:pt x="276560" y="137404"/>
                  </a:cubicBezTo>
                  <a:cubicBezTo>
                    <a:pt x="276833" y="155442"/>
                    <a:pt x="277336" y="165142"/>
                    <a:pt x="277923" y="168033"/>
                  </a:cubicBezTo>
                  <a:lnTo>
                    <a:pt x="277923" y="168033"/>
                  </a:lnTo>
                  <a:cubicBezTo>
                    <a:pt x="275117" y="167693"/>
                    <a:pt x="270175" y="167365"/>
                    <a:pt x="262458" y="167069"/>
                  </a:cubicBezTo>
                  <a:lnTo>
                    <a:pt x="242344" y="167069"/>
                  </a:lnTo>
                  <a:cubicBezTo>
                    <a:pt x="239708" y="166672"/>
                    <a:pt x="241225" y="166239"/>
                    <a:pt x="242813" y="165823"/>
                  </a:cubicBezTo>
                  <a:lnTo>
                    <a:pt x="112686" y="165264"/>
                  </a:lnTo>
                  <a:cubicBezTo>
                    <a:pt x="85530" y="165210"/>
                    <a:pt x="58591" y="165119"/>
                    <a:pt x="31923" y="164975"/>
                  </a:cubicBezTo>
                  <a:lnTo>
                    <a:pt x="12332" y="164866"/>
                  </a:lnTo>
                  <a:lnTo>
                    <a:pt x="10093" y="164830"/>
                  </a:lnTo>
                  <a:lnTo>
                    <a:pt x="9515" y="164830"/>
                  </a:lnTo>
                  <a:lnTo>
                    <a:pt x="9515" y="164812"/>
                  </a:lnTo>
                  <a:lnTo>
                    <a:pt x="9533" y="164740"/>
                  </a:lnTo>
                  <a:lnTo>
                    <a:pt x="9570" y="164596"/>
                  </a:lnTo>
                  <a:lnTo>
                    <a:pt x="9660" y="164325"/>
                  </a:lnTo>
                  <a:lnTo>
                    <a:pt x="9804" y="163783"/>
                  </a:lnTo>
                  <a:lnTo>
                    <a:pt x="10003" y="163259"/>
                  </a:lnTo>
                  <a:lnTo>
                    <a:pt x="10183" y="162736"/>
                  </a:lnTo>
                  <a:lnTo>
                    <a:pt x="10418" y="162230"/>
                  </a:lnTo>
                  <a:cubicBezTo>
                    <a:pt x="10490" y="162068"/>
                    <a:pt x="10563" y="161905"/>
                    <a:pt x="10635" y="161725"/>
                  </a:cubicBezTo>
                  <a:lnTo>
                    <a:pt x="11140" y="160750"/>
                  </a:lnTo>
                  <a:cubicBezTo>
                    <a:pt x="11303" y="160407"/>
                    <a:pt x="11465" y="160064"/>
                    <a:pt x="11646" y="159721"/>
                  </a:cubicBezTo>
                  <a:lnTo>
                    <a:pt x="12224" y="158709"/>
                  </a:lnTo>
                  <a:cubicBezTo>
                    <a:pt x="12422" y="158384"/>
                    <a:pt x="12603" y="158041"/>
                    <a:pt x="12802" y="157698"/>
                  </a:cubicBezTo>
                  <a:lnTo>
                    <a:pt x="13433" y="156723"/>
                  </a:lnTo>
                  <a:cubicBezTo>
                    <a:pt x="16846" y="151505"/>
                    <a:pt x="21179" y="146955"/>
                    <a:pt x="26235" y="143290"/>
                  </a:cubicBezTo>
                  <a:cubicBezTo>
                    <a:pt x="30506" y="140137"/>
                    <a:pt x="35351" y="137693"/>
                    <a:pt x="40380" y="135634"/>
                  </a:cubicBezTo>
                  <a:lnTo>
                    <a:pt x="40380" y="135634"/>
                  </a:lnTo>
                  <a:lnTo>
                    <a:pt x="38368" y="136501"/>
                  </a:lnTo>
                  <a:cubicBezTo>
                    <a:pt x="38007" y="136663"/>
                    <a:pt x="37628" y="136808"/>
                    <a:pt x="37267" y="136988"/>
                  </a:cubicBezTo>
                  <a:lnTo>
                    <a:pt x="36184" y="137512"/>
                  </a:lnTo>
                  <a:lnTo>
                    <a:pt x="35100" y="138036"/>
                  </a:lnTo>
                  <a:cubicBezTo>
                    <a:pt x="34739" y="138198"/>
                    <a:pt x="34378" y="138379"/>
                    <a:pt x="34035" y="138559"/>
                  </a:cubicBezTo>
                  <a:lnTo>
                    <a:pt x="31923" y="139697"/>
                  </a:lnTo>
                  <a:cubicBezTo>
                    <a:pt x="31561" y="139877"/>
                    <a:pt x="31218" y="140076"/>
                    <a:pt x="30893" y="140275"/>
                  </a:cubicBezTo>
                  <a:lnTo>
                    <a:pt x="29882" y="140889"/>
                  </a:lnTo>
                  <a:cubicBezTo>
                    <a:pt x="29539" y="141069"/>
                    <a:pt x="29214" y="141286"/>
                    <a:pt x="28871" y="141520"/>
                  </a:cubicBezTo>
                  <a:lnTo>
                    <a:pt x="27896" y="142152"/>
                  </a:lnTo>
                  <a:cubicBezTo>
                    <a:pt x="27553" y="142369"/>
                    <a:pt x="27246" y="142604"/>
                    <a:pt x="26921" y="142839"/>
                  </a:cubicBezTo>
                  <a:lnTo>
                    <a:pt x="25964" y="143525"/>
                  </a:lnTo>
                  <a:cubicBezTo>
                    <a:pt x="20927" y="147298"/>
                    <a:pt x="16485" y="151957"/>
                    <a:pt x="13181" y="157265"/>
                  </a:cubicBezTo>
                  <a:lnTo>
                    <a:pt x="12856" y="157753"/>
                  </a:lnTo>
                  <a:cubicBezTo>
                    <a:pt x="12765" y="157915"/>
                    <a:pt x="12675" y="158096"/>
                    <a:pt x="12567" y="158258"/>
                  </a:cubicBezTo>
                  <a:lnTo>
                    <a:pt x="11989" y="159269"/>
                  </a:lnTo>
                  <a:lnTo>
                    <a:pt x="11718" y="159811"/>
                  </a:lnTo>
                  <a:cubicBezTo>
                    <a:pt x="11610" y="159973"/>
                    <a:pt x="11538" y="160154"/>
                    <a:pt x="11447" y="160334"/>
                  </a:cubicBezTo>
                  <a:lnTo>
                    <a:pt x="10942" y="161382"/>
                  </a:lnTo>
                  <a:lnTo>
                    <a:pt x="10707" y="161815"/>
                  </a:lnTo>
                  <a:lnTo>
                    <a:pt x="10599" y="162050"/>
                  </a:lnTo>
                  <a:lnTo>
                    <a:pt x="10400" y="162537"/>
                  </a:lnTo>
                  <a:lnTo>
                    <a:pt x="10292" y="162790"/>
                  </a:lnTo>
                  <a:lnTo>
                    <a:pt x="10201" y="163043"/>
                  </a:lnTo>
                  <a:lnTo>
                    <a:pt x="10021" y="163548"/>
                  </a:lnTo>
                  <a:cubicBezTo>
                    <a:pt x="9949" y="163711"/>
                    <a:pt x="9895" y="163891"/>
                    <a:pt x="9840" y="164054"/>
                  </a:cubicBezTo>
                  <a:lnTo>
                    <a:pt x="9696" y="164578"/>
                  </a:lnTo>
                  <a:lnTo>
                    <a:pt x="9660" y="164722"/>
                  </a:lnTo>
                  <a:lnTo>
                    <a:pt x="9660" y="164740"/>
                  </a:lnTo>
                  <a:lnTo>
                    <a:pt x="9660" y="164758"/>
                  </a:lnTo>
                  <a:lnTo>
                    <a:pt x="10526" y="164758"/>
                  </a:lnTo>
                  <a:lnTo>
                    <a:pt x="12729" y="164740"/>
                  </a:lnTo>
                  <a:lnTo>
                    <a:pt x="32717" y="164848"/>
                  </a:lnTo>
                  <a:lnTo>
                    <a:pt x="112686" y="165228"/>
                  </a:lnTo>
                  <a:lnTo>
                    <a:pt x="244186" y="165408"/>
                  </a:lnTo>
                  <a:cubicBezTo>
                    <a:pt x="245666" y="164921"/>
                    <a:pt x="245269" y="164487"/>
                    <a:pt x="235645" y="164198"/>
                  </a:cubicBezTo>
                  <a:cubicBezTo>
                    <a:pt x="230892" y="163981"/>
                    <a:pt x="221930" y="163918"/>
                    <a:pt x="211145" y="163918"/>
                  </a:cubicBezTo>
                  <a:cubicBezTo>
                    <a:pt x="196079" y="163918"/>
                    <a:pt x="177455" y="164041"/>
                    <a:pt x="161777" y="164041"/>
                  </a:cubicBezTo>
                  <a:cubicBezTo>
                    <a:pt x="157001" y="164041"/>
                    <a:pt x="152499" y="164030"/>
                    <a:pt x="148454" y="164000"/>
                  </a:cubicBezTo>
                  <a:cubicBezTo>
                    <a:pt x="111584" y="163603"/>
                    <a:pt x="73035" y="163440"/>
                    <a:pt x="34468" y="163314"/>
                  </a:cubicBezTo>
                  <a:lnTo>
                    <a:pt x="20024" y="163278"/>
                  </a:lnTo>
                  <a:lnTo>
                    <a:pt x="12802" y="163241"/>
                  </a:lnTo>
                  <a:lnTo>
                    <a:pt x="11736" y="163241"/>
                  </a:lnTo>
                  <a:cubicBezTo>
                    <a:pt x="11808" y="162934"/>
                    <a:pt x="11935" y="162628"/>
                    <a:pt x="12061" y="162339"/>
                  </a:cubicBezTo>
                  <a:lnTo>
                    <a:pt x="12711" y="161039"/>
                  </a:lnTo>
                  <a:cubicBezTo>
                    <a:pt x="12928" y="160551"/>
                    <a:pt x="13217" y="160082"/>
                    <a:pt x="13470" y="159612"/>
                  </a:cubicBezTo>
                  <a:lnTo>
                    <a:pt x="13867" y="158890"/>
                  </a:lnTo>
                  <a:lnTo>
                    <a:pt x="14047" y="158547"/>
                  </a:lnTo>
                  <a:lnTo>
                    <a:pt x="14282" y="158204"/>
                  </a:lnTo>
                  <a:lnTo>
                    <a:pt x="15149" y="156832"/>
                  </a:lnTo>
                  <a:cubicBezTo>
                    <a:pt x="17604" y="153184"/>
                    <a:pt x="20529" y="149880"/>
                    <a:pt x="23852" y="147009"/>
                  </a:cubicBezTo>
                  <a:lnTo>
                    <a:pt x="24484" y="146468"/>
                  </a:lnTo>
                  <a:cubicBezTo>
                    <a:pt x="24682" y="146287"/>
                    <a:pt x="24899" y="146125"/>
                    <a:pt x="25116" y="145962"/>
                  </a:cubicBezTo>
                  <a:lnTo>
                    <a:pt x="26397" y="144933"/>
                  </a:lnTo>
                  <a:lnTo>
                    <a:pt x="27734" y="143958"/>
                  </a:lnTo>
                  <a:cubicBezTo>
                    <a:pt x="27950" y="143795"/>
                    <a:pt x="28185" y="143633"/>
                    <a:pt x="28402" y="143470"/>
                  </a:cubicBezTo>
                  <a:lnTo>
                    <a:pt x="29088" y="143019"/>
                  </a:lnTo>
                  <a:cubicBezTo>
                    <a:pt x="29557" y="142712"/>
                    <a:pt x="29991" y="142405"/>
                    <a:pt x="30460" y="142116"/>
                  </a:cubicBezTo>
                  <a:lnTo>
                    <a:pt x="31868" y="141286"/>
                  </a:lnTo>
                  <a:lnTo>
                    <a:pt x="32211" y="141069"/>
                  </a:lnTo>
                  <a:lnTo>
                    <a:pt x="32573" y="140870"/>
                  </a:lnTo>
                  <a:lnTo>
                    <a:pt x="33313" y="140473"/>
                  </a:lnTo>
                  <a:lnTo>
                    <a:pt x="34793" y="139679"/>
                  </a:lnTo>
                  <a:cubicBezTo>
                    <a:pt x="38802" y="137638"/>
                    <a:pt x="42973" y="135905"/>
                    <a:pt x="47252" y="134461"/>
                  </a:cubicBezTo>
                  <a:cubicBezTo>
                    <a:pt x="55846" y="131536"/>
                    <a:pt x="64838" y="129477"/>
                    <a:pt x="73866" y="127130"/>
                  </a:cubicBezTo>
                  <a:cubicBezTo>
                    <a:pt x="77134" y="126263"/>
                    <a:pt x="80420" y="125361"/>
                    <a:pt x="83724" y="124368"/>
                  </a:cubicBezTo>
                  <a:cubicBezTo>
                    <a:pt x="87065" y="123356"/>
                    <a:pt x="90351" y="122183"/>
                    <a:pt x="93601" y="120865"/>
                  </a:cubicBezTo>
                  <a:cubicBezTo>
                    <a:pt x="96851" y="119565"/>
                    <a:pt x="100047" y="118102"/>
                    <a:pt x="103152" y="116459"/>
                  </a:cubicBezTo>
                  <a:cubicBezTo>
                    <a:pt x="106294" y="114834"/>
                    <a:pt x="109346" y="113011"/>
                    <a:pt x="112271" y="111024"/>
                  </a:cubicBezTo>
                  <a:cubicBezTo>
                    <a:pt x="115250" y="108984"/>
                    <a:pt x="118066" y="106727"/>
                    <a:pt x="120703" y="104290"/>
                  </a:cubicBezTo>
                  <a:cubicBezTo>
                    <a:pt x="123393" y="101816"/>
                    <a:pt x="125848" y="99090"/>
                    <a:pt x="128033" y="96147"/>
                  </a:cubicBezTo>
                  <a:lnTo>
                    <a:pt x="128448" y="95587"/>
                  </a:lnTo>
                  <a:cubicBezTo>
                    <a:pt x="128575" y="95406"/>
                    <a:pt x="128701" y="95208"/>
                    <a:pt x="128846" y="95027"/>
                  </a:cubicBezTo>
                  <a:lnTo>
                    <a:pt x="129640" y="93853"/>
                  </a:lnTo>
                  <a:cubicBezTo>
                    <a:pt x="129893" y="93474"/>
                    <a:pt x="130146" y="93077"/>
                    <a:pt x="130380" y="92680"/>
                  </a:cubicBezTo>
                  <a:cubicBezTo>
                    <a:pt x="130615" y="92283"/>
                    <a:pt x="130886" y="91903"/>
                    <a:pt x="131103" y="91488"/>
                  </a:cubicBezTo>
                  <a:lnTo>
                    <a:pt x="131789" y="90278"/>
                  </a:lnTo>
                  <a:cubicBezTo>
                    <a:pt x="131897" y="90080"/>
                    <a:pt x="132005" y="89881"/>
                    <a:pt x="132132" y="89665"/>
                  </a:cubicBezTo>
                  <a:lnTo>
                    <a:pt x="132439" y="89051"/>
                  </a:lnTo>
                  <a:lnTo>
                    <a:pt x="133071" y="87787"/>
                  </a:lnTo>
                  <a:cubicBezTo>
                    <a:pt x="133269" y="87371"/>
                    <a:pt x="133450" y="86938"/>
                    <a:pt x="133649" y="86505"/>
                  </a:cubicBezTo>
                  <a:cubicBezTo>
                    <a:pt x="134028" y="85656"/>
                    <a:pt x="134371" y="84789"/>
                    <a:pt x="134714" y="83905"/>
                  </a:cubicBezTo>
                  <a:cubicBezTo>
                    <a:pt x="134894" y="83489"/>
                    <a:pt x="135021" y="83038"/>
                    <a:pt x="135183" y="82587"/>
                  </a:cubicBezTo>
                  <a:lnTo>
                    <a:pt x="135635" y="81251"/>
                  </a:lnTo>
                  <a:lnTo>
                    <a:pt x="136014" y="79896"/>
                  </a:lnTo>
                  <a:cubicBezTo>
                    <a:pt x="136140" y="79445"/>
                    <a:pt x="136267" y="78994"/>
                    <a:pt x="136375" y="78542"/>
                  </a:cubicBezTo>
                  <a:cubicBezTo>
                    <a:pt x="136465" y="78091"/>
                    <a:pt x="136574" y="77639"/>
                    <a:pt x="136682" y="77188"/>
                  </a:cubicBezTo>
                  <a:lnTo>
                    <a:pt x="136953" y="75834"/>
                  </a:lnTo>
                  <a:cubicBezTo>
                    <a:pt x="137278" y="74028"/>
                    <a:pt x="137531" y="72241"/>
                    <a:pt x="137729" y="70507"/>
                  </a:cubicBezTo>
                  <a:cubicBezTo>
                    <a:pt x="137910" y="68756"/>
                    <a:pt x="138072" y="67059"/>
                    <a:pt x="138217" y="65380"/>
                  </a:cubicBezTo>
                  <a:cubicBezTo>
                    <a:pt x="138506" y="62039"/>
                    <a:pt x="138776" y="58843"/>
                    <a:pt x="139318" y="55828"/>
                  </a:cubicBezTo>
                  <a:cubicBezTo>
                    <a:pt x="140365" y="49906"/>
                    <a:pt x="142694" y="44254"/>
                    <a:pt x="146107" y="39307"/>
                  </a:cubicBezTo>
                  <a:cubicBezTo>
                    <a:pt x="149538" y="34306"/>
                    <a:pt x="154015" y="29954"/>
                    <a:pt x="159053" y="26271"/>
                  </a:cubicBezTo>
                  <a:cubicBezTo>
                    <a:pt x="161599" y="24411"/>
                    <a:pt x="164271" y="22714"/>
                    <a:pt x="167034" y="21197"/>
                  </a:cubicBezTo>
                  <a:cubicBezTo>
                    <a:pt x="169814" y="19663"/>
                    <a:pt x="172703" y="18272"/>
                    <a:pt x="175628" y="17027"/>
                  </a:cubicBezTo>
                  <a:cubicBezTo>
                    <a:pt x="176134" y="16810"/>
                    <a:pt x="176639" y="16593"/>
                    <a:pt x="177163" y="16395"/>
                  </a:cubicBezTo>
                  <a:lnTo>
                    <a:pt x="178698" y="15781"/>
                  </a:lnTo>
                  <a:lnTo>
                    <a:pt x="180250" y="15185"/>
                  </a:lnTo>
                  <a:lnTo>
                    <a:pt x="181027" y="14896"/>
                  </a:lnTo>
                  <a:lnTo>
                    <a:pt x="181803" y="14643"/>
                  </a:lnTo>
                  <a:lnTo>
                    <a:pt x="183374" y="14101"/>
                  </a:lnTo>
                  <a:cubicBezTo>
                    <a:pt x="183898" y="13921"/>
                    <a:pt x="184439" y="13758"/>
                    <a:pt x="184963" y="13578"/>
                  </a:cubicBezTo>
                  <a:cubicBezTo>
                    <a:pt x="186028" y="13235"/>
                    <a:pt x="187093" y="12928"/>
                    <a:pt x="188177" y="12603"/>
                  </a:cubicBezTo>
                  <a:cubicBezTo>
                    <a:pt x="190325" y="12007"/>
                    <a:pt x="192492" y="11429"/>
                    <a:pt x="194695" y="10942"/>
                  </a:cubicBezTo>
                  <a:cubicBezTo>
                    <a:pt x="195796" y="10689"/>
                    <a:pt x="196898" y="10454"/>
                    <a:pt x="197999" y="10238"/>
                  </a:cubicBezTo>
                  <a:cubicBezTo>
                    <a:pt x="198559" y="10129"/>
                    <a:pt x="199101" y="10021"/>
                    <a:pt x="199660" y="9913"/>
                  </a:cubicBezTo>
                  <a:lnTo>
                    <a:pt x="200491" y="9768"/>
                  </a:lnTo>
                  <a:cubicBezTo>
                    <a:pt x="200762" y="9714"/>
                    <a:pt x="201014" y="9696"/>
                    <a:pt x="201267" y="9660"/>
                  </a:cubicBezTo>
                  <a:lnTo>
                    <a:pt x="202820" y="9425"/>
                  </a:lnTo>
                  <a:lnTo>
                    <a:pt x="204373" y="9299"/>
                  </a:lnTo>
                  <a:lnTo>
                    <a:pt x="205149" y="9245"/>
                  </a:lnTo>
                  <a:lnTo>
                    <a:pt x="205944" y="9226"/>
                  </a:lnTo>
                  <a:cubicBezTo>
                    <a:pt x="206467" y="9226"/>
                    <a:pt x="206991" y="9208"/>
                    <a:pt x="207515" y="9208"/>
                  </a:cubicBezTo>
                  <a:close/>
                  <a:moveTo>
                    <a:pt x="207641" y="0"/>
                  </a:moveTo>
                  <a:cubicBezTo>
                    <a:pt x="206973" y="0"/>
                    <a:pt x="206305" y="18"/>
                    <a:pt x="205637" y="18"/>
                  </a:cubicBezTo>
                  <a:cubicBezTo>
                    <a:pt x="205312" y="36"/>
                    <a:pt x="204969" y="18"/>
                    <a:pt x="204626" y="54"/>
                  </a:cubicBezTo>
                  <a:lnTo>
                    <a:pt x="203633" y="126"/>
                  </a:lnTo>
                  <a:lnTo>
                    <a:pt x="202639" y="199"/>
                  </a:lnTo>
                  <a:cubicBezTo>
                    <a:pt x="202296" y="235"/>
                    <a:pt x="201971" y="235"/>
                    <a:pt x="201646" y="289"/>
                  </a:cubicBezTo>
                  <a:cubicBezTo>
                    <a:pt x="200328" y="488"/>
                    <a:pt x="198956" y="650"/>
                    <a:pt x="197764" y="903"/>
                  </a:cubicBezTo>
                  <a:cubicBezTo>
                    <a:pt x="196537" y="1119"/>
                    <a:pt x="195327" y="1372"/>
                    <a:pt x="194099" y="1625"/>
                  </a:cubicBezTo>
                  <a:cubicBezTo>
                    <a:pt x="193485" y="1751"/>
                    <a:pt x="192889" y="1896"/>
                    <a:pt x="192275" y="2022"/>
                  </a:cubicBezTo>
                  <a:cubicBezTo>
                    <a:pt x="191662" y="2167"/>
                    <a:pt x="191066" y="2293"/>
                    <a:pt x="190452" y="2456"/>
                  </a:cubicBezTo>
                  <a:lnTo>
                    <a:pt x="188646" y="2907"/>
                  </a:lnTo>
                  <a:lnTo>
                    <a:pt x="186841" y="3394"/>
                  </a:lnTo>
                  <a:lnTo>
                    <a:pt x="185938" y="3629"/>
                  </a:lnTo>
                  <a:lnTo>
                    <a:pt x="185035" y="3900"/>
                  </a:lnTo>
                  <a:lnTo>
                    <a:pt x="183248" y="4424"/>
                  </a:lnTo>
                  <a:lnTo>
                    <a:pt x="181460" y="4983"/>
                  </a:lnTo>
                  <a:lnTo>
                    <a:pt x="180575" y="5272"/>
                  </a:lnTo>
                  <a:lnTo>
                    <a:pt x="179691" y="5579"/>
                  </a:lnTo>
                  <a:lnTo>
                    <a:pt x="177921" y="6175"/>
                  </a:lnTo>
                  <a:lnTo>
                    <a:pt x="176170" y="6825"/>
                  </a:lnTo>
                  <a:lnTo>
                    <a:pt x="175285" y="7150"/>
                  </a:lnTo>
                  <a:lnTo>
                    <a:pt x="174418" y="7493"/>
                  </a:lnTo>
                  <a:lnTo>
                    <a:pt x="172685" y="8197"/>
                  </a:lnTo>
                  <a:lnTo>
                    <a:pt x="170952" y="8938"/>
                  </a:lnTo>
                  <a:lnTo>
                    <a:pt x="170085" y="9299"/>
                  </a:lnTo>
                  <a:lnTo>
                    <a:pt x="169236" y="9696"/>
                  </a:lnTo>
                  <a:lnTo>
                    <a:pt x="167521" y="10472"/>
                  </a:lnTo>
                  <a:lnTo>
                    <a:pt x="165842" y="11303"/>
                  </a:lnTo>
                  <a:lnTo>
                    <a:pt x="164993" y="11718"/>
                  </a:lnTo>
                  <a:lnTo>
                    <a:pt x="164163" y="12170"/>
                  </a:lnTo>
                  <a:lnTo>
                    <a:pt x="162502" y="13072"/>
                  </a:lnTo>
                  <a:lnTo>
                    <a:pt x="160859" y="13993"/>
                  </a:lnTo>
                  <a:lnTo>
                    <a:pt x="160028" y="14463"/>
                  </a:lnTo>
                  <a:lnTo>
                    <a:pt x="159234" y="14950"/>
                  </a:lnTo>
                  <a:lnTo>
                    <a:pt x="157608" y="15943"/>
                  </a:lnTo>
                  <a:lnTo>
                    <a:pt x="156038" y="16990"/>
                  </a:lnTo>
                  <a:lnTo>
                    <a:pt x="155243" y="17514"/>
                  </a:lnTo>
                  <a:lnTo>
                    <a:pt x="154467" y="18074"/>
                  </a:lnTo>
                  <a:lnTo>
                    <a:pt x="152914" y="19175"/>
                  </a:lnTo>
                  <a:lnTo>
                    <a:pt x="151397" y="20331"/>
                  </a:lnTo>
                  <a:cubicBezTo>
                    <a:pt x="151145" y="20529"/>
                    <a:pt x="150892" y="20728"/>
                    <a:pt x="150657" y="20927"/>
                  </a:cubicBezTo>
                  <a:lnTo>
                    <a:pt x="149917" y="21540"/>
                  </a:lnTo>
                  <a:cubicBezTo>
                    <a:pt x="147931" y="23165"/>
                    <a:pt x="146053" y="24899"/>
                    <a:pt x="144265" y="26759"/>
                  </a:cubicBezTo>
                  <a:cubicBezTo>
                    <a:pt x="143399" y="27697"/>
                    <a:pt x="142514" y="28618"/>
                    <a:pt x="141701" y="29629"/>
                  </a:cubicBezTo>
                  <a:lnTo>
                    <a:pt x="141069" y="30370"/>
                  </a:lnTo>
                  <a:lnTo>
                    <a:pt x="140762" y="30749"/>
                  </a:lnTo>
                  <a:lnTo>
                    <a:pt x="140474" y="31128"/>
                  </a:lnTo>
                  <a:lnTo>
                    <a:pt x="139282" y="32681"/>
                  </a:lnTo>
                  <a:cubicBezTo>
                    <a:pt x="137747" y="34775"/>
                    <a:pt x="136375" y="36996"/>
                    <a:pt x="135147" y="39307"/>
                  </a:cubicBezTo>
                  <a:lnTo>
                    <a:pt x="134696" y="40156"/>
                  </a:lnTo>
                  <a:cubicBezTo>
                    <a:pt x="134551" y="40445"/>
                    <a:pt x="134425" y="40752"/>
                    <a:pt x="134280" y="41041"/>
                  </a:cubicBezTo>
                  <a:lnTo>
                    <a:pt x="133450" y="42828"/>
                  </a:lnTo>
                  <a:cubicBezTo>
                    <a:pt x="133197" y="43424"/>
                    <a:pt x="132962" y="44038"/>
                    <a:pt x="132728" y="44634"/>
                  </a:cubicBezTo>
                  <a:lnTo>
                    <a:pt x="132367" y="45536"/>
                  </a:lnTo>
                  <a:cubicBezTo>
                    <a:pt x="132258" y="45843"/>
                    <a:pt x="132150" y="46150"/>
                    <a:pt x="132042" y="46475"/>
                  </a:cubicBezTo>
                  <a:lnTo>
                    <a:pt x="131428" y="48335"/>
                  </a:lnTo>
                  <a:cubicBezTo>
                    <a:pt x="131247" y="48949"/>
                    <a:pt x="131085" y="49581"/>
                    <a:pt x="130922" y="50213"/>
                  </a:cubicBezTo>
                  <a:lnTo>
                    <a:pt x="130669" y="51152"/>
                  </a:lnTo>
                  <a:cubicBezTo>
                    <a:pt x="130579" y="51477"/>
                    <a:pt x="130507" y="51802"/>
                    <a:pt x="130435" y="52109"/>
                  </a:cubicBezTo>
                  <a:lnTo>
                    <a:pt x="130236" y="53066"/>
                  </a:lnTo>
                  <a:lnTo>
                    <a:pt x="130055" y="54023"/>
                  </a:lnTo>
                  <a:cubicBezTo>
                    <a:pt x="129604" y="56550"/>
                    <a:pt x="129297" y="59042"/>
                    <a:pt x="129080" y="61462"/>
                  </a:cubicBezTo>
                  <a:cubicBezTo>
                    <a:pt x="128629" y="66319"/>
                    <a:pt x="128340" y="70905"/>
                    <a:pt x="127455" y="75112"/>
                  </a:cubicBezTo>
                  <a:cubicBezTo>
                    <a:pt x="126571" y="79301"/>
                    <a:pt x="125000" y="83291"/>
                    <a:pt x="122833" y="86956"/>
                  </a:cubicBezTo>
                  <a:cubicBezTo>
                    <a:pt x="120576" y="90676"/>
                    <a:pt x="117832" y="94052"/>
                    <a:pt x="114672" y="97031"/>
                  </a:cubicBezTo>
                  <a:cubicBezTo>
                    <a:pt x="113065" y="98548"/>
                    <a:pt x="111386" y="99992"/>
                    <a:pt x="109616" y="101328"/>
                  </a:cubicBezTo>
                  <a:cubicBezTo>
                    <a:pt x="109183" y="101653"/>
                    <a:pt x="108732" y="101997"/>
                    <a:pt x="108280" y="102322"/>
                  </a:cubicBezTo>
                  <a:lnTo>
                    <a:pt x="106926" y="103297"/>
                  </a:lnTo>
                  <a:lnTo>
                    <a:pt x="105536" y="104217"/>
                  </a:lnTo>
                  <a:cubicBezTo>
                    <a:pt x="105084" y="104542"/>
                    <a:pt x="104597" y="104831"/>
                    <a:pt x="104127" y="105120"/>
                  </a:cubicBezTo>
                  <a:cubicBezTo>
                    <a:pt x="102232" y="106312"/>
                    <a:pt x="100282" y="107449"/>
                    <a:pt x="98277" y="108479"/>
                  </a:cubicBezTo>
                  <a:cubicBezTo>
                    <a:pt x="96255" y="109526"/>
                    <a:pt x="94215" y="110483"/>
                    <a:pt x="92138" y="111404"/>
                  </a:cubicBezTo>
                  <a:cubicBezTo>
                    <a:pt x="90062" y="112306"/>
                    <a:pt x="87949" y="113137"/>
                    <a:pt x="85801" y="113913"/>
                  </a:cubicBezTo>
                  <a:lnTo>
                    <a:pt x="85006" y="114202"/>
                  </a:lnTo>
                  <a:lnTo>
                    <a:pt x="84194" y="114491"/>
                  </a:lnTo>
                  <a:cubicBezTo>
                    <a:pt x="83652" y="114672"/>
                    <a:pt x="83111" y="114852"/>
                    <a:pt x="82569" y="115033"/>
                  </a:cubicBezTo>
                  <a:lnTo>
                    <a:pt x="80944" y="115556"/>
                  </a:lnTo>
                  <a:lnTo>
                    <a:pt x="79283" y="116062"/>
                  </a:lnTo>
                  <a:cubicBezTo>
                    <a:pt x="74859" y="117398"/>
                    <a:pt x="70327" y="118590"/>
                    <a:pt x="65759" y="119781"/>
                  </a:cubicBezTo>
                  <a:cubicBezTo>
                    <a:pt x="61191" y="120991"/>
                    <a:pt x="56569" y="122183"/>
                    <a:pt x="51928" y="123555"/>
                  </a:cubicBezTo>
                  <a:cubicBezTo>
                    <a:pt x="47234" y="124909"/>
                    <a:pt x="42612" y="126516"/>
                    <a:pt x="38098" y="128358"/>
                  </a:cubicBezTo>
                  <a:cubicBezTo>
                    <a:pt x="37520" y="128575"/>
                    <a:pt x="36960" y="128845"/>
                    <a:pt x="36382" y="129098"/>
                  </a:cubicBezTo>
                  <a:lnTo>
                    <a:pt x="34685" y="129838"/>
                  </a:lnTo>
                  <a:lnTo>
                    <a:pt x="34270" y="130037"/>
                  </a:lnTo>
                  <a:lnTo>
                    <a:pt x="33836" y="130236"/>
                  </a:lnTo>
                  <a:lnTo>
                    <a:pt x="33006" y="130651"/>
                  </a:lnTo>
                  <a:lnTo>
                    <a:pt x="31327" y="131463"/>
                  </a:lnTo>
                  <a:cubicBezTo>
                    <a:pt x="31038" y="131608"/>
                    <a:pt x="30767" y="131752"/>
                    <a:pt x="30496" y="131897"/>
                  </a:cubicBezTo>
                  <a:lnTo>
                    <a:pt x="29666" y="132348"/>
                  </a:lnTo>
                  <a:lnTo>
                    <a:pt x="28022" y="133251"/>
                  </a:lnTo>
                  <a:cubicBezTo>
                    <a:pt x="27481" y="133558"/>
                    <a:pt x="26921" y="133901"/>
                    <a:pt x="26379" y="134226"/>
                  </a:cubicBezTo>
                  <a:lnTo>
                    <a:pt x="25567" y="134732"/>
                  </a:lnTo>
                  <a:cubicBezTo>
                    <a:pt x="25296" y="134894"/>
                    <a:pt x="25025" y="135093"/>
                    <a:pt x="24754" y="135255"/>
                  </a:cubicBezTo>
                  <a:lnTo>
                    <a:pt x="23184" y="136338"/>
                  </a:lnTo>
                  <a:lnTo>
                    <a:pt x="21631" y="137458"/>
                  </a:lnTo>
                  <a:cubicBezTo>
                    <a:pt x="21125" y="137819"/>
                    <a:pt x="20620" y="138234"/>
                    <a:pt x="20132" y="138632"/>
                  </a:cubicBezTo>
                  <a:lnTo>
                    <a:pt x="19392" y="139227"/>
                  </a:lnTo>
                  <a:cubicBezTo>
                    <a:pt x="19139" y="139426"/>
                    <a:pt x="18868" y="139625"/>
                    <a:pt x="18652" y="139841"/>
                  </a:cubicBezTo>
                  <a:lnTo>
                    <a:pt x="17207" y="141123"/>
                  </a:lnTo>
                  <a:lnTo>
                    <a:pt x="16864" y="141430"/>
                  </a:lnTo>
                  <a:lnTo>
                    <a:pt x="16503" y="141773"/>
                  </a:lnTo>
                  <a:lnTo>
                    <a:pt x="15817" y="142423"/>
                  </a:lnTo>
                  <a:cubicBezTo>
                    <a:pt x="14878" y="143290"/>
                    <a:pt x="14029" y="144229"/>
                    <a:pt x="13145" y="145168"/>
                  </a:cubicBezTo>
                  <a:cubicBezTo>
                    <a:pt x="9714" y="148977"/>
                    <a:pt x="6699" y="153202"/>
                    <a:pt x="4460" y="157951"/>
                  </a:cubicBezTo>
                  <a:lnTo>
                    <a:pt x="4243" y="158403"/>
                  </a:lnTo>
                  <a:lnTo>
                    <a:pt x="4135" y="158637"/>
                  </a:lnTo>
                  <a:cubicBezTo>
                    <a:pt x="4081" y="158746"/>
                    <a:pt x="4044" y="158818"/>
                    <a:pt x="3990" y="158944"/>
                  </a:cubicBezTo>
                  <a:cubicBezTo>
                    <a:pt x="3774" y="159468"/>
                    <a:pt x="3593" y="159973"/>
                    <a:pt x="3394" y="160497"/>
                  </a:cubicBezTo>
                  <a:lnTo>
                    <a:pt x="2799" y="162032"/>
                  </a:lnTo>
                  <a:lnTo>
                    <a:pt x="2510" y="162808"/>
                  </a:lnTo>
                  <a:cubicBezTo>
                    <a:pt x="2401" y="163061"/>
                    <a:pt x="2311" y="163314"/>
                    <a:pt x="2239" y="163566"/>
                  </a:cubicBezTo>
                  <a:lnTo>
                    <a:pt x="1372" y="166618"/>
                  </a:lnTo>
                  <a:lnTo>
                    <a:pt x="1156" y="167376"/>
                  </a:lnTo>
                  <a:lnTo>
                    <a:pt x="939" y="168153"/>
                  </a:lnTo>
                  <a:lnTo>
                    <a:pt x="524" y="169705"/>
                  </a:lnTo>
                  <a:lnTo>
                    <a:pt x="90" y="171276"/>
                  </a:lnTo>
                  <a:lnTo>
                    <a:pt x="36" y="171457"/>
                  </a:lnTo>
                  <a:cubicBezTo>
                    <a:pt x="36" y="171529"/>
                    <a:pt x="0" y="171601"/>
                    <a:pt x="0" y="171637"/>
                  </a:cubicBezTo>
                  <a:lnTo>
                    <a:pt x="397" y="171673"/>
                  </a:lnTo>
                  <a:lnTo>
                    <a:pt x="1156" y="171710"/>
                  </a:lnTo>
                  <a:lnTo>
                    <a:pt x="4261" y="171908"/>
                  </a:lnTo>
                  <a:lnTo>
                    <a:pt x="5814" y="171998"/>
                  </a:lnTo>
                  <a:cubicBezTo>
                    <a:pt x="6049" y="172016"/>
                    <a:pt x="6356" y="172016"/>
                    <a:pt x="6626" y="172016"/>
                  </a:cubicBezTo>
                  <a:lnTo>
                    <a:pt x="10833" y="172016"/>
                  </a:lnTo>
                  <a:lnTo>
                    <a:pt x="40210" y="172053"/>
                  </a:lnTo>
                  <a:lnTo>
                    <a:pt x="97501" y="172107"/>
                  </a:lnTo>
                  <a:lnTo>
                    <a:pt x="24375" y="171836"/>
                  </a:lnTo>
                  <a:lnTo>
                    <a:pt x="15347" y="171818"/>
                  </a:lnTo>
                  <a:lnTo>
                    <a:pt x="9263" y="171800"/>
                  </a:lnTo>
                  <a:lnTo>
                    <a:pt x="6139" y="171800"/>
                  </a:lnTo>
                  <a:lnTo>
                    <a:pt x="5164" y="171746"/>
                  </a:lnTo>
                  <a:lnTo>
                    <a:pt x="1300" y="171529"/>
                  </a:lnTo>
                  <a:lnTo>
                    <a:pt x="343" y="171475"/>
                  </a:lnTo>
                  <a:lnTo>
                    <a:pt x="217" y="171475"/>
                  </a:lnTo>
                  <a:cubicBezTo>
                    <a:pt x="163" y="171475"/>
                    <a:pt x="217" y="171403"/>
                    <a:pt x="217" y="171366"/>
                  </a:cubicBezTo>
                  <a:lnTo>
                    <a:pt x="289" y="171132"/>
                  </a:lnTo>
                  <a:lnTo>
                    <a:pt x="415" y="170644"/>
                  </a:lnTo>
                  <a:lnTo>
                    <a:pt x="957" y="168712"/>
                  </a:lnTo>
                  <a:cubicBezTo>
                    <a:pt x="1300" y="167394"/>
                    <a:pt x="1661" y="166148"/>
                    <a:pt x="2022" y="164885"/>
                  </a:cubicBezTo>
                  <a:lnTo>
                    <a:pt x="2293" y="163946"/>
                  </a:lnTo>
                  <a:lnTo>
                    <a:pt x="2438" y="163476"/>
                  </a:lnTo>
                  <a:cubicBezTo>
                    <a:pt x="2456" y="163404"/>
                    <a:pt x="2474" y="163332"/>
                    <a:pt x="2510" y="163241"/>
                  </a:cubicBezTo>
                  <a:lnTo>
                    <a:pt x="2600" y="163007"/>
                  </a:lnTo>
                  <a:lnTo>
                    <a:pt x="3340" y="161093"/>
                  </a:lnTo>
                  <a:lnTo>
                    <a:pt x="4063" y="159179"/>
                  </a:lnTo>
                  <a:cubicBezTo>
                    <a:pt x="4099" y="159107"/>
                    <a:pt x="4135" y="159016"/>
                    <a:pt x="4171" y="158944"/>
                  </a:cubicBezTo>
                  <a:lnTo>
                    <a:pt x="4261" y="158764"/>
                  </a:lnTo>
                  <a:lnTo>
                    <a:pt x="4406" y="158457"/>
                  </a:lnTo>
                  <a:lnTo>
                    <a:pt x="4676" y="157897"/>
                  </a:lnTo>
                  <a:cubicBezTo>
                    <a:pt x="6121" y="154954"/>
                    <a:pt x="7818" y="152155"/>
                    <a:pt x="9786" y="149537"/>
                  </a:cubicBezTo>
                  <a:cubicBezTo>
                    <a:pt x="11718" y="146955"/>
                    <a:pt x="13885" y="144536"/>
                    <a:pt x="16214" y="142315"/>
                  </a:cubicBezTo>
                  <a:cubicBezTo>
                    <a:pt x="18543" y="140094"/>
                    <a:pt x="21053" y="138072"/>
                    <a:pt x="23689" y="136230"/>
                  </a:cubicBezTo>
                  <a:cubicBezTo>
                    <a:pt x="24357" y="135797"/>
                    <a:pt x="25025" y="135345"/>
                    <a:pt x="25693" y="134912"/>
                  </a:cubicBezTo>
                  <a:lnTo>
                    <a:pt x="27770" y="133648"/>
                  </a:lnTo>
                  <a:cubicBezTo>
                    <a:pt x="28456" y="133269"/>
                    <a:pt x="29142" y="132908"/>
                    <a:pt x="29846" y="132529"/>
                  </a:cubicBezTo>
                  <a:lnTo>
                    <a:pt x="30875" y="131969"/>
                  </a:lnTo>
                  <a:cubicBezTo>
                    <a:pt x="31236" y="131770"/>
                    <a:pt x="31579" y="131608"/>
                    <a:pt x="31941" y="131445"/>
                  </a:cubicBezTo>
                  <a:lnTo>
                    <a:pt x="34053" y="130398"/>
                  </a:lnTo>
                  <a:cubicBezTo>
                    <a:pt x="34757" y="130073"/>
                    <a:pt x="35480" y="129766"/>
                    <a:pt x="36202" y="129441"/>
                  </a:cubicBezTo>
                  <a:cubicBezTo>
                    <a:pt x="37628" y="128791"/>
                    <a:pt x="39073" y="128250"/>
                    <a:pt x="40517" y="127672"/>
                  </a:cubicBezTo>
                  <a:cubicBezTo>
                    <a:pt x="40878" y="127527"/>
                    <a:pt x="41239" y="127383"/>
                    <a:pt x="41600" y="127256"/>
                  </a:cubicBezTo>
                  <a:lnTo>
                    <a:pt x="42684" y="126859"/>
                  </a:lnTo>
                  <a:lnTo>
                    <a:pt x="43785" y="126462"/>
                  </a:lnTo>
                  <a:lnTo>
                    <a:pt x="44327" y="126263"/>
                  </a:lnTo>
                  <a:lnTo>
                    <a:pt x="44887" y="126083"/>
                  </a:lnTo>
                  <a:cubicBezTo>
                    <a:pt x="46331" y="125595"/>
                    <a:pt x="47794" y="125090"/>
                    <a:pt x="49256" y="124656"/>
                  </a:cubicBezTo>
                  <a:cubicBezTo>
                    <a:pt x="52181" y="123736"/>
                    <a:pt x="55106" y="122923"/>
                    <a:pt x="58031" y="122129"/>
                  </a:cubicBezTo>
                  <a:cubicBezTo>
                    <a:pt x="63863" y="120558"/>
                    <a:pt x="69677" y="119113"/>
                    <a:pt x="75365" y="117524"/>
                  </a:cubicBezTo>
                  <a:cubicBezTo>
                    <a:pt x="76773" y="117127"/>
                    <a:pt x="78181" y="116712"/>
                    <a:pt x="79590" y="116279"/>
                  </a:cubicBezTo>
                  <a:cubicBezTo>
                    <a:pt x="81016" y="115863"/>
                    <a:pt x="82388" y="115430"/>
                    <a:pt x="83761" y="114961"/>
                  </a:cubicBezTo>
                  <a:cubicBezTo>
                    <a:pt x="86505" y="114040"/>
                    <a:pt x="89213" y="113011"/>
                    <a:pt x="91868" y="111855"/>
                  </a:cubicBezTo>
                  <a:cubicBezTo>
                    <a:pt x="97176" y="109616"/>
                    <a:pt x="102250" y="106854"/>
                    <a:pt x="107016" y="103640"/>
                  </a:cubicBezTo>
                  <a:cubicBezTo>
                    <a:pt x="111711" y="100408"/>
                    <a:pt x="116008" y="96616"/>
                    <a:pt x="119511" y="92283"/>
                  </a:cubicBezTo>
                  <a:cubicBezTo>
                    <a:pt x="121262" y="90134"/>
                    <a:pt x="122815" y="87805"/>
                    <a:pt x="124115" y="85367"/>
                  </a:cubicBezTo>
                  <a:cubicBezTo>
                    <a:pt x="125397" y="82930"/>
                    <a:pt x="126426" y="80366"/>
                    <a:pt x="127167" y="77712"/>
                  </a:cubicBezTo>
                  <a:cubicBezTo>
                    <a:pt x="127925" y="75076"/>
                    <a:pt x="128358" y="72295"/>
                    <a:pt x="128683" y="69370"/>
                  </a:cubicBezTo>
                  <a:cubicBezTo>
                    <a:pt x="129008" y="66445"/>
                    <a:pt x="129207" y="63412"/>
                    <a:pt x="129532" y="60252"/>
                  </a:cubicBezTo>
                  <a:cubicBezTo>
                    <a:pt x="129694" y="58663"/>
                    <a:pt x="129875" y="57074"/>
                    <a:pt x="130146" y="55449"/>
                  </a:cubicBezTo>
                  <a:cubicBezTo>
                    <a:pt x="130200" y="55052"/>
                    <a:pt x="130272" y="54637"/>
                    <a:pt x="130344" y="54239"/>
                  </a:cubicBezTo>
                  <a:lnTo>
                    <a:pt x="130579" y="53011"/>
                  </a:lnTo>
                  <a:cubicBezTo>
                    <a:pt x="130760" y="52199"/>
                    <a:pt x="130922" y="51368"/>
                    <a:pt x="131139" y="50556"/>
                  </a:cubicBezTo>
                  <a:lnTo>
                    <a:pt x="131482" y="49382"/>
                  </a:lnTo>
                  <a:cubicBezTo>
                    <a:pt x="131590" y="48967"/>
                    <a:pt x="131680" y="48570"/>
                    <a:pt x="131825" y="48173"/>
                  </a:cubicBezTo>
                  <a:lnTo>
                    <a:pt x="132619" y="45771"/>
                  </a:lnTo>
                  <a:lnTo>
                    <a:pt x="133540" y="43424"/>
                  </a:lnTo>
                  <a:cubicBezTo>
                    <a:pt x="133685" y="43027"/>
                    <a:pt x="133883" y="42648"/>
                    <a:pt x="134046" y="42268"/>
                  </a:cubicBezTo>
                  <a:lnTo>
                    <a:pt x="134587" y="41113"/>
                  </a:lnTo>
                  <a:lnTo>
                    <a:pt x="134587" y="41113"/>
                  </a:lnTo>
                  <a:cubicBezTo>
                    <a:pt x="134450" y="41577"/>
                    <a:pt x="134116" y="42502"/>
                    <a:pt x="134207" y="42502"/>
                  </a:cubicBezTo>
                  <a:cubicBezTo>
                    <a:pt x="134272" y="42502"/>
                    <a:pt x="134552" y="42032"/>
                    <a:pt x="135274" y="40589"/>
                  </a:cubicBezTo>
                  <a:lnTo>
                    <a:pt x="135274" y="40589"/>
                  </a:lnTo>
                  <a:cubicBezTo>
                    <a:pt x="133793" y="43641"/>
                    <a:pt x="132619" y="46836"/>
                    <a:pt x="131771" y="50123"/>
                  </a:cubicBezTo>
                  <a:lnTo>
                    <a:pt x="131446" y="51350"/>
                  </a:lnTo>
                  <a:cubicBezTo>
                    <a:pt x="131337" y="51748"/>
                    <a:pt x="131265" y="52163"/>
                    <a:pt x="131175" y="52578"/>
                  </a:cubicBezTo>
                  <a:lnTo>
                    <a:pt x="131049" y="53210"/>
                  </a:lnTo>
                  <a:lnTo>
                    <a:pt x="130940" y="53824"/>
                  </a:lnTo>
                  <a:cubicBezTo>
                    <a:pt x="130868" y="54221"/>
                    <a:pt x="130778" y="54637"/>
                    <a:pt x="130724" y="55052"/>
                  </a:cubicBezTo>
                  <a:cubicBezTo>
                    <a:pt x="130471" y="56695"/>
                    <a:pt x="130272" y="58302"/>
                    <a:pt x="130110" y="59909"/>
                  </a:cubicBezTo>
                  <a:cubicBezTo>
                    <a:pt x="129785" y="63105"/>
                    <a:pt x="129586" y="66210"/>
                    <a:pt x="129279" y="69189"/>
                  </a:cubicBezTo>
                  <a:cubicBezTo>
                    <a:pt x="129117" y="70688"/>
                    <a:pt x="128936" y="72169"/>
                    <a:pt x="128701" y="73595"/>
                  </a:cubicBezTo>
                  <a:cubicBezTo>
                    <a:pt x="128467" y="75021"/>
                    <a:pt x="128160" y="76412"/>
                    <a:pt x="127780" y="77802"/>
                  </a:cubicBezTo>
                  <a:cubicBezTo>
                    <a:pt x="127022" y="80528"/>
                    <a:pt x="125993" y="83183"/>
                    <a:pt x="124657" y="85692"/>
                  </a:cubicBezTo>
                  <a:cubicBezTo>
                    <a:pt x="123321" y="88220"/>
                    <a:pt x="121732" y="90621"/>
                    <a:pt x="119926" y="92824"/>
                  </a:cubicBezTo>
                  <a:cubicBezTo>
                    <a:pt x="118103" y="95081"/>
                    <a:pt x="116098" y="97158"/>
                    <a:pt x="113932" y="99090"/>
                  </a:cubicBezTo>
                  <a:cubicBezTo>
                    <a:pt x="111747" y="101022"/>
                    <a:pt x="109436" y="102809"/>
                    <a:pt x="107016" y="104434"/>
                  </a:cubicBezTo>
                  <a:cubicBezTo>
                    <a:pt x="102123" y="107720"/>
                    <a:pt x="96905" y="110501"/>
                    <a:pt x="91470" y="112758"/>
                  </a:cubicBezTo>
                  <a:cubicBezTo>
                    <a:pt x="88744" y="113913"/>
                    <a:pt x="85963" y="114942"/>
                    <a:pt x="83147" y="115863"/>
                  </a:cubicBezTo>
                  <a:cubicBezTo>
                    <a:pt x="80348" y="116766"/>
                    <a:pt x="77441" y="117597"/>
                    <a:pt x="74552" y="118409"/>
                  </a:cubicBezTo>
                  <a:cubicBezTo>
                    <a:pt x="68738" y="119998"/>
                    <a:pt x="62834" y="121424"/>
                    <a:pt x="56894" y="123049"/>
                  </a:cubicBezTo>
                  <a:lnTo>
                    <a:pt x="54673" y="123663"/>
                  </a:lnTo>
                  <a:lnTo>
                    <a:pt x="52452" y="124295"/>
                  </a:lnTo>
                  <a:lnTo>
                    <a:pt x="51332" y="124620"/>
                  </a:lnTo>
                  <a:lnTo>
                    <a:pt x="50231" y="124963"/>
                  </a:lnTo>
                  <a:lnTo>
                    <a:pt x="47992" y="125631"/>
                  </a:lnTo>
                  <a:lnTo>
                    <a:pt x="45771" y="126372"/>
                  </a:lnTo>
                  <a:lnTo>
                    <a:pt x="44670" y="126733"/>
                  </a:lnTo>
                  <a:cubicBezTo>
                    <a:pt x="44309" y="126859"/>
                    <a:pt x="43930" y="127004"/>
                    <a:pt x="43568" y="127130"/>
                  </a:cubicBezTo>
                  <a:lnTo>
                    <a:pt x="41366" y="127925"/>
                  </a:lnTo>
                  <a:cubicBezTo>
                    <a:pt x="40625" y="128195"/>
                    <a:pt x="39903" y="128502"/>
                    <a:pt x="39163" y="128791"/>
                  </a:cubicBezTo>
                  <a:lnTo>
                    <a:pt x="38061" y="129225"/>
                  </a:lnTo>
                  <a:cubicBezTo>
                    <a:pt x="37700" y="129369"/>
                    <a:pt x="37339" y="129531"/>
                    <a:pt x="36978" y="129694"/>
                  </a:cubicBezTo>
                  <a:lnTo>
                    <a:pt x="34811" y="130633"/>
                  </a:lnTo>
                  <a:cubicBezTo>
                    <a:pt x="34089" y="130958"/>
                    <a:pt x="33385" y="131319"/>
                    <a:pt x="32663" y="131662"/>
                  </a:cubicBezTo>
                  <a:cubicBezTo>
                    <a:pt x="31959" y="132005"/>
                    <a:pt x="31236" y="132348"/>
                    <a:pt x="30550" y="132727"/>
                  </a:cubicBezTo>
                  <a:lnTo>
                    <a:pt x="28438" y="133865"/>
                  </a:lnTo>
                  <a:cubicBezTo>
                    <a:pt x="28095" y="134045"/>
                    <a:pt x="27752" y="134262"/>
                    <a:pt x="27391" y="134479"/>
                  </a:cubicBezTo>
                  <a:lnTo>
                    <a:pt x="26361" y="135093"/>
                  </a:lnTo>
                  <a:lnTo>
                    <a:pt x="25838" y="135418"/>
                  </a:lnTo>
                  <a:lnTo>
                    <a:pt x="25332" y="135761"/>
                  </a:lnTo>
                  <a:lnTo>
                    <a:pt x="24321" y="136429"/>
                  </a:lnTo>
                  <a:cubicBezTo>
                    <a:pt x="23635" y="136862"/>
                    <a:pt x="22985" y="137368"/>
                    <a:pt x="22335" y="137837"/>
                  </a:cubicBezTo>
                  <a:cubicBezTo>
                    <a:pt x="19735" y="139751"/>
                    <a:pt x="17279" y="141882"/>
                    <a:pt x="15004" y="144193"/>
                  </a:cubicBezTo>
                  <a:cubicBezTo>
                    <a:pt x="14445" y="144789"/>
                    <a:pt x="13885" y="145366"/>
                    <a:pt x="13343" y="145980"/>
                  </a:cubicBezTo>
                  <a:lnTo>
                    <a:pt x="11736" y="147822"/>
                  </a:lnTo>
                  <a:lnTo>
                    <a:pt x="10220" y="149754"/>
                  </a:lnTo>
                  <a:cubicBezTo>
                    <a:pt x="9732" y="150386"/>
                    <a:pt x="9263" y="151072"/>
                    <a:pt x="8793" y="151740"/>
                  </a:cubicBezTo>
                  <a:cubicBezTo>
                    <a:pt x="7872" y="153094"/>
                    <a:pt x="6988" y="154484"/>
                    <a:pt x="6211" y="155947"/>
                  </a:cubicBezTo>
                  <a:lnTo>
                    <a:pt x="5904" y="156489"/>
                  </a:lnTo>
                  <a:lnTo>
                    <a:pt x="5760" y="156759"/>
                  </a:lnTo>
                  <a:lnTo>
                    <a:pt x="5615" y="157030"/>
                  </a:lnTo>
                  <a:lnTo>
                    <a:pt x="5074" y="158168"/>
                  </a:lnTo>
                  <a:lnTo>
                    <a:pt x="4803" y="158728"/>
                  </a:lnTo>
                  <a:lnTo>
                    <a:pt x="4640" y="159053"/>
                  </a:lnTo>
                  <a:lnTo>
                    <a:pt x="4586" y="159143"/>
                  </a:lnTo>
                  <a:lnTo>
                    <a:pt x="4532" y="159251"/>
                  </a:lnTo>
                  <a:cubicBezTo>
                    <a:pt x="4514" y="159323"/>
                    <a:pt x="4478" y="159414"/>
                    <a:pt x="4442" y="159486"/>
                  </a:cubicBezTo>
                  <a:lnTo>
                    <a:pt x="3738" y="161346"/>
                  </a:lnTo>
                  <a:lnTo>
                    <a:pt x="3015" y="163205"/>
                  </a:lnTo>
                  <a:cubicBezTo>
                    <a:pt x="2817" y="163819"/>
                    <a:pt x="2654" y="164415"/>
                    <a:pt x="2474" y="165029"/>
                  </a:cubicBezTo>
                  <a:lnTo>
                    <a:pt x="1932" y="166871"/>
                  </a:lnTo>
                  <a:cubicBezTo>
                    <a:pt x="1751" y="167485"/>
                    <a:pt x="1589" y="168116"/>
                    <a:pt x="1426" y="168748"/>
                  </a:cubicBezTo>
                  <a:lnTo>
                    <a:pt x="903" y="170626"/>
                  </a:lnTo>
                  <a:lnTo>
                    <a:pt x="776" y="171096"/>
                  </a:lnTo>
                  <a:cubicBezTo>
                    <a:pt x="776" y="171114"/>
                    <a:pt x="849" y="171114"/>
                    <a:pt x="867" y="171114"/>
                  </a:cubicBezTo>
                  <a:lnTo>
                    <a:pt x="993" y="171114"/>
                  </a:lnTo>
                  <a:lnTo>
                    <a:pt x="1210" y="171132"/>
                  </a:lnTo>
                  <a:lnTo>
                    <a:pt x="2149" y="171186"/>
                  </a:lnTo>
                  <a:lnTo>
                    <a:pt x="5904" y="171403"/>
                  </a:lnTo>
                  <a:cubicBezTo>
                    <a:pt x="6518" y="171439"/>
                    <a:pt x="7204" y="171439"/>
                    <a:pt x="7890" y="171439"/>
                  </a:cubicBezTo>
                  <a:lnTo>
                    <a:pt x="18002" y="171439"/>
                  </a:lnTo>
                  <a:lnTo>
                    <a:pt x="27174" y="171457"/>
                  </a:lnTo>
                  <a:cubicBezTo>
                    <a:pt x="36149" y="171477"/>
                    <a:pt x="45150" y="171489"/>
                    <a:pt x="54190" y="171489"/>
                  </a:cubicBezTo>
                  <a:cubicBezTo>
                    <a:pt x="69847" y="171489"/>
                    <a:pt x="85618" y="171451"/>
                    <a:pt x="101563" y="171348"/>
                  </a:cubicBezTo>
                  <a:lnTo>
                    <a:pt x="101563" y="172161"/>
                  </a:lnTo>
                  <a:cubicBezTo>
                    <a:pt x="136917" y="172251"/>
                    <a:pt x="172667" y="172378"/>
                    <a:pt x="208833" y="172576"/>
                  </a:cubicBezTo>
                  <a:cubicBezTo>
                    <a:pt x="223873" y="172576"/>
                    <a:pt x="236783" y="172179"/>
                    <a:pt x="247580" y="171710"/>
                  </a:cubicBezTo>
                  <a:cubicBezTo>
                    <a:pt x="194135" y="171005"/>
                    <a:pt x="138181" y="170680"/>
                    <a:pt x="81702" y="170500"/>
                  </a:cubicBezTo>
                  <a:lnTo>
                    <a:pt x="39271" y="170373"/>
                  </a:lnTo>
                  <a:lnTo>
                    <a:pt x="18020" y="170337"/>
                  </a:lnTo>
                  <a:lnTo>
                    <a:pt x="12711" y="170319"/>
                  </a:lnTo>
                  <a:lnTo>
                    <a:pt x="8631" y="170319"/>
                  </a:lnTo>
                  <a:cubicBezTo>
                    <a:pt x="8508" y="170321"/>
                    <a:pt x="8386" y="170322"/>
                    <a:pt x="8265" y="170322"/>
                  </a:cubicBezTo>
                  <a:cubicBezTo>
                    <a:pt x="7019" y="170322"/>
                    <a:pt x="5879" y="170242"/>
                    <a:pt x="4694" y="170193"/>
                  </a:cubicBezTo>
                  <a:lnTo>
                    <a:pt x="2763" y="170121"/>
                  </a:lnTo>
                  <a:lnTo>
                    <a:pt x="2275" y="170085"/>
                  </a:lnTo>
                  <a:cubicBezTo>
                    <a:pt x="2265" y="170085"/>
                    <a:pt x="2231" y="170096"/>
                    <a:pt x="2207" y="170096"/>
                  </a:cubicBezTo>
                  <a:cubicBezTo>
                    <a:pt x="2189" y="170096"/>
                    <a:pt x="2177" y="170090"/>
                    <a:pt x="2185" y="170066"/>
                  </a:cubicBezTo>
                  <a:lnTo>
                    <a:pt x="2221" y="169940"/>
                  </a:lnTo>
                  <a:lnTo>
                    <a:pt x="2293" y="169705"/>
                  </a:lnTo>
                  <a:lnTo>
                    <a:pt x="2546" y="168748"/>
                  </a:lnTo>
                  <a:lnTo>
                    <a:pt x="3069" y="166816"/>
                  </a:lnTo>
                  <a:cubicBezTo>
                    <a:pt x="3250" y="166185"/>
                    <a:pt x="3431" y="165571"/>
                    <a:pt x="3629" y="164939"/>
                  </a:cubicBezTo>
                  <a:cubicBezTo>
                    <a:pt x="3810" y="164307"/>
                    <a:pt x="3990" y="163693"/>
                    <a:pt x="4207" y="163061"/>
                  </a:cubicBezTo>
                  <a:lnTo>
                    <a:pt x="4947" y="161183"/>
                  </a:lnTo>
                  <a:lnTo>
                    <a:pt x="5308" y="160244"/>
                  </a:lnTo>
                  <a:lnTo>
                    <a:pt x="5489" y="159775"/>
                  </a:lnTo>
                  <a:cubicBezTo>
                    <a:pt x="5525" y="159684"/>
                    <a:pt x="5561" y="159612"/>
                    <a:pt x="5597" y="159540"/>
                  </a:cubicBezTo>
                  <a:lnTo>
                    <a:pt x="5688" y="159341"/>
                  </a:lnTo>
                  <a:lnTo>
                    <a:pt x="6301" y="158059"/>
                  </a:lnTo>
                  <a:cubicBezTo>
                    <a:pt x="7981" y="154719"/>
                    <a:pt x="10021" y="151577"/>
                    <a:pt x="12386" y="148689"/>
                  </a:cubicBezTo>
                  <a:cubicBezTo>
                    <a:pt x="14733" y="145818"/>
                    <a:pt x="17352" y="143182"/>
                    <a:pt x="20186" y="140816"/>
                  </a:cubicBezTo>
                  <a:cubicBezTo>
                    <a:pt x="23021" y="138451"/>
                    <a:pt x="26072" y="136357"/>
                    <a:pt x="29304" y="134569"/>
                  </a:cubicBezTo>
                  <a:lnTo>
                    <a:pt x="31706" y="133269"/>
                  </a:lnTo>
                  <a:cubicBezTo>
                    <a:pt x="32518" y="132854"/>
                    <a:pt x="33331" y="132493"/>
                    <a:pt x="34143" y="132077"/>
                  </a:cubicBezTo>
                  <a:cubicBezTo>
                    <a:pt x="34956" y="131662"/>
                    <a:pt x="35805" y="131301"/>
                    <a:pt x="36617" y="130940"/>
                  </a:cubicBezTo>
                  <a:cubicBezTo>
                    <a:pt x="37430" y="130579"/>
                    <a:pt x="38260" y="130200"/>
                    <a:pt x="39091" y="129893"/>
                  </a:cubicBezTo>
                  <a:lnTo>
                    <a:pt x="41600" y="128881"/>
                  </a:lnTo>
                  <a:lnTo>
                    <a:pt x="44128" y="127979"/>
                  </a:lnTo>
                  <a:cubicBezTo>
                    <a:pt x="44977" y="127654"/>
                    <a:pt x="45825" y="127401"/>
                    <a:pt x="46674" y="127112"/>
                  </a:cubicBezTo>
                  <a:cubicBezTo>
                    <a:pt x="47523" y="126823"/>
                    <a:pt x="48371" y="126534"/>
                    <a:pt x="49220" y="126281"/>
                  </a:cubicBezTo>
                  <a:cubicBezTo>
                    <a:pt x="52614" y="125216"/>
                    <a:pt x="56027" y="124277"/>
                    <a:pt x="59421" y="123374"/>
                  </a:cubicBezTo>
                  <a:cubicBezTo>
                    <a:pt x="66210" y="121569"/>
                    <a:pt x="72981" y="119944"/>
                    <a:pt x="79554" y="117976"/>
                  </a:cubicBezTo>
                  <a:lnTo>
                    <a:pt x="79554" y="117976"/>
                  </a:lnTo>
                  <a:cubicBezTo>
                    <a:pt x="74010" y="119655"/>
                    <a:pt x="68251" y="121118"/>
                    <a:pt x="62383" y="122652"/>
                  </a:cubicBezTo>
                  <a:cubicBezTo>
                    <a:pt x="56514" y="124205"/>
                    <a:pt x="50538" y="125866"/>
                    <a:pt x="44598" y="127943"/>
                  </a:cubicBezTo>
                  <a:cubicBezTo>
                    <a:pt x="38675" y="130073"/>
                    <a:pt x="32771" y="132601"/>
                    <a:pt x="27228" y="136013"/>
                  </a:cubicBezTo>
                  <a:cubicBezTo>
                    <a:pt x="21649" y="139462"/>
                    <a:pt x="16683" y="143832"/>
                    <a:pt x="12531" y="148923"/>
                  </a:cubicBezTo>
                  <a:cubicBezTo>
                    <a:pt x="10436" y="151469"/>
                    <a:pt x="8613" y="154232"/>
                    <a:pt x="7060" y="157157"/>
                  </a:cubicBezTo>
                  <a:cubicBezTo>
                    <a:pt x="6681" y="157897"/>
                    <a:pt x="6338" y="158637"/>
                    <a:pt x="5958" y="159396"/>
                  </a:cubicBezTo>
                  <a:cubicBezTo>
                    <a:pt x="5904" y="159504"/>
                    <a:pt x="5850" y="159594"/>
                    <a:pt x="5796" y="159739"/>
                  </a:cubicBezTo>
                  <a:cubicBezTo>
                    <a:pt x="5742" y="159865"/>
                    <a:pt x="5688" y="160009"/>
                    <a:pt x="5633" y="160136"/>
                  </a:cubicBezTo>
                  <a:lnTo>
                    <a:pt x="5326" y="160948"/>
                  </a:lnTo>
                  <a:lnTo>
                    <a:pt x="4694" y="162555"/>
                  </a:lnTo>
                  <a:cubicBezTo>
                    <a:pt x="4478" y="163079"/>
                    <a:pt x="4297" y="163621"/>
                    <a:pt x="4153" y="164180"/>
                  </a:cubicBezTo>
                  <a:lnTo>
                    <a:pt x="3665" y="165787"/>
                  </a:lnTo>
                  <a:cubicBezTo>
                    <a:pt x="3485" y="166311"/>
                    <a:pt x="3340" y="166853"/>
                    <a:pt x="3196" y="167412"/>
                  </a:cubicBezTo>
                  <a:lnTo>
                    <a:pt x="2744" y="169055"/>
                  </a:lnTo>
                  <a:lnTo>
                    <a:pt x="2618" y="169489"/>
                  </a:lnTo>
                  <a:lnTo>
                    <a:pt x="2564" y="169687"/>
                  </a:lnTo>
                  <a:lnTo>
                    <a:pt x="2528" y="169796"/>
                  </a:lnTo>
                  <a:lnTo>
                    <a:pt x="2510" y="169850"/>
                  </a:lnTo>
                  <a:lnTo>
                    <a:pt x="2582" y="169850"/>
                  </a:lnTo>
                  <a:lnTo>
                    <a:pt x="3413" y="169886"/>
                  </a:lnTo>
                  <a:lnTo>
                    <a:pt x="5056" y="169940"/>
                  </a:lnTo>
                  <a:lnTo>
                    <a:pt x="6717" y="170012"/>
                  </a:lnTo>
                  <a:cubicBezTo>
                    <a:pt x="6988" y="170030"/>
                    <a:pt x="7258" y="170048"/>
                    <a:pt x="7547" y="170048"/>
                  </a:cubicBezTo>
                  <a:lnTo>
                    <a:pt x="14499" y="170048"/>
                  </a:lnTo>
                  <a:lnTo>
                    <a:pt x="23797" y="170066"/>
                  </a:lnTo>
                  <a:cubicBezTo>
                    <a:pt x="36166" y="170103"/>
                    <a:pt x="48317" y="170175"/>
                    <a:pt x="60053" y="170283"/>
                  </a:cubicBezTo>
                  <a:cubicBezTo>
                    <a:pt x="127112" y="170680"/>
                    <a:pt x="187455" y="170482"/>
                    <a:pt x="247815" y="171096"/>
                  </a:cubicBezTo>
                  <a:lnTo>
                    <a:pt x="257655" y="171222"/>
                  </a:lnTo>
                  <a:cubicBezTo>
                    <a:pt x="261935" y="170987"/>
                    <a:pt x="265762" y="170753"/>
                    <a:pt x="269175" y="170536"/>
                  </a:cubicBezTo>
                  <a:cubicBezTo>
                    <a:pt x="278330" y="169833"/>
                    <a:pt x="284365" y="168952"/>
                    <a:pt x="278708" y="168137"/>
                  </a:cubicBezTo>
                  <a:lnTo>
                    <a:pt x="278708" y="168137"/>
                  </a:lnTo>
                  <a:cubicBezTo>
                    <a:pt x="279685" y="164054"/>
                    <a:pt x="280710" y="145211"/>
                    <a:pt x="281236" y="117290"/>
                  </a:cubicBezTo>
                  <a:lnTo>
                    <a:pt x="282049" y="117290"/>
                  </a:lnTo>
                  <a:cubicBezTo>
                    <a:pt x="281834" y="146227"/>
                    <a:pt x="282324" y="151752"/>
                    <a:pt x="282979" y="151752"/>
                  </a:cubicBezTo>
                  <a:cubicBezTo>
                    <a:pt x="283384" y="151752"/>
                    <a:pt x="283852" y="149643"/>
                    <a:pt x="284257" y="149643"/>
                  </a:cubicBezTo>
                  <a:cubicBezTo>
                    <a:pt x="284411" y="149643"/>
                    <a:pt x="284556" y="149951"/>
                    <a:pt x="284685" y="150801"/>
                  </a:cubicBezTo>
                  <a:cubicBezTo>
                    <a:pt x="284685" y="124006"/>
                    <a:pt x="284901" y="97176"/>
                    <a:pt x="285497" y="70345"/>
                  </a:cubicBezTo>
                  <a:lnTo>
                    <a:pt x="285497" y="37520"/>
                  </a:lnTo>
                  <a:cubicBezTo>
                    <a:pt x="285244" y="37375"/>
                    <a:pt x="284974" y="37249"/>
                    <a:pt x="284721" y="37104"/>
                  </a:cubicBezTo>
                  <a:lnTo>
                    <a:pt x="279358" y="34342"/>
                  </a:lnTo>
                  <a:lnTo>
                    <a:pt x="277769" y="33511"/>
                  </a:lnTo>
                  <a:cubicBezTo>
                    <a:pt x="277517" y="33385"/>
                    <a:pt x="277246" y="33241"/>
                    <a:pt x="276975" y="33114"/>
                  </a:cubicBezTo>
                  <a:lnTo>
                    <a:pt x="276217" y="32681"/>
                  </a:lnTo>
                  <a:cubicBezTo>
                    <a:pt x="275169" y="32121"/>
                    <a:pt x="274158" y="31507"/>
                    <a:pt x="273147" y="30911"/>
                  </a:cubicBezTo>
                  <a:cubicBezTo>
                    <a:pt x="269067" y="28492"/>
                    <a:pt x="265040" y="25838"/>
                    <a:pt x="260978" y="23147"/>
                  </a:cubicBezTo>
                  <a:cubicBezTo>
                    <a:pt x="252871" y="17767"/>
                    <a:pt x="244655" y="12188"/>
                    <a:pt x="235591" y="7674"/>
                  </a:cubicBezTo>
                  <a:cubicBezTo>
                    <a:pt x="233334" y="6536"/>
                    <a:pt x="231005" y="5507"/>
                    <a:pt x="228622" y="4532"/>
                  </a:cubicBezTo>
                  <a:lnTo>
                    <a:pt x="226816" y="3846"/>
                  </a:lnTo>
                  <a:cubicBezTo>
                    <a:pt x="226220" y="3611"/>
                    <a:pt x="225606" y="3431"/>
                    <a:pt x="224992" y="3196"/>
                  </a:cubicBezTo>
                  <a:cubicBezTo>
                    <a:pt x="223783" y="2763"/>
                    <a:pt x="222519" y="2419"/>
                    <a:pt x="221291" y="2040"/>
                  </a:cubicBezTo>
                  <a:lnTo>
                    <a:pt x="219395" y="1553"/>
                  </a:lnTo>
                  <a:cubicBezTo>
                    <a:pt x="219070" y="1481"/>
                    <a:pt x="218763" y="1390"/>
                    <a:pt x="218438" y="1318"/>
                  </a:cubicBezTo>
                  <a:lnTo>
                    <a:pt x="217463" y="1119"/>
                  </a:lnTo>
                  <a:lnTo>
                    <a:pt x="216506" y="921"/>
                  </a:lnTo>
                  <a:cubicBezTo>
                    <a:pt x="216181" y="867"/>
                    <a:pt x="215874" y="794"/>
                    <a:pt x="215531" y="740"/>
                  </a:cubicBezTo>
                  <a:lnTo>
                    <a:pt x="213581" y="451"/>
                  </a:lnTo>
                  <a:cubicBezTo>
                    <a:pt x="213419" y="415"/>
                    <a:pt x="213256" y="397"/>
                    <a:pt x="213094" y="379"/>
                  </a:cubicBezTo>
                  <a:lnTo>
                    <a:pt x="212606" y="325"/>
                  </a:lnTo>
                  <a:lnTo>
                    <a:pt x="211613" y="235"/>
                  </a:lnTo>
                  <a:cubicBezTo>
                    <a:pt x="210945" y="163"/>
                    <a:pt x="210295" y="90"/>
                    <a:pt x="209627" y="72"/>
                  </a:cubicBezTo>
                  <a:lnTo>
                    <a:pt x="207641" y="0"/>
                  </a:lnTo>
                  <a:close/>
                </a:path>
              </a:pathLst>
            </a:custGeom>
            <a:solidFill>
              <a:srgbClr val="F0A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5" name="Google Shape;1355;p16"/>
          <p:cNvSpPr txBox="1"/>
          <p:nvPr>
            <p:ph idx="1" type="subTitle"/>
          </p:nvPr>
        </p:nvSpPr>
        <p:spPr>
          <a:xfrm>
            <a:off x="1382100" y="2623850"/>
            <a:ext cx="1780200" cy="4218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sz="1600"/>
            </a:lvl1pPr>
            <a:lvl2pPr lvl="1">
              <a:lnSpc>
                <a:spcPct val="100000"/>
              </a:lnSpc>
              <a:spcBef>
                <a:spcPts val="0"/>
              </a:spcBef>
              <a:spcAft>
                <a:spcPts val="0"/>
              </a:spcAft>
              <a:buSzPts val="1400"/>
              <a:buNone/>
              <a:defRPr/>
            </a:lvl2pPr>
            <a:lvl3pPr lvl="2">
              <a:lnSpc>
                <a:spcPct val="100000"/>
              </a:lnSpc>
              <a:spcBef>
                <a:spcPts val="1600"/>
              </a:spcBef>
              <a:spcAft>
                <a:spcPts val="0"/>
              </a:spcAft>
              <a:buSzPts val="1400"/>
              <a:buNone/>
              <a:defRPr/>
            </a:lvl3pPr>
            <a:lvl4pPr lvl="3">
              <a:lnSpc>
                <a:spcPct val="100000"/>
              </a:lnSpc>
              <a:spcBef>
                <a:spcPts val="1600"/>
              </a:spcBef>
              <a:spcAft>
                <a:spcPts val="0"/>
              </a:spcAft>
              <a:buSzPts val="1400"/>
              <a:buNone/>
              <a:defRPr/>
            </a:lvl4pPr>
            <a:lvl5pPr lvl="4">
              <a:lnSpc>
                <a:spcPct val="100000"/>
              </a:lnSpc>
              <a:spcBef>
                <a:spcPts val="1600"/>
              </a:spcBef>
              <a:spcAft>
                <a:spcPts val="0"/>
              </a:spcAft>
              <a:buSzPts val="1400"/>
              <a:buNone/>
              <a:defRPr/>
            </a:lvl5pPr>
            <a:lvl6pPr lvl="5">
              <a:lnSpc>
                <a:spcPct val="100000"/>
              </a:lnSpc>
              <a:spcBef>
                <a:spcPts val="1600"/>
              </a:spcBef>
              <a:spcAft>
                <a:spcPts val="0"/>
              </a:spcAft>
              <a:buSzPts val="1400"/>
              <a:buNone/>
              <a:defRPr/>
            </a:lvl6pPr>
            <a:lvl7pPr lvl="6">
              <a:lnSpc>
                <a:spcPct val="100000"/>
              </a:lnSpc>
              <a:spcBef>
                <a:spcPts val="1600"/>
              </a:spcBef>
              <a:spcAft>
                <a:spcPts val="0"/>
              </a:spcAft>
              <a:buSzPts val="1400"/>
              <a:buNone/>
              <a:defRPr/>
            </a:lvl7pPr>
            <a:lvl8pPr lvl="7">
              <a:lnSpc>
                <a:spcPct val="100000"/>
              </a:lnSpc>
              <a:spcBef>
                <a:spcPts val="1600"/>
              </a:spcBef>
              <a:spcAft>
                <a:spcPts val="0"/>
              </a:spcAft>
              <a:buSzPts val="1400"/>
              <a:buNone/>
              <a:defRPr/>
            </a:lvl8pPr>
            <a:lvl9pPr lvl="8">
              <a:lnSpc>
                <a:spcPct val="100000"/>
              </a:lnSpc>
              <a:spcBef>
                <a:spcPts val="1600"/>
              </a:spcBef>
              <a:spcAft>
                <a:spcPts val="1600"/>
              </a:spcAft>
              <a:buSzPts val="1400"/>
              <a:buNone/>
              <a:defRPr/>
            </a:lvl9pPr>
          </a:lstStyle>
          <a:p/>
        </p:txBody>
      </p:sp>
      <p:sp>
        <p:nvSpPr>
          <p:cNvPr id="1356" name="Google Shape;1356;p16"/>
          <p:cNvSpPr txBox="1"/>
          <p:nvPr>
            <p:ph idx="2" type="subTitle"/>
          </p:nvPr>
        </p:nvSpPr>
        <p:spPr>
          <a:xfrm>
            <a:off x="3649050" y="2623850"/>
            <a:ext cx="1780200" cy="42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sz="16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357" name="Google Shape;1357;p16"/>
          <p:cNvSpPr txBox="1"/>
          <p:nvPr>
            <p:ph idx="3" type="subTitle"/>
          </p:nvPr>
        </p:nvSpPr>
        <p:spPr>
          <a:xfrm>
            <a:off x="5981700" y="2623850"/>
            <a:ext cx="1780200" cy="42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sz="16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358" name="Google Shape;1358;p16"/>
          <p:cNvSpPr txBox="1"/>
          <p:nvPr>
            <p:ph idx="4" type="subTitle"/>
          </p:nvPr>
        </p:nvSpPr>
        <p:spPr>
          <a:xfrm>
            <a:off x="1382100" y="3045650"/>
            <a:ext cx="1780200" cy="909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359" name="Google Shape;1359;p16"/>
          <p:cNvSpPr txBox="1"/>
          <p:nvPr>
            <p:ph idx="5" type="subTitle"/>
          </p:nvPr>
        </p:nvSpPr>
        <p:spPr>
          <a:xfrm>
            <a:off x="3649088" y="3045650"/>
            <a:ext cx="1780200" cy="90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60" name="Google Shape;1360;p16"/>
          <p:cNvSpPr txBox="1"/>
          <p:nvPr>
            <p:ph idx="6" type="subTitle"/>
          </p:nvPr>
        </p:nvSpPr>
        <p:spPr>
          <a:xfrm>
            <a:off x="5981700" y="3045650"/>
            <a:ext cx="1780200" cy="90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61" name="Google Shape;1361;p16"/>
          <p:cNvSpPr txBox="1"/>
          <p:nvPr>
            <p:ph hasCustomPrompt="1" idx="7" type="title"/>
          </p:nvPr>
        </p:nvSpPr>
        <p:spPr>
          <a:xfrm>
            <a:off x="1459200" y="1706638"/>
            <a:ext cx="1626000" cy="833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DB32C"/>
              </a:buClr>
              <a:buSzPts val="6200"/>
              <a:buNone/>
              <a:defRPr sz="6200">
                <a:solidFill>
                  <a:schemeClr val="accent2"/>
                </a:solidFill>
              </a:defRPr>
            </a:lvl1pPr>
            <a:lvl2pPr lvl="1" rtl="0" algn="ctr">
              <a:spcBef>
                <a:spcPts val="0"/>
              </a:spcBef>
              <a:spcAft>
                <a:spcPts val="0"/>
              </a:spcAft>
              <a:buClr>
                <a:srgbClr val="FDB32C"/>
              </a:buClr>
              <a:buSzPts val="6200"/>
              <a:buNone/>
              <a:defRPr sz="6200">
                <a:solidFill>
                  <a:srgbClr val="FDB32C"/>
                </a:solidFill>
              </a:defRPr>
            </a:lvl2pPr>
            <a:lvl3pPr lvl="2" rtl="0" algn="ctr">
              <a:spcBef>
                <a:spcPts val="0"/>
              </a:spcBef>
              <a:spcAft>
                <a:spcPts val="0"/>
              </a:spcAft>
              <a:buClr>
                <a:srgbClr val="FDB32C"/>
              </a:buClr>
              <a:buSzPts val="6200"/>
              <a:buNone/>
              <a:defRPr sz="6200">
                <a:solidFill>
                  <a:srgbClr val="FDB32C"/>
                </a:solidFill>
              </a:defRPr>
            </a:lvl3pPr>
            <a:lvl4pPr lvl="3" rtl="0" algn="ctr">
              <a:spcBef>
                <a:spcPts val="0"/>
              </a:spcBef>
              <a:spcAft>
                <a:spcPts val="0"/>
              </a:spcAft>
              <a:buClr>
                <a:srgbClr val="FDB32C"/>
              </a:buClr>
              <a:buSzPts val="6200"/>
              <a:buNone/>
              <a:defRPr sz="6200">
                <a:solidFill>
                  <a:srgbClr val="FDB32C"/>
                </a:solidFill>
              </a:defRPr>
            </a:lvl4pPr>
            <a:lvl5pPr lvl="4" rtl="0" algn="ctr">
              <a:spcBef>
                <a:spcPts val="0"/>
              </a:spcBef>
              <a:spcAft>
                <a:spcPts val="0"/>
              </a:spcAft>
              <a:buClr>
                <a:srgbClr val="FDB32C"/>
              </a:buClr>
              <a:buSzPts val="6200"/>
              <a:buNone/>
              <a:defRPr sz="6200">
                <a:solidFill>
                  <a:srgbClr val="FDB32C"/>
                </a:solidFill>
              </a:defRPr>
            </a:lvl5pPr>
            <a:lvl6pPr lvl="5" rtl="0" algn="ctr">
              <a:spcBef>
                <a:spcPts val="0"/>
              </a:spcBef>
              <a:spcAft>
                <a:spcPts val="0"/>
              </a:spcAft>
              <a:buClr>
                <a:srgbClr val="FDB32C"/>
              </a:buClr>
              <a:buSzPts val="6200"/>
              <a:buNone/>
              <a:defRPr sz="6200">
                <a:solidFill>
                  <a:srgbClr val="FDB32C"/>
                </a:solidFill>
              </a:defRPr>
            </a:lvl6pPr>
            <a:lvl7pPr lvl="6" rtl="0" algn="ctr">
              <a:spcBef>
                <a:spcPts val="0"/>
              </a:spcBef>
              <a:spcAft>
                <a:spcPts val="0"/>
              </a:spcAft>
              <a:buClr>
                <a:srgbClr val="FDB32C"/>
              </a:buClr>
              <a:buSzPts val="6200"/>
              <a:buNone/>
              <a:defRPr sz="6200">
                <a:solidFill>
                  <a:srgbClr val="FDB32C"/>
                </a:solidFill>
              </a:defRPr>
            </a:lvl7pPr>
            <a:lvl8pPr lvl="7" rtl="0" algn="ctr">
              <a:spcBef>
                <a:spcPts val="0"/>
              </a:spcBef>
              <a:spcAft>
                <a:spcPts val="0"/>
              </a:spcAft>
              <a:buClr>
                <a:srgbClr val="FDB32C"/>
              </a:buClr>
              <a:buSzPts val="6200"/>
              <a:buNone/>
              <a:defRPr sz="6200">
                <a:solidFill>
                  <a:srgbClr val="FDB32C"/>
                </a:solidFill>
              </a:defRPr>
            </a:lvl8pPr>
            <a:lvl9pPr lvl="8" rtl="0" algn="ctr">
              <a:spcBef>
                <a:spcPts val="0"/>
              </a:spcBef>
              <a:spcAft>
                <a:spcPts val="0"/>
              </a:spcAft>
              <a:buClr>
                <a:srgbClr val="FDB32C"/>
              </a:buClr>
              <a:buSzPts val="6200"/>
              <a:buNone/>
              <a:defRPr sz="6200">
                <a:solidFill>
                  <a:srgbClr val="FDB32C"/>
                </a:solidFill>
              </a:defRPr>
            </a:lvl9pPr>
          </a:lstStyle>
          <a:p>
            <a:r>
              <a:t>xx%</a:t>
            </a:r>
          </a:p>
        </p:txBody>
      </p:sp>
      <p:sp>
        <p:nvSpPr>
          <p:cNvPr id="1362" name="Google Shape;1362;p16"/>
          <p:cNvSpPr txBox="1"/>
          <p:nvPr>
            <p:ph hasCustomPrompt="1" idx="8" type="title"/>
          </p:nvPr>
        </p:nvSpPr>
        <p:spPr>
          <a:xfrm>
            <a:off x="3726188" y="1706638"/>
            <a:ext cx="1626000" cy="833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6200"/>
              <a:buNone/>
              <a:defRPr sz="6200">
                <a:solidFill>
                  <a:schemeClr val="accent3"/>
                </a:solidFill>
              </a:defRPr>
            </a:lvl1pPr>
            <a:lvl2pPr lvl="1" rtl="0" algn="ctr">
              <a:spcBef>
                <a:spcPts val="0"/>
              </a:spcBef>
              <a:spcAft>
                <a:spcPts val="0"/>
              </a:spcAft>
              <a:buClr>
                <a:schemeClr val="accent3"/>
              </a:buClr>
              <a:buSzPts val="6200"/>
              <a:buNone/>
              <a:defRPr sz="6200">
                <a:solidFill>
                  <a:schemeClr val="accent3"/>
                </a:solidFill>
              </a:defRPr>
            </a:lvl2pPr>
            <a:lvl3pPr lvl="2" rtl="0" algn="ctr">
              <a:spcBef>
                <a:spcPts val="0"/>
              </a:spcBef>
              <a:spcAft>
                <a:spcPts val="0"/>
              </a:spcAft>
              <a:buClr>
                <a:schemeClr val="accent3"/>
              </a:buClr>
              <a:buSzPts val="6200"/>
              <a:buNone/>
              <a:defRPr sz="6200">
                <a:solidFill>
                  <a:schemeClr val="accent3"/>
                </a:solidFill>
              </a:defRPr>
            </a:lvl3pPr>
            <a:lvl4pPr lvl="3" rtl="0" algn="ctr">
              <a:spcBef>
                <a:spcPts val="0"/>
              </a:spcBef>
              <a:spcAft>
                <a:spcPts val="0"/>
              </a:spcAft>
              <a:buClr>
                <a:schemeClr val="accent3"/>
              </a:buClr>
              <a:buSzPts val="6200"/>
              <a:buNone/>
              <a:defRPr sz="6200">
                <a:solidFill>
                  <a:schemeClr val="accent3"/>
                </a:solidFill>
              </a:defRPr>
            </a:lvl4pPr>
            <a:lvl5pPr lvl="4" rtl="0" algn="ctr">
              <a:spcBef>
                <a:spcPts val="0"/>
              </a:spcBef>
              <a:spcAft>
                <a:spcPts val="0"/>
              </a:spcAft>
              <a:buClr>
                <a:schemeClr val="accent3"/>
              </a:buClr>
              <a:buSzPts val="6200"/>
              <a:buNone/>
              <a:defRPr sz="6200">
                <a:solidFill>
                  <a:schemeClr val="accent3"/>
                </a:solidFill>
              </a:defRPr>
            </a:lvl5pPr>
            <a:lvl6pPr lvl="5" rtl="0" algn="ctr">
              <a:spcBef>
                <a:spcPts val="0"/>
              </a:spcBef>
              <a:spcAft>
                <a:spcPts val="0"/>
              </a:spcAft>
              <a:buClr>
                <a:schemeClr val="accent3"/>
              </a:buClr>
              <a:buSzPts val="6200"/>
              <a:buNone/>
              <a:defRPr sz="6200">
                <a:solidFill>
                  <a:schemeClr val="accent3"/>
                </a:solidFill>
              </a:defRPr>
            </a:lvl6pPr>
            <a:lvl7pPr lvl="6" rtl="0" algn="ctr">
              <a:spcBef>
                <a:spcPts val="0"/>
              </a:spcBef>
              <a:spcAft>
                <a:spcPts val="0"/>
              </a:spcAft>
              <a:buClr>
                <a:schemeClr val="accent3"/>
              </a:buClr>
              <a:buSzPts val="6200"/>
              <a:buNone/>
              <a:defRPr sz="6200">
                <a:solidFill>
                  <a:schemeClr val="accent3"/>
                </a:solidFill>
              </a:defRPr>
            </a:lvl7pPr>
            <a:lvl8pPr lvl="7" rtl="0" algn="ctr">
              <a:spcBef>
                <a:spcPts val="0"/>
              </a:spcBef>
              <a:spcAft>
                <a:spcPts val="0"/>
              </a:spcAft>
              <a:buClr>
                <a:schemeClr val="accent3"/>
              </a:buClr>
              <a:buSzPts val="6200"/>
              <a:buNone/>
              <a:defRPr sz="6200">
                <a:solidFill>
                  <a:schemeClr val="accent3"/>
                </a:solidFill>
              </a:defRPr>
            </a:lvl8pPr>
            <a:lvl9pPr lvl="8" rtl="0" algn="ctr">
              <a:spcBef>
                <a:spcPts val="0"/>
              </a:spcBef>
              <a:spcAft>
                <a:spcPts val="0"/>
              </a:spcAft>
              <a:buClr>
                <a:schemeClr val="accent3"/>
              </a:buClr>
              <a:buSzPts val="6200"/>
              <a:buNone/>
              <a:defRPr sz="6200">
                <a:solidFill>
                  <a:schemeClr val="accent3"/>
                </a:solidFill>
              </a:defRPr>
            </a:lvl9pPr>
          </a:lstStyle>
          <a:p>
            <a:r>
              <a:t>xx%</a:t>
            </a:r>
          </a:p>
        </p:txBody>
      </p:sp>
      <p:sp>
        <p:nvSpPr>
          <p:cNvPr id="1363" name="Google Shape;1363;p16"/>
          <p:cNvSpPr txBox="1"/>
          <p:nvPr>
            <p:ph hasCustomPrompt="1" idx="9" type="title"/>
          </p:nvPr>
        </p:nvSpPr>
        <p:spPr>
          <a:xfrm>
            <a:off x="6058800" y="1706638"/>
            <a:ext cx="1626000" cy="833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4"/>
              </a:buClr>
              <a:buSzPts val="6200"/>
              <a:buNone/>
              <a:defRPr sz="6200">
                <a:solidFill>
                  <a:schemeClr val="accent4"/>
                </a:solidFill>
              </a:defRPr>
            </a:lvl1pPr>
            <a:lvl2pPr lvl="1" rtl="0" algn="ctr">
              <a:spcBef>
                <a:spcPts val="0"/>
              </a:spcBef>
              <a:spcAft>
                <a:spcPts val="0"/>
              </a:spcAft>
              <a:buClr>
                <a:schemeClr val="accent4"/>
              </a:buClr>
              <a:buSzPts val="6200"/>
              <a:buNone/>
              <a:defRPr sz="6200">
                <a:solidFill>
                  <a:schemeClr val="accent4"/>
                </a:solidFill>
              </a:defRPr>
            </a:lvl2pPr>
            <a:lvl3pPr lvl="2" rtl="0" algn="ctr">
              <a:spcBef>
                <a:spcPts val="0"/>
              </a:spcBef>
              <a:spcAft>
                <a:spcPts val="0"/>
              </a:spcAft>
              <a:buClr>
                <a:schemeClr val="accent4"/>
              </a:buClr>
              <a:buSzPts val="6200"/>
              <a:buNone/>
              <a:defRPr sz="6200">
                <a:solidFill>
                  <a:schemeClr val="accent4"/>
                </a:solidFill>
              </a:defRPr>
            </a:lvl3pPr>
            <a:lvl4pPr lvl="3" rtl="0" algn="ctr">
              <a:spcBef>
                <a:spcPts val="0"/>
              </a:spcBef>
              <a:spcAft>
                <a:spcPts val="0"/>
              </a:spcAft>
              <a:buClr>
                <a:schemeClr val="accent4"/>
              </a:buClr>
              <a:buSzPts val="6200"/>
              <a:buNone/>
              <a:defRPr sz="6200">
                <a:solidFill>
                  <a:schemeClr val="accent4"/>
                </a:solidFill>
              </a:defRPr>
            </a:lvl4pPr>
            <a:lvl5pPr lvl="4" rtl="0" algn="ctr">
              <a:spcBef>
                <a:spcPts val="0"/>
              </a:spcBef>
              <a:spcAft>
                <a:spcPts val="0"/>
              </a:spcAft>
              <a:buClr>
                <a:schemeClr val="accent4"/>
              </a:buClr>
              <a:buSzPts val="6200"/>
              <a:buNone/>
              <a:defRPr sz="6200">
                <a:solidFill>
                  <a:schemeClr val="accent4"/>
                </a:solidFill>
              </a:defRPr>
            </a:lvl5pPr>
            <a:lvl6pPr lvl="5" rtl="0" algn="ctr">
              <a:spcBef>
                <a:spcPts val="0"/>
              </a:spcBef>
              <a:spcAft>
                <a:spcPts val="0"/>
              </a:spcAft>
              <a:buClr>
                <a:schemeClr val="accent4"/>
              </a:buClr>
              <a:buSzPts val="6200"/>
              <a:buNone/>
              <a:defRPr sz="6200">
                <a:solidFill>
                  <a:schemeClr val="accent4"/>
                </a:solidFill>
              </a:defRPr>
            </a:lvl6pPr>
            <a:lvl7pPr lvl="6" rtl="0" algn="ctr">
              <a:spcBef>
                <a:spcPts val="0"/>
              </a:spcBef>
              <a:spcAft>
                <a:spcPts val="0"/>
              </a:spcAft>
              <a:buClr>
                <a:schemeClr val="accent4"/>
              </a:buClr>
              <a:buSzPts val="6200"/>
              <a:buNone/>
              <a:defRPr sz="6200">
                <a:solidFill>
                  <a:schemeClr val="accent4"/>
                </a:solidFill>
              </a:defRPr>
            </a:lvl7pPr>
            <a:lvl8pPr lvl="7" rtl="0" algn="ctr">
              <a:spcBef>
                <a:spcPts val="0"/>
              </a:spcBef>
              <a:spcAft>
                <a:spcPts val="0"/>
              </a:spcAft>
              <a:buClr>
                <a:schemeClr val="accent4"/>
              </a:buClr>
              <a:buSzPts val="6200"/>
              <a:buNone/>
              <a:defRPr sz="6200">
                <a:solidFill>
                  <a:schemeClr val="accent4"/>
                </a:solidFill>
              </a:defRPr>
            </a:lvl8pPr>
            <a:lvl9pPr lvl="8" rtl="0" algn="ctr">
              <a:spcBef>
                <a:spcPts val="0"/>
              </a:spcBef>
              <a:spcAft>
                <a:spcPts val="0"/>
              </a:spcAft>
              <a:buClr>
                <a:schemeClr val="accent4"/>
              </a:buClr>
              <a:buSzPts val="6200"/>
              <a:buNone/>
              <a:defRPr sz="6200">
                <a:solidFill>
                  <a:schemeClr val="accent4"/>
                </a:solidFill>
              </a:defRPr>
            </a:lvl9pPr>
          </a:lstStyle>
          <a:p>
            <a:r>
              <a:t>xx%</a:t>
            </a:r>
          </a:p>
        </p:txBody>
      </p:sp>
      <p:grpSp>
        <p:nvGrpSpPr>
          <p:cNvPr id="1364" name="Google Shape;1364;p16"/>
          <p:cNvGrpSpPr/>
          <p:nvPr/>
        </p:nvGrpSpPr>
        <p:grpSpPr>
          <a:xfrm rot="3530159">
            <a:off x="-685367" y="4222816"/>
            <a:ext cx="2007612" cy="1752739"/>
            <a:chOff x="879525" y="238350"/>
            <a:chExt cx="5929900" cy="5134125"/>
          </a:xfrm>
        </p:grpSpPr>
        <p:sp>
          <p:nvSpPr>
            <p:cNvPr id="1365" name="Google Shape;1365;p16"/>
            <p:cNvSpPr/>
            <p:nvPr/>
          </p:nvSpPr>
          <p:spPr>
            <a:xfrm>
              <a:off x="879525" y="350950"/>
              <a:ext cx="5929900" cy="4895750"/>
            </a:xfrm>
            <a:custGeom>
              <a:rect b="b" l="l" r="r" t="t"/>
              <a:pathLst>
                <a:path extrusionOk="0" h="195830" w="237196">
                  <a:moveTo>
                    <a:pt x="182493" y="0"/>
                  </a:moveTo>
                  <a:cubicBezTo>
                    <a:pt x="160794" y="0"/>
                    <a:pt x="136857" y="13684"/>
                    <a:pt x="125770" y="46667"/>
                  </a:cubicBezTo>
                  <a:cubicBezTo>
                    <a:pt x="112501" y="86475"/>
                    <a:pt x="99703" y="101135"/>
                    <a:pt x="82683" y="101135"/>
                  </a:cubicBezTo>
                  <a:cubicBezTo>
                    <a:pt x="77764" y="101135"/>
                    <a:pt x="72494" y="99911"/>
                    <a:pt x="66757" y="97716"/>
                  </a:cubicBezTo>
                  <a:cubicBezTo>
                    <a:pt x="59909" y="95081"/>
                    <a:pt x="53433" y="93896"/>
                    <a:pt x="47460" y="93896"/>
                  </a:cubicBezTo>
                  <a:cubicBezTo>
                    <a:pt x="17332" y="93896"/>
                    <a:pt x="1" y="124030"/>
                    <a:pt x="12313" y="150071"/>
                  </a:cubicBezTo>
                  <a:cubicBezTo>
                    <a:pt x="19223" y="164795"/>
                    <a:pt x="29540" y="168076"/>
                    <a:pt x="41648" y="168076"/>
                  </a:cubicBezTo>
                  <a:cubicBezTo>
                    <a:pt x="51382" y="168076"/>
                    <a:pt x="62272" y="165955"/>
                    <a:pt x="73479" y="165955"/>
                  </a:cubicBezTo>
                  <a:cubicBezTo>
                    <a:pt x="86528" y="165955"/>
                    <a:pt x="100005" y="168830"/>
                    <a:pt x="112584" y="181275"/>
                  </a:cubicBezTo>
                  <a:cubicBezTo>
                    <a:pt x="123109" y="191650"/>
                    <a:pt x="135906" y="195830"/>
                    <a:pt x="148277" y="195830"/>
                  </a:cubicBezTo>
                  <a:cubicBezTo>
                    <a:pt x="168129" y="195830"/>
                    <a:pt x="186885" y="185066"/>
                    <a:pt x="193400" y="171875"/>
                  </a:cubicBezTo>
                  <a:cubicBezTo>
                    <a:pt x="213115" y="132315"/>
                    <a:pt x="187003" y="136231"/>
                    <a:pt x="220818" y="61420"/>
                  </a:cubicBezTo>
                  <a:cubicBezTo>
                    <a:pt x="237196" y="25134"/>
                    <a:pt x="211900" y="0"/>
                    <a:pt x="182493" y="0"/>
                  </a:cubicBezTo>
                  <a:close/>
                </a:path>
              </a:pathLst>
            </a:custGeom>
            <a:solidFill>
              <a:srgbClr val="F0A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6"/>
            <p:cNvSpPr/>
            <p:nvPr/>
          </p:nvSpPr>
          <p:spPr>
            <a:xfrm>
              <a:off x="945800" y="238350"/>
              <a:ext cx="5695725" cy="5134125"/>
            </a:xfrm>
            <a:custGeom>
              <a:rect b="b" l="l" r="r" t="t"/>
              <a:pathLst>
                <a:path extrusionOk="0" h="205365" w="227829">
                  <a:moveTo>
                    <a:pt x="206027" y="18003"/>
                  </a:moveTo>
                  <a:lnTo>
                    <a:pt x="206027" y="18003"/>
                  </a:lnTo>
                  <a:cubicBezTo>
                    <a:pt x="208273" y="19839"/>
                    <a:pt x="210274" y="21959"/>
                    <a:pt x="212031" y="24275"/>
                  </a:cubicBezTo>
                  <a:lnTo>
                    <a:pt x="210464" y="22056"/>
                  </a:lnTo>
                  <a:lnTo>
                    <a:pt x="208506" y="20097"/>
                  </a:lnTo>
                  <a:cubicBezTo>
                    <a:pt x="207853" y="19445"/>
                    <a:pt x="207070" y="18922"/>
                    <a:pt x="206417" y="18270"/>
                  </a:cubicBezTo>
                  <a:cubicBezTo>
                    <a:pt x="206283" y="18181"/>
                    <a:pt x="206154" y="18092"/>
                    <a:pt x="206027" y="18003"/>
                  </a:cubicBezTo>
                  <a:close/>
                  <a:moveTo>
                    <a:pt x="180437" y="1544"/>
                  </a:moveTo>
                  <a:cubicBezTo>
                    <a:pt x="180872" y="1544"/>
                    <a:pt x="181307" y="1548"/>
                    <a:pt x="181741" y="1558"/>
                  </a:cubicBezTo>
                  <a:cubicBezTo>
                    <a:pt x="188008" y="1819"/>
                    <a:pt x="194144" y="3255"/>
                    <a:pt x="199889" y="5605"/>
                  </a:cubicBezTo>
                  <a:cubicBezTo>
                    <a:pt x="205633" y="8086"/>
                    <a:pt x="210856" y="11611"/>
                    <a:pt x="215164" y="16181"/>
                  </a:cubicBezTo>
                  <a:cubicBezTo>
                    <a:pt x="219473" y="20881"/>
                    <a:pt x="222606" y="26495"/>
                    <a:pt x="224304" y="32501"/>
                  </a:cubicBezTo>
                  <a:cubicBezTo>
                    <a:pt x="224695" y="33806"/>
                    <a:pt x="224956" y="34981"/>
                    <a:pt x="225087" y="36287"/>
                  </a:cubicBezTo>
                  <a:cubicBezTo>
                    <a:pt x="225146" y="36584"/>
                    <a:pt x="225199" y="36875"/>
                    <a:pt x="225247" y="37162"/>
                  </a:cubicBezTo>
                  <a:lnTo>
                    <a:pt x="225247" y="37162"/>
                  </a:lnTo>
                  <a:cubicBezTo>
                    <a:pt x="225195" y="36909"/>
                    <a:pt x="225141" y="36660"/>
                    <a:pt x="225087" y="36417"/>
                  </a:cubicBezTo>
                  <a:cubicBezTo>
                    <a:pt x="224956" y="35112"/>
                    <a:pt x="224695" y="33806"/>
                    <a:pt x="224304" y="32631"/>
                  </a:cubicBezTo>
                  <a:cubicBezTo>
                    <a:pt x="222606" y="26495"/>
                    <a:pt x="219342" y="20881"/>
                    <a:pt x="214903" y="16181"/>
                  </a:cubicBezTo>
                  <a:cubicBezTo>
                    <a:pt x="210595" y="11611"/>
                    <a:pt x="205242" y="8086"/>
                    <a:pt x="199366" y="5736"/>
                  </a:cubicBezTo>
                  <a:cubicBezTo>
                    <a:pt x="193028" y="3172"/>
                    <a:pt x="186263" y="1890"/>
                    <a:pt x="179494" y="1890"/>
                  </a:cubicBezTo>
                  <a:cubicBezTo>
                    <a:pt x="173853" y="1890"/>
                    <a:pt x="168210" y="2780"/>
                    <a:pt x="162810" y="4561"/>
                  </a:cubicBezTo>
                  <a:cubicBezTo>
                    <a:pt x="156934" y="6388"/>
                    <a:pt x="151320" y="9261"/>
                    <a:pt x="146228" y="12786"/>
                  </a:cubicBezTo>
                  <a:cubicBezTo>
                    <a:pt x="141398" y="16442"/>
                    <a:pt x="136959" y="20750"/>
                    <a:pt x="133172" y="25581"/>
                  </a:cubicBezTo>
                  <a:cubicBezTo>
                    <a:pt x="131644" y="27547"/>
                    <a:pt x="130115" y="29604"/>
                    <a:pt x="128739" y="31752"/>
                  </a:cubicBezTo>
                  <a:lnTo>
                    <a:pt x="128739" y="31752"/>
                  </a:lnTo>
                  <a:lnTo>
                    <a:pt x="129386" y="30673"/>
                  </a:lnTo>
                  <a:cubicBezTo>
                    <a:pt x="129778" y="30020"/>
                    <a:pt x="130300" y="29367"/>
                    <a:pt x="130692" y="28714"/>
                  </a:cubicBezTo>
                  <a:lnTo>
                    <a:pt x="133433" y="25059"/>
                  </a:lnTo>
                  <a:cubicBezTo>
                    <a:pt x="137350" y="20228"/>
                    <a:pt x="141789" y="15919"/>
                    <a:pt x="146751" y="12264"/>
                  </a:cubicBezTo>
                  <a:cubicBezTo>
                    <a:pt x="151842" y="8739"/>
                    <a:pt x="157457" y="5997"/>
                    <a:pt x="163462" y="4169"/>
                  </a:cubicBezTo>
                  <a:cubicBezTo>
                    <a:pt x="168922" y="2349"/>
                    <a:pt x="174720" y="1544"/>
                    <a:pt x="180437" y="1544"/>
                  </a:cubicBezTo>
                  <a:close/>
                  <a:moveTo>
                    <a:pt x="225608" y="40063"/>
                  </a:moveTo>
                  <a:cubicBezTo>
                    <a:pt x="225608" y="40067"/>
                    <a:pt x="225609" y="40070"/>
                    <a:pt x="225609" y="40073"/>
                  </a:cubicBezTo>
                  <a:lnTo>
                    <a:pt x="225740" y="43859"/>
                  </a:lnTo>
                  <a:lnTo>
                    <a:pt x="225735" y="43990"/>
                  </a:lnTo>
                  <a:lnTo>
                    <a:pt x="225609" y="40204"/>
                  </a:lnTo>
                  <a:cubicBezTo>
                    <a:pt x="225609" y="40157"/>
                    <a:pt x="225609" y="40110"/>
                    <a:pt x="225608" y="40063"/>
                  </a:cubicBezTo>
                  <a:close/>
                  <a:moveTo>
                    <a:pt x="127845" y="33228"/>
                  </a:moveTo>
                  <a:cubicBezTo>
                    <a:pt x="127202" y="34465"/>
                    <a:pt x="126349" y="35702"/>
                    <a:pt x="125730" y="36940"/>
                  </a:cubicBezTo>
                  <a:lnTo>
                    <a:pt x="123772" y="40987"/>
                  </a:lnTo>
                  <a:lnTo>
                    <a:pt x="122728" y="43076"/>
                  </a:lnTo>
                  <a:lnTo>
                    <a:pt x="121944" y="45165"/>
                  </a:lnTo>
                  <a:lnTo>
                    <a:pt x="120671" y="48298"/>
                  </a:lnTo>
                  <a:lnTo>
                    <a:pt x="121944" y="44904"/>
                  </a:lnTo>
                  <a:cubicBezTo>
                    <a:pt x="122205" y="44121"/>
                    <a:pt x="122466" y="43468"/>
                    <a:pt x="122858" y="42684"/>
                  </a:cubicBezTo>
                  <a:lnTo>
                    <a:pt x="123772" y="40726"/>
                  </a:lnTo>
                  <a:lnTo>
                    <a:pt x="125861" y="36548"/>
                  </a:lnTo>
                  <a:cubicBezTo>
                    <a:pt x="126414" y="35441"/>
                    <a:pt x="127155" y="34334"/>
                    <a:pt x="127845" y="33228"/>
                  </a:cubicBezTo>
                  <a:close/>
                  <a:moveTo>
                    <a:pt x="225723" y="44365"/>
                  </a:moveTo>
                  <a:lnTo>
                    <a:pt x="225609" y="47776"/>
                  </a:lnTo>
                  <a:cubicBezTo>
                    <a:pt x="225479" y="48951"/>
                    <a:pt x="225348" y="50257"/>
                    <a:pt x="225087" y="51432"/>
                  </a:cubicBezTo>
                  <a:cubicBezTo>
                    <a:pt x="224826" y="52738"/>
                    <a:pt x="224695" y="54043"/>
                    <a:pt x="224304" y="55218"/>
                  </a:cubicBezTo>
                  <a:cubicBezTo>
                    <a:pt x="224565" y="54043"/>
                    <a:pt x="224826" y="52868"/>
                    <a:pt x="224956" y="51562"/>
                  </a:cubicBezTo>
                  <a:lnTo>
                    <a:pt x="225348" y="49735"/>
                  </a:lnTo>
                  <a:cubicBezTo>
                    <a:pt x="225479" y="49082"/>
                    <a:pt x="225479" y="48429"/>
                    <a:pt x="225479" y="47907"/>
                  </a:cubicBezTo>
                  <a:lnTo>
                    <a:pt x="225723" y="44365"/>
                  </a:lnTo>
                  <a:close/>
                  <a:moveTo>
                    <a:pt x="118815" y="53361"/>
                  </a:moveTo>
                  <a:lnTo>
                    <a:pt x="118815" y="53361"/>
                  </a:lnTo>
                  <a:cubicBezTo>
                    <a:pt x="118357" y="54687"/>
                    <a:pt x="117899" y="55997"/>
                    <a:pt x="117375" y="57307"/>
                  </a:cubicBezTo>
                  <a:lnTo>
                    <a:pt x="118815" y="53361"/>
                  </a:lnTo>
                  <a:close/>
                  <a:moveTo>
                    <a:pt x="178999" y="7417"/>
                  </a:moveTo>
                  <a:cubicBezTo>
                    <a:pt x="181891" y="7417"/>
                    <a:pt x="184798" y="7683"/>
                    <a:pt x="187616" y="8216"/>
                  </a:cubicBezTo>
                  <a:cubicBezTo>
                    <a:pt x="194405" y="9261"/>
                    <a:pt x="200803" y="11872"/>
                    <a:pt x="206286" y="16050"/>
                  </a:cubicBezTo>
                  <a:cubicBezTo>
                    <a:pt x="211509" y="19967"/>
                    <a:pt x="215556" y="25320"/>
                    <a:pt x="217906" y="31456"/>
                  </a:cubicBezTo>
                  <a:cubicBezTo>
                    <a:pt x="218522" y="33158"/>
                    <a:pt x="218997" y="34900"/>
                    <a:pt x="219339" y="36666"/>
                  </a:cubicBezTo>
                  <a:lnTo>
                    <a:pt x="219339" y="36666"/>
                  </a:lnTo>
                  <a:cubicBezTo>
                    <a:pt x="218667" y="33287"/>
                    <a:pt x="217483" y="30031"/>
                    <a:pt x="215817" y="27017"/>
                  </a:cubicBezTo>
                  <a:cubicBezTo>
                    <a:pt x="212945" y="22056"/>
                    <a:pt x="208897" y="17747"/>
                    <a:pt x="204067" y="14744"/>
                  </a:cubicBezTo>
                  <a:cubicBezTo>
                    <a:pt x="196724" y="10010"/>
                    <a:pt x="188167" y="7564"/>
                    <a:pt x="179558" y="7564"/>
                  </a:cubicBezTo>
                  <a:cubicBezTo>
                    <a:pt x="176532" y="7564"/>
                    <a:pt x="173500" y="7866"/>
                    <a:pt x="170513" y="8477"/>
                  </a:cubicBezTo>
                  <a:cubicBezTo>
                    <a:pt x="164637" y="9522"/>
                    <a:pt x="159023" y="11741"/>
                    <a:pt x="153931" y="14744"/>
                  </a:cubicBezTo>
                  <a:cubicBezTo>
                    <a:pt x="148840" y="17747"/>
                    <a:pt x="144270" y="21664"/>
                    <a:pt x="140484" y="26234"/>
                  </a:cubicBezTo>
                  <a:lnTo>
                    <a:pt x="139048" y="27800"/>
                  </a:lnTo>
                  <a:cubicBezTo>
                    <a:pt x="138525" y="28323"/>
                    <a:pt x="138003" y="28975"/>
                    <a:pt x="137611" y="29628"/>
                  </a:cubicBezTo>
                  <a:lnTo>
                    <a:pt x="135000" y="33284"/>
                  </a:lnTo>
                  <a:cubicBezTo>
                    <a:pt x="134086" y="34459"/>
                    <a:pt x="133433" y="35765"/>
                    <a:pt x="132650" y="37070"/>
                  </a:cubicBezTo>
                  <a:lnTo>
                    <a:pt x="131475" y="39029"/>
                  </a:lnTo>
                  <a:cubicBezTo>
                    <a:pt x="131083" y="39681"/>
                    <a:pt x="130822" y="40334"/>
                    <a:pt x="130431" y="41118"/>
                  </a:cubicBezTo>
                  <a:lnTo>
                    <a:pt x="128603" y="45165"/>
                  </a:lnTo>
                  <a:cubicBezTo>
                    <a:pt x="127950" y="46471"/>
                    <a:pt x="127428" y="47907"/>
                    <a:pt x="126905" y="49343"/>
                  </a:cubicBezTo>
                  <a:cubicBezTo>
                    <a:pt x="125861" y="52085"/>
                    <a:pt x="124816" y="55088"/>
                    <a:pt x="123772" y="58091"/>
                  </a:cubicBezTo>
                  <a:cubicBezTo>
                    <a:pt x="121552" y="63966"/>
                    <a:pt x="119333" y="69841"/>
                    <a:pt x="116722" y="75455"/>
                  </a:cubicBezTo>
                  <a:cubicBezTo>
                    <a:pt x="114111" y="81200"/>
                    <a:pt x="110977" y="86814"/>
                    <a:pt x="107321" y="92036"/>
                  </a:cubicBezTo>
                  <a:cubicBezTo>
                    <a:pt x="113327" y="82897"/>
                    <a:pt x="118288" y="73105"/>
                    <a:pt x="121814" y="62791"/>
                  </a:cubicBezTo>
                  <a:cubicBezTo>
                    <a:pt x="123903" y="57699"/>
                    <a:pt x="125469" y="52215"/>
                    <a:pt x="127428" y="47385"/>
                  </a:cubicBezTo>
                  <a:lnTo>
                    <a:pt x="128211" y="45426"/>
                  </a:lnTo>
                  <a:cubicBezTo>
                    <a:pt x="128472" y="44773"/>
                    <a:pt x="128733" y="44251"/>
                    <a:pt x="128994" y="43598"/>
                  </a:cubicBezTo>
                  <a:lnTo>
                    <a:pt x="130692" y="39943"/>
                  </a:lnTo>
                  <a:cubicBezTo>
                    <a:pt x="131345" y="38768"/>
                    <a:pt x="131997" y="37592"/>
                    <a:pt x="132650" y="36417"/>
                  </a:cubicBezTo>
                  <a:cubicBezTo>
                    <a:pt x="133303" y="35242"/>
                    <a:pt x="133956" y="34067"/>
                    <a:pt x="134739" y="33023"/>
                  </a:cubicBezTo>
                  <a:cubicBezTo>
                    <a:pt x="136175" y="30803"/>
                    <a:pt x="137873" y="28584"/>
                    <a:pt x="139570" y="26625"/>
                  </a:cubicBezTo>
                  <a:cubicBezTo>
                    <a:pt x="140484" y="25711"/>
                    <a:pt x="141267" y="24536"/>
                    <a:pt x="142312" y="23622"/>
                  </a:cubicBezTo>
                  <a:lnTo>
                    <a:pt x="145053" y="21011"/>
                  </a:lnTo>
                  <a:cubicBezTo>
                    <a:pt x="148970" y="17486"/>
                    <a:pt x="153409" y="14483"/>
                    <a:pt x="158109" y="12264"/>
                  </a:cubicBezTo>
                  <a:cubicBezTo>
                    <a:pt x="162810" y="10044"/>
                    <a:pt x="167771" y="8608"/>
                    <a:pt x="172863" y="7825"/>
                  </a:cubicBezTo>
                  <a:cubicBezTo>
                    <a:pt x="174876" y="7553"/>
                    <a:pt x="176934" y="7417"/>
                    <a:pt x="178999" y="7417"/>
                  </a:cubicBezTo>
                  <a:close/>
                  <a:moveTo>
                    <a:pt x="23240" y="110054"/>
                  </a:moveTo>
                  <a:lnTo>
                    <a:pt x="23240" y="110054"/>
                  </a:lnTo>
                  <a:cubicBezTo>
                    <a:pt x="23203" y="110129"/>
                    <a:pt x="23176" y="110194"/>
                    <a:pt x="23170" y="110238"/>
                  </a:cubicBezTo>
                  <a:lnTo>
                    <a:pt x="23170" y="110238"/>
                  </a:lnTo>
                  <a:cubicBezTo>
                    <a:pt x="23161" y="110214"/>
                    <a:pt x="23191" y="110152"/>
                    <a:pt x="23240" y="110054"/>
                  </a:cubicBezTo>
                  <a:close/>
                  <a:moveTo>
                    <a:pt x="179863" y="1"/>
                  </a:moveTo>
                  <a:cubicBezTo>
                    <a:pt x="174698" y="1"/>
                    <a:pt x="169541" y="694"/>
                    <a:pt x="164507" y="2080"/>
                  </a:cubicBezTo>
                  <a:cubicBezTo>
                    <a:pt x="155629" y="4561"/>
                    <a:pt x="147403" y="9000"/>
                    <a:pt x="140484" y="15136"/>
                  </a:cubicBezTo>
                  <a:cubicBezTo>
                    <a:pt x="133825" y="21272"/>
                    <a:pt x="128342" y="28453"/>
                    <a:pt x="124164" y="36548"/>
                  </a:cubicBezTo>
                  <a:cubicBezTo>
                    <a:pt x="123250" y="38506"/>
                    <a:pt x="122205" y="40595"/>
                    <a:pt x="121291" y="42554"/>
                  </a:cubicBezTo>
                  <a:lnTo>
                    <a:pt x="118941" y="48821"/>
                  </a:lnTo>
                  <a:cubicBezTo>
                    <a:pt x="117375" y="52738"/>
                    <a:pt x="116200" y="56524"/>
                    <a:pt x="114633" y="60441"/>
                  </a:cubicBezTo>
                  <a:cubicBezTo>
                    <a:pt x="111891" y="67752"/>
                    <a:pt x="108496" y="74933"/>
                    <a:pt x="104580" y="81853"/>
                  </a:cubicBezTo>
                  <a:cubicBezTo>
                    <a:pt x="101838" y="86553"/>
                    <a:pt x="98574" y="90861"/>
                    <a:pt x="94657" y="94517"/>
                  </a:cubicBezTo>
                  <a:cubicBezTo>
                    <a:pt x="91132" y="97781"/>
                    <a:pt x="86562" y="99739"/>
                    <a:pt x="81862" y="100131"/>
                  </a:cubicBezTo>
                  <a:cubicBezTo>
                    <a:pt x="81332" y="100158"/>
                    <a:pt x="80803" y="100171"/>
                    <a:pt x="80275" y="100171"/>
                  </a:cubicBezTo>
                  <a:cubicBezTo>
                    <a:pt x="75610" y="100171"/>
                    <a:pt x="71071" y="99149"/>
                    <a:pt x="66848" y="97389"/>
                  </a:cubicBezTo>
                  <a:lnTo>
                    <a:pt x="62409" y="95823"/>
                  </a:lnTo>
                  <a:cubicBezTo>
                    <a:pt x="60842" y="95431"/>
                    <a:pt x="59275" y="95039"/>
                    <a:pt x="57708" y="94517"/>
                  </a:cubicBezTo>
                  <a:cubicBezTo>
                    <a:pt x="54444" y="93734"/>
                    <a:pt x="51311" y="93342"/>
                    <a:pt x="48047" y="93081"/>
                  </a:cubicBezTo>
                  <a:cubicBezTo>
                    <a:pt x="46915" y="93037"/>
                    <a:pt x="45798" y="93008"/>
                    <a:pt x="44691" y="93008"/>
                  </a:cubicBezTo>
                  <a:cubicBezTo>
                    <a:pt x="42476" y="93008"/>
                    <a:pt x="40300" y="93124"/>
                    <a:pt x="38124" y="93472"/>
                  </a:cubicBezTo>
                  <a:cubicBezTo>
                    <a:pt x="34730" y="93995"/>
                    <a:pt x="31466" y="94778"/>
                    <a:pt x="28332" y="95953"/>
                  </a:cubicBezTo>
                  <a:cubicBezTo>
                    <a:pt x="25068" y="97259"/>
                    <a:pt x="22065" y="98825"/>
                    <a:pt x="19324" y="100653"/>
                  </a:cubicBezTo>
                  <a:cubicBezTo>
                    <a:pt x="16582" y="102612"/>
                    <a:pt x="13971" y="104831"/>
                    <a:pt x="11751" y="107442"/>
                  </a:cubicBezTo>
                  <a:cubicBezTo>
                    <a:pt x="7182" y="112404"/>
                    <a:pt x="3918" y="118410"/>
                    <a:pt x="2220" y="124938"/>
                  </a:cubicBezTo>
                  <a:cubicBezTo>
                    <a:pt x="392" y="131466"/>
                    <a:pt x="1" y="138255"/>
                    <a:pt x="1176" y="144783"/>
                  </a:cubicBezTo>
                  <a:cubicBezTo>
                    <a:pt x="1959" y="149353"/>
                    <a:pt x="3395" y="153792"/>
                    <a:pt x="5484" y="157839"/>
                  </a:cubicBezTo>
                  <a:cubicBezTo>
                    <a:pt x="7573" y="162147"/>
                    <a:pt x="10446" y="166064"/>
                    <a:pt x="13971" y="169328"/>
                  </a:cubicBezTo>
                  <a:cubicBezTo>
                    <a:pt x="17626" y="172723"/>
                    <a:pt x="22065" y="175073"/>
                    <a:pt x="27027" y="176248"/>
                  </a:cubicBezTo>
                  <a:cubicBezTo>
                    <a:pt x="31017" y="177187"/>
                    <a:pt x="35219" y="177704"/>
                    <a:pt x="39347" y="177704"/>
                  </a:cubicBezTo>
                  <a:cubicBezTo>
                    <a:pt x="39811" y="177704"/>
                    <a:pt x="40274" y="177697"/>
                    <a:pt x="40736" y="177684"/>
                  </a:cubicBezTo>
                  <a:cubicBezTo>
                    <a:pt x="49614" y="177423"/>
                    <a:pt x="57839" y="176117"/>
                    <a:pt x="65673" y="175726"/>
                  </a:cubicBezTo>
                  <a:cubicBezTo>
                    <a:pt x="67169" y="175626"/>
                    <a:pt x="68665" y="175583"/>
                    <a:pt x="70161" y="175583"/>
                  </a:cubicBezTo>
                  <a:cubicBezTo>
                    <a:pt x="72582" y="175583"/>
                    <a:pt x="75002" y="175695"/>
                    <a:pt x="77423" y="175856"/>
                  </a:cubicBezTo>
                  <a:cubicBezTo>
                    <a:pt x="81079" y="176248"/>
                    <a:pt x="84734" y="177031"/>
                    <a:pt x="88260" y="178206"/>
                  </a:cubicBezTo>
                  <a:cubicBezTo>
                    <a:pt x="95179" y="180426"/>
                    <a:pt x="101316" y="184343"/>
                    <a:pt x="106538" y="189565"/>
                  </a:cubicBezTo>
                  <a:cubicBezTo>
                    <a:pt x="112544" y="195571"/>
                    <a:pt x="119986" y="200141"/>
                    <a:pt x="128211" y="202752"/>
                  </a:cubicBezTo>
                  <a:cubicBezTo>
                    <a:pt x="133720" y="204526"/>
                    <a:pt x="139495" y="205365"/>
                    <a:pt x="145299" y="205365"/>
                  </a:cubicBezTo>
                  <a:cubicBezTo>
                    <a:pt x="147611" y="205365"/>
                    <a:pt x="149928" y="205232"/>
                    <a:pt x="152234" y="204971"/>
                  </a:cubicBezTo>
                  <a:cubicBezTo>
                    <a:pt x="159676" y="204188"/>
                    <a:pt x="166857" y="201968"/>
                    <a:pt x="173516" y="198443"/>
                  </a:cubicBezTo>
                  <a:cubicBezTo>
                    <a:pt x="178346" y="195963"/>
                    <a:pt x="182785" y="192829"/>
                    <a:pt x="186572" y="189043"/>
                  </a:cubicBezTo>
                  <a:cubicBezTo>
                    <a:pt x="189052" y="186562"/>
                    <a:pt x="191011" y="183821"/>
                    <a:pt x="192577" y="180818"/>
                  </a:cubicBezTo>
                  <a:cubicBezTo>
                    <a:pt x="192969" y="179904"/>
                    <a:pt x="193361" y="179120"/>
                    <a:pt x="193752" y="178206"/>
                  </a:cubicBezTo>
                  <a:cubicBezTo>
                    <a:pt x="193883" y="177815"/>
                    <a:pt x="193883" y="177293"/>
                    <a:pt x="194014" y="176901"/>
                  </a:cubicBezTo>
                  <a:cubicBezTo>
                    <a:pt x="193963" y="176700"/>
                    <a:pt x="193874" y="176595"/>
                    <a:pt x="193746" y="176595"/>
                  </a:cubicBezTo>
                  <a:cubicBezTo>
                    <a:pt x="193542" y="176595"/>
                    <a:pt x="193240" y="176861"/>
                    <a:pt x="192838" y="177423"/>
                  </a:cubicBezTo>
                  <a:cubicBezTo>
                    <a:pt x="189705" y="181732"/>
                    <a:pt x="186049" y="185387"/>
                    <a:pt x="181871" y="188521"/>
                  </a:cubicBezTo>
                  <a:cubicBezTo>
                    <a:pt x="173777" y="194265"/>
                    <a:pt x="164376" y="197921"/>
                    <a:pt x="154584" y="199227"/>
                  </a:cubicBezTo>
                  <a:lnTo>
                    <a:pt x="154454" y="198443"/>
                  </a:lnTo>
                  <a:cubicBezTo>
                    <a:pt x="159284" y="197660"/>
                    <a:pt x="163854" y="196354"/>
                    <a:pt x="168293" y="194396"/>
                  </a:cubicBezTo>
                  <a:cubicBezTo>
                    <a:pt x="170904" y="193221"/>
                    <a:pt x="173646" y="191785"/>
                    <a:pt x="175996" y="190087"/>
                  </a:cubicBezTo>
                  <a:cubicBezTo>
                    <a:pt x="177302" y="189174"/>
                    <a:pt x="178607" y="188260"/>
                    <a:pt x="179652" y="187085"/>
                  </a:cubicBezTo>
                  <a:cubicBezTo>
                    <a:pt x="180305" y="186432"/>
                    <a:pt x="180696" y="186040"/>
                    <a:pt x="180696" y="185779"/>
                  </a:cubicBezTo>
                  <a:cubicBezTo>
                    <a:pt x="180725" y="185581"/>
                    <a:pt x="180569" y="185518"/>
                    <a:pt x="180326" y="185518"/>
                  </a:cubicBezTo>
                  <a:cubicBezTo>
                    <a:pt x="179899" y="185518"/>
                    <a:pt x="179203" y="185713"/>
                    <a:pt x="178766" y="185713"/>
                  </a:cubicBezTo>
                  <a:cubicBezTo>
                    <a:pt x="178306" y="185713"/>
                    <a:pt x="178134" y="185496"/>
                    <a:pt x="178868" y="184604"/>
                  </a:cubicBezTo>
                  <a:lnTo>
                    <a:pt x="178868" y="184604"/>
                  </a:lnTo>
                  <a:cubicBezTo>
                    <a:pt x="170252" y="191524"/>
                    <a:pt x="159546" y="195571"/>
                    <a:pt x="148578" y="195963"/>
                  </a:cubicBezTo>
                  <a:cubicBezTo>
                    <a:pt x="147699" y="196016"/>
                    <a:pt x="146820" y="196042"/>
                    <a:pt x="145943" y="196042"/>
                  </a:cubicBezTo>
                  <a:cubicBezTo>
                    <a:pt x="136018" y="196042"/>
                    <a:pt x="126337" y="192670"/>
                    <a:pt x="118419" y="186432"/>
                  </a:cubicBezTo>
                  <a:cubicBezTo>
                    <a:pt x="117375" y="185648"/>
                    <a:pt x="116069" y="184604"/>
                    <a:pt x="114763" y="183298"/>
                  </a:cubicBezTo>
                  <a:lnTo>
                    <a:pt x="109802" y="178859"/>
                  </a:lnTo>
                  <a:cubicBezTo>
                    <a:pt x="106538" y="175987"/>
                    <a:pt x="102882" y="173637"/>
                    <a:pt x="99096" y="171678"/>
                  </a:cubicBezTo>
                  <a:cubicBezTo>
                    <a:pt x="94788" y="169459"/>
                    <a:pt x="90218" y="167892"/>
                    <a:pt x="85648" y="166978"/>
                  </a:cubicBezTo>
                  <a:cubicBezTo>
                    <a:pt x="81079" y="165934"/>
                    <a:pt x="76379" y="165542"/>
                    <a:pt x="71809" y="165542"/>
                  </a:cubicBezTo>
                  <a:cubicBezTo>
                    <a:pt x="71379" y="165536"/>
                    <a:pt x="70950" y="165533"/>
                    <a:pt x="70521" y="165533"/>
                  </a:cubicBezTo>
                  <a:cubicBezTo>
                    <a:pt x="61847" y="165533"/>
                    <a:pt x="53535" y="166748"/>
                    <a:pt x="45697" y="167370"/>
                  </a:cubicBezTo>
                  <a:cubicBezTo>
                    <a:pt x="43592" y="167504"/>
                    <a:pt x="41504" y="167594"/>
                    <a:pt x="39466" y="167594"/>
                  </a:cubicBezTo>
                  <a:cubicBezTo>
                    <a:pt x="33541" y="167594"/>
                    <a:pt x="28037" y="166826"/>
                    <a:pt x="23763" y="164106"/>
                  </a:cubicBezTo>
                  <a:cubicBezTo>
                    <a:pt x="20760" y="162147"/>
                    <a:pt x="18279" y="159536"/>
                    <a:pt x="16451" y="156533"/>
                  </a:cubicBezTo>
                  <a:cubicBezTo>
                    <a:pt x="14493" y="153400"/>
                    <a:pt x="12926" y="150005"/>
                    <a:pt x="12012" y="146350"/>
                  </a:cubicBezTo>
                  <a:cubicBezTo>
                    <a:pt x="9923" y="139169"/>
                    <a:pt x="10315" y="131466"/>
                    <a:pt x="12926" y="124546"/>
                  </a:cubicBezTo>
                  <a:cubicBezTo>
                    <a:pt x="15668" y="117626"/>
                    <a:pt x="20629" y="111751"/>
                    <a:pt x="27027" y="107965"/>
                  </a:cubicBezTo>
                  <a:cubicBezTo>
                    <a:pt x="32353" y="104812"/>
                    <a:pt x="38403" y="103199"/>
                    <a:pt x="44575" y="103199"/>
                  </a:cubicBezTo>
                  <a:cubicBezTo>
                    <a:pt x="45816" y="103199"/>
                    <a:pt x="47062" y="103264"/>
                    <a:pt x="48308" y="103395"/>
                  </a:cubicBezTo>
                  <a:cubicBezTo>
                    <a:pt x="52094" y="103656"/>
                    <a:pt x="55881" y="104440"/>
                    <a:pt x="59536" y="105615"/>
                  </a:cubicBezTo>
                  <a:lnTo>
                    <a:pt x="65412" y="107704"/>
                  </a:lnTo>
                  <a:cubicBezTo>
                    <a:pt x="67500" y="108487"/>
                    <a:pt x="69720" y="109140"/>
                    <a:pt x="71940" y="109531"/>
                  </a:cubicBezTo>
                  <a:cubicBezTo>
                    <a:pt x="74524" y="110106"/>
                    <a:pt x="77187" y="110404"/>
                    <a:pt x="79843" y="110404"/>
                  </a:cubicBezTo>
                  <a:cubicBezTo>
                    <a:pt x="82017" y="110404"/>
                    <a:pt x="84185" y="110204"/>
                    <a:pt x="86301" y="109793"/>
                  </a:cubicBezTo>
                  <a:cubicBezTo>
                    <a:pt x="88782" y="109270"/>
                    <a:pt x="91132" y="108487"/>
                    <a:pt x="93351" y="107442"/>
                  </a:cubicBezTo>
                  <a:cubicBezTo>
                    <a:pt x="95571" y="106398"/>
                    <a:pt x="97660" y="105092"/>
                    <a:pt x="99488" y="103526"/>
                  </a:cubicBezTo>
                  <a:cubicBezTo>
                    <a:pt x="103143" y="100523"/>
                    <a:pt x="106277" y="97128"/>
                    <a:pt x="108888" y="93342"/>
                  </a:cubicBezTo>
                  <a:cubicBezTo>
                    <a:pt x="111499" y="89817"/>
                    <a:pt x="113719" y="86031"/>
                    <a:pt x="115677" y="82114"/>
                  </a:cubicBezTo>
                  <a:cubicBezTo>
                    <a:pt x="119594" y="74411"/>
                    <a:pt x="122858" y="66446"/>
                    <a:pt x="125730" y="58352"/>
                  </a:cubicBezTo>
                  <a:lnTo>
                    <a:pt x="127819" y="52346"/>
                  </a:lnTo>
                  <a:lnTo>
                    <a:pt x="129908" y="46862"/>
                  </a:lnTo>
                  <a:cubicBezTo>
                    <a:pt x="131475" y="43207"/>
                    <a:pt x="133172" y="39681"/>
                    <a:pt x="135261" y="36287"/>
                  </a:cubicBezTo>
                  <a:cubicBezTo>
                    <a:pt x="139178" y="29628"/>
                    <a:pt x="144531" y="23753"/>
                    <a:pt x="150667" y="19183"/>
                  </a:cubicBezTo>
                  <a:cubicBezTo>
                    <a:pt x="156804" y="14483"/>
                    <a:pt x="163985" y="11480"/>
                    <a:pt x="171557" y="10175"/>
                  </a:cubicBezTo>
                  <a:lnTo>
                    <a:pt x="172993" y="9914"/>
                  </a:lnTo>
                  <a:lnTo>
                    <a:pt x="174429" y="9652"/>
                  </a:lnTo>
                  <a:lnTo>
                    <a:pt x="177171" y="9391"/>
                  </a:lnTo>
                  <a:lnTo>
                    <a:pt x="181480" y="9391"/>
                  </a:lnTo>
                  <a:cubicBezTo>
                    <a:pt x="182002" y="9391"/>
                    <a:pt x="182524" y="9522"/>
                    <a:pt x="182916" y="9522"/>
                  </a:cubicBezTo>
                  <a:lnTo>
                    <a:pt x="185788" y="9783"/>
                  </a:lnTo>
                  <a:lnTo>
                    <a:pt x="188661" y="10305"/>
                  </a:lnTo>
                  <a:lnTo>
                    <a:pt x="190097" y="10436"/>
                  </a:lnTo>
                  <a:lnTo>
                    <a:pt x="191402" y="10828"/>
                  </a:lnTo>
                  <a:lnTo>
                    <a:pt x="194144" y="11611"/>
                  </a:lnTo>
                  <a:cubicBezTo>
                    <a:pt x="197669" y="12917"/>
                    <a:pt x="201064" y="14614"/>
                    <a:pt x="204197" y="16703"/>
                  </a:cubicBezTo>
                  <a:cubicBezTo>
                    <a:pt x="204847" y="17136"/>
                    <a:pt x="205407" y="17570"/>
                    <a:pt x="206027" y="18003"/>
                  </a:cubicBezTo>
                  <a:lnTo>
                    <a:pt x="206027" y="18003"/>
                  </a:lnTo>
                  <a:cubicBezTo>
                    <a:pt x="204602" y="16838"/>
                    <a:pt x="203078" y="15787"/>
                    <a:pt x="201455" y="14875"/>
                  </a:cubicBezTo>
                  <a:cubicBezTo>
                    <a:pt x="197278" y="12525"/>
                    <a:pt x="192708" y="10828"/>
                    <a:pt x="187877" y="9914"/>
                  </a:cubicBezTo>
                  <a:cubicBezTo>
                    <a:pt x="185134" y="9469"/>
                    <a:pt x="182392" y="9235"/>
                    <a:pt x="179649" y="9235"/>
                  </a:cubicBezTo>
                  <a:cubicBezTo>
                    <a:pt x="177561" y="9235"/>
                    <a:pt x="175473" y="9370"/>
                    <a:pt x="173385" y="9652"/>
                  </a:cubicBezTo>
                  <a:cubicBezTo>
                    <a:pt x="168554" y="10305"/>
                    <a:pt x="163854" y="11741"/>
                    <a:pt x="159415" y="13700"/>
                  </a:cubicBezTo>
                  <a:cubicBezTo>
                    <a:pt x="154976" y="15789"/>
                    <a:pt x="150929" y="18400"/>
                    <a:pt x="147142" y="21664"/>
                  </a:cubicBezTo>
                  <a:lnTo>
                    <a:pt x="144531" y="24145"/>
                  </a:lnTo>
                  <a:lnTo>
                    <a:pt x="143226" y="25450"/>
                  </a:lnTo>
                  <a:lnTo>
                    <a:pt x="141920" y="26756"/>
                  </a:lnTo>
                  <a:lnTo>
                    <a:pt x="139570" y="29628"/>
                  </a:lnTo>
                  <a:lnTo>
                    <a:pt x="137350" y="32631"/>
                  </a:lnTo>
                  <a:cubicBezTo>
                    <a:pt x="135914" y="34720"/>
                    <a:pt x="134609" y="36940"/>
                    <a:pt x="133303" y="39159"/>
                  </a:cubicBezTo>
                  <a:cubicBezTo>
                    <a:pt x="132781" y="40204"/>
                    <a:pt x="132258" y="41248"/>
                    <a:pt x="131736" y="42423"/>
                  </a:cubicBezTo>
                  <a:lnTo>
                    <a:pt x="130039" y="45818"/>
                  </a:lnTo>
                  <a:cubicBezTo>
                    <a:pt x="129125" y="48037"/>
                    <a:pt x="128211" y="50257"/>
                    <a:pt x="127428" y="52738"/>
                  </a:cubicBezTo>
                  <a:cubicBezTo>
                    <a:pt x="126514" y="55349"/>
                    <a:pt x="125600" y="57829"/>
                    <a:pt x="124686" y="60441"/>
                  </a:cubicBezTo>
                  <a:cubicBezTo>
                    <a:pt x="121161" y="70624"/>
                    <a:pt x="116461" y="80547"/>
                    <a:pt x="110847" y="89947"/>
                  </a:cubicBezTo>
                  <a:cubicBezTo>
                    <a:pt x="107844" y="94778"/>
                    <a:pt x="104057" y="99217"/>
                    <a:pt x="99618" y="103003"/>
                  </a:cubicBezTo>
                  <a:cubicBezTo>
                    <a:pt x="97268" y="104831"/>
                    <a:pt x="94657" y="106529"/>
                    <a:pt x="91785" y="107704"/>
                  </a:cubicBezTo>
                  <a:cubicBezTo>
                    <a:pt x="88912" y="108879"/>
                    <a:pt x="85909" y="109662"/>
                    <a:pt x="82776" y="109923"/>
                  </a:cubicBezTo>
                  <a:cubicBezTo>
                    <a:pt x="81868" y="109982"/>
                    <a:pt x="80964" y="110012"/>
                    <a:pt x="80062" y="110012"/>
                  </a:cubicBezTo>
                  <a:cubicBezTo>
                    <a:pt x="75000" y="110012"/>
                    <a:pt x="70047" y="109085"/>
                    <a:pt x="65281" y="107312"/>
                  </a:cubicBezTo>
                  <a:cubicBezTo>
                    <a:pt x="62409" y="106398"/>
                    <a:pt x="60189" y="105484"/>
                    <a:pt x="57839" y="104831"/>
                  </a:cubicBezTo>
                  <a:cubicBezTo>
                    <a:pt x="56664" y="104440"/>
                    <a:pt x="55489" y="104178"/>
                    <a:pt x="54183" y="103917"/>
                  </a:cubicBezTo>
                  <a:cubicBezTo>
                    <a:pt x="53008" y="103656"/>
                    <a:pt x="51833" y="103395"/>
                    <a:pt x="50658" y="103265"/>
                  </a:cubicBezTo>
                  <a:cubicBezTo>
                    <a:pt x="48758" y="102956"/>
                    <a:pt x="46848" y="102805"/>
                    <a:pt x="44945" y="102805"/>
                  </a:cubicBezTo>
                  <a:cubicBezTo>
                    <a:pt x="37175" y="102805"/>
                    <a:pt x="29534" y="105334"/>
                    <a:pt x="23241" y="110054"/>
                  </a:cubicBezTo>
                  <a:cubicBezTo>
                    <a:pt x="23484" y="109810"/>
                    <a:pt x="24083" y="109262"/>
                    <a:pt x="23932" y="109262"/>
                  </a:cubicBezTo>
                  <a:cubicBezTo>
                    <a:pt x="23840" y="109262"/>
                    <a:pt x="23474" y="109463"/>
                    <a:pt x="22588" y="110054"/>
                  </a:cubicBezTo>
                  <a:cubicBezTo>
                    <a:pt x="28973" y="104946"/>
                    <a:pt x="36919" y="102180"/>
                    <a:pt x="45083" y="102180"/>
                  </a:cubicBezTo>
                  <a:cubicBezTo>
                    <a:pt x="46936" y="102180"/>
                    <a:pt x="48799" y="102322"/>
                    <a:pt x="50658" y="102612"/>
                  </a:cubicBezTo>
                  <a:cubicBezTo>
                    <a:pt x="51833" y="102742"/>
                    <a:pt x="53139" y="103003"/>
                    <a:pt x="54314" y="103265"/>
                  </a:cubicBezTo>
                  <a:cubicBezTo>
                    <a:pt x="55619" y="103526"/>
                    <a:pt x="56795" y="103787"/>
                    <a:pt x="58100" y="104178"/>
                  </a:cubicBezTo>
                  <a:cubicBezTo>
                    <a:pt x="60581" y="104831"/>
                    <a:pt x="62800" y="105745"/>
                    <a:pt x="65673" y="106790"/>
                  </a:cubicBezTo>
                  <a:cubicBezTo>
                    <a:pt x="70432" y="108450"/>
                    <a:pt x="75378" y="109359"/>
                    <a:pt x="80433" y="109359"/>
                  </a:cubicBezTo>
                  <a:cubicBezTo>
                    <a:pt x="81341" y="109359"/>
                    <a:pt x="82253" y="109330"/>
                    <a:pt x="83168" y="109270"/>
                  </a:cubicBezTo>
                  <a:cubicBezTo>
                    <a:pt x="86301" y="108879"/>
                    <a:pt x="89304" y="108095"/>
                    <a:pt x="92176" y="106790"/>
                  </a:cubicBezTo>
                  <a:cubicBezTo>
                    <a:pt x="94918" y="105615"/>
                    <a:pt x="97529" y="103917"/>
                    <a:pt x="99749" y="101959"/>
                  </a:cubicBezTo>
                  <a:cubicBezTo>
                    <a:pt x="102099" y="100001"/>
                    <a:pt x="104057" y="97912"/>
                    <a:pt x="105885" y="95692"/>
                  </a:cubicBezTo>
                  <a:cubicBezTo>
                    <a:pt x="107713" y="93472"/>
                    <a:pt x="109280" y="91122"/>
                    <a:pt x="110847" y="88642"/>
                  </a:cubicBezTo>
                  <a:cubicBezTo>
                    <a:pt x="116461" y="79241"/>
                    <a:pt x="121030" y="69188"/>
                    <a:pt x="124686" y="58743"/>
                  </a:cubicBezTo>
                  <a:cubicBezTo>
                    <a:pt x="125600" y="56263"/>
                    <a:pt x="126383" y="53521"/>
                    <a:pt x="127428" y="51171"/>
                  </a:cubicBezTo>
                  <a:lnTo>
                    <a:pt x="128733" y="47646"/>
                  </a:lnTo>
                  <a:lnTo>
                    <a:pt x="129517" y="45818"/>
                  </a:lnTo>
                  <a:lnTo>
                    <a:pt x="130300" y="44121"/>
                  </a:lnTo>
                  <a:cubicBezTo>
                    <a:pt x="131345" y="41770"/>
                    <a:pt x="132520" y="39420"/>
                    <a:pt x="133825" y="37331"/>
                  </a:cubicBezTo>
                  <a:cubicBezTo>
                    <a:pt x="134478" y="36156"/>
                    <a:pt x="135131" y="35112"/>
                    <a:pt x="135784" y="34067"/>
                  </a:cubicBezTo>
                  <a:lnTo>
                    <a:pt x="138003" y="30934"/>
                  </a:lnTo>
                  <a:lnTo>
                    <a:pt x="139178" y="29367"/>
                  </a:lnTo>
                  <a:lnTo>
                    <a:pt x="140353" y="27931"/>
                  </a:lnTo>
                  <a:lnTo>
                    <a:pt x="142703" y="25320"/>
                  </a:lnTo>
                  <a:lnTo>
                    <a:pt x="145445" y="22709"/>
                  </a:lnTo>
                  <a:cubicBezTo>
                    <a:pt x="145967" y="22186"/>
                    <a:pt x="146359" y="21795"/>
                    <a:pt x="146881" y="21403"/>
                  </a:cubicBezTo>
                  <a:lnTo>
                    <a:pt x="148317" y="20228"/>
                  </a:lnTo>
                  <a:cubicBezTo>
                    <a:pt x="152234" y="17094"/>
                    <a:pt x="156543" y="14483"/>
                    <a:pt x="161112" y="12655"/>
                  </a:cubicBezTo>
                  <a:cubicBezTo>
                    <a:pt x="163462" y="11741"/>
                    <a:pt x="165812" y="10828"/>
                    <a:pt x="168293" y="10305"/>
                  </a:cubicBezTo>
                  <a:lnTo>
                    <a:pt x="171949" y="9522"/>
                  </a:lnTo>
                  <a:cubicBezTo>
                    <a:pt x="173124" y="9261"/>
                    <a:pt x="174429" y="9261"/>
                    <a:pt x="175604" y="9130"/>
                  </a:cubicBezTo>
                  <a:cubicBezTo>
                    <a:pt x="177050" y="9019"/>
                    <a:pt x="178485" y="8960"/>
                    <a:pt x="179909" y="8960"/>
                  </a:cubicBezTo>
                  <a:cubicBezTo>
                    <a:pt x="183503" y="8960"/>
                    <a:pt x="187029" y="9333"/>
                    <a:pt x="190488" y="10175"/>
                  </a:cubicBezTo>
                  <a:cubicBezTo>
                    <a:pt x="200280" y="12264"/>
                    <a:pt x="208897" y="18139"/>
                    <a:pt x="214381" y="26625"/>
                  </a:cubicBezTo>
                  <a:lnTo>
                    <a:pt x="213598" y="27017"/>
                  </a:lnTo>
                  <a:cubicBezTo>
                    <a:pt x="217123" y="33023"/>
                    <a:pt x="218689" y="39812"/>
                    <a:pt x="218037" y="46601"/>
                  </a:cubicBezTo>
                  <a:cubicBezTo>
                    <a:pt x="217906" y="48429"/>
                    <a:pt x="217645" y="50126"/>
                    <a:pt x="217253" y="51824"/>
                  </a:cubicBezTo>
                  <a:cubicBezTo>
                    <a:pt x="216992" y="53651"/>
                    <a:pt x="216470" y="55349"/>
                    <a:pt x="215948" y="57046"/>
                  </a:cubicBezTo>
                  <a:cubicBezTo>
                    <a:pt x="215425" y="58743"/>
                    <a:pt x="214773" y="60441"/>
                    <a:pt x="214120" y="62138"/>
                  </a:cubicBezTo>
                  <a:cubicBezTo>
                    <a:pt x="213467" y="63705"/>
                    <a:pt x="212553" y="65663"/>
                    <a:pt x="211770" y="67491"/>
                  </a:cubicBezTo>
                  <a:cubicBezTo>
                    <a:pt x="205242" y="81983"/>
                    <a:pt x="199236" y="97128"/>
                    <a:pt x="195841" y="113448"/>
                  </a:cubicBezTo>
                  <a:lnTo>
                    <a:pt x="195319" y="115929"/>
                  </a:lnTo>
                  <a:cubicBezTo>
                    <a:pt x="195189" y="116843"/>
                    <a:pt x="195058" y="117626"/>
                    <a:pt x="194927" y="118410"/>
                  </a:cubicBezTo>
                  <a:cubicBezTo>
                    <a:pt x="194666" y="120107"/>
                    <a:pt x="194405" y="121674"/>
                    <a:pt x="194275" y="123371"/>
                  </a:cubicBezTo>
                  <a:lnTo>
                    <a:pt x="194014" y="128202"/>
                  </a:lnTo>
                  <a:lnTo>
                    <a:pt x="194014" y="132641"/>
                  </a:lnTo>
                  <a:cubicBezTo>
                    <a:pt x="194014" y="138647"/>
                    <a:pt x="194405" y="143738"/>
                    <a:pt x="194405" y="148308"/>
                  </a:cubicBezTo>
                  <a:cubicBezTo>
                    <a:pt x="194927" y="142824"/>
                    <a:pt x="194666" y="136819"/>
                    <a:pt x="195058" y="130552"/>
                  </a:cubicBezTo>
                  <a:cubicBezTo>
                    <a:pt x="195319" y="124415"/>
                    <a:pt x="196233" y="118148"/>
                    <a:pt x="197669" y="112143"/>
                  </a:cubicBezTo>
                  <a:cubicBezTo>
                    <a:pt x="200542" y="100131"/>
                    <a:pt x="204589" y="88381"/>
                    <a:pt x="209420" y="77022"/>
                  </a:cubicBezTo>
                  <a:lnTo>
                    <a:pt x="213206" y="68535"/>
                  </a:lnTo>
                  <a:lnTo>
                    <a:pt x="215034" y="64227"/>
                  </a:lnTo>
                  <a:lnTo>
                    <a:pt x="216731" y="60180"/>
                  </a:lnTo>
                  <a:cubicBezTo>
                    <a:pt x="218820" y="54827"/>
                    <a:pt x="219864" y="49082"/>
                    <a:pt x="219995" y="43337"/>
                  </a:cubicBezTo>
                  <a:cubicBezTo>
                    <a:pt x="219995" y="42482"/>
                    <a:pt x="219963" y="41630"/>
                    <a:pt x="219900" y="40782"/>
                  </a:cubicBezTo>
                  <a:lnTo>
                    <a:pt x="219900" y="40782"/>
                  </a:lnTo>
                  <a:cubicBezTo>
                    <a:pt x="220164" y="44070"/>
                    <a:pt x="220004" y="47393"/>
                    <a:pt x="219473" y="50649"/>
                  </a:cubicBezTo>
                  <a:cubicBezTo>
                    <a:pt x="219212" y="52215"/>
                    <a:pt x="218820" y="53782"/>
                    <a:pt x="218428" y="55349"/>
                  </a:cubicBezTo>
                  <a:lnTo>
                    <a:pt x="217775" y="57699"/>
                  </a:lnTo>
                  <a:lnTo>
                    <a:pt x="217384" y="58874"/>
                  </a:lnTo>
                  <a:cubicBezTo>
                    <a:pt x="217253" y="59266"/>
                    <a:pt x="217123" y="59657"/>
                    <a:pt x="216992" y="60049"/>
                  </a:cubicBezTo>
                  <a:cubicBezTo>
                    <a:pt x="216339" y="61485"/>
                    <a:pt x="215687" y="63052"/>
                    <a:pt x="215164" y="64619"/>
                  </a:cubicBezTo>
                  <a:lnTo>
                    <a:pt x="213075" y="69319"/>
                  </a:lnTo>
                  <a:cubicBezTo>
                    <a:pt x="207331" y="81853"/>
                    <a:pt x="202630" y="94778"/>
                    <a:pt x="199105" y="107965"/>
                  </a:cubicBezTo>
                  <a:cubicBezTo>
                    <a:pt x="197408" y="114623"/>
                    <a:pt x="196233" y="121543"/>
                    <a:pt x="195841" y="128332"/>
                  </a:cubicBezTo>
                  <a:cubicBezTo>
                    <a:pt x="195189" y="135252"/>
                    <a:pt x="195711" y="142172"/>
                    <a:pt x="195189" y="148308"/>
                  </a:cubicBezTo>
                  <a:cubicBezTo>
                    <a:pt x="195058" y="149744"/>
                    <a:pt x="194927" y="151050"/>
                    <a:pt x="194797" y="152355"/>
                  </a:cubicBezTo>
                  <a:lnTo>
                    <a:pt x="194014" y="156403"/>
                  </a:lnTo>
                  <a:cubicBezTo>
                    <a:pt x="193752" y="158100"/>
                    <a:pt x="193361" y="159797"/>
                    <a:pt x="192969" y="161364"/>
                  </a:cubicBezTo>
                  <a:cubicBezTo>
                    <a:pt x="192708" y="162931"/>
                    <a:pt x="192186" y="164498"/>
                    <a:pt x="191794" y="165803"/>
                  </a:cubicBezTo>
                  <a:cubicBezTo>
                    <a:pt x="191272" y="168675"/>
                    <a:pt x="190358" y="171026"/>
                    <a:pt x="189836" y="172853"/>
                  </a:cubicBezTo>
                  <a:cubicBezTo>
                    <a:pt x="189444" y="174551"/>
                    <a:pt x="189183" y="175726"/>
                    <a:pt x="189574" y="175856"/>
                  </a:cubicBezTo>
                  <a:cubicBezTo>
                    <a:pt x="189593" y="175865"/>
                    <a:pt x="189614" y="175870"/>
                    <a:pt x="189637" y="175870"/>
                  </a:cubicBezTo>
                  <a:cubicBezTo>
                    <a:pt x="189948" y="175870"/>
                    <a:pt x="190710" y="175048"/>
                    <a:pt x="191925" y="172984"/>
                  </a:cubicBezTo>
                  <a:cubicBezTo>
                    <a:pt x="194144" y="169328"/>
                    <a:pt x="195972" y="165542"/>
                    <a:pt x="197278" y="161495"/>
                  </a:cubicBezTo>
                  <a:cubicBezTo>
                    <a:pt x="197800" y="159797"/>
                    <a:pt x="198191" y="158100"/>
                    <a:pt x="198453" y="156403"/>
                  </a:cubicBezTo>
                  <a:cubicBezTo>
                    <a:pt x="198714" y="155358"/>
                    <a:pt x="198844" y="154444"/>
                    <a:pt x="198975" y="153400"/>
                  </a:cubicBezTo>
                  <a:cubicBezTo>
                    <a:pt x="199236" y="152486"/>
                    <a:pt x="199236" y="151441"/>
                    <a:pt x="199366" y="150528"/>
                  </a:cubicBezTo>
                  <a:cubicBezTo>
                    <a:pt x="199628" y="148700"/>
                    <a:pt x="199628" y="147002"/>
                    <a:pt x="199628" y="145827"/>
                  </a:cubicBezTo>
                  <a:lnTo>
                    <a:pt x="199628" y="143869"/>
                  </a:lnTo>
                  <a:cubicBezTo>
                    <a:pt x="199783" y="142934"/>
                    <a:pt x="199960" y="142578"/>
                    <a:pt x="200140" y="142578"/>
                  </a:cubicBezTo>
                  <a:cubicBezTo>
                    <a:pt x="200414" y="142578"/>
                    <a:pt x="200697" y="143396"/>
                    <a:pt x="200933" y="144261"/>
                  </a:cubicBezTo>
                  <a:cubicBezTo>
                    <a:pt x="201064" y="139430"/>
                    <a:pt x="200933" y="134730"/>
                    <a:pt x="201194" y="130030"/>
                  </a:cubicBezTo>
                  <a:cubicBezTo>
                    <a:pt x="201325" y="127679"/>
                    <a:pt x="201455" y="125329"/>
                    <a:pt x="201847" y="122979"/>
                  </a:cubicBezTo>
                  <a:cubicBezTo>
                    <a:pt x="202239" y="120760"/>
                    <a:pt x="202500" y="118410"/>
                    <a:pt x="203022" y="116060"/>
                  </a:cubicBezTo>
                  <a:cubicBezTo>
                    <a:pt x="204850" y="106790"/>
                    <a:pt x="207592" y="97781"/>
                    <a:pt x="210986" y="88903"/>
                  </a:cubicBezTo>
                  <a:cubicBezTo>
                    <a:pt x="212814" y="84464"/>
                    <a:pt x="214511" y="80155"/>
                    <a:pt x="216339" y="75716"/>
                  </a:cubicBezTo>
                  <a:cubicBezTo>
                    <a:pt x="218297" y="71278"/>
                    <a:pt x="220255" y="67101"/>
                    <a:pt x="222083" y="62402"/>
                  </a:cubicBezTo>
                  <a:lnTo>
                    <a:pt x="222083" y="62402"/>
                  </a:lnTo>
                  <a:cubicBezTo>
                    <a:pt x="220255" y="67101"/>
                    <a:pt x="218428" y="71409"/>
                    <a:pt x="216470" y="75847"/>
                  </a:cubicBezTo>
                  <a:cubicBezTo>
                    <a:pt x="214511" y="80155"/>
                    <a:pt x="212814" y="84725"/>
                    <a:pt x="211117" y="89164"/>
                  </a:cubicBezTo>
                  <a:cubicBezTo>
                    <a:pt x="207722" y="98042"/>
                    <a:pt x="204981" y="107312"/>
                    <a:pt x="203153" y="116712"/>
                  </a:cubicBezTo>
                  <a:cubicBezTo>
                    <a:pt x="202761" y="119062"/>
                    <a:pt x="202239" y="121412"/>
                    <a:pt x="202108" y="123763"/>
                  </a:cubicBezTo>
                  <a:cubicBezTo>
                    <a:pt x="201978" y="126113"/>
                    <a:pt x="201586" y="128463"/>
                    <a:pt x="201586" y="130813"/>
                  </a:cubicBezTo>
                  <a:cubicBezTo>
                    <a:pt x="201325" y="135644"/>
                    <a:pt x="201455" y="140474"/>
                    <a:pt x="201325" y="145436"/>
                  </a:cubicBezTo>
                  <a:cubicBezTo>
                    <a:pt x="201466" y="145789"/>
                    <a:pt x="201607" y="146027"/>
                    <a:pt x="201749" y="146027"/>
                  </a:cubicBezTo>
                  <a:cubicBezTo>
                    <a:pt x="201868" y="146027"/>
                    <a:pt x="201988" y="145855"/>
                    <a:pt x="202108" y="145436"/>
                  </a:cubicBezTo>
                  <a:cubicBezTo>
                    <a:pt x="202500" y="142824"/>
                    <a:pt x="202761" y="140344"/>
                    <a:pt x="202761" y="137863"/>
                  </a:cubicBezTo>
                  <a:cubicBezTo>
                    <a:pt x="202892" y="134860"/>
                    <a:pt x="202892" y="130291"/>
                    <a:pt x="203544" y="124546"/>
                  </a:cubicBezTo>
                  <a:cubicBezTo>
                    <a:pt x="204328" y="118018"/>
                    <a:pt x="205633" y="111620"/>
                    <a:pt x="207461" y="105354"/>
                  </a:cubicBezTo>
                  <a:cubicBezTo>
                    <a:pt x="208245" y="101828"/>
                    <a:pt x="209550" y="98303"/>
                    <a:pt x="210725" y="94778"/>
                  </a:cubicBezTo>
                  <a:cubicBezTo>
                    <a:pt x="211770" y="91122"/>
                    <a:pt x="213206" y="87728"/>
                    <a:pt x="214511" y="84333"/>
                  </a:cubicBezTo>
                  <a:cubicBezTo>
                    <a:pt x="215687" y="80939"/>
                    <a:pt x="217253" y="77544"/>
                    <a:pt x="218559" y="74541"/>
                  </a:cubicBezTo>
                  <a:cubicBezTo>
                    <a:pt x="219212" y="72974"/>
                    <a:pt x="219864" y="71408"/>
                    <a:pt x="220517" y="69972"/>
                  </a:cubicBezTo>
                  <a:cubicBezTo>
                    <a:pt x="221170" y="68535"/>
                    <a:pt x="221823" y="67099"/>
                    <a:pt x="222345" y="65663"/>
                  </a:cubicBezTo>
                  <a:cubicBezTo>
                    <a:pt x="226131" y="57568"/>
                    <a:pt x="227829" y="48690"/>
                    <a:pt x="227306" y="39681"/>
                  </a:cubicBezTo>
                  <a:cubicBezTo>
                    <a:pt x="227176" y="38637"/>
                    <a:pt x="227045" y="37462"/>
                    <a:pt x="226784" y="36287"/>
                  </a:cubicBezTo>
                  <a:cubicBezTo>
                    <a:pt x="226654" y="35242"/>
                    <a:pt x="226523" y="34067"/>
                    <a:pt x="226131" y="32892"/>
                  </a:cubicBezTo>
                  <a:cubicBezTo>
                    <a:pt x="224956" y="28453"/>
                    <a:pt x="222998" y="24145"/>
                    <a:pt x="220517" y="20228"/>
                  </a:cubicBezTo>
                  <a:cubicBezTo>
                    <a:pt x="219864" y="19183"/>
                    <a:pt x="219081" y="18400"/>
                    <a:pt x="218298" y="17356"/>
                  </a:cubicBezTo>
                  <a:lnTo>
                    <a:pt x="217253" y="16050"/>
                  </a:lnTo>
                  <a:lnTo>
                    <a:pt x="216078" y="14744"/>
                  </a:lnTo>
                  <a:cubicBezTo>
                    <a:pt x="209550" y="8086"/>
                    <a:pt x="201194" y="3386"/>
                    <a:pt x="192055" y="1297"/>
                  </a:cubicBezTo>
                  <a:cubicBezTo>
                    <a:pt x="188023" y="433"/>
                    <a:pt x="183940" y="1"/>
                    <a:pt x="179863" y="1"/>
                  </a:cubicBezTo>
                  <a:close/>
                </a:path>
              </a:pathLst>
            </a:custGeom>
            <a:solidFill>
              <a:srgbClr val="F0A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oa!">
  <p:cSld name="CUSTOM_4">
    <p:spTree>
      <p:nvGrpSpPr>
        <p:cNvPr id="1367" name="Shape 1367"/>
        <p:cNvGrpSpPr/>
        <p:nvPr/>
      </p:nvGrpSpPr>
      <p:grpSpPr>
        <a:xfrm>
          <a:off x="0" y="0"/>
          <a:ext cx="0" cy="0"/>
          <a:chOff x="0" y="0"/>
          <a:chExt cx="0" cy="0"/>
        </a:xfrm>
      </p:grpSpPr>
      <p:grpSp>
        <p:nvGrpSpPr>
          <p:cNvPr id="1368" name="Google Shape;1368;p17"/>
          <p:cNvGrpSpPr/>
          <p:nvPr/>
        </p:nvGrpSpPr>
        <p:grpSpPr>
          <a:xfrm rot="1069234">
            <a:off x="190742" y="-33297"/>
            <a:ext cx="5023177" cy="5068575"/>
            <a:chOff x="235075" y="777725"/>
            <a:chExt cx="7186900" cy="4132775"/>
          </a:xfrm>
        </p:grpSpPr>
        <p:sp>
          <p:nvSpPr>
            <p:cNvPr id="1369" name="Google Shape;1369;p17"/>
            <p:cNvSpPr/>
            <p:nvPr/>
          </p:nvSpPr>
          <p:spPr>
            <a:xfrm>
              <a:off x="342575" y="932875"/>
              <a:ext cx="7079400" cy="3826525"/>
            </a:xfrm>
            <a:custGeom>
              <a:rect b="b" l="l" r="r" t="t"/>
              <a:pathLst>
                <a:path extrusionOk="0" h="153061" w="283176">
                  <a:moveTo>
                    <a:pt x="168404" y="0"/>
                  </a:moveTo>
                  <a:cubicBezTo>
                    <a:pt x="157709" y="0"/>
                    <a:pt x="146666" y="1269"/>
                    <a:pt x="137470" y="1958"/>
                  </a:cubicBezTo>
                  <a:cubicBezTo>
                    <a:pt x="99769" y="4776"/>
                    <a:pt x="61970" y="14736"/>
                    <a:pt x="30657" y="36550"/>
                  </a:cubicBezTo>
                  <a:cubicBezTo>
                    <a:pt x="16422" y="46461"/>
                    <a:pt x="2915" y="60284"/>
                    <a:pt x="1336" y="77580"/>
                  </a:cubicBezTo>
                  <a:cubicBezTo>
                    <a:pt x="0" y="92204"/>
                    <a:pt x="7774" y="106560"/>
                    <a:pt x="18778" y="116301"/>
                  </a:cubicBezTo>
                  <a:cubicBezTo>
                    <a:pt x="29807" y="126043"/>
                    <a:pt x="43726" y="131800"/>
                    <a:pt x="57670" y="136415"/>
                  </a:cubicBezTo>
                  <a:cubicBezTo>
                    <a:pt x="91058" y="147472"/>
                    <a:pt x="125903" y="153060"/>
                    <a:pt x="160873" y="153060"/>
                  </a:cubicBezTo>
                  <a:cubicBezTo>
                    <a:pt x="176382" y="153060"/>
                    <a:pt x="191917" y="151961"/>
                    <a:pt x="207359" y="149752"/>
                  </a:cubicBezTo>
                  <a:cubicBezTo>
                    <a:pt x="222226" y="147614"/>
                    <a:pt x="237360" y="144286"/>
                    <a:pt x="249871" y="135929"/>
                  </a:cubicBezTo>
                  <a:cubicBezTo>
                    <a:pt x="275062" y="119095"/>
                    <a:pt x="283175" y="80398"/>
                    <a:pt x="265102" y="56057"/>
                  </a:cubicBezTo>
                  <a:cubicBezTo>
                    <a:pt x="255968" y="43789"/>
                    <a:pt x="242097" y="36137"/>
                    <a:pt x="229125" y="28024"/>
                  </a:cubicBezTo>
                  <a:cubicBezTo>
                    <a:pt x="217003" y="20420"/>
                    <a:pt x="204881" y="7643"/>
                    <a:pt x="191278" y="3027"/>
                  </a:cubicBezTo>
                  <a:cubicBezTo>
                    <a:pt x="184502" y="737"/>
                    <a:pt x="176554" y="0"/>
                    <a:pt x="1684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7"/>
            <p:cNvSpPr/>
            <p:nvPr/>
          </p:nvSpPr>
          <p:spPr>
            <a:xfrm>
              <a:off x="235075" y="777725"/>
              <a:ext cx="7126775" cy="4132775"/>
            </a:xfrm>
            <a:custGeom>
              <a:rect b="b" l="l" r="r" t="t"/>
              <a:pathLst>
                <a:path extrusionOk="0" h="165311" w="285071">
                  <a:moveTo>
                    <a:pt x="193683" y="2310"/>
                  </a:moveTo>
                  <a:lnTo>
                    <a:pt x="194120" y="2431"/>
                  </a:lnTo>
                  <a:lnTo>
                    <a:pt x="194557" y="2553"/>
                  </a:lnTo>
                  <a:lnTo>
                    <a:pt x="195456" y="2820"/>
                  </a:lnTo>
                  <a:lnTo>
                    <a:pt x="196198" y="3047"/>
                  </a:lnTo>
                  <a:lnTo>
                    <a:pt x="196198" y="3047"/>
                  </a:lnTo>
                  <a:cubicBezTo>
                    <a:pt x="196113" y="3020"/>
                    <a:pt x="196027" y="2993"/>
                    <a:pt x="195942" y="2966"/>
                  </a:cubicBezTo>
                  <a:lnTo>
                    <a:pt x="194825" y="2626"/>
                  </a:lnTo>
                  <a:cubicBezTo>
                    <a:pt x="194436" y="2504"/>
                    <a:pt x="194072" y="2383"/>
                    <a:pt x="193683" y="2310"/>
                  </a:cubicBezTo>
                  <a:close/>
                  <a:moveTo>
                    <a:pt x="196198" y="3047"/>
                  </a:moveTo>
                  <a:cubicBezTo>
                    <a:pt x="196309" y="3081"/>
                    <a:pt x="196421" y="3115"/>
                    <a:pt x="196532" y="3149"/>
                  </a:cubicBezTo>
                  <a:lnTo>
                    <a:pt x="196532" y="3149"/>
                  </a:lnTo>
                  <a:lnTo>
                    <a:pt x="196198" y="3047"/>
                  </a:lnTo>
                  <a:close/>
                  <a:moveTo>
                    <a:pt x="196532" y="3149"/>
                  </a:moveTo>
                  <a:lnTo>
                    <a:pt x="197205" y="3354"/>
                  </a:lnTo>
                  <a:cubicBezTo>
                    <a:pt x="197213" y="3356"/>
                    <a:pt x="197220" y="3358"/>
                    <a:pt x="197228" y="3360"/>
                  </a:cubicBezTo>
                  <a:lnTo>
                    <a:pt x="197228" y="3360"/>
                  </a:lnTo>
                  <a:cubicBezTo>
                    <a:pt x="196996" y="3288"/>
                    <a:pt x="196764" y="3219"/>
                    <a:pt x="196532" y="3149"/>
                  </a:cubicBezTo>
                  <a:close/>
                  <a:moveTo>
                    <a:pt x="197228" y="3360"/>
                  </a:moveTo>
                  <a:lnTo>
                    <a:pt x="197228" y="3360"/>
                  </a:lnTo>
                  <a:cubicBezTo>
                    <a:pt x="197350" y="3398"/>
                    <a:pt x="197472" y="3437"/>
                    <a:pt x="197593" y="3477"/>
                  </a:cubicBezTo>
                  <a:lnTo>
                    <a:pt x="197593" y="3477"/>
                  </a:lnTo>
                  <a:cubicBezTo>
                    <a:pt x="197473" y="3434"/>
                    <a:pt x="197353" y="3392"/>
                    <a:pt x="197228" y="3360"/>
                  </a:cubicBezTo>
                  <a:close/>
                  <a:moveTo>
                    <a:pt x="197593" y="3477"/>
                  </a:moveTo>
                  <a:lnTo>
                    <a:pt x="197593" y="3477"/>
                  </a:lnTo>
                  <a:cubicBezTo>
                    <a:pt x="197745" y="3533"/>
                    <a:pt x="197897" y="3593"/>
                    <a:pt x="198055" y="3646"/>
                  </a:cubicBezTo>
                  <a:lnTo>
                    <a:pt x="198930" y="3986"/>
                  </a:lnTo>
                  <a:cubicBezTo>
                    <a:pt x="199513" y="4205"/>
                    <a:pt x="200096" y="4423"/>
                    <a:pt x="200655" y="4666"/>
                  </a:cubicBezTo>
                  <a:cubicBezTo>
                    <a:pt x="200971" y="4803"/>
                    <a:pt x="201287" y="4943"/>
                    <a:pt x="201601" y="5085"/>
                  </a:cubicBezTo>
                  <a:lnTo>
                    <a:pt x="201601" y="5085"/>
                  </a:lnTo>
                  <a:lnTo>
                    <a:pt x="200412" y="4545"/>
                  </a:lnTo>
                  <a:lnTo>
                    <a:pt x="198201" y="3694"/>
                  </a:lnTo>
                  <a:cubicBezTo>
                    <a:pt x="197999" y="3616"/>
                    <a:pt x="197796" y="3545"/>
                    <a:pt x="197593" y="3477"/>
                  </a:cubicBezTo>
                  <a:close/>
                  <a:moveTo>
                    <a:pt x="201601" y="5085"/>
                  </a:moveTo>
                  <a:lnTo>
                    <a:pt x="201792" y="5172"/>
                  </a:lnTo>
                  <a:lnTo>
                    <a:pt x="201792" y="5172"/>
                  </a:lnTo>
                  <a:cubicBezTo>
                    <a:pt x="201728" y="5143"/>
                    <a:pt x="201665" y="5114"/>
                    <a:pt x="201601" y="5085"/>
                  </a:cubicBezTo>
                  <a:close/>
                  <a:moveTo>
                    <a:pt x="201792" y="5172"/>
                  </a:moveTo>
                  <a:cubicBezTo>
                    <a:pt x="202347" y="5425"/>
                    <a:pt x="202898" y="5687"/>
                    <a:pt x="203447" y="5957"/>
                  </a:cubicBezTo>
                  <a:lnTo>
                    <a:pt x="203447" y="5957"/>
                  </a:lnTo>
                  <a:cubicBezTo>
                    <a:pt x="203149" y="5808"/>
                    <a:pt x="202850" y="5661"/>
                    <a:pt x="202550" y="5516"/>
                  </a:cubicBezTo>
                  <a:lnTo>
                    <a:pt x="201792" y="5172"/>
                  </a:lnTo>
                  <a:close/>
                  <a:moveTo>
                    <a:pt x="203447" y="5957"/>
                  </a:moveTo>
                  <a:cubicBezTo>
                    <a:pt x="205025" y="6746"/>
                    <a:pt x="206570" y="7594"/>
                    <a:pt x="208082" y="8506"/>
                  </a:cubicBezTo>
                  <a:lnTo>
                    <a:pt x="208082" y="8506"/>
                  </a:lnTo>
                  <a:cubicBezTo>
                    <a:pt x="207745" y="8301"/>
                    <a:pt x="207407" y="8098"/>
                    <a:pt x="207068" y="7897"/>
                  </a:cubicBezTo>
                  <a:cubicBezTo>
                    <a:pt x="205877" y="7204"/>
                    <a:pt x="204670" y="6559"/>
                    <a:pt x="203447" y="5957"/>
                  </a:cubicBezTo>
                  <a:close/>
                  <a:moveTo>
                    <a:pt x="208082" y="8506"/>
                  </a:moveTo>
                  <a:cubicBezTo>
                    <a:pt x="208378" y="8686"/>
                    <a:pt x="208674" y="8868"/>
                    <a:pt x="208969" y="9051"/>
                  </a:cubicBezTo>
                  <a:lnTo>
                    <a:pt x="208969" y="9051"/>
                  </a:lnTo>
                  <a:cubicBezTo>
                    <a:pt x="208675" y="8867"/>
                    <a:pt x="208379" y="8685"/>
                    <a:pt x="208082" y="8506"/>
                  </a:cubicBezTo>
                  <a:close/>
                  <a:moveTo>
                    <a:pt x="274827" y="94613"/>
                  </a:moveTo>
                  <a:cubicBezTo>
                    <a:pt x="274825" y="94672"/>
                    <a:pt x="274822" y="94731"/>
                    <a:pt x="274819" y="94790"/>
                  </a:cubicBezTo>
                  <a:lnTo>
                    <a:pt x="274827" y="94613"/>
                  </a:lnTo>
                  <a:close/>
                  <a:moveTo>
                    <a:pt x="182036" y="164515"/>
                  </a:moveTo>
                  <a:cubicBezTo>
                    <a:pt x="182009" y="164557"/>
                    <a:pt x="182151" y="164591"/>
                    <a:pt x="182606" y="164606"/>
                  </a:cubicBezTo>
                  <a:cubicBezTo>
                    <a:pt x="182112" y="164589"/>
                    <a:pt x="181975" y="164562"/>
                    <a:pt x="182036" y="164515"/>
                  </a:cubicBezTo>
                  <a:close/>
                  <a:moveTo>
                    <a:pt x="171889" y="1"/>
                  </a:moveTo>
                  <a:cubicBezTo>
                    <a:pt x="169431" y="1"/>
                    <a:pt x="166985" y="62"/>
                    <a:pt x="164556" y="148"/>
                  </a:cubicBezTo>
                  <a:cubicBezTo>
                    <a:pt x="156370" y="512"/>
                    <a:pt x="148378" y="1314"/>
                    <a:pt x="140483" y="1872"/>
                  </a:cubicBezTo>
                  <a:cubicBezTo>
                    <a:pt x="132321" y="2456"/>
                    <a:pt x="124183" y="3379"/>
                    <a:pt x="116020" y="4666"/>
                  </a:cubicBezTo>
                  <a:lnTo>
                    <a:pt x="112960" y="5128"/>
                  </a:lnTo>
                  <a:cubicBezTo>
                    <a:pt x="111964" y="5298"/>
                    <a:pt x="110943" y="5516"/>
                    <a:pt x="109923" y="5686"/>
                  </a:cubicBezTo>
                  <a:lnTo>
                    <a:pt x="106887" y="6269"/>
                  </a:lnTo>
                  <a:lnTo>
                    <a:pt x="105380" y="6537"/>
                  </a:lnTo>
                  <a:lnTo>
                    <a:pt x="103850" y="6877"/>
                  </a:lnTo>
                  <a:cubicBezTo>
                    <a:pt x="101834" y="7314"/>
                    <a:pt x="99817" y="7727"/>
                    <a:pt x="97777" y="8188"/>
                  </a:cubicBezTo>
                  <a:lnTo>
                    <a:pt x="91704" y="9719"/>
                  </a:lnTo>
                  <a:cubicBezTo>
                    <a:pt x="90878" y="9913"/>
                    <a:pt x="90052" y="10180"/>
                    <a:pt x="89226" y="10423"/>
                  </a:cubicBezTo>
                  <a:lnTo>
                    <a:pt x="86797" y="11128"/>
                  </a:lnTo>
                  <a:lnTo>
                    <a:pt x="84416" y="11857"/>
                  </a:lnTo>
                  <a:cubicBezTo>
                    <a:pt x="83615" y="12099"/>
                    <a:pt x="82861" y="12391"/>
                    <a:pt x="82108" y="12634"/>
                  </a:cubicBezTo>
                  <a:lnTo>
                    <a:pt x="77614" y="14213"/>
                  </a:lnTo>
                  <a:cubicBezTo>
                    <a:pt x="76157" y="14747"/>
                    <a:pt x="74748" y="15355"/>
                    <a:pt x="73363" y="15889"/>
                  </a:cubicBezTo>
                  <a:lnTo>
                    <a:pt x="71323" y="16739"/>
                  </a:lnTo>
                  <a:lnTo>
                    <a:pt x="70327" y="17152"/>
                  </a:lnTo>
                  <a:lnTo>
                    <a:pt x="69331" y="17590"/>
                  </a:lnTo>
                  <a:lnTo>
                    <a:pt x="65517" y="19363"/>
                  </a:lnTo>
                  <a:lnTo>
                    <a:pt x="63671" y="20213"/>
                  </a:lnTo>
                  <a:lnTo>
                    <a:pt x="61922" y="21136"/>
                  </a:lnTo>
                  <a:lnTo>
                    <a:pt x="58521" y="22910"/>
                  </a:lnTo>
                  <a:lnTo>
                    <a:pt x="62772" y="21088"/>
                  </a:lnTo>
                  <a:lnTo>
                    <a:pt x="63841" y="20650"/>
                  </a:lnTo>
                  <a:lnTo>
                    <a:pt x="64909" y="20213"/>
                  </a:lnTo>
                  <a:lnTo>
                    <a:pt x="67072" y="19387"/>
                  </a:lnTo>
                  <a:lnTo>
                    <a:pt x="69234" y="18561"/>
                  </a:lnTo>
                  <a:cubicBezTo>
                    <a:pt x="69962" y="18270"/>
                    <a:pt x="70691" y="17978"/>
                    <a:pt x="71420" y="17735"/>
                  </a:cubicBezTo>
                  <a:lnTo>
                    <a:pt x="75817" y="16229"/>
                  </a:lnTo>
                  <a:cubicBezTo>
                    <a:pt x="76545" y="15962"/>
                    <a:pt x="77274" y="15695"/>
                    <a:pt x="78027" y="15476"/>
                  </a:cubicBezTo>
                  <a:lnTo>
                    <a:pt x="80238" y="14796"/>
                  </a:lnTo>
                  <a:cubicBezTo>
                    <a:pt x="81720" y="14334"/>
                    <a:pt x="83202" y="13873"/>
                    <a:pt x="84708" y="13411"/>
                  </a:cubicBezTo>
                  <a:lnTo>
                    <a:pt x="89202" y="12172"/>
                  </a:lnTo>
                  <a:lnTo>
                    <a:pt x="91461" y="11565"/>
                  </a:lnTo>
                  <a:lnTo>
                    <a:pt x="93744" y="11031"/>
                  </a:lnTo>
                  <a:lnTo>
                    <a:pt x="98287" y="9913"/>
                  </a:lnTo>
                  <a:cubicBezTo>
                    <a:pt x="99817" y="9597"/>
                    <a:pt x="101372" y="9282"/>
                    <a:pt x="102878" y="8942"/>
                  </a:cubicBezTo>
                  <a:lnTo>
                    <a:pt x="105186" y="8480"/>
                  </a:lnTo>
                  <a:cubicBezTo>
                    <a:pt x="105963" y="8310"/>
                    <a:pt x="106716" y="8188"/>
                    <a:pt x="107494" y="8043"/>
                  </a:cubicBezTo>
                  <a:lnTo>
                    <a:pt x="112134" y="7217"/>
                  </a:lnTo>
                  <a:cubicBezTo>
                    <a:pt x="118328" y="6197"/>
                    <a:pt x="124547" y="5322"/>
                    <a:pt x="130839" y="4715"/>
                  </a:cubicBezTo>
                  <a:lnTo>
                    <a:pt x="133195" y="4472"/>
                  </a:lnTo>
                  <a:lnTo>
                    <a:pt x="134361" y="4350"/>
                  </a:lnTo>
                  <a:lnTo>
                    <a:pt x="135551" y="4277"/>
                  </a:lnTo>
                  <a:lnTo>
                    <a:pt x="140264" y="3913"/>
                  </a:lnTo>
                  <a:lnTo>
                    <a:pt x="141454" y="3816"/>
                  </a:lnTo>
                  <a:lnTo>
                    <a:pt x="142596" y="3743"/>
                  </a:lnTo>
                  <a:lnTo>
                    <a:pt x="144928" y="3573"/>
                  </a:lnTo>
                  <a:lnTo>
                    <a:pt x="149568" y="3209"/>
                  </a:lnTo>
                  <a:cubicBezTo>
                    <a:pt x="155811" y="2747"/>
                    <a:pt x="162151" y="2261"/>
                    <a:pt x="168589" y="2140"/>
                  </a:cubicBezTo>
                  <a:lnTo>
                    <a:pt x="171018" y="2115"/>
                  </a:lnTo>
                  <a:cubicBezTo>
                    <a:pt x="171419" y="2103"/>
                    <a:pt x="171820" y="2097"/>
                    <a:pt x="172224" y="2097"/>
                  </a:cubicBezTo>
                  <a:cubicBezTo>
                    <a:pt x="172628" y="2097"/>
                    <a:pt x="173034" y="2103"/>
                    <a:pt x="173447" y="2115"/>
                  </a:cubicBezTo>
                  <a:lnTo>
                    <a:pt x="175877" y="2164"/>
                  </a:lnTo>
                  <a:cubicBezTo>
                    <a:pt x="176678" y="2188"/>
                    <a:pt x="177504" y="2237"/>
                    <a:pt x="178330" y="2261"/>
                  </a:cubicBezTo>
                  <a:lnTo>
                    <a:pt x="179545" y="2334"/>
                  </a:lnTo>
                  <a:cubicBezTo>
                    <a:pt x="179958" y="2358"/>
                    <a:pt x="180346" y="2407"/>
                    <a:pt x="180759" y="2431"/>
                  </a:cubicBezTo>
                  <a:lnTo>
                    <a:pt x="183237" y="2650"/>
                  </a:lnTo>
                  <a:lnTo>
                    <a:pt x="185691" y="2941"/>
                  </a:lnTo>
                  <a:cubicBezTo>
                    <a:pt x="186104" y="2990"/>
                    <a:pt x="186517" y="3039"/>
                    <a:pt x="186930" y="3111"/>
                  </a:cubicBezTo>
                  <a:lnTo>
                    <a:pt x="188168" y="3330"/>
                  </a:lnTo>
                  <a:lnTo>
                    <a:pt x="189407" y="3549"/>
                  </a:lnTo>
                  <a:cubicBezTo>
                    <a:pt x="189820" y="3622"/>
                    <a:pt x="190233" y="3694"/>
                    <a:pt x="190646" y="3792"/>
                  </a:cubicBezTo>
                  <a:lnTo>
                    <a:pt x="193124" y="4350"/>
                  </a:lnTo>
                  <a:cubicBezTo>
                    <a:pt x="193537" y="4447"/>
                    <a:pt x="193950" y="4569"/>
                    <a:pt x="194363" y="4690"/>
                  </a:cubicBezTo>
                  <a:lnTo>
                    <a:pt x="195602" y="5079"/>
                  </a:lnTo>
                  <a:lnTo>
                    <a:pt x="196841" y="5443"/>
                  </a:lnTo>
                  <a:lnTo>
                    <a:pt x="198055" y="5905"/>
                  </a:lnTo>
                  <a:cubicBezTo>
                    <a:pt x="201238" y="7144"/>
                    <a:pt x="204299" y="8650"/>
                    <a:pt x="207189" y="10448"/>
                  </a:cubicBezTo>
                  <a:cubicBezTo>
                    <a:pt x="212898" y="13921"/>
                    <a:pt x="217975" y="17954"/>
                    <a:pt x="222955" y="21865"/>
                  </a:cubicBezTo>
                  <a:cubicBezTo>
                    <a:pt x="225433" y="23808"/>
                    <a:pt x="227911" y="25752"/>
                    <a:pt x="230388" y="27574"/>
                  </a:cubicBezTo>
                  <a:cubicBezTo>
                    <a:pt x="231020" y="28035"/>
                    <a:pt x="231627" y="28472"/>
                    <a:pt x="232259" y="28910"/>
                  </a:cubicBezTo>
                  <a:lnTo>
                    <a:pt x="233206" y="29566"/>
                  </a:lnTo>
                  <a:lnTo>
                    <a:pt x="234154" y="30173"/>
                  </a:lnTo>
                  <a:cubicBezTo>
                    <a:pt x="235368" y="30999"/>
                    <a:pt x="236753" y="31849"/>
                    <a:pt x="238065" y="32675"/>
                  </a:cubicBezTo>
                  <a:cubicBezTo>
                    <a:pt x="240761" y="34351"/>
                    <a:pt x="243482" y="36027"/>
                    <a:pt x="246178" y="37752"/>
                  </a:cubicBezTo>
                  <a:cubicBezTo>
                    <a:pt x="248875" y="39477"/>
                    <a:pt x="251571" y="41250"/>
                    <a:pt x="254243" y="43145"/>
                  </a:cubicBezTo>
                  <a:cubicBezTo>
                    <a:pt x="256891" y="45040"/>
                    <a:pt x="259491" y="47032"/>
                    <a:pt x="262017" y="49194"/>
                  </a:cubicBezTo>
                  <a:cubicBezTo>
                    <a:pt x="264543" y="51356"/>
                    <a:pt x="266924" y="53712"/>
                    <a:pt x="269135" y="56214"/>
                  </a:cubicBezTo>
                  <a:lnTo>
                    <a:pt x="269961" y="57161"/>
                  </a:lnTo>
                  <a:cubicBezTo>
                    <a:pt x="270228" y="57477"/>
                    <a:pt x="270495" y="57817"/>
                    <a:pt x="270762" y="58133"/>
                  </a:cubicBezTo>
                  <a:lnTo>
                    <a:pt x="272317" y="60125"/>
                  </a:lnTo>
                  <a:lnTo>
                    <a:pt x="273774" y="62239"/>
                  </a:lnTo>
                  <a:cubicBezTo>
                    <a:pt x="274017" y="62579"/>
                    <a:pt x="274236" y="62943"/>
                    <a:pt x="274455" y="63307"/>
                  </a:cubicBezTo>
                  <a:lnTo>
                    <a:pt x="275111" y="64401"/>
                  </a:lnTo>
                  <a:cubicBezTo>
                    <a:pt x="276811" y="67340"/>
                    <a:pt x="278269" y="70401"/>
                    <a:pt x="279410" y="73607"/>
                  </a:cubicBezTo>
                  <a:cubicBezTo>
                    <a:pt x="280528" y="76790"/>
                    <a:pt x="281354" y="80069"/>
                    <a:pt x="281864" y="83397"/>
                  </a:cubicBezTo>
                  <a:lnTo>
                    <a:pt x="282082" y="84636"/>
                  </a:lnTo>
                  <a:cubicBezTo>
                    <a:pt x="282155" y="85049"/>
                    <a:pt x="282180" y="85462"/>
                    <a:pt x="282228" y="85875"/>
                  </a:cubicBezTo>
                  <a:lnTo>
                    <a:pt x="282350" y="87138"/>
                  </a:lnTo>
                  <a:cubicBezTo>
                    <a:pt x="282398" y="87551"/>
                    <a:pt x="282447" y="87964"/>
                    <a:pt x="282471" y="88377"/>
                  </a:cubicBezTo>
                  <a:lnTo>
                    <a:pt x="282617" y="90879"/>
                  </a:lnTo>
                  <a:lnTo>
                    <a:pt x="282641" y="93381"/>
                  </a:lnTo>
                  <a:cubicBezTo>
                    <a:pt x="282593" y="100037"/>
                    <a:pt x="281524" y="106620"/>
                    <a:pt x="279459" y="112961"/>
                  </a:cubicBezTo>
                  <a:lnTo>
                    <a:pt x="279094" y="114127"/>
                  </a:lnTo>
                  <a:cubicBezTo>
                    <a:pt x="278973" y="114515"/>
                    <a:pt x="278803" y="114904"/>
                    <a:pt x="278657" y="115293"/>
                  </a:cubicBezTo>
                  <a:lnTo>
                    <a:pt x="278220" y="116459"/>
                  </a:lnTo>
                  <a:cubicBezTo>
                    <a:pt x="278074" y="116847"/>
                    <a:pt x="277928" y="117236"/>
                    <a:pt x="277758" y="117600"/>
                  </a:cubicBezTo>
                  <a:lnTo>
                    <a:pt x="276787" y="119884"/>
                  </a:lnTo>
                  <a:lnTo>
                    <a:pt x="275718" y="122094"/>
                  </a:lnTo>
                  <a:cubicBezTo>
                    <a:pt x="274236" y="125058"/>
                    <a:pt x="272536" y="127876"/>
                    <a:pt x="270616" y="130572"/>
                  </a:cubicBezTo>
                  <a:cubicBezTo>
                    <a:pt x="277224" y="121171"/>
                    <a:pt x="281208" y="110191"/>
                    <a:pt x="282204" y="98774"/>
                  </a:cubicBezTo>
                  <a:cubicBezTo>
                    <a:pt x="282447" y="95835"/>
                    <a:pt x="282495" y="92895"/>
                    <a:pt x="282350" y="89980"/>
                  </a:cubicBezTo>
                  <a:cubicBezTo>
                    <a:pt x="282180" y="87017"/>
                    <a:pt x="281815" y="84077"/>
                    <a:pt x="281208" y="81162"/>
                  </a:cubicBezTo>
                  <a:cubicBezTo>
                    <a:pt x="280601" y="78247"/>
                    <a:pt x="279775" y="75381"/>
                    <a:pt x="278706" y="72587"/>
                  </a:cubicBezTo>
                  <a:cubicBezTo>
                    <a:pt x="277637" y="69769"/>
                    <a:pt x="276325" y="67073"/>
                    <a:pt x="274770" y="64498"/>
                  </a:cubicBezTo>
                  <a:cubicBezTo>
                    <a:pt x="274357" y="63842"/>
                    <a:pt x="273993" y="63186"/>
                    <a:pt x="273580" y="62579"/>
                  </a:cubicBezTo>
                  <a:lnTo>
                    <a:pt x="272293" y="60708"/>
                  </a:lnTo>
                  <a:cubicBezTo>
                    <a:pt x="272171" y="60562"/>
                    <a:pt x="272074" y="60417"/>
                    <a:pt x="271953" y="60271"/>
                  </a:cubicBezTo>
                  <a:lnTo>
                    <a:pt x="271612" y="59809"/>
                  </a:lnTo>
                  <a:lnTo>
                    <a:pt x="270932" y="58935"/>
                  </a:lnTo>
                  <a:lnTo>
                    <a:pt x="270228" y="58060"/>
                  </a:lnTo>
                  <a:cubicBezTo>
                    <a:pt x="270009" y="57769"/>
                    <a:pt x="269742" y="57502"/>
                    <a:pt x="269523" y="57210"/>
                  </a:cubicBezTo>
                  <a:cubicBezTo>
                    <a:pt x="267604" y="54951"/>
                    <a:pt x="265539" y="52837"/>
                    <a:pt x="263353" y="50845"/>
                  </a:cubicBezTo>
                  <a:cubicBezTo>
                    <a:pt x="259005" y="46910"/>
                    <a:pt x="254341" y="43534"/>
                    <a:pt x="249652" y="40424"/>
                  </a:cubicBezTo>
                  <a:cubicBezTo>
                    <a:pt x="244964" y="37339"/>
                    <a:pt x="240251" y="34448"/>
                    <a:pt x="235708" y="31558"/>
                  </a:cubicBezTo>
                  <a:cubicBezTo>
                    <a:pt x="231312" y="28764"/>
                    <a:pt x="227230" y="25533"/>
                    <a:pt x="223125" y="22254"/>
                  </a:cubicBezTo>
                  <a:cubicBezTo>
                    <a:pt x="220186" y="19922"/>
                    <a:pt x="217222" y="17565"/>
                    <a:pt x="214161" y="15330"/>
                  </a:cubicBezTo>
                  <a:cubicBezTo>
                    <a:pt x="211076" y="13023"/>
                    <a:pt x="207845" y="10933"/>
                    <a:pt x="204469" y="9039"/>
                  </a:cubicBezTo>
                  <a:lnTo>
                    <a:pt x="203181" y="8359"/>
                  </a:lnTo>
                  <a:cubicBezTo>
                    <a:pt x="202744" y="8140"/>
                    <a:pt x="202307" y="7897"/>
                    <a:pt x="201869" y="7703"/>
                  </a:cubicBezTo>
                  <a:lnTo>
                    <a:pt x="200509" y="7095"/>
                  </a:lnTo>
                  <a:cubicBezTo>
                    <a:pt x="200072" y="6901"/>
                    <a:pt x="199634" y="6658"/>
                    <a:pt x="199149" y="6488"/>
                  </a:cubicBezTo>
                  <a:lnTo>
                    <a:pt x="197764" y="5954"/>
                  </a:lnTo>
                  <a:cubicBezTo>
                    <a:pt x="197278" y="5784"/>
                    <a:pt x="196817" y="5589"/>
                    <a:pt x="196355" y="5468"/>
                  </a:cubicBezTo>
                  <a:lnTo>
                    <a:pt x="193513" y="4593"/>
                  </a:lnTo>
                  <a:cubicBezTo>
                    <a:pt x="189796" y="3670"/>
                    <a:pt x="186031" y="3014"/>
                    <a:pt x="182217" y="2698"/>
                  </a:cubicBezTo>
                  <a:cubicBezTo>
                    <a:pt x="178826" y="2386"/>
                    <a:pt x="175435" y="2258"/>
                    <a:pt x="172044" y="2258"/>
                  </a:cubicBezTo>
                  <a:cubicBezTo>
                    <a:pt x="171743" y="2258"/>
                    <a:pt x="171441" y="2259"/>
                    <a:pt x="171140" y="2261"/>
                  </a:cubicBezTo>
                  <a:cubicBezTo>
                    <a:pt x="167496" y="2285"/>
                    <a:pt x="163876" y="2480"/>
                    <a:pt x="160305" y="2674"/>
                  </a:cubicBezTo>
                  <a:cubicBezTo>
                    <a:pt x="156734" y="2868"/>
                    <a:pt x="153212" y="3184"/>
                    <a:pt x="149738" y="3476"/>
                  </a:cubicBezTo>
                  <a:lnTo>
                    <a:pt x="139341" y="4326"/>
                  </a:lnTo>
                  <a:lnTo>
                    <a:pt x="134094" y="4763"/>
                  </a:lnTo>
                  <a:lnTo>
                    <a:pt x="128847" y="5322"/>
                  </a:lnTo>
                  <a:cubicBezTo>
                    <a:pt x="127122" y="5492"/>
                    <a:pt x="125373" y="5735"/>
                    <a:pt x="123648" y="5954"/>
                  </a:cubicBezTo>
                  <a:cubicBezTo>
                    <a:pt x="121923" y="6197"/>
                    <a:pt x="120199" y="6391"/>
                    <a:pt x="118474" y="6682"/>
                  </a:cubicBezTo>
                  <a:lnTo>
                    <a:pt x="113300" y="7508"/>
                  </a:lnTo>
                  <a:cubicBezTo>
                    <a:pt x="111599" y="7824"/>
                    <a:pt x="109899" y="8164"/>
                    <a:pt x="108174" y="8456"/>
                  </a:cubicBezTo>
                  <a:lnTo>
                    <a:pt x="105623" y="8942"/>
                  </a:lnTo>
                  <a:lnTo>
                    <a:pt x="103073" y="9500"/>
                  </a:lnTo>
                  <a:lnTo>
                    <a:pt x="100546" y="10059"/>
                  </a:lnTo>
                  <a:cubicBezTo>
                    <a:pt x="99696" y="10253"/>
                    <a:pt x="98846" y="10399"/>
                    <a:pt x="97996" y="10618"/>
                  </a:cubicBezTo>
                  <a:lnTo>
                    <a:pt x="92967" y="11881"/>
                  </a:lnTo>
                  <a:lnTo>
                    <a:pt x="91704" y="12172"/>
                  </a:lnTo>
                  <a:lnTo>
                    <a:pt x="90441" y="12537"/>
                  </a:lnTo>
                  <a:lnTo>
                    <a:pt x="87963" y="13241"/>
                  </a:lnTo>
                  <a:cubicBezTo>
                    <a:pt x="84611" y="14116"/>
                    <a:pt x="81331" y="15233"/>
                    <a:pt x="78027" y="16253"/>
                  </a:cubicBezTo>
                  <a:cubicBezTo>
                    <a:pt x="76400" y="16812"/>
                    <a:pt x="74772" y="17395"/>
                    <a:pt x="73120" y="17978"/>
                  </a:cubicBezTo>
                  <a:cubicBezTo>
                    <a:pt x="72343" y="18270"/>
                    <a:pt x="71517" y="18537"/>
                    <a:pt x="70691" y="18828"/>
                  </a:cubicBezTo>
                  <a:lnTo>
                    <a:pt x="68262" y="19776"/>
                  </a:lnTo>
                  <a:lnTo>
                    <a:pt x="65833" y="20723"/>
                  </a:lnTo>
                  <a:cubicBezTo>
                    <a:pt x="65055" y="21063"/>
                    <a:pt x="64229" y="21355"/>
                    <a:pt x="63452" y="21719"/>
                  </a:cubicBezTo>
                  <a:lnTo>
                    <a:pt x="58666" y="23784"/>
                  </a:lnTo>
                  <a:lnTo>
                    <a:pt x="57646" y="24221"/>
                  </a:lnTo>
                  <a:cubicBezTo>
                    <a:pt x="57306" y="24367"/>
                    <a:pt x="56966" y="24537"/>
                    <a:pt x="56626" y="24707"/>
                  </a:cubicBezTo>
                  <a:lnTo>
                    <a:pt x="54585" y="25679"/>
                  </a:lnTo>
                  <a:lnTo>
                    <a:pt x="52520" y="26651"/>
                  </a:lnTo>
                  <a:lnTo>
                    <a:pt x="51500" y="27136"/>
                  </a:lnTo>
                  <a:cubicBezTo>
                    <a:pt x="51160" y="27282"/>
                    <a:pt x="50820" y="27452"/>
                    <a:pt x="50480" y="27622"/>
                  </a:cubicBezTo>
                  <a:lnTo>
                    <a:pt x="45791" y="30732"/>
                  </a:lnTo>
                  <a:cubicBezTo>
                    <a:pt x="45427" y="30975"/>
                    <a:pt x="45063" y="31217"/>
                    <a:pt x="44698" y="31460"/>
                  </a:cubicBezTo>
                  <a:lnTo>
                    <a:pt x="43678" y="32213"/>
                  </a:lnTo>
                  <a:lnTo>
                    <a:pt x="41710" y="33671"/>
                  </a:lnTo>
                  <a:lnTo>
                    <a:pt x="39961" y="35031"/>
                  </a:lnTo>
                  <a:lnTo>
                    <a:pt x="39160" y="35687"/>
                  </a:lnTo>
                  <a:cubicBezTo>
                    <a:pt x="38892" y="35882"/>
                    <a:pt x="38650" y="36124"/>
                    <a:pt x="38382" y="36343"/>
                  </a:cubicBezTo>
                  <a:cubicBezTo>
                    <a:pt x="37411" y="37218"/>
                    <a:pt x="36560" y="37995"/>
                    <a:pt x="35880" y="38699"/>
                  </a:cubicBezTo>
                  <a:cubicBezTo>
                    <a:pt x="34520" y="40084"/>
                    <a:pt x="33791" y="41056"/>
                    <a:pt x="34034" y="41396"/>
                  </a:cubicBezTo>
                  <a:cubicBezTo>
                    <a:pt x="34094" y="41474"/>
                    <a:pt x="34212" y="41515"/>
                    <a:pt x="34392" y="41515"/>
                  </a:cubicBezTo>
                  <a:cubicBezTo>
                    <a:pt x="34934" y="41515"/>
                    <a:pt x="36041" y="41142"/>
                    <a:pt x="37848" y="40303"/>
                  </a:cubicBezTo>
                  <a:cubicBezTo>
                    <a:pt x="38455" y="40011"/>
                    <a:pt x="39135" y="39671"/>
                    <a:pt x="39913" y="39282"/>
                  </a:cubicBezTo>
                  <a:cubicBezTo>
                    <a:pt x="40301" y="39112"/>
                    <a:pt x="40690" y="38894"/>
                    <a:pt x="41127" y="38675"/>
                  </a:cubicBezTo>
                  <a:lnTo>
                    <a:pt x="42488" y="38019"/>
                  </a:lnTo>
                  <a:cubicBezTo>
                    <a:pt x="43435" y="37558"/>
                    <a:pt x="44480" y="37023"/>
                    <a:pt x="45597" y="36440"/>
                  </a:cubicBezTo>
                  <a:lnTo>
                    <a:pt x="47370" y="35541"/>
                  </a:lnTo>
                  <a:lnTo>
                    <a:pt x="49338" y="34618"/>
                  </a:lnTo>
                  <a:lnTo>
                    <a:pt x="51500" y="33404"/>
                  </a:lnTo>
                  <a:lnTo>
                    <a:pt x="52715" y="32748"/>
                  </a:lnTo>
                  <a:cubicBezTo>
                    <a:pt x="53152" y="32529"/>
                    <a:pt x="53565" y="32286"/>
                    <a:pt x="54002" y="32068"/>
                  </a:cubicBezTo>
                  <a:lnTo>
                    <a:pt x="59274" y="29444"/>
                  </a:lnTo>
                  <a:lnTo>
                    <a:pt x="59881" y="29128"/>
                  </a:lnTo>
                  <a:lnTo>
                    <a:pt x="60488" y="28861"/>
                  </a:lnTo>
                  <a:lnTo>
                    <a:pt x="61654" y="28351"/>
                  </a:lnTo>
                  <a:lnTo>
                    <a:pt x="63598" y="27452"/>
                  </a:lnTo>
                  <a:lnTo>
                    <a:pt x="65395" y="26651"/>
                  </a:lnTo>
                  <a:cubicBezTo>
                    <a:pt x="65757" y="26575"/>
                    <a:pt x="66038" y="26542"/>
                    <a:pt x="66253" y="26542"/>
                  </a:cubicBezTo>
                  <a:cubicBezTo>
                    <a:pt x="66730" y="26542"/>
                    <a:pt x="66871" y="26707"/>
                    <a:pt x="66804" y="26942"/>
                  </a:cubicBezTo>
                  <a:cubicBezTo>
                    <a:pt x="66707" y="27258"/>
                    <a:pt x="66197" y="27817"/>
                    <a:pt x="65687" y="28375"/>
                  </a:cubicBezTo>
                  <a:cubicBezTo>
                    <a:pt x="83323" y="20820"/>
                    <a:pt x="102077" y="15986"/>
                    <a:pt x="121098" y="13241"/>
                  </a:cubicBezTo>
                  <a:lnTo>
                    <a:pt x="128239" y="12318"/>
                  </a:lnTo>
                  <a:cubicBezTo>
                    <a:pt x="130644" y="12075"/>
                    <a:pt x="133025" y="11808"/>
                    <a:pt x="135430" y="11565"/>
                  </a:cubicBezTo>
                  <a:lnTo>
                    <a:pt x="149908" y="10448"/>
                  </a:lnTo>
                  <a:cubicBezTo>
                    <a:pt x="154742" y="10059"/>
                    <a:pt x="159552" y="9695"/>
                    <a:pt x="164338" y="9476"/>
                  </a:cubicBezTo>
                  <a:cubicBezTo>
                    <a:pt x="166718" y="9354"/>
                    <a:pt x="169093" y="9294"/>
                    <a:pt x="171468" y="9294"/>
                  </a:cubicBezTo>
                  <a:cubicBezTo>
                    <a:pt x="173842" y="9294"/>
                    <a:pt x="176217" y="9354"/>
                    <a:pt x="178597" y="9476"/>
                  </a:cubicBezTo>
                  <a:cubicBezTo>
                    <a:pt x="179326" y="9500"/>
                    <a:pt x="180055" y="9573"/>
                    <a:pt x="180784" y="9646"/>
                  </a:cubicBezTo>
                  <a:lnTo>
                    <a:pt x="181877" y="9719"/>
                  </a:lnTo>
                  <a:cubicBezTo>
                    <a:pt x="182241" y="9743"/>
                    <a:pt x="182606" y="9767"/>
                    <a:pt x="182970" y="9840"/>
                  </a:cubicBezTo>
                  <a:lnTo>
                    <a:pt x="185132" y="10108"/>
                  </a:lnTo>
                  <a:lnTo>
                    <a:pt x="185666" y="10156"/>
                  </a:lnTo>
                  <a:cubicBezTo>
                    <a:pt x="185861" y="10180"/>
                    <a:pt x="186031" y="10229"/>
                    <a:pt x="186201" y="10253"/>
                  </a:cubicBezTo>
                  <a:lnTo>
                    <a:pt x="187270" y="10448"/>
                  </a:lnTo>
                  <a:lnTo>
                    <a:pt x="188339" y="10618"/>
                  </a:lnTo>
                  <a:cubicBezTo>
                    <a:pt x="188509" y="10666"/>
                    <a:pt x="188703" y="10691"/>
                    <a:pt x="188873" y="10715"/>
                  </a:cubicBezTo>
                  <a:lnTo>
                    <a:pt x="189407" y="10836"/>
                  </a:lnTo>
                  <a:lnTo>
                    <a:pt x="191472" y="11322"/>
                  </a:lnTo>
                  <a:cubicBezTo>
                    <a:pt x="191837" y="11419"/>
                    <a:pt x="192152" y="11541"/>
                    <a:pt x="192493" y="11638"/>
                  </a:cubicBezTo>
                  <a:lnTo>
                    <a:pt x="193513" y="11929"/>
                  </a:lnTo>
                  <a:lnTo>
                    <a:pt x="194533" y="12245"/>
                  </a:lnTo>
                  <a:cubicBezTo>
                    <a:pt x="194849" y="12367"/>
                    <a:pt x="195165" y="12488"/>
                    <a:pt x="195505" y="12610"/>
                  </a:cubicBezTo>
                  <a:cubicBezTo>
                    <a:pt x="196817" y="13071"/>
                    <a:pt x="198080" y="13678"/>
                    <a:pt x="199367" y="14286"/>
                  </a:cubicBezTo>
                  <a:lnTo>
                    <a:pt x="201262" y="15282"/>
                  </a:lnTo>
                  <a:cubicBezTo>
                    <a:pt x="201894" y="15622"/>
                    <a:pt x="202501" y="16011"/>
                    <a:pt x="203133" y="16351"/>
                  </a:cubicBezTo>
                  <a:cubicBezTo>
                    <a:pt x="205610" y="17832"/>
                    <a:pt x="208015" y="19460"/>
                    <a:pt x="210396" y="21209"/>
                  </a:cubicBezTo>
                  <a:cubicBezTo>
                    <a:pt x="215157" y="24707"/>
                    <a:pt x="219773" y="28545"/>
                    <a:pt x="224655" y="32238"/>
                  </a:cubicBezTo>
                  <a:cubicBezTo>
                    <a:pt x="225870" y="33137"/>
                    <a:pt x="227109" y="34060"/>
                    <a:pt x="228396" y="34934"/>
                  </a:cubicBezTo>
                  <a:lnTo>
                    <a:pt x="229344" y="35614"/>
                  </a:lnTo>
                  <a:lnTo>
                    <a:pt x="230316" y="36270"/>
                  </a:lnTo>
                  <a:cubicBezTo>
                    <a:pt x="230971" y="36683"/>
                    <a:pt x="231627" y="37145"/>
                    <a:pt x="232259" y="37533"/>
                  </a:cubicBezTo>
                  <a:lnTo>
                    <a:pt x="239838" y="42295"/>
                  </a:lnTo>
                  <a:cubicBezTo>
                    <a:pt x="242365" y="43898"/>
                    <a:pt x="244818" y="45477"/>
                    <a:pt x="247223" y="47129"/>
                  </a:cubicBezTo>
                  <a:cubicBezTo>
                    <a:pt x="248438" y="47955"/>
                    <a:pt x="249652" y="48781"/>
                    <a:pt x="250794" y="49631"/>
                  </a:cubicBezTo>
                  <a:cubicBezTo>
                    <a:pt x="251960" y="50505"/>
                    <a:pt x="253102" y="51356"/>
                    <a:pt x="254219" y="52254"/>
                  </a:cubicBezTo>
                  <a:cubicBezTo>
                    <a:pt x="258713" y="55825"/>
                    <a:pt x="262746" y="59761"/>
                    <a:pt x="266025" y="64158"/>
                  </a:cubicBezTo>
                  <a:cubicBezTo>
                    <a:pt x="267629" y="66344"/>
                    <a:pt x="269037" y="68676"/>
                    <a:pt x="270228" y="71105"/>
                  </a:cubicBezTo>
                  <a:cubicBezTo>
                    <a:pt x="271370" y="73559"/>
                    <a:pt x="272341" y="76109"/>
                    <a:pt x="273070" y="78709"/>
                  </a:cubicBezTo>
                  <a:cubicBezTo>
                    <a:pt x="274386" y="83525"/>
                    <a:pt x="274985" y="88486"/>
                    <a:pt x="274868" y="93457"/>
                  </a:cubicBezTo>
                  <a:lnTo>
                    <a:pt x="274868" y="93457"/>
                  </a:lnTo>
                  <a:lnTo>
                    <a:pt x="274868" y="91170"/>
                  </a:lnTo>
                  <a:lnTo>
                    <a:pt x="274843" y="90660"/>
                  </a:lnTo>
                  <a:lnTo>
                    <a:pt x="274746" y="88571"/>
                  </a:lnTo>
                  <a:lnTo>
                    <a:pt x="274528" y="86531"/>
                  </a:lnTo>
                  <a:cubicBezTo>
                    <a:pt x="274212" y="83786"/>
                    <a:pt x="273677" y="81089"/>
                    <a:pt x="272924" y="78417"/>
                  </a:cubicBezTo>
                  <a:cubicBezTo>
                    <a:pt x="272147" y="75794"/>
                    <a:pt x="271151" y="73243"/>
                    <a:pt x="269936" y="70789"/>
                  </a:cubicBezTo>
                  <a:lnTo>
                    <a:pt x="269013" y="68967"/>
                  </a:lnTo>
                  <a:lnTo>
                    <a:pt x="267944" y="67194"/>
                  </a:lnTo>
                  <a:lnTo>
                    <a:pt x="267701" y="66757"/>
                  </a:lnTo>
                  <a:lnTo>
                    <a:pt x="267386" y="66344"/>
                  </a:lnTo>
                  <a:lnTo>
                    <a:pt x="266778" y="65494"/>
                  </a:lnTo>
                  <a:lnTo>
                    <a:pt x="266195" y="64643"/>
                  </a:lnTo>
                  <a:lnTo>
                    <a:pt x="265564" y="63818"/>
                  </a:lnTo>
                  <a:lnTo>
                    <a:pt x="264932" y="62992"/>
                  </a:lnTo>
                  <a:cubicBezTo>
                    <a:pt x="264738" y="62724"/>
                    <a:pt x="264519" y="62457"/>
                    <a:pt x="264300" y="62190"/>
                  </a:cubicBezTo>
                  <a:lnTo>
                    <a:pt x="262940" y="60587"/>
                  </a:lnTo>
                  <a:cubicBezTo>
                    <a:pt x="261993" y="59566"/>
                    <a:pt x="261045" y="58522"/>
                    <a:pt x="260025" y="57550"/>
                  </a:cubicBezTo>
                  <a:cubicBezTo>
                    <a:pt x="257984" y="55582"/>
                    <a:pt x="255822" y="53712"/>
                    <a:pt x="253588" y="51963"/>
                  </a:cubicBezTo>
                  <a:cubicBezTo>
                    <a:pt x="249069" y="48416"/>
                    <a:pt x="244138" y="45210"/>
                    <a:pt x="239134" y="42027"/>
                  </a:cubicBezTo>
                  <a:lnTo>
                    <a:pt x="231554" y="37266"/>
                  </a:lnTo>
                  <a:cubicBezTo>
                    <a:pt x="228907" y="35566"/>
                    <a:pt x="226429" y="33768"/>
                    <a:pt x="224000" y="31922"/>
                  </a:cubicBezTo>
                  <a:cubicBezTo>
                    <a:pt x="219165" y="28229"/>
                    <a:pt x="214598" y="24440"/>
                    <a:pt x="209886" y="20990"/>
                  </a:cubicBezTo>
                  <a:cubicBezTo>
                    <a:pt x="207578" y="19290"/>
                    <a:pt x="205173" y="17687"/>
                    <a:pt x="202695" y="16205"/>
                  </a:cubicBezTo>
                  <a:cubicBezTo>
                    <a:pt x="201481" y="15476"/>
                    <a:pt x="200242" y="14845"/>
                    <a:pt x="199003" y="14189"/>
                  </a:cubicBezTo>
                  <a:lnTo>
                    <a:pt x="197108" y="13314"/>
                  </a:lnTo>
                  <a:cubicBezTo>
                    <a:pt x="196792" y="13168"/>
                    <a:pt x="196476" y="13071"/>
                    <a:pt x="196136" y="12925"/>
                  </a:cubicBezTo>
                  <a:lnTo>
                    <a:pt x="195189" y="12561"/>
                  </a:lnTo>
                  <a:cubicBezTo>
                    <a:pt x="194557" y="12318"/>
                    <a:pt x="193901" y="12099"/>
                    <a:pt x="193221" y="11905"/>
                  </a:cubicBezTo>
                  <a:lnTo>
                    <a:pt x="192225" y="11614"/>
                  </a:lnTo>
                  <a:lnTo>
                    <a:pt x="191739" y="11444"/>
                  </a:lnTo>
                  <a:lnTo>
                    <a:pt x="191229" y="11322"/>
                  </a:lnTo>
                  <a:lnTo>
                    <a:pt x="189189" y="10836"/>
                  </a:lnTo>
                  <a:cubicBezTo>
                    <a:pt x="188849" y="10763"/>
                    <a:pt x="188484" y="10691"/>
                    <a:pt x="188144" y="10642"/>
                  </a:cubicBezTo>
                  <a:lnTo>
                    <a:pt x="187100" y="10448"/>
                  </a:lnTo>
                  <a:cubicBezTo>
                    <a:pt x="185715" y="10180"/>
                    <a:pt x="184282" y="10035"/>
                    <a:pt x="182873" y="9840"/>
                  </a:cubicBezTo>
                  <a:cubicBezTo>
                    <a:pt x="182144" y="9767"/>
                    <a:pt x="181440" y="9719"/>
                    <a:pt x="180711" y="9646"/>
                  </a:cubicBezTo>
                  <a:cubicBezTo>
                    <a:pt x="180006" y="9597"/>
                    <a:pt x="179278" y="9500"/>
                    <a:pt x="178549" y="9500"/>
                  </a:cubicBezTo>
                  <a:cubicBezTo>
                    <a:pt x="176287" y="9385"/>
                    <a:pt x="174025" y="9330"/>
                    <a:pt x="171763" y="9330"/>
                  </a:cubicBezTo>
                  <a:cubicBezTo>
                    <a:pt x="169264" y="9330"/>
                    <a:pt x="166764" y="9397"/>
                    <a:pt x="164265" y="9525"/>
                  </a:cubicBezTo>
                  <a:cubicBezTo>
                    <a:pt x="159479" y="9767"/>
                    <a:pt x="154621" y="10156"/>
                    <a:pt x="149762" y="10569"/>
                  </a:cubicBezTo>
                  <a:cubicBezTo>
                    <a:pt x="147333" y="10788"/>
                    <a:pt x="144880" y="10982"/>
                    <a:pt x="142402" y="11176"/>
                  </a:cubicBezTo>
                  <a:lnTo>
                    <a:pt x="135163" y="11784"/>
                  </a:lnTo>
                  <a:lnTo>
                    <a:pt x="127924" y="12561"/>
                  </a:lnTo>
                  <a:lnTo>
                    <a:pt x="120709" y="13557"/>
                  </a:lnTo>
                  <a:cubicBezTo>
                    <a:pt x="101518" y="16424"/>
                    <a:pt x="82546" y="21476"/>
                    <a:pt x="64739" y="29347"/>
                  </a:cubicBezTo>
                  <a:cubicBezTo>
                    <a:pt x="64352" y="29816"/>
                    <a:pt x="64239" y="30165"/>
                    <a:pt x="64800" y="30165"/>
                  </a:cubicBezTo>
                  <a:cubicBezTo>
                    <a:pt x="64908" y="30165"/>
                    <a:pt x="65040" y="30152"/>
                    <a:pt x="65201" y="30124"/>
                  </a:cubicBezTo>
                  <a:cubicBezTo>
                    <a:pt x="66027" y="29979"/>
                    <a:pt x="66829" y="29760"/>
                    <a:pt x="67630" y="29468"/>
                  </a:cubicBezTo>
                  <a:cubicBezTo>
                    <a:pt x="68796" y="29128"/>
                    <a:pt x="70302" y="28618"/>
                    <a:pt x="72294" y="27914"/>
                  </a:cubicBezTo>
                  <a:lnTo>
                    <a:pt x="73436" y="27549"/>
                  </a:lnTo>
                  <a:cubicBezTo>
                    <a:pt x="73825" y="27404"/>
                    <a:pt x="74238" y="27258"/>
                    <a:pt x="74699" y="27112"/>
                  </a:cubicBezTo>
                  <a:cubicBezTo>
                    <a:pt x="75622" y="26821"/>
                    <a:pt x="76618" y="26480"/>
                    <a:pt x="77712" y="26116"/>
                  </a:cubicBezTo>
                  <a:cubicBezTo>
                    <a:pt x="78780" y="25752"/>
                    <a:pt x="79946" y="25339"/>
                    <a:pt x="81210" y="24926"/>
                  </a:cubicBezTo>
                  <a:lnTo>
                    <a:pt x="85194" y="23687"/>
                  </a:lnTo>
                  <a:lnTo>
                    <a:pt x="87356" y="22982"/>
                  </a:lnTo>
                  <a:lnTo>
                    <a:pt x="89590" y="22326"/>
                  </a:lnTo>
                  <a:cubicBezTo>
                    <a:pt x="91145" y="21889"/>
                    <a:pt x="92724" y="21428"/>
                    <a:pt x="94352" y="20966"/>
                  </a:cubicBezTo>
                  <a:lnTo>
                    <a:pt x="99405" y="19654"/>
                  </a:lnTo>
                  <a:lnTo>
                    <a:pt x="100716" y="19314"/>
                  </a:lnTo>
                  <a:lnTo>
                    <a:pt x="102028" y="19023"/>
                  </a:lnTo>
                  <a:lnTo>
                    <a:pt x="104700" y="18415"/>
                  </a:lnTo>
                  <a:lnTo>
                    <a:pt x="107421" y="17808"/>
                  </a:lnTo>
                  <a:lnTo>
                    <a:pt x="110166" y="17249"/>
                  </a:lnTo>
                  <a:lnTo>
                    <a:pt x="112935" y="16691"/>
                  </a:lnTo>
                  <a:lnTo>
                    <a:pt x="114320" y="16424"/>
                  </a:lnTo>
                  <a:lnTo>
                    <a:pt x="115705" y="16181"/>
                  </a:lnTo>
                  <a:lnTo>
                    <a:pt x="121292" y="15233"/>
                  </a:lnTo>
                  <a:lnTo>
                    <a:pt x="126831" y="14456"/>
                  </a:lnTo>
                  <a:lnTo>
                    <a:pt x="128191" y="14261"/>
                  </a:lnTo>
                  <a:lnTo>
                    <a:pt x="129551" y="14116"/>
                  </a:lnTo>
                  <a:lnTo>
                    <a:pt x="132248" y="13800"/>
                  </a:lnTo>
                  <a:lnTo>
                    <a:pt x="134871" y="13508"/>
                  </a:lnTo>
                  <a:cubicBezTo>
                    <a:pt x="135746" y="13411"/>
                    <a:pt x="136620" y="13338"/>
                    <a:pt x="137471" y="13266"/>
                  </a:cubicBezTo>
                  <a:lnTo>
                    <a:pt x="142426" y="12853"/>
                  </a:lnTo>
                  <a:lnTo>
                    <a:pt x="147163" y="12512"/>
                  </a:lnTo>
                  <a:cubicBezTo>
                    <a:pt x="151317" y="12245"/>
                    <a:pt x="155423" y="11929"/>
                    <a:pt x="159528" y="11711"/>
                  </a:cubicBezTo>
                  <a:cubicBezTo>
                    <a:pt x="163335" y="11486"/>
                    <a:pt x="167122" y="11344"/>
                    <a:pt x="170888" y="11344"/>
                  </a:cubicBezTo>
                  <a:cubicBezTo>
                    <a:pt x="171182" y="11344"/>
                    <a:pt x="171477" y="11345"/>
                    <a:pt x="171771" y="11346"/>
                  </a:cubicBezTo>
                  <a:cubicBezTo>
                    <a:pt x="175779" y="11346"/>
                    <a:pt x="179788" y="11589"/>
                    <a:pt x="183772" y="12075"/>
                  </a:cubicBezTo>
                  <a:cubicBezTo>
                    <a:pt x="187585" y="12512"/>
                    <a:pt x="191326" y="13411"/>
                    <a:pt x="194922" y="14747"/>
                  </a:cubicBezTo>
                  <a:cubicBezTo>
                    <a:pt x="198371" y="16083"/>
                    <a:pt x="201796" y="18002"/>
                    <a:pt x="205149" y="20262"/>
                  </a:cubicBezTo>
                  <a:cubicBezTo>
                    <a:pt x="208477" y="22497"/>
                    <a:pt x="211781" y="25047"/>
                    <a:pt x="215133" y="27671"/>
                  </a:cubicBezTo>
                  <a:cubicBezTo>
                    <a:pt x="218510" y="30319"/>
                    <a:pt x="221910" y="33064"/>
                    <a:pt x="225554" y="35711"/>
                  </a:cubicBezTo>
                  <a:cubicBezTo>
                    <a:pt x="226502" y="36343"/>
                    <a:pt x="227401" y="37023"/>
                    <a:pt x="228372" y="37655"/>
                  </a:cubicBezTo>
                  <a:lnTo>
                    <a:pt x="229805" y="38602"/>
                  </a:lnTo>
                  <a:lnTo>
                    <a:pt x="230534" y="39088"/>
                  </a:lnTo>
                  <a:lnTo>
                    <a:pt x="231214" y="39501"/>
                  </a:lnTo>
                  <a:lnTo>
                    <a:pt x="236729" y="42951"/>
                  </a:lnTo>
                  <a:cubicBezTo>
                    <a:pt x="240373" y="45234"/>
                    <a:pt x="243944" y="47493"/>
                    <a:pt x="247369" y="49850"/>
                  </a:cubicBezTo>
                  <a:cubicBezTo>
                    <a:pt x="250721" y="52157"/>
                    <a:pt x="253928" y="54659"/>
                    <a:pt x="256940" y="57356"/>
                  </a:cubicBezTo>
                  <a:cubicBezTo>
                    <a:pt x="259855" y="59955"/>
                    <a:pt x="262503" y="62846"/>
                    <a:pt x="264811" y="65980"/>
                  </a:cubicBezTo>
                  <a:cubicBezTo>
                    <a:pt x="266997" y="69040"/>
                    <a:pt x="268770" y="72368"/>
                    <a:pt x="270082" y="75891"/>
                  </a:cubicBezTo>
                  <a:lnTo>
                    <a:pt x="270349" y="76547"/>
                  </a:lnTo>
                  <a:cubicBezTo>
                    <a:pt x="270422" y="76765"/>
                    <a:pt x="270495" y="76984"/>
                    <a:pt x="270568" y="77202"/>
                  </a:cubicBezTo>
                  <a:lnTo>
                    <a:pt x="270981" y="78539"/>
                  </a:lnTo>
                  <a:cubicBezTo>
                    <a:pt x="271151" y="79000"/>
                    <a:pt x="271248" y="79462"/>
                    <a:pt x="271370" y="79899"/>
                  </a:cubicBezTo>
                  <a:lnTo>
                    <a:pt x="271734" y="81284"/>
                  </a:lnTo>
                  <a:lnTo>
                    <a:pt x="272050" y="82668"/>
                  </a:lnTo>
                  <a:cubicBezTo>
                    <a:pt x="272123" y="83130"/>
                    <a:pt x="272244" y="83591"/>
                    <a:pt x="272317" y="84053"/>
                  </a:cubicBezTo>
                  <a:lnTo>
                    <a:pt x="272536" y="85462"/>
                  </a:lnTo>
                  <a:lnTo>
                    <a:pt x="272633" y="86166"/>
                  </a:lnTo>
                  <a:cubicBezTo>
                    <a:pt x="272681" y="86385"/>
                    <a:pt x="272706" y="86628"/>
                    <a:pt x="272730" y="86871"/>
                  </a:cubicBezTo>
                  <a:cubicBezTo>
                    <a:pt x="273143" y="90636"/>
                    <a:pt x="273167" y="94426"/>
                    <a:pt x="272778" y="98215"/>
                  </a:cubicBezTo>
                  <a:cubicBezTo>
                    <a:pt x="272754" y="98677"/>
                    <a:pt x="272681" y="99138"/>
                    <a:pt x="272608" y="99624"/>
                  </a:cubicBezTo>
                  <a:lnTo>
                    <a:pt x="272414" y="101009"/>
                  </a:lnTo>
                  <a:cubicBezTo>
                    <a:pt x="272268" y="101956"/>
                    <a:pt x="272074" y="102879"/>
                    <a:pt x="271928" y="103802"/>
                  </a:cubicBezTo>
                  <a:cubicBezTo>
                    <a:pt x="271710" y="104750"/>
                    <a:pt x="271515" y="105649"/>
                    <a:pt x="271272" y="106572"/>
                  </a:cubicBezTo>
                  <a:lnTo>
                    <a:pt x="270884" y="107932"/>
                  </a:lnTo>
                  <a:cubicBezTo>
                    <a:pt x="270762" y="108369"/>
                    <a:pt x="270641" y="108831"/>
                    <a:pt x="270471" y="109268"/>
                  </a:cubicBezTo>
                  <a:cubicBezTo>
                    <a:pt x="269353" y="112815"/>
                    <a:pt x="267871" y="116264"/>
                    <a:pt x="266050" y="119519"/>
                  </a:cubicBezTo>
                  <a:lnTo>
                    <a:pt x="265564" y="120394"/>
                  </a:lnTo>
                  <a:lnTo>
                    <a:pt x="265029" y="121244"/>
                  </a:lnTo>
                  <a:lnTo>
                    <a:pt x="264495" y="122119"/>
                  </a:lnTo>
                  <a:lnTo>
                    <a:pt x="264252" y="122532"/>
                  </a:lnTo>
                  <a:lnTo>
                    <a:pt x="263960" y="122945"/>
                  </a:lnTo>
                  <a:lnTo>
                    <a:pt x="262843" y="124596"/>
                  </a:lnTo>
                  <a:lnTo>
                    <a:pt x="261628" y="126200"/>
                  </a:lnTo>
                  <a:cubicBezTo>
                    <a:pt x="260001" y="128289"/>
                    <a:pt x="258203" y="130257"/>
                    <a:pt x="256284" y="132054"/>
                  </a:cubicBezTo>
                  <a:cubicBezTo>
                    <a:pt x="254341" y="133828"/>
                    <a:pt x="252276" y="135431"/>
                    <a:pt x="250089" y="136864"/>
                  </a:cubicBezTo>
                  <a:lnTo>
                    <a:pt x="248389" y="137933"/>
                  </a:lnTo>
                  <a:lnTo>
                    <a:pt x="246616" y="138929"/>
                  </a:lnTo>
                  <a:lnTo>
                    <a:pt x="246178" y="139196"/>
                  </a:lnTo>
                  <a:lnTo>
                    <a:pt x="245741" y="139415"/>
                  </a:lnTo>
                  <a:lnTo>
                    <a:pt x="244818" y="139876"/>
                  </a:lnTo>
                  <a:lnTo>
                    <a:pt x="243919" y="140338"/>
                  </a:lnTo>
                  <a:lnTo>
                    <a:pt x="242996" y="140775"/>
                  </a:lnTo>
                  <a:lnTo>
                    <a:pt x="242049" y="141188"/>
                  </a:lnTo>
                  <a:lnTo>
                    <a:pt x="241587" y="141407"/>
                  </a:lnTo>
                  <a:lnTo>
                    <a:pt x="241126" y="141601"/>
                  </a:lnTo>
                  <a:lnTo>
                    <a:pt x="239231" y="142403"/>
                  </a:lnTo>
                  <a:lnTo>
                    <a:pt x="237287" y="143131"/>
                  </a:lnTo>
                  <a:cubicBezTo>
                    <a:pt x="236656" y="143399"/>
                    <a:pt x="235976" y="143593"/>
                    <a:pt x="235344" y="143836"/>
                  </a:cubicBezTo>
                  <a:cubicBezTo>
                    <a:pt x="232721" y="144735"/>
                    <a:pt x="230000" y="145512"/>
                    <a:pt x="227255" y="146192"/>
                  </a:cubicBezTo>
                  <a:cubicBezTo>
                    <a:pt x="224485" y="146872"/>
                    <a:pt x="221692" y="147455"/>
                    <a:pt x="218850" y="147990"/>
                  </a:cubicBezTo>
                  <a:cubicBezTo>
                    <a:pt x="216007" y="148500"/>
                    <a:pt x="213117" y="148986"/>
                    <a:pt x="210226" y="149374"/>
                  </a:cubicBezTo>
                  <a:cubicBezTo>
                    <a:pt x="194787" y="151592"/>
                    <a:pt x="179230" y="152704"/>
                    <a:pt x="163670" y="152704"/>
                  </a:cubicBezTo>
                  <a:cubicBezTo>
                    <a:pt x="155702" y="152704"/>
                    <a:pt x="147733" y="152412"/>
                    <a:pt x="139778" y="151828"/>
                  </a:cubicBezTo>
                  <a:lnTo>
                    <a:pt x="136742" y="151634"/>
                  </a:lnTo>
                  <a:lnTo>
                    <a:pt x="133705" y="151342"/>
                  </a:lnTo>
                  <a:lnTo>
                    <a:pt x="127608" y="150735"/>
                  </a:lnTo>
                  <a:cubicBezTo>
                    <a:pt x="125567" y="150492"/>
                    <a:pt x="123551" y="150225"/>
                    <a:pt x="121510" y="149958"/>
                  </a:cubicBezTo>
                  <a:lnTo>
                    <a:pt x="118450" y="149569"/>
                  </a:lnTo>
                  <a:cubicBezTo>
                    <a:pt x="117454" y="149423"/>
                    <a:pt x="116433" y="149253"/>
                    <a:pt x="115413" y="149107"/>
                  </a:cubicBezTo>
                  <a:lnTo>
                    <a:pt x="109316" y="148111"/>
                  </a:lnTo>
                  <a:cubicBezTo>
                    <a:pt x="107275" y="147747"/>
                    <a:pt x="105235" y="147358"/>
                    <a:pt x="103218" y="146970"/>
                  </a:cubicBezTo>
                  <a:lnTo>
                    <a:pt x="100182" y="146387"/>
                  </a:lnTo>
                  <a:cubicBezTo>
                    <a:pt x="99162" y="146192"/>
                    <a:pt x="98141" y="145949"/>
                    <a:pt x="97145" y="145731"/>
                  </a:cubicBezTo>
                  <a:lnTo>
                    <a:pt x="91072" y="144370"/>
                  </a:lnTo>
                  <a:cubicBezTo>
                    <a:pt x="89056" y="143884"/>
                    <a:pt x="87040" y="143374"/>
                    <a:pt x="85048" y="142864"/>
                  </a:cubicBezTo>
                  <a:lnTo>
                    <a:pt x="82036" y="142087"/>
                  </a:lnTo>
                  <a:cubicBezTo>
                    <a:pt x="81040" y="141820"/>
                    <a:pt x="80044" y="141528"/>
                    <a:pt x="79048" y="141237"/>
                  </a:cubicBezTo>
                  <a:lnTo>
                    <a:pt x="73096" y="139536"/>
                  </a:lnTo>
                  <a:cubicBezTo>
                    <a:pt x="71128" y="138929"/>
                    <a:pt x="69161" y="138273"/>
                    <a:pt x="67193" y="137666"/>
                  </a:cubicBezTo>
                  <a:cubicBezTo>
                    <a:pt x="63258" y="136451"/>
                    <a:pt x="59395" y="135115"/>
                    <a:pt x="55630" y="133682"/>
                  </a:cubicBezTo>
                  <a:cubicBezTo>
                    <a:pt x="51865" y="132249"/>
                    <a:pt x="48221" y="130694"/>
                    <a:pt x="44698" y="128993"/>
                  </a:cubicBezTo>
                  <a:cubicBezTo>
                    <a:pt x="41249" y="127342"/>
                    <a:pt x="37921" y="125471"/>
                    <a:pt x="34714" y="123358"/>
                  </a:cubicBezTo>
                  <a:cubicBezTo>
                    <a:pt x="33937" y="122847"/>
                    <a:pt x="33159" y="122337"/>
                    <a:pt x="32406" y="121779"/>
                  </a:cubicBezTo>
                  <a:lnTo>
                    <a:pt x="31289" y="120953"/>
                  </a:lnTo>
                  <a:cubicBezTo>
                    <a:pt x="30925" y="120685"/>
                    <a:pt x="30560" y="120394"/>
                    <a:pt x="30196" y="120127"/>
                  </a:cubicBezTo>
                  <a:cubicBezTo>
                    <a:pt x="29831" y="119835"/>
                    <a:pt x="29467" y="119568"/>
                    <a:pt x="29103" y="119252"/>
                  </a:cubicBezTo>
                  <a:lnTo>
                    <a:pt x="28058" y="118378"/>
                  </a:lnTo>
                  <a:cubicBezTo>
                    <a:pt x="27354" y="117795"/>
                    <a:pt x="26722" y="117187"/>
                    <a:pt x="26066" y="116580"/>
                  </a:cubicBezTo>
                  <a:cubicBezTo>
                    <a:pt x="23491" y="114151"/>
                    <a:pt x="21159" y="111479"/>
                    <a:pt x="19143" y="108588"/>
                  </a:cubicBezTo>
                  <a:cubicBezTo>
                    <a:pt x="17199" y="105770"/>
                    <a:pt x="15572" y="102782"/>
                    <a:pt x="14309" y="99624"/>
                  </a:cubicBezTo>
                  <a:cubicBezTo>
                    <a:pt x="13094" y="96612"/>
                    <a:pt x="12317" y="93478"/>
                    <a:pt x="11928" y="90247"/>
                  </a:cubicBezTo>
                  <a:lnTo>
                    <a:pt x="11807" y="89081"/>
                  </a:lnTo>
                  <a:cubicBezTo>
                    <a:pt x="11782" y="88887"/>
                    <a:pt x="11782" y="88693"/>
                    <a:pt x="11782" y="88523"/>
                  </a:cubicBezTo>
                  <a:lnTo>
                    <a:pt x="11758" y="87940"/>
                  </a:lnTo>
                  <a:lnTo>
                    <a:pt x="11734" y="86774"/>
                  </a:lnTo>
                  <a:cubicBezTo>
                    <a:pt x="11709" y="86385"/>
                    <a:pt x="11758" y="86021"/>
                    <a:pt x="11758" y="85632"/>
                  </a:cubicBezTo>
                  <a:cubicBezTo>
                    <a:pt x="11807" y="84101"/>
                    <a:pt x="11977" y="82571"/>
                    <a:pt x="12268" y="81065"/>
                  </a:cubicBezTo>
                  <a:cubicBezTo>
                    <a:pt x="13361" y="75065"/>
                    <a:pt x="16228" y="69478"/>
                    <a:pt x="19823" y="64571"/>
                  </a:cubicBezTo>
                  <a:cubicBezTo>
                    <a:pt x="21305" y="62530"/>
                    <a:pt x="22884" y="60562"/>
                    <a:pt x="24584" y="58692"/>
                  </a:cubicBezTo>
                  <a:cubicBezTo>
                    <a:pt x="26139" y="56967"/>
                    <a:pt x="27621" y="55485"/>
                    <a:pt x="28981" y="54149"/>
                  </a:cubicBezTo>
                  <a:cubicBezTo>
                    <a:pt x="31678" y="51501"/>
                    <a:pt x="33864" y="49534"/>
                    <a:pt x="35394" y="48100"/>
                  </a:cubicBezTo>
                  <a:cubicBezTo>
                    <a:pt x="36147" y="47372"/>
                    <a:pt x="36730" y="46789"/>
                    <a:pt x="37168" y="46327"/>
                  </a:cubicBezTo>
                  <a:cubicBezTo>
                    <a:pt x="37484" y="45987"/>
                    <a:pt x="37751" y="45623"/>
                    <a:pt x="37969" y="45210"/>
                  </a:cubicBezTo>
                  <a:cubicBezTo>
                    <a:pt x="38077" y="44940"/>
                    <a:pt x="37975" y="44805"/>
                    <a:pt x="37672" y="44805"/>
                  </a:cubicBezTo>
                  <a:cubicBezTo>
                    <a:pt x="37429" y="44805"/>
                    <a:pt x="37057" y="44891"/>
                    <a:pt x="36560" y="45064"/>
                  </a:cubicBezTo>
                  <a:cubicBezTo>
                    <a:pt x="34836" y="45720"/>
                    <a:pt x="33184" y="46546"/>
                    <a:pt x="31605" y="47517"/>
                  </a:cubicBezTo>
                  <a:cubicBezTo>
                    <a:pt x="28860" y="49145"/>
                    <a:pt x="26260" y="50967"/>
                    <a:pt x="23783" y="52983"/>
                  </a:cubicBezTo>
                  <a:cubicBezTo>
                    <a:pt x="20333" y="55753"/>
                    <a:pt x="17199" y="58886"/>
                    <a:pt x="14454" y="62311"/>
                  </a:cubicBezTo>
                  <a:cubicBezTo>
                    <a:pt x="12778" y="64352"/>
                    <a:pt x="11272" y="66538"/>
                    <a:pt x="9960" y="68822"/>
                  </a:cubicBezTo>
                  <a:cubicBezTo>
                    <a:pt x="9620" y="69429"/>
                    <a:pt x="9280" y="70061"/>
                    <a:pt x="8989" y="70692"/>
                  </a:cubicBezTo>
                  <a:cubicBezTo>
                    <a:pt x="8673" y="71324"/>
                    <a:pt x="8381" y="71980"/>
                    <a:pt x="8066" y="72636"/>
                  </a:cubicBezTo>
                  <a:cubicBezTo>
                    <a:pt x="7458" y="73996"/>
                    <a:pt x="6948" y="75381"/>
                    <a:pt x="6511" y="76814"/>
                  </a:cubicBezTo>
                  <a:lnTo>
                    <a:pt x="5466" y="76498"/>
                  </a:lnTo>
                  <a:cubicBezTo>
                    <a:pt x="5879" y="75065"/>
                    <a:pt x="6365" y="73680"/>
                    <a:pt x="6924" y="72295"/>
                  </a:cubicBezTo>
                  <a:cubicBezTo>
                    <a:pt x="7483" y="71008"/>
                    <a:pt x="8017" y="69769"/>
                    <a:pt x="8600" y="68652"/>
                  </a:cubicBezTo>
                  <a:cubicBezTo>
                    <a:pt x="9669" y="66611"/>
                    <a:pt x="10835" y="64643"/>
                    <a:pt x="12098" y="62749"/>
                  </a:cubicBezTo>
                  <a:cubicBezTo>
                    <a:pt x="13896" y="60149"/>
                    <a:pt x="15815" y="57623"/>
                    <a:pt x="17880" y="55218"/>
                  </a:cubicBezTo>
                  <a:cubicBezTo>
                    <a:pt x="19386" y="53420"/>
                    <a:pt x="20455" y="52206"/>
                    <a:pt x="21135" y="51356"/>
                  </a:cubicBezTo>
                  <a:cubicBezTo>
                    <a:pt x="21791" y="50505"/>
                    <a:pt x="22058" y="50020"/>
                    <a:pt x="22058" y="49728"/>
                  </a:cubicBezTo>
                  <a:cubicBezTo>
                    <a:pt x="22068" y="49503"/>
                    <a:pt x="21894" y="49429"/>
                    <a:pt x="21629" y="49429"/>
                  </a:cubicBezTo>
                  <a:cubicBezTo>
                    <a:pt x="21263" y="49429"/>
                    <a:pt x="20725" y="49571"/>
                    <a:pt x="20260" y="49655"/>
                  </a:cubicBezTo>
                  <a:cubicBezTo>
                    <a:pt x="20065" y="49697"/>
                    <a:pt x="19883" y="49725"/>
                    <a:pt x="19731" y="49725"/>
                  </a:cubicBezTo>
                  <a:cubicBezTo>
                    <a:pt x="19262" y="49725"/>
                    <a:pt x="19095" y="49451"/>
                    <a:pt x="19774" y="48441"/>
                  </a:cubicBezTo>
                  <a:lnTo>
                    <a:pt x="19774" y="48441"/>
                  </a:lnTo>
                  <a:cubicBezTo>
                    <a:pt x="15159" y="52789"/>
                    <a:pt x="10859" y="57672"/>
                    <a:pt x="7385" y="63283"/>
                  </a:cubicBezTo>
                  <a:cubicBezTo>
                    <a:pt x="6511" y="64692"/>
                    <a:pt x="5685" y="66125"/>
                    <a:pt x="4956" y="67631"/>
                  </a:cubicBezTo>
                  <a:cubicBezTo>
                    <a:pt x="4227" y="69162"/>
                    <a:pt x="3547" y="70668"/>
                    <a:pt x="2964" y="72271"/>
                  </a:cubicBezTo>
                  <a:cubicBezTo>
                    <a:pt x="2357" y="73850"/>
                    <a:pt x="1847" y="75478"/>
                    <a:pt x="1434" y="77130"/>
                  </a:cubicBezTo>
                  <a:cubicBezTo>
                    <a:pt x="1215" y="77956"/>
                    <a:pt x="997" y="78781"/>
                    <a:pt x="875" y="79632"/>
                  </a:cubicBezTo>
                  <a:cubicBezTo>
                    <a:pt x="729" y="80458"/>
                    <a:pt x="559" y="81308"/>
                    <a:pt x="462" y="82158"/>
                  </a:cubicBezTo>
                  <a:cubicBezTo>
                    <a:pt x="49" y="85583"/>
                    <a:pt x="1" y="89033"/>
                    <a:pt x="365" y="92458"/>
                  </a:cubicBezTo>
                  <a:cubicBezTo>
                    <a:pt x="754" y="95835"/>
                    <a:pt x="1507" y="99187"/>
                    <a:pt x="2576" y="102418"/>
                  </a:cubicBezTo>
                  <a:cubicBezTo>
                    <a:pt x="3620" y="105600"/>
                    <a:pt x="4980" y="108685"/>
                    <a:pt x="6608" y="111624"/>
                  </a:cubicBezTo>
                  <a:cubicBezTo>
                    <a:pt x="8211" y="114564"/>
                    <a:pt x="10033" y="117357"/>
                    <a:pt x="12098" y="120005"/>
                  </a:cubicBezTo>
                  <a:cubicBezTo>
                    <a:pt x="12608" y="120661"/>
                    <a:pt x="13264" y="121341"/>
                    <a:pt x="13920" y="122094"/>
                  </a:cubicBezTo>
                  <a:cubicBezTo>
                    <a:pt x="14576" y="122872"/>
                    <a:pt x="15353" y="123649"/>
                    <a:pt x="16155" y="124451"/>
                  </a:cubicBezTo>
                  <a:lnTo>
                    <a:pt x="16762" y="125058"/>
                  </a:lnTo>
                  <a:lnTo>
                    <a:pt x="17418" y="125665"/>
                  </a:lnTo>
                  <a:lnTo>
                    <a:pt x="18730" y="126880"/>
                  </a:lnTo>
                  <a:cubicBezTo>
                    <a:pt x="19191" y="127293"/>
                    <a:pt x="19653" y="127682"/>
                    <a:pt x="20115" y="128070"/>
                  </a:cubicBezTo>
                  <a:cubicBezTo>
                    <a:pt x="20576" y="128459"/>
                    <a:pt x="21038" y="128872"/>
                    <a:pt x="21523" y="129261"/>
                  </a:cubicBezTo>
                  <a:cubicBezTo>
                    <a:pt x="24900" y="131957"/>
                    <a:pt x="28471" y="134386"/>
                    <a:pt x="32212" y="136548"/>
                  </a:cubicBezTo>
                  <a:cubicBezTo>
                    <a:pt x="36245" y="138856"/>
                    <a:pt x="40399" y="140921"/>
                    <a:pt x="44674" y="142743"/>
                  </a:cubicBezTo>
                  <a:cubicBezTo>
                    <a:pt x="48901" y="144540"/>
                    <a:pt x="53152" y="146119"/>
                    <a:pt x="57379" y="147577"/>
                  </a:cubicBezTo>
                  <a:cubicBezTo>
                    <a:pt x="58423" y="147917"/>
                    <a:pt x="59492" y="148306"/>
                    <a:pt x="60561" y="148621"/>
                  </a:cubicBezTo>
                  <a:lnTo>
                    <a:pt x="63743" y="149642"/>
                  </a:lnTo>
                  <a:lnTo>
                    <a:pt x="66926" y="150638"/>
                  </a:lnTo>
                  <a:cubicBezTo>
                    <a:pt x="67970" y="150953"/>
                    <a:pt x="69039" y="151318"/>
                    <a:pt x="70108" y="151609"/>
                  </a:cubicBezTo>
                  <a:cubicBezTo>
                    <a:pt x="74383" y="152824"/>
                    <a:pt x="78635" y="154087"/>
                    <a:pt x="82934" y="155107"/>
                  </a:cubicBezTo>
                  <a:lnTo>
                    <a:pt x="86141" y="155909"/>
                  </a:lnTo>
                  <a:lnTo>
                    <a:pt x="87769" y="156346"/>
                  </a:lnTo>
                  <a:lnTo>
                    <a:pt x="89372" y="156711"/>
                  </a:lnTo>
                  <a:lnTo>
                    <a:pt x="95834" y="158144"/>
                  </a:lnTo>
                  <a:cubicBezTo>
                    <a:pt x="96392" y="158241"/>
                    <a:pt x="96927" y="158387"/>
                    <a:pt x="97461" y="158484"/>
                  </a:cubicBezTo>
                  <a:lnTo>
                    <a:pt x="99089" y="158800"/>
                  </a:lnTo>
                  <a:lnTo>
                    <a:pt x="102320" y="159407"/>
                  </a:lnTo>
                  <a:cubicBezTo>
                    <a:pt x="104506" y="159796"/>
                    <a:pt x="106644" y="160257"/>
                    <a:pt x="108830" y="160573"/>
                  </a:cubicBezTo>
                  <a:lnTo>
                    <a:pt x="115340" y="161618"/>
                  </a:lnTo>
                  <a:cubicBezTo>
                    <a:pt x="116409" y="161812"/>
                    <a:pt x="117502" y="161934"/>
                    <a:pt x="118595" y="162079"/>
                  </a:cubicBezTo>
                  <a:lnTo>
                    <a:pt x="121851" y="162492"/>
                  </a:lnTo>
                  <a:lnTo>
                    <a:pt x="125106" y="162930"/>
                  </a:lnTo>
                  <a:lnTo>
                    <a:pt x="125932" y="163027"/>
                  </a:lnTo>
                  <a:lnTo>
                    <a:pt x="126758" y="163124"/>
                  </a:lnTo>
                  <a:lnTo>
                    <a:pt x="128385" y="163270"/>
                  </a:lnTo>
                  <a:lnTo>
                    <a:pt x="134920" y="163950"/>
                  </a:lnTo>
                  <a:cubicBezTo>
                    <a:pt x="137082" y="164144"/>
                    <a:pt x="139268" y="164290"/>
                    <a:pt x="141454" y="164436"/>
                  </a:cubicBezTo>
                  <a:lnTo>
                    <a:pt x="144734" y="164679"/>
                  </a:lnTo>
                  <a:cubicBezTo>
                    <a:pt x="145827" y="164751"/>
                    <a:pt x="146920" y="164800"/>
                    <a:pt x="147989" y="164849"/>
                  </a:cubicBezTo>
                  <a:lnTo>
                    <a:pt x="154548" y="165140"/>
                  </a:lnTo>
                  <a:lnTo>
                    <a:pt x="161083" y="165262"/>
                  </a:lnTo>
                  <a:lnTo>
                    <a:pt x="164338" y="165310"/>
                  </a:lnTo>
                  <a:lnTo>
                    <a:pt x="167617" y="165262"/>
                  </a:lnTo>
                  <a:lnTo>
                    <a:pt x="174152" y="165189"/>
                  </a:lnTo>
                  <a:lnTo>
                    <a:pt x="180662" y="164897"/>
                  </a:lnTo>
                  <a:cubicBezTo>
                    <a:pt x="181755" y="164849"/>
                    <a:pt x="182824" y="164824"/>
                    <a:pt x="183917" y="164776"/>
                  </a:cubicBezTo>
                  <a:lnTo>
                    <a:pt x="187173" y="164533"/>
                  </a:lnTo>
                  <a:cubicBezTo>
                    <a:pt x="189335" y="164363"/>
                    <a:pt x="191497" y="164241"/>
                    <a:pt x="193659" y="164071"/>
                  </a:cubicBezTo>
                  <a:lnTo>
                    <a:pt x="200145" y="163415"/>
                  </a:lnTo>
                  <a:cubicBezTo>
                    <a:pt x="201213" y="163294"/>
                    <a:pt x="202307" y="163197"/>
                    <a:pt x="203375" y="163075"/>
                  </a:cubicBezTo>
                  <a:lnTo>
                    <a:pt x="206606" y="162662"/>
                  </a:lnTo>
                  <a:cubicBezTo>
                    <a:pt x="208744" y="162371"/>
                    <a:pt x="210882" y="162104"/>
                    <a:pt x="213044" y="161812"/>
                  </a:cubicBezTo>
                  <a:cubicBezTo>
                    <a:pt x="217344" y="161156"/>
                    <a:pt x="221668" y="160427"/>
                    <a:pt x="225992" y="159504"/>
                  </a:cubicBezTo>
                  <a:cubicBezTo>
                    <a:pt x="230364" y="158581"/>
                    <a:pt x="234688" y="157415"/>
                    <a:pt x="238915" y="155982"/>
                  </a:cubicBezTo>
                  <a:cubicBezTo>
                    <a:pt x="243263" y="154524"/>
                    <a:pt x="247466" y="152727"/>
                    <a:pt x="251523" y="150613"/>
                  </a:cubicBezTo>
                  <a:cubicBezTo>
                    <a:pt x="251766" y="150468"/>
                    <a:pt x="252033" y="150346"/>
                    <a:pt x="252276" y="150200"/>
                  </a:cubicBezTo>
                  <a:lnTo>
                    <a:pt x="253029" y="149763"/>
                  </a:lnTo>
                  <a:lnTo>
                    <a:pt x="254559" y="148913"/>
                  </a:lnTo>
                  <a:cubicBezTo>
                    <a:pt x="255555" y="148306"/>
                    <a:pt x="256527" y="147674"/>
                    <a:pt x="257499" y="147042"/>
                  </a:cubicBezTo>
                  <a:lnTo>
                    <a:pt x="258956" y="146022"/>
                  </a:lnTo>
                  <a:lnTo>
                    <a:pt x="259685" y="145488"/>
                  </a:lnTo>
                  <a:lnTo>
                    <a:pt x="260049" y="145245"/>
                  </a:lnTo>
                  <a:lnTo>
                    <a:pt x="260389" y="144953"/>
                  </a:lnTo>
                  <a:lnTo>
                    <a:pt x="261774" y="143860"/>
                  </a:lnTo>
                  <a:lnTo>
                    <a:pt x="262479" y="143301"/>
                  </a:lnTo>
                  <a:cubicBezTo>
                    <a:pt x="262697" y="143107"/>
                    <a:pt x="262916" y="142913"/>
                    <a:pt x="263134" y="142718"/>
                  </a:cubicBezTo>
                  <a:cubicBezTo>
                    <a:pt x="266657" y="139609"/>
                    <a:pt x="269839" y="136111"/>
                    <a:pt x="272560" y="132297"/>
                  </a:cubicBezTo>
                  <a:cubicBezTo>
                    <a:pt x="272924" y="131836"/>
                    <a:pt x="273240" y="131350"/>
                    <a:pt x="273556" y="130864"/>
                  </a:cubicBezTo>
                  <a:lnTo>
                    <a:pt x="274528" y="129406"/>
                  </a:lnTo>
                  <a:cubicBezTo>
                    <a:pt x="275159" y="128410"/>
                    <a:pt x="275718" y="127414"/>
                    <a:pt x="276325" y="126418"/>
                  </a:cubicBezTo>
                  <a:lnTo>
                    <a:pt x="277151" y="124864"/>
                  </a:lnTo>
                  <a:cubicBezTo>
                    <a:pt x="277418" y="124354"/>
                    <a:pt x="277710" y="123843"/>
                    <a:pt x="277953" y="123309"/>
                  </a:cubicBezTo>
                  <a:lnTo>
                    <a:pt x="278706" y="121754"/>
                  </a:lnTo>
                  <a:lnTo>
                    <a:pt x="279094" y="120953"/>
                  </a:lnTo>
                  <a:lnTo>
                    <a:pt x="279435" y="120151"/>
                  </a:lnTo>
                  <a:cubicBezTo>
                    <a:pt x="281256" y="115900"/>
                    <a:pt x="282665" y="111454"/>
                    <a:pt x="283637" y="106912"/>
                  </a:cubicBezTo>
                  <a:cubicBezTo>
                    <a:pt x="283686" y="106645"/>
                    <a:pt x="283759" y="106353"/>
                    <a:pt x="283807" y="106062"/>
                  </a:cubicBezTo>
                  <a:lnTo>
                    <a:pt x="283953" y="105211"/>
                  </a:lnTo>
                  <a:lnTo>
                    <a:pt x="284269" y="103487"/>
                  </a:lnTo>
                  <a:cubicBezTo>
                    <a:pt x="284439" y="102345"/>
                    <a:pt x="284560" y="101179"/>
                    <a:pt x="284730" y="100037"/>
                  </a:cubicBezTo>
                  <a:cubicBezTo>
                    <a:pt x="284803" y="98871"/>
                    <a:pt x="284925" y="97729"/>
                    <a:pt x="284973" y="96563"/>
                  </a:cubicBezTo>
                  <a:lnTo>
                    <a:pt x="285046" y="94814"/>
                  </a:lnTo>
                  <a:lnTo>
                    <a:pt x="285070" y="93940"/>
                  </a:lnTo>
                  <a:lnTo>
                    <a:pt x="285070" y="93065"/>
                  </a:lnTo>
                  <a:cubicBezTo>
                    <a:pt x="285070" y="88377"/>
                    <a:pt x="284536" y="83688"/>
                    <a:pt x="283491" y="79122"/>
                  </a:cubicBezTo>
                  <a:cubicBezTo>
                    <a:pt x="282423" y="74482"/>
                    <a:pt x="280771" y="70012"/>
                    <a:pt x="278560" y="65809"/>
                  </a:cubicBezTo>
                  <a:lnTo>
                    <a:pt x="277710" y="64230"/>
                  </a:lnTo>
                  <a:cubicBezTo>
                    <a:pt x="277443" y="63720"/>
                    <a:pt x="277127" y="63210"/>
                    <a:pt x="276811" y="62700"/>
                  </a:cubicBezTo>
                  <a:cubicBezTo>
                    <a:pt x="276495" y="62190"/>
                    <a:pt x="276179" y="61680"/>
                    <a:pt x="275864" y="61170"/>
                  </a:cubicBezTo>
                  <a:lnTo>
                    <a:pt x="274819" y="59712"/>
                  </a:lnTo>
                  <a:cubicBezTo>
                    <a:pt x="273459" y="57793"/>
                    <a:pt x="272001" y="55947"/>
                    <a:pt x="270422" y="54198"/>
                  </a:cubicBezTo>
                  <a:cubicBezTo>
                    <a:pt x="267313" y="50797"/>
                    <a:pt x="263936" y="47688"/>
                    <a:pt x="260292" y="44870"/>
                  </a:cubicBezTo>
                  <a:cubicBezTo>
                    <a:pt x="253199" y="39307"/>
                    <a:pt x="245668" y="34813"/>
                    <a:pt x="238502" y="30343"/>
                  </a:cubicBezTo>
                  <a:lnTo>
                    <a:pt x="237166" y="29517"/>
                  </a:lnTo>
                  <a:lnTo>
                    <a:pt x="236486" y="29104"/>
                  </a:lnTo>
                  <a:lnTo>
                    <a:pt x="235879" y="28691"/>
                  </a:lnTo>
                  <a:lnTo>
                    <a:pt x="234640" y="27889"/>
                  </a:lnTo>
                  <a:cubicBezTo>
                    <a:pt x="234227" y="27622"/>
                    <a:pt x="233838" y="27331"/>
                    <a:pt x="233425" y="27039"/>
                  </a:cubicBezTo>
                  <a:cubicBezTo>
                    <a:pt x="233012" y="26748"/>
                    <a:pt x="232599" y="26456"/>
                    <a:pt x="232186" y="26165"/>
                  </a:cubicBezTo>
                  <a:lnTo>
                    <a:pt x="230947" y="25242"/>
                  </a:lnTo>
                  <a:cubicBezTo>
                    <a:pt x="230121" y="24659"/>
                    <a:pt x="229295" y="24003"/>
                    <a:pt x="228469" y="23395"/>
                  </a:cubicBezTo>
                  <a:cubicBezTo>
                    <a:pt x="225166" y="20869"/>
                    <a:pt x="221813" y="18173"/>
                    <a:pt x="218315" y="15525"/>
                  </a:cubicBezTo>
                  <a:cubicBezTo>
                    <a:pt x="215309" y="13209"/>
                    <a:pt x="212185" y="11047"/>
                    <a:pt x="208969" y="9051"/>
                  </a:cubicBezTo>
                  <a:lnTo>
                    <a:pt x="208969" y="9051"/>
                  </a:lnTo>
                  <a:cubicBezTo>
                    <a:pt x="209456" y="9356"/>
                    <a:pt x="209940" y="9668"/>
                    <a:pt x="210420" y="9986"/>
                  </a:cubicBezTo>
                  <a:cubicBezTo>
                    <a:pt x="210736" y="10180"/>
                    <a:pt x="211028" y="10375"/>
                    <a:pt x="211343" y="10593"/>
                  </a:cubicBezTo>
                  <a:lnTo>
                    <a:pt x="212242" y="11201"/>
                  </a:lnTo>
                  <a:cubicBezTo>
                    <a:pt x="212849" y="11614"/>
                    <a:pt x="213457" y="12002"/>
                    <a:pt x="214040" y="12415"/>
                  </a:cubicBezTo>
                  <a:cubicBezTo>
                    <a:pt x="215206" y="13266"/>
                    <a:pt x="216372" y="14091"/>
                    <a:pt x="217489" y="14966"/>
                  </a:cubicBezTo>
                  <a:cubicBezTo>
                    <a:pt x="219748" y="16642"/>
                    <a:pt x="221910" y="18367"/>
                    <a:pt x="224072" y="20067"/>
                  </a:cubicBezTo>
                  <a:cubicBezTo>
                    <a:pt x="226210" y="21743"/>
                    <a:pt x="228299" y="23395"/>
                    <a:pt x="230413" y="24974"/>
                  </a:cubicBezTo>
                  <a:cubicBezTo>
                    <a:pt x="232526" y="26553"/>
                    <a:pt x="234591" y="27987"/>
                    <a:pt x="236729" y="29371"/>
                  </a:cubicBezTo>
                  <a:cubicBezTo>
                    <a:pt x="241271" y="32213"/>
                    <a:pt x="245911" y="35056"/>
                    <a:pt x="250551" y="38092"/>
                  </a:cubicBezTo>
                  <a:cubicBezTo>
                    <a:pt x="252883" y="39647"/>
                    <a:pt x="255191" y="41226"/>
                    <a:pt x="257450" y="42902"/>
                  </a:cubicBezTo>
                  <a:cubicBezTo>
                    <a:pt x="258592" y="43728"/>
                    <a:pt x="259709" y="44627"/>
                    <a:pt x="260827" y="45501"/>
                  </a:cubicBezTo>
                  <a:cubicBezTo>
                    <a:pt x="261385" y="45963"/>
                    <a:pt x="261944" y="46424"/>
                    <a:pt x="262503" y="46886"/>
                  </a:cubicBezTo>
                  <a:lnTo>
                    <a:pt x="263329" y="47566"/>
                  </a:lnTo>
                  <a:lnTo>
                    <a:pt x="264130" y="48295"/>
                  </a:lnTo>
                  <a:cubicBezTo>
                    <a:pt x="266317" y="50214"/>
                    <a:pt x="268382" y="52279"/>
                    <a:pt x="270325" y="54441"/>
                  </a:cubicBezTo>
                  <a:lnTo>
                    <a:pt x="271782" y="56117"/>
                  </a:lnTo>
                  <a:cubicBezTo>
                    <a:pt x="272244" y="56676"/>
                    <a:pt x="272706" y="57283"/>
                    <a:pt x="273167" y="57866"/>
                  </a:cubicBezTo>
                  <a:lnTo>
                    <a:pt x="273847" y="58740"/>
                  </a:lnTo>
                  <a:cubicBezTo>
                    <a:pt x="274066" y="59032"/>
                    <a:pt x="274260" y="59348"/>
                    <a:pt x="274503" y="59664"/>
                  </a:cubicBezTo>
                  <a:lnTo>
                    <a:pt x="275766" y="61510"/>
                  </a:lnTo>
                  <a:cubicBezTo>
                    <a:pt x="276544" y="62797"/>
                    <a:pt x="277370" y="64060"/>
                    <a:pt x="278050" y="65396"/>
                  </a:cubicBezTo>
                  <a:lnTo>
                    <a:pt x="278560" y="66392"/>
                  </a:lnTo>
                  <a:lnTo>
                    <a:pt x="278827" y="66903"/>
                  </a:lnTo>
                  <a:cubicBezTo>
                    <a:pt x="278900" y="67073"/>
                    <a:pt x="278997" y="67243"/>
                    <a:pt x="279070" y="67413"/>
                  </a:cubicBezTo>
                  <a:lnTo>
                    <a:pt x="279993" y="69453"/>
                  </a:lnTo>
                  <a:cubicBezTo>
                    <a:pt x="280309" y="70133"/>
                    <a:pt x="280552" y="70838"/>
                    <a:pt x="280844" y="71518"/>
                  </a:cubicBezTo>
                  <a:lnTo>
                    <a:pt x="281232" y="72563"/>
                  </a:lnTo>
                  <a:cubicBezTo>
                    <a:pt x="281378" y="72927"/>
                    <a:pt x="281475" y="73267"/>
                    <a:pt x="281597" y="73632"/>
                  </a:cubicBezTo>
                  <a:cubicBezTo>
                    <a:pt x="281815" y="74336"/>
                    <a:pt x="282058" y="75040"/>
                    <a:pt x="282277" y="75745"/>
                  </a:cubicBezTo>
                  <a:lnTo>
                    <a:pt x="282884" y="77907"/>
                  </a:lnTo>
                  <a:cubicBezTo>
                    <a:pt x="283589" y="80773"/>
                    <a:pt x="284099" y="83688"/>
                    <a:pt x="284390" y="86628"/>
                  </a:cubicBezTo>
                  <a:lnTo>
                    <a:pt x="284536" y="87721"/>
                  </a:lnTo>
                  <a:lnTo>
                    <a:pt x="284609" y="88838"/>
                  </a:lnTo>
                  <a:cubicBezTo>
                    <a:pt x="284657" y="89567"/>
                    <a:pt x="284706" y="90296"/>
                    <a:pt x="284730" y="91025"/>
                  </a:cubicBezTo>
                  <a:cubicBezTo>
                    <a:pt x="284755" y="92507"/>
                    <a:pt x="284779" y="93964"/>
                    <a:pt x="284706" y="95422"/>
                  </a:cubicBezTo>
                  <a:cubicBezTo>
                    <a:pt x="284682" y="96903"/>
                    <a:pt x="284512" y="98337"/>
                    <a:pt x="284414" y="99794"/>
                  </a:cubicBezTo>
                  <a:cubicBezTo>
                    <a:pt x="284317" y="100523"/>
                    <a:pt x="284220" y="101252"/>
                    <a:pt x="284123" y="101980"/>
                  </a:cubicBezTo>
                  <a:lnTo>
                    <a:pt x="284002" y="103074"/>
                  </a:lnTo>
                  <a:lnTo>
                    <a:pt x="283807" y="104142"/>
                  </a:lnTo>
                  <a:cubicBezTo>
                    <a:pt x="283321" y="107009"/>
                    <a:pt x="282641" y="109851"/>
                    <a:pt x="281791" y="112645"/>
                  </a:cubicBezTo>
                  <a:lnTo>
                    <a:pt x="281135" y="114734"/>
                  </a:lnTo>
                  <a:cubicBezTo>
                    <a:pt x="280892" y="115414"/>
                    <a:pt x="280625" y="116094"/>
                    <a:pt x="280382" y="116799"/>
                  </a:cubicBezTo>
                  <a:lnTo>
                    <a:pt x="279993" y="117819"/>
                  </a:lnTo>
                  <a:cubicBezTo>
                    <a:pt x="279872" y="118159"/>
                    <a:pt x="279726" y="118499"/>
                    <a:pt x="279580" y="118839"/>
                  </a:cubicBezTo>
                  <a:cubicBezTo>
                    <a:pt x="279289" y="119495"/>
                    <a:pt x="279022" y="120175"/>
                    <a:pt x="278706" y="120856"/>
                  </a:cubicBezTo>
                  <a:cubicBezTo>
                    <a:pt x="278074" y="122167"/>
                    <a:pt x="277491" y="123503"/>
                    <a:pt x="276762" y="124767"/>
                  </a:cubicBezTo>
                  <a:lnTo>
                    <a:pt x="276252" y="125738"/>
                  </a:lnTo>
                  <a:lnTo>
                    <a:pt x="275985" y="126224"/>
                  </a:lnTo>
                  <a:lnTo>
                    <a:pt x="275694" y="126710"/>
                  </a:lnTo>
                  <a:lnTo>
                    <a:pt x="274576" y="128580"/>
                  </a:lnTo>
                  <a:cubicBezTo>
                    <a:pt x="271442" y="133609"/>
                    <a:pt x="267604" y="138152"/>
                    <a:pt x="263159" y="142063"/>
                  </a:cubicBezTo>
                  <a:lnTo>
                    <a:pt x="262333" y="142816"/>
                  </a:lnTo>
                  <a:cubicBezTo>
                    <a:pt x="262041" y="143059"/>
                    <a:pt x="261750" y="143277"/>
                    <a:pt x="261458" y="143520"/>
                  </a:cubicBezTo>
                  <a:cubicBezTo>
                    <a:pt x="260875" y="144006"/>
                    <a:pt x="260292" y="144443"/>
                    <a:pt x="259709" y="144905"/>
                  </a:cubicBezTo>
                  <a:cubicBezTo>
                    <a:pt x="258495" y="145755"/>
                    <a:pt x="257280" y="146678"/>
                    <a:pt x="256017" y="147431"/>
                  </a:cubicBezTo>
                  <a:lnTo>
                    <a:pt x="255094" y="148014"/>
                  </a:lnTo>
                  <a:lnTo>
                    <a:pt x="254632" y="148330"/>
                  </a:lnTo>
                  <a:lnTo>
                    <a:pt x="254195" y="148621"/>
                  </a:lnTo>
                  <a:lnTo>
                    <a:pt x="252276" y="149715"/>
                  </a:lnTo>
                  <a:cubicBezTo>
                    <a:pt x="251644" y="150079"/>
                    <a:pt x="250988" y="150395"/>
                    <a:pt x="250357" y="150735"/>
                  </a:cubicBezTo>
                  <a:lnTo>
                    <a:pt x="249385" y="151245"/>
                  </a:lnTo>
                  <a:lnTo>
                    <a:pt x="248389" y="151707"/>
                  </a:lnTo>
                  <a:cubicBezTo>
                    <a:pt x="243166" y="154160"/>
                    <a:pt x="237749" y="156103"/>
                    <a:pt x="232162" y="157561"/>
                  </a:cubicBezTo>
                  <a:cubicBezTo>
                    <a:pt x="229417" y="158290"/>
                    <a:pt x="226672" y="158921"/>
                    <a:pt x="223902" y="159480"/>
                  </a:cubicBezTo>
                  <a:cubicBezTo>
                    <a:pt x="221133" y="160039"/>
                    <a:pt x="218364" y="160525"/>
                    <a:pt x="215619" y="160962"/>
                  </a:cubicBezTo>
                  <a:lnTo>
                    <a:pt x="213554" y="161278"/>
                  </a:lnTo>
                  <a:cubicBezTo>
                    <a:pt x="212849" y="161399"/>
                    <a:pt x="212169" y="161496"/>
                    <a:pt x="211465" y="161569"/>
                  </a:cubicBezTo>
                  <a:lnTo>
                    <a:pt x="207335" y="162128"/>
                  </a:lnTo>
                  <a:lnTo>
                    <a:pt x="203181" y="162662"/>
                  </a:lnTo>
                  <a:cubicBezTo>
                    <a:pt x="201796" y="162808"/>
                    <a:pt x="200412" y="162954"/>
                    <a:pt x="199027" y="163100"/>
                  </a:cubicBezTo>
                  <a:cubicBezTo>
                    <a:pt x="196234" y="163367"/>
                    <a:pt x="193464" y="163707"/>
                    <a:pt x="190646" y="163853"/>
                  </a:cubicBezTo>
                  <a:lnTo>
                    <a:pt x="186444" y="164168"/>
                  </a:lnTo>
                  <a:cubicBezTo>
                    <a:pt x="185059" y="164266"/>
                    <a:pt x="183650" y="164387"/>
                    <a:pt x="182241" y="164436"/>
                  </a:cubicBezTo>
                  <a:cubicBezTo>
                    <a:pt x="182897" y="164217"/>
                    <a:pt x="184816" y="163901"/>
                    <a:pt x="181561" y="163901"/>
                  </a:cubicBezTo>
                  <a:lnTo>
                    <a:pt x="183699" y="163804"/>
                  </a:lnTo>
                  <a:lnTo>
                    <a:pt x="185812" y="163610"/>
                  </a:lnTo>
                  <a:lnTo>
                    <a:pt x="190063" y="163270"/>
                  </a:lnTo>
                  <a:lnTo>
                    <a:pt x="192201" y="163075"/>
                  </a:lnTo>
                  <a:lnTo>
                    <a:pt x="193246" y="163002"/>
                  </a:lnTo>
                  <a:lnTo>
                    <a:pt x="194314" y="162881"/>
                  </a:lnTo>
                  <a:lnTo>
                    <a:pt x="198541" y="162419"/>
                  </a:lnTo>
                  <a:lnTo>
                    <a:pt x="202768" y="161958"/>
                  </a:lnTo>
                  <a:lnTo>
                    <a:pt x="206971" y="161375"/>
                  </a:lnTo>
                  <a:cubicBezTo>
                    <a:pt x="209764" y="160986"/>
                    <a:pt x="212558" y="160597"/>
                    <a:pt x="215352" y="160160"/>
                  </a:cubicBezTo>
                  <a:cubicBezTo>
                    <a:pt x="218145" y="159699"/>
                    <a:pt x="220939" y="159213"/>
                    <a:pt x="223732" y="158630"/>
                  </a:cubicBezTo>
                  <a:cubicBezTo>
                    <a:pt x="226526" y="158047"/>
                    <a:pt x="229320" y="157415"/>
                    <a:pt x="232089" y="156662"/>
                  </a:cubicBezTo>
                  <a:cubicBezTo>
                    <a:pt x="234858" y="155909"/>
                    <a:pt x="237603" y="155059"/>
                    <a:pt x="240324" y="154087"/>
                  </a:cubicBezTo>
                  <a:cubicBezTo>
                    <a:pt x="241028" y="153844"/>
                    <a:pt x="241684" y="153553"/>
                    <a:pt x="242365" y="153310"/>
                  </a:cubicBezTo>
                  <a:lnTo>
                    <a:pt x="243385" y="152921"/>
                  </a:lnTo>
                  <a:cubicBezTo>
                    <a:pt x="243725" y="152775"/>
                    <a:pt x="244065" y="152630"/>
                    <a:pt x="244381" y="152484"/>
                  </a:cubicBezTo>
                  <a:cubicBezTo>
                    <a:pt x="245061" y="152217"/>
                    <a:pt x="245717" y="151925"/>
                    <a:pt x="246397" y="151634"/>
                  </a:cubicBezTo>
                  <a:lnTo>
                    <a:pt x="248389" y="150711"/>
                  </a:lnTo>
                  <a:cubicBezTo>
                    <a:pt x="249045" y="150395"/>
                    <a:pt x="249677" y="150055"/>
                    <a:pt x="250332" y="149715"/>
                  </a:cubicBezTo>
                  <a:cubicBezTo>
                    <a:pt x="250988" y="149374"/>
                    <a:pt x="251644" y="149034"/>
                    <a:pt x="252276" y="148670"/>
                  </a:cubicBezTo>
                  <a:lnTo>
                    <a:pt x="254195" y="147553"/>
                  </a:lnTo>
                  <a:lnTo>
                    <a:pt x="256041" y="146387"/>
                  </a:lnTo>
                  <a:cubicBezTo>
                    <a:pt x="258543" y="144759"/>
                    <a:pt x="260924" y="142937"/>
                    <a:pt x="263134" y="140945"/>
                  </a:cubicBezTo>
                  <a:lnTo>
                    <a:pt x="263960" y="140192"/>
                  </a:lnTo>
                  <a:lnTo>
                    <a:pt x="264762" y="139415"/>
                  </a:lnTo>
                  <a:cubicBezTo>
                    <a:pt x="265272" y="138905"/>
                    <a:pt x="265831" y="138394"/>
                    <a:pt x="266341" y="137836"/>
                  </a:cubicBezTo>
                  <a:lnTo>
                    <a:pt x="267847" y="136208"/>
                  </a:lnTo>
                  <a:lnTo>
                    <a:pt x="268212" y="135795"/>
                  </a:lnTo>
                  <a:lnTo>
                    <a:pt x="268552" y="135358"/>
                  </a:lnTo>
                  <a:lnTo>
                    <a:pt x="269256" y="134508"/>
                  </a:lnTo>
                  <a:cubicBezTo>
                    <a:pt x="270228" y="133390"/>
                    <a:pt x="271078" y="132176"/>
                    <a:pt x="271953" y="130985"/>
                  </a:cubicBezTo>
                  <a:cubicBezTo>
                    <a:pt x="272778" y="129771"/>
                    <a:pt x="273629" y="128556"/>
                    <a:pt x="274382" y="127293"/>
                  </a:cubicBezTo>
                  <a:lnTo>
                    <a:pt x="274916" y="126346"/>
                  </a:lnTo>
                  <a:lnTo>
                    <a:pt x="275208" y="125860"/>
                  </a:lnTo>
                  <a:lnTo>
                    <a:pt x="275451" y="125374"/>
                  </a:lnTo>
                  <a:lnTo>
                    <a:pt x="276519" y="123455"/>
                  </a:lnTo>
                  <a:cubicBezTo>
                    <a:pt x="276860" y="122799"/>
                    <a:pt x="277151" y="122119"/>
                    <a:pt x="277491" y="121463"/>
                  </a:cubicBezTo>
                  <a:lnTo>
                    <a:pt x="277953" y="120467"/>
                  </a:lnTo>
                  <a:lnTo>
                    <a:pt x="278390" y="119471"/>
                  </a:lnTo>
                  <a:cubicBezTo>
                    <a:pt x="279556" y="116774"/>
                    <a:pt x="280552" y="114005"/>
                    <a:pt x="281378" y="111187"/>
                  </a:cubicBezTo>
                  <a:lnTo>
                    <a:pt x="281961" y="109074"/>
                  </a:lnTo>
                  <a:cubicBezTo>
                    <a:pt x="282131" y="108369"/>
                    <a:pt x="282277" y="107641"/>
                    <a:pt x="282447" y="106936"/>
                  </a:cubicBezTo>
                  <a:lnTo>
                    <a:pt x="282690" y="105867"/>
                  </a:lnTo>
                  <a:lnTo>
                    <a:pt x="282884" y="104774"/>
                  </a:lnTo>
                  <a:cubicBezTo>
                    <a:pt x="283006" y="104045"/>
                    <a:pt x="283151" y="103341"/>
                    <a:pt x="283248" y="102612"/>
                  </a:cubicBezTo>
                  <a:cubicBezTo>
                    <a:pt x="283686" y="99697"/>
                    <a:pt x="283929" y="96758"/>
                    <a:pt x="283977" y="93818"/>
                  </a:cubicBezTo>
                  <a:cubicBezTo>
                    <a:pt x="284026" y="90879"/>
                    <a:pt x="283856" y="87915"/>
                    <a:pt x="283491" y="85000"/>
                  </a:cubicBezTo>
                  <a:cubicBezTo>
                    <a:pt x="283394" y="84247"/>
                    <a:pt x="283273" y="83518"/>
                    <a:pt x="283151" y="82790"/>
                  </a:cubicBezTo>
                  <a:lnTo>
                    <a:pt x="282981" y="81697"/>
                  </a:lnTo>
                  <a:lnTo>
                    <a:pt x="282763" y="80603"/>
                  </a:lnTo>
                  <a:cubicBezTo>
                    <a:pt x="282593" y="79875"/>
                    <a:pt x="282471" y="79146"/>
                    <a:pt x="282277" y="78417"/>
                  </a:cubicBezTo>
                  <a:lnTo>
                    <a:pt x="281694" y="76255"/>
                  </a:lnTo>
                  <a:cubicBezTo>
                    <a:pt x="281621" y="75891"/>
                    <a:pt x="281499" y="75551"/>
                    <a:pt x="281378" y="75186"/>
                  </a:cubicBezTo>
                  <a:lnTo>
                    <a:pt x="281038" y="74117"/>
                  </a:lnTo>
                  <a:lnTo>
                    <a:pt x="280698" y="73049"/>
                  </a:lnTo>
                  <a:cubicBezTo>
                    <a:pt x="280576" y="72708"/>
                    <a:pt x="280431" y="72344"/>
                    <a:pt x="280285" y="72004"/>
                  </a:cubicBezTo>
                  <a:cubicBezTo>
                    <a:pt x="280018" y="71324"/>
                    <a:pt x="279750" y="70595"/>
                    <a:pt x="279483" y="69915"/>
                  </a:cubicBezTo>
                  <a:lnTo>
                    <a:pt x="278536" y="67874"/>
                  </a:lnTo>
                  <a:cubicBezTo>
                    <a:pt x="278244" y="67170"/>
                    <a:pt x="277880" y="66514"/>
                    <a:pt x="277515" y="65858"/>
                  </a:cubicBezTo>
                  <a:cubicBezTo>
                    <a:pt x="277175" y="65178"/>
                    <a:pt x="276835" y="64498"/>
                    <a:pt x="276447" y="63866"/>
                  </a:cubicBezTo>
                  <a:lnTo>
                    <a:pt x="275256" y="61923"/>
                  </a:lnTo>
                  <a:cubicBezTo>
                    <a:pt x="274843" y="61291"/>
                    <a:pt x="274406" y="60684"/>
                    <a:pt x="273993" y="60052"/>
                  </a:cubicBezTo>
                  <a:cubicBezTo>
                    <a:pt x="273774" y="59736"/>
                    <a:pt x="273556" y="59445"/>
                    <a:pt x="273337" y="59129"/>
                  </a:cubicBezTo>
                  <a:lnTo>
                    <a:pt x="272657" y="58255"/>
                  </a:lnTo>
                  <a:cubicBezTo>
                    <a:pt x="272171" y="57672"/>
                    <a:pt x="271758" y="57064"/>
                    <a:pt x="271272" y="56506"/>
                  </a:cubicBezTo>
                  <a:lnTo>
                    <a:pt x="269815" y="54805"/>
                  </a:lnTo>
                  <a:cubicBezTo>
                    <a:pt x="269572" y="54514"/>
                    <a:pt x="269329" y="54246"/>
                    <a:pt x="269062" y="53979"/>
                  </a:cubicBezTo>
                  <a:lnTo>
                    <a:pt x="268309" y="53178"/>
                  </a:lnTo>
                  <a:cubicBezTo>
                    <a:pt x="267313" y="52084"/>
                    <a:pt x="266244" y="51113"/>
                    <a:pt x="265199" y="50068"/>
                  </a:cubicBezTo>
                  <a:cubicBezTo>
                    <a:pt x="264106" y="49096"/>
                    <a:pt x="263037" y="48100"/>
                    <a:pt x="261920" y="47202"/>
                  </a:cubicBezTo>
                  <a:cubicBezTo>
                    <a:pt x="257474" y="43461"/>
                    <a:pt x="252762" y="40230"/>
                    <a:pt x="248049" y="37193"/>
                  </a:cubicBezTo>
                  <a:cubicBezTo>
                    <a:pt x="245693" y="35687"/>
                    <a:pt x="243361" y="34230"/>
                    <a:pt x="241004" y="32772"/>
                  </a:cubicBezTo>
                  <a:lnTo>
                    <a:pt x="237506" y="30610"/>
                  </a:lnTo>
                  <a:lnTo>
                    <a:pt x="236656" y="30076"/>
                  </a:lnTo>
                  <a:lnTo>
                    <a:pt x="236219" y="29784"/>
                  </a:lnTo>
                  <a:lnTo>
                    <a:pt x="235806" y="29541"/>
                  </a:lnTo>
                  <a:lnTo>
                    <a:pt x="234178" y="28472"/>
                  </a:lnTo>
                  <a:cubicBezTo>
                    <a:pt x="229878" y="25557"/>
                    <a:pt x="225627" y="22156"/>
                    <a:pt x="221206" y="18731"/>
                  </a:cubicBezTo>
                  <a:cubicBezTo>
                    <a:pt x="218971" y="17031"/>
                    <a:pt x="216712" y="15306"/>
                    <a:pt x="214331" y="13630"/>
                  </a:cubicBezTo>
                  <a:cubicBezTo>
                    <a:pt x="213190" y="12804"/>
                    <a:pt x="211951" y="12002"/>
                    <a:pt x="210736" y="11176"/>
                  </a:cubicBezTo>
                  <a:cubicBezTo>
                    <a:pt x="209473" y="10399"/>
                    <a:pt x="208210" y="9622"/>
                    <a:pt x="206898" y="8844"/>
                  </a:cubicBezTo>
                  <a:cubicBezTo>
                    <a:pt x="205610" y="8067"/>
                    <a:pt x="204226" y="7387"/>
                    <a:pt x="202865" y="6707"/>
                  </a:cubicBezTo>
                  <a:cubicBezTo>
                    <a:pt x="201456" y="6051"/>
                    <a:pt x="200072" y="5395"/>
                    <a:pt x="198541" y="4885"/>
                  </a:cubicBezTo>
                  <a:lnTo>
                    <a:pt x="197424" y="4472"/>
                  </a:lnTo>
                  <a:cubicBezTo>
                    <a:pt x="197059" y="4326"/>
                    <a:pt x="196695" y="4229"/>
                    <a:pt x="196306" y="4132"/>
                  </a:cubicBezTo>
                  <a:lnTo>
                    <a:pt x="194047" y="3476"/>
                  </a:lnTo>
                  <a:cubicBezTo>
                    <a:pt x="193318" y="3257"/>
                    <a:pt x="192541" y="3111"/>
                    <a:pt x="191812" y="2941"/>
                  </a:cubicBezTo>
                  <a:cubicBezTo>
                    <a:pt x="191059" y="2796"/>
                    <a:pt x="190306" y="2601"/>
                    <a:pt x="189553" y="2504"/>
                  </a:cubicBezTo>
                  <a:lnTo>
                    <a:pt x="189747" y="1435"/>
                  </a:lnTo>
                  <a:lnTo>
                    <a:pt x="188144" y="1168"/>
                  </a:lnTo>
                  <a:cubicBezTo>
                    <a:pt x="187610" y="1071"/>
                    <a:pt x="187051" y="949"/>
                    <a:pt x="186541" y="901"/>
                  </a:cubicBezTo>
                  <a:lnTo>
                    <a:pt x="183334" y="512"/>
                  </a:lnTo>
                  <a:lnTo>
                    <a:pt x="180152" y="245"/>
                  </a:lnTo>
                  <a:cubicBezTo>
                    <a:pt x="179107" y="172"/>
                    <a:pt x="178063" y="148"/>
                    <a:pt x="176994" y="99"/>
                  </a:cubicBezTo>
                  <a:cubicBezTo>
                    <a:pt x="175288" y="30"/>
                    <a:pt x="173586" y="1"/>
                    <a:pt x="1718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1" name="Google Shape;1371;p17"/>
          <p:cNvGrpSpPr/>
          <p:nvPr/>
        </p:nvGrpSpPr>
        <p:grpSpPr>
          <a:xfrm rot="1069100">
            <a:off x="-556088" y="432430"/>
            <a:ext cx="5004997" cy="4549317"/>
            <a:chOff x="235075" y="777725"/>
            <a:chExt cx="7186900" cy="4132775"/>
          </a:xfrm>
        </p:grpSpPr>
        <p:sp>
          <p:nvSpPr>
            <p:cNvPr id="1372" name="Google Shape;1372;p17"/>
            <p:cNvSpPr/>
            <p:nvPr/>
          </p:nvSpPr>
          <p:spPr>
            <a:xfrm>
              <a:off x="342575" y="932875"/>
              <a:ext cx="7079400" cy="3826525"/>
            </a:xfrm>
            <a:custGeom>
              <a:rect b="b" l="l" r="r" t="t"/>
              <a:pathLst>
                <a:path extrusionOk="0" h="153061" w="283176">
                  <a:moveTo>
                    <a:pt x="168404" y="0"/>
                  </a:moveTo>
                  <a:cubicBezTo>
                    <a:pt x="157709" y="0"/>
                    <a:pt x="146666" y="1269"/>
                    <a:pt x="137470" y="1958"/>
                  </a:cubicBezTo>
                  <a:cubicBezTo>
                    <a:pt x="99769" y="4776"/>
                    <a:pt x="61970" y="14736"/>
                    <a:pt x="30657" y="36550"/>
                  </a:cubicBezTo>
                  <a:cubicBezTo>
                    <a:pt x="16422" y="46461"/>
                    <a:pt x="2915" y="60284"/>
                    <a:pt x="1336" y="77580"/>
                  </a:cubicBezTo>
                  <a:cubicBezTo>
                    <a:pt x="0" y="92204"/>
                    <a:pt x="7774" y="106560"/>
                    <a:pt x="18778" y="116301"/>
                  </a:cubicBezTo>
                  <a:cubicBezTo>
                    <a:pt x="29807" y="126043"/>
                    <a:pt x="43726" y="131800"/>
                    <a:pt x="57670" y="136415"/>
                  </a:cubicBezTo>
                  <a:cubicBezTo>
                    <a:pt x="91058" y="147472"/>
                    <a:pt x="125903" y="153060"/>
                    <a:pt x="160873" y="153060"/>
                  </a:cubicBezTo>
                  <a:cubicBezTo>
                    <a:pt x="176382" y="153060"/>
                    <a:pt x="191917" y="151961"/>
                    <a:pt x="207359" y="149752"/>
                  </a:cubicBezTo>
                  <a:cubicBezTo>
                    <a:pt x="222226" y="147614"/>
                    <a:pt x="237360" y="144286"/>
                    <a:pt x="249871" y="135929"/>
                  </a:cubicBezTo>
                  <a:cubicBezTo>
                    <a:pt x="275062" y="119095"/>
                    <a:pt x="283175" y="80398"/>
                    <a:pt x="265102" y="56057"/>
                  </a:cubicBezTo>
                  <a:cubicBezTo>
                    <a:pt x="255968" y="43789"/>
                    <a:pt x="242097" y="36137"/>
                    <a:pt x="229125" y="28024"/>
                  </a:cubicBezTo>
                  <a:cubicBezTo>
                    <a:pt x="217003" y="20420"/>
                    <a:pt x="204881" y="7643"/>
                    <a:pt x="191278" y="3027"/>
                  </a:cubicBezTo>
                  <a:cubicBezTo>
                    <a:pt x="184502" y="737"/>
                    <a:pt x="176554" y="0"/>
                    <a:pt x="168404" y="0"/>
                  </a:cubicBezTo>
                  <a:close/>
                </a:path>
              </a:pathLst>
            </a:custGeom>
            <a:solidFill>
              <a:srgbClr val="F0A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7"/>
            <p:cNvSpPr/>
            <p:nvPr/>
          </p:nvSpPr>
          <p:spPr>
            <a:xfrm>
              <a:off x="235075" y="777725"/>
              <a:ext cx="7126775" cy="4132775"/>
            </a:xfrm>
            <a:custGeom>
              <a:rect b="b" l="l" r="r" t="t"/>
              <a:pathLst>
                <a:path extrusionOk="0" h="165311" w="285071">
                  <a:moveTo>
                    <a:pt x="193683" y="2310"/>
                  </a:moveTo>
                  <a:lnTo>
                    <a:pt x="194120" y="2431"/>
                  </a:lnTo>
                  <a:lnTo>
                    <a:pt x="194557" y="2553"/>
                  </a:lnTo>
                  <a:lnTo>
                    <a:pt x="195456" y="2820"/>
                  </a:lnTo>
                  <a:lnTo>
                    <a:pt x="196198" y="3047"/>
                  </a:lnTo>
                  <a:lnTo>
                    <a:pt x="196198" y="3047"/>
                  </a:lnTo>
                  <a:cubicBezTo>
                    <a:pt x="196113" y="3020"/>
                    <a:pt x="196027" y="2993"/>
                    <a:pt x="195942" y="2966"/>
                  </a:cubicBezTo>
                  <a:lnTo>
                    <a:pt x="194825" y="2626"/>
                  </a:lnTo>
                  <a:cubicBezTo>
                    <a:pt x="194436" y="2504"/>
                    <a:pt x="194072" y="2383"/>
                    <a:pt x="193683" y="2310"/>
                  </a:cubicBezTo>
                  <a:close/>
                  <a:moveTo>
                    <a:pt x="196198" y="3047"/>
                  </a:moveTo>
                  <a:cubicBezTo>
                    <a:pt x="196309" y="3081"/>
                    <a:pt x="196421" y="3115"/>
                    <a:pt x="196532" y="3149"/>
                  </a:cubicBezTo>
                  <a:lnTo>
                    <a:pt x="196532" y="3149"/>
                  </a:lnTo>
                  <a:lnTo>
                    <a:pt x="196198" y="3047"/>
                  </a:lnTo>
                  <a:close/>
                  <a:moveTo>
                    <a:pt x="196532" y="3149"/>
                  </a:moveTo>
                  <a:lnTo>
                    <a:pt x="197205" y="3354"/>
                  </a:lnTo>
                  <a:cubicBezTo>
                    <a:pt x="197213" y="3356"/>
                    <a:pt x="197220" y="3358"/>
                    <a:pt x="197228" y="3360"/>
                  </a:cubicBezTo>
                  <a:lnTo>
                    <a:pt x="197228" y="3360"/>
                  </a:lnTo>
                  <a:cubicBezTo>
                    <a:pt x="196996" y="3288"/>
                    <a:pt x="196764" y="3219"/>
                    <a:pt x="196532" y="3149"/>
                  </a:cubicBezTo>
                  <a:close/>
                  <a:moveTo>
                    <a:pt x="197228" y="3360"/>
                  </a:moveTo>
                  <a:lnTo>
                    <a:pt x="197228" y="3360"/>
                  </a:lnTo>
                  <a:cubicBezTo>
                    <a:pt x="197350" y="3398"/>
                    <a:pt x="197472" y="3437"/>
                    <a:pt x="197593" y="3477"/>
                  </a:cubicBezTo>
                  <a:lnTo>
                    <a:pt x="197593" y="3477"/>
                  </a:lnTo>
                  <a:cubicBezTo>
                    <a:pt x="197473" y="3434"/>
                    <a:pt x="197353" y="3392"/>
                    <a:pt x="197228" y="3360"/>
                  </a:cubicBezTo>
                  <a:close/>
                  <a:moveTo>
                    <a:pt x="197593" y="3477"/>
                  </a:moveTo>
                  <a:lnTo>
                    <a:pt x="197593" y="3477"/>
                  </a:lnTo>
                  <a:cubicBezTo>
                    <a:pt x="197745" y="3533"/>
                    <a:pt x="197897" y="3593"/>
                    <a:pt x="198055" y="3646"/>
                  </a:cubicBezTo>
                  <a:lnTo>
                    <a:pt x="198930" y="3986"/>
                  </a:lnTo>
                  <a:cubicBezTo>
                    <a:pt x="199513" y="4205"/>
                    <a:pt x="200096" y="4423"/>
                    <a:pt x="200655" y="4666"/>
                  </a:cubicBezTo>
                  <a:cubicBezTo>
                    <a:pt x="200971" y="4803"/>
                    <a:pt x="201287" y="4943"/>
                    <a:pt x="201601" y="5085"/>
                  </a:cubicBezTo>
                  <a:lnTo>
                    <a:pt x="201601" y="5085"/>
                  </a:lnTo>
                  <a:lnTo>
                    <a:pt x="200412" y="4545"/>
                  </a:lnTo>
                  <a:lnTo>
                    <a:pt x="198201" y="3694"/>
                  </a:lnTo>
                  <a:cubicBezTo>
                    <a:pt x="197999" y="3616"/>
                    <a:pt x="197796" y="3545"/>
                    <a:pt x="197593" y="3477"/>
                  </a:cubicBezTo>
                  <a:close/>
                  <a:moveTo>
                    <a:pt x="201601" y="5085"/>
                  </a:moveTo>
                  <a:lnTo>
                    <a:pt x="201792" y="5172"/>
                  </a:lnTo>
                  <a:lnTo>
                    <a:pt x="201792" y="5172"/>
                  </a:lnTo>
                  <a:cubicBezTo>
                    <a:pt x="201728" y="5143"/>
                    <a:pt x="201665" y="5114"/>
                    <a:pt x="201601" y="5085"/>
                  </a:cubicBezTo>
                  <a:close/>
                  <a:moveTo>
                    <a:pt x="201792" y="5172"/>
                  </a:moveTo>
                  <a:cubicBezTo>
                    <a:pt x="202347" y="5425"/>
                    <a:pt x="202898" y="5687"/>
                    <a:pt x="203447" y="5957"/>
                  </a:cubicBezTo>
                  <a:lnTo>
                    <a:pt x="203447" y="5957"/>
                  </a:lnTo>
                  <a:cubicBezTo>
                    <a:pt x="203149" y="5808"/>
                    <a:pt x="202850" y="5661"/>
                    <a:pt x="202550" y="5516"/>
                  </a:cubicBezTo>
                  <a:lnTo>
                    <a:pt x="201792" y="5172"/>
                  </a:lnTo>
                  <a:close/>
                  <a:moveTo>
                    <a:pt x="203447" y="5957"/>
                  </a:moveTo>
                  <a:cubicBezTo>
                    <a:pt x="205025" y="6746"/>
                    <a:pt x="206570" y="7594"/>
                    <a:pt x="208082" y="8506"/>
                  </a:cubicBezTo>
                  <a:lnTo>
                    <a:pt x="208082" y="8506"/>
                  </a:lnTo>
                  <a:cubicBezTo>
                    <a:pt x="207745" y="8301"/>
                    <a:pt x="207407" y="8098"/>
                    <a:pt x="207068" y="7897"/>
                  </a:cubicBezTo>
                  <a:cubicBezTo>
                    <a:pt x="205877" y="7204"/>
                    <a:pt x="204670" y="6559"/>
                    <a:pt x="203447" y="5957"/>
                  </a:cubicBezTo>
                  <a:close/>
                  <a:moveTo>
                    <a:pt x="208082" y="8506"/>
                  </a:moveTo>
                  <a:cubicBezTo>
                    <a:pt x="208378" y="8686"/>
                    <a:pt x="208674" y="8868"/>
                    <a:pt x="208969" y="9051"/>
                  </a:cubicBezTo>
                  <a:lnTo>
                    <a:pt x="208969" y="9051"/>
                  </a:lnTo>
                  <a:cubicBezTo>
                    <a:pt x="208675" y="8867"/>
                    <a:pt x="208379" y="8685"/>
                    <a:pt x="208082" y="8506"/>
                  </a:cubicBezTo>
                  <a:close/>
                  <a:moveTo>
                    <a:pt x="274827" y="94613"/>
                  </a:moveTo>
                  <a:cubicBezTo>
                    <a:pt x="274825" y="94672"/>
                    <a:pt x="274822" y="94731"/>
                    <a:pt x="274819" y="94790"/>
                  </a:cubicBezTo>
                  <a:lnTo>
                    <a:pt x="274827" y="94613"/>
                  </a:lnTo>
                  <a:close/>
                  <a:moveTo>
                    <a:pt x="182036" y="164515"/>
                  </a:moveTo>
                  <a:cubicBezTo>
                    <a:pt x="182009" y="164557"/>
                    <a:pt x="182151" y="164591"/>
                    <a:pt x="182606" y="164606"/>
                  </a:cubicBezTo>
                  <a:cubicBezTo>
                    <a:pt x="182112" y="164589"/>
                    <a:pt x="181975" y="164562"/>
                    <a:pt x="182036" y="164515"/>
                  </a:cubicBezTo>
                  <a:close/>
                  <a:moveTo>
                    <a:pt x="171889" y="1"/>
                  </a:moveTo>
                  <a:cubicBezTo>
                    <a:pt x="169431" y="1"/>
                    <a:pt x="166985" y="62"/>
                    <a:pt x="164556" y="148"/>
                  </a:cubicBezTo>
                  <a:cubicBezTo>
                    <a:pt x="156370" y="512"/>
                    <a:pt x="148378" y="1314"/>
                    <a:pt x="140483" y="1872"/>
                  </a:cubicBezTo>
                  <a:cubicBezTo>
                    <a:pt x="132321" y="2456"/>
                    <a:pt x="124183" y="3379"/>
                    <a:pt x="116020" y="4666"/>
                  </a:cubicBezTo>
                  <a:lnTo>
                    <a:pt x="112960" y="5128"/>
                  </a:lnTo>
                  <a:cubicBezTo>
                    <a:pt x="111964" y="5298"/>
                    <a:pt x="110943" y="5516"/>
                    <a:pt x="109923" y="5686"/>
                  </a:cubicBezTo>
                  <a:lnTo>
                    <a:pt x="106887" y="6269"/>
                  </a:lnTo>
                  <a:lnTo>
                    <a:pt x="105380" y="6537"/>
                  </a:lnTo>
                  <a:lnTo>
                    <a:pt x="103850" y="6877"/>
                  </a:lnTo>
                  <a:cubicBezTo>
                    <a:pt x="101834" y="7314"/>
                    <a:pt x="99817" y="7727"/>
                    <a:pt x="97777" y="8188"/>
                  </a:cubicBezTo>
                  <a:lnTo>
                    <a:pt x="91704" y="9719"/>
                  </a:lnTo>
                  <a:cubicBezTo>
                    <a:pt x="90878" y="9913"/>
                    <a:pt x="90052" y="10180"/>
                    <a:pt x="89226" y="10423"/>
                  </a:cubicBezTo>
                  <a:lnTo>
                    <a:pt x="86797" y="11128"/>
                  </a:lnTo>
                  <a:lnTo>
                    <a:pt x="84416" y="11857"/>
                  </a:lnTo>
                  <a:cubicBezTo>
                    <a:pt x="83615" y="12099"/>
                    <a:pt x="82861" y="12391"/>
                    <a:pt x="82108" y="12634"/>
                  </a:cubicBezTo>
                  <a:lnTo>
                    <a:pt x="77614" y="14213"/>
                  </a:lnTo>
                  <a:cubicBezTo>
                    <a:pt x="76157" y="14747"/>
                    <a:pt x="74748" y="15355"/>
                    <a:pt x="73363" y="15889"/>
                  </a:cubicBezTo>
                  <a:lnTo>
                    <a:pt x="71323" y="16739"/>
                  </a:lnTo>
                  <a:lnTo>
                    <a:pt x="70327" y="17152"/>
                  </a:lnTo>
                  <a:lnTo>
                    <a:pt x="69331" y="17590"/>
                  </a:lnTo>
                  <a:lnTo>
                    <a:pt x="65517" y="19363"/>
                  </a:lnTo>
                  <a:lnTo>
                    <a:pt x="63671" y="20213"/>
                  </a:lnTo>
                  <a:lnTo>
                    <a:pt x="61922" y="21136"/>
                  </a:lnTo>
                  <a:lnTo>
                    <a:pt x="58521" y="22910"/>
                  </a:lnTo>
                  <a:lnTo>
                    <a:pt x="62772" y="21088"/>
                  </a:lnTo>
                  <a:lnTo>
                    <a:pt x="63841" y="20650"/>
                  </a:lnTo>
                  <a:lnTo>
                    <a:pt x="64909" y="20213"/>
                  </a:lnTo>
                  <a:lnTo>
                    <a:pt x="67072" y="19387"/>
                  </a:lnTo>
                  <a:lnTo>
                    <a:pt x="69234" y="18561"/>
                  </a:lnTo>
                  <a:cubicBezTo>
                    <a:pt x="69962" y="18270"/>
                    <a:pt x="70691" y="17978"/>
                    <a:pt x="71420" y="17735"/>
                  </a:cubicBezTo>
                  <a:lnTo>
                    <a:pt x="75817" y="16229"/>
                  </a:lnTo>
                  <a:cubicBezTo>
                    <a:pt x="76545" y="15962"/>
                    <a:pt x="77274" y="15695"/>
                    <a:pt x="78027" y="15476"/>
                  </a:cubicBezTo>
                  <a:lnTo>
                    <a:pt x="80238" y="14796"/>
                  </a:lnTo>
                  <a:cubicBezTo>
                    <a:pt x="81720" y="14334"/>
                    <a:pt x="83202" y="13873"/>
                    <a:pt x="84708" y="13411"/>
                  </a:cubicBezTo>
                  <a:lnTo>
                    <a:pt x="89202" y="12172"/>
                  </a:lnTo>
                  <a:lnTo>
                    <a:pt x="91461" y="11565"/>
                  </a:lnTo>
                  <a:lnTo>
                    <a:pt x="93744" y="11031"/>
                  </a:lnTo>
                  <a:lnTo>
                    <a:pt x="98287" y="9913"/>
                  </a:lnTo>
                  <a:cubicBezTo>
                    <a:pt x="99817" y="9597"/>
                    <a:pt x="101372" y="9282"/>
                    <a:pt x="102878" y="8942"/>
                  </a:cubicBezTo>
                  <a:lnTo>
                    <a:pt x="105186" y="8480"/>
                  </a:lnTo>
                  <a:cubicBezTo>
                    <a:pt x="105963" y="8310"/>
                    <a:pt x="106716" y="8188"/>
                    <a:pt x="107494" y="8043"/>
                  </a:cubicBezTo>
                  <a:lnTo>
                    <a:pt x="112134" y="7217"/>
                  </a:lnTo>
                  <a:cubicBezTo>
                    <a:pt x="118328" y="6197"/>
                    <a:pt x="124547" y="5322"/>
                    <a:pt x="130839" y="4715"/>
                  </a:cubicBezTo>
                  <a:lnTo>
                    <a:pt x="133195" y="4472"/>
                  </a:lnTo>
                  <a:lnTo>
                    <a:pt x="134361" y="4350"/>
                  </a:lnTo>
                  <a:lnTo>
                    <a:pt x="135551" y="4277"/>
                  </a:lnTo>
                  <a:lnTo>
                    <a:pt x="140264" y="3913"/>
                  </a:lnTo>
                  <a:lnTo>
                    <a:pt x="141454" y="3816"/>
                  </a:lnTo>
                  <a:lnTo>
                    <a:pt x="142596" y="3743"/>
                  </a:lnTo>
                  <a:lnTo>
                    <a:pt x="144928" y="3573"/>
                  </a:lnTo>
                  <a:lnTo>
                    <a:pt x="149568" y="3209"/>
                  </a:lnTo>
                  <a:cubicBezTo>
                    <a:pt x="155811" y="2747"/>
                    <a:pt x="162151" y="2261"/>
                    <a:pt x="168589" y="2140"/>
                  </a:cubicBezTo>
                  <a:lnTo>
                    <a:pt x="171018" y="2115"/>
                  </a:lnTo>
                  <a:cubicBezTo>
                    <a:pt x="171419" y="2103"/>
                    <a:pt x="171820" y="2097"/>
                    <a:pt x="172224" y="2097"/>
                  </a:cubicBezTo>
                  <a:cubicBezTo>
                    <a:pt x="172628" y="2097"/>
                    <a:pt x="173034" y="2103"/>
                    <a:pt x="173447" y="2115"/>
                  </a:cubicBezTo>
                  <a:lnTo>
                    <a:pt x="175877" y="2164"/>
                  </a:lnTo>
                  <a:cubicBezTo>
                    <a:pt x="176678" y="2188"/>
                    <a:pt x="177504" y="2237"/>
                    <a:pt x="178330" y="2261"/>
                  </a:cubicBezTo>
                  <a:lnTo>
                    <a:pt x="179545" y="2334"/>
                  </a:lnTo>
                  <a:cubicBezTo>
                    <a:pt x="179958" y="2358"/>
                    <a:pt x="180346" y="2407"/>
                    <a:pt x="180759" y="2431"/>
                  </a:cubicBezTo>
                  <a:lnTo>
                    <a:pt x="183237" y="2650"/>
                  </a:lnTo>
                  <a:lnTo>
                    <a:pt x="185691" y="2941"/>
                  </a:lnTo>
                  <a:cubicBezTo>
                    <a:pt x="186104" y="2990"/>
                    <a:pt x="186517" y="3039"/>
                    <a:pt x="186930" y="3111"/>
                  </a:cubicBezTo>
                  <a:lnTo>
                    <a:pt x="188168" y="3330"/>
                  </a:lnTo>
                  <a:lnTo>
                    <a:pt x="189407" y="3549"/>
                  </a:lnTo>
                  <a:cubicBezTo>
                    <a:pt x="189820" y="3622"/>
                    <a:pt x="190233" y="3694"/>
                    <a:pt x="190646" y="3792"/>
                  </a:cubicBezTo>
                  <a:lnTo>
                    <a:pt x="193124" y="4350"/>
                  </a:lnTo>
                  <a:cubicBezTo>
                    <a:pt x="193537" y="4447"/>
                    <a:pt x="193950" y="4569"/>
                    <a:pt x="194363" y="4690"/>
                  </a:cubicBezTo>
                  <a:lnTo>
                    <a:pt x="195602" y="5079"/>
                  </a:lnTo>
                  <a:lnTo>
                    <a:pt x="196841" y="5443"/>
                  </a:lnTo>
                  <a:lnTo>
                    <a:pt x="198055" y="5905"/>
                  </a:lnTo>
                  <a:cubicBezTo>
                    <a:pt x="201238" y="7144"/>
                    <a:pt x="204299" y="8650"/>
                    <a:pt x="207189" y="10448"/>
                  </a:cubicBezTo>
                  <a:cubicBezTo>
                    <a:pt x="212898" y="13921"/>
                    <a:pt x="217975" y="17954"/>
                    <a:pt x="222955" y="21865"/>
                  </a:cubicBezTo>
                  <a:cubicBezTo>
                    <a:pt x="225433" y="23808"/>
                    <a:pt x="227911" y="25752"/>
                    <a:pt x="230388" y="27574"/>
                  </a:cubicBezTo>
                  <a:cubicBezTo>
                    <a:pt x="231020" y="28035"/>
                    <a:pt x="231627" y="28472"/>
                    <a:pt x="232259" y="28910"/>
                  </a:cubicBezTo>
                  <a:lnTo>
                    <a:pt x="233206" y="29566"/>
                  </a:lnTo>
                  <a:lnTo>
                    <a:pt x="234154" y="30173"/>
                  </a:lnTo>
                  <a:cubicBezTo>
                    <a:pt x="235368" y="30999"/>
                    <a:pt x="236753" y="31849"/>
                    <a:pt x="238065" y="32675"/>
                  </a:cubicBezTo>
                  <a:cubicBezTo>
                    <a:pt x="240761" y="34351"/>
                    <a:pt x="243482" y="36027"/>
                    <a:pt x="246178" y="37752"/>
                  </a:cubicBezTo>
                  <a:cubicBezTo>
                    <a:pt x="248875" y="39477"/>
                    <a:pt x="251571" y="41250"/>
                    <a:pt x="254243" y="43145"/>
                  </a:cubicBezTo>
                  <a:cubicBezTo>
                    <a:pt x="256891" y="45040"/>
                    <a:pt x="259491" y="47032"/>
                    <a:pt x="262017" y="49194"/>
                  </a:cubicBezTo>
                  <a:cubicBezTo>
                    <a:pt x="264543" y="51356"/>
                    <a:pt x="266924" y="53712"/>
                    <a:pt x="269135" y="56214"/>
                  </a:cubicBezTo>
                  <a:lnTo>
                    <a:pt x="269961" y="57161"/>
                  </a:lnTo>
                  <a:cubicBezTo>
                    <a:pt x="270228" y="57477"/>
                    <a:pt x="270495" y="57817"/>
                    <a:pt x="270762" y="58133"/>
                  </a:cubicBezTo>
                  <a:lnTo>
                    <a:pt x="272317" y="60125"/>
                  </a:lnTo>
                  <a:lnTo>
                    <a:pt x="273774" y="62239"/>
                  </a:lnTo>
                  <a:cubicBezTo>
                    <a:pt x="274017" y="62579"/>
                    <a:pt x="274236" y="62943"/>
                    <a:pt x="274455" y="63307"/>
                  </a:cubicBezTo>
                  <a:lnTo>
                    <a:pt x="275111" y="64401"/>
                  </a:lnTo>
                  <a:cubicBezTo>
                    <a:pt x="276811" y="67340"/>
                    <a:pt x="278269" y="70401"/>
                    <a:pt x="279410" y="73607"/>
                  </a:cubicBezTo>
                  <a:cubicBezTo>
                    <a:pt x="280528" y="76790"/>
                    <a:pt x="281354" y="80069"/>
                    <a:pt x="281864" y="83397"/>
                  </a:cubicBezTo>
                  <a:lnTo>
                    <a:pt x="282082" y="84636"/>
                  </a:lnTo>
                  <a:cubicBezTo>
                    <a:pt x="282155" y="85049"/>
                    <a:pt x="282180" y="85462"/>
                    <a:pt x="282228" y="85875"/>
                  </a:cubicBezTo>
                  <a:lnTo>
                    <a:pt x="282350" y="87138"/>
                  </a:lnTo>
                  <a:cubicBezTo>
                    <a:pt x="282398" y="87551"/>
                    <a:pt x="282447" y="87964"/>
                    <a:pt x="282471" y="88377"/>
                  </a:cubicBezTo>
                  <a:lnTo>
                    <a:pt x="282617" y="90879"/>
                  </a:lnTo>
                  <a:lnTo>
                    <a:pt x="282641" y="93381"/>
                  </a:lnTo>
                  <a:cubicBezTo>
                    <a:pt x="282593" y="100037"/>
                    <a:pt x="281524" y="106620"/>
                    <a:pt x="279459" y="112961"/>
                  </a:cubicBezTo>
                  <a:lnTo>
                    <a:pt x="279094" y="114127"/>
                  </a:lnTo>
                  <a:cubicBezTo>
                    <a:pt x="278973" y="114515"/>
                    <a:pt x="278803" y="114904"/>
                    <a:pt x="278657" y="115293"/>
                  </a:cubicBezTo>
                  <a:lnTo>
                    <a:pt x="278220" y="116459"/>
                  </a:lnTo>
                  <a:cubicBezTo>
                    <a:pt x="278074" y="116847"/>
                    <a:pt x="277928" y="117236"/>
                    <a:pt x="277758" y="117600"/>
                  </a:cubicBezTo>
                  <a:lnTo>
                    <a:pt x="276787" y="119884"/>
                  </a:lnTo>
                  <a:lnTo>
                    <a:pt x="275718" y="122094"/>
                  </a:lnTo>
                  <a:cubicBezTo>
                    <a:pt x="274236" y="125058"/>
                    <a:pt x="272536" y="127876"/>
                    <a:pt x="270616" y="130572"/>
                  </a:cubicBezTo>
                  <a:cubicBezTo>
                    <a:pt x="277224" y="121171"/>
                    <a:pt x="281208" y="110191"/>
                    <a:pt x="282204" y="98774"/>
                  </a:cubicBezTo>
                  <a:cubicBezTo>
                    <a:pt x="282447" y="95835"/>
                    <a:pt x="282495" y="92895"/>
                    <a:pt x="282350" y="89980"/>
                  </a:cubicBezTo>
                  <a:cubicBezTo>
                    <a:pt x="282180" y="87017"/>
                    <a:pt x="281815" y="84077"/>
                    <a:pt x="281208" y="81162"/>
                  </a:cubicBezTo>
                  <a:cubicBezTo>
                    <a:pt x="280601" y="78247"/>
                    <a:pt x="279775" y="75381"/>
                    <a:pt x="278706" y="72587"/>
                  </a:cubicBezTo>
                  <a:cubicBezTo>
                    <a:pt x="277637" y="69769"/>
                    <a:pt x="276325" y="67073"/>
                    <a:pt x="274770" y="64498"/>
                  </a:cubicBezTo>
                  <a:cubicBezTo>
                    <a:pt x="274357" y="63842"/>
                    <a:pt x="273993" y="63186"/>
                    <a:pt x="273580" y="62579"/>
                  </a:cubicBezTo>
                  <a:lnTo>
                    <a:pt x="272293" y="60708"/>
                  </a:lnTo>
                  <a:cubicBezTo>
                    <a:pt x="272171" y="60562"/>
                    <a:pt x="272074" y="60417"/>
                    <a:pt x="271953" y="60271"/>
                  </a:cubicBezTo>
                  <a:lnTo>
                    <a:pt x="271612" y="59809"/>
                  </a:lnTo>
                  <a:lnTo>
                    <a:pt x="270932" y="58935"/>
                  </a:lnTo>
                  <a:lnTo>
                    <a:pt x="270228" y="58060"/>
                  </a:lnTo>
                  <a:cubicBezTo>
                    <a:pt x="270009" y="57769"/>
                    <a:pt x="269742" y="57502"/>
                    <a:pt x="269523" y="57210"/>
                  </a:cubicBezTo>
                  <a:cubicBezTo>
                    <a:pt x="267604" y="54951"/>
                    <a:pt x="265539" y="52837"/>
                    <a:pt x="263353" y="50845"/>
                  </a:cubicBezTo>
                  <a:cubicBezTo>
                    <a:pt x="259005" y="46910"/>
                    <a:pt x="254341" y="43534"/>
                    <a:pt x="249652" y="40424"/>
                  </a:cubicBezTo>
                  <a:cubicBezTo>
                    <a:pt x="244964" y="37339"/>
                    <a:pt x="240251" y="34448"/>
                    <a:pt x="235708" y="31558"/>
                  </a:cubicBezTo>
                  <a:cubicBezTo>
                    <a:pt x="231312" y="28764"/>
                    <a:pt x="227230" y="25533"/>
                    <a:pt x="223125" y="22254"/>
                  </a:cubicBezTo>
                  <a:cubicBezTo>
                    <a:pt x="220186" y="19922"/>
                    <a:pt x="217222" y="17565"/>
                    <a:pt x="214161" y="15330"/>
                  </a:cubicBezTo>
                  <a:cubicBezTo>
                    <a:pt x="211076" y="13023"/>
                    <a:pt x="207845" y="10933"/>
                    <a:pt x="204469" y="9039"/>
                  </a:cubicBezTo>
                  <a:lnTo>
                    <a:pt x="203181" y="8359"/>
                  </a:lnTo>
                  <a:cubicBezTo>
                    <a:pt x="202744" y="8140"/>
                    <a:pt x="202307" y="7897"/>
                    <a:pt x="201869" y="7703"/>
                  </a:cubicBezTo>
                  <a:lnTo>
                    <a:pt x="200509" y="7095"/>
                  </a:lnTo>
                  <a:cubicBezTo>
                    <a:pt x="200072" y="6901"/>
                    <a:pt x="199634" y="6658"/>
                    <a:pt x="199149" y="6488"/>
                  </a:cubicBezTo>
                  <a:lnTo>
                    <a:pt x="197764" y="5954"/>
                  </a:lnTo>
                  <a:cubicBezTo>
                    <a:pt x="197278" y="5784"/>
                    <a:pt x="196817" y="5589"/>
                    <a:pt x="196355" y="5468"/>
                  </a:cubicBezTo>
                  <a:lnTo>
                    <a:pt x="193513" y="4593"/>
                  </a:lnTo>
                  <a:cubicBezTo>
                    <a:pt x="189796" y="3670"/>
                    <a:pt x="186031" y="3014"/>
                    <a:pt x="182217" y="2698"/>
                  </a:cubicBezTo>
                  <a:cubicBezTo>
                    <a:pt x="178826" y="2386"/>
                    <a:pt x="175435" y="2258"/>
                    <a:pt x="172044" y="2258"/>
                  </a:cubicBezTo>
                  <a:cubicBezTo>
                    <a:pt x="171743" y="2258"/>
                    <a:pt x="171441" y="2259"/>
                    <a:pt x="171140" y="2261"/>
                  </a:cubicBezTo>
                  <a:cubicBezTo>
                    <a:pt x="167496" y="2285"/>
                    <a:pt x="163876" y="2480"/>
                    <a:pt x="160305" y="2674"/>
                  </a:cubicBezTo>
                  <a:cubicBezTo>
                    <a:pt x="156734" y="2868"/>
                    <a:pt x="153212" y="3184"/>
                    <a:pt x="149738" y="3476"/>
                  </a:cubicBezTo>
                  <a:lnTo>
                    <a:pt x="139341" y="4326"/>
                  </a:lnTo>
                  <a:lnTo>
                    <a:pt x="134094" y="4763"/>
                  </a:lnTo>
                  <a:lnTo>
                    <a:pt x="128847" y="5322"/>
                  </a:lnTo>
                  <a:cubicBezTo>
                    <a:pt x="127122" y="5492"/>
                    <a:pt x="125373" y="5735"/>
                    <a:pt x="123648" y="5954"/>
                  </a:cubicBezTo>
                  <a:cubicBezTo>
                    <a:pt x="121923" y="6197"/>
                    <a:pt x="120199" y="6391"/>
                    <a:pt x="118474" y="6682"/>
                  </a:cubicBezTo>
                  <a:lnTo>
                    <a:pt x="113300" y="7508"/>
                  </a:lnTo>
                  <a:cubicBezTo>
                    <a:pt x="111599" y="7824"/>
                    <a:pt x="109899" y="8164"/>
                    <a:pt x="108174" y="8456"/>
                  </a:cubicBezTo>
                  <a:lnTo>
                    <a:pt x="105623" y="8942"/>
                  </a:lnTo>
                  <a:lnTo>
                    <a:pt x="103073" y="9500"/>
                  </a:lnTo>
                  <a:lnTo>
                    <a:pt x="100546" y="10059"/>
                  </a:lnTo>
                  <a:cubicBezTo>
                    <a:pt x="99696" y="10253"/>
                    <a:pt x="98846" y="10399"/>
                    <a:pt x="97996" y="10618"/>
                  </a:cubicBezTo>
                  <a:lnTo>
                    <a:pt x="92967" y="11881"/>
                  </a:lnTo>
                  <a:lnTo>
                    <a:pt x="91704" y="12172"/>
                  </a:lnTo>
                  <a:lnTo>
                    <a:pt x="90441" y="12537"/>
                  </a:lnTo>
                  <a:lnTo>
                    <a:pt x="87963" y="13241"/>
                  </a:lnTo>
                  <a:cubicBezTo>
                    <a:pt x="84611" y="14116"/>
                    <a:pt x="81331" y="15233"/>
                    <a:pt x="78027" y="16253"/>
                  </a:cubicBezTo>
                  <a:cubicBezTo>
                    <a:pt x="76400" y="16812"/>
                    <a:pt x="74772" y="17395"/>
                    <a:pt x="73120" y="17978"/>
                  </a:cubicBezTo>
                  <a:cubicBezTo>
                    <a:pt x="72343" y="18270"/>
                    <a:pt x="71517" y="18537"/>
                    <a:pt x="70691" y="18828"/>
                  </a:cubicBezTo>
                  <a:lnTo>
                    <a:pt x="68262" y="19776"/>
                  </a:lnTo>
                  <a:lnTo>
                    <a:pt x="65833" y="20723"/>
                  </a:lnTo>
                  <a:cubicBezTo>
                    <a:pt x="65055" y="21063"/>
                    <a:pt x="64229" y="21355"/>
                    <a:pt x="63452" y="21719"/>
                  </a:cubicBezTo>
                  <a:lnTo>
                    <a:pt x="58666" y="23784"/>
                  </a:lnTo>
                  <a:lnTo>
                    <a:pt x="57646" y="24221"/>
                  </a:lnTo>
                  <a:cubicBezTo>
                    <a:pt x="57306" y="24367"/>
                    <a:pt x="56966" y="24537"/>
                    <a:pt x="56626" y="24707"/>
                  </a:cubicBezTo>
                  <a:lnTo>
                    <a:pt x="54585" y="25679"/>
                  </a:lnTo>
                  <a:lnTo>
                    <a:pt x="52520" y="26651"/>
                  </a:lnTo>
                  <a:lnTo>
                    <a:pt x="51500" y="27136"/>
                  </a:lnTo>
                  <a:cubicBezTo>
                    <a:pt x="51160" y="27282"/>
                    <a:pt x="50820" y="27452"/>
                    <a:pt x="50480" y="27622"/>
                  </a:cubicBezTo>
                  <a:lnTo>
                    <a:pt x="45791" y="30732"/>
                  </a:lnTo>
                  <a:cubicBezTo>
                    <a:pt x="45427" y="30975"/>
                    <a:pt x="45063" y="31217"/>
                    <a:pt x="44698" y="31460"/>
                  </a:cubicBezTo>
                  <a:lnTo>
                    <a:pt x="43678" y="32213"/>
                  </a:lnTo>
                  <a:lnTo>
                    <a:pt x="41710" y="33671"/>
                  </a:lnTo>
                  <a:lnTo>
                    <a:pt x="39961" y="35031"/>
                  </a:lnTo>
                  <a:lnTo>
                    <a:pt x="39160" y="35687"/>
                  </a:lnTo>
                  <a:cubicBezTo>
                    <a:pt x="38892" y="35882"/>
                    <a:pt x="38650" y="36124"/>
                    <a:pt x="38382" y="36343"/>
                  </a:cubicBezTo>
                  <a:cubicBezTo>
                    <a:pt x="37411" y="37218"/>
                    <a:pt x="36560" y="37995"/>
                    <a:pt x="35880" y="38699"/>
                  </a:cubicBezTo>
                  <a:cubicBezTo>
                    <a:pt x="34520" y="40084"/>
                    <a:pt x="33791" y="41056"/>
                    <a:pt x="34034" y="41396"/>
                  </a:cubicBezTo>
                  <a:cubicBezTo>
                    <a:pt x="34094" y="41474"/>
                    <a:pt x="34212" y="41515"/>
                    <a:pt x="34392" y="41515"/>
                  </a:cubicBezTo>
                  <a:cubicBezTo>
                    <a:pt x="34934" y="41515"/>
                    <a:pt x="36041" y="41142"/>
                    <a:pt x="37848" y="40303"/>
                  </a:cubicBezTo>
                  <a:cubicBezTo>
                    <a:pt x="38455" y="40011"/>
                    <a:pt x="39135" y="39671"/>
                    <a:pt x="39913" y="39282"/>
                  </a:cubicBezTo>
                  <a:cubicBezTo>
                    <a:pt x="40301" y="39112"/>
                    <a:pt x="40690" y="38894"/>
                    <a:pt x="41127" y="38675"/>
                  </a:cubicBezTo>
                  <a:lnTo>
                    <a:pt x="42488" y="38019"/>
                  </a:lnTo>
                  <a:cubicBezTo>
                    <a:pt x="43435" y="37558"/>
                    <a:pt x="44480" y="37023"/>
                    <a:pt x="45597" y="36440"/>
                  </a:cubicBezTo>
                  <a:lnTo>
                    <a:pt x="47370" y="35541"/>
                  </a:lnTo>
                  <a:lnTo>
                    <a:pt x="49338" y="34618"/>
                  </a:lnTo>
                  <a:lnTo>
                    <a:pt x="51500" y="33404"/>
                  </a:lnTo>
                  <a:lnTo>
                    <a:pt x="52715" y="32748"/>
                  </a:lnTo>
                  <a:cubicBezTo>
                    <a:pt x="53152" y="32529"/>
                    <a:pt x="53565" y="32286"/>
                    <a:pt x="54002" y="32068"/>
                  </a:cubicBezTo>
                  <a:lnTo>
                    <a:pt x="59274" y="29444"/>
                  </a:lnTo>
                  <a:lnTo>
                    <a:pt x="59881" y="29128"/>
                  </a:lnTo>
                  <a:lnTo>
                    <a:pt x="60488" y="28861"/>
                  </a:lnTo>
                  <a:lnTo>
                    <a:pt x="61654" y="28351"/>
                  </a:lnTo>
                  <a:lnTo>
                    <a:pt x="63598" y="27452"/>
                  </a:lnTo>
                  <a:lnTo>
                    <a:pt x="65395" y="26651"/>
                  </a:lnTo>
                  <a:cubicBezTo>
                    <a:pt x="65757" y="26575"/>
                    <a:pt x="66038" y="26542"/>
                    <a:pt x="66253" y="26542"/>
                  </a:cubicBezTo>
                  <a:cubicBezTo>
                    <a:pt x="66730" y="26542"/>
                    <a:pt x="66871" y="26707"/>
                    <a:pt x="66804" y="26942"/>
                  </a:cubicBezTo>
                  <a:cubicBezTo>
                    <a:pt x="66707" y="27258"/>
                    <a:pt x="66197" y="27817"/>
                    <a:pt x="65687" y="28375"/>
                  </a:cubicBezTo>
                  <a:cubicBezTo>
                    <a:pt x="83323" y="20820"/>
                    <a:pt x="102077" y="15986"/>
                    <a:pt x="121098" y="13241"/>
                  </a:cubicBezTo>
                  <a:lnTo>
                    <a:pt x="128239" y="12318"/>
                  </a:lnTo>
                  <a:cubicBezTo>
                    <a:pt x="130644" y="12075"/>
                    <a:pt x="133025" y="11808"/>
                    <a:pt x="135430" y="11565"/>
                  </a:cubicBezTo>
                  <a:lnTo>
                    <a:pt x="149908" y="10448"/>
                  </a:lnTo>
                  <a:cubicBezTo>
                    <a:pt x="154742" y="10059"/>
                    <a:pt x="159552" y="9695"/>
                    <a:pt x="164338" y="9476"/>
                  </a:cubicBezTo>
                  <a:cubicBezTo>
                    <a:pt x="166718" y="9354"/>
                    <a:pt x="169093" y="9294"/>
                    <a:pt x="171468" y="9294"/>
                  </a:cubicBezTo>
                  <a:cubicBezTo>
                    <a:pt x="173842" y="9294"/>
                    <a:pt x="176217" y="9354"/>
                    <a:pt x="178597" y="9476"/>
                  </a:cubicBezTo>
                  <a:cubicBezTo>
                    <a:pt x="179326" y="9500"/>
                    <a:pt x="180055" y="9573"/>
                    <a:pt x="180784" y="9646"/>
                  </a:cubicBezTo>
                  <a:lnTo>
                    <a:pt x="181877" y="9719"/>
                  </a:lnTo>
                  <a:cubicBezTo>
                    <a:pt x="182241" y="9743"/>
                    <a:pt x="182606" y="9767"/>
                    <a:pt x="182970" y="9840"/>
                  </a:cubicBezTo>
                  <a:lnTo>
                    <a:pt x="185132" y="10108"/>
                  </a:lnTo>
                  <a:lnTo>
                    <a:pt x="185666" y="10156"/>
                  </a:lnTo>
                  <a:cubicBezTo>
                    <a:pt x="185861" y="10180"/>
                    <a:pt x="186031" y="10229"/>
                    <a:pt x="186201" y="10253"/>
                  </a:cubicBezTo>
                  <a:lnTo>
                    <a:pt x="187270" y="10448"/>
                  </a:lnTo>
                  <a:lnTo>
                    <a:pt x="188339" y="10618"/>
                  </a:lnTo>
                  <a:cubicBezTo>
                    <a:pt x="188509" y="10666"/>
                    <a:pt x="188703" y="10691"/>
                    <a:pt x="188873" y="10715"/>
                  </a:cubicBezTo>
                  <a:lnTo>
                    <a:pt x="189407" y="10836"/>
                  </a:lnTo>
                  <a:lnTo>
                    <a:pt x="191472" y="11322"/>
                  </a:lnTo>
                  <a:cubicBezTo>
                    <a:pt x="191837" y="11419"/>
                    <a:pt x="192152" y="11541"/>
                    <a:pt x="192493" y="11638"/>
                  </a:cubicBezTo>
                  <a:lnTo>
                    <a:pt x="193513" y="11929"/>
                  </a:lnTo>
                  <a:lnTo>
                    <a:pt x="194533" y="12245"/>
                  </a:lnTo>
                  <a:cubicBezTo>
                    <a:pt x="194849" y="12367"/>
                    <a:pt x="195165" y="12488"/>
                    <a:pt x="195505" y="12610"/>
                  </a:cubicBezTo>
                  <a:cubicBezTo>
                    <a:pt x="196817" y="13071"/>
                    <a:pt x="198080" y="13678"/>
                    <a:pt x="199367" y="14286"/>
                  </a:cubicBezTo>
                  <a:lnTo>
                    <a:pt x="201262" y="15282"/>
                  </a:lnTo>
                  <a:cubicBezTo>
                    <a:pt x="201894" y="15622"/>
                    <a:pt x="202501" y="16011"/>
                    <a:pt x="203133" y="16351"/>
                  </a:cubicBezTo>
                  <a:cubicBezTo>
                    <a:pt x="205610" y="17832"/>
                    <a:pt x="208015" y="19460"/>
                    <a:pt x="210396" y="21209"/>
                  </a:cubicBezTo>
                  <a:cubicBezTo>
                    <a:pt x="215157" y="24707"/>
                    <a:pt x="219773" y="28545"/>
                    <a:pt x="224655" y="32238"/>
                  </a:cubicBezTo>
                  <a:cubicBezTo>
                    <a:pt x="225870" y="33137"/>
                    <a:pt x="227109" y="34060"/>
                    <a:pt x="228396" y="34934"/>
                  </a:cubicBezTo>
                  <a:lnTo>
                    <a:pt x="229344" y="35614"/>
                  </a:lnTo>
                  <a:lnTo>
                    <a:pt x="230316" y="36270"/>
                  </a:lnTo>
                  <a:cubicBezTo>
                    <a:pt x="230971" y="36683"/>
                    <a:pt x="231627" y="37145"/>
                    <a:pt x="232259" y="37533"/>
                  </a:cubicBezTo>
                  <a:lnTo>
                    <a:pt x="239838" y="42295"/>
                  </a:lnTo>
                  <a:cubicBezTo>
                    <a:pt x="242365" y="43898"/>
                    <a:pt x="244818" y="45477"/>
                    <a:pt x="247223" y="47129"/>
                  </a:cubicBezTo>
                  <a:cubicBezTo>
                    <a:pt x="248438" y="47955"/>
                    <a:pt x="249652" y="48781"/>
                    <a:pt x="250794" y="49631"/>
                  </a:cubicBezTo>
                  <a:cubicBezTo>
                    <a:pt x="251960" y="50505"/>
                    <a:pt x="253102" y="51356"/>
                    <a:pt x="254219" y="52254"/>
                  </a:cubicBezTo>
                  <a:cubicBezTo>
                    <a:pt x="258713" y="55825"/>
                    <a:pt x="262746" y="59761"/>
                    <a:pt x="266025" y="64158"/>
                  </a:cubicBezTo>
                  <a:cubicBezTo>
                    <a:pt x="267629" y="66344"/>
                    <a:pt x="269037" y="68676"/>
                    <a:pt x="270228" y="71105"/>
                  </a:cubicBezTo>
                  <a:cubicBezTo>
                    <a:pt x="271370" y="73559"/>
                    <a:pt x="272341" y="76109"/>
                    <a:pt x="273070" y="78709"/>
                  </a:cubicBezTo>
                  <a:cubicBezTo>
                    <a:pt x="274386" y="83525"/>
                    <a:pt x="274985" y="88486"/>
                    <a:pt x="274868" y="93457"/>
                  </a:cubicBezTo>
                  <a:lnTo>
                    <a:pt x="274868" y="93457"/>
                  </a:lnTo>
                  <a:lnTo>
                    <a:pt x="274868" y="91170"/>
                  </a:lnTo>
                  <a:lnTo>
                    <a:pt x="274843" y="90660"/>
                  </a:lnTo>
                  <a:lnTo>
                    <a:pt x="274746" y="88571"/>
                  </a:lnTo>
                  <a:lnTo>
                    <a:pt x="274528" y="86531"/>
                  </a:lnTo>
                  <a:cubicBezTo>
                    <a:pt x="274212" y="83786"/>
                    <a:pt x="273677" y="81089"/>
                    <a:pt x="272924" y="78417"/>
                  </a:cubicBezTo>
                  <a:cubicBezTo>
                    <a:pt x="272147" y="75794"/>
                    <a:pt x="271151" y="73243"/>
                    <a:pt x="269936" y="70789"/>
                  </a:cubicBezTo>
                  <a:lnTo>
                    <a:pt x="269013" y="68967"/>
                  </a:lnTo>
                  <a:lnTo>
                    <a:pt x="267944" y="67194"/>
                  </a:lnTo>
                  <a:lnTo>
                    <a:pt x="267701" y="66757"/>
                  </a:lnTo>
                  <a:lnTo>
                    <a:pt x="267386" y="66344"/>
                  </a:lnTo>
                  <a:lnTo>
                    <a:pt x="266778" y="65494"/>
                  </a:lnTo>
                  <a:lnTo>
                    <a:pt x="266195" y="64643"/>
                  </a:lnTo>
                  <a:lnTo>
                    <a:pt x="265564" y="63818"/>
                  </a:lnTo>
                  <a:lnTo>
                    <a:pt x="264932" y="62992"/>
                  </a:lnTo>
                  <a:cubicBezTo>
                    <a:pt x="264738" y="62724"/>
                    <a:pt x="264519" y="62457"/>
                    <a:pt x="264300" y="62190"/>
                  </a:cubicBezTo>
                  <a:lnTo>
                    <a:pt x="262940" y="60587"/>
                  </a:lnTo>
                  <a:cubicBezTo>
                    <a:pt x="261993" y="59566"/>
                    <a:pt x="261045" y="58522"/>
                    <a:pt x="260025" y="57550"/>
                  </a:cubicBezTo>
                  <a:cubicBezTo>
                    <a:pt x="257984" y="55582"/>
                    <a:pt x="255822" y="53712"/>
                    <a:pt x="253588" y="51963"/>
                  </a:cubicBezTo>
                  <a:cubicBezTo>
                    <a:pt x="249069" y="48416"/>
                    <a:pt x="244138" y="45210"/>
                    <a:pt x="239134" y="42027"/>
                  </a:cubicBezTo>
                  <a:lnTo>
                    <a:pt x="231554" y="37266"/>
                  </a:lnTo>
                  <a:cubicBezTo>
                    <a:pt x="228907" y="35566"/>
                    <a:pt x="226429" y="33768"/>
                    <a:pt x="224000" y="31922"/>
                  </a:cubicBezTo>
                  <a:cubicBezTo>
                    <a:pt x="219165" y="28229"/>
                    <a:pt x="214598" y="24440"/>
                    <a:pt x="209886" y="20990"/>
                  </a:cubicBezTo>
                  <a:cubicBezTo>
                    <a:pt x="207578" y="19290"/>
                    <a:pt x="205173" y="17687"/>
                    <a:pt x="202695" y="16205"/>
                  </a:cubicBezTo>
                  <a:cubicBezTo>
                    <a:pt x="201481" y="15476"/>
                    <a:pt x="200242" y="14845"/>
                    <a:pt x="199003" y="14189"/>
                  </a:cubicBezTo>
                  <a:lnTo>
                    <a:pt x="197108" y="13314"/>
                  </a:lnTo>
                  <a:cubicBezTo>
                    <a:pt x="196792" y="13168"/>
                    <a:pt x="196476" y="13071"/>
                    <a:pt x="196136" y="12925"/>
                  </a:cubicBezTo>
                  <a:lnTo>
                    <a:pt x="195189" y="12561"/>
                  </a:lnTo>
                  <a:cubicBezTo>
                    <a:pt x="194557" y="12318"/>
                    <a:pt x="193901" y="12099"/>
                    <a:pt x="193221" y="11905"/>
                  </a:cubicBezTo>
                  <a:lnTo>
                    <a:pt x="192225" y="11614"/>
                  </a:lnTo>
                  <a:lnTo>
                    <a:pt x="191739" y="11444"/>
                  </a:lnTo>
                  <a:lnTo>
                    <a:pt x="191229" y="11322"/>
                  </a:lnTo>
                  <a:lnTo>
                    <a:pt x="189189" y="10836"/>
                  </a:lnTo>
                  <a:cubicBezTo>
                    <a:pt x="188849" y="10763"/>
                    <a:pt x="188484" y="10691"/>
                    <a:pt x="188144" y="10642"/>
                  </a:cubicBezTo>
                  <a:lnTo>
                    <a:pt x="187100" y="10448"/>
                  </a:lnTo>
                  <a:cubicBezTo>
                    <a:pt x="185715" y="10180"/>
                    <a:pt x="184282" y="10035"/>
                    <a:pt x="182873" y="9840"/>
                  </a:cubicBezTo>
                  <a:cubicBezTo>
                    <a:pt x="182144" y="9767"/>
                    <a:pt x="181440" y="9719"/>
                    <a:pt x="180711" y="9646"/>
                  </a:cubicBezTo>
                  <a:cubicBezTo>
                    <a:pt x="180006" y="9597"/>
                    <a:pt x="179278" y="9500"/>
                    <a:pt x="178549" y="9500"/>
                  </a:cubicBezTo>
                  <a:cubicBezTo>
                    <a:pt x="176287" y="9385"/>
                    <a:pt x="174025" y="9330"/>
                    <a:pt x="171763" y="9330"/>
                  </a:cubicBezTo>
                  <a:cubicBezTo>
                    <a:pt x="169264" y="9330"/>
                    <a:pt x="166764" y="9397"/>
                    <a:pt x="164265" y="9525"/>
                  </a:cubicBezTo>
                  <a:cubicBezTo>
                    <a:pt x="159479" y="9767"/>
                    <a:pt x="154621" y="10156"/>
                    <a:pt x="149762" y="10569"/>
                  </a:cubicBezTo>
                  <a:cubicBezTo>
                    <a:pt x="147333" y="10788"/>
                    <a:pt x="144880" y="10982"/>
                    <a:pt x="142402" y="11176"/>
                  </a:cubicBezTo>
                  <a:lnTo>
                    <a:pt x="135163" y="11784"/>
                  </a:lnTo>
                  <a:lnTo>
                    <a:pt x="127924" y="12561"/>
                  </a:lnTo>
                  <a:lnTo>
                    <a:pt x="120709" y="13557"/>
                  </a:lnTo>
                  <a:cubicBezTo>
                    <a:pt x="101518" y="16424"/>
                    <a:pt x="82546" y="21476"/>
                    <a:pt x="64739" y="29347"/>
                  </a:cubicBezTo>
                  <a:cubicBezTo>
                    <a:pt x="64352" y="29816"/>
                    <a:pt x="64239" y="30165"/>
                    <a:pt x="64800" y="30165"/>
                  </a:cubicBezTo>
                  <a:cubicBezTo>
                    <a:pt x="64908" y="30165"/>
                    <a:pt x="65040" y="30152"/>
                    <a:pt x="65201" y="30124"/>
                  </a:cubicBezTo>
                  <a:cubicBezTo>
                    <a:pt x="66027" y="29979"/>
                    <a:pt x="66829" y="29760"/>
                    <a:pt x="67630" y="29468"/>
                  </a:cubicBezTo>
                  <a:cubicBezTo>
                    <a:pt x="68796" y="29128"/>
                    <a:pt x="70302" y="28618"/>
                    <a:pt x="72294" y="27914"/>
                  </a:cubicBezTo>
                  <a:lnTo>
                    <a:pt x="73436" y="27549"/>
                  </a:lnTo>
                  <a:cubicBezTo>
                    <a:pt x="73825" y="27404"/>
                    <a:pt x="74238" y="27258"/>
                    <a:pt x="74699" y="27112"/>
                  </a:cubicBezTo>
                  <a:cubicBezTo>
                    <a:pt x="75622" y="26821"/>
                    <a:pt x="76618" y="26480"/>
                    <a:pt x="77712" y="26116"/>
                  </a:cubicBezTo>
                  <a:cubicBezTo>
                    <a:pt x="78780" y="25752"/>
                    <a:pt x="79946" y="25339"/>
                    <a:pt x="81210" y="24926"/>
                  </a:cubicBezTo>
                  <a:lnTo>
                    <a:pt x="85194" y="23687"/>
                  </a:lnTo>
                  <a:lnTo>
                    <a:pt x="87356" y="22982"/>
                  </a:lnTo>
                  <a:lnTo>
                    <a:pt x="89590" y="22326"/>
                  </a:lnTo>
                  <a:cubicBezTo>
                    <a:pt x="91145" y="21889"/>
                    <a:pt x="92724" y="21428"/>
                    <a:pt x="94352" y="20966"/>
                  </a:cubicBezTo>
                  <a:lnTo>
                    <a:pt x="99405" y="19654"/>
                  </a:lnTo>
                  <a:lnTo>
                    <a:pt x="100716" y="19314"/>
                  </a:lnTo>
                  <a:lnTo>
                    <a:pt x="102028" y="19023"/>
                  </a:lnTo>
                  <a:lnTo>
                    <a:pt x="104700" y="18415"/>
                  </a:lnTo>
                  <a:lnTo>
                    <a:pt x="107421" y="17808"/>
                  </a:lnTo>
                  <a:lnTo>
                    <a:pt x="110166" y="17249"/>
                  </a:lnTo>
                  <a:lnTo>
                    <a:pt x="112935" y="16691"/>
                  </a:lnTo>
                  <a:lnTo>
                    <a:pt x="114320" y="16424"/>
                  </a:lnTo>
                  <a:lnTo>
                    <a:pt x="115705" y="16181"/>
                  </a:lnTo>
                  <a:lnTo>
                    <a:pt x="121292" y="15233"/>
                  </a:lnTo>
                  <a:lnTo>
                    <a:pt x="126831" y="14456"/>
                  </a:lnTo>
                  <a:lnTo>
                    <a:pt x="128191" y="14261"/>
                  </a:lnTo>
                  <a:lnTo>
                    <a:pt x="129551" y="14116"/>
                  </a:lnTo>
                  <a:lnTo>
                    <a:pt x="132248" y="13800"/>
                  </a:lnTo>
                  <a:lnTo>
                    <a:pt x="134871" y="13508"/>
                  </a:lnTo>
                  <a:cubicBezTo>
                    <a:pt x="135746" y="13411"/>
                    <a:pt x="136620" y="13338"/>
                    <a:pt x="137471" y="13266"/>
                  </a:cubicBezTo>
                  <a:lnTo>
                    <a:pt x="142426" y="12853"/>
                  </a:lnTo>
                  <a:lnTo>
                    <a:pt x="147163" y="12512"/>
                  </a:lnTo>
                  <a:cubicBezTo>
                    <a:pt x="151317" y="12245"/>
                    <a:pt x="155423" y="11929"/>
                    <a:pt x="159528" y="11711"/>
                  </a:cubicBezTo>
                  <a:cubicBezTo>
                    <a:pt x="163335" y="11486"/>
                    <a:pt x="167122" y="11344"/>
                    <a:pt x="170888" y="11344"/>
                  </a:cubicBezTo>
                  <a:cubicBezTo>
                    <a:pt x="171182" y="11344"/>
                    <a:pt x="171477" y="11345"/>
                    <a:pt x="171771" y="11346"/>
                  </a:cubicBezTo>
                  <a:cubicBezTo>
                    <a:pt x="175779" y="11346"/>
                    <a:pt x="179788" y="11589"/>
                    <a:pt x="183772" y="12075"/>
                  </a:cubicBezTo>
                  <a:cubicBezTo>
                    <a:pt x="187585" y="12512"/>
                    <a:pt x="191326" y="13411"/>
                    <a:pt x="194922" y="14747"/>
                  </a:cubicBezTo>
                  <a:cubicBezTo>
                    <a:pt x="198371" y="16083"/>
                    <a:pt x="201796" y="18002"/>
                    <a:pt x="205149" y="20262"/>
                  </a:cubicBezTo>
                  <a:cubicBezTo>
                    <a:pt x="208477" y="22497"/>
                    <a:pt x="211781" y="25047"/>
                    <a:pt x="215133" y="27671"/>
                  </a:cubicBezTo>
                  <a:cubicBezTo>
                    <a:pt x="218510" y="30319"/>
                    <a:pt x="221910" y="33064"/>
                    <a:pt x="225554" y="35711"/>
                  </a:cubicBezTo>
                  <a:cubicBezTo>
                    <a:pt x="226502" y="36343"/>
                    <a:pt x="227401" y="37023"/>
                    <a:pt x="228372" y="37655"/>
                  </a:cubicBezTo>
                  <a:lnTo>
                    <a:pt x="229805" y="38602"/>
                  </a:lnTo>
                  <a:lnTo>
                    <a:pt x="230534" y="39088"/>
                  </a:lnTo>
                  <a:lnTo>
                    <a:pt x="231214" y="39501"/>
                  </a:lnTo>
                  <a:lnTo>
                    <a:pt x="236729" y="42951"/>
                  </a:lnTo>
                  <a:cubicBezTo>
                    <a:pt x="240373" y="45234"/>
                    <a:pt x="243944" y="47493"/>
                    <a:pt x="247369" y="49850"/>
                  </a:cubicBezTo>
                  <a:cubicBezTo>
                    <a:pt x="250721" y="52157"/>
                    <a:pt x="253928" y="54659"/>
                    <a:pt x="256940" y="57356"/>
                  </a:cubicBezTo>
                  <a:cubicBezTo>
                    <a:pt x="259855" y="59955"/>
                    <a:pt x="262503" y="62846"/>
                    <a:pt x="264811" y="65980"/>
                  </a:cubicBezTo>
                  <a:cubicBezTo>
                    <a:pt x="266997" y="69040"/>
                    <a:pt x="268770" y="72368"/>
                    <a:pt x="270082" y="75891"/>
                  </a:cubicBezTo>
                  <a:lnTo>
                    <a:pt x="270349" y="76547"/>
                  </a:lnTo>
                  <a:cubicBezTo>
                    <a:pt x="270422" y="76765"/>
                    <a:pt x="270495" y="76984"/>
                    <a:pt x="270568" y="77202"/>
                  </a:cubicBezTo>
                  <a:lnTo>
                    <a:pt x="270981" y="78539"/>
                  </a:lnTo>
                  <a:cubicBezTo>
                    <a:pt x="271151" y="79000"/>
                    <a:pt x="271248" y="79462"/>
                    <a:pt x="271370" y="79899"/>
                  </a:cubicBezTo>
                  <a:lnTo>
                    <a:pt x="271734" y="81284"/>
                  </a:lnTo>
                  <a:lnTo>
                    <a:pt x="272050" y="82668"/>
                  </a:lnTo>
                  <a:cubicBezTo>
                    <a:pt x="272123" y="83130"/>
                    <a:pt x="272244" y="83591"/>
                    <a:pt x="272317" y="84053"/>
                  </a:cubicBezTo>
                  <a:lnTo>
                    <a:pt x="272536" y="85462"/>
                  </a:lnTo>
                  <a:lnTo>
                    <a:pt x="272633" y="86166"/>
                  </a:lnTo>
                  <a:cubicBezTo>
                    <a:pt x="272681" y="86385"/>
                    <a:pt x="272706" y="86628"/>
                    <a:pt x="272730" y="86871"/>
                  </a:cubicBezTo>
                  <a:cubicBezTo>
                    <a:pt x="273143" y="90636"/>
                    <a:pt x="273167" y="94426"/>
                    <a:pt x="272778" y="98215"/>
                  </a:cubicBezTo>
                  <a:cubicBezTo>
                    <a:pt x="272754" y="98677"/>
                    <a:pt x="272681" y="99138"/>
                    <a:pt x="272608" y="99624"/>
                  </a:cubicBezTo>
                  <a:lnTo>
                    <a:pt x="272414" y="101009"/>
                  </a:lnTo>
                  <a:cubicBezTo>
                    <a:pt x="272268" y="101956"/>
                    <a:pt x="272074" y="102879"/>
                    <a:pt x="271928" y="103802"/>
                  </a:cubicBezTo>
                  <a:cubicBezTo>
                    <a:pt x="271710" y="104750"/>
                    <a:pt x="271515" y="105649"/>
                    <a:pt x="271272" y="106572"/>
                  </a:cubicBezTo>
                  <a:lnTo>
                    <a:pt x="270884" y="107932"/>
                  </a:lnTo>
                  <a:cubicBezTo>
                    <a:pt x="270762" y="108369"/>
                    <a:pt x="270641" y="108831"/>
                    <a:pt x="270471" y="109268"/>
                  </a:cubicBezTo>
                  <a:cubicBezTo>
                    <a:pt x="269353" y="112815"/>
                    <a:pt x="267871" y="116264"/>
                    <a:pt x="266050" y="119519"/>
                  </a:cubicBezTo>
                  <a:lnTo>
                    <a:pt x="265564" y="120394"/>
                  </a:lnTo>
                  <a:lnTo>
                    <a:pt x="265029" y="121244"/>
                  </a:lnTo>
                  <a:lnTo>
                    <a:pt x="264495" y="122119"/>
                  </a:lnTo>
                  <a:lnTo>
                    <a:pt x="264252" y="122532"/>
                  </a:lnTo>
                  <a:lnTo>
                    <a:pt x="263960" y="122945"/>
                  </a:lnTo>
                  <a:lnTo>
                    <a:pt x="262843" y="124596"/>
                  </a:lnTo>
                  <a:lnTo>
                    <a:pt x="261628" y="126200"/>
                  </a:lnTo>
                  <a:cubicBezTo>
                    <a:pt x="260001" y="128289"/>
                    <a:pt x="258203" y="130257"/>
                    <a:pt x="256284" y="132054"/>
                  </a:cubicBezTo>
                  <a:cubicBezTo>
                    <a:pt x="254341" y="133828"/>
                    <a:pt x="252276" y="135431"/>
                    <a:pt x="250089" y="136864"/>
                  </a:cubicBezTo>
                  <a:lnTo>
                    <a:pt x="248389" y="137933"/>
                  </a:lnTo>
                  <a:lnTo>
                    <a:pt x="246616" y="138929"/>
                  </a:lnTo>
                  <a:lnTo>
                    <a:pt x="246178" y="139196"/>
                  </a:lnTo>
                  <a:lnTo>
                    <a:pt x="245741" y="139415"/>
                  </a:lnTo>
                  <a:lnTo>
                    <a:pt x="244818" y="139876"/>
                  </a:lnTo>
                  <a:lnTo>
                    <a:pt x="243919" y="140338"/>
                  </a:lnTo>
                  <a:lnTo>
                    <a:pt x="242996" y="140775"/>
                  </a:lnTo>
                  <a:lnTo>
                    <a:pt x="242049" y="141188"/>
                  </a:lnTo>
                  <a:lnTo>
                    <a:pt x="241587" y="141407"/>
                  </a:lnTo>
                  <a:lnTo>
                    <a:pt x="241126" y="141601"/>
                  </a:lnTo>
                  <a:lnTo>
                    <a:pt x="239231" y="142403"/>
                  </a:lnTo>
                  <a:lnTo>
                    <a:pt x="237287" y="143131"/>
                  </a:lnTo>
                  <a:cubicBezTo>
                    <a:pt x="236656" y="143399"/>
                    <a:pt x="235976" y="143593"/>
                    <a:pt x="235344" y="143836"/>
                  </a:cubicBezTo>
                  <a:cubicBezTo>
                    <a:pt x="232721" y="144735"/>
                    <a:pt x="230000" y="145512"/>
                    <a:pt x="227255" y="146192"/>
                  </a:cubicBezTo>
                  <a:cubicBezTo>
                    <a:pt x="224485" y="146872"/>
                    <a:pt x="221692" y="147455"/>
                    <a:pt x="218850" y="147990"/>
                  </a:cubicBezTo>
                  <a:cubicBezTo>
                    <a:pt x="216007" y="148500"/>
                    <a:pt x="213117" y="148986"/>
                    <a:pt x="210226" y="149374"/>
                  </a:cubicBezTo>
                  <a:cubicBezTo>
                    <a:pt x="194787" y="151592"/>
                    <a:pt x="179230" y="152704"/>
                    <a:pt x="163670" y="152704"/>
                  </a:cubicBezTo>
                  <a:cubicBezTo>
                    <a:pt x="155702" y="152704"/>
                    <a:pt x="147733" y="152412"/>
                    <a:pt x="139778" y="151828"/>
                  </a:cubicBezTo>
                  <a:lnTo>
                    <a:pt x="136742" y="151634"/>
                  </a:lnTo>
                  <a:lnTo>
                    <a:pt x="133705" y="151342"/>
                  </a:lnTo>
                  <a:lnTo>
                    <a:pt x="127608" y="150735"/>
                  </a:lnTo>
                  <a:cubicBezTo>
                    <a:pt x="125567" y="150492"/>
                    <a:pt x="123551" y="150225"/>
                    <a:pt x="121510" y="149958"/>
                  </a:cubicBezTo>
                  <a:lnTo>
                    <a:pt x="118450" y="149569"/>
                  </a:lnTo>
                  <a:cubicBezTo>
                    <a:pt x="117454" y="149423"/>
                    <a:pt x="116433" y="149253"/>
                    <a:pt x="115413" y="149107"/>
                  </a:cubicBezTo>
                  <a:lnTo>
                    <a:pt x="109316" y="148111"/>
                  </a:lnTo>
                  <a:cubicBezTo>
                    <a:pt x="107275" y="147747"/>
                    <a:pt x="105235" y="147358"/>
                    <a:pt x="103218" y="146970"/>
                  </a:cubicBezTo>
                  <a:lnTo>
                    <a:pt x="100182" y="146387"/>
                  </a:lnTo>
                  <a:cubicBezTo>
                    <a:pt x="99162" y="146192"/>
                    <a:pt x="98141" y="145949"/>
                    <a:pt x="97145" y="145731"/>
                  </a:cubicBezTo>
                  <a:lnTo>
                    <a:pt x="91072" y="144370"/>
                  </a:lnTo>
                  <a:cubicBezTo>
                    <a:pt x="89056" y="143884"/>
                    <a:pt x="87040" y="143374"/>
                    <a:pt x="85048" y="142864"/>
                  </a:cubicBezTo>
                  <a:lnTo>
                    <a:pt x="82036" y="142087"/>
                  </a:lnTo>
                  <a:cubicBezTo>
                    <a:pt x="81040" y="141820"/>
                    <a:pt x="80044" y="141528"/>
                    <a:pt x="79048" y="141237"/>
                  </a:cubicBezTo>
                  <a:lnTo>
                    <a:pt x="73096" y="139536"/>
                  </a:lnTo>
                  <a:cubicBezTo>
                    <a:pt x="71128" y="138929"/>
                    <a:pt x="69161" y="138273"/>
                    <a:pt x="67193" y="137666"/>
                  </a:cubicBezTo>
                  <a:cubicBezTo>
                    <a:pt x="63258" y="136451"/>
                    <a:pt x="59395" y="135115"/>
                    <a:pt x="55630" y="133682"/>
                  </a:cubicBezTo>
                  <a:cubicBezTo>
                    <a:pt x="51865" y="132249"/>
                    <a:pt x="48221" y="130694"/>
                    <a:pt x="44698" y="128993"/>
                  </a:cubicBezTo>
                  <a:cubicBezTo>
                    <a:pt x="41249" y="127342"/>
                    <a:pt x="37921" y="125471"/>
                    <a:pt x="34714" y="123358"/>
                  </a:cubicBezTo>
                  <a:cubicBezTo>
                    <a:pt x="33937" y="122847"/>
                    <a:pt x="33159" y="122337"/>
                    <a:pt x="32406" y="121779"/>
                  </a:cubicBezTo>
                  <a:lnTo>
                    <a:pt x="31289" y="120953"/>
                  </a:lnTo>
                  <a:cubicBezTo>
                    <a:pt x="30925" y="120685"/>
                    <a:pt x="30560" y="120394"/>
                    <a:pt x="30196" y="120127"/>
                  </a:cubicBezTo>
                  <a:cubicBezTo>
                    <a:pt x="29831" y="119835"/>
                    <a:pt x="29467" y="119568"/>
                    <a:pt x="29103" y="119252"/>
                  </a:cubicBezTo>
                  <a:lnTo>
                    <a:pt x="28058" y="118378"/>
                  </a:lnTo>
                  <a:cubicBezTo>
                    <a:pt x="27354" y="117795"/>
                    <a:pt x="26722" y="117187"/>
                    <a:pt x="26066" y="116580"/>
                  </a:cubicBezTo>
                  <a:cubicBezTo>
                    <a:pt x="23491" y="114151"/>
                    <a:pt x="21159" y="111479"/>
                    <a:pt x="19143" y="108588"/>
                  </a:cubicBezTo>
                  <a:cubicBezTo>
                    <a:pt x="17199" y="105770"/>
                    <a:pt x="15572" y="102782"/>
                    <a:pt x="14309" y="99624"/>
                  </a:cubicBezTo>
                  <a:cubicBezTo>
                    <a:pt x="13094" y="96612"/>
                    <a:pt x="12317" y="93478"/>
                    <a:pt x="11928" y="90247"/>
                  </a:cubicBezTo>
                  <a:lnTo>
                    <a:pt x="11807" y="89081"/>
                  </a:lnTo>
                  <a:cubicBezTo>
                    <a:pt x="11782" y="88887"/>
                    <a:pt x="11782" y="88693"/>
                    <a:pt x="11782" y="88523"/>
                  </a:cubicBezTo>
                  <a:lnTo>
                    <a:pt x="11758" y="87940"/>
                  </a:lnTo>
                  <a:lnTo>
                    <a:pt x="11734" y="86774"/>
                  </a:lnTo>
                  <a:cubicBezTo>
                    <a:pt x="11709" y="86385"/>
                    <a:pt x="11758" y="86021"/>
                    <a:pt x="11758" y="85632"/>
                  </a:cubicBezTo>
                  <a:cubicBezTo>
                    <a:pt x="11807" y="84101"/>
                    <a:pt x="11977" y="82571"/>
                    <a:pt x="12268" y="81065"/>
                  </a:cubicBezTo>
                  <a:cubicBezTo>
                    <a:pt x="13361" y="75065"/>
                    <a:pt x="16228" y="69478"/>
                    <a:pt x="19823" y="64571"/>
                  </a:cubicBezTo>
                  <a:cubicBezTo>
                    <a:pt x="21305" y="62530"/>
                    <a:pt x="22884" y="60562"/>
                    <a:pt x="24584" y="58692"/>
                  </a:cubicBezTo>
                  <a:cubicBezTo>
                    <a:pt x="26139" y="56967"/>
                    <a:pt x="27621" y="55485"/>
                    <a:pt x="28981" y="54149"/>
                  </a:cubicBezTo>
                  <a:cubicBezTo>
                    <a:pt x="31678" y="51501"/>
                    <a:pt x="33864" y="49534"/>
                    <a:pt x="35394" y="48100"/>
                  </a:cubicBezTo>
                  <a:cubicBezTo>
                    <a:pt x="36147" y="47372"/>
                    <a:pt x="36730" y="46789"/>
                    <a:pt x="37168" y="46327"/>
                  </a:cubicBezTo>
                  <a:cubicBezTo>
                    <a:pt x="37484" y="45987"/>
                    <a:pt x="37751" y="45623"/>
                    <a:pt x="37969" y="45210"/>
                  </a:cubicBezTo>
                  <a:cubicBezTo>
                    <a:pt x="38077" y="44940"/>
                    <a:pt x="37975" y="44805"/>
                    <a:pt x="37672" y="44805"/>
                  </a:cubicBezTo>
                  <a:cubicBezTo>
                    <a:pt x="37429" y="44805"/>
                    <a:pt x="37057" y="44891"/>
                    <a:pt x="36560" y="45064"/>
                  </a:cubicBezTo>
                  <a:cubicBezTo>
                    <a:pt x="34836" y="45720"/>
                    <a:pt x="33184" y="46546"/>
                    <a:pt x="31605" y="47517"/>
                  </a:cubicBezTo>
                  <a:cubicBezTo>
                    <a:pt x="28860" y="49145"/>
                    <a:pt x="26260" y="50967"/>
                    <a:pt x="23783" y="52983"/>
                  </a:cubicBezTo>
                  <a:cubicBezTo>
                    <a:pt x="20333" y="55753"/>
                    <a:pt x="17199" y="58886"/>
                    <a:pt x="14454" y="62311"/>
                  </a:cubicBezTo>
                  <a:cubicBezTo>
                    <a:pt x="12778" y="64352"/>
                    <a:pt x="11272" y="66538"/>
                    <a:pt x="9960" y="68822"/>
                  </a:cubicBezTo>
                  <a:cubicBezTo>
                    <a:pt x="9620" y="69429"/>
                    <a:pt x="9280" y="70061"/>
                    <a:pt x="8989" y="70692"/>
                  </a:cubicBezTo>
                  <a:cubicBezTo>
                    <a:pt x="8673" y="71324"/>
                    <a:pt x="8381" y="71980"/>
                    <a:pt x="8066" y="72636"/>
                  </a:cubicBezTo>
                  <a:cubicBezTo>
                    <a:pt x="7458" y="73996"/>
                    <a:pt x="6948" y="75381"/>
                    <a:pt x="6511" y="76814"/>
                  </a:cubicBezTo>
                  <a:lnTo>
                    <a:pt x="5466" y="76498"/>
                  </a:lnTo>
                  <a:cubicBezTo>
                    <a:pt x="5879" y="75065"/>
                    <a:pt x="6365" y="73680"/>
                    <a:pt x="6924" y="72295"/>
                  </a:cubicBezTo>
                  <a:cubicBezTo>
                    <a:pt x="7483" y="71008"/>
                    <a:pt x="8017" y="69769"/>
                    <a:pt x="8600" y="68652"/>
                  </a:cubicBezTo>
                  <a:cubicBezTo>
                    <a:pt x="9669" y="66611"/>
                    <a:pt x="10835" y="64643"/>
                    <a:pt x="12098" y="62749"/>
                  </a:cubicBezTo>
                  <a:cubicBezTo>
                    <a:pt x="13896" y="60149"/>
                    <a:pt x="15815" y="57623"/>
                    <a:pt x="17880" y="55218"/>
                  </a:cubicBezTo>
                  <a:cubicBezTo>
                    <a:pt x="19386" y="53420"/>
                    <a:pt x="20455" y="52206"/>
                    <a:pt x="21135" y="51356"/>
                  </a:cubicBezTo>
                  <a:cubicBezTo>
                    <a:pt x="21791" y="50505"/>
                    <a:pt x="22058" y="50020"/>
                    <a:pt x="22058" y="49728"/>
                  </a:cubicBezTo>
                  <a:cubicBezTo>
                    <a:pt x="22068" y="49503"/>
                    <a:pt x="21894" y="49429"/>
                    <a:pt x="21629" y="49429"/>
                  </a:cubicBezTo>
                  <a:cubicBezTo>
                    <a:pt x="21263" y="49429"/>
                    <a:pt x="20725" y="49571"/>
                    <a:pt x="20260" y="49655"/>
                  </a:cubicBezTo>
                  <a:cubicBezTo>
                    <a:pt x="20065" y="49697"/>
                    <a:pt x="19883" y="49725"/>
                    <a:pt x="19731" y="49725"/>
                  </a:cubicBezTo>
                  <a:cubicBezTo>
                    <a:pt x="19262" y="49725"/>
                    <a:pt x="19095" y="49451"/>
                    <a:pt x="19774" y="48441"/>
                  </a:cubicBezTo>
                  <a:lnTo>
                    <a:pt x="19774" y="48441"/>
                  </a:lnTo>
                  <a:cubicBezTo>
                    <a:pt x="15159" y="52789"/>
                    <a:pt x="10859" y="57672"/>
                    <a:pt x="7385" y="63283"/>
                  </a:cubicBezTo>
                  <a:cubicBezTo>
                    <a:pt x="6511" y="64692"/>
                    <a:pt x="5685" y="66125"/>
                    <a:pt x="4956" y="67631"/>
                  </a:cubicBezTo>
                  <a:cubicBezTo>
                    <a:pt x="4227" y="69162"/>
                    <a:pt x="3547" y="70668"/>
                    <a:pt x="2964" y="72271"/>
                  </a:cubicBezTo>
                  <a:cubicBezTo>
                    <a:pt x="2357" y="73850"/>
                    <a:pt x="1847" y="75478"/>
                    <a:pt x="1434" y="77130"/>
                  </a:cubicBezTo>
                  <a:cubicBezTo>
                    <a:pt x="1215" y="77956"/>
                    <a:pt x="997" y="78781"/>
                    <a:pt x="875" y="79632"/>
                  </a:cubicBezTo>
                  <a:cubicBezTo>
                    <a:pt x="729" y="80458"/>
                    <a:pt x="559" y="81308"/>
                    <a:pt x="462" y="82158"/>
                  </a:cubicBezTo>
                  <a:cubicBezTo>
                    <a:pt x="49" y="85583"/>
                    <a:pt x="1" y="89033"/>
                    <a:pt x="365" y="92458"/>
                  </a:cubicBezTo>
                  <a:cubicBezTo>
                    <a:pt x="754" y="95835"/>
                    <a:pt x="1507" y="99187"/>
                    <a:pt x="2576" y="102418"/>
                  </a:cubicBezTo>
                  <a:cubicBezTo>
                    <a:pt x="3620" y="105600"/>
                    <a:pt x="4980" y="108685"/>
                    <a:pt x="6608" y="111624"/>
                  </a:cubicBezTo>
                  <a:cubicBezTo>
                    <a:pt x="8211" y="114564"/>
                    <a:pt x="10033" y="117357"/>
                    <a:pt x="12098" y="120005"/>
                  </a:cubicBezTo>
                  <a:cubicBezTo>
                    <a:pt x="12608" y="120661"/>
                    <a:pt x="13264" y="121341"/>
                    <a:pt x="13920" y="122094"/>
                  </a:cubicBezTo>
                  <a:cubicBezTo>
                    <a:pt x="14576" y="122872"/>
                    <a:pt x="15353" y="123649"/>
                    <a:pt x="16155" y="124451"/>
                  </a:cubicBezTo>
                  <a:lnTo>
                    <a:pt x="16762" y="125058"/>
                  </a:lnTo>
                  <a:lnTo>
                    <a:pt x="17418" y="125665"/>
                  </a:lnTo>
                  <a:lnTo>
                    <a:pt x="18730" y="126880"/>
                  </a:lnTo>
                  <a:cubicBezTo>
                    <a:pt x="19191" y="127293"/>
                    <a:pt x="19653" y="127682"/>
                    <a:pt x="20115" y="128070"/>
                  </a:cubicBezTo>
                  <a:cubicBezTo>
                    <a:pt x="20576" y="128459"/>
                    <a:pt x="21038" y="128872"/>
                    <a:pt x="21523" y="129261"/>
                  </a:cubicBezTo>
                  <a:cubicBezTo>
                    <a:pt x="24900" y="131957"/>
                    <a:pt x="28471" y="134386"/>
                    <a:pt x="32212" y="136548"/>
                  </a:cubicBezTo>
                  <a:cubicBezTo>
                    <a:pt x="36245" y="138856"/>
                    <a:pt x="40399" y="140921"/>
                    <a:pt x="44674" y="142743"/>
                  </a:cubicBezTo>
                  <a:cubicBezTo>
                    <a:pt x="48901" y="144540"/>
                    <a:pt x="53152" y="146119"/>
                    <a:pt x="57379" y="147577"/>
                  </a:cubicBezTo>
                  <a:cubicBezTo>
                    <a:pt x="58423" y="147917"/>
                    <a:pt x="59492" y="148306"/>
                    <a:pt x="60561" y="148621"/>
                  </a:cubicBezTo>
                  <a:lnTo>
                    <a:pt x="63743" y="149642"/>
                  </a:lnTo>
                  <a:lnTo>
                    <a:pt x="66926" y="150638"/>
                  </a:lnTo>
                  <a:cubicBezTo>
                    <a:pt x="67970" y="150953"/>
                    <a:pt x="69039" y="151318"/>
                    <a:pt x="70108" y="151609"/>
                  </a:cubicBezTo>
                  <a:cubicBezTo>
                    <a:pt x="74383" y="152824"/>
                    <a:pt x="78635" y="154087"/>
                    <a:pt x="82934" y="155107"/>
                  </a:cubicBezTo>
                  <a:lnTo>
                    <a:pt x="86141" y="155909"/>
                  </a:lnTo>
                  <a:lnTo>
                    <a:pt x="87769" y="156346"/>
                  </a:lnTo>
                  <a:lnTo>
                    <a:pt x="89372" y="156711"/>
                  </a:lnTo>
                  <a:lnTo>
                    <a:pt x="95834" y="158144"/>
                  </a:lnTo>
                  <a:cubicBezTo>
                    <a:pt x="96392" y="158241"/>
                    <a:pt x="96927" y="158387"/>
                    <a:pt x="97461" y="158484"/>
                  </a:cubicBezTo>
                  <a:lnTo>
                    <a:pt x="99089" y="158800"/>
                  </a:lnTo>
                  <a:lnTo>
                    <a:pt x="102320" y="159407"/>
                  </a:lnTo>
                  <a:cubicBezTo>
                    <a:pt x="104506" y="159796"/>
                    <a:pt x="106644" y="160257"/>
                    <a:pt x="108830" y="160573"/>
                  </a:cubicBezTo>
                  <a:lnTo>
                    <a:pt x="115340" y="161618"/>
                  </a:lnTo>
                  <a:cubicBezTo>
                    <a:pt x="116409" y="161812"/>
                    <a:pt x="117502" y="161934"/>
                    <a:pt x="118595" y="162079"/>
                  </a:cubicBezTo>
                  <a:lnTo>
                    <a:pt x="121851" y="162492"/>
                  </a:lnTo>
                  <a:lnTo>
                    <a:pt x="125106" y="162930"/>
                  </a:lnTo>
                  <a:lnTo>
                    <a:pt x="125932" y="163027"/>
                  </a:lnTo>
                  <a:lnTo>
                    <a:pt x="126758" y="163124"/>
                  </a:lnTo>
                  <a:lnTo>
                    <a:pt x="128385" y="163270"/>
                  </a:lnTo>
                  <a:lnTo>
                    <a:pt x="134920" y="163950"/>
                  </a:lnTo>
                  <a:cubicBezTo>
                    <a:pt x="137082" y="164144"/>
                    <a:pt x="139268" y="164290"/>
                    <a:pt x="141454" y="164436"/>
                  </a:cubicBezTo>
                  <a:lnTo>
                    <a:pt x="144734" y="164679"/>
                  </a:lnTo>
                  <a:cubicBezTo>
                    <a:pt x="145827" y="164751"/>
                    <a:pt x="146920" y="164800"/>
                    <a:pt x="147989" y="164849"/>
                  </a:cubicBezTo>
                  <a:lnTo>
                    <a:pt x="154548" y="165140"/>
                  </a:lnTo>
                  <a:lnTo>
                    <a:pt x="161083" y="165262"/>
                  </a:lnTo>
                  <a:lnTo>
                    <a:pt x="164338" y="165310"/>
                  </a:lnTo>
                  <a:lnTo>
                    <a:pt x="167617" y="165262"/>
                  </a:lnTo>
                  <a:lnTo>
                    <a:pt x="174152" y="165189"/>
                  </a:lnTo>
                  <a:lnTo>
                    <a:pt x="180662" y="164897"/>
                  </a:lnTo>
                  <a:cubicBezTo>
                    <a:pt x="181755" y="164849"/>
                    <a:pt x="182824" y="164824"/>
                    <a:pt x="183917" y="164776"/>
                  </a:cubicBezTo>
                  <a:lnTo>
                    <a:pt x="187173" y="164533"/>
                  </a:lnTo>
                  <a:cubicBezTo>
                    <a:pt x="189335" y="164363"/>
                    <a:pt x="191497" y="164241"/>
                    <a:pt x="193659" y="164071"/>
                  </a:cubicBezTo>
                  <a:lnTo>
                    <a:pt x="200145" y="163415"/>
                  </a:lnTo>
                  <a:cubicBezTo>
                    <a:pt x="201213" y="163294"/>
                    <a:pt x="202307" y="163197"/>
                    <a:pt x="203375" y="163075"/>
                  </a:cubicBezTo>
                  <a:lnTo>
                    <a:pt x="206606" y="162662"/>
                  </a:lnTo>
                  <a:cubicBezTo>
                    <a:pt x="208744" y="162371"/>
                    <a:pt x="210882" y="162104"/>
                    <a:pt x="213044" y="161812"/>
                  </a:cubicBezTo>
                  <a:cubicBezTo>
                    <a:pt x="217344" y="161156"/>
                    <a:pt x="221668" y="160427"/>
                    <a:pt x="225992" y="159504"/>
                  </a:cubicBezTo>
                  <a:cubicBezTo>
                    <a:pt x="230364" y="158581"/>
                    <a:pt x="234688" y="157415"/>
                    <a:pt x="238915" y="155982"/>
                  </a:cubicBezTo>
                  <a:cubicBezTo>
                    <a:pt x="243263" y="154524"/>
                    <a:pt x="247466" y="152727"/>
                    <a:pt x="251523" y="150613"/>
                  </a:cubicBezTo>
                  <a:cubicBezTo>
                    <a:pt x="251766" y="150468"/>
                    <a:pt x="252033" y="150346"/>
                    <a:pt x="252276" y="150200"/>
                  </a:cubicBezTo>
                  <a:lnTo>
                    <a:pt x="253029" y="149763"/>
                  </a:lnTo>
                  <a:lnTo>
                    <a:pt x="254559" y="148913"/>
                  </a:lnTo>
                  <a:cubicBezTo>
                    <a:pt x="255555" y="148306"/>
                    <a:pt x="256527" y="147674"/>
                    <a:pt x="257499" y="147042"/>
                  </a:cubicBezTo>
                  <a:lnTo>
                    <a:pt x="258956" y="146022"/>
                  </a:lnTo>
                  <a:lnTo>
                    <a:pt x="259685" y="145488"/>
                  </a:lnTo>
                  <a:lnTo>
                    <a:pt x="260049" y="145245"/>
                  </a:lnTo>
                  <a:lnTo>
                    <a:pt x="260389" y="144953"/>
                  </a:lnTo>
                  <a:lnTo>
                    <a:pt x="261774" y="143860"/>
                  </a:lnTo>
                  <a:lnTo>
                    <a:pt x="262479" y="143301"/>
                  </a:lnTo>
                  <a:cubicBezTo>
                    <a:pt x="262697" y="143107"/>
                    <a:pt x="262916" y="142913"/>
                    <a:pt x="263134" y="142718"/>
                  </a:cubicBezTo>
                  <a:cubicBezTo>
                    <a:pt x="266657" y="139609"/>
                    <a:pt x="269839" y="136111"/>
                    <a:pt x="272560" y="132297"/>
                  </a:cubicBezTo>
                  <a:cubicBezTo>
                    <a:pt x="272924" y="131836"/>
                    <a:pt x="273240" y="131350"/>
                    <a:pt x="273556" y="130864"/>
                  </a:cubicBezTo>
                  <a:lnTo>
                    <a:pt x="274528" y="129406"/>
                  </a:lnTo>
                  <a:cubicBezTo>
                    <a:pt x="275159" y="128410"/>
                    <a:pt x="275718" y="127414"/>
                    <a:pt x="276325" y="126418"/>
                  </a:cubicBezTo>
                  <a:lnTo>
                    <a:pt x="277151" y="124864"/>
                  </a:lnTo>
                  <a:cubicBezTo>
                    <a:pt x="277418" y="124354"/>
                    <a:pt x="277710" y="123843"/>
                    <a:pt x="277953" y="123309"/>
                  </a:cubicBezTo>
                  <a:lnTo>
                    <a:pt x="278706" y="121754"/>
                  </a:lnTo>
                  <a:lnTo>
                    <a:pt x="279094" y="120953"/>
                  </a:lnTo>
                  <a:lnTo>
                    <a:pt x="279435" y="120151"/>
                  </a:lnTo>
                  <a:cubicBezTo>
                    <a:pt x="281256" y="115900"/>
                    <a:pt x="282665" y="111454"/>
                    <a:pt x="283637" y="106912"/>
                  </a:cubicBezTo>
                  <a:cubicBezTo>
                    <a:pt x="283686" y="106645"/>
                    <a:pt x="283759" y="106353"/>
                    <a:pt x="283807" y="106062"/>
                  </a:cubicBezTo>
                  <a:lnTo>
                    <a:pt x="283953" y="105211"/>
                  </a:lnTo>
                  <a:lnTo>
                    <a:pt x="284269" y="103487"/>
                  </a:lnTo>
                  <a:cubicBezTo>
                    <a:pt x="284439" y="102345"/>
                    <a:pt x="284560" y="101179"/>
                    <a:pt x="284730" y="100037"/>
                  </a:cubicBezTo>
                  <a:cubicBezTo>
                    <a:pt x="284803" y="98871"/>
                    <a:pt x="284925" y="97729"/>
                    <a:pt x="284973" y="96563"/>
                  </a:cubicBezTo>
                  <a:lnTo>
                    <a:pt x="285046" y="94814"/>
                  </a:lnTo>
                  <a:lnTo>
                    <a:pt x="285070" y="93940"/>
                  </a:lnTo>
                  <a:lnTo>
                    <a:pt x="285070" y="93065"/>
                  </a:lnTo>
                  <a:cubicBezTo>
                    <a:pt x="285070" y="88377"/>
                    <a:pt x="284536" y="83688"/>
                    <a:pt x="283491" y="79122"/>
                  </a:cubicBezTo>
                  <a:cubicBezTo>
                    <a:pt x="282423" y="74482"/>
                    <a:pt x="280771" y="70012"/>
                    <a:pt x="278560" y="65809"/>
                  </a:cubicBezTo>
                  <a:lnTo>
                    <a:pt x="277710" y="64230"/>
                  </a:lnTo>
                  <a:cubicBezTo>
                    <a:pt x="277443" y="63720"/>
                    <a:pt x="277127" y="63210"/>
                    <a:pt x="276811" y="62700"/>
                  </a:cubicBezTo>
                  <a:cubicBezTo>
                    <a:pt x="276495" y="62190"/>
                    <a:pt x="276179" y="61680"/>
                    <a:pt x="275864" y="61170"/>
                  </a:cubicBezTo>
                  <a:lnTo>
                    <a:pt x="274819" y="59712"/>
                  </a:lnTo>
                  <a:cubicBezTo>
                    <a:pt x="273459" y="57793"/>
                    <a:pt x="272001" y="55947"/>
                    <a:pt x="270422" y="54198"/>
                  </a:cubicBezTo>
                  <a:cubicBezTo>
                    <a:pt x="267313" y="50797"/>
                    <a:pt x="263936" y="47688"/>
                    <a:pt x="260292" y="44870"/>
                  </a:cubicBezTo>
                  <a:cubicBezTo>
                    <a:pt x="253199" y="39307"/>
                    <a:pt x="245668" y="34813"/>
                    <a:pt x="238502" y="30343"/>
                  </a:cubicBezTo>
                  <a:lnTo>
                    <a:pt x="237166" y="29517"/>
                  </a:lnTo>
                  <a:lnTo>
                    <a:pt x="236486" y="29104"/>
                  </a:lnTo>
                  <a:lnTo>
                    <a:pt x="235879" y="28691"/>
                  </a:lnTo>
                  <a:lnTo>
                    <a:pt x="234640" y="27889"/>
                  </a:lnTo>
                  <a:cubicBezTo>
                    <a:pt x="234227" y="27622"/>
                    <a:pt x="233838" y="27331"/>
                    <a:pt x="233425" y="27039"/>
                  </a:cubicBezTo>
                  <a:cubicBezTo>
                    <a:pt x="233012" y="26748"/>
                    <a:pt x="232599" y="26456"/>
                    <a:pt x="232186" y="26165"/>
                  </a:cubicBezTo>
                  <a:lnTo>
                    <a:pt x="230947" y="25242"/>
                  </a:lnTo>
                  <a:cubicBezTo>
                    <a:pt x="230121" y="24659"/>
                    <a:pt x="229295" y="24003"/>
                    <a:pt x="228469" y="23395"/>
                  </a:cubicBezTo>
                  <a:cubicBezTo>
                    <a:pt x="225166" y="20869"/>
                    <a:pt x="221813" y="18173"/>
                    <a:pt x="218315" y="15525"/>
                  </a:cubicBezTo>
                  <a:cubicBezTo>
                    <a:pt x="215309" y="13209"/>
                    <a:pt x="212185" y="11047"/>
                    <a:pt x="208969" y="9051"/>
                  </a:cubicBezTo>
                  <a:lnTo>
                    <a:pt x="208969" y="9051"/>
                  </a:lnTo>
                  <a:cubicBezTo>
                    <a:pt x="209456" y="9356"/>
                    <a:pt x="209940" y="9668"/>
                    <a:pt x="210420" y="9986"/>
                  </a:cubicBezTo>
                  <a:cubicBezTo>
                    <a:pt x="210736" y="10180"/>
                    <a:pt x="211028" y="10375"/>
                    <a:pt x="211343" y="10593"/>
                  </a:cubicBezTo>
                  <a:lnTo>
                    <a:pt x="212242" y="11201"/>
                  </a:lnTo>
                  <a:cubicBezTo>
                    <a:pt x="212849" y="11614"/>
                    <a:pt x="213457" y="12002"/>
                    <a:pt x="214040" y="12415"/>
                  </a:cubicBezTo>
                  <a:cubicBezTo>
                    <a:pt x="215206" y="13266"/>
                    <a:pt x="216372" y="14091"/>
                    <a:pt x="217489" y="14966"/>
                  </a:cubicBezTo>
                  <a:cubicBezTo>
                    <a:pt x="219748" y="16642"/>
                    <a:pt x="221910" y="18367"/>
                    <a:pt x="224072" y="20067"/>
                  </a:cubicBezTo>
                  <a:cubicBezTo>
                    <a:pt x="226210" y="21743"/>
                    <a:pt x="228299" y="23395"/>
                    <a:pt x="230413" y="24974"/>
                  </a:cubicBezTo>
                  <a:cubicBezTo>
                    <a:pt x="232526" y="26553"/>
                    <a:pt x="234591" y="27987"/>
                    <a:pt x="236729" y="29371"/>
                  </a:cubicBezTo>
                  <a:cubicBezTo>
                    <a:pt x="241271" y="32213"/>
                    <a:pt x="245911" y="35056"/>
                    <a:pt x="250551" y="38092"/>
                  </a:cubicBezTo>
                  <a:cubicBezTo>
                    <a:pt x="252883" y="39647"/>
                    <a:pt x="255191" y="41226"/>
                    <a:pt x="257450" y="42902"/>
                  </a:cubicBezTo>
                  <a:cubicBezTo>
                    <a:pt x="258592" y="43728"/>
                    <a:pt x="259709" y="44627"/>
                    <a:pt x="260827" y="45501"/>
                  </a:cubicBezTo>
                  <a:cubicBezTo>
                    <a:pt x="261385" y="45963"/>
                    <a:pt x="261944" y="46424"/>
                    <a:pt x="262503" y="46886"/>
                  </a:cubicBezTo>
                  <a:lnTo>
                    <a:pt x="263329" y="47566"/>
                  </a:lnTo>
                  <a:lnTo>
                    <a:pt x="264130" y="48295"/>
                  </a:lnTo>
                  <a:cubicBezTo>
                    <a:pt x="266317" y="50214"/>
                    <a:pt x="268382" y="52279"/>
                    <a:pt x="270325" y="54441"/>
                  </a:cubicBezTo>
                  <a:lnTo>
                    <a:pt x="271782" y="56117"/>
                  </a:lnTo>
                  <a:cubicBezTo>
                    <a:pt x="272244" y="56676"/>
                    <a:pt x="272706" y="57283"/>
                    <a:pt x="273167" y="57866"/>
                  </a:cubicBezTo>
                  <a:lnTo>
                    <a:pt x="273847" y="58740"/>
                  </a:lnTo>
                  <a:cubicBezTo>
                    <a:pt x="274066" y="59032"/>
                    <a:pt x="274260" y="59348"/>
                    <a:pt x="274503" y="59664"/>
                  </a:cubicBezTo>
                  <a:lnTo>
                    <a:pt x="275766" y="61510"/>
                  </a:lnTo>
                  <a:cubicBezTo>
                    <a:pt x="276544" y="62797"/>
                    <a:pt x="277370" y="64060"/>
                    <a:pt x="278050" y="65396"/>
                  </a:cubicBezTo>
                  <a:lnTo>
                    <a:pt x="278560" y="66392"/>
                  </a:lnTo>
                  <a:lnTo>
                    <a:pt x="278827" y="66903"/>
                  </a:lnTo>
                  <a:cubicBezTo>
                    <a:pt x="278900" y="67073"/>
                    <a:pt x="278997" y="67243"/>
                    <a:pt x="279070" y="67413"/>
                  </a:cubicBezTo>
                  <a:lnTo>
                    <a:pt x="279993" y="69453"/>
                  </a:lnTo>
                  <a:cubicBezTo>
                    <a:pt x="280309" y="70133"/>
                    <a:pt x="280552" y="70838"/>
                    <a:pt x="280844" y="71518"/>
                  </a:cubicBezTo>
                  <a:lnTo>
                    <a:pt x="281232" y="72563"/>
                  </a:lnTo>
                  <a:cubicBezTo>
                    <a:pt x="281378" y="72927"/>
                    <a:pt x="281475" y="73267"/>
                    <a:pt x="281597" y="73632"/>
                  </a:cubicBezTo>
                  <a:cubicBezTo>
                    <a:pt x="281815" y="74336"/>
                    <a:pt x="282058" y="75040"/>
                    <a:pt x="282277" y="75745"/>
                  </a:cubicBezTo>
                  <a:lnTo>
                    <a:pt x="282884" y="77907"/>
                  </a:lnTo>
                  <a:cubicBezTo>
                    <a:pt x="283589" y="80773"/>
                    <a:pt x="284099" y="83688"/>
                    <a:pt x="284390" y="86628"/>
                  </a:cubicBezTo>
                  <a:lnTo>
                    <a:pt x="284536" y="87721"/>
                  </a:lnTo>
                  <a:lnTo>
                    <a:pt x="284609" y="88838"/>
                  </a:lnTo>
                  <a:cubicBezTo>
                    <a:pt x="284657" y="89567"/>
                    <a:pt x="284706" y="90296"/>
                    <a:pt x="284730" y="91025"/>
                  </a:cubicBezTo>
                  <a:cubicBezTo>
                    <a:pt x="284755" y="92507"/>
                    <a:pt x="284779" y="93964"/>
                    <a:pt x="284706" y="95422"/>
                  </a:cubicBezTo>
                  <a:cubicBezTo>
                    <a:pt x="284682" y="96903"/>
                    <a:pt x="284512" y="98337"/>
                    <a:pt x="284414" y="99794"/>
                  </a:cubicBezTo>
                  <a:cubicBezTo>
                    <a:pt x="284317" y="100523"/>
                    <a:pt x="284220" y="101252"/>
                    <a:pt x="284123" y="101980"/>
                  </a:cubicBezTo>
                  <a:lnTo>
                    <a:pt x="284002" y="103074"/>
                  </a:lnTo>
                  <a:lnTo>
                    <a:pt x="283807" y="104142"/>
                  </a:lnTo>
                  <a:cubicBezTo>
                    <a:pt x="283321" y="107009"/>
                    <a:pt x="282641" y="109851"/>
                    <a:pt x="281791" y="112645"/>
                  </a:cubicBezTo>
                  <a:lnTo>
                    <a:pt x="281135" y="114734"/>
                  </a:lnTo>
                  <a:cubicBezTo>
                    <a:pt x="280892" y="115414"/>
                    <a:pt x="280625" y="116094"/>
                    <a:pt x="280382" y="116799"/>
                  </a:cubicBezTo>
                  <a:lnTo>
                    <a:pt x="279993" y="117819"/>
                  </a:lnTo>
                  <a:cubicBezTo>
                    <a:pt x="279872" y="118159"/>
                    <a:pt x="279726" y="118499"/>
                    <a:pt x="279580" y="118839"/>
                  </a:cubicBezTo>
                  <a:cubicBezTo>
                    <a:pt x="279289" y="119495"/>
                    <a:pt x="279022" y="120175"/>
                    <a:pt x="278706" y="120856"/>
                  </a:cubicBezTo>
                  <a:cubicBezTo>
                    <a:pt x="278074" y="122167"/>
                    <a:pt x="277491" y="123503"/>
                    <a:pt x="276762" y="124767"/>
                  </a:cubicBezTo>
                  <a:lnTo>
                    <a:pt x="276252" y="125738"/>
                  </a:lnTo>
                  <a:lnTo>
                    <a:pt x="275985" y="126224"/>
                  </a:lnTo>
                  <a:lnTo>
                    <a:pt x="275694" y="126710"/>
                  </a:lnTo>
                  <a:lnTo>
                    <a:pt x="274576" y="128580"/>
                  </a:lnTo>
                  <a:cubicBezTo>
                    <a:pt x="271442" y="133609"/>
                    <a:pt x="267604" y="138152"/>
                    <a:pt x="263159" y="142063"/>
                  </a:cubicBezTo>
                  <a:lnTo>
                    <a:pt x="262333" y="142816"/>
                  </a:lnTo>
                  <a:cubicBezTo>
                    <a:pt x="262041" y="143059"/>
                    <a:pt x="261750" y="143277"/>
                    <a:pt x="261458" y="143520"/>
                  </a:cubicBezTo>
                  <a:cubicBezTo>
                    <a:pt x="260875" y="144006"/>
                    <a:pt x="260292" y="144443"/>
                    <a:pt x="259709" y="144905"/>
                  </a:cubicBezTo>
                  <a:cubicBezTo>
                    <a:pt x="258495" y="145755"/>
                    <a:pt x="257280" y="146678"/>
                    <a:pt x="256017" y="147431"/>
                  </a:cubicBezTo>
                  <a:lnTo>
                    <a:pt x="255094" y="148014"/>
                  </a:lnTo>
                  <a:lnTo>
                    <a:pt x="254632" y="148330"/>
                  </a:lnTo>
                  <a:lnTo>
                    <a:pt x="254195" y="148621"/>
                  </a:lnTo>
                  <a:lnTo>
                    <a:pt x="252276" y="149715"/>
                  </a:lnTo>
                  <a:cubicBezTo>
                    <a:pt x="251644" y="150079"/>
                    <a:pt x="250988" y="150395"/>
                    <a:pt x="250357" y="150735"/>
                  </a:cubicBezTo>
                  <a:lnTo>
                    <a:pt x="249385" y="151245"/>
                  </a:lnTo>
                  <a:lnTo>
                    <a:pt x="248389" y="151707"/>
                  </a:lnTo>
                  <a:cubicBezTo>
                    <a:pt x="243166" y="154160"/>
                    <a:pt x="237749" y="156103"/>
                    <a:pt x="232162" y="157561"/>
                  </a:cubicBezTo>
                  <a:cubicBezTo>
                    <a:pt x="229417" y="158290"/>
                    <a:pt x="226672" y="158921"/>
                    <a:pt x="223902" y="159480"/>
                  </a:cubicBezTo>
                  <a:cubicBezTo>
                    <a:pt x="221133" y="160039"/>
                    <a:pt x="218364" y="160525"/>
                    <a:pt x="215619" y="160962"/>
                  </a:cubicBezTo>
                  <a:lnTo>
                    <a:pt x="213554" y="161278"/>
                  </a:lnTo>
                  <a:cubicBezTo>
                    <a:pt x="212849" y="161399"/>
                    <a:pt x="212169" y="161496"/>
                    <a:pt x="211465" y="161569"/>
                  </a:cubicBezTo>
                  <a:lnTo>
                    <a:pt x="207335" y="162128"/>
                  </a:lnTo>
                  <a:lnTo>
                    <a:pt x="203181" y="162662"/>
                  </a:lnTo>
                  <a:cubicBezTo>
                    <a:pt x="201796" y="162808"/>
                    <a:pt x="200412" y="162954"/>
                    <a:pt x="199027" y="163100"/>
                  </a:cubicBezTo>
                  <a:cubicBezTo>
                    <a:pt x="196234" y="163367"/>
                    <a:pt x="193464" y="163707"/>
                    <a:pt x="190646" y="163853"/>
                  </a:cubicBezTo>
                  <a:lnTo>
                    <a:pt x="186444" y="164168"/>
                  </a:lnTo>
                  <a:cubicBezTo>
                    <a:pt x="185059" y="164266"/>
                    <a:pt x="183650" y="164387"/>
                    <a:pt x="182241" y="164436"/>
                  </a:cubicBezTo>
                  <a:cubicBezTo>
                    <a:pt x="182897" y="164217"/>
                    <a:pt x="184816" y="163901"/>
                    <a:pt x="181561" y="163901"/>
                  </a:cubicBezTo>
                  <a:lnTo>
                    <a:pt x="183699" y="163804"/>
                  </a:lnTo>
                  <a:lnTo>
                    <a:pt x="185812" y="163610"/>
                  </a:lnTo>
                  <a:lnTo>
                    <a:pt x="190063" y="163270"/>
                  </a:lnTo>
                  <a:lnTo>
                    <a:pt x="192201" y="163075"/>
                  </a:lnTo>
                  <a:lnTo>
                    <a:pt x="193246" y="163002"/>
                  </a:lnTo>
                  <a:lnTo>
                    <a:pt x="194314" y="162881"/>
                  </a:lnTo>
                  <a:lnTo>
                    <a:pt x="198541" y="162419"/>
                  </a:lnTo>
                  <a:lnTo>
                    <a:pt x="202768" y="161958"/>
                  </a:lnTo>
                  <a:lnTo>
                    <a:pt x="206971" y="161375"/>
                  </a:lnTo>
                  <a:cubicBezTo>
                    <a:pt x="209764" y="160986"/>
                    <a:pt x="212558" y="160597"/>
                    <a:pt x="215352" y="160160"/>
                  </a:cubicBezTo>
                  <a:cubicBezTo>
                    <a:pt x="218145" y="159699"/>
                    <a:pt x="220939" y="159213"/>
                    <a:pt x="223732" y="158630"/>
                  </a:cubicBezTo>
                  <a:cubicBezTo>
                    <a:pt x="226526" y="158047"/>
                    <a:pt x="229320" y="157415"/>
                    <a:pt x="232089" y="156662"/>
                  </a:cubicBezTo>
                  <a:cubicBezTo>
                    <a:pt x="234858" y="155909"/>
                    <a:pt x="237603" y="155059"/>
                    <a:pt x="240324" y="154087"/>
                  </a:cubicBezTo>
                  <a:cubicBezTo>
                    <a:pt x="241028" y="153844"/>
                    <a:pt x="241684" y="153553"/>
                    <a:pt x="242365" y="153310"/>
                  </a:cubicBezTo>
                  <a:lnTo>
                    <a:pt x="243385" y="152921"/>
                  </a:lnTo>
                  <a:cubicBezTo>
                    <a:pt x="243725" y="152775"/>
                    <a:pt x="244065" y="152630"/>
                    <a:pt x="244381" y="152484"/>
                  </a:cubicBezTo>
                  <a:cubicBezTo>
                    <a:pt x="245061" y="152217"/>
                    <a:pt x="245717" y="151925"/>
                    <a:pt x="246397" y="151634"/>
                  </a:cubicBezTo>
                  <a:lnTo>
                    <a:pt x="248389" y="150711"/>
                  </a:lnTo>
                  <a:cubicBezTo>
                    <a:pt x="249045" y="150395"/>
                    <a:pt x="249677" y="150055"/>
                    <a:pt x="250332" y="149715"/>
                  </a:cubicBezTo>
                  <a:cubicBezTo>
                    <a:pt x="250988" y="149374"/>
                    <a:pt x="251644" y="149034"/>
                    <a:pt x="252276" y="148670"/>
                  </a:cubicBezTo>
                  <a:lnTo>
                    <a:pt x="254195" y="147553"/>
                  </a:lnTo>
                  <a:lnTo>
                    <a:pt x="256041" y="146387"/>
                  </a:lnTo>
                  <a:cubicBezTo>
                    <a:pt x="258543" y="144759"/>
                    <a:pt x="260924" y="142937"/>
                    <a:pt x="263134" y="140945"/>
                  </a:cubicBezTo>
                  <a:lnTo>
                    <a:pt x="263960" y="140192"/>
                  </a:lnTo>
                  <a:lnTo>
                    <a:pt x="264762" y="139415"/>
                  </a:lnTo>
                  <a:cubicBezTo>
                    <a:pt x="265272" y="138905"/>
                    <a:pt x="265831" y="138394"/>
                    <a:pt x="266341" y="137836"/>
                  </a:cubicBezTo>
                  <a:lnTo>
                    <a:pt x="267847" y="136208"/>
                  </a:lnTo>
                  <a:lnTo>
                    <a:pt x="268212" y="135795"/>
                  </a:lnTo>
                  <a:lnTo>
                    <a:pt x="268552" y="135358"/>
                  </a:lnTo>
                  <a:lnTo>
                    <a:pt x="269256" y="134508"/>
                  </a:lnTo>
                  <a:cubicBezTo>
                    <a:pt x="270228" y="133390"/>
                    <a:pt x="271078" y="132176"/>
                    <a:pt x="271953" y="130985"/>
                  </a:cubicBezTo>
                  <a:cubicBezTo>
                    <a:pt x="272778" y="129771"/>
                    <a:pt x="273629" y="128556"/>
                    <a:pt x="274382" y="127293"/>
                  </a:cubicBezTo>
                  <a:lnTo>
                    <a:pt x="274916" y="126346"/>
                  </a:lnTo>
                  <a:lnTo>
                    <a:pt x="275208" y="125860"/>
                  </a:lnTo>
                  <a:lnTo>
                    <a:pt x="275451" y="125374"/>
                  </a:lnTo>
                  <a:lnTo>
                    <a:pt x="276519" y="123455"/>
                  </a:lnTo>
                  <a:cubicBezTo>
                    <a:pt x="276860" y="122799"/>
                    <a:pt x="277151" y="122119"/>
                    <a:pt x="277491" y="121463"/>
                  </a:cubicBezTo>
                  <a:lnTo>
                    <a:pt x="277953" y="120467"/>
                  </a:lnTo>
                  <a:lnTo>
                    <a:pt x="278390" y="119471"/>
                  </a:lnTo>
                  <a:cubicBezTo>
                    <a:pt x="279556" y="116774"/>
                    <a:pt x="280552" y="114005"/>
                    <a:pt x="281378" y="111187"/>
                  </a:cubicBezTo>
                  <a:lnTo>
                    <a:pt x="281961" y="109074"/>
                  </a:lnTo>
                  <a:cubicBezTo>
                    <a:pt x="282131" y="108369"/>
                    <a:pt x="282277" y="107641"/>
                    <a:pt x="282447" y="106936"/>
                  </a:cubicBezTo>
                  <a:lnTo>
                    <a:pt x="282690" y="105867"/>
                  </a:lnTo>
                  <a:lnTo>
                    <a:pt x="282884" y="104774"/>
                  </a:lnTo>
                  <a:cubicBezTo>
                    <a:pt x="283006" y="104045"/>
                    <a:pt x="283151" y="103341"/>
                    <a:pt x="283248" y="102612"/>
                  </a:cubicBezTo>
                  <a:cubicBezTo>
                    <a:pt x="283686" y="99697"/>
                    <a:pt x="283929" y="96758"/>
                    <a:pt x="283977" y="93818"/>
                  </a:cubicBezTo>
                  <a:cubicBezTo>
                    <a:pt x="284026" y="90879"/>
                    <a:pt x="283856" y="87915"/>
                    <a:pt x="283491" y="85000"/>
                  </a:cubicBezTo>
                  <a:cubicBezTo>
                    <a:pt x="283394" y="84247"/>
                    <a:pt x="283273" y="83518"/>
                    <a:pt x="283151" y="82790"/>
                  </a:cubicBezTo>
                  <a:lnTo>
                    <a:pt x="282981" y="81697"/>
                  </a:lnTo>
                  <a:lnTo>
                    <a:pt x="282763" y="80603"/>
                  </a:lnTo>
                  <a:cubicBezTo>
                    <a:pt x="282593" y="79875"/>
                    <a:pt x="282471" y="79146"/>
                    <a:pt x="282277" y="78417"/>
                  </a:cubicBezTo>
                  <a:lnTo>
                    <a:pt x="281694" y="76255"/>
                  </a:lnTo>
                  <a:cubicBezTo>
                    <a:pt x="281621" y="75891"/>
                    <a:pt x="281499" y="75551"/>
                    <a:pt x="281378" y="75186"/>
                  </a:cubicBezTo>
                  <a:lnTo>
                    <a:pt x="281038" y="74117"/>
                  </a:lnTo>
                  <a:lnTo>
                    <a:pt x="280698" y="73049"/>
                  </a:lnTo>
                  <a:cubicBezTo>
                    <a:pt x="280576" y="72708"/>
                    <a:pt x="280431" y="72344"/>
                    <a:pt x="280285" y="72004"/>
                  </a:cubicBezTo>
                  <a:cubicBezTo>
                    <a:pt x="280018" y="71324"/>
                    <a:pt x="279750" y="70595"/>
                    <a:pt x="279483" y="69915"/>
                  </a:cubicBezTo>
                  <a:lnTo>
                    <a:pt x="278536" y="67874"/>
                  </a:lnTo>
                  <a:cubicBezTo>
                    <a:pt x="278244" y="67170"/>
                    <a:pt x="277880" y="66514"/>
                    <a:pt x="277515" y="65858"/>
                  </a:cubicBezTo>
                  <a:cubicBezTo>
                    <a:pt x="277175" y="65178"/>
                    <a:pt x="276835" y="64498"/>
                    <a:pt x="276447" y="63866"/>
                  </a:cubicBezTo>
                  <a:lnTo>
                    <a:pt x="275256" y="61923"/>
                  </a:lnTo>
                  <a:cubicBezTo>
                    <a:pt x="274843" y="61291"/>
                    <a:pt x="274406" y="60684"/>
                    <a:pt x="273993" y="60052"/>
                  </a:cubicBezTo>
                  <a:cubicBezTo>
                    <a:pt x="273774" y="59736"/>
                    <a:pt x="273556" y="59445"/>
                    <a:pt x="273337" y="59129"/>
                  </a:cubicBezTo>
                  <a:lnTo>
                    <a:pt x="272657" y="58255"/>
                  </a:lnTo>
                  <a:cubicBezTo>
                    <a:pt x="272171" y="57672"/>
                    <a:pt x="271758" y="57064"/>
                    <a:pt x="271272" y="56506"/>
                  </a:cubicBezTo>
                  <a:lnTo>
                    <a:pt x="269815" y="54805"/>
                  </a:lnTo>
                  <a:cubicBezTo>
                    <a:pt x="269572" y="54514"/>
                    <a:pt x="269329" y="54246"/>
                    <a:pt x="269062" y="53979"/>
                  </a:cubicBezTo>
                  <a:lnTo>
                    <a:pt x="268309" y="53178"/>
                  </a:lnTo>
                  <a:cubicBezTo>
                    <a:pt x="267313" y="52084"/>
                    <a:pt x="266244" y="51113"/>
                    <a:pt x="265199" y="50068"/>
                  </a:cubicBezTo>
                  <a:cubicBezTo>
                    <a:pt x="264106" y="49096"/>
                    <a:pt x="263037" y="48100"/>
                    <a:pt x="261920" y="47202"/>
                  </a:cubicBezTo>
                  <a:cubicBezTo>
                    <a:pt x="257474" y="43461"/>
                    <a:pt x="252762" y="40230"/>
                    <a:pt x="248049" y="37193"/>
                  </a:cubicBezTo>
                  <a:cubicBezTo>
                    <a:pt x="245693" y="35687"/>
                    <a:pt x="243361" y="34230"/>
                    <a:pt x="241004" y="32772"/>
                  </a:cubicBezTo>
                  <a:lnTo>
                    <a:pt x="237506" y="30610"/>
                  </a:lnTo>
                  <a:lnTo>
                    <a:pt x="236656" y="30076"/>
                  </a:lnTo>
                  <a:lnTo>
                    <a:pt x="236219" y="29784"/>
                  </a:lnTo>
                  <a:lnTo>
                    <a:pt x="235806" y="29541"/>
                  </a:lnTo>
                  <a:lnTo>
                    <a:pt x="234178" y="28472"/>
                  </a:lnTo>
                  <a:cubicBezTo>
                    <a:pt x="229878" y="25557"/>
                    <a:pt x="225627" y="22156"/>
                    <a:pt x="221206" y="18731"/>
                  </a:cubicBezTo>
                  <a:cubicBezTo>
                    <a:pt x="218971" y="17031"/>
                    <a:pt x="216712" y="15306"/>
                    <a:pt x="214331" y="13630"/>
                  </a:cubicBezTo>
                  <a:cubicBezTo>
                    <a:pt x="213190" y="12804"/>
                    <a:pt x="211951" y="12002"/>
                    <a:pt x="210736" y="11176"/>
                  </a:cubicBezTo>
                  <a:cubicBezTo>
                    <a:pt x="209473" y="10399"/>
                    <a:pt x="208210" y="9622"/>
                    <a:pt x="206898" y="8844"/>
                  </a:cubicBezTo>
                  <a:cubicBezTo>
                    <a:pt x="205610" y="8067"/>
                    <a:pt x="204226" y="7387"/>
                    <a:pt x="202865" y="6707"/>
                  </a:cubicBezTo>
                  <a:cubicBezTo>
                    <a:pt x="201456" y="6051"/>
                    <a:pt x="200072" y="5395"/>
                    <a:pt x="198541" y="4885"/>
                  </a:cubicBezTo>
                  <a:lnTo>
                    <a:pt x="197424" y="4472"/>
                  </a:lnTo>
                  <a:cubicBezTo>
                    <a:pt x="197059" y="4326"/>
                    <a:pt x="196695" y="4229"/>
                    <a:pt x="196306" y="4132"/>
                  </a:cubicBezTo>
                  <a:lnTo>
                    <a:pt x="194047" y="3476"/>
                  </a:lnTo>
                  <a:cubicBezTo>
                    <a:pt x="193318" y="3257"/>
                    <a:pt x="192541" y="3111"/>
                    <a:pt x="191812" y="2941"/>
                  </a:cubicBezTo>
                  <a:cubicBezTo>
                    <a:pt x="191059" y="2796"/>
                    <a:pt x="190306" y="2601"/>
                    <a:pt x="189553" y="2504"/>
                  </a:cubicBezTo>
                  <a:lnTo>
                    <a:pt x="189747" y="1435"/>
                  </a:lnTo>
                  <a:lnTo>
                    <a:pt x="188144" y="1168"/>
                  </a:lnTo>
                  <a:cubicBezTo>
                    <a:pt x="187610" y="1071"/>
                    <a:pt x="187051" y="949"/>
                    <a:pt x="186541" y="901"/>
                  </a:cubicBezTo>
                  <a:lnTo>
                    <a:pt x="183334" y="512"/>
                  </a:lnTo>
                  <a:lnTo>
                    <a:pt x="180152" y="245"/>
                  </a:lnTo>
                  <a:cubicBezTo>
                    <a:pt x="179107" y="172"/>
                    <a:pt x="178063" y="148"/>
                    <a:pt x="176994" y="99"/>
                  </a:cubicBezTo>
                  <a:cubicBezTo>
                    <a:pt x="175288" y="30"/>
                    <a:pt x="173586" y="1"/>
                    <a:pt x="171889" y="1"/>
                  </a:cubicBezTo>
                  <a:close/>
                </a:path>
              </a:pathLst>
            </a:custGeom>
            <a:solidFill>
              <a:srgbClr val="F0A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4" name="Google Shape;1374;p17"/>
          <p:cNvSpPr txBox="1"/>
          <p:nvPr>
            <p:ph type="title"/>
          </p:nvPr>
        </p:nvSpPr>
        <p:spPr>
          <a:xfrm>
            <a:off x="5350100" y="1402775"/>
            <a:ext cx="2990400" cy="1087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5600"/>
            </a:lvl1pPr>
            <a:lvl2pPr lvl="1" rtl="0" algn="ctr">
              <a:spcBef>
                <a:spcPts val="0"/>
              </a:spcBef>
              <a:spcAft>
                <a:spcPts val="0"/>
              </a:spcAft>
              <a:buNone/>
              <a:defRPr sz="5600"/>
            </a:lvl2pPr>
            <a:lvl3pPr lvl="2" rtl="0" algn="ctr">
              <a:spcBef>
                <a:spcPts val="0"/>
              </a:spcBef>
              <a:spcAft>
                <a:spcPts val="0"/>
              </a:spcAft>
              <a:buNone/>
              <a:defRPr sz="5600"/>
            </a:lvl3pPr>
            <a:lvl4pPr lvl="3" rtl="0" algn="ctr">
              <a:spcBef>
                <a:spcPts val="0"/>
              </a:spcBef>
              <a:spcAft>
                <a:spcPts val="0"/>
              </a:spcAft>
              <a:buNone/>
              <a:defRPr sz="5600"/>
            </a:lvl4pPr>
            <a:lvl5pPr lvl="4" rtl="0" algn="ctr">
              <a:spcBef>
                <a:spcPts val="0"/>
              </a:spcBef>
              <a:spcAft>
                <a:spcPts val="0"/>
              </a:spcAft>
              <a:buNone/>
              <a:defRPr sz="5600"/>
            </a:lvl5pPr>
            <a:lvl6pPr lvl="5" rtl="0" algn="ctr">
              <a:spcBef>
                <a:spcPts val="0"/>
              </a:spcBef>
              <a:spcAft>
                <a:spcPts val="0"/>
              </a:spcAft>
              <a:buNone/>
              <a:defRPr sz="5600"/>
            </a:lvl6pPr>
            <a:lvl7pPr lvl="6" rtl="0" algn="ctr">
              <a:spcBef>
                <a:spcPts val="0"/>
              </a:spcBef>
              <a:spcAft>
                <a:spcPts val="0"/>
              </a:spcAft>
              <a:buNone/>
              <a:defRPr sz="5600"/>
            </a:lvl7pPr>
            <a:lvl8pPr lvl="7" rtl="0" algn="ctr">
              <a:spcBef>
                <a:spcPts val="0"/>
              </a:spcBef>
              <a:spcAft>
                <a:spcPts val="0"/>
              </a:spcAft>
              <a:buNone/>
              <a:defRPr sz="5600"/>
            </a:lvl8pPr>
            <a:lvl9pPr lvl="8" rtl="0" algn="ctr">
              <a:spcBef>
                <a:spcPts val="0"/>
              </a:spcBef>
              <a:spcAft>
                <a:spcPts val="0"/>
              </a:spcAft>
              <a:buNone/>
              <a:defRPr sz="5600"/>
            </a:lvl9pPr>
          </a:lstStyle>
          <a:p/>
        </p:txBody>
      </p:sp>
      <p:sp>
        <p:nvSpPr>
          <p:cNvPr id="1375" name="Google Shape;1375;p17"/>
          <p:cNvSpPr txBox="1"/>
          <p:nvPr>
            <p:ph idx="1" type="subTitle"/>
          </p:nvPr>
        </p:nvSpPr>
        <p:spPr>
          <a:xfrm>
            <a:off x="5621900" y="2402800"/>
            <a:ext cx="2446800" cy="108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chemeClr val="accent5"/>
                </a:solidFill>
              </a:defRPr>
            </a:lvl1pPr>
            <a:lvl2pPr lvl="1" rtl="0" algn="ctr">
              <a:lnSpc>
                <a:spcPct val="100000"/>
              </a:lnSpc>
              <a:spcBef>
                <a:spcPts val="1600"/>
              </a:spcBef>
              <a:spcAft>
                <a:spcPts val="0"/>
              </a:spcAft>
              <a:buNone/>
              <a:defRPr>
                <a:solidFill>
                  <a:schemeClr val="accent5"/>
                </a:solidFill>
              </a:defRPr>
            </a:lvl2pPr>
            <a:lvl3pPr lvl="2" rtl="0" algn="ctr">
              <a:lnSpc>
                <a:spcPct val="100000"/>
              </a:lnSpc>
              <a:spcBef>
                <a:spcPts val="1600"/>
              </a:spcBef>
              <a:spcAft>
                <a:spcPts val="0"/>
              </a:spcAft>
              <a:buNone/>
              <a:defRPr>
                <a:solidFill>
                  <a:schemeClr val="accent5"/>
                </a:solidFill>
              </a:defRPr>
            </a:lvl3pPr>
            <a:lvl4pPr lvl="3" rtl="0" algn="ctr">
              <a:lnSpc>
                <a:spcPct val="100000"/>
              </a:lnSpc>
              <a:spcBef>
                <a:spcPts val="1600"/>
              </a:spcBef>
              <a:spcAft>
                <a:spcPts val="0"/>
              </a:spcAft>
              <a:buNone/>
              <a:defRPr>
                <a:solidFill>
                  <a:schemeClr val="accent5"/>
                </a:solidFill>
              </a:defRPr>
            </a:lvl4pPr>
            <a:lvl5pPr lvl="4" rtl="0" algn="ctr">
              <a:lnSpc>
                <a:spcPct val="100000"/>
              </a:lnSpc>
              <a:spcBef>
                <a:spcPts val="1600"/>
              </a:spcBef>
              <a:spcAft>
                <a:spcPts val="0"/>
              </a:spcAft>
              <a:buNone/>
              <a:defRPr>
                <a:solidFill>
                  <a:schemeClr val="accent5"/>
                </a:solidFill>
              </a:defRPr>
            </a:lvl5pPr>
            <a:lvl6pPr lvl="5" rtl="0" algn="ctr">
              <a:lnSpc>
                <a:spcPct val="100000"/>
              </a:lnSpc>
              <a:spcBef>
                <a:spcPts val="1600"/>
              </a:spcBef>
              <a:spcAft>
                <a:spcPts val="0"/>
              </a:spcAft>
              <a:buNone/>
              <a:defRPr>
                <a:solidFill>
                  <a:schemeClr val="accent5"/>
                </a:solidFill>
              </a:defRPr>
            </a:lvl6pPr>
            <a:lvl7pPr lvl="6" rtl="0" algn="ctr">
              <a:lnSpc>
                <a:spcPct val="100000"/>
              </a:lnSpc>
              <a:spcBef>
                <a:spcPts val="1600"/>
              </a:spcBef>
              <a:spcAft>
                <a:spcPts val="0"/>
              </a:spcAft>
              <a:buNone/>
              <a:defRPr>
                <a:solidFill>
                  <a:schemeClr val="accent5"/>
                </a:solidFill>
              </a:defRPr>
            </a:lvl7pPr>
            <a:lvl8pPr lvl="7" rtl="0" algn="ctr">
              <a:lnSpc>
                <a:spcPct val="100000"/>
              </a:lnSpc>
              <a:spcBef>
                <a:spcPts val="1600"/>
              </a:spcBef>
              <a:spcAft>
                <a:spcPts val="0"/>
              </a:spcAft>
              <a:buNone/>
              <a:defRPr>
                <a:solidFill>
                  <a:schemeClr val="accent5"/>
                </a:solidFill>
              </a:defRPr>
            </a:lvl8pPr>
            <a:lvl9pPr lvl="8" rtl="0" algn="ctr">
              <a:lnSpc>
                <a:spcPct val="100000"/>
              </a:lnSpc>
              <a:spcBef>
                <a:spcPts val="1600"/>
              </a:spcBef>
              <a:spcAft>
                <a:spcPts val="1600"/>
              </a:spcAft>
              <a:buNone/>
              <a:defRPr>
                <a:solidFill>
                  <a:schemeClr val="accent5"/>
                </a:solidFill>
              </a:defRPr>
            </a:lvl9pPr>
          </a:lstStyle>
          <a:p/>
        </p:txBody>
      </p:sp>
      <p:grpSp>
        <p:nvGrpSpPr>
          <p:cNvPr id="1376" name="Google Shape;1376;p17"/>
          <p:cNvGrpSpPr/>
          <p:nvPr/>
        </p:nvGrpSpPr>
        <p:grpSpPr>
          <a:xfrm>
            <a:off x="364037" y="313485"/>
            <a:ext cx="1127983" cy="712740"/>
            <a:chOff x="209625" y="551300"/>
            <a:chExt cx="7170900" cy="4592400"/>
          </a:xfrm>
        </p:grpSpPr>
        <p:sp>
          <p:nvSpPr>
            <p:cNvPr id="1377" name="Google Shape;1377;p17"/>
            <p:cNvSpPr/>
            <p:nvPr/>
          </p:nvSpPr>
          <p:spPr>
            <a:xfrm>
              <a:off x="838900" y="1811875"/>
              <a:ext cx="238725" cy="180050"/>
            </a:xfrm>
            <a:custGeom>
              <a:rect b="b" l="l" r="r" t="t"/>
              <a:pathLst>
                <a:path extrusionOk="0" h="7202" w="9549">
                  <a:moveTo>
                    <a:pt x="4802" y="0"/>
                  </a:moveTo>
                  <a:cubicBezTo>
                    <a:pt x="1601" y="0"/>
                    <a:pt x="1" y="3825"/>
                    <a:pt x="2252" y="6103"/>
                  </a:cubicBezTo>
                  <a:cubicBezTo>
                    <a:pt x="2930" y="6835"/>
                    <a:pt x="3852" y="7201"/>
                    <a:pt x="4775" y="7201"/>
                  </a:cubicBezTo>
                  <a:cubicBezTo>
                    <a:pt x="5697" y="7201"/>
                    <a:pt x="6619" y="6835"/>
                    <a:pt x="7297" y="6103"/>
                  </a:cubicBezTo>
                  <a:cubicBezTo>
                    <a:pt x="9548" y="3879"/>
                    <a:pt x="7975" y="27"/>
                    <a:pt x="480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7"/>
            <p:cNvSpPr/>
            <p:nvPr/>
          </p:nvSpPr>
          <p:spPr>
            <a:xfrm>
              <a:off x="1469250" y="1182575"/>
              <a:ext cx="238325" cy="179750"/>
            </a:xfrm>
            <a:custGeom>
              <a:rect b="b" l="l" r="r" t="t"/>
              <a:pathLst>
                <a:path extrusionOk="0" h="7190" w="9533">
                  <a:moveTo>
                    <a:pt x="4746" y="1"/>
                  </a:moveTo>
                  <a:cubicBezTo>
                    <a:pt x="1616" y="1"/>
                    <a:pt x="0" y="3761"/>
                    <a:pt x="2182" y="6050"/>
                  </a:cubicBezTo>
                  <a:cubicBezTo>
                    <a:pt x="2859" y="6810"/>
                    <a:pt x="3796" y="7189"/>
                    <a:pt x="4739" y="7189"/>
                  </a:cubicBezTo>
                  <a:cubicBezTo>
                    <a:pt x="5648" y="7189"/>
                    <a:pt x="6562" y="6837"/>
                    <a:pt x="7254" y="6131"/>
                  </a:cubicBezTo>
                  <a:cubicBezTo>
                    <a:pt x="9532" y="3934"/>
                    <a:pt x="8013" y="55"/>
                    <a:pt x="4813" y="1"/>
                  </a:cubicBezTo>
                  <a:cubicBezTo>
                    <a:pt x="4790"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7"/>
            <p:cNvSpPr/>
            <p:nvPr/>
          </p:nvSpPr>
          <p:spPr>
            <a:xfrm>
              <a:off x="2098325" y="551550"/>
              <a:ext cx="239200" cy="180150"/>
            </a:xfrm>
            <a:custGeom>
              <a:rect b="b" l="l" r="r" t="t"/>
              <a:pathLst>
                <a:path extrusionOk="0" h="7206" w="9568">
                  <a:moveTo>
                    <a:pt x="4746" y="0"/>
                  </a:moveTo>
                  <a:cubicBezTo>
                    <a:pt x="3826" y="0"/>
                    <a:pt x="2912" y="366"/>
                    <a:pt x="2244" y="1102"/>
                  </a:cubicBezTo>
                  <a:cubicBezTo>
                    <a:pt x="1" y="3372"/>
                    <a:pt x="1609" y="7205"/>
                    <a:pt x="4787" y="7205"/>
                  </a:cubicBezTo>
                  <a:cubicBezTo>
                    <a:pt x="4798" y="7205"/>
                    <a:pt x="4810" y="7205"/>
                    <a:pt x="4821" y="7205"/>
                  </a:cubicBezTo>
                  <a:cubicBezTo>
                    <a:pt x="7994" y="7151"/>
                    <a:pt x="9568" y="3299"/>
                    <a:pt x="7262" y="1075"/>
                  </a:cubicBezTo>
                  <a:cubicBezTo>
                    <a:pt x="6574" y="360"/>
                    <a:pt x="5657" y="0"/>
                    <a:pt x="474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7"/>
            <p:cNvSpPr/>
            <p:nvPr/>
          </p:nvSpPr>
          <p:spPr>
            <a:xfrm>
              <a:off x="1468850" y="1811875"/>
              <a:ext cx="238725" cy="180050"/>
            </a:xfrm>
            <a:custGeom>
              <a:rect b="b" l="l" r="r" t="t"/>
              <a:pathLst>
                <a:path extrusionOk="0" h="7202" w="9549">
                  <a:moveTo>
                    <a:pt x="4748" y="0"/>
                  </a:moveTo>
                  <a:cubicBezTo>
                    <a:pt x="1574" y="27"/>
                    <a:pt x="1" y="3879"/>
                    <a:pt x="2252" y="6103"/>
                  </a:cubicBezTo>
                  <a:cubicBezTo>
                    <a:pt x="2944" y="6835"/>
                    <a:pt x="3866" y="7201"/>
                    <a:pt x="4788" y="7201"/>
                  </a:cubicBezTo>
                  <a:cubicBezTo>
                    <a:pt x="5710" y="7201"/>
                    <a:pt x="6633" y="6835"/>
                    <a:pt x="7324" y="6103"/>
                  </a:cubicBezTo>
                  <a:cubicBezTo>
                    <a:pt x="9548" y="3825"/>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7"/>
            <p:cNvSpPr/>
            <p:nvPr/>
          </p:nvSpPr>
          <p:spPr>
            <a:xfrm>
              <a:off x="2116450" y="1181050"/>
              <a:ext cx="202775" cy="181225"/>
            </a:xfrm>
            <a:custGeom>
              <a:rect b="b" l="l" r="r" t="t"/>
              <a:pathLst>
                <a:path extrusionOk="0" h="7249" w="8111">
                  <a:moveTo>
                    <a:pt x="4037" y="0"/>
                  </a:moveTo>
                  <a:cubicBezTo>
                    <a:pt x="3213" y="0"/>
                    <a:pt x="2393" y="309"/>
                    <a:pt x="1709" y="930"/>
                  </a:cubicBezTo>
                  <a:cubicBezTo>
                    <a:pt x="163" y="2314"/>
                    <a:pt x="0" y="4429"/>
                    <a:pt x="1356" y="5975"/>
                  </a:cubicBezTo>
                  <a:cubicBezTo>
                    <a:pt x="2109" y="6817"/>
                    <a:pt x="3087" y="7248"/>
                    <a:pt x="4067" y="7248"/>
                  </a:cubicBezTo>
                  <a:cubicBezTo>
                    <a:pt x="4887" y="7248"/>
                    <a:pt x="5709" y="6946"/>
                    <a:pt x="6401" y="6328"/>
                  </a:cubicBezTo>
                  <a:cubicBezTo>
                    <a:pt x="7920" y="4972"/>
                    <a:pt x="8110" y="2775"/>
                    <a:pt x="6754" y="1283"/>
                  </a:cubicBezTo>
                  <a:cubicBezTo>
                    <a:pt x="5990" y="431"/>
                    <a:pt x="5011" y="0"/>
                    <a:pt x="403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7"/>
            <p:cNvSpPr/>
            <p:nvPr/>
          </p:nvSpPr>
          <p:spPr>
            <a:xfrm>
              <a:off x="2747075" y="551300"/>
              <a:ext cx="201425" cy="180975"/>
            </a:xfrm>
            <a:custGeom>
              <a:rect b="b" l="l" r="r" t="t"/>
              <a:pathLst>
                <a:path extrusionOk="0" h="7239" w="8057">
                  <a:moveTo>
                    <a:pt x="4008" y="1"/>
                  </a:moveTo>
                  <a:cubicBezTo>
                    <a:pt x="3158" y="1"/>
                    <a:pt x="2309" y="334"/>
                    <a:pt x="1601" y="1004"/>
                  </a:cubicBezTo>
                  <a:cubicBezTo>
                    <a:pt x="82" y="2414"/>
                    <a:pt x="0" y="4557"/>
                    <a:pt x="1384" y="6049"/>
                  </a:cubicBezTo>
                  <a:cubicBezTo>
                    <a:pt x="2129" y="6837"/>
                    <a:pt x="3086" y="7239"/>
                    <a:pt x="4043" y="7239"/>
                  </a:cubicBezTo>
                  <a:cubicBezTo>
                    <a:pt x="4897" y="7239"/>
                    <a:pt x="5752" y="6918"/>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7"/>
            <p:cNvSpPr/>
            <p:nvPr/>
          </p:nvSpPr>
          <p:spPr>
            <a:xfrm>
              <a:off x="2098125" y="1811875"/>
              <a:ext cx="238725" cy="180550"/>
            </a:xfrm>
            <a:custGeom>
              <a:rect b="b" l="l" r="r" t="t"/>
              <a:pathLst>
                <a:path extrusionOk="0" h="7222" w="9549">
                  <a:moveTo>
                    <a:pt x="4775" y="0"/>
                  </a:moveTo>
                  <a:cubicBezTo>
                    <a:pt x="1601" y="0"/>
                    <a:pt x="1" y="3852"/>
                    <a:pt x="2252" y="6103"/>
                  </a:cubicBezTo>
                  <a:cubicBezTo>
                    <a:pt x="2930" y="6849"/>
                    <a:pt x="3852" y="7222"/>
                    <a:pt x="4775" y="7222"/>
                  </a:cubicBezTo>
                  <a:cubicBezTo>
                    <a:pt x="5697" y="7222"/>
                    <a:pt x="6619" y="6849"/>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7"/>
            <p:cNvSpPr/>
            <p:nvPr/>
          </p:nvSpPr>
          <p:spPr>
            <a:xfrm>
              <a:off x="2728000" y="1181375"/>
              <a:ext cx="238800" cy="179625"/>
            </a:xfrm>
            <a:custGeom>
              <a:rect b="b" l="l" r="r" t="t"/>
              <a:pathLst>
                <a:path extrusionOk="0" h="7185" w="9552">
                  <a:moveTo>
                    <a:pt x="4771" y="1"/>
                  </a:moveTo>
                  <a:cubicBezTo>
                    <a:pt x="3826" y="1"/>
                    <a:pt x="2884" y="381"/>
                    <a:pt x="2201" y="1134"/>
                  </a:cubicBezTo>
                  <a:cubicBezTo>
                    <a:pt x="0" y="3416"/>
                    <a:pt x="1624" y="7184"/>
                    <a:pt x="4759" y="7184"/>
                  </a:cubicBezTo>
                  <a:cubicBezTo>
                    <a:pt x="4792" y="7184"/>
                    <a:pt x="4825" y="7184"/>
                    <a:pt x="4859" y="7183"/>
                  </a:cubicBezTo>
                  <a:cubicBezTo>
                    <a:pt x="8033" y="7129"/>
                    <a:pt x="9551" y="3223"/>
                    <a:pt x="7246" y="1026"/>
                  </a:cubicBezTo>
                  <a:cubicBezTo>
                    <a:pt x="6561" y="340"/>
                    <a:pt x="566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7"/>
            <p:cNvSpPr/>
            <p:nvPr/>
          </p:nvSpPr>
          <p:spPr>
            <a:xfrm>
              <a:off x="3358025" y="551525"/>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6"/>
                    <a:pt x="4738" y="7206"/>
                    <a:pt x="4761" y="7206"/>
                  </a:cubicBezTo>
                  <a:cubicBezTo>
                    <a:pt x="7917" y="7206"/>
                    <a:pt x="9533" y="3420"/>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7"/>
            <p:cNvSpPr/>
            <p:nvPr/>
          </p:nvSpPr>
          <p:spPr>
            <a:xfrm>
              <a:off x="2747075" y="1810525"/>
              <a:ext cx="201425" cy="180975"/>
            </a:xfrm>
            <a:custGeom>
              <a:rect b="b" l="l" r="r" t="t"/>
              <a:pathLst>
                <a:path extrusionOk="0" h="7239" w="8057">
                  <a:moveTo>
                    <a:pt x="4008" y="0"/>
                  </a:moveTo>
                  <a:cubicBezTo>
                    <a:pt x="3158" y="0"/>
                    <a:pt x="2309" y="334"/>
                    <a:pt x="1601" y="1003"/>
                  </a:cubicBezTo>
                  <a:cubicBezTo>
                    <a:pt x="109" y="2414"/>
                    <a:pt x="0" y="4584"/>
                    <a:pt x="1384" y="6048"/>
                  </a:cubicBezTo>
                  <a:cubicBezTo>
                    <a:pt x="2086" y="6837"/>
                    <a:pt x="3060" y="7239"/>
                    <a:pt x="4036" y="7239"/>
                  </a:cubicBezTo>
                  <a:cubicBezTo>
                    <a:pt x="4906" y="7239"/>
                    <a:pt x="5778" y="6918"/>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7"/>
            <p:cNvSpPr/>
            <p:nvPr/>
          </p:nvSpPr>
          <p:spPr>
            <a:xfrm>
              <a:off x="3358025" y="1180950"/>
              <a:ext cx="238150" cy="180725"/>
            </a:xfrm>
            <a:custGeom>
              <a:rect b="b" l="l" r="r" t="t"/>
              <a:pathLst>
                <a:path extrusionOk="0" h="7229" w="9526">
                  <a:moveTo>
                    <a:pt x="4763" y="1"/>
                  </a:moveTo>
                  <a:cubicBezTo>
                    <a:pt x="3897" y="1"/>
                    <a:pt x="3028" y="347"/>
                    <a:pt x="2306" y="1043"/>
                  </a:cubicBezTo>
                  <a:cubicBezTo>
                    <a:pt x="1" y="3240"/>
                    <a:pt x="1493" y="7146"/>
                    <a:pt x="4666" y="7227"/>
                  </a:cubicBezTo>
                  <a:cubicBezTo>
                    <a:pt x="4700" y="7228"/>
                    <a:pt x="4733" y="7228"/>
                    <a:pt x="4767" y="7228"/>
                  </a:cubicBezTo>
                  <a:cubicBezTo>
                    <a:pt x="7902" y="7228"/>
                    <a:pt x="9525" y="3460"/>
                    <a:pt x="7352" y="1178"/>
                  </a:cubicBezTo>
                  <a:cubicBezTo>
                    <a:pt x="6610" y="394"/>
                    <a:pt x="5687" y="1"/>
                    <a:pt x="476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7"/>
            <p:cNvSpPr/>
            <p:nvPr/>
          </p:nvSpPr>
          <p:spPr>
            <a:xfrm>
              <a:off x="3357750" y="1811100"/>
              <a:ext cx="239000" cy="179825"/>
            </a:xfrm>
            <a:custGeom>
              <a:rect b="b" l="l" r="r" t="t"/>
              <a:pathLst>
                <a:path extrusionOk="0" h="7193" w="9560">
                  <a:moveTo>
                    <a:pt x="4786" y="0"/>
                  </a:moveTo>
                  <a:cubicBezTo>
                    <a:pt x="3845" y="0"/>
                    <a:pt x="2903" y="380"/>
                    <a:pt x="2209" y="1143"/>
                  </a:cubicBezTo>
                  <a:cubicBezTo>
                    <a:pt x="0" y="3406"/>
                    <a:pt x="1616" y="7192"/>
                    <a:pt x="4773" y="7192"/>
                  </a:cubicBezTo>
                  <a:cubicBezTo>
                    <a:pt x="4795" y="7192"/>
                    <a:pt x="4818" y="7192"/>
                    <a:pt x="4840" y="7192"/>
                  </a:cubicBezTo>
                  <a:cubicBezTo>
                    <a:pt x="8013"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7"/>
            <p:cNvSpPr/>
            <p:nvPr/>
          </p:nvSpPr>
          <p:spPr>
            <a:xfrm>
              <a:off x="209625" y="552625"/>
              <a:ext cx="238325" cy="180000"/>
            </a:xfrm>
            <a:custGeom>
              <a:rect b="b" l="l" r="r" t="t"/>
              <a:pathLst>
                <a:path extrusionOk="0" h="7200" w="9533">
                  <a:moveTo>
                    <a:pt x="4760" y="1"/>
                  </a:moveTo>
                  <a:cubicBezTo>
                    <a:pt x="4738" y="1"/>
                    <a:pt x="4716" y="1"/>
                    <a:pt x="4693" y="1"/>
                  </a:cubicBezTo>
                  <a:cubicBezTo>
                    <a:pt x="1520" y="55"/>
                    <a:pt x="1" y="3934"/>
                    <a:pt x="2279" y="6131"/>
                  </a:cubicBezTo>
                  <a:cubicBezTo>
                    <a:pt x="2955" y="6847"/>
                    <a:pt x="3857" y="7200"/>
                    <a:pt x="4759" y="7200"/>
                  </a:cubicBezTo>
                  <a:cubicBezTo>
                    <a:pt x="5702" y="7200"/>
                    <a:pt x="6644" y="6813"/>
                    <a:pt x="7324" y="6050"/>
                  </a:cubicBezTo>
                  <a:cubicBezTo>
                    <a:pt x="9533" y="3787"/>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7"/>
            <p:cNvSpPr/>
            <p:nvPr/>
          </p:nvSpPr>
          <p:spPr>
            <a:xfrm>
              <a:off x="210025" y="1182575"/>
              <a:ext cx="238325" cy="179650"/>
            </a:xfrm>
            <a:custGeom>
              <a:rect b="b" l="l" r="r" t="t"/>
              <a:pathLst>
                <a:path extrusionOk="0" h="7186" w="9533">
                  <a:moveTo>
                    <a:pt x="4719" y="1"/>
                  </a:moveTo>
                  <a:cubicBezTo>
                    <a:pt x="1590" y="1"/>
                    <a:pt x="0" y="3787"/>
                    <a:pt x="2209" y="6050"/>
                  </a:cubicBezTo>
                  <a:cubicBezTo>
                    <a:pt x="2896" y="6806"/>
                    <a:pt x="3828" y="7186"/>
                    <a:pt x="4759" y="7186"/>
                  </a:cubicBezTo>
                  <a:cubicBezTo>
                    <a:pt x="5665" y="7186"/>
                    <a:pt x="6572" y="6826"/>
                    <a:pt x="7254" y="6104"/>
                  </a:cubicBezTo>
                  <a:cubicBezTo>
                    <a:pt x="9532" y="3880"/>
                    <a:pt x="7986" y="28"/>
                    <a:pt x="4786" y="1"/>
                  </a:cubicBezTo>
                  <a:cubicBezTo>
                    <a:pt x="4763" y="1"/>
                    <a:pt x="4741" y="1"/>
                    <a:pt x="471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7"/>
            <p:cNvSpPr/>
            <p:nvPr/>
          </p:nvSpPr>
          <p:spPr>
            <a:xfrm>
              <a:off x="839100" y="552650"/>
              <a:ext cx="238525" cy="179800"/>
            </a:xfrm>
            <a:custGeom>
              <a:rect b="b" l="l" r="r" t="t"/>
              <a:pathLst>
                <a:path extrusionOk="0" h="7192" w="9541">
                  <a:moveTo>
                    <a:pt x="4787" y="0"/>
                  </a:moveTo>
                  <a:cubicBezTo>
                    <a:pt x="1609" y="0"/>
                    <a:pt x="1" y="3806"/>
                    <a:pt x="2217" y="6076"/>
                  </a:cubicBezTo>
                  <a:cubicBezTo>
                    <a:pt x="2905" y="6819"/>
                    <a:pt x="3843" y="7192"/>
                    <a:pt x="4778" y="7192"/>
                  </a:cubicBezTo>
                  <a:cubicBezTo>
                    <a:pt x="5687" y="7192"/>
                    <a:pt x="6593" y="6839"/>
                    <a:pt x="7262" y="6130"/>
                  </a:cubicBezTo>
                  <a:cubicBezTo>
                    <a:pt x="9540" y="3906"/>
                    <a:pt x="7994"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7"/>
            <p:cNvSpPr/>
            <p:nvPr/>
          </p:nvSpPr>
          <p:spPr>
            <a:xfrm>
              <a:off x="209825" y="1811850"/>
              <a:ext cx="238525" cy="180325"/>
            </a:xfrm>
            <a:custGeom>
              <a:rect b="b" l="l" r="r" t="t"/>
              <a:pathLst>
                <a:path extrusionOk="0" h="7213" w="9541">
                  <a:moveTo>
                    <a:pt x="4760" y="1"/>
                  </a:moveTo>
                  <a:cubicBezTo>
                    <a:pt x="1609" y="1"/>
                    <a:pt x="1" y="3806"/>
                    <a:pt x="2217" y="6077"/>
                  </a:cubicBezTo>
                  <a:cubicBezTo>
                    <a:pt x="2904" y="6833"/>
                    <a:pt x="3836" y="7213"/>
                    <a:pt x="4767" y="7213"/>
                  </a:cubicBezTo>
                  <a:cubicBezTo>
                    <a:pt x="5673" y="7213"/>
                    <a:pt x="6580" y="6853"/>
                    <a:pt x="7262" y="6131"/>
                  </a:cubicBezTo>
                  <a:cubicBezTo>
                    <a:pt x="9540" y="3907"/>
                    <a:pt x="7994" y="28"/>
                    <a:pt x="4794" y="1"/>
                  </a:cubicBezTo>
                  <a:cubicBezTo>
                    <a:pt x="4783" y="1"/>
                    <a:pt x="4771"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7"/>
            <p:cNvSpPr/>
            <p:nvPr/>
          </p:nvSpPr>
          <p:spPr>
            <a:xfrm>
              <a:off x="857225" y="1181075"/>
              <a:ext cx="201400" cy="181050"/>
            </a:xfrm>
            <a:custGeom>
              <a:rect b="b" l="l" r="r" t="t"/>
              <a:pathLst>
                <a:path extrusionOk="0" h="7242" w="8056">
                  <a:moveTo>
                    <a:pt x="4032" y="1"/>
                  </a:moveTo>
                  <a:cubicBezTo>
                    <a:pt x="3183" y="1"/>
                    <a:pt x="2335" y="327"/>
                    <a:pt x="1628" y="983"/>
                  </a:cubicBezTo>
                  <a:cubicBezTo>
                    <a:pt x="136" y="2394"/>
                    <a:pt x="0" y="4564"/>
                    <a:pt x="1411" y="6056"/>
                  </a:cubicBezTo>
                  <a:cubicBezTo>
                    <a:pt x="2095" y="6840"/>
                    <a:pt x="3057" y="7242"/>
                    <a:pt x="4024" y="7242"/>
                  </a:cubicBezTo>
                  <a:cubicBezTo>
                    <a:pt x="4897" y="7242"/>
                    <a:pt x="5774" y="6914"/>
                    <a:pt x="6456" y="6245"/>
                  </a:cubicBezTo>
                  <a:cubicBezTo>
                    <a:pt x="7975" y="4944"/>
                    <a:pt x="8056" y="2638"/>
                    <a:pt x="6673" y="1200"/>
                  </a:cubicBezTo>
                  <a:cubicBezTo>
                    <a:pt x="5917" y="402"/>
                    <a:pt x="4974" y="1"/>
                    <a:pt x="403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7"/>
            <p:cNvSpPr/>
            <p:nvPr/>
          </p:nvSpPr>
          <p:spPr>
            <a:xfrm>
              <a:off x="1468850" y="551525"/>
              <a:ext cx="238325" cy="180175"/>
            </a:xfrm>
            <a:custGeom>
              <a:rect b="b" l="l" r="r" t="t"/>
              <a:pathLst>
                <a:path extrusionOk="0" h="7207" w="9533">
                  <a:moveTo>
                    <a:pt x="4768" y="1"/>
                  </a:moveTo>
                  <a:cubicBezTo>
                    <a:pt x="3870" y="1"/>
                    <a:pt x="2968" y="347"/>
                    <a:pt x="2279" y="1049"/>
                  </a:cubicBezTo>
                  <a:cubicBezTo>
                    <a:pt x="1" y="3273"/>
                    <a:pt x="1520" y="7152"/>
                    <a:pt x="4720" y="7206"/>
                  </a:cubicBezTo>
                  <a:cubicBezTo>
                    <a:pt x="4743" y="7206"/>
                    <a:pt x="4765" y="7206"/>
                    <a:pt x="4787" y="7206"/>
                  </a:cubicBezTo>
                  <a:cubicBezTo>
                    <a:pt x="7917" y="7206"/>
                    <a:pt x="9533" y="3393"/>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7"/>
            <p:cNvSpPr/>
            <p:nvPr/>
          </p:nvSpPr>
          <p:spPr>
            <a:xfrm>
              <a:off x="3988000" y="1811875"/>
              <a:ext cx="238700" cy="180050"/>
            </a:xfrm>
            <a:custGeom>
              <a:rect b="b" l="l" r="r" t="t"/>
              <a:pathLst>
                <a:path extrusionOk="0" h="7202" w="9548">
                  <a:moveTo>
                    <a:pt x="4801" y="0"/>
                  </a:moveTo>
                  <a:cubicBezTo>
                    <a:pt x="1600" y="0"/>
                    <a:pt x="0" y="3825"/>
                    <a:pt x="2251" y="6103"/>
                  </a:cubicBezTo>
                  <a:cubicBezTo>
                    <a:pt x="2929" y="6835"/>
                    <a:pt x="3852" y="7201"/>
                    <a:pt x="4774" y="7201"/>
                  </a:cubicBezTo>
                  <a:cubicBezTo>
                    <a:pt x="5696" y="7201"/>
                    <a:pt x="6618" y="6835"/>
                    <a:pt x="7296" y="6103"/>
                  </a:cubicBezTo>
                  <a:cubicBezTo>
                    <a:pt x="9548" y="3879"/>
                    <a:pt x="7974"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7"/>
            <p:cNvSpPr/>
            <p:nvPr/>
          </p:nvSpPr>
          <p:spPr>
            <a:xfrm>
              <a:off x="4617650" y="1182575"/>
              <a:ext cx="239000" cy="179750"/>
            </a:xfrm>
            <a:custGeom>
              <a:rect b="b" l="l" r="r" t="t"/>
              <a:pathLst>
                <a:path extrusionOk="0" h="7190" w="9560">
                  <a:moveTo>
                    <a:pt x="4773" y="1"/>
                  </a:moveTo>
                  <a:cubicBezTo>
                    <a:pt x="1643" y="1"/>
                    <a:pt x="1" y="3761"/>
                    <a:pt x="2209" y="6050"/>
                  </a:cubicBezTo>
                  <a:cubicBezTo>
                    <a:pt x="2886" y="6810"/>
                    <a:pt x="3823" y="7189"/>
                    <a:pt x="4763" y="7189"/>
                  </a:cubicBezTo>
                  <a:cubicBezTo>
                    <a:pt x="5668" y="7189"/>
                    <a:pt x="6575" y="6837"/>
                    <a:pt x="7254" y="6131"/>
                  </a:cubicBezTo>
                  <a:cubicBezTo>
                    <a:pt x="9560" y="3934"/>
                    <a:pt x="8014" y="55"/>
                    <a:pt x="4840" y="1"/>
                  </a:cubicBezTo>
                  <a:cubicBezTo>
                    <a:pt x="4818" y="1"/>
                    <a:pt x="479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7"/>
            <p:cNvSpPr/>
            <p:nvPr/>
          </p:nvSpPr>
          <p:spPr>
            <a:xfrm>
              <a:off x="5247400" y="551550"/>
              <a:ext cx="238525" cy="180150"/>
            </a:xfrm>
            <a:custGeom>
              <a:rect b="b" l="l" r="r" t="t"/>
              <a:pathLst>
                <a:path extrusionOk="0" h="7206" w="9541">
                  <a:moveTo>
                    <a:pt x="4742" y="0"/>
                  </a:moveTo>
                  <a:cubicBezTo>
                    <a:pt x="3819" y="0"/>
                    <a:pt x="2898" y="366"/>
                    <a:pt x="2217" y="1102"/>
                  </a:cubicBezTo>
                  <a:cubicBezTo>
                    <a:pt x="1" y="3372"/>
                    <a:pt x="1609" y="7205"/>
                    <a:pt x="4788" y="7205"/>
                  </a:cubicBezTo>
                  <a:cubicBezTo>
                    <a:pt x="4799" y="7205"/>
                    <a:pt x="4810" y="7205"/>
                    <a:pt x="4821" y="7205"/>
                  </a:cubicBezTo>
                  <a:cubicBezTo>
                    <a:pt x="7995" y="7151"/>
                    <a:pt x="9541" y="3299"/>
                    <a:pt x="7262" y="1075"/>
                  </a:cubicBezTo>
                  <a:cubicBezTo>
                    <a:pt x="6574" y="360"/>
                    <a:pt x="5657" y="0"/>
                    <a:pt x="474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7"/>
            <p:cNvSpPr/>
            <p:nvPr/>
          </p:nvSpPr>
          <p:spPr>
            <a:xfrm>
              <a:off x="4617950" y="1811875"/>
              <a:ext cx="238700" cy="180050"/>
            </a:xfrm>
            <a:custGeom>
              <a:rect b="b" l="l" r="r" t="t"/>
              <a:pathLst>
                <a:path extrusionOk="0" h="7202" w="9548">
                  <a:moveTo>
                    <a:pt x="4747" y="0"/>
                  </a:moveTo>
                  <a:cubicBezTo>
                    <a:pt x="1573" y="27"/>
                    <a:pt x="0" y="3879"/>
                    <a:pt x="2251" y="6103"/>
                  </a:cubicBezTo>
                  <a:cubicBezTo>
                    <a:pt x="2943" y="6835"/>
                    <a:pt x="3865" y="7201"/>
                    <a:pt x="4784" y="7201"/>
                  </a:cubicBezTo>
                  <a:cubicBezTo>
                    <a:pt x="5703" y="7201"/>
                    <a:pt x="6618" y="6835"/>
                    <a:pt x="7296" y="6103"/>
                  </a:cubicBezTo>
                  <a:cubicBezTo>
                    <a:pt x="9548" y="3825"/>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7"/>
            <p:cNvSpPr/>
            <p:nvPr/>
          </p:nvSpPr>
          <p:spPr>
            <a:xfrm>
              <a:off x="5265525" y="1181050"/>
              <a:ext cx="202100" cy="181225"/>
            </a:xfrm>
            <a:custGeom>
              <a:rect b="b" l="l" r="r" t="t"/>
              <a:pathLst>
                <a:path extrusionOk="0" h="7249" w="8084">
                  <a:moveTo>
                    <a:pt x="4026" y="0"/>
                  </a:moveTo>
                  <a:cubicBezTo>
                    <a:pt x="3208" y="0"/>
                    <a:pt x="2393" y="309"/>
                    <a:pt x="1709" y="930"/>
                  </a:cubicBezTo>
                  <a:cubicBezTo>
                    <a:pt x="163" y="2314"/>
                    <a:pt x="0" y="4429"/>
                    <a:pt x="1357" y="5975"/>
                  </a:cubicBezTo>
                  <a:cubicBezTo>
                    <a:pt x="2110" y="6817"/>
                    <a:pt x="3087" y="7248"/>
                    <a:pt x="4067" y="7248"/>
                  </a:cubicBezTo>
                  <a:cubicBezTo>
                    <a:pt x="4888" y="7248"/>
                    <a:pt x="5709" y="6946"/>
                    <a:pt x="6402" y="6328"/>
                  </a:cubicBezTo>
                  <a:cubicBezTo>
                    <a:pt x="7893" y="4972"/>
                    <a:pt x="8083" y="2775"/>
                    <a:pt x="6727" y="1283"/>
                  </a:cubicBezTo>
                  <a:cubicBezTo>
                    <a:pt x="5963" y="431"/>
                    <a:pt x="4992"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7"/>
            <p:cNvSpPr/>
            <p:nvPr/>
          </p:nvSpPr>
          <p:spPr>
            <a:xfrm>
              <a:off x="5896150" y="551300"/>
              <a:ext cx="200750" cy="180975"/>
            </a:xfrm>
            <a:custGeom>
              <a:rect b="b" l="l" r="r" t="t"/>
              <a:pathLst>
                <a:path extrusionOk="0" h="7239" w="8030">
                  <a:moveTo>
                    <a:pt x="4008" y="1"/>
                  </a:moveTo>
                  <a:cubicBezTo>
                    <a:pt x="3158" y="1"/>
                    <a:pt x="2309" y="334"/>
                    <a:pt x="1601" y="1004"/>
                  </a:cubicBezTo>
                  <a:cubicBezTo>
                    <a:pt x="82" y="2414"/>
                    <a:pt x="1" y="4557"/>
                    <a:pt x="1384" y="6049"/>
                  </a:cubicBezTo>
                  <a:cubicBezTo>
                    <a:pt x="2129" y="6837"/>
                    <a:pt x="3086" y="7239"/>
                    <a:pt x="4043" y="7239"/>
                  </a:cubicBezTo>
                  <a:cubicBezTo>
                    <a:pt x="4898" y="7239"/>
                    <a:pt x="5752" y="6918"/>
                    <a:pt x="6456" y="6266"/>
                  </a:cubicBezTo>
                  <a:cubicBezTo>
                    <a:pt x="7948" y="4937"/>
                    <a:pt x="8029"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7"/>
            <p:cNvSpPr/>
            <p:nvPr/>
          </p:nvSpPr>
          <p:spPr>
            <a:xfrm>
              <a:off x="5247225" y="1811875"/>
              <a:ext cx="238700" cy="180550"/>
            </a:xfrm>
            <a:custGeom>
              <a:rect b="b" l="l" r="r" t="t"/>
              <a:pathLst>
                <a:path extrusionOk="0" h="7222" w="9548">
                  <a:moveTo>
                    <a:pt x="4774" y="0"/>
                  </a:moveTo>
                  <a:cubicBezTo>
                    <a:pt x="1600" y="0"/>
                    <a:pt x="0" y="3852"/>
                    <a:pt x="2251" y="6103"/>
                  </a:cubicBezTo>
                  <a:cubicBezTo>
                    <a:pt x="2929" y="6849"/>
                    <a:pt x="3852" y="7222"/>
                    <a:pt x="4774" y="7222"/>
                  </a:cubicBezTo>
                  <a:cubicBezTo>
                    <a:pt x="5696" y="7222"/>
                    <a:pt x="6618" y="6849"/>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7"/>
            <p:cNvSpPr/>
            <p:nvPr/>
          </p:nvSpPr>
          <p:spPr>
            <a:xfrm>
              <a:off x="5877750" y="1181150"/>
              <a:ext cx="238125" cy="179850"/>
            </a:xfrm>
            <a:custGeom>
              <a:rect b="b" l="l" r="r" t="t"/>
              <a:pathLst>
                <a:path extrusionOk="0" h="7194" w="9525">
                  <a:moveTo>
                    <a:pt x="4741" y="0"/>
                  </a:moveTo>
                  <a:cubicBezTo>
                    <a:pt x="3797" y="0"/>
                    <a:pt x="2854" y="380"/>
                    <a:pt x="2174" y="1143"/>
                  </a:cubicBezTo>
                  <a:cubicBezTo>
                    <a:pt x="0" y="3425"/>
                    <a:pt x="1597" y="7193"/>
                    <a:pt x="4732" y="7193"/>
                  </a:cubicBezTo>
                  <a:cubicBezTo>
                    <a:pt x="4765" y="7193"/>
                    <a:pt x="4799" y="7193"/>
                    <a:pt x="4832" y="7192"/>
                  </a:cubicBezTo>
                  <a:cubicBezTo>
                    <a:pt x="8006" y="7138"/>
                    <a:pt x="9525" y="3259"/>
                    <a:pt x="7219" y="1035"/>
                  </a:cubicBezTo>
                  <a:cubicBezTo>
                    <a:pt x="6544" y="346"/>
                    <a:pt x="5642" y="0"/>
                    <a:pt x="474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7"/>
            <p:cNvSpPr/>
            <p:nvPr/>
          </p:nvSpPr>
          <p:spPr>
            <a:xfrm>
              <a:off x="6506450" y="551525"/>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6"/>
                    <a:pt x="4765" y="7206"/>
                    <a:pt x="4787" y="7206"/>
                  </a:cubicBezTo>
                  <a:cubicBezTo>
                    <a:pt x="7943" y="7206"/>
                    <a:pt x="9559" y="3420"/>
                    <a:pt x="7351" y="1130"/>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7"/>
            <p:cNvSpPr/>
            <p:nvPr/>
          </p:nvSpPr>
          <p:spPr>
            <a:xfrm>
              <a:off x="5896150" y="1810525"/>
              <a:ext cx="201425" cy="181225"/>
            </a:xfrm>
            <a:custGeom>
              <a:rect b="b" l="l" r="r" t="t"/>
              <a:pathLst>
                <a:path extrusionOk="0" h="7249" w="8057">
                  <a:moveTo>
                    <a:pt x="4008" y="0"/>
                  </a:moveTo>
                  <a:cubicBezTo>
                    <a:pt x="3158" y="0"/>
                    <a:pt x="2309" y="334"/>
                    <a:pt x="1601" y="1003"/>
                  </a:cubicBezTo>
                  <a:cubicBezTo>
                    <a:pt x="109" y="2414"/>
                    <a:pt x="1" y="4584"/>
                    <a:pt x="1384" y="6048"/>
                  </a:cubicBezTo>
                  <a:cubicBezTo>
                    <a:pt x="2083" y="6847"/>
                    <a:pt x="3051" y="7248"/>
                    <a:pt x="4022" y="7248"/>
                  </a:cubicBezTo>
                  <a:cubicBezTo>
                    <a:pt x="4897" y="7248"/>
                    <a:pt x="5774" y="6922"/>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7"/>
            <p:cNvSpPr/>
            <p:nvPr/>
          </p:nvSpPr>
          <p:spPr>
            <a:xfrm>
              <a:off x="6507125" y="1180950"/>
              <a:ext cx="238125" cy="180725"/>
            </a:xfrm>
            <a:custGeom>
              <a:rect b="b" l="l" r="r" t="t"/>
              <a:pathLst>
                <a:path extrusionOk="0" h="7229" w="9525">
                  <a:moveTo>
                    <a:pt x="4753" y="1"/>
                  </a:moveTo>
                  <a:cubicBezTo>
                    <a:pt x="3889" y="1"/>
                    <a:pt x="3028" y="347"/>
                    <a:pt x="2306" y="1043"/>
                  </a:cubicBezTo>
                  <a:cubicBezTo>
                    <a:pt x="0" y="3240"/>
                    <a:pt x="1492" y="7146"/>
                    <a:pt x="4666" y="7227"/>
                  </a:cubicBezTo>
                  <a:cubicBezTo>
                    <a:pt x="4699" y="7228"/>
                    <a:pt x="4732" y="7228"/>
                    <a:pt x="4765" y="7228"/>
                  </a:cubicBezTo>
                  <a:cubicBezTo>
                    <a:pt x="7874" y="7228"/>
                    <a:pt x="9525" y="3460"/>
                    <a:pt x="7351" y="1178"/>
                  </a:cubicBezTo>
                  <a:cubicBezTo>
                    <a:pt x="6595" y="394"/>
                    <a:pt x="5673" y="1"/>
                    <a:pt x="475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7"/>
            <p:cNvSpPr/>
            <p:nvPr/>
          </p:nvSpPr>
          <p:spPr>
            <a:xfrm>
              <a:off x="6506825" y="1811100"/>
              <a:ext cx="239000" cy="179825"/>
            </a:xfrm>
            <a:custGeom>
              <a:rect b="b" l="l" r="r" t="t"/>
              <a:pathLst>
                <a:path extrusionOk="0" h="7193" w="9560">
                  <a:moveTo>
                    <a:pt x="4786" y="0"/>
                  </a:moveTo>
                  <a:cubicBezTo>
                    <a:pt x="3846" y="0"/>
                    <a:pt x="2903" y="380"/>
                    <a:pt x="2209" y="1143"/>
                  </a:cubicBezTo>
                  <a:cubicBezTo>
                    <a:pt x="1" y="3406"/>
                    <a:pt x="1617" y="7192"/>
                    <a:pt x="4773" y="7192"/>
                  </a:cubicBezTo>
                  <a:cubicBezTo>
                    <a:pt x="4795" y="7192"/>
                    <a:pt x="4818" y="7192"/>
                    <a:pt x="4840" y="7192"/>
                  </a:cubicBezTo>
                  <a:cubicBezTo>
                    <a:pt x="8014"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7"/>
            <p:cNvSpPr/>
            <p:nvPr/>
          </p:nvSpPr>
          <p:spPr>
            <a:xfrm>
              <a:off x="3988175" y="552650"/>
              <a:ext cx="238525" cy="179800"/>
            </a:xfrm>
            <a:custGeom>
              <a:rect b="b" l="l" r="r" t="t"/>
              <a:pathLst>
                <a:path extrusionOk="0" h="7192" w="9541">
                  <a:moveTo>
                    <a:pt x="4787" y="0"/>
                  </a:moveTo>
                  <a:cubicBezTo>
                    <a:pt x="1609" y="0"/>
                    <a:pt x="1" y="3806"/>
                    <a:pt x="2217" y="6076"/>
                  </a:cubicBezTo>
                  <a:cubicBezTo>
                    <a:pt x="2905" y="6819"/>
                    <a:pt x="3836" y="7192"/>
                    <a:pt x="4768" y="7192"/>
                  </a:cubicBezTo>
                  <a:cubicBezTo>
                    <a:pt x="5674" y="7192"/>
                    <a:pt x="6580" y="6839"/>
                    <a:pt x="7262" y="6130"/>
                  </a:cubicBezTo>
                  <a:cubicBezTo>
                    <a:pt x="9541" y="3906"/>
                    <a:pt x="7995"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7"/>
            <p:cNvSpPr/>
            <p:nvPr/>
          </p:nvSpPr>
          <p:spPr>
            <a:xfrm>
              <a:off x="4006975" y="1181075"/>
              <a:ext cx="201425" cy="181050"/>
            </a:xfrm>
            <a:custGeom>
              <a:rect b="b" l="l" r="r" t="t"/>
              <a:pathLst>
                <a:path extrusionOk="0" h="7242" w="8057">
                  <a:moveTo>
                    <a:pt x="4006" y="1"/>
                  </a:moveTo>
                  <a:cubicBezTo>
                    <a:pt x="3156" y="1"/>
                    <a:pt x="2308" y="327"/>
                    <a:pt x="1601" y="983"/>
                  </a:cubicBezTo>
                  <a:cubicBezTo>
                    <a:pt x="109" y="2394"/>
                    <a:pt x="0" y="4564"/>
                    <a:pt x="1384" y="6056"/>
                  </a:cubicBezTo>
                  <a:cubicBezTo>
                    <a:pt x="2082" y="6840"/>
                    <a:pt x="3051" y="7242"/>
                    <a:pt x="4021" y="7242"/>
                  </a:cubicBezTo>
                  <a:cubicBezTo>
                    <a:pt x="4897" y="7242"/>
                    <a:pt x="5774" y="6914"/>
                    <a:pt x="6456" y="6245"/>
                  </a:cubicBezTo>
                  <a:cubicBezTo>
                    <a:pt x="7948" y="4944"/>
                    <a:pt x="8056" y="2638"/>
                    <a:pt x="6646" y="1200"/>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7"/>
            <p:cNvSpPr/>
            <p:nvPr/>
          </p:nvSpPr>
          <p:spPr>
            <a:xfrm>
              <a:off x="4617950" y="551525"/>
              <a:ext cx="238325" cy="180175"/>
            </a:xfrm>
            <a:custGeom>
              <a:rect b="b" l="l" r="r" t="t"/>
              <a:pathLst>
                <a:path extrusionOk="0" h="7207" w="9533">
                  <a:moveTo>
                    <a:pt x="4747" y="1"/>
                  </a:moveTo>
                  <a:cubicBezTo>
                    <a:pt x="3849" y="1"/>
                    <a:pt x="2954" y="347"/>
                    <a:pt x="2279" y="1049"/>
                  </a:cubicBezTo>
                  <a:cubicBezTo>
                    <a:pt x="0" y="3273"/>
                    <a:pt x="1519" y="7152"/>
                    <a:pt x="4693" y="7206"/>
                  </a:cubicBezTo>
                  <a:cubicBezTo>
                    <a:pt x="4715" y="7206"/>
                    <a:pt x="4737" y="7206"/>
                    <a:pt x="4759" y="7206"/>
                  </a:cubicBezTo>
                  <a:cubicBezTo>
                    <a:pt x="7916" y="7206"/>
                    <a:pt x="9532" y="3393"/>
                    <a:pt x="7324" y="1130"/>
                  </a:cubicBezTo>
                  <a:cubicBezTo>
                    <a:pt x="6630" y="381"/>
                    <a:pt x="5687" y="1"/>
                    <a:pt x="474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7"/>
            <p:cNvSpPr/>
            <p:nvPr/>
          </p:nvSpPr>
          <p:spPr>
            <a:xfrm>
              <a:off x="2098125" y="3073125"/>
              <a:ext cx="238525" cy="179725"/>
            </a:xfrm>
            <a:custGeom>
              <a:rect b="b" l="l" r="r" t="t"/>
              <a:pathLst>
                <a:path extrusionOk="0" h="7189" w="9541">
                  <a:moveTo>
                    <a:pt x="4759" y="0"/>
                  </a:moveTo>
                  <a:cubicBezTo>
                    <a:pt x="3849" y="0"/>
                    <a:pt x="2937" y="360"/>
                    <a:pt x="2252" y="1085"/>
                  </a:cubicBezTo>
                  <a:cubicBezTo>
                    <a:pt x="1" y="3337"/>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7"/>
            <p:cNvSpPr/>
            <p:nvPr/>
          </p:nvSpPr>
          <p:spPr>
            <a:xfrm>
              <a:off x="2728075" y="2443400"/>
              <a:ext cx="238150" cy="180200"/>
            </a:xfrm>
            <a:custGeom>
              <a:rect b="b" l="l" r="r" t="t"/>
              <a:pathLst>
                <a:path extrusionOk="0" h="7208" w="9526">
                  <a:moveTo>
                    <a:pt x="4761" y="0"/>
                  </a:moveTo>
                  <a:cubicBezTo>
                    <a:pt x="3895" y="0"/>
                    <a:pt x="3028" y="340"/>
                    <a:pt x="2306" y="1022"/>
                  </a:cubicBezTo>
                  <a:cubicBezTo>
                    <a:pt x="1" y="3219"/>
                    <a:pt x="1493" y="7125"/>
                    <a:pt x="4693" y="7206"/>
                  </a:cubicBezTo>
                  <a:cubicBezTo>
                    <a:pt x="4727" y="7207"/>
                    <a:pt x="4760" y="7208"/>
                    <a:pt x="4793" y="7208"/>
                  </a:cubicBezTo>
                  <a:cubicBezTo>
                    <a:pt x="7902" y="7208"/>
                    <a:pt x="9525" y="3439"/>
                    <a:pt x="7351" y="1158"/>
                  </a:cubicBezTo>
                  <a:cubicBezTo>
                    <a:pt x="6609" y="387"/>
                    <a:pt x="5686"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7"/>
            <p:cNvSpPr/>
            <p:nvPr/>
          </p:nvSpPr>
          <p:spPr>
            <a:xfrm>
              <a:off x="839100" y="4963650"/>
              <a:ext cx="238525" cy="179975"/>
            </a:xfrm>
            <a:custGeom>
              <a:rect b="b" l="l" r="r" t="t"/>
              <a:pathLst>
                <a:path extrusionOk="0" h="7199" w="9541">
                  <a:moveTo>
                    <a:pt x="4760" y="0"/>
                  </a:moveTo>
                  <a:cubicBezTo>
                    <a:pt x="1582" y="0"/>
                    <a:pt x="1" y="3833"/>
                    <a:pt x="2244" y="6076"/>
                  </a:cubicBezTo>
                  <a:cubicBezTo>
                    <a:pt x="2925" y="6826"/>
                    <a:pt x="3853" y="7198"/>
                    <a:pt x="4779" y="7198"/>
                  </a:cubicBezTo>
                  <a:cubicBezTo>
                    <a:pt x="5697" y="7198"/>
                    <a:pt x="6614" y="6832"/>
                    <a:pt x="7289" y="6103"/>
                  </a:cubicBezTo>
                  <a:cubicBezTo>
                    <a:pt x="9540" y="3852"/>
                    <a:pt x="7967" y="0"/>
                    <a:pt x="4794"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7"/>
            <p:cNvSpPr/>
            <p:nvPr/>
          </p:nvSpPr>
          <p:spPr>
            <a:xfrm>
              <a:off x="1469250" y="4333675"/>
              <a:ext cx="238325" cy="180100"/>
            </a:xfrm>
            <a:custGeom>
              <a:rect b="b" l="l" r="r" t="t"/>
              <a:pathLst>
                <a:path extrusionOk="0" h="7204" w="9533">
                  <a:moveTo>
                    <a:pt x="4746" y="1"/>
                  </a:moveTo>
                  <a:cubicBezTo>
                    <a:pt x="1616" y="1"/>
                    <a:pt x="0" y="3788"/>
                    <a:pt x="2182" y="6050"/>
                  </a:cubicBezTo>
                  <a:cubicBezTo>
                    <a:pt x="2865" y="6817"/>
                    <a:pt x="3813" y="7204"/>
                    <a:pt x="4765" y="7204"/>
                  </a:cubicBezTo>
                  <a:cubicBezTo>
                    <a:pt x="5665" y="7204"/>
                    <a:pt x="6568" y="6857"/>
                    <a:pt x="7254" y="6159"/>
                  </a:cubicBezTo>
                  <a:cubicBezTo>
                    <a:pt x="9532" y="3934"/>
                    <a:pt x="8013" y="56"/>
                    <a:pt x="4813" y="1"/>
                  </a:cubicBezTo>
                  <a:cubicBezTo>
                    <a:pt x="4791"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7"/>
            <p:cNvSpPr/>
            <p:nvPr/>
          </p:nvSpPr>
          <p:spPr>
            <a:xfrm>
              <a:off x="2098325" y="3702975"/>
              <a:ext cx="239200" cy="179825"/>
            </a:xfrm>
            <a:custGeom>
              <a:rect b="b" l="l" r="r" t="t"/>
              <a:pathLst>
                <a:path extrusionOk="0" h="7193" w="9568">
                  <a:moveTo>
                    <a:pt x="4771" y="1"/>
                  </a:moveTo>
                  <a:cubicBezTo>
                    <a:pt x="3843" y="1"/>
                    <a:pt x="2918" y="374"/>
                    <a:pt x="2244" y="1116"/>
                  </a:cubicBezTo>
                  <a:cubicBezTo>
                    <a:pt x="1" y="3387"/>
                    <a:pt x="1609" y="7192"/>
                    <a:pt x="4787" y="7192"/>
                  </a:cubicBezTo>
                  <a:cubicBezTo>
                    <a:pt x="4798" y="7192"/>
                    <a:pt x="4810" y="7192"/>
                    <a:pt x="4821" y="7192"/>
                  </a:cubicBezTo>
                  <a:cubicBezTo>
                    <a:pt x="7994" y="7165"/>
                    <a:pt x="9568" y="3286"/>
                    <a:pt x="7262" y="1062"/>
                  </a:cubicBezTo>
                  <a:cubicBezTo>
                    <a:pt x="6580" y="353"/>
                    <a:pt x="567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7"/>
            <p:cNvSpPr/>
            <p:nvPr/>
          </p:nvSpPr>
          <p:spPr>
            <a:xfrm>
              <a:off x="2747075" y="3072975"/>
              <a:ext cx="201425" cy="182050"/>
            </a:xfrm>
            <a:custGeom>
              <a:rect b="b" l="l" r="r" t="t"/>
              <a:pathLst>
                <a:path extrusionOk="0" h="7282" w="8057">
                  <a:moveTo>
                    <a:pt x="4005" y="0"/>
                  </a:moveTo>
                  <a:cubicBezTo>
                    <a:pt x="3156" y="0"/>
                    <a:pt x="2308" y="327"/>
                    <a:pt x="1601" y="983"/>
                  </a:cubicBezTo>
                  <a:cubicBezTo>
                    <a:pt x="82" y="2393"/>
                    <a:pt x="0" y="4536"/>
                    <a:pt x="1384" y="6028"/>
                  </a:cubicBezTo>
                  <a:cubicBezTo>
                    <a:pt x="2097" y="6858"/>
                    <a:pt x="3093" y="7282"/>
                    <a:pt x="4092" y="7282"/>
                  </a:cubicBezTo>
                  <a:cubicBezTo>
                    <a:pt x="4954" y="7282"/>
                    <a:pt x="5819" y="6967"/>
                    <a:pt x="6510" y="6326"/>
                  </a:cubicBezTo>
                  <a:cubicBezTo>
                    <a:pt x="8002" y="4970"/>
                    <a:pt x="8056" y="2637"/>
                    <a:pt x="6646" y="1200"/>
                  </a:cubicBezTo>
                  <a:cubicBezTo>
                    <a:pt x="5890" y="401"/>
                    <a:pt x="4947" y="0"/>
                    <a:pt x="400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7"/>
            <p:cNvSpPr/>
            <p:nvPr/>
          </p:nvSpPr>
          <p:spPr>
            <a:xfrm>
              <a:off x="3358025" y="2443400"/>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7"/>
                    <a:pt x="4738" y="7207"/>
                    <a:pt x="4761" y="7207"/>
                  </a:cubicBezTo>
                  <a:cubicBezTo>
                    <a:pt x="7917" y="7207"/>
                    <a:pt x="9533" y="3420"/>
                    <a:pt x="7324" y="1131"/>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7"/>
            <p:cNvSpPr/>
            <p:nvPr/>
          </p:nvSpPr>
          <p:spPr>
            <a:xfrm>
              <a:off x="1468850" y="4962975"/>
              <a:ext cx="238725" cy="180400"/>
            </a:xfrm>
            <a:custGeom>
              <a:rect b="b" l="l" r="r" t="t"/>
              <a:pathLst>
                <a:path extrusionOk="0" h="7216" w="9549">
                  <a:moveTo>
                    <a:pt x="4748" y="0"/>
                  </a:moveTo>
                  <a:cubicBezTo>
                    <a:pt x="1574" y="27"/>
                    <a:pt x="1" y="3879"/>
                    <a:pt x="2252" y="6130"/>
                  </a:cubicBezTo>
                  <a:cubicBezTo>
                    <a:pt x="2937" y="6856"/>
                    <a:pt x="3849" y="7215"/>
                    <a:pt x="4763" y="7215"/>
                  </a:cubicBezTo>
                  <a:cubicBezTo>
                    <a:pt x="5693" y="7215"/>
                    <a:pt x="6626" y="6842"/>
                    <a:pt x="7324" y="6103"/>
                  </a:cubicBezTo>
                  <a:cubicBezTo>
                    <a:pt x="9548" y="3852"/>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7"/>
            <p:cNvSpPr/>
            <p:nvPr/>
          </p:nvSpPr>
          <p:spPr>
            <a:xfrm>
              <a:off x="2116450" y="4332375"/>
              <a:ext cx="202775" cy="181000"/>
            </a:xfrm>
            <a:custGeom>
              <a:rect b="b" l="l" r="r" t="t"/>
              <a:pathLst>
                <a:path extrusionOk="0" h="7240" w="8111">
                  <a:moveTo>
                    <a:pt x="4023" y="1"/>
                  </a:moveTo>
                  <a:cubicBezTo>
                    <a:pt x="3204" y="1"/>
                    <a:pt x="2389" y="303"/>
                    <a:pt x="1709" y="921"/>
                  </a:cubicBezTo>
                  <a:cubicBezTo>
                    <a:pt x="163" y="2305"/>
                    <a:pt x="0" y="4448"/>
                    <a:pt x="1356" y="5966"/>
                  </a:cubicBezTo>
                  <a:cubicBezTo>
                    <a:pt x="2109" y="6808"/>
                    <a:pt x="3087" y="7240"/>
                    <a:pt x="4067" y="7240"/>
                  </a:cubicBezTo>
                  <a:cubicBezTo>
                    <a:pt x="4887" y="7240"/>
                    <a:pt x="5709" y="6937"/>
                    <a:pt x="6401" y="6319"/>
                  </a:cubicBezTo>
                  <a:cubicBezTo>
                    <a:pt x="7920" y="4990"/>
                    <a:pt x="8110" y="2793"/>
                    <a:pt x="6754" y="1274"/>
                  </a:cubicBezTo>
                  <a:cubicBezTo>
                    <a:pt x="5986"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7"/>
            <p:cNvSpPr/>
            <p:nvPr/>
          </p:nvSpPr>
          <p:spPr>
            <a:xfrm>
              <a:off x="2747075" y="3702650"/>
              <a:ext cx="201425" cy="180725"/>
            </a:xfrm>
            <a:custGeom>
              <a:rect b="b" l="l" r="r" t="t"/>
              <a:pathLst>
                <a:path extrusionOk="0" h="7229" w="8057">
                  <a:moveTo>
                    <a:pt x="3994" y="0"/>
                  </a:moveTo>
                  <a:cubicBezTo>
                    <a:pt x="3149" y="0"/>
                    <a:pt x="2305" y="328"/>
                    <a:pt x="1601" y="994"/>
                  </a:cubicBezTo>
                  <a:cubicBezTo>
                    <a:pt x="82" y="2431"/>
                    <a:pt x="0" y="4547"/>
                    <a:pt x="1384" y="6039"/>
                  </a:cubicBezTo>
                  <a:cubicBezTo>
                    <a:pt x="2129" y="6827"/>
                    <a:pt x="3086" y="7229"/>
                    <a:pt x="4043" y="7229"/>
                  </a:cubicBezTo>
                  <a:cubicBezTo>
                    <a:pt x="4897" y="7229"/>
                    <a:pt x="5752" y="6908"/>
                    <a:pt x="6456" y="6256"/>
                  </a:cubicBezTo>
                  <a:cubicBezTo>
                    <a:pt x="7948" y="4954"/>
                    <a:pt x="8056" y="2621"/>
                    <a:pt x="6646" y="1211"/>
                  </a:cubicBezTo>
                  <a:cubicBezTo>
                    <a:pt x="5887" y="409"/>
                    <a:pt x="4939" y="0"/>
                    <a:pt x="39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7"/>
            <p:cNvSpPr/>
            <p:nvPr/>
          </p:nvSpPr>
          <p:spPr>
            <a:xfrm>
              <a:off x="3357750" y="3073100"/>
              <a:ext cx="239000" cy="179750"/>
            </a:xfrm>
            <a:custGeom>
              <a:rect b="b" l="l" r="r" t="t"/>
              <a:pathLst>
                <a:path extrusionOk="0" h="7190" w="9560">
                  <a:moveTo>
                    <a:pt x="4772" y="1"/>
                  </a:moveTo>
                  <a:cubicBezTo>
                    <a:pt x="3836" y="1"/>
                    <a:pt x="2900" y="381"/>
                    <a:pt x="2209" y="1141"/>
                  </a:cubicBezTo>
                  <a:cubicBezTo>
                    <a:pt x="0" y="3403"/>
                    <a:pt x="1616" y="7190"/>
                    <a:pt x="4773" y="7190"/>
                  </a:cubicBezTo>
                  <a:cubicBezTo>
                    <a:pt x="4795" y="7190"/>
                    <a:pt x="4818" y="7190"/>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7"/>
            <p:cNvSpPr/>
            <p:nvPr/>
          </p:nvSpPr>
          <p:spPr>
            <a:xfrm>
              <a:off x="2098125" y="4963650"/>
              <a:ext cx="238725" cy="180050"/>
            </a:xfrm>
            <a:custGeom>
              <a:rect b="b" l="l" r="r" t="t"/>
              <a:pathLst>
                <a:path extrusionOk="0" h="7202" w="9549">
                  <a:moveTo>
                    <a:pt x="4775" y="0"/>
                  </a:moveTo>
                  <a:cubicBezTo>
                    <a:pt x="1601" y="0"/>
                    <a:pt x="1" y="3852"/>
                    <a:pt x="2252" y="6103"/>
                  </a:cubicBezTo>
                  <a:cubicBezTo>
                    <a:pt x="2930" y="6836"/>
                    <a:pt x="3852" y="7202"/>
                    <a:pt x="4775" y="7202"/>
                  </a:cubicBezTo>
                  <a:cubicBezTo>
                    <a:pt x="5697" y="7202"/>
                    <a:pt x="6619" y="6836"/>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7"/>
            <p:cNvSpPr/>
            <p:nvPr/>
          </p:nvSpPr>
          <p:spPr>
            <a:xfrm>
              <a:off x="2728475" y="4332575"/>
              <a:ext cx="238325" cy="180175"/>
            </a:xfrm>
            <a:custGeom>
              <a:rect b="b" l="l" r="r" t="t"/>
              <a:pathLst>
                <a:path extrusionOk="0" h="7207" w="9533">
                  <a:moveTo>
                    <a:pt x="4749" y="1"/>
                  </a:moveTo>
                  <a:cubicBezTo>
                    <a:pt x="3805" y="1"/>
                    <a:pt x="2862" y="381"/>
                    <a:pt x="2182" y="1130"/>
                  </a:cubicBezTo>
                  <a:cubicBezTo>
                    <a:pt x="0" y="3420"/>
                    <a:pt x="1616" y="7207"/>
                    <a:pt x="4773" y="7207"/>
                  </a:cubicBezTo>
                  <a:cubicBezTo>
                    <a:pt x="4795" y="7207"/>
                    <a:pt x="4818" y="7207"/>
                    <a:pt x="4840" y="7206"/>
                  </a:cubicBezTo>
                  <a:cubicBezTo>
                    <a:pt x="8014" y="7125"/>
                    <a:pt x="9532" y="3246"/>
                    <a:pt x="7227" y="1049"/>
                  </a:cubicBezTo>
                  <a:cubicBezTo>
                    <a:pt x="6551"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7"/>
            <p:cNvSpPr/>
            <p:nvPr/>
          </p:nvSpPr>
          <p:spPr>
            <a:xfrm>
              <a:off x="3358025" y="3702975"/>
              <a:ext cx="238325" cy="179825"/>
            </a:xfrm>
            <a:custGeom>
              <a:rect b="b" l="l" r="r" t="t"/>
              <a:pathLst>
                <a:path extrusionOk="0" h="7193" w="9533">
                  <a:moveTo>
                    <a:pt x="4768" y="0"/>
                  </a:moveTo>
                  <a:cubicBezTo>
                    <a:pt x="3870" y="0"/>
                    <a:pt x="2968" y="346"/>
                    <a:pt x="2279" y="1035"/>
                  </a:cubicBezTo>
                  <a:cubicBezTo>
                    <a:pt x="1" y="3259"/>
                    <a:pt x="1520" y="7138"/>
                    <a:pt x="4693" y="7192"/>
                  </a:cubicBezTo>
                  <a:cubicBezTo>
                    <a:pt x="4716" y="7193"/>
                    <a:pt x="4738" y="7193"/>
                    <a:pt x="4761" y="7193"/>
                  </a:cubicBezTo>
                  <a:cubicBezTo>
                    <a:pt x="7917" y="7193"/>
                    <a:pt x="9533" y="3406"/>
                    <a:pt x="7324" y="1144"/>
                  </a:cubicBezTo>
                  <a:cubicBezTo>
                    <a:pt x="6644" y="380"/>
                    <a:pt x="5709" y="0"/>
                    <a:pt x="476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7"/>
            <p:cNvSpPr/>
            <p:nvPr/>
          </p:nvSpPr>
          <p:spPr>
            <a:xfrm>
              <a:off x="2747075" y="4962125"/>
              <a:ext cx="201425" cy="181050"/>
            </a:xfrm>
            <a:custGeom>
              <a:rect b="b" l="l" r="r" t="t"/>
              <a:pathLst>
                <a:path extrusionOk="0" h="7242" w="8057">
                  <a:moveTo>
                    <a:pt x="4005" y="1"/>
                  </a:moveTo>
                  <a:cubicBezTo>
                    <a:pt x="3156" y="1"/>
                    <a:pt x="2308" y="328"/>
                    <a:pt x="1601" y="984"/>
                  </a:cubicBezTo>
                  <a:cubicBezTo>
                    <a:pt x="109" y="2394"/>
                    <a:pt x="0" y="4564"/>
                    <a:pt x="1384" y="6056"/>
                  </a:cubicBezTo>
                  <a:cubicBezTo>
                    <a:pt x="2082" y="6840"/>
                    <a:pt x="3051" y="7242"/>
                    <a:pt x="4021" y="7242"/>
                  </a:cubicBezTo>
                  <a:cubicBezTo>
                    <a:pt x="4897" y="7242"/>
                    <a:pt x="5774" y="6915"/>
                    <a:pt x="6456" y="6246"/>
                  </a:cubicBezTo>
                  <a:cubicBezTo>
                    <a:pt x="7948" y="4944"/>
                    <a:pt x="8056" y="2638"/>
                    <a:pt x="6646" y="1201"/>
                  </a:cubicBezTo>
                  <a:cubicBezTo>
                    <a:pt x="5890" y="402"/>
                    <a:pt x="4947" y="1"/>
                    <a:pt x="400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7"/>
            <p:cNvSpPr/>
            <p:nvPr/>
          </p:nvSpPr>
          <p:spPr>
            <a:xfrm>
              <a:off x="3358025" y="4332300"/>
              <a:ext cx="238150" cy="180475"/>
            </a:xfrm>
            <a:custGeom>
              <a:rect b="b" l="l" r="r" t="t"/>
              <a:pathLst>
                <a:path extrusionOk="0" h="7219" w="9526">
                  <a:moveTo>
                    <a:pt x="4750" y="1"/>
                  </a:moveTo>
                  <a:cubicBezTo>
                    <a:pt x="3888" y="1"/>
                    <a:pt x="3025" y="341"/>
                    <a:pt x="2306" y="1033"/>
                  </a:cubicBezTo>
                  <a:cubicBezTo>
                    <a:pt x="1" y="3230"/>
                    <a:pt x="1493" y="7136"/>
                    <a:pt x="4666" y="7217"/>
                  </a:cubicBezTo>
                  <a:cubicBezTo>
                    <a:pt x="4700" y="7218"/>
                    <a:pt x="4733" y="7218"/>
                    <a:pt x="4767" y="7218"/>
                  </a:cubicBezTo>
                  <a:cubicBezTo>
                    <a:pt x="7902" y="7218"/>
                    <a:pt x="9525" y="3450"/>
                    <a:pt x="7352" y="1169"/>
                  </a:cubicBezTo>
                  <a:cubicBezTo>
                    <a:pt x="6606" y="395"/>
                    <a:pt x="5678" y="1"/>
                    <a:pt x="475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7"/>
            <p:cNvSpPr/>
            <p:nvPr/>
          </p:nvSpPr>
          <p:spPr>
            <a:xfrm>
              <a:off x="3357750" y="4962275"/>
              <a:ext cx="239000" cy="179750"/>
            </a:xfrm>
            <a:custGeom>
              <a:rect b="b" l="l" r="r" t="t"/>
              <a:pathLst>
                <a:path extrusionOk="0" h="7190" w="9560">
                  <a:moveTo>
                    <a:pt x="4772" y="1"/>
                  </a:moveTo>
                  <a:cubicBezTo>
                    <a:pt x="3836" y="1"/>
                    <a:pt x="2900" y="381"/>
                    <a:pt x="2209" y="1140"/>
                  </a:cubicBezTo>
                  <a:cubicBezTo>
                    <a:pt x="0" y="3403"/>
                    <a:pt x="1616" y="7190"/>
                    <a:pt x="4773" y="7190"/>
                  </a:cubicBezTo>
                  <a:cubicBezTo>
                    <a:pt x="4795" y="7190"/>
                    <a:pt x="4818" y="7189"/>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7"/>
            <p:cNvSpPr/>
            <p:nvPr/>
          </p:nvSpPr>
          <p:spPr>
            <a:xfrm>
              <a:off x="229975" y="2443400"/>
              <a:ext cx="198700" cy="179600"/>
            </a:xfrm>
            <a:custGeom>
              <a:rect b="b" l="l" r="r" t="t"/>
              <a:pathLst>
                <a:path extrusionOk="0" h="7184" w="7948">
                  <a:moveTo>
                    <a:pt x="3927" y="0"/>
                  </a:moveTo>
                  <a:cubicBezTo>
                    <a:pt x="3061" y="0"/>
                    <a:pt x="2201" y="340"/>
                    <a:pt x="1492" y="1022"/>
                  </a:cubicBezTo>
                  <a:cubicBezTo>
                    <a:pt x="55" y="2378"/>
                    <a:pt x="1" y="4657"/>
                    <a:pt x="1357" y="6067"/>
                  </a:cubicBezTo>
                  <a:cubicBezTo>
                    <a:pt x="2058" y="6810"/>
                    <a:pt x="3005" y="7184"/>
                    <a:pt x="3956" y="7184"/>
                  </a:cubicBezTo>
                  <a:cubicBezTo>
                    <a:pt x="4844" y="7184"/>
                    <a:pt x="5735" y="6858"/>
                    <a:pt x="6429" y="6203"/>
                  </a:cubicBezTo>
                  <a:lnTo>
                    <a:pt x="6402" y="6203"/>
                  </a:lnTo>
                  <a:cubicBezTo>
                    <a:pt x="7894" y="4874"/>
                    <a:pt x="7948" y="2541"/>
                    <a:pt x="6537" y="1158"/>
                  </a:cubicBezTo>
                  <a:cubicBezTo>
                    <a:pt x="5781" y="387"/>
                    <a:pt x="4851" y="0"/>
                    <a:pt x="392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7"/>
            <p:cNvSpPr/>
            <p:nvPr/>
          </p:nvSpPr>
          <p:spPr>
            <a:xfrm>
              <a:off x="209625" y="3073800"/>
              <a:ext cx="238725" cy="180050"/>
            </a:xfrm>
            <a:custGeom>
              <a:rect b="b" l="l" r="r" t="t"/>
              <a:pathLst>
                <a:path extrusionOk="0" h="7202" w="9549">
                  <a:moveTo>
                    <a:pt x="4775" y="0"/>
                  </a:moveTo>
                  <a:cubicBezTo>
                    <a:pt x="1574" y="0"/>
                    <a:pt x="1" y="3852"/>
                    <a:pt x="2252" y="6103"/>
                  </a:cubicBezTo>
                  <a:cubicBezTo>
                    <a:pt x="2930" y="6836"/>
                    <a:pt x="3852" y="7202"/>
                    <a:pt x="4775" y="7202"/>
                  </a:cubicBezTo>
                  <a:cubicBezTo>
                    <a:pt x="5697" y="7202"/>
                    <a:pt x="6619" y="6836"/>
                    <a:pt x="7297" y="6103"/>
                  </a:cubicBezTo>
                  <a:cubicBezTo>
                    <a:pt x="9548" y="3852"/>
                    <a:pt x="7948"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7"/>
            <p:cNvSpPr/>
            <p:nvPr/>
          </p:nvSpPr>
          <p:spPr>
            <a:xfrm>
              <a:off x="857225" y="2443200"/>
              <a:ext cx="202100" cy="180775"/>
            </a:xfrm>
            <a:custGeom>
              <a:rect b="b" l="l" r="r" t="t"/>
              <a:pathLst>
                <a:path extrusionOk="0" h="7231" w="8084">
                  <a:moveTo>
                    <a:pt x="4034" y="1"/>
                  </a:moveTo>
                  <a:cubicBezTo>
                    <a:pt x="3217" y="1"/>
                    <a:pt x="2401" y="304"/>
                    <a:pt x="1709" y="922"/>
                  </a:cubicBezTo>
                  <a:cubicBezTo>
                    <a:pt x="190" y="2278"/>
                    <a:pt x="0" y="4448"/>
                    <a:pt x="1356" y="5967"/>
                  </a:cubicBezTo>
                  <a:cubicBezTo>
                    <a:pt x="2083" y="6797"/>
                    <a:pt x="3070" y="7231"/>
                    <a:pt x="4063" y="7231"/>
                  </a:cubicBezTo>
                  <a:cubicBezTo>
                    <a:pt x="4886" y="7231"/>
                    <a:pt x="5713" y="6934"/>
                    <a:pt x="6401" y="6319"/>
                  </a:cubicBezTo>
                  <a:cubicBezTo>
                    <a:pt x="7893" y="4990"/>
                    <a:pt x="8083" y="2766"/>
                    <a:pt x="6754" y="1274"/>
                  </a:cubicBezTo>
                  <a:cubicBezTo>
                    <a:pt x="5986" y="433"/>
                    <a:pt x="5010" y="1"/>
                    <a:pt x="403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7"/>
            <p:cNvSpPr/>
            <p:nvPr/>
          </p:nvSpPr>
          <p:spPr>
            <a:xfrm>
              <a:off x="209625" y="3703725"/>
              <a:ext cx="238325" cy="180100"/>
            </a:xfrm>
            <a:custGeom>
              <a:rect b="b" l="l" r="r" t="t"/>
              <a:pathLst>
                <a:path extrusionOk="0" h="7204" w="9533">
                  <a:moveTo>
                    <a:pt x="4760" y="1"/>
                  </a:moveTo>
                  <a:cubicBezTo>
                    <a:pt x="4738" y="1"/>
                    <a:pt x="4716" y="1"/>
                    <a:pt x="4693" y="1"/>
                  </a:cubicBezTo>
                  <a:cubicBezTo>
                    <a:pt x="1520" y="56"/>
                    <a:pt x="1" y="3934"/>
                    <a:pt x="2279" y="6159"/>
                  </a:cubicBezTo>
                  <a:cubicBezTo>
                    <a:pt x="2952" y="6857"/>
                    <a:pt x="3848" y="7204"/>
                    <a:pt x="4745" y="7204"/>
                  </a:cubicBezTo>
                  <a:cubicBezTo>
                    <a:pt x="5693" y="7204"/>
                    <a:pt x="6641" y="6817"/>
                    <a:pt x="7324" y="6050"/>
                  </a:cubicBezTo>
                  <a:cubicBezTo>
                    <a:pt x="9533" y="3788"/>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7"/>
            <p:cNvSpPr/>
            <p:nvPr/>
          </p:nvSpPr>
          <p:spPr>
            <a:xfrm>
              <a:off x="838900" y="3073100"/>
              <a:ext cx="238150" cy="179775"/>
            </a:xfrm>
            <a:custGeom>
              <a:rect b="b" l="l" r="r" t="t"/>
              <a:pathLst>
                <a:path extrusionOk="0" h="7191" w="9526">
                  <a:moveTo>
                    <a:pt x="4788" y="1"/>
                  </a:moveTo>
                  <a:cubicBezTo>
                    <a:pt x="3886" y="1"/>
                    <a:pt x="2985" y="354"/>
                    <a:pt x="2306" y="1059"/>
                  </a:cubicBezTo>
                  <a:cubicBezTo>
                    <a:pt x="1" y="3256"/>
                    <a:pt x="1520" y="7135"/>
                    <a:pt x="4693" y="7189"/>
                  </a:cubicBezTo>
                  <a:cubicBezTo>
                    <a:pt x="4727" y="7190"/>
                    <a:pt x="4760" y="7190"/>
                    <a:pt x="4793" y="7190"/>
                  </a:cubicBezTo>
                  <a:cubicBezTo>
                    <a:pt x="7928" y="7190"/>
                    <a:pt x="9525" y="3395"/>
                    <a:pt x="7351" y="1141"/>
                  </a:cubicBezTo>
                  <a:cubicBezTo>
                    <a:pt x="6661" y="381"/>
                    <a:pt x="5724" y="1"/>
                    <a:pt x="478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7"/>
            <p:cNvSpPr/>
            <p:nvPr/>
          </p:nvSpPr>
          <p:spPr>
            <a:xfrm>
              <a:off x="1468175" y="2443250"/>
              <a:ext cx="239200" cy="180325"/>
            </a:xfrm>
            <a:custGeom>
              <a:rect b="b" l="l" r="r" t="t"/>
              <a:pathLst>
                <a:path extrusionOk="0" h="7213" w="9568">
                  <a:moveTo>
                    <a:pt x="4787" y="1"/>
                  </a:moveTo>
                  <a:cubicBezTo>
                    <a:pt x="3881" y="1"/>
                    <a:pt x="2975" y="360"/>
                    <a:pt x="2306" y="1082"/>
                  </a:cubicBezTo>
                  <a:cubicBezTo>
                    <a:pt x="1" y="3306"/>
                    <a:pt x="1574" y="7185"/>
                    <a:pt x="4747" y="7212"/>
                  </a:cubicBezTo>
                  <a:cubicBezTo>
                    <a:pt x="4759" y="7212"/>
                    <a:pt x="4770" y="7212"/>
                    <a:pt x="4781" y="7212"/>
                  </a:cubicBezTo>
                  <a:cubicBezTo>
                    <a:pt x="7959" y="7212"/>
                    <a:pt x="9567" y="3407"/>
                    <a:pt x="7324" y="1137"/>
                  </a:cubicBezTo>
                  <a:cubicBezTo>
                    <a:pt x="6650" y="380"/>
                    <a:pt x="5719"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7"/>
            <p:cNvSpPr/>
            <p:nvPr/>
          </p:nvSpPr>
          <p:spPr>
            <a:xfrm>
              <a:off x="209825" y="4333700"/>
              <a:ext cx="238525" cy="179800"/>
            </a:xfrm>
            <a:custGeom>
              <a:rect b="b" l="l" r="r" t="t"/>
              <a:pathLst>
                <a:path extrusionOk="0" h="7192" w="9541">
                  <a:moveTo>
                    <a:pt x="4760" y="0"/>
                  </a:moveTo>
                  <a:cubicBezTo>
                    <a:pt x="1609" y="0"/>
                    <a:pt x="1" y="3806"/>
                    <a:pt x="2217" y="6076"/>
                  </a:cubicBezTo>
                  <a:cubicBezTo>
                    <a:pt x="2905" y="6819"/>
                    <a:pt x="3836" y="7192"/>
                    <a:pt x="4768" y="7192"/>
                  </a:cubicBezTo>
                  <a:cubicBezTo>
                    <a:pt x="5674" y="7192"/>
                    <a:pt x="6580" y="6839"/>
                    <a:pt x="7262" y="6130"/>
                  </a:cubicBezTo>
                  <a:cubicBezTo>
                    <a:pt x="9540" y="3906"/>
                    <a:pt x="7994" y="28"/>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7"/>
            <p:cNvSpPr/>
            <p:nvPr/>
          </p:nvSpPr>
          <p:spPr>
            <a:xfrm>
              <a:off x="839100" y="3703750"/>
              <a:ext cx="238525" cy="180325"/>
            </a:xfrm>
            <a:custGeom>
              <a:rect b="b" l="l" r="r" t="t"/>
              <a:pathLst>
                <a:path extrusionOk="0" h="7213" w="9541">
                  <a:moveTo>
                    <a:pt x="4787" y="0"/>
                  </a:moveTo>
                  <a:cubicBezTo>
                    <a:pt x="1609" y="0"/>
                    <a:pt x="1" y="3806"/>
                    <a:pt x="2217" y="6076"/>
                  </a:cubicBezTo>
                  <a:cubicBezTo>
                    <a:pt x="2904" y="6832"/>
                    <a:pt x="3843" y="7212"/>
                    <a:pt x="4778" y="7212"/>
                  </a:cubicBezTo>
                  <a:cubicBezTo>
                    <a:pt x="5687" y="7212"/>
                    <a:pt x="6593" y="6853"/>
                    <a:pt x="7262" y="6130"/>
                  </a:cubicBezTo>
                  <a:cubicBezTo>
                    <a:pt x="9540" y="3906"/>
                    <a:pt x="7994"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7"/>
            <p:cNvSpPr/>
            <p:nvPr/>
          </p:nvSpPr>
          <p:spPr>
            <a:xfrm>
              <a:off x="1487175" y="3072975"/>
              <a:ext cx="200725" cy="180925"/>
            </a:xfrm>
            <a:custGeom>
              <a:rect b="b" l="l" r="r" t="t"/>
              <a:pathLst>
                <a:path extrusionOk="0" h="7237" w="8029">
                  <a:moveTo>
                    <a:pt x="4026" y="0"/>
                  </a:moveTo>
                  <a:cubicBezTo>
                    <a:pt x="3176" y="0"/>
                    <a:pt x="2321" y="327"/>
                    <a:pt x="1600" y="983"/>
                  </a:cubicBezTo>
                  <a:cubicBezTo>
                    <a:pt x="82" y="2393"/>
                    <a:pt x="0" y="4536"/>
                    <a:pt x="1383" y="6028"/>
                  </a:cubicBezTo>
                  <a:cubicBezTo>
                    <a:pt x="2095" y="6827"/>
                    <a:pt x="3088" y="7237"/>
                    <a:pt x="4085" y="7237"/>
                  </a:cubicBezTo>
                  <a:cubicBezTo>
                    <a:pt x="4949" y="7237"/>
                    <a:pt x="5817" y="6929"/>
                    <a:pt x="6510" y="6299"/>
                  </a:cubicBezTo>
                  <a:cubicBezTo>
                    <a:pt x="7975" y="4943"/>
                    <a:pt x="8029" y="2637"/>
                    <a:pt x="6646" y="1200"/>
                  </a:cubicBezTo>
                  <a:cubicBezTo>
                    <a:pt x="5904" y="401"/>
                    <a:pt x="4968"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7"/>
            <p:cNvSpPr/>
            <p:nvPr/>
          </p:nvSpPr>
          <p:spPr>
            <a:xfrm>
              <a:off x="2098125" y="2443175"/>
              <a:ext cx="238525" cy="179725"/>
            </a:xfrm>
            <a:custGeom>
              <a:rect b="b" l="l" r="r" t="t"/>
              <a:pathLst>
                <a:path extrusionOk="0" h="7189" w="9541">
                  <a:moveTo>
                    <a:pt x="4759" y="0"/>
                  </a:moveTo>
                  <a:cubicBezTo>
                    <a:pt x="3849" y="0"/>
                    <a:pt x="2937" y="360"/>
                    <a:pt x="2252" y="1085"/>
                  </a:cubicBezTo>
                  <a:cubicBezTo>
                    <a:pt x="1" y="3309"/>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7"/>
            <p:cNvSpPr/>
            <p:nvPr/>
          </p:nvSpPr>
          <p:spPr>
            <a:xfrm>
              <a:off x="209825" y="4962975"/>
              <a:ext cx="238525" cy="180325"/>
            </a:xfrm>
            <a:custGeom>
              <a:rect b="b" l="l" r="r" t="t"/>
              <a:pathLst>
                <a:path extrusionOk="0" h="7213" w="9541">
                  <a:moveTo>
                    <a:pt x="4760" y="0"/>
                  </a:moveTo>
                  <a:cubicBezTo>
                    <a:pt x="1609" y="0"/>
                    <a:pt x="1" y="3833"/>
                    <a:pt x="2217" y="6076"/>
                  </a:cubicBezTo>
                  <a:cubicBezTo>
                    <a:pt x="2904" y="6832"/>
                    <a:pt x="3836" y="7212"/>
                    <a:pt x="4767" y="7212"/>
                  </a:cubicBezTo>
                  <a:cubicBezTo>
                    <a:pt x="5673" y="7212"/>
                    <a:pt x="6580" y="6853"/>
                    <a:pt x="7262" y="6130"/>
                  </a:cubicBezTo>
                  <a:cubicBezTo>
                    <a:pt x="9540" y="3906"/>
                    <a:pt x="7994" y="55"/>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7"/>
            <p:cNvSpPr/>
            <p:nvPr/>
          </p:nvSpPr>
          <p:spPr>
            <a:xfrm>
              <a:off x="857225" y="4332350"/>
              <a:ext cx="201400" cy="180975"/>
            </a:xfrm>
            <a:custGeom>
              <a:rect b="b" l="l" r="r" t="t"/>
              <a:pathLst>
                <a:path extrusionOk="0" h="7239" w="8056">
                  <a:moveTo>
                    <a:pt x="4035" y="1"/>
                  </a:moveTo>
                  <a:cubicBezTo>
                    <a:pt x="3185" y="1"/>
                    <a:pt x="2336" y="334"/>
                    <a:pt x="1628" y="1004"/>
                  </a:cubicBezTo>
                  <a:cubicBezTo>
                    <a:pt x="136" y="2387"/>
                    <a:pt x="0" y="4557"/>
                    <a:pt x="1411" y="6049"/>
                  </a:cubicBezTo>
                  <a:cubicBezTo>
                    <a:pt x="2098" y="6837"/>
                    <a:pt x="3066" y="7239"/>
                    <a:pt x="4038" y="7239"/>
                  </a:cubicBezTo>
                  <a:cubicBezTo>
                    <a:pt x="4906" y="7239"/>
                    <a:pt x="5777" y="6918"/>
                    <a:pt x="6456" y="6266"/>
                  </a:cubicBezTo>
                  <a:cubicBezTo>
                    <a:pt x="7975" y="4937"/>
                    <a:pt x="8056" y="2631"/>
                    <a:pt x="6673" y="1221"/>
                  </a:cubicBezTo>
                  <a:cubicBezTo>
                    <a:pt x="5918" y="409"/>
                    <a:pt x="4975"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7"/>
            <p:cNvSpPr/>
            <p:nvPr/>
          </p:nvSpPr>
          <p:spPr>
            <a:xfrm>
              <a:off x="1468850" y="3702900"/>
              <a:ext cx="238325" cy="179900"/>
            </a:xfrm>
            <a:custGeom>
              <a:rect b="b" l="l" r="r" t="t"/>
              <a:pathLst>
                <a:path extrusionOk="0" h="7196" w="9533">
                  <a:moveTo>
                    <a:pt x="4780" y="0"/>
                  </a:moveTo>
                  <a:cubicBezTo>
                    <a:pt x="3878" y="0"/>
                    <a:pt x="2971" y="346"/>
                    <a:pt x="2279" y="1038"/>
                  </a:cubicBezTo>
                  <a:cubicBezTo>
                    <a:pt x="1" y="3262"/>
                    <a:pt x="1520" y="7141"/>
                    <a:pt x="4720" y="7195"/>
                  </a:cubicBezTo>
                  <a:cubicBezTo>
                    <a:pt x="4743" y="7196"/>
                    <a:pt x="4765" y="7196"/>
                    <a:pt x="4787" y="7196"/>
                  </a:cubicBezTo>
                  <a:cubicBezTo>
                    <a:pt x="7917" y="7196"/>
                    <a:pt x="9533" y="3409"/>
                    <a:pt x="7324" y="1119"/>
                  </a:cubicBezTo>
                  <a:cubicBezTo>
                    <a:pt x="6647" y="373"/>
                    <a:pt x="5717" y="0"/>
                    <a:pt x="478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7"/>
            <p:cNvSpPr/>
            <p:nvPr/>
          </p:nvSpPr>
          <p:spPr>
            <a:xfrm>
              <a:off x="5247225" y="3073125"/>
              <a:ext cx="239175" cy="179725"/>
            </a:xfrm>
            <a:custGeom>
              <a:rect b="b" l="l" r="r" t="t"/>
              <a:pathLst>
                <a:path extrusionOk="0" h="7189" w="9567">
                  <a:moveTo>
                    <a:pt x="4765" y="0"/>
                  </a:moveTo>
                  <a:cubicBezTo>
                    <a:pt x="3855" y="0"/>
                    <a:pt x="2950" y="360"/>
                    <a:pt x="2278" y="1085"/>
                  </a:cubicBezTo>
                  <a:cubicBezTo>
                    <a:pt x="0" y="3337"/>
                    <a:pt x="1573" y="7188"/>
                    <a:pt x="4774" y="7188"/>
                  </a:cubicBezTo>
                  <a:cubicBezTo>
                    <a:pt x="4785" y="7188"/>
                    <a:pt x="4796" y="7188"/>
                    <a:pt x="4807" y="7188"/>
                  </a:cubicBezTo>
                  <a:cubicBezTo>
                    <a:pt x="7959" y="7188"/>
                    <a:pt x="9567"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7"/>
            <p:cNvSpPr/>
            <p:nvPr/>
          </p:nvSpPr>
          <p:spPr>
            <a:xfrm>
              <a:off x="5877175" y="2443400"/>
              <a:ext cx="238125" cy="180200"/>
            </a:xfrm>
            <a:custGeom>
              <a:rect b="b" l="l" r="r" t="t"/>
              <a:pathLst>
                <a:path extrusionOk="0" h="7208" w="9525">
                  <a:moveTo>
                    <a:pt x="4761" y="0"/>
                  </a:moveTo>
                  <a:cubicBezTo>
                    <a:pt x="3895" y="0"/>
                    <a:pt x="3027" y="340"/>
                    <a:pt x="2306" y="1022"/>
                  </a:cubicBezTo>
                  <a:cubicBezTo>
                    <a:pt x="0" y="3219"/>
                    <a:pt x="1492" y="7125"/>
                    <a:pt x="4665" y="7206"/>
                  </a:cubicBezTo>
                  <a:cubicBezTo>
                    <a:pt x="4699" y="7207"/>
                    <a:pt x="4732" y="7208"/>
                    <a:pt x="4766" y="7208"/>
                  </a:cubicBezTo>
                  <a:cubicBezTo>
                    <a:pt x="7901" y="7208"/>
                    <a:pt x="9525" y="3439"/>
                    <a:pt x="7351" y="1158"/>
                  </a:cubicBezTo>
                  <a:cubicBezTo>
                    <a:pt x="6608" y="387"/>
                    <a:pt x="5685"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7"/>
            <p:cNvSpPr/>
            <p:nvPr/>
          </p:nvSpPr>
          <p:spPr>
            <a:xfrm>
              <a:off x="3988175" y="4963650"/>
              <a:ext cx="238525" cy="179975"/>
            </a:xfrm>
            <a:custGeom>
              <a:rect b="b" l="l" r="r" t="t"/>
              <a:pathLst>
                <a:path extrusionOk="0" h="7199" w="9541">
                  <a:moveTo>
                    <a:pt x="4760" y="0"/>
                  </a:moveTo>
                  <a:cubicBezTo>
                    <a:pt x="1582" y="0"/>
                    <a:pt x="1" y="3833"/>
                    <a:pt x="2244" y="6076"/>
                  </a:cubicBezTo>
                  <a:cubicBezTo>
                    <a:pt x="2926" y="6826"/>
                    <a:pt x="3853" y="7198"/>
                    <a:pt x="4780" y="7198"/>
                  </a:cubicBezTo>
                  <a:cubicBezTo>
                    <a:pt x="5697" y="7198"/>
                    <a:pt x="6614" y="6832"/>
                    <a:pt x="7289" y="6103"/>
                  </a:cubicBezTo>
                  <a:cubicBezTo>
                    <a:pt x="9541" y="3852"/>
                    <a:pt x="7967" y="0"/>
                    <a:pt x="4794" y="0"/>
                  </a:cubicBezTo>
                  <a:cubicBezTo>
                    <a:pt x="4783" y="0"/>
                    <a:pt x="4772"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7"/>
            <p:cNvSpPr/>
            <p:nvPr/>
          </p:nvSpPr>
          <p:spPr>
            <a:xfrm>
              <a:off x="4617650" y="4333675"/>
              <a:ext cx="239000" cy="180100"/>
            </a:xfrm>
            <a:custGeom>
              <a:rect b="b" l="l" r="r" t="t"/>
              <a:pathLst>
                <a:path extrusionOk="0" h="7204" w="9560">
                  <a:moveTo>
                    <a:pt x="4773" y="1"/>
                  </a:moveTo>
                  <a:cubicBezTo>
                    <a:pt x="1643" y="1"/>
                    <a:pt x="1" y="3788"/>
                    <a:pt x="2209" y="6050"/>
                  </a:cubicBezTo>
                  <a:cubicBezTo>
                    <a:pt x="2892" y="6817"/>
                    <a:pt x="3840" y="7204"/>
                    <a:pt x="4788" y="7204"/>
                  </a:cubicBezTo>
                  <a:cubicBezTo>
                    <a:pt x="5685" y="7204"/>
                    <a:pt x="6582" y="6857"/>
                    <a:pt x="7254" y="6159"/>
                  </a:cubicBezTo>
                  <a:cubicBezTo>
                    <a:pt x="9560" y="3934"/>
                    <a:pt x="8014" y="56"/>
                    <a:pt x="4840" y="1"/>
                  </a:cubicBezTo>
                  <a:cubicBezTo>
                    <a:pt x="4818" y="1"/>
                    <a:pt x="4796"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7"/>
            <p:cNvSpPr/>
            <p:nvPr/>
          </p:nvSpPr>
          <p:spPr>
            <a:xfrm>
              <a:off x="5247400" y="3702975"/>
              <a:ext cx="238525" cy="179825"/>
            </a:xfrm>
            <a:custGeom>
              <a:rect b="b" l="l" r="r" t="t"/>
              <a:pathLst>
                <a:path extrusionOk="0" h="7193" w="9541">
                  <a:moveTo>
                    <a:pt x="4768" y="1"/>
                  </a:moveTo>
                  <a:cubicBezTo>
                    <a:pt x="3836" y="1"/>
                    <a:pt x="2905" y="374"/>
                    <a:pt x="2217" y="1116"/>
                  </a:cubicBezTo>
                  <a:cubicBezTo>
                    <a:pt x="1" y="3387"/>
                    <a:pt x="1609" y="7192"/>
                    <a:pt x="4787" y="7192"/>
                  </a:cubicBezTo>
                  <a:cubicBezTo>
                    <a:pt x="4799" y="7192"/>
                    <a:pt x="4810" y="7192"/>
                    <a:pt x="4821" y="7192"/>
                  </a:cubicBezTo>
                  <a:cubicBezTo>
                    <a:pt x="7995" y="7165"/>
                    <a:pt x="9541" y="3286"/>
                    <a:pt x="7262" y="1062"/>
                  </a:cubicBezTo>
                  <a:cubicBezTo>
                    <a:pt x="6580" y="353"/>
                    <a:pt x="5674"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7"/>
            <p:cNvSpPr/>
            <p:nvPr/>
          </p:nvSpPr>
          <p:spPr>
            <a:xfrm>
              <a:off x="5896150" y="3072975"/>
              <a:ext cx="202775" cy="183550"/>
            </a:xfrm>
            <a:custGeom>
              <a:rect b="b" l="l" r="r" t="t"/>
              <a:pathLst>
                <a:path extrusionOk="0" h="7342" w="8111">
                  <a:moveTo>
                    <a:pt x="4006" y="0"/>
                  </a:moveTo>
                  <a:cubicBezTo>
                    <a:pt x="3156" y="0"/>
                    <a:pt x="2308" y="327"/>
                    <a:pt x="1601" y="983"/>
                  </a:cubicBezTo>
                  <a:cubicBezTo>
                    <a:pt x="82" y="2393"/>
                    <a:pt x="1" y="4536"/>
                    <a:pt x="1384" y="6028"/>
                  </a:cubicBezTo>
                  <a:cubicBezTo>
                    <a:pt x="2090" y="6896"/>
                    <a:pt x="3109" y="7341"/>
                    <a:pt x="4135" y="7341"/>
                  </a:cubicBezTo>
                  <a:cubicBezTo>
                    <a:pt x="5000" y="7341"/>
                    <a:pt x="5870" y="7025"/>
                    <a:pt x="6565" y="6380"/>
                  </a:cubicBezTo>
                  <a:cubicBezTo>
                    <a:pt x="8084" y="4997"/>
                    <a:pt x="8111" y="2637"/>
                    <a:pt x="6646" y="1200"/>
                  </a:cubicBezTo>
                  <a:cubicBezTo>
                    <a:pt x="5890" y="401"/>
                    <a:pt x="4947" y="0"/>
                    <a:pt x="400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7"/>
            <p:cNvSpPr/>
            <p:nvPr/>
          </p:nvSpPr>
          <p:spPr>
            <a:xfrm>
              <a:off x="6506450" y="2443400"/>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7"/>
                    <a:pt x="4765" y="7207"/>
                    <a:pt x="4787" y="7207"/>
                  </a:cubicBezTo>
                  <a:cubicBezTo>
                    <a:pt x="7943" y="7207"/>
                    <a:pt x="9559" y="3420"/>
                    <a:pt x="7351" y="1131"/>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7"/>
            <p:cNvSpPr/>
            <p:nvPr/>
          </p:nvSpPr>
          <p:spPr>
            <a:xfrm>
              <a:off x="4617950" y="4962975"/>
              <a:ext cx="238700" cy="180400"/>
            </a:xfrm>
            <a:custGeom>
              <a:rect b="b" l="l" r="r" t="t"/>
              <a:pathLst>
                <a:path extrusionOk="0" h="7216" w="9548">
                  <a:moveTo>
                    <a:pt x="4747" y="0"/>
                  </a:moveTo>
                  <a:cubicBezTo>
                    <a:pt x="1573" y="27"/>
                    <a:pt x="0" y="3879"/>
                    <a:pt x="2251" y="6130"/>
                  </a:cubicBezTo>
                  <a:cubicBezTo>
                    <a:pt x="2937" y="6856"/>
                    <a:pt x="3848" y="7215"/>
                    <a:pt x="4759" y="7215"/>
                  </a:cubicBezTo>
                  <a:cubicBezTo>
                    <a:pt x="5686" y="7215"/>
                    <a:pt x="6612" y="6842"/>
                    <a:pt x="7296" y="6103"/>
                  </a:cubicBezTo>
                  <a:cubicBezTo>
                    <a:pt x="9548" y="3852"/>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7"/>
            <p:cNvSpPr/>
            <p:nvPr/>
          </p:nvSpPr>
          <p:spPr>
            <a:xfrm>
              <a:off x="5265525" y="4332375"/>
              <a:ext cx="202100" cy="181000"/>
            </a:xfrm>
            <a:custGeom>
              <a:rect b="b" l="l" r="r" t="t"/>
              <a:pathLst>
                <a:path extrusionOk="0" h="7240" w="8084">
                  <a:moveTo>
                    <a:pt x="4012" y="1"/>
                  </a:moveTo>
                  <a:cubicBezTo>
                    <a:pt x="3198" y="1"/>
                    <a:pt x="2389" y="303"/>
                    <a:pt x="1709" y="921"/>
                  </a:cubicBezTo>
                  <a:cubicBezTo>
                    <a:pt x="163" y="2305"/>
                    <a:pt x="0" y="4448"/>
                    <a:pt x="1357" y="5966"/>
                  </a:cubicBezTo>
                  <a:cubicBezTo>
                    <a:pt x="2110" y="6808"/>
                    <a:pt x="3087" y="7240"/>
                    <a:pt x="4067" y="7240"/>
                  </a:cubicBezTo>
                  <a:cubicBezTo>
                    <a:pt x="4888" y="7240"/>
                    <a:pt x="5709" y="6937"/>
                    <a:pt x="6402" y="6319"/>
                  </a:cubicBezTo>
                  <a:cubicBezTo>
                    <a:pt x="7893" y="4990"/>
                    <a:pt x="8083" y="2793"/>
                    <a:pt x="6727" y="1274"/>
                  </a:cubicBezTo>
                  <a:cubicBezTo>
                    <a:pt x="5959"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7"/>
            <p:cNvSpPr/>
            <p:nvPr/>
          </p:nvSpPr>
          <p:spPr>
            <a:xfrm>
              <a:off x="5896150" y="3702650"/>
              <a:ext cx="200750" cy="180725"/>
            </a:xfrm>
            <a:custGeom>
              <a:rect b="b" l="l" r="r" t="t"/>
              <a:pathLst>
                <a:path extrusionOk="0" h="7229" w="8030">
                  <a:moveTo>
                    <a:pt x="3995" y="0"/>
                  </a:moveTo>
                  <a:cubicBezTo>
                    <a:pt x="3149" y="0"/>
                    <a:pt x="2305" y="328"/>
                    <a:pt x="1601" y="994"/>
                  </a:cubicBezTo>
                  <a:cubicBezTo>
                    <a:pt x="82" y="2431"/>
                    <a:pt x="1" y="4547"/>
                    <a:pt x="1384" y="6039"/>
                  </a:cubicBezTo>
                  <a:cubicBezTo>
                    <a:pt x="2129" y="6827"/>
                    <a:pt x="3086" y="7229"/>
                    <a:pt x="4043" y="7229"/>
                  </a:cubicBezTo>
                  <a:cubicBezTo>
                    <a:pt x="4898" y="7229"/>
                    <a:pt x="5752" y="6908"/>
                    <a:pt x="6456" y="6256"/>
                  </a:cubicBezTo>
                  <a:cubicBezTo>
                    <a:pt x="7948" y="4954"/>
                    <a:pt x="8029" y="2648"/>
                    <a:pt x="6646" y="1211"/>
                  </a:cubicBezTo>
                  <a:cubicBezTo>
                    <a:pt x="5887" y="409"/>
                    <a:pt x="4940" y="0"/>
                    <a:pt x="399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7"/>
            <p:cNvSpPr/>
            <p:nvPr/>
          </p:nvSpPr>
          <p:spPr>
            <a:xfrm>
              <a:off x="6506825" y="3073100"/>
              <a:ext cx="239000" cy="179750"/>
            </a:xfrm>
            <a:custGeom>
              <a:rect b="b" l="l" r="r" t="t"/>
              <a:pathLst>
                <a:path extrusionOk="0" h="7190" w="9560">
                  <a:moveTo>
                    <a:pt x="4773" y="1"/>
                  </a:moveTo>
                  <a:cubicBezTo>
                    <a:pt x="3837" y="1"/>
                    <a:pt x="2900" y="381"/>
                    <a:pt x="2209" y="1141"/>
                  </a:cubicBezTo>
                  <a:cubicBezTo>
                    <a:pt x="1" y="3403"/>
                    <a:pt x="1617" y="7190"/>
                    <a:pt x="4773" y="7190"/>
                  </a:cubicBezTo>
                  <a:cubicBezTo>
                    <a:pt x="4795" y="7190"/>
                    <a:pt x="4818" y="7190"/>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7"/>
            <p:cNvSpPr/>
            <p:nvPr/>
          </p:nvSpPr>
          <p:spPr>
            <a:xfrm>
              <a:off x="5247225" y="4963650"/>
              <a:ext cx="238700" cy="180050"/>
            </a:xfrm>
            <a:custGeom>
              <a:rect b="b" l="l" r="r" t="t"/>
              <a:pathLst>
                <a:path extrusionOk="0" h="7202" w="9548">
                  <a:moveTo>
                    <a:pt x="4774" y="0"/>
                  </a:moveTo>
                  <a:cubicBezTo>
                    <a:pt x="1600" y="0"/>
                    <a:pt x="0" y="3852"/>
                    <a:pt x="2251" y="6103"/>
                  </a:cubicBezTo>
                  <a:cubicBezTo>
                    <a:pt x="2929" y="6836"/>
                    <a:pt x="3852" y="7202"/>
                    <a:pt x="4774" y="7202"/>
                  </a:cubicBezTo>
                  <a:cubicBezTo>
                    <a:pt x="5696" y="7202"/>
                    <a:pt x="6618" y="6836"/>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7"/>
            <p:cNvSpPr/>
            <p:nvPr/>
          </p:nvSpPr>
          <p:spPr>
            <a:xfrm>
              <a:off x="5877550" y="4332575"/>
              <a:ext cx="238325" cy="180175"/>
            </a:xfrm>
            <a:custGeom>
              <a:rect b="b" l="l" r="r" t="t"/>
              <a:pathLst>
                <a:path extrusionOk="0" h="7207" w="9533">
                  <a:moveTo>
                    <a:pt x="4749" y="1"/>
                  </a:moveTo>
                  <a:cubicBezTo>
                    <a:pt x="3805" y="1"/>
                    <a:pt x="2862" y="381"/>
                    <a:pt x="2182" y="1130"/>
                  </a:cubicBezTo>
                  <a:cubicBezTo>
                    <a:pt x="1" y="3420"/>
                    <a:pt x="1617" y="7207"/>
                    <a:pt x="4773" y="7207"/>
                  </a:cubicBezTo>
                  <a:cubicBezTo>
                    <a:pt x="4795" y="7207"/>
                    <a:pt x="4818" y="7207"/>
                    <a:pt x="4840" y="7206"/>
                  </a:cubicBezTo>
                  <a:cubicBezTo>
                    <a:pt x="8014" y="7125"/>
                    <a:pt x="9533" y="3246"/>
                    <a:pt x="7227" y="1049"/>
                  </a:cubicBezTo>
                  <a:cubicBezTo>
                    <a:pt x="6552"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7"/>
            <p:cNvSpPr/>
            <p:nvPr/>
          </p:nvSpPr>
          <p:spPr>
            <a:xfrm>
              <a:off x="6506450" y="3702975"/>
              <a:ext cx="239000" cy="179825"/>
            </a:xfrm>
            <a:custGeom>
              <a:rect b="b" l="l" r="r" t="t"/>
              <a:pathLst>
                <a:path extrusionOk="0" h="7193" w="9560">
                  <a:moveTo>
                    <a:pt x="4794" y="0"/>
                  </a:moveTo>
                  <a:cubicBezTo>
                    <a:pt x="3897" y="0"/>
                    <a:pt x="2994" y="346"/>
                    <a:pt x="2306" y="1035"/>
                  </a:cubicBezTo>
                  <a:cubicBezTo>
                    <a:pt x="0" y="3259"/>
                    <a:pt x="1546" y="7138"/>
                    <a:pt x="4720" y="7192"/>
                  </a:cubicBezTo>
                  <a:cubicBezTo>
                    <a:pt x="4742" y="7193"/>
                    <a:pt x="4765" y="7193"/>
                    <a:pt x="4787" y="7193"/>
                  </a:cubicBezTo>
                  <a:cubicBezTo>
                    <a:pt x="7943" y="7193"/>
                    <a:pt x="9559" y="3406"/>
                    <a:pt x="7351" y="1144"/>
                  </a:cubicBezTo>
                  <a:cubicBezTo>
                    <a:pt x="6671" y="380"/>
                    <a:pt x="5735" y="0"/>
                    <a:pt x="47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7"/>
            <p:cNvSpPr/>
            <p:nvPr/>
          </p:nvSpPr>
          <p:spPr>
            <a:xfrm>
              <a:off x="5896150" y="4962125"/>
              <a:ext cx="201425" cy="181050"/>
            </a:xfrm>
            <a:custGeom>
              <a:rect b="b" l="l" r="r" t="t"/>
              <a:pathLst>
                <a:path extrusionOk="0" h="7242" w="8057">
                  <a:moveTo>
                    <a:pt x="4006" y="1"/>
                  </a:moveTo>
                  <a:cubicBezTo>
                    <a:pt x="3156" y="1"/>
                    <a:pt x="2308" y="328"/>
                    <a:pt x="1601" y="984"/>
                  </a:cubicBezTo>
                  <a:cubicBezTo>
                    <a:pt x="109" y="2394"/>
                    <a:pt x="1" y="4564"/>
                    <a:pt x="1384" y="6056"/>
                  </a:cubicBezTo>
                  <a:cubicBezTo>
                    <a:pt x="2083" y="6840"/>
                    <a:pt x="3051" y="7242"/>
                    <a:pt x="4021" y="7242"/>
                  </a:cubicBezTo>
                  <a:cubicBezTo>
                    <a:pt x="4897" y="7242"/>
                    <a:pt x="5774" y="6915"/>
                    <a:pt x="6456" y="6246"/>
                  </a:cubicBezTo>
                  <a:cubicBezTo>
                    <a:pt x="7948" y="4944"/>
                    <a:pt x="8056" y="2638"/>
                    <a:pt x="6646" y="1201"/>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7"/>
            <p:cNvSpPr/>
            <p:nvPr/>
          </p:nvSpPr>
          <p:spPr>
            <a:xfrm>
              <a:off x="6507125" y="4332300"/>
              <a:ext cx="238125" cy="180475"/>
            </a:xfrm>
            <a:custGeom>
              <a:rect b="b" l="l" r="r" t="t"/>
              <a:pathLst>
                <a:path extrusionOk="0" h="7219" w="9525">
                  <a:moveTo>
                    <a:pt x="4739" y="1"/>
                  </a:moveTo>
                  <a:cubicBezTo>
                    <a:pt x="3881" y="1"/>
                    <a:pt x="3024" y="341"/>
                    <a:pt x="2306" y="1033"/>
                  </a:cubicBezTo>
                  <a:cubicBezTo>
                    <a:pt x="0" y="3230"/>
                    <a:pt x="1492" y="7136"/>
                    <a:pt x="4666" y="7217"/>
                  </a:cubicBezTo>
                  <a:cubicBezTo>
                    <a:pt x="4699" y="7218"/>
                    <a:pt x="4732" y="7218"/>
                    <a:pt x="4765" y="7218"/>
                  </a:cubicBezTo>
                  <a:cubicBezTo>
                    <a:pt x="7874" y="7218"/>
                    <a:pt x="9525" y="3450"/>
                    <a:pt x="7351" y="1169"/>
                  </a:cubicBezTo>
                  <a:cubicBezTo>
                    <a:pt x="6591" y="395"/>
                    <a:pt x="5664" y="1"/>
                    <a:pt x="473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7"/>
            <p:cNvSpPr/>
            <p:nvPr/>
          </p:nvSpPr>
          <p:spPr>
            <a:xfrm>
              <a:off x="6506825" y="4962275"/>
              <a:ext cx="239000" cy="179750"/>
            </a:xfrm>
            <a:custGeom>
              <a:rect b="b" l="l" r="r" t="t"/>
              <a:pathLst>
                <a:path extrusionOk="0" h="7190" w="9560">
                  <a:moveTo>
                    <a:pt x="4773" y="1"/>
                  </a:moveTo>
                  <a:cubicBezTo>
                    <a:pt x="3837" y="1"/>
                    <a:pt x="2900" y="381"/>
                    <a:pt x="2209" y="1140"/>
                  </a:cubicBezTo>
                  <a:cubicBezTo>
                    <a:pt x="1" y="3403"/>
                    <a:pt x="1617" y="7190"/>
                    <a:pt x="4773" y="7190"/>
                  </a:cubicBezTo>
                  <a:cubicBezTo>
                    <a:pt x="4795" y="7190"/>
                    <a:pt x="4818" y="7189"/>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7"/>
            <p:cNvSpPr/>
            <p:nvPr/>
          </p:nvSpPr>
          <p:spPr>
            <a:xfrm>
              <a:off x="4006300" y="2443200"/>
              <a:ext cx="202100" cy="180775"/>
            </a:xfrm>
            <a:custGeom>
              <a:rect b="b" l="l" r="r" t="t"/>
              <a:pathLst>
                <a:path extrusionOk="0" h="7231" w="8084">
                  <a:moveTo>
                    <a:pt x="4023" y="1"/>
                  </a:moveTo>
                  <a:cubicBezTo>
                    <a:pt x="3204" y="1"/>
                    <a:pt x="2389" y="304"/>
                    <a:pt x="1709" y="922"/>
                  </a:cubicBezTo>
                  <a:cubicBezTo>
                    <a:pt x="190" y="2278"/>
                    <a:pt x="0" y="4448"/>
                    <a:pt x="1329" y="5967"/>
                  </a:cubicBezTo>
                  <a:cubicBezTo>
                    <a:pt x="2056" y="6797"/>
                    <a:pt x="3051" y="7231"/>
                    <a:pt x="4052" y="7231"/>
                  </a:cubicBezTo>
                  <a:cubicBezTo>
                    <a:pt x="4881" y="7231"/>
                    <a:pt x="5714" y="6934"/>
                    <a:pt x="6402" y="6319"/>
                  </a:cubicBezTo>
                  <a:cubicBezTo>
                    <a:pt x="7893" y="4990"/>
                    <a:pt x="8083" y="2766"/>
                    <a:pt x="6754" y="1274"/>
                  </a:cubicBezTo>
                  <a:cubicBezTo>
                    <a:pt x="5987"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7"/>
            <p:cNvSpPr/>
            <p:nvPr/>
          </p:nvSpPr>
          <p:spPr>
            <a:xfrm>
              <a:off x="3988000" y="3073100"/>
              <a:ext cx="238125" cy="179775"/>
            </a:xfrm>
            <a:custGeom>
              <a:rect b="b" l="l" r="r" t="t"/>
              <a:pathLst>
                <a:path extrusionOk="0" h="7191" w="9525">
                  <a:moveTo>
                    <a:pt x="4787" y="1"/>
                  </a:moveTo>
                  <a:cubicBezTo>
                    <a:pt x="3885" y="1"/>
                    <a:pt x="2984" y="354"/>
                    <a:pt x="2306" y="1059"/>
                  </a:cubicBezTo>
                  <a:cubicBezTo>
                    <a:pt x="0" y="3256"/>
                    <a:pt x="1519" y="7135"/>
                    <a:pt x="4692" y="7189"/>
                  </a:cubicBezTo>
                  <a:cubicBezTo>
                    <a:pt x="4726" y="7190"/>
                    <a:pt x="4759" y="7190"/>
                    <a:pt x="4792" y="7190"/>
                  </a:cubicBezTo>
                  <a:cubicBezTo>
                    <a:pt x="7927" y="7190"/>
                    <a:pt x="9525" y="3395"/>
                    <a:pt x="7351" y="1141"/>
                  </a:cubicBezTo>
                  <a:cubicBezTo>
                    <a:pt x="6660" y="381"/>
                    <a:pt x="5723"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7"/>
            <p:cNvSpPr/>
            <p:nvPr/>
          </p:nvSpPr>
          <p:spPr>
            <a:xfrm>
              <a:off x="4617250" y="2443250"/>
              <a:ext cx="239200" cy="180325"/>
            </a:xfrm>
            <a:custGeom>
              <a:rect b="b" l="l" r="r" t="t"/>
              <a:pathLst>
                <a:path extrusionOk="0" h="7213" w="9568">
                  <a:moveTo>
                    <a:pt x="4791" y="1"/>
                  </a:moveTo>
                  <a:cubicBezTo>
                    <a:pt x="3881" y="1"/>
                    <a:pt x="2975" y="360"/>
                    <a:pt x="2307" y="1082"/>
                  </a:cubicBezTo>
                  <a:cubicBezTo>
                    <a:pt x="1" y="3306"/>
                    <a:pt x="1574" y="7185"/>
                    <a:pt x="4748" y="7212"/>
                  </a:cubicBezTo>
                  <a:cubicBezTo>
                    <a:pt x="4759" y="7212"/>
                    <a:pt x="4770" y="7212"/>
                    <a:pt x="4781" y="7212"/>
                  </a:cubicBezTo>
                  <a:cubicBezTo>
                    <a:pt x="7960" y="7212"/>
                    <a:pt x="9568" y="3407"/>
                    <a:pt x="7352" y="1137"/>
                  </a:cubicBezTo>
                  <a:cubicBezTo>
                    <a:pt x="6664" y="380"/>
                    <a:pt x="5726" y="1"/>
                    <a:pt x="479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7"/>
            <p:cNvSpPr/>
            <p:nvPr/>
          </p:nvSpPr>
          <p:spPr>
            <a:xfrm>
              <a:off x="3988175" y="3703750"/>
              <a:ext cx="238525" cy="180325"/>
            </a:xfrm>
            <a:custGeom>
              <a:rect b="b" l="l" r="r" t="t"/>
              <a:pathLst>
                <a:path extrusionOk="0" h="7213" w="9541">
                  <a:moveTo>
                    <a:pt x="4787" y="0"/>
                  </a:moveTo>
                  <a:cubicBezTo>
                    <a:pt x="1609" y="0"/>
                    <a:pt x="1" y="3806"/>
                    <a:pt x="2217" y="6076"/>
                  </a:cubicBezTo>
                  <a:cubicBezTo>
                    <a:pt x="2905" y="6832"/>
                    <a:pt x="3836" y="7212"/>
                    <a:pt x="4767" y="7212"/>
                  </a:cubicBezTo>
                  <a:cubicBezTo>
                    <a:pt x="5674" y="7212"/>
                    <a:pt x="6580" y="6853"/>
                    <a:pt x="7262" y="6130"/>
                  </a:cubicBezTo>
                  <a:cubicBezTo>
                    <a:pt x="9541" y="3906"/>
                    <a:pt x="7995"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7"/>
            <p:cNvSpPr/>
            <p:nvPr/>
          </p:nvSpPr>
          <p:spPr>
            <a:xfrm>
              <a:off x="4636250" y="3072975"/>
              <a:ext cx="201425" cy="180925"/>
            </a:xfrm>
            <a:custGeom>
              <a:rect b="b" l="l" r="r" t="t"/>
              <a:pathLst>
                <a:path extrusionOk="0" h="7237" w="8057">
                  <a:moveTo>
                    <a:pt x="4023" y="0"/>
                  </a:moveTo>
                  <a:cubicBezTo>
                    <a:pt x="3177" y="0"/>
                    <a:pt x="2335" y="327"/>
                    <a:pt x="1628" y="983"/>
                  </a:cubicBezTo>
                  <a:cubicBezTo>
                    <a:pt x="109" y="2393"/>
                    <a:pt x="0" y="4536"/>
                    <a:pt x="1411" y="6028"/>
                  </a:cubicBezTo>
                  <a:cubicBezTo>
                    <a:pt x="2123" y="6827"/>
                    <a:pt x="3107" y="7237"/>
                    <a:pt x="4097" y="7237"/>
                  </a:cubicBezTo>
                  <a:cubicBezTo>
                    <a:pt x="4955" y="7237"/>
                    <a:pt x="5817" y="6929"/>
                    <a:pt x="6510" y="6299"/>
                  </a:cubicBezTo>
                  <a:cubicBezTo>
                    <a:pt x="7975" y="4943"/>
                    <a:pt x="8056" y="2637"/>
                    <a:pt x="6673" y="1200"/>
                  </a:cubicBezTo>
                  <a:cubicBezTo>
                    <a:pt x="5903" y="401"/>
                    <a:pt x="4961" y="0"/>
                    <a:pt x="4023"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7"/>
            <p:cNvSpPr/>
            <p:nvPr/>
          </p:nvSpPr>
          <p:spPr>
            <a:xfrm>
              <a:off x="5247225" y="2443175"/>
              <a:ext cx="238500" cy="179725"/>
            </a:xfrm>
            <a:custGeom>
              <a:rect b="b" l="l" r="r" t="t"/>
              <a:pathLst>
                <a:path extrusionOk="0" h="7189" w="9540">
                  <a:moveTo>
                    <a:pt x="4765" y="0"/>
                  </a:moveTo>
                  <a:cubicBezTo>
                    <a:pt x="3855" y="0"/>
                    <a:pt x="2950" y="360"/>
                    <a:pt x="2278" y="1085"/>
                  </a:cubicBezTo>
                  <a:cubicBezTo>
                    <a:pt x="0" y="3309"/>
                    <a:pt x="1573" y="7188"/>
                    <a:pt x="4774" y="7188"/>
                  </a:cubicBezTo>
                  <a:cubicBezTo>
                    <a:pt x="4785" y="7188"/>
                    <a:pt x="4796" y="7188"/>
                    <a:pt x="4807" y="7188"/>
                  </a:cubicBezTo>
                  <a:cubicBezTo>
                    <a:pt x="7959" y="7188"/>
                    <a:pt x="9540"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7"/>
            <p:cNvSpPr/>
            <p:nvPr/>
          </p:nvSpPr>
          <p:spPr>
            <a:xfrm>
              <a:off x="4006975" y="4332350"/>
              <a:ext cx="201425" cy="181225"/>
            </a:xfrm>
            <a:custGeom>
              <a:rect b="b" l="l" r="r" t="t"/>
              <a:pathLst>
                <a:path extrusionOk="0" h="7249" w="8057">
                  <a:moveTo>
                    <a:pt x="4008" y="1"/>
                  </a:moveTo>
                  <a:cubicBezTo>
                    <a:pt x="3158" y="1"/>
                    <a:pt x="2309" y="334"/>
                    <a:pt x="1601" y="1004"/>
                  </a:cubicBezTo>
                  <a:cubicBezTo>
                    <a:pt x="109" y="2387"/>
                    <a:pt x="0" y="4557"/>
                    <a:pt x="1384" y="6049"/>
                  </a:cubicBezTo>
                  <a:cubicBezTo>
                    <a:pt x="2082" y="6847"/>
                    <a:pt x="3051" y="7249"/>
                    <a:pt x="4021" y="7249"/>
                  </a:cubicBezTo>
                  <a:cubicBezTo>
                    <a:pt x="4897" y="7249"/>
                    <a:pt x="5774" y="6922"/>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7"/>
            <p:cNvSpPr/>
            <p:nvPr/>
          </p:nvSpPr>
          <p:spPr>
            <a:xfrm>
              <a:off x="4617950" y="3702900"/>
              <a:ext cx="238325" cy="179900"/>
            </a:xfrm>
            <a:custGeom>
              <a:rect b="b" l="l" r="r" t="t"/>
              <a:pathLst>
                <a:path extrusionOk="0" h="7196" w="9533">
                  <a:moveTo>
                    <a:pt x="4759" y="0"/>
                  </a:moveTo>
                  <a:cubicBezTo>
                    <a:pt x="3858" y="0"/>
                    <a:pt x="2957" y="346"/>
                    <a:pt x="2279" y="1038"/>
                  </a:cubicBezTo>
                  <a:cubicBezTo>
                    <a:pt x="0" y="3262"/>
                    <a:pt x="1519" y="7141"/>
                    <a:pt x="4693" y="7195"/>
                  </a:cubicBezTo>
                  <a:cubicBezTo>
                    <a:pt x="4715" y="7196"/>
                    <a:pt x="4737" y="7196"/>
                    <a:pt x="4760" y="7196"/>
                  </a:cubicBezTo>
                  <a:cubicBezTo>
                    <a:pt x="7916" y="7196"/>
                    <a:pt x="9532" y="3409"/>
                    <a:pt x="7324" y="1119"/>
                  </a:cubicBezTo>
                  <a:cubicBezTo>
                    <a:pt x="6633" y="373"/>
                    <a:pt x="5695"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7"/>
            <p:cNvSpPr/>
            <p:nvPr/>
          </p:nvSpPr>
          <p:spPr>
            <a:xfrm>
              <a:off x="7141825" y="1811875"/>
              <a:ext cx="238700" cy="180050"/>
            </a:xfrm>
            <a:custGeom>
              <a:rect b="b" l="l" r="r" t="t"/>
              <a:pathLst>
                <a:path extrusionOk="0" h="7202" w="9548">
                  <a:moveTo>
                    <a:pt x="4774" y="0"/>
                  </a:moveTo>
                  <a:cubicBezTo>
                    <a:pt x="1600" y="0"/>
                    <a:pt x="0" y="3825"/>
                    <a:pt x="2224" y="6103"/>
                  </a:cubicBezTo>
                  <a:cubicBezTo>
                    <a:pt x="2902" y="6835"/>
                    <a:pt x="3825" y="7201"/>
                    <a:pt x="4750" y="7201"/>
                  </a:cubicBezTo>
                  <a:cubicBezTo>
                    <a:pt x="5676" y="7201"/>
                    <a:pt x="6605" y="6835"/>
                    <a:pt x="7296" y="6103"/>
                  </a:cubicBezTo>
                  <a:cubicBezTo>
                    <a:pt x="9548" y="3879"/>
                    <a:pt x="7975" y="27"/>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7"/>
            <p:cNvSpPr/>
            <p:nvPr/>
          </p:nvSpPr>
          <p:spPr>
            <a:xfrm>
              <a:off x="7142025" y="552650"/>
              <a:ext cx="238500" cy="179800"/>
            </a:xfrm>
            <a:custGeom>
              <a:rect b="b" l="l" r="r" t="t"/>
              <a:pathLst>
                <a:path extrusionOk="0" h="7192" w="9540">
                  <a:moveTo>
                    <a:pt x="4760" y="0"/>
                  </a:moveTo>
                  <a:cubicBezTo>
                    <a:pt x="1608" y="0"/>
                    <a:pt x="0" y="3806"/>
                    <a:pt x="2216" y="6076"/>
                  </a:cubicBezTo>
                  <a:cubicBezTo>
                    <a:pt x="2904" y="6819"/>
                    <a:pt x="3836" y="7192"/>
                    <a:pt x="4767" y="7192"/>
                  </a:cubicBezTo>
                  <a:cubicBezTo>
                    <a:pt x="5673" y="7192"/>
                    <a:pt x="6579" y="6839"/>
                    <a:pt x="7261" y="6130"/>
                  </a:cubicBezTo>
                  <a:cubicBezTo>
                    <a:pt x="9540" y="3906"/>
                    <a:pt x="7994" y="27"/>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7"/>
            <p:cNvSpPr/>
            <p:nvPr/>
          </p:nvSpPr>
          <p:spPr>
            <a:xfrm>
              <a:off x="7160125" y="1181075"/>
              <a:ext cx="201425" cy="181050"/>
            </a:xfrm>
            <a:custGeom>
              <a:rect b="b" l="l" r="r" t="t"/>
              <a:pathLst>
                <a:path extrusionOk="0" h="7242" w="8057">
                  <a:moveTo>
                    <a:pt x="4033" y="1"/>
                  </a:moveTo>
                  <a:cubicBezTo>
                    <a:pt x="3183" y="1"/>
                    <a:pt x="2336" y="327"/>
                    <a:pt x="1628" y="983"/>
                  </a:cubicBezTo>
                  <a:cubicBezTo>
                    <a:pt x="136" y="2394"/>
                    <a:pt x="1" y="4564"/>
                    <a:pt x="1411" y="6056"/>
                  </a:cubicBezTo>
                  <a:cubicBezTo>
                    <a:pt x="2095" y="6840"/>
                    <a:pt x="3065" y="7242"/>
                    <a:pt x="4035" y="7242"/>
                  </a:cubicBezTo>
                  <a:cubicBezTo>
                    <a:pt x="4910" y="7242"/>
                    <a:pt x="5787" y="6914"/>
                    <a:pt x="6456" y="6245"/>
                  </a:cubicBezTo>
                  <a:cubicBezTo>
                    <a:pt x="7975" y="4944"/>
                    <a:pt x="8056" y="2638"/>
                    <a:pt x="6673" y="1200"/>
                  </a:cubicBezTo>
                  <a:cubicBezTo>
                    <a:pt x="5917" y="402"/>
                    <a:pt x="4974" y="1"/>
                    <a:pt x="403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7"/>
            <p:cNvSpPr/>
            <p:nvPr/>
          </p:nvSpPr>
          <p:spPr>
            <a:xfrm>
              <a:off x="7141825" y="4962975"/>
              <a:ext cx="238700" cy="180150"/>
            </a:xfrm>
            <a:custGeom>
              <a:rect b="b" l="l" r="r" t="t"/>
              <a:pathLst>
                <a:path extrusionOk="0" h="7206" w="9548">
                  <a:moveTo>
                    <a:pt x="4801" y="0"/>
                  </a:moveTo>
                  <a:cubicBezTo>
                    <a:pt x="1600" y="0"/>
                    <a:pt x="0" y="3852"/>
                    <a:pt x="2251" y="6103"/>
                  </a:cubicBezTo>
                  <a:cubicBezTo>
                    <a:pt x="2933" y="6839"/>
                    <a:pt x="3854" y="7205"/>
                    <a:pt x="4777" y="7205"/>
                  </a:cubicBezTo>
                  <a:cubicBezTo>
                    <a:pt x="5691" y="7205"/>
                    <a:pt x="6608" y="6846"/>
                    <a:pt x="7296" y="6130"/>
                  </a:cubicBezTo>
                  <a:cubicBezTo>
                    <a:pt x="9548" y="3879"/>
                    <a:pt x="7975"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7"/>
            <p:cNvSpPr/>
            <p:nvPr/>
          </p:nvSpPr>
          <p:spPr>
            <a:xfrm>
              <a:off x="7160125" y="2443200"/>
              <a:ext cx="202100" cy="180775"/>
            </a:xfrm>
            <a:custGeom>
              <a:rect b="b" l="l" r="r" t="t"/>
              <a:pathLst>
                <a:path extrusionOk="0" h="7231" w="8084">
                  <a:moveTo>
                    <a:pt x="4012" y="1"/>
                  </a:moveTo>
                  <a:cubicBezTo>
                    <a:pt x="3198" y="1"/>
                    <a:pt x="2389" y="304"/>
                    <a:pt x="1709" y="922"/>
                  </a:cubicBezTo>
                  <a:cubicBezTo>
                    <a:pt x="190" y="2278"/>
                    <a:pt x="1" y="4448"/>
                    <a:pt x="1330" y="5967"/>
                  </a:cubicBezTo>
                  <a:cubicBezTo>
                    <a:pt x="2057" y="6797"/>
                    <a:pt x="3051" y="7231"/>
                    <a:pt x="4048" y="7231"/>
                  </a:cubicBezTo>
                  <a:cubicBezTo>
                    <a:pt x="4873" y="7231"/>
                    <a:pt x="5699" y="6934"/>
                    <a:pt x="6375" y="6319"/>
                  </a:cubicBezTo>
                  <a:cubicBezTo>
                    <a:pt x="7894" y="4990"/>
                    <a:pt x="8083" y="2766"/>
                    <a:pt x="6727" y="1274"/>
                  </a:cubicBezTo>
                  <a:cubicBezTo>
                    <a:pt x="5960"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7"/>
            <p:cNvSpPr/>
            <p:nvPr/>
          </p:nvSpPr>
          <p:spPr>
            <a:xfrm>
              <a:off x="7141825" y="3073100"/>
              <a:ext cx="238125" cy="179775"/>
            </a:xfrm>
            <a:custGeom>
              <a:rect b="b" l="l" r="r" t="t"/>
              <a:pathLst>
                <a:path extrusionOk="0" h="7191" w="9525">
                  <a:moveTo>
                    <a:pt x="4781" y="1"/>
                  </a:moveTo>
                  <a:cubicBezTo>
                    <a:pt x="3878" y="1"/>
                    <a:pt x="2971" y="354"/>
                    <a:pt x="2279" y="1059"/>
                  </a:cubicBezTo>
                  <a:cubicBezTo>
                    <a:pt x="0" y="3256"/>
                    <a:pt x="1519" y="7135"/>
                    <a:pt x="4693" y="7189"/>
                  </a:cubicBezTo>
                  <a:cubicBezTo>
                    <a:pt x="4726" y="7190"/>
                    <a:pt x="4759" y="7190"/>
                    <a:pt x="4792" y="7190"/>
                  </a:cubicBezTo>
                  <a:cubicBezTo>
                    <a:pt x="7927" y="7190"/>
                    <a:pt x="9525" y="3395"/>
                    <a:pt x="7324" y="1141"/>
                  </a:cubicBezTo>
                  <a:cubicBezTo>
                    <a:pt x="6647" y="381"/>
                    <a:pt x="5717" y="1"/>
                    <a:pt x="478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7"/>
            <p:cNvSpPr/>
            <p:nvPr/>
          </p:nvSpPr>
          <p:spPr>
            <a:xfrm>
              <a:off x="7142025" y="3703750"/>
              <a:ext cx="238500" cy="180325"/>
            </a:xfrm>
            <a:custGeom>
              <a:rect b="b" l="l" r="r" t="t"/>
              <a:pathLst>
                <a:path extrusionOk="0" h="7213" w="9540">
                  <a:moveTo>
                    <a:pt x="4760" y="0"/>
                  </a:moveTo>
                  <a:cubicBezTo>
                    <a:pt x="1608" y="0"/>
                    <a:pt x="0" y="3806"/>
                    <a:pt x="2216" y="6076"/>
                  </a:cubicBezTo>
                  <a:cubicBezTo>
                    <a:pt x="2904" y="6832"/>
                    <a:pt x="3835" y="7212"/>
                    <a:pt x="4767" y="7212"/>
                  </a:cubicBezTo>
                  <a:cubicBezTo>
                    <a:pt x="5673" y="7212"/>
                    <a:pt x="6579" y="6853"/>
                    <a:pt x="7261" y="6130"/>
                  </a:cubicBezTo>
                  <a:cubicBezTo>
                    <a:pt x="9540" y="3906"/>
                    <a:pt x="7994" y="28"/>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7"/>
            <p:cNvSpPr/>
            <p:nvPr/>
          </p:nvSpPr>
          <p:spPr>
            <a:xfrm>
              <a:off x="7160125" y="4332350"/>
              <a:ext cx="201425" cy="181225"/>
            </a:xfrm>
            <a:custGeom>
              <a:rect b="b" l="l" r="r" t="t"/>
              <a:pathLst>
                <a:path extrusionOk="0" h="7249" w="8057">
                  <a:moveTo>
                    <a:pt x="4035" y="1"/>
                  </a:moveTo>
                  <a:cubicBezTo>
                    <a:pt x="3185" y="1"/>
                    <a:pt x="2336" y="334"/>
                    <a:pt x="1628" y="1004"/>
                  </a:cubicBezTo>
                  <a:cubicBezTo>
                    <a:pt x="136" y="2387"/>
                    <a:pt x="1" y="4557"/>
                    <a:pt x="1411" y="6049"/>
                  </a:cubicBezTo>
                  <a:cubicBezTo>
                    <a:pt x="2095" y="6847"/>
                    <a:pt x="3065" y="7249"/>
                    <a:pt x="4035" y="7249"/>
                  </a:cubicBezTo>
                  <a:cubicBezTo>
                    <a:pt x="4911" y="7249"/>
                    <a:pt x="5787" y="6922"/>
                    <a:pt x="6456" y="6266"/>
                  </a:cubicBezTo>
                  <a:cubicBezTo>
                    <a:pt x="7975" y="4937"/>
                    <a:pt x="8056" y="2631"/>
                    <a:pt x="6673" y="1221"/>
                  </a:cubicBezTo>
                  <a:cubicBezTo>
                    <a:pt x="5918" y="409"/>
                    <a:pt x="4976"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one famous">
  <p:cSld name="CUSTOM_5">
    <p:bg>
      <p:bgPr>
        <a:solidFill>
          <a:schemeClr val="accent1"/>
        </a:solidFill>
      </p:bgPr>
    </p:bg>
    <p:spTree>
      <p:nvGrpSpPr>
        <p:cNvPr id="1473" name="Shape 1473"/>
        <p:cNvGrpSpPr/>
        <p:nvPr/>
      </p:nvGrpSpPr>
      <p:grpSpPr>
        <a:xfrm>
          <a:off x="0" y="0"/>
          <a:ext cx="0" cy="0"/>
          <a:chOff x="0" y="0"/>
          <a:chExt cx="0" cy="0"/>
        </a:xfrm>
      </p:grpSpPr>
      <p:grpSp>
        <p:nvGrpSpPr>
          <p:cNvPr id="1474" name="Google Shape;1474;p18"/>
          <p:cNvGrpSpPr/>
          <p:nvPr/>
        </p:nvGrpSpPr>
        <p:grpSpPr>
          <a:xfrm rot="3956225">
            <a:off x="-2573398" y="1710856"/>
            <a:ext cx="6973539" cy="5624014"/>
            <a:chOff x="879525" y="238350"/>
            <a:chExt cx="5929900" cy="5134125"/>
          </a:xfrm>
        </p:grpSpPr>
        <p:sp>
          <p:nvSpPr>
            <p:cNvPr id="1475" name="Google Shape;1475;p18"/>
            <p:cNvSpPr/>
            <p:nvPr/>
          </p:nvSpPr>
          <p:spPr>
            <a:xfrm>
              <a:off x="879525" y="350950"/>
              <a:ext cx="5929900" cy="4895750"/>
            </a:xfrm>
            <a:custGeom>
              <a:rect b="b" l="l" r="r" t="t"/>
              <a:pathLst>
                <a:path extrusionOk="0" h="195830" w="237196">
                  <a:moveTo>
                    <a:pt x="182493" y="0"/>
                  </a:moveTo>
                  <a:cubicBezTo>
                    <a:pt x="160794" y="0"/>
                    <a:pt x="136857" y="13684"/>
                    <a:pt x="125770" y="46667"/>
                  </a:cubicBezTo>
                  <a:cubicBezTo>
                    <a:pt x="112501" y="86475"/>
                    <a:pt x="99703" y="101135"/>
                    <a:pt x="82683" y="101135"/>
                  </a:cubicBezTo>
                  <a:cubicBezTo>
                    <a:pt x="77764" y="101135"/>
                    <a:pt x="72494" y="99911"/>
                    <a:pt x="66757" y="97716"/>
                  </a:cubicBezTo>
                  <a:cubicBezTo>
                    <a:pt x="59909" y="95081"/>
                    <a:pt x="53433" y="93896"/>
                    <a:pt x="47460" y="93896"/>
                  </a:cubicBezTo>
                  <a:cubicBezTo>
                    <a:pt x="17332" y="93896"/>
                    <a:pt x="1" y="124030"/>
                    <a:pt x="12313" y="150071"/>
                  </a:cubicBezTo>
                  <a:cubicBezTo>
                    <a:pt x="19223" y="164795"/>
                    <a:pt x="29540" y="168076"/>
                    <a:pt x="41648" y="168076"/>
                  </a:cubicBezTo>
                  <a:cubicBezTo>
                    <a:pt x="51382" y="168076"/>
                    <a:pt x="62272" y="165955"/>
                    <a:pt x="73479" y="165955"/>
                  </a:cubicBezTo>
                  <a:cubicBezTo>
                    <a:pt x="86528" y="165955"/>
                    <a:pt x="100005" y="168830"/>
                    <a:pt x="112584" y="181275"/>
                  </a:cubicBezTo>
                  <a:cubicBezTo>
                    <a:pt x="123109" y="191650"/>
                    <a:pt x="135906" y="195830"/>
                    <a:pt x="148277" y="195830"/>
                  </a:cubicBezTo>
                  <a:cubicBezTo>
                    <a:pt x="168129" y="195830"/>
                    <a:pt x="186885" y="185066"/>
                    <a:pt x="193400" y="171875"/>
                  </a:cubicBezTo>
                  <a:cubicBezTo>
                    <a:pt x="213115" y="132315"/>
                    <a:pt x="187003" y="136231"/>
                    <a:pt x="220818" y="61420"/>
                  </a:cubicBezTo>
                  <a:cubicBezTo>
                    <a:pt x="237196" y="25134"/>
                    <a:pt x="211900" y="0"/>
                    <a:pt x="182493" y="0"/>
                  </a:cubicBezTo>
                  <a:close/>
                </a:path>
              </a:pathLst>
            </a:custGeom>
            <a:solidFill>
              <a:srgbClr val="5EA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8"/>
            <p:cNvSpPr/>
            <p:nvPr/>
          </p:nvSpPr>
          <p:spPr>
            <a:xfrm>
              <a:off x="945800" y="238350"/>
              <a:ext cx="5695725" cy="5134125"/>
            </a:xfrm>
            <a:custGeom>
              <a:rect b="b" l="l" r="r" t="t"/>
              <a:pathLst>
                <a:path extrusionOk="0" h="205365" w="227829">
                  <a:moveTo>
                    <a:pt x="206027" y="18003"/>
                  </a:moveTo>
                  <a:lnTo>
                    <a:pt x="206027" y="18003"/>
                  </a:lnTo>
                  <a:cubicBezTo>
                    <a:pt x="208273" y="19839"/>
                    <a:pt x="210274" y="21959"/>
                    <a:pt x="212031" y="24275"/>
                  </a:cubicBezTo>
                  <a:lnTo>
                    <a:pt x="210464" y="22056"/>
                  </a:lnTo>
                  <a:lnTo>
                    <a:pt x="208506" y="20097"/>
                  </a:lnTo>
                  <a:cubicBezTo>
                    <a:pt x="207853" y="19445"/>
                    <a:pt x="207070" y="18922"/>
                    <a:pt x="206417" y="18270"/>
                  </a:cubicBezTo>
                  <a:cubicBezTo>
                    <a:pt x="206283" y="18181"/>
                    <a:pt x="206154" y="18092"/>
                    <a:pt x="206027" y="18003"/>
                  </a:cubicBezTo>
                  <a:close/>
                  <a:moveTo>
                    <a:pt x="180437" y="1544"/>
                  </a:moveTo>
                  <a:cubicBezTo>
                    <a:pt x="180872" y="1544"/>
                    <a:pt x="181307" y="1548"/>
                    <a:pt x="181741" y="1558"/>
                  </a:cubicBezTo>
                  <a:cubicBezTo>
                    <a:pt x="188008" y="1819"/>
                    <a:pt x="194144" y="3255"/>
                    <a:pt x="199889" y="5605"/>
                  </a:cubicBezTo>
                  <a:cubicBezTo>
                    <a:pt x="205633" y="8086"/>
                    <a:pt x="210856" y="11611"/>
                    <a:pt x="215164" y="16181"/>
                  </a:cubicBezTo>
                  <a:cubicBezTo>
                    <a:pt x="219473" y="20881"/>
                    <a:pt x="222606" y="26495"/>
                    <a:pt x="224304" y="32501"/>
                  </a:cubicBezTo>
                  <a:cubicBezTo>
                    <a:pt x="224695" y="33806"/>
                    <a:pt x="224956" y="34981"/>
                    <a:pt x="225087" y="36287"/>
                  </a:cubicBezTo>
                  <a:cubicBezTo>
                    <a:pt x="225146" y="36584"/>
                    <a:pt x="225199" y="36875"/>
                    <a:pt x="225247" y="37162"/>
                  </a:cubicBezTo>
                  <a:lnTo>
                    <a:pt x="225247" y="37162"/>
                  </a:lnTo>
                  <a:cubicBezTo>
                    <a:pt x="225195" y="36909"/>
                    <a:pt x="225141" y="36660"/>
                    <a:pt x="225087" y="36417"/>
                  </a:cubicBezTo>
                  <a:cubicBezTo>
                    <a:pt x="224956" y="35112"/>
                    <a:pt x="224695" y="33806"/>
                    <a:pt x="224304" y="32631"/>
                  </a:cubicBezTo>
                  <a:cubicBezTo>
                    <a:pt x="222606" y="26495"/>
                    <a:pt x="219342" y="20881"/>
                    <a:pt x="214903" y="16181"/>
                  </a:cubicBezTo>
                  <a:cubicBezTo>
                    <a:pt x="210595" y="11611"/>
                    <a:pt x="205242" y="8086"/>
                    <a:pt x="199366" y="5736"/>
                  </a:cubicBezTo>
                  <a:cubicBezTo>
                    <a:pt x="193028" y="3172"/>
                    <a:pt x="186263" y="1890"/>
                    <a:pt x="179494" y="1890"/>
                  </a:cubicBezTo>
                  <a:cubicBezTo>
                    <a:pt x="173853" y="1890"/>
                    <a:pt x="168210" y="2780"/>
                    <a:pt x="162810" y="4561"/>
                  </a:cubicBezTo>
                  <a:cubicBezTo>
                    <a:pt x="156934" y="6388"/>
                    <a:pt x="151320" y="9261"/>
                    <a:pt x="146228" y="12786"/>
                  </a:cubicBezTo>
                  <a:cubicBezTo>
                    <a:pt x="141398" y="16442"/>
                    <a:pt x="136959" y="20750"/>
                    <a:pt x="133172" y="25581"/>
                  </a:cubicBezTo>
                  <a:cubicBezTo>
                    <a:pt x="131644" y="27547"/>
                    <a:pt x="130115" y="29604"/>
                    <a:pt x="128739" y="31752"/>
                  </a:cubicBezTo>
                  <a:lnTo>
                    <a:pt x="128739" y="31752"/>
                  </a:lnTo>
                  <a:lnTo>
                    <a:pt x="129386" y="30673"/>
                  </a:lnTo>
                  <a:cubicBezTo>
                    <a:pt x="129778" y="30020"/>
                    <a:pt x="130300" y="29367"/>
                    <a:pt x="130692" y="28714"/>
                  </a:cubicBezTo>
                  <a:lnTo>
                    <a:pt x="133433" y="25059"/>
                  </a:lnTo>
                  <a:cubicBezTo>
                    <a:pt x="137350" y="20228"/>
                    <a:pt x="141789" y="15919"/>
                    <a:pt x="146751" y="12264"/>
                  </a:cubicBezTo>
                  <a:cubicBezTo>
                    <a:pt x="151842" y="8739"/>
                    <a:pt x="157457" y="5997"/>
                    <a:pt x="163462" y="4169"/>
                  </a:cubicBezTo>
                  <a:cubicBezTo>
                    <a:pt x="168922" y="2349"/>
                    <a:pt x="174720" y="1544"/>
                    <a:pt x="180437" y="1544"/>
                  </a:cubicBezTo>
                  <a:close/>
                  <a:moveTo>
                    <a:pt x="225608" y="40063"/>
                  </a:moveTo>
                  <a:cubicBezTo>
                    <a:pt x="225608" y="40067"/>
                    <a:pt x="225609" y="40070"/>
                    <a:pt x="225609" y="40073"/>
                  </a:cubicBezTo>
                  <a:lnTo>
                    <a:pt x="225740" y="43859"/>
                  </a:lnTo>
                  <a:lnTo>
                    <a:pt x="225735" y="43990"/>
                  </a:lnTo>
                  <a:lnTo>
                    <a:pt x="225609" y="40204"/>
                  </a:lnTo>
                  <a:cubicBezTo>
                    <a:pt x="225609" y="40157"/>
                    <a:pt x="225609" y="40110"/>
                    <a:pt x="225608" y="40063"/>
                  </a:cubicBezTo>
                  <a:close/>
                  <a:moveTo>
                    <a:pt x="127845" y="33228"/>
                  </a:moveTo>
                  <a:cubicBezTo>
                    <a:pt x="127202" y="34465"/>
                    <a:pt x="126349" y="35702"/>
                    <a:pt x="125730" y="36940"/>
                  </a:cubicBezTo>
                  <a:lnTo>
                    <a:pt x="123772" y="40987"/>
                  </a:lnTo>
                  <a:lnTo>
                    <a:pt x="122728" y="43076"/>
                  </a:lnTo>
                  <a:lnTo>
                    <a:pt x="121944" y="45165"/>
                  </a:lnTo>
                  <a:lnTo>
                    <a:pt x="120671" y="48298"/>
                  </a:lnTo>
                  <a:lnTo>
                    <a:pt x="121944" y="44904"/>
                  </a:lnTo>
                  <a:cubicBezTo>
                    <a:pt x="122205" y="44121"/>
                    <a:pt x="122466" y="43468"/>
                    <a:pt x="122858" y="42684"/>
                  </a:cubicBezTo>
                  <a:lnTo>
                    <a:pt x="123772" y="40726"/>
                  </a:lnTo>
                  <a:lnTo>
                    <a:pt x="125861" y="36548"/>
                  </a:lnTo>
                  <a:cubicBezTo>
                    <a:pt x="126414" y="35441"/>
                    <a:pt x="127155" y="34334"/>
                    <a:pt x="127845" y="33228"/>
                  </a:cubicBezTo>
                  <a:close/>
                  <a:moveTo>
                    <a:pt x="225723" y="44365"/>
                  </a:moveTo>
                  <a:lnTo>
                    <a:pt x="225609" y="47776"/>
                  </a:lnTo>
                  <a:cubicBezTo>
                    <a:pt x="225479" y="48951"/>
                    <a:pt x="225348" y="50257"/>
                    <a:pt x="225087" y="51432"/>
                  </a:cubicBezTo>
                  <a:cubicBezTo>
                    <a:pt x="224826" y="52738"/>
                    <a:pt x="224695" y="54043"/>
                    <a:pt x="224304" y="55218"/>
                  </a:cubicBezTo>
                  <a:cubicBezTo>
                    <a:pt x="224565" y="54043"/>
                    <a:pt x="224826" y="52868"/>
                    <a:pt x="224956" y="51562"/>
                  </a:cubicBezTo>
                  <a:lnTo>
                    <a:pt x="225348" y="49735"/>
                  </a:lnTo>
                  <a:cubicBezTo>
                    <a:pt x="225479" y="49082"/>
                    <a:pt x="225479" y="48429"/>
                    <a:pt x="225479" y="47907"/>
                  </a:cubicBezTo>
                  <a:lnTo>
                    <a:pt x="225723" y="44365"/>
                  </a:lnTo>
                  <a:close/>
                  <a:moveTo>
                    <a:pt x="118815" y="53361"/>
                  </a:moveTo>
                  <a:lnTo>
                    <a:pt x="118815" y="53361"/>
                  </a:lnTo>
                  <a:cubicBezTo>
                    <a:pt x="118357" y="54687"/>
                    <a:pt x="117899" y="55997"/>
                    <a:pt x="117375" y="57307"/>
                  </a:cubicBezTo>
                  <a:lnTo>
                    <a:pt x="118815" y="53361"/>
                  </a:lnTo>
                  <a:close/>
                  <a:moveTo>
                    <a:pt x="178999" y="7417"/>
                  </a:moveTo>
                  <a:cubicBezTo>
                    <a:pt x="181891" y="7417"/>
                    <a:pt x="184798" y="7683"/>
                    <a:pt x="187616" y="8216"/>
                  </a:cubicBezTo>
                  <a:cubicBezTo>
                    <a:pt x="194405" y="9261"/>
                    <a:pt x="200803" y="11872"/>
                    <a:pt x="206286" y="16050"/>
                  </a:cubicBezTo>
                  <a:cubicBezTo>
                    <a:pt x="211509" y="19967"/>
                    <a:pt x="215556" y="25320"/>
                    <a:pt x="217906" y="31456"/>
                  </a:cubicBezTo>
                  <a:cubicBezTo>
                    <a:pt x="218522" y="33158"/>
                    <a:pt x="218997" y="34900"/>
                    <a:pt x="219339" y="36666"/>
                  </a:cubicBezTo>
                  <a:lnTo>
                    <a:pt x="219339" y="36666"/>
                  </a:lnTo>
                  <a:cubicBezTo>
                    <a:pt x="218667" y="33287"/>
                    <a:pt x="217483" y="30031"/>
                    <a:pt x="215817" y="27017"/>
                  </a:cubicBezTo>
                  <a:cubicBezTo>
                    <a:pt x="212945" y="22056"/>
                    <a:pt x="208897" y="17747"/>
                    <a:pt x="204067" y="14744"/>
                  </a:cubicBezTo>
                  <a:cubicBezTo>
                    <a:pt x="196724" y="10010"/>
                    <a:pt x="188167" y="7564"/>
                    <a:pt x="179558" y="7564"/>
                  </a:cubicBezTo>
                  <a:cubicBezTo>
                    <a:pt x="176532" y="7564"/>
                    <a:pt x="173500" y="7866"/>
                    <a:pt x="170513" y="8477"/>
                  </a:cubicBezTo>
                  <a:cubicBezTo>
                    <a:pt x="164637" y="9522"/>
                    <a:pt x="159023" y="11741"/>
                    <a:pt x="153931" y="14744"/>
                  </a:cubicBezTo>
                  <a:cubicBezTo>
                    <a:pt x="148840" y="17747"/>
                    <a:pt x="144270" y="21664"/>
                    <a:pt x="140484" y="26234"/>
                  </a:cubicBezTo>
                  <a:lnTo>
                    <a:pt x="139048" y="27800"/>
                  </a:lnTo>
                  <a:cubicBezTo>
                    <a:pt x="138525" y="28323"/>
                    <a:pt x="138003" y="28975"/>
                    <a:pt x="137611" y="29628"/>
                  </a:cubicBezTo>
                  <a:lnTo>
                    <a:pt x="135000" y="33284"/>
                  </a:lnTo>
                  <a:cubicBezTo>
                    <a:pt x="134086" y="34459"/>
                    <a:pt x="133433" y="35765"/>
                    <a:pt x="132650" y="37070"/>
                  </a:cubicBezTo>
                  <a:lnTo>
                    <a:pt x="131475" y="39029"/>
                  </a:lnTo>
                  <a:cubicBezTo>
                    <a:pt x="131083" y="39681"/>
                    <a:pt x="130822" y="40334"/>
                    <a:pt x="130431" y="41118"/>
                  </a:cubicBezTo>
                  <a:lnTo>
                    <a:pt x="128603" y="45165"/>
                  </a:lnTo>
                  <a:cubicBezTo>
                    <a:pt x="127950" y="46471"/>
                    <a:pt x="127428" y="47907"/>
                    <a:pt x="126905" y="49343"/>
                  </a:cubicBezTo>
                  <a:cubicBezTo>
                    <a:pt x="125861" y="52085"/>
                    <a:pt x="124816" y="55088"/>
                    <a:pt x="123772" y="58091"/>
                  </a:cubicBezTo>
                  <a:cubicBezTo>
                    <a:pt x="121552" y="63966"/>
                    <a:pt x="119333" y="69841"/>
                    <a:pt x="116722" y="75455"/>
                  </a:cubicBezTo>
                  <a:cubicBezTo>
                    <a:pt x="114111" y="81200"/>
                    <a:pt x="110977" y="86814"/>
                    <a:pt x="107321" y="92036"/>
                  </a:cubicBezTo>
                  <a:cubicBezTo>
                    <a:pt x="113327" y="82897"/>
                    <a:pt x="118288" y="73105"/>
                    <a:pt x="121814" y="62791"/>
                  </a:cubicBezTo>
                  <a:cubicBezTo>
                    <a:pt x="123903" y="57699"/>
                    <a:pt x="125469" y="52215"/>
                    <a:pt x="127428" y="47385"/>
                  </a:cubicBezTo>
                  <a:lnTo>
                    <a:pt x="128211" y="45426"/>
                  </a:lnTo>
                  <a:cubicBezTo>
                    <a:pt x="128472" y="44773"/>
                    <a:pt x="128733" y="44251"/>
                    <a:pt x="128994" y="43598"/>
                  </a:cubicBezTo>
                  <a:lnTo>
                    <a:pt x="130692" y="39943"/>
                  </a:lnTo>
                  <a:cubicBezTo>
                    <a:pt x="131345" y="38768"/>
                    <a:pt x="131997" y="37592"/>
                    <a:pt x="132650" y="36417"/>
                  </a:cubicBezTo>
                  <a:cubicBezTo>
                    <a:pt x="133303" y="35242"/>
                    <a:pt x="133956" y="34067"/>
                    <a:pt x="134739" y="33023"/>
                  </a:cubicBezTo>
                  <a:cubicBezTo>
                    <a:pt x="136175" y="30803"/>
                    <a:pt x="137873" y="28584"/>
                    <a:pt x="139570" y="26625"/>
                  </a:cubicBezTo>
                  <a:cubicBezTo>
                    <a:pt x="140484" y="25711"/>
                    <a:pt x="141267" y="24536"/>
                    <a:pt x="142312" y="23622"/>
                  </a:cubicBezTo>
                  <a:lnTo>
                    <a:pt x="145053" y="21011"/>
                  </a:lnTo>
                  <a:cubicBezTo>
                    <a:pt x="148970" y="17486"/>
                    <a:pt x="153409" y="14483"/>
                    <a:pt x="158109" y="12264"/>
                  </a:cubicBezTo>
                  <a:cubicBezTo>
                    <a:pt x="162810" y="10044"/>
                    <a:pt x="167771" y="8608"/>
                    <a:pt x="172863" y="7825"/>
                  </a:cubicBezTo>
                  <a:cubicBezTo>
                    <a:pt x="174876" y="7553"/>
                    <a:pt x="176934" y="7417"/>
                    <a:pt x="178999" y="7417"/>
                  </a:cubicBezTo>
                  <a:close/>
                  <a:moveTo>
                    <a:pt x="23240" y="110054"/>
                  </a:moveTo>
                  <a:lnTo>
                    <a:pt x="23240" y="110054"/>
                  </a:lnTo>
                  <a:cubicBezTo>
                    <a:pt x="23203" y="110129"/>
                    <a:pt x="23176" y="110194"/>
                    <a:pt x="23170" y="110238"/>
                  </a:cubicBezTo>
                  <a:lnTo>
                    <a:pt x="23170" y="110238"/>
                  </a:lnTo>
                  <a:cubicBezTo>
                    <a:pt x="23161" y="110214"/>
                    <a:pt x="23191" y="110152"/>
                    <a:pt x="23240" y="110054"/>
                  </a:cubicBezTo>
                  <a:close/>
                  <a:moveTo>
                    <a:pt x="179863" y="1"/>
                  </a:moveTo>
                  <a:cubicBezTo>
                    <a:pt x="174698" y="1"/>
                    <a:pt x="169541" y="694"/>
                    <a:pt x="164507" y="2080"/>
                  </a:cubicBezTo>
                  <a:cubicBezTo>
                    <a:pt x="155629" y="4561"/>
                    <a:pt x="147403" y="9000"/>
                    <a:pt x="140484" y="15136"/>
                  </a:cubicBezTo>
                  <a:cubicBezTo>
                    <a:pt x="133825" y="21272"/>
                    <a:pt x="128342" y="28453"/>
                    <a:pt x="124164" y="36548"/>
                  </a:cubicBezTo>
                  <a:cubicBezTo>
                    <a:pt x="123250" y="38506"/>
                    <a:pt x="122205" y="40595"/>
                    <a:pt x="121291" y="42554"/>
                  </a:cubicBezTo>
                  <a:lnTo>
                    <a:pt x="118941" y="48821"/>
                  </a:lnTo>
                  <a:cubicBezTo>
                    <a:pt x="117375" y="52738"/>
                    <a:pt x="116200" y="56524"/>
                    <a:pt x="114633" y="60441"/>
                  </a:cubicBezTo>
                  <a:cubicBezTo>
                    <a:pt x="111891" y="67752"/>
                    <a:pt x="108496" y="74933"/>
                    <a:pt x="104580" y="81853"/>
                  </a:cubicBezTo>
                  <a:cubicBezTo>
                    <a:pt x="101838" y="86553"/>
                    <a:pt x="98574" y="90861"/>
                    <a:pt x="94657" y="94517"/>
                  </a:cubicBezTo>
                  <a:cubicBezTo>
                    <a:pt x="91132" y="97781"/>
                    <a:pt x="86562" y="99739"/>
                    <a:pt x="81862" y="100131"/>
                  </a:cubicBezTo>
                  <a:cubicBezTo>
                    <a:pt x="81332" y="100158"/>
                    <a:pt x="80803" y="100171"/>
                    <a:pt x="80275" y="100171"/>
                  </a:cubicBezTo>
                  <a:cubicBezTo>
                    <a:pt x="75610" y="100171"/>
                    <a:pt x="71071" y="99149"/>
                    <a:pt x="66848" y="97389"/>
                  </a:cubicBezTo>
                  <a:lnTo>
                    <a:pt x="62409" y="95823"/>
                  </a:lnTo>
                  <a:cubicBezTo>
                    <a:pt x="60842" y="95431"/>
                    <a:pt x="59275" y="95039"/>
                    <a:pt x="57708" y="94517"/>
                  </a:cubicBezTo>
                  <a:cubicBezTo>
                    <a:pt x="54444" y="93734"/>
                    <a:pt x="51311" y="93342"/>
                    <a:pt x="48047" y="93081"/>
                  </a:cubicBezTo>
                  <a:cubicBezTo>
                    <a:pt x="46915" y="93037"/>
                    <a:pt x="45798" y="93008"/>
                    <a:pt x="44691" y="93008"/>
                  </a:cubicBezTo>
                  <a:cubicBezTo>
                    <a:pt x="42476" y="93008"/>
                    <a:pt x="40300" y="93124"/>
                    <a:pt x="38124" y="93472"/>
                  </a:cubicBezTo>
                  <a:cubicBezTo>
                    <a:pt x="34730" y="93995"/>
                    <a:pt x="31466" y="94778"/>
                    <a:pt x="28332" y="95953"/>
                  </a:cubicBezTo>
                  <a:cubicBezTo>
                    <a:pt x="25068" y="97259"/>
                    <a:pt x="22065" y="98825"/>
                    <a:pt x="19324" y="100653"/>
                  </a:cubicBezTo>
                  <a:cubicBezTo>
                    <a:pt x="16582" y="102612"/>
                    <a:pt x="13971" y="104831"/>
                    <a:pt x="11751" y="107442"/>
                  </a:cubicBezTo>
                  <a:cubicBezTo>
                    <a:pt x="7182" y="112404"/>
                    <a:pt x="3918" y="118410"/>
                    <a:pt x="2220" y="124938"/>
                  </a:cubicBezTo>
                  <a:cubicBezTo>
                    <a:pt x="392" y="131466"/>
                    <a:pt x="1" y="138255"/>
                    <a:pt x="1176" y="144783"/>
                  </a:cubicBezTo>
                  <a:cubicBezTo>
                    <a:pt x="1959" y="149353"/>
                    <a:pt x="3395" y="153792"/>
                    <a:pt x="5484" y="157839"/>
                  </a:cubicBezTo>
                  <a:cubicBezTo>
                    <a:pt x="7573" y="162147"/>
                    <a:pt x="10446" y="166064"/>
                    <a:pt x="13971" y="169328"/>
                  </a:cubicBezTo>
                  <a:cubicBezTo>
                    <a:pt x="17626" y="172723"/>
                    <a:pt x="22065" y="175073"/>
                    <a:pt x="27027" y="176248"/>
                  </a:cubicBezTo>
                  <a:cubicBezTo>
                    <a:pt x="31017" y="177187"/>
                    <a:pt x="35219" y="177704"/>
                    <a:pt x="39347" y="177704"/>
                  </a:cubicBezTo>
                  <a:cubicBezTo>
                    <a:pt x="39811" y="177704"/>
                    <a:pt x="40274" y="177697"/>
                    <a:pt x="40736" y="177684"/>
                  </a:cubicBezTo>
                  <a:cubicBezTo>
                    <a:pt x="49614" y="177423"/>
                    <a:pt x="57839" y="176117"/>
                    <a:pt x="65673" y="175726"/>
                  </a:cubicBezTo>
                  <a:cubicBezTo>
                    <a:pt x="67169" y="175626"/>
                    <a:pt x="68665" y="175583"/>
                    <a:pt x="70161" y="175583"/>
                  </a:cubicBezTo>
                  <a:cubicBezTo>
                    <a:pt x="72582" y="175583"/>
                    <a:pt x="75002" y="175695"/>
                    <a:pt x="77423" y="175856"/>
                  </a:cubicBezTo>
                  <a:cubicBezTo>
                    <a:pt x="81079" y="176248"/>
                    <a:pt x="84734" y="177031"/>
                    <a:pt x="88260" y="178206"/>
                  </a:cubicBezTo>
                  <a:cubicBezTo>
                    <a:pt x="95179" y="180426"/>
                    <a:pt x="101316" y="184343"/>
                    <a:pt x="106538" y="189565"/>
                  </a:cubicBezTo>
                  <a:cubicBezTo>
                    <a:pt x="112544" y="195571"/>
                    <a:pt x="119986" y="200141"/>
                    <a:pt x="128211" y="202752"/>
                  </a:cubicBezTo>
                  <a:cubicBezTo>
                    <a:pt x="133720" y="204526"/>
                    <a:pt x="139495" y="205365"/>
                    <a:pt x="145299" y="205365"/>
                  </a:cubicBezTo>
                  <a:cubicBezTo>
                    <a:pt x="147611" y="205365"/>
                    <a:pt x="149928" y="205232"/>
                    <a:pt x="152234" y="204971"/>
                  </a:cubicBezTo>
                  <a:cubicBezTo>
                    <a:pt x="159676" y="204188"/>
                    <a:pt x="166857" y="201968"/>
                    <a:pt x="173516" y="198443"/>
                  </a:cubicBezTo>
                  <a:cubicBezTo>
                    <a:pt x="178346" y="195963"/>
                    <a:pt x="182785" y="192829"/>
                    <a:pt x="186572" y="189043"/>
                  </a:cubicBezTo>
                  <a:cubicBezTo>
                    <a:pt x="189052" y="186562"/>
                    <a:pt x="191011" y="183821"/>
                    <a:pt x="192577" y="180818"/>
                  </a:cubicBezTo>
                  <a:cubicBezTo>
                    <a:pt x="192969" y="179904"/>
                    <a:pt x="193361" y="179120"/>
                    <a:pt x="193752" y="178206"/>
                  </a:cubicBezTo>
                  <a:cubicBezTo>
                    <a:pt x="193883" y="177815"/>
                    <a:pt x="193883" y="177293"/>
                    <a:pt x="194014" y="176901"/>
                  </a:cubicBezTo>
                  <a:cubicBezTo>
                    <a:pt x="193963" y="176700"/>
                    <a:pt x="193874" y="176595"/>
                    <a:pt x="193746" y="176595"/>
                  </a:cubicBezTo>
                  <a:cubicBezTo>
                    <a:pt x="193542" y="176595"/>
                    <a:pt x="193240" y="176861"/>
                    <a:pt x="192838" y="177423"/>
                  </a:cubicBezTo>
                  <a:cubicBezTo>
                    <a:pt x="189705" y="181732"/>
                    <a:pt x="186049" y="185387"/>
                    <a:pt x="181871" y="188521"/>
                  </a:cubicBezTo>
                  <a:cubicBezTo>
                    <a:pt x="173777" y="194265"/>
                    <a:pt x="164376" y="197921"/>
                    <a:pt x="154584" y="199227"/>
                  </a:cubicBezTo>
                  <a:lnTo>
                    <a:pt x="154454" y="198443"/>
                  </a:lnTo>
                  <a:cubicBezTo>
                    <a:pt x="159284" y="197660"/>
                    <a:pt x="163854" y="196354"/>
                    <a:pt x="168293" y="194396"/>
                  </a:cubicBezTo>
                  <a:cubicBezTo>
                    <a:pt x="170904" y="193221"/>
                    <a:pt x="173646" y="191785"/>
                    <a:pt x="175996" y="190087"/>
                  </a:cubicBezTo>
                  <a:cubicBezTo>
                    <a:pt x="177302" y="189174"/>
                    <a:pt x="178607" y="188260"/>
                    <a:pt x="179652" y="187085"/>
                  </a:cubicBezTo>
                  <a:cubicBezTo>
                    <a:pt x="180305" y="186432"/>
                    <a:pt x="180696" y="186040"/>
                    <a:pt x="180696" y="185779"/>
                  </a:cubicBezTo>
                  <a:cubicBezTo>
                    <a:pt x="180725" y="185581"/>
                    <a:pt x="180569" y="185518"/>
                    <a:pt x="180326" y="185518"/>
                  </a:cubicBezTo>
                  <a:cubicBezTo>
                    <a:pt x="179899" y="185518"/>
                    <a:pt x="179203" y="185713"/>
                    <a:pt x="178766" y="185713"/>
                  </a:cubicBezTo>
                  <a:cubicBezTo>
                    <a:pt x="178306" y="185713"/>
                    <a:pt x="178134" y="185496"/>
                    <a:pt x="178868" y="184604"/>
                  </a:cubicBezTo>
                  <a:lnTo>
                    <a:pt x="178868" y="184604"/>
                  </a:lnTo>
                  <a:cubicBezTo>
                    <a:pt x="170252" y="191524"/>
                    <a:pt x="159546" y="195571"/>
                    <a:pt x="148578" y="195963"/>
                  </a:cubicBezTo>
                  <a:cubicBezTo>
                    <a:pt x="147699" y="196016"/>
                    <a:pt x="146820" y="196042"/>
                    <a:pt x="145943" y="196042"/>
                  </a:cubicBezTo>
                  <a:cubicBezTo>
                    <a:pt x="136018" y="196042"/>
                    <a:pt x="126337" y="192670"/>
                    <a:pt x="118419" y="186432"/>
                  </a:cubicBezTo>
                  <a:cubicBezTo>
                    <a:pt x="117375" y="185648"/>
                    <a:pt x="116069" y="184604"/>
                    <a:pt x="114763" y="183298"/>
                  </a:cubicBezTo>
                  <a:lnTo>
                    <a:pt x="109802" y="178859"/>
                  </a:lnTo>
                  <a:cubicBezTo>
                    <a:pt x="106538" y="175987"/>
                    <a:pt x="102882" y="173637"/>
                    <a:pt x="99096" y="171678"/>
                  </a:cubicBezTo>
                  <a:cubicBezTo>
                    <a:pt x="94788" y="169459"/>
                    <a:pt x="90218" y="167892"/>
                    <a:pt x="85648" y="166978"/>
                  </a:cubicBezTo>
                  <a:cubicBezTo>
                    <a:pt x="81079" y="165934"/>
                    <a:pt x="76379" y="165542"/>
                    <a:pt x="71809" y="165542"/>
                  </a:cubicBezTo>
                  <a:cubicBezTo>
                    <a:pt x="71379" y="165536"/>
                    <a:pt x="70950" y="165533"/>
                    <a:pt x="70521" y="165533"/>
                  </a:cubicBezTo>
                  <a:cubicBezTo>
                    <a:pt x="61847" y="165533"/>
                    <a:pt x="53535" y="166748"/>
                    <a:pt x="45697" y="167370"/>
                  </a:cubicBezTo>
                  <a:cubicBezTo>
                    <a:pt x="43592" y="167504"/>
                    <a:pt x="41504" y="167594"/>
                    <a:pt x="39466" y="167594"/>
                  </a:cubicBezTo>
                  <a:cubicBezTo>
                    <a:pt x="33541" y="167594"/>
                    <a:pt x="28037" y="166826"/>
                    <a:pt x="23763" y="164106"/>
                  </a:cubicBezTo>
                  <a:cubicBezTo>
                    <a:pt x="20760" y="162147"/>
                    <a:pt x="18279" y="159536"/>
                    <a:pt x="16451" y="156533"/>
                  </a:cubicBezTo>
                  <a:cubicBezTo>
                    <a:pt x="14493" y="153400"/>
                    <a:pt x="12926" y="150005"/>
                    <a:pt x="12012" y="146350"/>
                  </a:cubicBezTo>
                  <a:cubicBezTo>
                    <a:pt x="9923" y="139169"/>
                    <a:pt x="10315" y="131466"/>
                    <a:pt x="12926" y="124546"/>
                  </a:cubicBezTo>
                  <a:cubicBezTo>
                    <a:pt x="15668" y="117626"/>
                    <a:pt x="20629" y="111751"/>
                    <a:pt x="27027" y="107965"/>
                  </a:cubicBezTo>
                  <a:cubicBezTo>
                    <a:pt x="32353" y="104812"/>
                    <a:pt x="38403" y="103199"/>
                    <a:pt x="44575" y="103199"/>
                  </a:cubicBezTo>
                  <a:cubicBezTo>
                    <a:pt x="45816" y="103199"/>
                    <a:pt x="47062" y="103264"/>
                    <a:pt x="48308" y="103395"/>
                  </a:cubicBezTo>
                  <a:cubicBezTo>
                    <a:pt x="52094" y="103656"/>
                    <a:pt x="55881" y="104440"/>
                    <a:pt x="59536" y="105615"/>
                  </a:cubicBezTo>
                  <a:lnTo>
                    <a:pt x="65412" y="107704"/>
                  </a:lnTo>
                  <a:cubicBezTo>
                    <a:pt x="67500" y="108487"/>
                    <a:pt x="69720" y="109140"/>
                    <a:pt x="71940" y="109531"/>
                  </a:cubicBezTo>
                  <a:cubicBezTo>
                    <a:pt x="74524" y="110106"/>
                    <a:pt x="77187" y="110404"/>
                    <a:pt x="79843" y="110404"/>
                  </a:cubicBezTo>
                  <a:cubicBezTo>
                    <a:pt x="82017" y="110404"/>
                    <a:pt x="84185" y="110204"/>
                    <a:pt x="86301" y="109793"/>
                  </a:cubicBezTo>
                  <a:cubicBezTo>
                    <a:pt x="88782" y="109270"/>
                    <a:pt x="91132" y="108487"/>
                    <a:pt x="93351" y="107442"/>
                  </a:cubicBezTo>
                  <a:cubicBezTo>
                    <a:pt x="95571" y="106398"/>
                    <a:pt x="97660" y="105092"/>
                    <a:pt x="99488" y="103526"/>
                  </a:cubicBezTo>
                  <a:cubicBezTo>
                    <a:pt x="103143" y="100523"/>
                    <a:pt x="106277" y="97128"/>
                    <a:pt x="108888" y="93342"/>
                  </a:cubicBezTo>
                  <a:cubicBezTo>
                    <a:pt x="111499" y="89817"/>
                    <a:pt x="113719" y="86031"/>
                    <a:pt x="115677" y="82114"/>
                  </a:cubicBezTo>
                  <a:cubicBezTo>
                    <a:pt x="119594" y="74411"/>
                    <a:pt x="122858" y="66446"/>
                    <a:pt x="125730" y="58352"/>
                  </a:cubicBezTo>
                  <a:lnTo>
                    <a:pt x="127819" y="52346"/>
                  </a:lnTo>
                  <a:lnTo>
                    <a:pt x="129908" y="46862"/>
                  </a:lnTo>
                  <a:cubicBezTo>
                    <a:pt x="131475" y="43207"/>
                    <a:pt x="133172" y="39681"/>
                    <a:pt x="135261" y="36287"/>
                  </a:cubicBezTo>
                  <a:cubicBezTo>
                    <a:pt x="139178" y="29628"/>
                    <a:pt x="144531" y="23753"/>
                    <a:pt x="150667" y="19183"/>
                  </a:cubicBezTo>
                  <a:cubicBezTo>
                    <a:pt x="156804" y="14483"/>
                    <a:pt x="163985" y="11480"/>
                    <a:pt x="171557" y="10175"/>
                  </a:cubicBezTo>
                  <a:lnTo>
                    <a:pt x="172993" y="9914"/>
                  </a:lnTo>
                  <a:lnTo>
                    <a:pt x="174429" y="9652"/>
                  </a:lnTo>
                  <a:lnTo>
                    <a:pt x="177171" y="9391"/>
                  </a:lnTo>
                  <a:lnTo>
                    <a:pt x="181480" y="9391"/>
                  </a:lnTo>
                  <a:cubicBezTo>
                    <a:pt x="182002" y="9391"/>
                    <a:pt x="182524" y="9522"/>
                    <a:pt x="182916" y="9522"/>
                  </a:cubicBezTo>
                  <a:lnTo>
                    <a:pt x="185788" y="9783"/>
                  </a:lnTo>
                  <a:lnTo>
                    <a:pt x="188661" y="10305"/>
                  </a:lnTo>
                  <a:lnTo>
                    <a:pt x="190097" y="10436"/>
                  </a:lnTo>
                  <a:lnTo>
                    <a:pt x="191402" y="10828"/>
                  </a:lnTo>
                  <a:lnTo>
                    <a:pt x="194144" y="11611"/>
                  </a:lnTo>
                  <a:cubicBezTo>
                    <a:pt x="197669" y="12917"/>
                    <a:pt x="201064" y="14614"/>
                    <a:pt x="204197" y="16703"/>
                  </a:cubicBezTo>
                  <a:cubicBezTo>
                    <a:pt x="204847" y="17136"/>
                    <a:pt x="205407" y="17570"/>
                    <a:pt x="206027" y="18003"/>
                  </a:cubicBezTo>
                  <a:lnTo>
                    <a:pt x="206027" y="18003"/>
                  </a:lnTo>
                  <a:cubicBezTo>
                    <a:pt x="204602" y="16838"/>
                    <a:pt x="203078" y="15787"/>
                    <a:pt x="201455" y="14875"/>
                  </a:cubicBezTo>
                  <a:cubicBezTo>
                    <a:pt x="197278" y="12525"/>
                    <a:pt x="192708" y="10828"/>
                    <a:pt x="187877" y="9914"/>
                  </a:cubicBezTo>
                  <a:cubicBezTo>
                    <a:pt x="185134" y="9469"/>
                    <a:pt x="182392" y="9235"/>
                    <a:pt x="179649" y="9235"/>
                  </a:cubicBezTo>
                  <a:cubicBezTo>
                    <a:pt x="177561" y="9235"/>
                    <a:pt x="175473" y="9370"/>
                    <a:pt x="173385" y="9652"/>
                  </a:cubicBezTo>
                  <a:cubicBezTo>
                    <a:pt x="168554" y="10305"/>
                    <a:pt x="163854" y="11741"/>
                    <a:pt x="159415" y="13700"/>
                  </a:cubicBezTo>
                  <a:cubicBezTo>
                    <a:pt x="154976" y="15789"/>
                    <a:pt x="150929" y="18400"/>
                    <a:pt x="147142" y="21664"/>
                  </a:cubicBezTo>
                  <a:lnTo>
                    <a:pt x="144531" y="24145"/>
                  </a:lnTo>
                  <a:lnTo>
                    <a:pt x="143226" y="25450"/>
                  </a:lnTo>
                  <a:lnTo>
                    <a:pt x="141920" y="26756"/>
                  </a:lnTo>
                  <a:lnTo>
                    <a:pt x="139570" y="29628"/>
                  </a:lnTo>
                  <a:lnTo>
                    <a:pt x="137350" y="32631"/>
                  </a:lnTo>
                  <a:cubicBezTo>
                    <a:pt x="135914" y="34720"/>
                    <a:pt x="134609" y="36940"/>
                    <a:pt x="133303" y="39159"/>
                  </a:cubicBezTo>
                  <a:cubicBezTo>
                    <a:pt x="132781" y="40204"/>
                    <a:pt x="132258" y="41248"/>
                    <a:pt x="131736" y="42423"/>
                  </a:cubicBezTo>
                  <a:lnTo>
                    <a:pt x="130039" y="45818"/>
                  </a:lnTo>
                  <a:cubicBezTo>
                    <a:pt x="129125" y="48037"/>
                    <a:pt x="128211" y="50257"/>
                    <a:pt x="127428" y="52738"/>
                  </a:cubicBezTo>
                  <a:cubicBezTo>
                    <a:pt x="126514" y="55349"/>
                    <a:pt x="125600" y="57829"/>
                    <a:pt x="124686" y="60441"/>
                  </a:cubicBezTo>
                  <a:cubicBezTo>
                    <a:pt x="121161" y="70624"/>
                    <a:pt x="116461" y="80547"/>
                    <a:pt x="110847" y="89947"/>
                  </a:cubicBezTo>
                  <a:cubicBezTo>
                    <a:pt x="107844" y="94778"/>
                    <a:pt x="104057" y="99217"/>
                    <a:pt x="99618" y="103003"/>
                  </a:cubicBezTo>
                  <a:cubicBezTo>
                    <a:pt x="97268" y="104831"/>
                    <a:pt x="94657" y="106529"/>
                    <a:pt x="91785" y="107704"/>
                  </a:cubicBezTo>
                  <a:cubicBezTo>
                    <a:pt x="88912" y="108879"/>
                    <a:pt x="85909" y="109662"/>
                    <a:pt x="82776" y="109923"/>
                  </a:cubicBezTo>
                  <a:cubicBezTo>
                    <a:pt x="81868" y="109982"/>
                    <a:pt x="80964" y="110012"/>
                    <a:pt x="80062" y="110012"/>
                  </a:cubicBezTo>
                  <a:cubicBezTo>
                    <a:pt x="75000" y="110012"/>
                    <a:pt x="70047" y="109085"/>
                    <a:pt x="65281" y="107312"/>
                  </a:cubicBezTo>
                  <a:cubicBezTo>
                    <a:pt x="62409" y="106398"/>
                    <a:pt x="60189" y="105484"/>
                    <a:pt x="57839" y="104831"/>
                  </a:cubicBezTo>
                  <a:cubicBezTo>
                    <a:pt x="56664" y="104440"/>
                    <a:pt x="55489" y="104178"/>
                    <a:pt x="54183" y="103917"/>
                  </a:cubicBezTo>
                  <a:cubicBezTo>
                    <a:pt x="53008" y="103656"/>
                    <a:pt x="51833" y="103395"/>
                    <a:pt x="50658" y="103265"/>
                  </a:cubicBezTo>
                  <a:cubicBezTo>
                    <a:pt x="48758" y="102956"/>
                    <a:pt x="46848" y="102805"/>
                    <a:pt x="44945" y="102805"/>
                  </a:cubicBezTo>
                  <a:cubicBezTo>
                    <a:pt x="37175" y="102805"/>
                    <a:pt x="29534" y="105334"/>
                    <a:pt x="23241" y="110054"/>
                  </a:cubicBezTo>
                  <a:cubicBezTo>
                    <a:pt x="23484" y="109810"/>
                    <a:pt x="24083" y="109262"/>
                    <a:pt x="23932" y="109262"/>
                  </a:cubicBezTo>
                  <a:cubicBezTo>
                    <a:pt x="23840" y="109262"/>
                    <a:pt x="23474" y="109463"/>
                    <a:pt x="22588" y="110054"/>
                  </a:cubicBezTo>
                  <a:cubicBezTo>
                    <a:pt x="28973" y="104946"/>
                    <a:pt x="36919" y="102180"/>
                    <a:pt x="45083" y="102180"/>
                  </a:cubicBezTo>
                  <a:cubicBezTo>
                    <a:pt x="46936" y="102180"/>
                    <a:pt x="48799" y="102322"/>
                    <a:pt x="50658" y="102612"/>
                  </a:cubicBezTo>
                  <a:cubicBezTo>
                    <a:pt x="51833" y="102742"/>
                    <a:pt x="53139" y="103003"/>
                    <a:pt x="54314" y="103265"/>
                  </a:cubicBezTo>
                  <a:cubicBezTo>
                    <a:pt x="55619" y="103526"/>
                    <a:pt x="56795" y="103787"/>
                    <a:pt x="58100" y="104178"/>
                  </a:cubicBezTo>
                  <a:cubicBezTo>
                    <a:pt x="60581" y="104831"/>
                    <a:pt x="62800" y="105745"/>
                    <a:pt x="65673" y="106790"/>
                  </a:cubicBezTo>
                  <a:cubicBezTo>
                    <a:pt x="70432" y="108450"/>
                    <a:pt x="75378" y="109359"/>
                    <a:pt x="80433" y="109359"/>
                  </a:cubicBezTo>
                  <a:cubicBezTo>
                    <a:pt x="81341" y="109359"/>
                    <a:pt x="82253" y="109330"/>
                    <a:pt x="83168" y="109270"/>
                  </a:cubicBezTo>
                  <a:cubicBezTo>
                    <a:pt x="86301" y="108879"/>
                    <a:pt x="89304" y="108095"/>
                    <a:pt x="92176" y="106790"/>
                  </a:cubicBezTo>
                  <a:cubicBezTo>
                    <a:pt x="94918" y="105615"/>
                    <a:pt x="97529" y="103917"/>
                    <a:pt x="99749" y="101959"/>
                  </a:cubicBezTo>
                  <a:cubicBezTo>
                    <a:pt x="102099" y="100001"/>
                    <a:pt x="104057" y="97912"/>
                    <a:pt x="105885" y="95692"/>
                  </a:cubicBezTo>
                  <a:cubicBezTo>
                    <a:pt x="107713" y="93472"/>
                    <a:pt x="109280" y="91122"/>
                    <a:pt x="110847" y="88642"/>
                  </a:cubicBezTo>
                  <a:cubicBezTo>
                    <a:pt x="116461" y="79241"/>
                    <a:pt x="121030" y="69188"/>
                    <a:pt x="124686" y="58743"/>
                  </a:cubicBezTo>
                  <a:cubicBezTo>
                    <a:pt x="125600" y="56263"/>
                    <a:pt x="126383" y="53521"/>
                    <a:pt x="127428" y="51171"/>
                  </a:cubicBezTo>
                  <a:lnTo>
                    <a:pt x="128733" y="47646"/>
                  </a:lnTo>
                  <a:lnTo>
                    <a:pt x="129517" y="45818"/>
                  </a:lnTo>
                  <a:lnTo>
                    <a:pt x="130300" y="44121"/>
                  </a:lnTo>
                  <a:cubicBezTo>
                    <a:pt x="131345" y="41770"/>
                    <a:pt x="132520" y="39420"/>
                    <a:pt x="133825" y="37331"/>
                  </a:cubicBezTo>
                  <a:cubicBezTo>
                    <a:pt x="134478" y="36156"/>
                    <a:pt x="135131" y="35112"/>
                    <a:pt x="135784" y="34067"/>
                  </a:cubicBezTo>
                  <a:lnTo>
                    <a:pt x="138003" y="30934"/>
                  </a:lnTo>
                  <a:lnTo>
                    <a:pt x="139178" y="29367"/>
                  </a:lnTo>
                  <a:lnTo>
                    <a:pt x="140353" y="27931"/>
                  </a:lnTo>
                  <a:lnTo>
                    <a:pt x="142703" y="25320"/>
                  </a:lnTo>
                  <a:lnTo>
                    <a:pt x="145445" y="22709"/>
                  </a:lnTo>
                  <a:cubicBezTo>
                    <a:pt x="145967" y="22186"/>
                    <a:pt x="146359" y="21795"/>
                    <a:pt x="146881" y="21403"/>
                  </a:cubicBezTo>
                  <a:lnTo>
                    <a:pt x="148317" y="20228"/>
                  </a:lnTo>
                  <a:cubicBezTo>
                    <a:pt x="152234" y="17094"/>
                    <a:pt x="156543" y="14483"/>
                    <a:pt x="161112" y="12655"/>
                  </a:cubicBezTo>
                  <a:cubicBezTo>
                    <a:pt x="163462" y="11741"/>
                    <a:pt x="165812" y="10828"/>
                    <a:pt x="168293" y="10305"/>
                  </a:cubicBezTo>
                  <a:lnTo>
                    <a:pt x="171949" y="9522"/>
                  </a:lnTo>
                  <a:cubicBezTo>
                    <a:pt x="173124" y="9261"/>
                    <a:pt x="174429" y="9261"/>
                    <a:pt x="175604" y="9130"/>
                  </a:cubicBezTo>
                  <a:cubicBezTo>
                    <a:pt x="177050" y="9019"/>
                    <a:pt x="178485" y="8960"/>
                    <a:pt x="179909" y="8960"/>
                  </a:cubicBezTo>
                  <a:cubicBezTo>
                    <a:pt x="183503" y="8960"/>
                    <a:pt x="187029" y="9333"/>
                    <a:pt x="190488" y="10175"/>
                  </a:cubicBezTo>
                  <a:cubicBezTo>
                    <a:pt x="200280" y="12264"/>
                    <a:pt x="208897" y="18139"/>
                    <a:pt x="214381" y="26625"/>
                  </a:cubicBezTo>
                  <a:lnTo>
                    <a:pt x="213598" y="27017"/>
                  </a:lnTo>
                  <a:cubicBezTo>
                    <a:pt x="217123" y="33023"/>
                    <a:pt x="218689" y="39812"/>
                    <a:pt x="218037" y="46601"/>
                  </a:cubicBezTo>
                  <a:cubicBezTo>
                    <a:pt x="217906" y="48429"/>
                    <a:pt x="217645" y="50126"/>
                    <a:pt x="217253" y="51824"/>
                  </a:cubicBezTo>
                  <a:cubicBezTo>
                    <a:pt x="216992" y="53651"/>
                    <a:pt x="216470" y="55349"/>
                    <a:pt x="215948" y="57046"/>
                  </a:cubicBezTo>
                  <a:cubicBezTo>
                    <a:pt x="215425" y="58743"/>
                    <a:pt x="214773" y="60441"/>
                    <a:pt x="214120" y="62138"/>
                  </a:cubicBezTo>
                  <a:cubicBezTo>
                    <a:pt x="213467" y="63705"/>
                    <a:pt x="212553" y="65663"/>
                    <a:pt x="211770" y="67491"/>
                  </a:cubicBezTo>
                  <a:cubicBezTo>
                    <a:pt x="205242" y="81983"/>
                    <a:pt x="199236" y="97128"/>
                    <a:pt x="195841" y="113448"/>
                  </a:cubicBezTo>
                  <a:lnTo>
                    <a:pt x="195319" y="115929"/>
                  </a:lnTo>
                  <a:cubicBezTo>
                    <a:pt x="195189" y="116843"/>
                    <a:pt x="195058" y="117626"/>
                    <a:pt x="194927" y="118410"/>
                  </a:cubicBezTo>
                  <a:cubicBezTo>
                    <a:pt x="194666" y="120107"/>
                    <a:pt x="194405" y="121674"/>
                    <a:pt x="194275" y="123371"/>
                  </a:cubicBezTo>
                  <a:lnTo>
                    <a:pt x="194014" y="128202"/>
                  </a:lnTo>
                  <a:lnTo>
                    <a:pt x="194014" y="132641"/>
                  </a:lnTo>
                  <a:cubicBezTo>
                    <a:pt x="194014" y="138647"/>
                    <a:pt x="194405" y="143738"/>
                    <a:pt x="194405" y="148308"/>
                  </a:cubicBezTo>
                  <a:cubicBezTo>
                    <a:pt x="194927" y="142824"/>
                    <a:pt x="194666" y="136819"/>
                    <a:pt x="195058" y="130552"/>
                  </a:cubicBezTo>
                  <a:cubicBezTo>
                    <a:pt x="195319" y="124415"/>
                    <a:pt x="196233" y="118148"/>
                    <a:pt x="197669" y="112143"/>
                  </a:cubicBezTo>
                  <a:cubicBezTo>
                    <a:pt x="200542" y="100131"/>
                    <a:pt x="204589" y="88381"/>
                    <a:pt x="209420" y="77022"/>
                  </a:cubicBezTo>
                  <a:lnTo>
                    <a:pt x="213206" y="68535"/>
                  </a:lnTo>
                  <a:lnTo>
                    <a:pt x="215034" y="64227"/>
                  </a:lnTo>
                  <a:lnTo>
                    <a:pt x="216731" y="60180"/>
                  </a:lnTo>
                  <a:cubicBezTo>
                    <a:pt x="218820" y="54827"/>
                    <a:pt x="219864" y="49082"/>
                    <a:pt x="219995" y="43337"/>
                  </a:cubicBezTo>
                  <a:cubicBezTo>
                    <a:pt x="219995" y="42482"/>
                    <a:pt x="219963" y="41630"/>
                    <a:pt x="219900" y="40782"/>
                  </a:cubicBezTo>
                  <a:lnTo>
                    <a:pt x="219900" y="40782"/>
                  </a:lnTo>
                  <a:cubicBezTo>
                    <a:pt x="220164" y="44070"/>
                    <a:pt x="220004" y="47393"/>
                    <a:pt x="219473" y="50649"/>
                  </a:cubicBezTo>
                  <a:cubicBezTo>
                    <a:pt x="219212" y="52215"/>
                    <a:pt x="218820" y="53782"/>
                    <a:pt x="218428" y="55349"/>
                  </a:cubicBezTo>
                  <a:lnTo>
                    <a:pt x="217775" y="57699"/>
                  </a:lnTo>
                  <a:lnTo>
                    <a:pt x="217384" y="58874"/>
                  </a:lnTo>
                  <a:cubicBezTo>
                    <a:pt x="217253" y="59266"/>
                    <a:pt x="217123" y="59657"/>
                    <a:pt x="216992" y="60049"/>
                  </a:cubicBezTo>
                  <a:cubicBezTo>
                    <a:pt x="216339" y="61485"/>
                    <a:pt x="215687" y="63052"/>
                    <a:pt x="215164" y="64619"/>
                  </a:cubicBezTo>
                  <a:lnTo>
                    <a:pt x="213075" y="69319"/>
                  </a:lnTo>
                  <a:cubicBezTo>
                    <a:pt x="207331" y="81853"/>
                    <a:pt x="202630" y="94778"/>
                    <a:pt x="199105" y="107965"/>
                  </a:cubicBezTo>
                  <a:cubicBezTo>
                    <a:pt x="197408" y="114623"/>
                    <a:pt x="196233" y="121543"/>
                    <a:pt x="195841" y="128332"/>
                  </a:cubicBezTo>
                  <a:cubicBezTo>
                    <a:pt x="195189" y="135252"/>
                    <a:pt x="195711" y="142172"/>
                    <a:pt x="195189" y="148308"/>
                  </a:cubicBezTo>
                  <a:cubicBezTo>
                    <a:pt x="195058" y="149744"/>
                    <a:pt x="194927" y="151050"/>
                    <a:pt x="194797" y="152355"/>
                  </a:cubicBezTo>
                  <a:lnTo>
                    <a:pt x="194014" y="156403"/>
                  </a:lnTo>
                  <a:cubicBezTo>
                    <a:pt x="193752" y="158100"/>
                    <a:pt x="193361" y="159797"/>
                    <a:pt x="192969" y="161364"/>
                  </a:cubicBezTo>
                  <a:cubicBezTo>
                    <a:pt x="192708" y="162931"/>
                    <a:pt x="192186" y="164498"/>
                    <a:pt x="191794" y="165803"/>
                  </a:cubicBezTo>
                  <a:cubicBezTo>
                    <a:pt x="191272" y="168675"/>
                    <a:pt x="190358" y="171026"/>
                    <a:pt x="189836" y="172853"/>
                  </a:cubicBezTo>
                  <a:cubicBezTo>
                    <a:pt x="189444" y="174551"/>
                    <a:pt x="189183" y="175726"/>
                    <a:pt x="189574" y="175856"/>
                  </a:cubicBezTo>
                  <a:cubicBezTo>
                    <a:pt x="189593" y="175865"/>
                    <a:pt x="189614" y="175870"/>
                    <a:pt x="189637" y="175870"/>
                  </a:cubicBezTo>
                  <a:cubicBezTo>
                    <a:pt x="189948" y="175870"/>
                    <a:pt x="190710" y="175048"/>
                    <a:pt x="191925" y="172984"/>
                  </a:cubicBezTo>
                  <a:cubicBezTo>
                    <a:pt x="194144" y="169328"/>
                    <a:pt x="195972" y="165542"/>
                    <a:pt x="197278" y="161495"/>
                  </a:cubicBezTo>
                  <a:cubicBezTo>
                    <a:pt x="197800" y="159797"/>
                    <a:pt x="198191" y="158100"/>
                    <a:pt x="198453" y="156403"/>
                  </a:cubicBezTo>
                  <a:cubicBezTo>
                    <a:pt x="198714" y="155358"/>
                    <a:pt x="198844" y="154444"/>
                    <a:pt x="198975" y="153400"/>
                  </a:cubicBezTo>
                  <a:cubicBezTo>
                    <a:pt x="199236" y="152486"/>
                    <a:pt x="199236" y="151441"/>
                    <a:pt x="199366" y="150528"/>
                  </a:cubicBezTo>
                  <a:cubicBezTo>
                    <a:pt x="199628" y="148700"/>
                    <a:pt x="199628" y="147002"/>
                    <a:pt x="199628" y="145827"/>
                  </a:cubicBezTo>
                  <a:lnTo>
                    <a:pt x="199628" y="143869"/>
                  </a:lnTo>
                  <a:cubicBezTo>
                    <a:pt x="199783" y="142934"/>
                    <a:pt x="199960" y="142578"/>
                    <a:pt x="200140" y="142578"/>
                  </a:cubicBezTo>
                  <a:cubicBezTo>
                    <a:pt x="200414" y="142578"/>
                    <a:pt x="200697" y="143396"/>
                    <a:pt x="200933" y="144261"/>
                  </a:cubicBezTo>
                  <a:cubicBezTo>
                    <a:pt x="201064" y="139430"/>
                    <a:pt x="200933" y="134730"/>
                    <a:pt x="201194" y="130030"/>
                  </a:cubicBezTo>
                  <a:cubicBezTo>
                    <a:pt x="201325" y="127679"/>
                    <a:pt x="201455" y="125329"/>
                    <a:pt x="201847" y="122979"/>
                  </a:cubicBezTo>
                  <a:cubicBezTo>
                    <a:pt x="202239" y="120760"/>
                    <a:pt x="202500" y="118410"/>
                    <a:pt x="203022" y="116060"/>
                  </a:cubicBezTo>
                  <a:cubicBezTo>
                    <a:pt x="204850" y="106790"/>
                    <a:pt x="207592" y="97781"/>
                    <a:pt x="210986" y="88903"/>
                  </a:cubicBezTo>
                  <a:cubicBezTo>
                    <a:pt x="212814" y="84464"/>
                    <a:pt x="214511" y="80155"/>
                    <a:pt x="216339" y="75716"/>
                  </a:cubicBezTo>
                  <a:cubicBezTo>
                    <a:pt x="218297" y="71278"/>
                    <a:pt x="220255" y="67101"/>
                    <a:pt x="222083" y="62402"/>
                  </a:cubicBezTo>
                  <a:lnTo>
                    <a:pt x="222083" y="62402"/>
                  </a:lnTo>
                  <a:cubicBezTo>
                    <a:pt x="220255" y="67101"/>
                    <a:pt x="218428" y="71409"/>
                    <a:pt x="216470" y="75847"/>
                  </a:cubicBezTo>
                  <a:cubicBezTo>
                    <a:pt x="214511" y="80155"/>
                    <a:pt x="212814" y="84725"/>
                    <a:pt x="211117" y="89164"/>
                  </a:cubicBezTo>
                  <a:cubicBezTo>
                    <a:pt x="207722" y="98042"/>
                    <a:pt x="204981" y="107312"/>
                    <a:pt x="203153" y="116712"/>
                  </a:cubicBezTo>
                  <a:cubicBezTo>
                    <a:pt x="202761" y="119062"/>
                    <a:pt x="202239" y="121412"/>
                    <a:pt x="202108" y="123763"/>
                  </a:cubicBezTo>
                  <a:cubicBezTo>
                    <a:pt x="201978" y="126113"/>
                    <a:pt x="201586" y="128463"/>
                    <a:pt x="201586" y="130813"/>
                  </a:cubicBezTo>
                  <a:cubicBezTo>
                    <a:pt x="201325" y="135644"/>
                    <a:pt x="201455" y="140474"/>
                    <a:pt x="201325" y="145436"/>
                  </a:cubicBezTo>
                  <a:cubicBezTo>
                    <a:pt x="201466" y="145789"/>
                    <a:pt x="201607" y="146027"/>
                    <a:pt x="201749" y="146027"/>
                  </a:cubicBezTo>
                  <a:cubicBezTo>
                    <a:pt x="201868" y="146027"/>
                    <a:pt x="201988" y="145855"/>
                    <a:pt x="202108" y="145436"/>
                  </a:cubicBezTo>
                  <a:cubicBezTo>
                    <a:pt x="202500" y="142824"/>
                    <a:pt x="202761" y="140344"/>
                    <a:pt x="202761" y="137863"/>
                  </a:cubicBezTo>
                  <a:cubicBezTo>
                    <a:pt x="202892" y="134860"/>
                    <a:pt x="202892" y="130291"/>
                    <a:pt x="203544" y="124546"/>
                  </a:cubicBezTo>
                  <a:cubicBezTo>
                    <a:pt x="204328" y="118018"/>
                    <a:pt x="205633" y="111620"/>
                    <a:pt x="207461" y="105354"/>
                  </a:cubicBezTo>
                  <a:cubicBezTo>
                    <a:pt x="208245" y="101828"/>
                    <a:pt x="209550" y="98303"/>
                    <a:pt x="210725" y="94778"/>
                  </a:cubicBezTo>
                  <a:cubicBezTo>
                    <a:pt x="211770" y="91122"/>
                    <a:pt x="213206" y="87728"/>
                    <a:pt x="214511" y="84333"/>
                  </a:cubicBezTo>
                  <a:cubicBezTo>
                    <a:pt x="215687" y="80939"/>
                    <a:pt x="217253" y="77544"/>
                    <a:pt x="218559" y="74541"/>
                  </a:cubicBezTo>
                  <a:cubicBezTo>
                    <a:pt x="219212" y="72974"/>
                    <a:pt x="219864" y="71408"/>
                    <a:pt x="220517" y="69972"/>
                  </a:cubicBezTo>
                  <a:cubicBezTo>
                    <a:pt x="221170" y="68535"/>
                    <a:pt x="221823" y="67099"/>
                    <a:pt x="222345" y="65663"/>
                  </a:cubicBezTo>
                  <a:cubicBezTo>
                    <a:pt x="226131" y="57568"/>
                    <a:pt x="227829" y="48690"/>
                    <a:pt x="227306" y="39681"/>
                  </a:cubicBezTo>
                  <a:cubicBezTo>
                    <a:pt x="227176" y="38637"/>
                    <a:pt x="227045" y="37462"/>
                    <a:pt x="226784" y="36287"/>
                  </a:cubicBezTo>
                  <a:cubicBezTo>
                    <a:pt x="226654" y="35242"/>
                    <a:pt x="226523" y="34067"/>
                    <a:pt x="226131" y="32892"/>
                  </a:cubicBezTo>
                  <a:cubicBezTo>
                    <a:pt x="224956" y="28453"/>
                    <a:pt x="222998" y="24145"/>
                    <a:pt x="220517" y="20228"/>
                  </a:cubicBezTo>
                  <a:cubicBezTo>
                    <a:pt x="219864" y="19183"/>
                    <a:pt x="219081" y="18400"/>
                    <a:pt x="218298" y="17356"/>
                  </a:cubicBezTo>
                  <a:lnTo>
                    <a:pt x="217253" y="16050"/>
                  </a:lnTo>
                  <a:lnTo>
                    <a:pt x="216078" y="14744"/>
                  </a:lnTo>
                  <a:cubicBezTo>
                    <a:pt x="209550" y="8086"/>
                    <a:pt x="201194" y="3386"/>
                    <a:pt x="192055" y="1297"/>
                  </a:cubicBezTo>
                  <a:cubicBezTo>
                    <a:pt x="188023" y="433"/>
                    <a:pt x="183940" y="1"/>
                    <a:pt x="179863" y="1"/>
                  </a:cubicBezTo>
                  <a:close/>
                </a:path>
              </a:pathLst>
            </a:custGeom>
            <a:solidFill>
              <a:srgbClr val="5EA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7" name="Google Shape;1477;p18"/>
          <p:cNvGrpSpPr/>
          <p:nvPr/>
        </p:nvGrpSpPr>
        <p:grpSpPr>
          <a:xfrm rot="3959244">
            <a:off x="-684480" y="-867107"/>
            <a:ext cx="2836346" cy="2990614"/>
            <a:chOff x="235075" y="777725"/>
            <a:chExt cx="7186900" cy="4132775"/>
          </a:xfrm>
        </p:grpSpPr>
        <p:sp>
          <p:nvSpPr>
            <p:cNvPr id="1478" name="Google Shape;1478;p18"/>
            <p:cNvSpPr/>
            <p:nvPr/>
          </p:nvSpPr>
          <p:spPr>
            <a:xfrm>
              <a:off x="342575" y="932875"/>
              <a:ext cx="7079400" cy="3826525"/>
            </a:xfrm>
            <a:custGeom>
              <a:rect b="b" l="l" r="r" t="t"/>
              <a:pathLst>
                <a:path extrusionOk="0" h="153061" w="283176">
                  <a:moveTo>
                    <a:pt x="168404" y="0"/>
                  </a:moveTo>
                  <a:cubicBezTo>
                    <a:pt x="157709" y="0"/>
                    <a:pt x="146666" y="1269"/>
                    <a:pt x="137470" y="1958"/>
                  </a:cubicBezTo>
                  <a:cubicBezTo>
                    <a:pt x="99769" y="4776"/>
                    <a:pt x="61970" y="14736"/>
                    <a:pt x="30657" y="36550"/>
                  </a:cubicBezTo>
                  <a:cubicBezTo>
                    <a:pt x="16422" y="46461"/>
                    <a:pt x="2915" y="60284"/>
                    <a:pt x="1336" y="77580"/>
                  </a:cubicBezTo>
                  <a:cubicBezTo>
                    <a:pt x="0" y="92204"/>
                    <a:pt x="7774" y="106560"/>
                    <a:pt x="18778" y="116301"/>
                  </a:cubicBezTo>
                  <a:cubicBezTo>
                    <a:pt x="29807" y="126043"/>
                    <a:pt x="43726" y="131800"/>
                    <a:pt x="57670" y="136415"/>
                  </a:cubicBezTo>
                  <a:cubicBezTo>
                    <a:pt x="91058" y="147472"/>
                    <a:pt x="125903" y="153060"/>
                    <a:pt x="160873" y="153060"/>
                  </a:cubicBezTo>
                  <a:cubicBezTo>
                    <a:pt x="176382" y="153060"/>
                    <a:pt x="191917" y="151961"/>
                    <a:pt x="207359" y="149752"/>
                  </a:cubicBezTo>
                  <a:cubicBezTo>
                    <a:pt x="222226" y="147614"/>
                    <a:pt x="237360" y="144286"/>
                    <a:pt x="249871" y="135929"/>
                  </a:cubicBezTo>
                  <a:cubicBezTo>
                    <a:pt x="275062" y="119095"/>
                    <a:pt x="283175" y="80398"/>
                    <a:pt x="265102" y="56057"/>
                  </a:cubicBezTo>
                  <a:cubicBezTo>
                    <a:pt x="255968" y="43789"/>
                    <a:pt x="242097" y="36137"/>
                    <a:pt x="229125" y="28024"/>
                  </a:cubicBezTo>
                  <a:cubicBezTo>
                    <a:pt x="217003" y="20420"/>
                    <a:pt x="204881" y="7643"/>
                    <a:pt x="191278" y="3027"/>
                  </a:cubicBezTo>
                  <a:cubicBezTo>
                    <a:pt x="184502" y="737"/>
                    <a:pt x="176554" y="0"/>
                    <a:pt x="168404" y="0"/>
                  </a:cubicBezTo>
                  <a:close/>
                </a:path>
              </a:pathLst>
            </a:custGeom>
            <a:solidFill>
              <a:srgbClr val="FDB3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8"/>
            <p:cNvSpPr/>
            <p:nvPr/>
          </p:nvSpPr>
          <p:spPr>
            <a:xfrm>
              <a:off x="235075" y="777725"/>
              <a:ext cx="7126775" cy="4132775"/>
            </a:xfrm>
            <a:custGeom>
              <a:rect b="b" l="l" r="r" t="t"/>
              <a:pathLst>
                <a:path extrusionOk="0" h="165311" w="285071">
                  <a:moveTo>
                    <a:pt x="193683" y="2310"/>
                  </a:moveTo>
                  <a:lnTo>
                    <a:pt x="194120" y="2431"/>
                  </a:lnTo>
                  <a:lnTo>
                    <a:pt x="194557" y="2553"/>
                  </a:lnTo>
                  <a:lnTo>
                    <a:pt x="195456" y="2820"/>
                  </a:lnTo>
                  <a:lnTo>
                    <a:pt x="196198" y="3047"/>
                  </a:lnTo>
                  <a:lnTo>
                    <a:pt x="196198" y="3047"/>
                  </a:lnTo>
                  <a:cubicBezTo>
                    <a:pt x="196113" y="3020"/>
                    <a:pt x="196027" y="2993"/>
                    <a:pt x="195942" y="2966"/>
                  </a:cubicBezTo>
                  <a:lnTo>
                    <a:pt x="194825" y="2626"/>
                  </a:lnTo>
                  <a:cubicBezTo>
                    <a:pt x="194436" y="2504"/>
                    <a:pt x="194072" y="2383"/>
                    <a:pt x="193683" y="2310"/>
                  </a:cubicBezTo>
                  <a:close/>
                  <a:moveTo>
                    <a:pt x="196198" y="3047"/>
                  </a:moveTo>
                  <a:cubicBezTo>
                    <a:pt x="196309" y="3081"/>
                    <a:pt x="196421" y="3115"/>
                    <a:pt x="196532" y="3149"/>
                  </a:cubicBezTo>
                  <a:lnTo>
                    <a:pt x="196532" y="3149"/>
                  </a:lnTo>
                  <a:lnTo>
                    <a:pt x="196198" y="3047"/>
                  </a:lnTo>
                  <a:close/>
                  <a:moveTo>
                    <a:pt x="196532" y="3149"/>
                  </a:moveTo>
                  <a:lnTo>
                    <a:pt x="197205" y="3354"/>
                  </a:lnTo>
                  <a:cubicBezTo>
                    <a:pt x="197213" y="3356"/>
                    <a:pt x="197220" y="3358"/>
                    <a:pt x="197228" y="3360"/>
                  </a:cubicBezTo>
                  <a:lnTo>
                    <a:pt x="197228" y="3360"/>
                  </a:lnTo>
                  <a:cubicBezTo>
                    <a:pt x="196996" y="3288"/>
                    <a:pt x="196764" y="3219"/>
                    <a:pt x="196532" y="3149"/>
                  </a:cubicBezTo>
                  <a:close/>
                  <a:moveTo>
                    <a:pt x="197228" y="3360"/>
                  </a:moveTo>
                  <a:lnTo>
                    <a:pt x="197228" y="3360"/>
                  </a:lnTo>
                  <a:cubicBezTo>
                    <a:pt x="197350" y="3398"/>
                    <a:pt x="197472" y="3437"/>
                    <a:pt x="197593" y="3477"/>
                  </a:cubicBezTo>
                  <a:lnTo>
                    <a:pt x="197593" y="3477"/>
                  </a:lnTo>
                  <a:cubicBezTo>
                    <a:pt x="197473" y="3434"/>
                    <a:pt x="197353" y="3392"/>
                    <a:pt x="197228" y="3360"/>
                  </a:cubicBezTo>
                  <a:close/>
                  <a:moveTo>
                    <a:pt x="197593" y="3477"/>
                  </a:moveTo>
                  <a:lnTo>
                    <a:pt x="197593" y="3477"/>
                  </a:lnTo>
                  <a:cubicBezTo>
                    <a:pt x="197745" y="3533"/>
                    <a:pt x="197897" y="3593"/>
                    <a:pt x="198055" y="3646"/>
                  </a:cubicBezTo>
                  <a:lnTo>
                    <a:pt x="198930" y="3986"/>
                  </a:lnTo>
                  <a:cubicBezTo>
                    <a:pt x="199513" y="4205"/>
                    <a:pt x="200096" y="4423"/>
                    <a:pt x="200655" y="4666"/>
                  </a:cubicBezTo>
                  <a:cubicBezTo>
                    <a:pt x="200971" y="4803"/>
                    <a:pt x="201287" y="4943"/>
                    <a:pt x="201601" y="5085"/>
                  </a:cubicBezTo>
                  <a:lnTo>
                    <a:pt x="201601" y="5085"/>
                  </a:lnTo>
                  <a:lnTo>
                    <a:pt x="200412" y="4545"/>
                  </a:lnTo>
                  <a:lnTo>
                    <a:pt x="198201" y="3694"/>
                  </a:lnTo>
                  <a:cubicBezTo>
                    <a:pt x="197999" y="3616"/>
                    <a:pt x="197796" y="3545"/>
                    <a:pt x="197593" y="3477"/>
                  </a:cubicBezTo>
                  <a:close/>
                  <a:moveTo>
                    <a:pt x="201601" y="5085"/>
                  </a:moveTo>
                  <a:lnTo>
                    <a:pt x="201792" y="5172"/>
                  </a:lnTo>
                  <a:lnTo>
                    <a:pt x="201792" y="5172"/>
                  </a:lnTo>
                  <a:cubicBezTo>
                    <a:pt x="201728" y="5143"/>
                    <a:pt x="201665" y="5114"/>
                    <a:pt x="201601" y="5085"/>
                  </a:cubicBezTo>
                  <a:close/>
                  <a:moveTo>
                    <a:pt x="201792" y="5172"/>
                  </a:moveTo>
                  <a:cubicBezTo>
                    <a:pt x="202347" y="5425"/>
                    <a:pt x="202898" y="5687"/>
                    <a:pt x="203447" y="5957"/>
                  </a:cubicBezTo>
                  <a:lnTo>
                    <a:pt x="203447" y="5957"/>
                  </a:lnTo>
                  <a:cubicBezTo>
                    <a:pt x="203149" y="5808"/>
                    <a:pt x="202850" y="5661"/>
                    <a:pt x="202550" y="5516"/>
                  </a:cubicBezTo>
                  <a:lnTo>
                    <a:pt x="201792" y="5172"/>
                  </a:lnTo>
                  <a:close/>
                  <a:moveTo>
                    <a:pt x="203447" y="5957"/>
                  </a:moveTo>
                  <a:cubicBezTo>
                    <a:pt x="205025" y="6746"/>
                    <a:pt x="206570" y="7594"/>
                    <a:pt x="208082" y="8506"/>
                  </a:cubicBezTo>
                  <a:lnTo>
                    <a:pt x="208082" y="8506"/>
                  </a:lnTo>
                  <a:cubicBezTo>
                    <a:pt x="207745" y="8301"/>
                    <a:pt x="207407" y="8098"/>
                    <a:pt x="207068" y="7897"/>
                  </a:cubicBezTo>
                  <a:cubicBezTo>
                    <a:pt x="205877" y="7204"/>
                    <a:pt x="204670" y="6559"/>
                    <a:pt x="203447" y="5957"/>
                  </a:cubicBezTo>
                  <a:close/>
                  <a:moveTo>
                    <a:pt x="208082" y="8506"/>
                  </a:moveTo>
                  <a:cubicBezTo>
                    <a:pt x="208378" y="8686"/>
                    <a:pt x="208674" y="8868"/>
                    <a:pt x="208969" y="9051"/>
                  </a:cubicBezTo>
                  <a:lnTo>
                    <a:pt x="208969" y="9051"/>
                  </a:lnTo>
                  <a:cubicBezTo>
                    <a:pt x="208675" y="8867"/>
                    <a:pt x="208379" y="8685"/>
                    <a:pt x="208082" y="8506"/>
                  </a:cubicBezTo>
                  <a:close/>
                  <a:moveTo>
                    <a:pt x="274827" y="94613"/>
                  </a:moveTo>
                  <a:cubicBezTo>
                    <a:pt x="274825" y="94672"/>
                    <a:pt x="274822" y="94731"/>
                    <a:pt x="274819" y="94790"/>
                  </a:cubicBezTo>
                  <a:lnTo>
                    <a:pt x="274827" y="94613"/>
                  </a:lnTo>
                  <a:close/>
                  <a:moveTo>
                    <a:pt x="182036" y="164515"/>
                  </a:moveTo>
                  <a:cubicBezTo>
                    <a:pt x="182009" y="164557"/>
                    <a:pt x="182151" y="164591"/>
                    <a:pt x="182606" y="164606"/>
                  </a:cubicBezTo>
                  <a:cubicBezTo>
                    <a:pt x="182112" y="164589"/>
                    <a:pt x="181975" y="164562"/>
                    <a:pt x="182036" y="164515"/>
                  </a:cubicBezTo>
                  <a:close/>
                  <a:moveTo>
                    <a:pt x="171889" y="1"/>
                  </a:moveTo>
                  <a:cubicBezTo>
                    <a:pt x="169431" y="1"/>
                    <a:pt x="166985" y="62"/>
                    <a:pt x="164556" y="148"/>
                  </a:cubicBezTo>
                  <a:cubicBezTo>
                    <a:pt x="156370" y="512"/>
                    <a:pt x="148378" y="1314"/>
                    <a:pt x="140483" y="1872"/>
                  </a:cubicBezTo>
                  <a:cubicBezTo>
                    <a:pt x="132321" y="2456"/>
                    <a:pt x="124183" y="3379"/>
                    <a:pt x="116020" y="4666"/>
                  </a:cubicBezTo>
                  <a:lnTo>
                    <a:pt x="112960" y="5128"/>
                  </a:lnTo>
                  <a:cubicBezTo>
                    <a:pt x="111964" y="5298"/>
                    <a:pt x="110943" y="5516"/>
                    <a:pt x="109923" y="5686"/>
                  </a:cubicBezTo>
                  <a:lnTo>
                    <a:pt x="106887" y="6269"/>
                  </a:lnTo>
                  <a:lnTo>
                    <a:pt x="105380" y="6537"/>
                  </a:lnTo>
                  <a:lnTo>
                    <a:pt x="103850" y="6877"/>
                  </a:lnTo>
                  <a:cubicBezTo>
                    <a:pt x="101834" y="7314"/>
                    <a:pt x="99817" y="7727"/>
                    <a:pt x="97777" y="8188"/>
                  </a:cubicBezTo>
                  <a:lnTo>
                    <a:pt x="91704" y="9719"/>
                  </a:lnTo>
                  <a:cubicBezTo>
                    <a:pt x="90878" y="9913"/>
                    <a:pt x="90052" y="10180"/>
                    <a:pt x="89226" y="10423"/>
                  </a:cubicBezTo>
                  <a:lnTo>
                    <a:pt x="86797" y="11128"/>
                  </a:lnTo>
                  <a:lnTo>
                    <a:pt x="84416" y="11857"/>
                  </a:lnTo>
                  <a:cubicBezTo>
                    <a:pt x="83615" y="12099"/>
                    <a:pt x="82861" y="12391"/>
                    <a:pt x="82108" y="12634"/>
                  </a:cubicBezTo>
                  <a:lnTo>
                    <a:pt x="77614" y="14213"/>
                  </a:lnTo>
                  <a:cubicBezTo>
                    <a:pt x="76157" y="14747"/>
                    <a:pt x="74748" y="15355"/>
                    <a:pt x="73363" y="15889"/>
                  </a:cubicBezTo>
                  <a:lnTo>
                    <a:pt x="71323" y="16739"/>
                  </a:lnTo>
                  <a:lnTo>
                    <a:pt x="70327" y="17152"/>
                  </a:lnTo>
                  <a:lnTo>
                    <a:pt x="69331" y="17590"/>
                  </a:lnTo>
                  <a:lnTo>
                    <a:pt x="65517" y="19363"/>
                  </a:lnTo>
                  <a:lnTo>
                    <a:pt x="63671" y="20213"/>
                  </a:lnTo>
                  <a:lnTo>
                    <a:pt x="61922" y="21136"/>
                  </a:lnTo>
                  <a:lnTo>
                    <a:pt x="58521" y="22910"/>
                  </a:lnTo>
                  <a:lnTo>
                    <a:pt x="62772" y="21088"/>
                  </a:lnTo>
                  <a:lnTo>
                    <a:pt x="63841" y="20650"/>
                  </a:lnTo>
                  <a:lnTo>
                    <a:pt x="64909" y="20213"/>
                  </a:lnTo>
                  <a:lnTo>
                    <a:pt x="67072" y="19387"/>
                  </a:lnTo>
                  <a:lnTo>
                    <a:pt x="69234" y="18561"/>
                  </a:lnTo>
                  <a:cubicBezTo>
                    <a:pt x="69962" y="18270"/>
                    <a:pt x="70691" y="17978"/>
                    <a:pt x="71420" y="17735"/>
                  </a:cubicBezTo>
                  <a:lnTo>
                    <a:pt x="75817" y="16229"/>
                  </a:lnTo>
                  <a:cubicBezTo>
                    <a:pt x="76545" y="15962"/>
                    <a:pt x="77274" y="15695"/>
                    <a:pt x="78027" y="15476"/>
                  </a:cubicBezTo>
                  <a:lnTo>
                    <a:pt x="80238" y="14796"/>
                  </a:lnTo>
                  <a:cubicBezTo>
                    <a:pt x="81720" y="14334"/>
                    <a:pt x="83202" y="13873"/>
                    <a:pt x="84708" y="13411"/>
                  </a:cubicBezTo>
                  <a:lnTo>
                    <a:pt x="89202" y="12172"/>
                  </a:lnTo>
                  <a:lnTo>
                    <a:pt x="91461" y="11565"/>
                  </a:lnTo>
                  <a:lnTo>
                    <a:pt x="93744" y="11031"/>
                  </a:lnTo>
                  <a:lnTo>
                    <a:pt x="98287" y="9913"/>
                  </a:lnTo>
                  <a:cubicBezTo>
                    <a:pt x="99817" y="9597"/>
                    <a:pt x="101372" y="9282"/>
                    <a:pt x="102878" y="8942"/>
                  </a:cubicBezTo>
                  <a:lnTo>
                    <a:pt x="105186" y="8480"/>
                  </a:lnTo>
                  <a:cubicBezTo>
                    <a:pt x="105963" y="8310"/>
                    <a:pt x="106716" y="8188"/>
                    <a:pt x="107494" y="8043"/>
                  </a:cubicBezTo>
                  <a:lnTo>
                    <a:pt x="112134" y="7217"/>
                  </a:lnTo>
                  <a:cubicBezTo>
                    <a:pt x="118328" y="6197"/>
                    <a:pt x="124547" y="5322"/>
                    <a:pt x="130839" y="4715"/>
                  </a:cubicBezTo>
                  <a:lnTo>
                    <a:pt x="133195" y="4472"/>
                  </a:lnTo>
                  <a:lnTo>
                    <a:pt x="134361" y="4350"/>
                  </a:lnTo>
                  <a:lnTo>
                    <a:pt x="135551" y="4277"/>
                  </a:lnTo>
                  <a:lnTo>
                    <a:pt x="140264" y="3913"/>
                  </a:lnTo>
                  <a:lnTo>
                    <a:pt x="141454" y="3816"/>
                  </a:lnTo>
                  <a:lnTo>
                    <a:pt x="142596" y="3743"/>
                  </a:lnTo>
                  <a:lnTo>
                    <a:pt x="144928" y="3573"/>
                  </a:lnTo>
                  <a:lnTo>
                    <a:pt x="149568" y="3209"/>
                  </a:lnTo>
                  <a:cubicBezTo>
                    <a:pt x="155811" y="2747"/>
                    <a:pt x="162151" y="2261"/>
                    <a:pt x="168589" y="2140"/>
                  </a:cubicBezTo>
                  <a:lnTo>
                    <a:pt x="171018" y="2115"/>
                  </a:lnTo>
                  <a:cubicBezTo>
                    <a:pt x="171419" y="2103"/>
                    <a:pt x="171820" y="2097"/>
                    <a:pt x="172224" y="2097"/>
                  </a:cubicBezTo>
                  <a:cubicBezTo>
                    <a:pt x="172628" y="2097"/>
                    <a:pt x="173034" y="2103"/>
                    <a:pt x="173447" y="2115"/>
                  </a:cubicBezTo>
                  <a:lnTo>
                    <a:pt x="175877" y="2164"/>
                  </a:lnTo>
                  <a:cubicBezTo>
                    <a:pt x="176678" y="2188"/>
                    <a:pt x="177504" y="2237"/>
                    <a:pt x="178330" y="2261"/>
                  </a:cubicBezTo>
                  <a:lnTo>
                    <a:pt x="179545" y="2334"/>
                  </a:lnTo>
                  <a:cubicBezTo>
                    <a:pt x="179958" y="2358"/>
                    <a:pt x="180346" y="2407"/>
                    <a:pt x="180759" y="2431"/>
                  </a:cubicBezTo>
                  <a:lnTo>
                    <a:pt x="183237" y="2650"/>
                  </a:lnTo>
                  <a:lnTo>
                    <a:pt x="185691" y="2941"/>
                  </a:lnTo>
                  <a:cubicBezTo>
                    <a:pt x="186104" y="2990"/>
                    <a:pt x="186517" y="3039"/>
                    <a:pt x="186930" y="3111"/>
                  </a:cubicBezTo>
                  <a:lnTo>
                    <a:pt x="188168" y="3330"/>
                  </a:lnTo>
                  <a:lnTo>
                    <a:pt x="189407" y="3549"/>
                  </a:lnTo>
                  <a:cubicBezTo>
                    <a:pt x="189820" y="3622"/>
                    <a:pt x="190233" y="3694"/>
                    <a:pt x="190646" y="3792"/>
                  </a:cubicBezTo>
                  <a:lnTo>
                    <a:pt x="193124" y="4350"/>
                  </a:lnTo>
                  <a:cubicBezTo>
                    <a:pt x="193537" y="4447"/>
                    <a:pt x="193950" y="4569"/>
                    <a:pt x="194363" y="4690"/>
                  </a:cubicBezTo>
                  <a:lnTo>
                    <a:pt x="195602" y="5079"/>
                  </a:lnTo>
                  <a:lnTo>
                    <a:pt x="196841" y="5443"/>
                  </a:lnTo>
                  <a:lnTo>
                    <a:pt x="198055" y="5905"/>
                  </a:lnTo>
                  <a:cubicBezTo>
                    <a:pt x="201238" y="7144"/>
                    <a:pt x="204299" y="8650"/>
                    <a:pt x="207189" y="10448"/>
                  </a:cubicBezTo>
                  <a:cubicBezTo>
                    <a:pt x="212898" y="13921"/>
                    <a:pt x="217975" y="17954"/>
                    <a:pt x="222955" y="21865"/>
                  </a:cubicBezTo>
                  <a:cubicBezTo>
                    <a:pt x="225433" y="23808"/>
                    <a:pt x="227911" y="25752"/>
                    <a:pt x="230388" y="27574"/>
                  </a:cubicBezTo>
                  <a:cubicBezTo>
                    <a:pt x="231020" y="28035"/>
                    <a:pt x="231627" y="28472"/>
                    <a:pt x="232259" y="28910"/>
                  </a:cubicBezTo>
                  <a:lnTo>
                    <a:pt x="233206" y="29566"/>
                  </a:lnTo>
                  <a:lnTo>
                    <a:pt x="234154" y="30173"/>
                  </a:lnTo>
                  <a:cubicBezTo>
                    <a:pt x="235368" y="30999"/>
                    <a:pt x="236753" y="31849"/>
                    <a:pt x="238065" y="32675"/>
                  </a:cubicBezTo>
                  <a:cubicBezTo>
                    <a:pt x="240761" y="34351"/>
                    <a:pt x="243482" y="36027"/>
                    <a:pt x="246178" y="37752"/>
                  </a:cubicBezTo>
                  <a:cubicBezTo>
                    <a:pt x="248875" y="39477"/>
                    <a:pt x="251571" y="41250"/>
                    <a:pt x="254243" y="43145"/>
                  </a:cubicBezTo>
                  <a:cubicBezTo>
                    <a:pt x="256891" y="45040"/>
                    <a:pt x="259491" y="47032"/>
                    <a:pt x="262017" y="49194"/>
                  </a:cubicBezTo>
                  <a:cubicBezTo>
                    <a:pt x="264543" y="51356"/>
                    <a:pt x="266924" y="53712"/>
                    <a:pt x="269135" y="56214"/>
                  </a:cubicBezTo>
                  <a:lnTo>
                    <a:pt x="269961" y="57161"/>
                  </a:lnTo>
                  <a:cubicBezTo>
                    <a:pt x="270228" y="57477"/>
                    <a:pt x="270495" y="57817"/>
                    <a:pt x="270762" y="58133"/>
                  </a:cubicBezTo>
                  <a:lnTo>
                    <a:pt x="272317" y="60125"/>
                  </a:lnTo>
                  <a:lnTo>
                    <a:pt x="273774" y="62239"/>
                  </a:lnTo>
                  <a:cubicBezTo>
                    <a:pt x="274017" y="62579"/>
                    <a:pt x="274236" y="62943"/>
                    <a:pt x="274455" y="63307"/>
                  </a:cubicBezTo>
                  <a:lnTo>
                    <a:pt x="275111" y="64401"/>
                  </a:lnTo>
                  <a:cubicBezTo>
                    <a:pt x="276811" y="67340"/>
                    <a:pt x="278269" y="70401"/>
                    <a:pt x="279410" y="73607"/>
                  </a:cubicBezTo>
                  <a:cubicBezTo>
                    <a:pt x="280528" y="76790"/>
                    <a:pt x="281354" y="80069"/>
                    <a:pt x="281864" y="83397"/>
                  </a:cubicBezTo>
                  <a:lnTo>
                    <a:pt x="282082" y="84636"/>
                  </a:lnTo>
                  <a:cubicBezTo>
                    <a:pt x="282155" y="85049"/>
                    <a:pt x="282180" y="85462"/>
                    <a:pt x="282228" y="85875"/>
                  </a:cubicBezTo>
                  <a:lnTo>
                    <a:pt x="282350" y="87138"/>
                  </a:lnTo>
                  <a:cubicBezTo>
                    <a:pt x="282398" y="87551"/>
                    <a:pt x="282447" y="87964"/>
                    <a:pt x="282471" y="88377"/>
                  </a:cubicBezTo>
                  <a:lnTo>
                    <a:pt x="282617" y="90879"/>
                  </a:lnTo>
                  <a:lnTo>
                    <a:pt x="282641" y="93381"/>
                  </a:lnTo>
                  <a:cubicBezTo>
                    <a:pt x="282593" y="100037"/>
                    <a:pt x="281524" y="106620"/>
                    <a:pt x="279459" y="112961"/>
                  </a:cubicBezTo>
                  <a:lnTo>
                    <a:pt x="279094" y="114127"/>
                  </a:lnTo>
                  <a:cubicBezTo>
                    <a:pt x="278973" y="114515"/>
                    <a:pt x="278803" y="114904"/>
                    <a:pt x="278657" y="115293"/>
                  </a:cubicBezTo>
                  <a:lnTo>
                    <a:pt x="278220" y="116459"/>
                  </a:lnTo>
                  <a:cubicBezTo>
                    <a:pt x="278074" y="116847"/>
                    <a:pt x="277928" y="117236"/>
                    <a:pt x="277758" y="117600"/>
                  </a:cubicBezTo>
                  <a:lnTo>
                    <a:pt x="276787" y="119884"/>
                  </a:lnTo>
                  <a:lnTo>
                    <a:pt x="275718" y="122094"/>
                  </a:lnTo>
                  <a:cubicBezTo>
                    <a:pt x="274236" y="125058"/>
                    <a:pt x="272536" y="127876"/>
                    <a:pt x="270616" y="130572"/>
                  </a:cubicBezTo>
                  <a:cubicBezTo>
                    <a:pt x="277224" y="121171"/>
                    <a:pt x="281208" y="110191"/>
                    <a:pt x="282204" y="98774"/>
                  </a:cubicBezTo>
                  <a:cubicBezTo>
                    <a:pt x="282447" y="95835"/>
                    <a:pt x="282495" y="92895"/>
                    <a:pt x="282350" y="89980"/>
                  </a:cubicBezTo>
                  <a:cubicBezTo>
                    <a:pt x="282180" y="87017"/>
                    <a:pt x="281815" y="84077"/>
                    <a:pt x="281208" y="81162"/>
                  </a:cubicBezTo>
                  <a:cubicBezTo>
                    <a:pt x="280601" y="78247"/>
                    <a:pt x="279775" y="75381"/>
                    <a:pt x="278706" y="72587"/>
                  </a:cubicBezTo>
                  <a:cubicBezTo>
                    <a:pt x="277637" y="69769"/>
                    <a:pt x="276325" y="67073"/>
                    <a:pt x="274770" y="64498"/>
                  </a:cubicBezTo>
                  <a:cubicBezTo>
                    <a:pt x="274357" y="63842"/>
                    <a:pt x="273993" y="63186"/>
                    <a:pt x="273580" y="62579"/>
                  </a:cubicBezTo>
                  <a:lnTo>
                    <a:pt x="272293" y="60708"/>
                  </a:lnTo>
                  <a:cubicBezTo>
                    <a:pt x="272171" y="60562"/>
                    <a:pt x="272074" y="60417"/>
                    <a:pt x="271953" y="60271"/>
                  </a:cubicBezTo>
                  <a:lnTo>
                    <a:pt x="271612" y="59809"/>
                  </a:lnTo>
                  <a:lnTo>
                    <a:pt x="270932" y="58935"/>
                  </a:lnTo>
                  <a:lnTo>
                    <a:pt x="270228" y="58060"/>
                  </a:lnTo>
                  <a:cubicBezTo>
                    <a:pt x="270009" y="57769"/>
                    <a:pt x="269742" y="57502"/>
                    <a:pt x="269523" y="57210"/>
                  </a:cubicBezTo>
                  <a:cubicBezTo>
                    <a:pt x="267604" y="54951"/>
                    <a:pt x="265539" y="52837"/>
                    <a:pt x="263353" y="50845"/>
                  </a:cubicBezTo>
                  <a:cubicBezTo>
                    <a:pt x="259005" y="46910"/>
                    <a:pt x="254341" y="43534"/>
                    <a:pt x="249652" y="40424"/>
                  </a:cubicBezTo>
                  <a:cubicBezTo>
                    <a:pt x="244964" y="37339"/>
                    <a:pt x="240251" y="34448"/>
                    <a:pt x="235708" y="31558"/>
                  </a:cubicBezTo>
                  <a:cubicBezTo>
                    <a:pt x="231312" y="28764"/>
                    <a:pt x="227230" y="25533"/>
                    <a:pt x="223125" y="22254"/>
                  </a:cubicBezTo>
                  <a:cubicBezTo>
                    <a:pt x="220186" y="19922"/>
                    <a:pt x="217222" y="17565"/>
                    <a:pt x="214161" y="15330"/>
                  </a:cubicBezTo>
                  <a:cubicBezTo>
                    <a:pt x="211076" y="13023"/>
                    <a:pt x="207845" y="10933"/>
                    <a:pt x="204469" y="9039"/>
                  </a:cubicBezTo>
                  <a:lnTo>
                    <a:pt x="203181" y="8359"/>
                  </a:lnTo>
                  <a:cubicBezTo>
                    <a:pt x="202744" y="8140"/>
                    <a:pt x="202307" y="7897"/>
                    <a:pt x="201869" y="7703"/>
                  </a:cubicBezTo>
                  <a:lnTo>
                    <a:pt x="200509" y="7095"/>
                  </a:lnTo>
                  <a:cubicBezTo>
                    <a:pt x="200072" y="6901"/>
                    <a:pt x="199634" y="6658"/>
                    <a:pt x="199149" y="6488"/>
                  </a:cubicBezTo>
                  <a:lnTo>
                    <a:pt x="197764" y="5954"/>
                  </a:lnTo>
                  <a:cubicBezTo>
                    <a:pt x="197278" y="5784"/>
                    <a:pt x="196817" y="5589"/>
                    <a:pt x="196355" y="5468"/>
                  </a:cubicBezTo>
                  <a:lnTo>
                    <a:pt x="193513" y="4593"/>
                  </a:lnTo>
                  <a:cubicBezTo>
                    <a:pt x="189796" y="3670"/>
                    <a:pt x="186031" y="3014"/>
                    <a:pt x="182217" y="2698"/>
                  </a:cubicBezTo>
                  <a:cubicBezTo>
                    <a:pt x="178826" y="2386"/>
                    <a:pt x="175435" y="2258"/>
                    <a:pt x="172044" y="2258"/>
                  </a:cubicBezTo>
                  <a:cubicBezTo>
                    <a:pt x="171743" y="2258"/>
                    <a:pt x="171441" y="2259"/>
                    <a:pt x="171140" y="2261"/>
                  </a:cubicBezTo>
                  <a:cubicBezTo>
                    <a:pt x="167496" y="2285"/>
                    <a:pt x="163876" y="2480"/>
                    <a:pt x="160305" y="2674"/>
                  </a:cubicBezTo>
                  <a:cubicBezTo>
                    <a:pt x="156734" y="2868"/>
                    <a:pt x="153212" y="3184"/>
                    <a:pt x="149738" y="3476"/>
                  </a:cubicBezTo>
                  <a:lnTo>
                    <a:pt x="139341" y="4326"/>
                  </a:lnTo>
                  <a:lnTo>
                    <a:pt x="134094" y="4763"/>
                  </a:lnTo>
                  <a:lnTo>
                    <a:pt x="128847" y="5322"/>
                  </a:lnTo>
                  <a:cubicBezTo>
                    <a:pt x="127122" y="5492"/>
                    <a:pt x="125373" y="5735"/>
                    <a:pt x="123648" y="5954"/>
                  </a:cubicBezTo>
                  <a:cubicBezTo>
                    <a:pt x="121923" y="6197"/>
                    <a:pt x="120199" y="6391"/>
                    <a:pt x="118474" y="6682"/>
                  </a:cubicBezTo>
                  <a:lnTo>
                    <a:pt x="113300" y="7508"/>
                  </a:lnTo>
                  <a:cubicBezTo>
                    <a:pt x="111599" y="7824"/>
                    <a:pt x="109899" y="8164"/>
                    <a:pt x="108174" y="8456"/>
                  </a:cubicBezTo>
                  <a:lnTo>
                    <a:pt x="105623" y="8942"/>
                  </a:lnTo>
                  <a:lnTo>
                    <a:pt x="103073" y="9500"/>
                  </a:lnTo>
                  <a:lnTo>
                    <a:pt x="100546" y="10059"/>
                  </a:lnTo>
                  <a:cubicBezTo>
                    <a:pt x="99696" y="10253"/>
                    <a:pt x="98846" y="10399"/>
                    <a:pt x="97996" y="10618"/>
                  </a:cubicBezTo>
                  <a:lnTo>
                    <a:pt x="92967" y="11881"/>
                  </a:lnTo>
                  <a:lnTo>
                    <a:pt x="91704" y="12172"/>
                  </a:lnTo>
                  <a:lnTo>
                    <a:pt x="90441" y="12537"/>
                  </a:lnTo>
                  <a:lnTo>
                    <a:pt x="87963" y="13241"/>
                  </a:lnTo>
                  <a:cubicBezTo>
                    <a:pt x="84611" y="14116"/>
                    <a:pt x="81331" y="15233"/>
                    <a:pt x="78027" y="16253"/>
                  </a:cubicBezTo>
                  <a:cubicBezTo>
                    <a:pt x="76400" y="16812"/>
                    <a:pt x="74772" y="17395"/>
                    <a:pt x="73120" y="17978"/>
                  </a:cubicBezTo>
                  <a:cubicBezTo>
                    <a:pt x="72343" y="18270"/>
                    <a:pt x="71517" y="18537"/>
                    <a:pt x="70691" y="18828"/>
                  </a:cubicBezTo>
                  <a:lnTo>
                    <a:pt x="68262" y="19776"/>
                  </a:lnTo>
                  <a:lnTo>
                    <a:pt x="65833" y="20723"/>
                  </a:lnTo>
                  <a:cubicBezTo>
                    <a:pt x="65055" y="21063"/>
                    <a:pt x="64229" y="21355"/>
                    <a:pt x="63452" y="21719"/>
                  </a:cubicBezTo>
                  <a:lnTo>
                    <a:pt x="58666" y="23784"/>
                  </a:lnTo>
                  <a:lnTo>
                    <a:pt x="57646" y="24221"/>
                  </a:lnTo>
                  <a:cubicBezTo>
                    <a:pt x="57306" y="24367"/>
                    <a:pt x="56966" y="24537"/>
                    <a:pt x="56626" y="24707"/>
                  </a:cubicBezTo>
                  <a:lnTo>
                    <a:pt x="54585" y="25679"/>
                  </a:lnTo>
                  <a:lnTo>
                    <a:pt x="52520" y="26651"/>
                  </a:lnTo>
                  <a:lnTo>
                    <a:pt x="51500" y="27136"/>
                  </a:lnTo>
                  <a:cubicBezTo>
                    <a:pt x="51160" y="27282"/>
                    <a:pt x="50820" y="27452"/>
                    <a:pt x="50480" y="27622"/>
                  </a:cubicBezTo>
                  <a:lnTo>
                    <a:pt x="45791" y="30732"/>
                  </a:lnTo>
                  <a:cubicBezTo>
                    <a:pt x="45427" y="30975"/>
                    <a:pt x="45063" y="31217"/>
                    <a:pt x="44698" y="31460"/>
                  </a:cubicBezTo>
                  <a:lnTo>
                    <a:pt x="43678" y="32213"/>
                  </a:lnTo>
                  <a:lnTo>
                    <a:pt x="41710" y="33671"/>
                  </a:lnTo>
                  <a:lnTo>
                    <a:pt x="39961" y="35031"/>
                  </a:lnTo>
                  <a:lnTo>
                    <a:pt x="39160" y="35687"/>
                  </a:lnTo>
                  <a:cubicBezTo>
                    <a:pt x="38892" y="35882"/>
                    <a:pt x="38650" y="36124"/>
                    <a:pt x="38382" y="36343"/>
                  </a:cubicBezTo>
                  <a:cubicBezTo>
                    <a:pt x="37411" y="37218"/>
                    <a:pt x="36560" y="37995"/>
                    <a:pt x="35880" y="38699"/>
                  </a:cubicBezTo>
                  <a:cubicBezTo>
                    <a:pt x="34520" y="40084"/>
                    <a:pt x="33791" y="41056"/>
                    <a:pt x="34034" y="41396"/>
                  </a:cubicBezTo>
                  <a:cubicBezTo>
                    <a:pt x="34094" y="41474"/>
                    <a:pt x="34212" y="41515"/>
                    <a:pt x="34392" y="41515"/>
                  </a:cubicBezTo>
                  <a:cubicBezTo>
                    <a:pt x="34934" y="41515"/>
                    <a:pt x="36041" y="41142"/>
                    <a:pt x="37848" y="40303"/>
                  </a:cubicBezTo>
                  <a:cubicBezTo>
                    <a:pt x="38455" y="40011"/>
                    <a:pt x="39135" y="39671"/>
                    <a:pt x="39913" y="39282"/>
                  </a:cubicBezTo>
                  <a:cubicBezTo>
                    <a:pt x="40301" y="39112"/>
                    <a:pt x="40690" y="38894"/>
                    <a:pt x="41127" y="38675"/>
                  </a:cubicBezTo>
                  <a:lnTo>
                    <a:pt x="42488" y="38019"/>
                  </a:lnTo>
                  <a:cubicBezTo>
                    <a:pt x="43435" y="37558"/>
                    <a:pt x="44480" y="37023"/>
                    <a:pt x="45597" y="36440"/>
                  </a:cubicBezTo>
                  <a:lnTo>
                    <a:pt x="47370" y="35541"/>
                  </a:lnTo>
                  <a:lnTo>
                    <a:pt x="49338" y="34618"/>
                  </a:lnTo>
                  <a:lnTo>
                    <a:pt x="51500" y="33404"/>
                  </a:lnTo>
                  <a:lnTo>
                    <a:pt x="52715" y="32748"/>
                  </a:lnTo>
                  <a:cubicBezTo>
                    <a:pt x="53152" y="32529"/>
                    <a:pt x="53565" y="32286"/>
                    <a:pt x="54002" y="32068"/>
                  </a:cubicBezTo>
                  <a:lnTo>
                    <a:pt x="59274" y="29444"/>
                  </a:lnTo>
                  <a:lnTo>
                    <a:pt x="59881" y="29128"/>
                  </a:lnTo>
                  <a:lnTo>
                    <a:pt x="60488" y="28861"/>
                  </a:lnTo>
                  <a:lnTo>
                    <a:pt x="61654" y="28351"/>
                  </a:lnTo>
                  <a:lnTo>
                    <a:pt x="63598" y="27452"/>
                  </a:lnTo>
                  <a:lnTo>
                    <a:pt x="65395" y="26651"/>
                  </a:lnTo>
                  <a:cubicBezTo>
                    <a:pt x="65757" y="26575"/>
                    <a:pt x="66038" y="26542"/>
                    <a:pt x="66253" y="26542"/>
                  </a:cubicBezTo>
                  <a:cubicBezTo>
                    <a:pt x="66730" y="26542"/>
                    <a:pt x="66871" y="26707"/>
                    <a:pt x="66804" y="26942"/>
                  </a:cubicBezTo>
                  <a:cubicBezTo>
                    <a:pt x="66707" y="27258"/>
                    <a:pt x="66197" y="27817"/>
                    <a:pt x="65687" y="28375"/>
                  </a:cubicBezTo>
                  <a:cubicBezTo>
                    <a:pt x="83323" y="20820"/>
                    <a:pt x="102077" y="15986"/>
                    <a:pt x="121098" y="13241"/>
                  </a:cubicBezTo>
                  <a:lnTo>
                    <a:pt x="128239" y="12318"/>
                  </a:lnTo>
                  <a:cubicBezTo>
                    <a:pt x="130644" y="12075"/>
                    <a:pt x="133025" y="11808"/>
                    <a:pt x="135430" y="11565"/>
                  </a:cubicBezTo>
                  <a:lnTo>
                    <a:pt x="149908" y="10448"/>
                  </a:lnTo>
                  <a:cubicBezTo>
                    <a:pt x="154742" y="10059"/>
                    <a:pt x="159552" y="9695"/>
                    <a:pt x="164338" y="9476"/>
                  </a:cubicBezTo>
                  <a:cubicBezTo>
                    <a:pt x="166718" y="9354"/>
                    <a:pt x="169093" y="9294"/>
                    <a:pt x="171468" y="9294"/>
                  </a:cubicBezTo>
                  <a:cubicBezTo>
                    <a:pt x="173842" y="9294"/>
                    <a:pt x="176217" y="9354"/>
                    <a:pt x="178597" y="9476"/>
                  </a:cubicBezTo>
                  <a:cubicBezTo>
                    <a:pt x="179326" y="9500"/>
                    <a:pt x="180055" y="9573"/>
                    <a:pt x="180784" y="9646"/>
                  </a:cubicBezTo>
                  <a:lnTo>
                    <a:pt x="181877" y="9719"/>
                  </a:lnTo>
                  <a:cubicBezTo>
                    <a:pt x="182241" y="9743"/>
                    <a:pt x="182606" y="9767"/>
                    <a:pt x="182970" y="9840"/>
                  </a:cubicBezTo>
                  <a:lnTo>
                    <a:pt x="185132" y="10108"/>
                  </a:lnTo>
                  <a:lnTo>
                    <a:pt x="185666" y="10156"/>
                  </a:lnTo>
                  <a:cubicBezTo>
                    <a:pt x="185861" y="10180"/>
                    <a:pt x="186031" y="10229"/>
                    <a:pt x="186201" y="10253"/>
                  </a:cubicBezTo>
                  <a:lnTo>
                    <a:pt x="187270" y="10448"/>
                  </a:lnTo>
                  <a:lnTo>
                    <a:pt x="188339" y="10618"/>
                  </a:lnTo>
                  <a:cubicBezTo>
                    <a:pt x="188509" y="10666"/>
                    <a:pt x="188703" y="10691"/>
                    <a:pt x="188873" y="10715"/>
                  </a:cubicBezTo>
                  <a:lnTo>
                    <a:pt x="189407" y="10836"/>
                  </a:lnTo>
                  <a:lnTo>
                    <a:pt x="191472" y="11322"/>
                  </a:lnTo>
                  <a:cubicBezTo>
                    <a:pt x="191837" y="11419"/>
                    <a:pt x="192152" y="11541"/>
                    <a:pt x="192493" y="11638"/>
                  </a:cubicBezTo>
                  <a:lnTo>
                    <a:pt x="193513" y="11929"/>
                  </a:lnTo>
                  <a:lnTo>
                    <a:pt x="194533" y="12245"/>
                  </a:lnTo>
                  <a:cubicBezTo>
                    <a:pt x="194849" y="12367"/>
                    <a:pt x="195165" y="12488"/>
                    <a:pt x="195505" y="12610"/>
                  </a:cubicBezTo>
                  <a:cubicBezTo>
                    <a:pt x="196817" y="13071"/>
                    <a:pt x="198080" y="13678"/>
                    <a:pt x="199367" y="14286"/>
                  </a:cubicBezTo>
                  <a:lnTo>
                    <a:pt x="201262" y="15282"/>
                  </a:lnTo>
                  <a:cubicBezTo>
                    <a:pt x="201894" y="15622"/>
                    <a:pt x="202501" y="16011"/>
                    <a:pt x="203133" y="16351"/>
                  </a:cubicBezTo>
                  <a:cubicBezTo>
                    <a:pt x="205610" y="17832"/>
                    <a:pt x="208015" y="19460"/>
                    <a:pt x="210396" y="21209"/>
                  </a:cubicBezTo>
                  <a:cubicBezTo>
                    <a:pt x="215157" y="24707"/>
                    <a:pt x="219773" y="28545"/>
                    <a:pt x="224655" y="32238"/>
                  </a:cubicBezTo>
                  <a:cubicBezTo>
                    <a:pt x="225870" y="33137"/>
                    <a:pt x="227109" y="34060"/>
                    <a:pt x="228396" y="34934"/>
                  </a:cubicBezTo>
                  <a:lnTo>
                    <a:pt x="229344" y="35614"/>
                  </a:lnTo>
                  <a:lnTo>
                    <a:pt x="230316" y="36270"/>
                  </a:lnTo>
                  <a:cubicBezTo>
                    <a:pt x="230971" y="36683"/>
                    <a:pt x="231627" y="37145"/>
                    <a:pt x="232259" y="37533"/>
                  </a:cubicBezTo>
                  <a:lnTo>
                    <a:pt x="239838" y="42295"/>
                  </a:lnTo>
                  <a:cubicBezTo>
                    <a:pt x="242365" y="43898"/>
                    <a:pt x="244818" y="45477"/>
                    <a:pt x="247223" y="47129"/>
                  </a:cubicBezTo>
                  <a:cubicBezTo>
                    <a:pt x="248438" y="47955"/>
                    <a:pt x="249652" y="48781"/>
                    <a:pt x="250794" y="49631"/>
                  </a:cubicBezTo>
                  <a:cubicBezTo>
                    <a:pt x="251960" y="50505"/>
                    <a:pt x="253102" y="51356"/>
                    <a:pt x="254219" y="52254"/>
                  </a:cubicBezTo>
                  <a:cubicBezTo>
                    <a:pt x="258713" y="55825"/>
                    <a:pt x="262746" y="59761"/>
                    <a:pt x="266025" y="64158"/>
                  </a:cubicBezTo>
                  <a:cubicBezTo>
                    <a:pt x="267629" y="66344"/>
                    <a:pt x="269037" y="68676"/>
                    <a:pt x="270228" y="71105"/>
                  </a:cubicBezTo>
                  <a:cubicBezTo>
                    <a:pt x="271370" y="73559"/>
                    <a:pt x="272341" y="76109"/>
                    <a:pt x="273070" y="78709"/>
                  </a:cubicBezTo>
                  <a:cubicBezTo>
                    <a:pt x="274386" y="83525"/>
                    <a:pt x="274985" y="88486"/>
                    <a:pt x="274868" y="93457"/>
                  </a:cubicBezTo>
                  <a:lnTo>
                    <a:pt x="274868" y="93457"/>
                  </a:lnTo>
                  <a:lnTo>
                    <a:pt x="274868" y="91170"/>
                  </a:lnTo>
                  <a:lnTo>
                    <a:pt x="274843" y="90660"/>
                  </a:lnTo>
                  <a:lnTo>
                    <a:pt x="274746" y="88571"/>
                  </a:lnTo>
                  <a:lnTo>
                    <a:pt x="274528" y="86531"/>
                  </a:lnTo>
                  <a:cubicBezTo>
                    <a:pt x="274212" y="83786"/>
                    <a:pt x="273677" y="81089"/>
                    <a:pt x="272924" y="78417"/>
                  </a:cubicBezTo>
                  <a:cubicBezTo>
                    <a:pt x="272147" y="75794"/>
                    <a:pt x="271151" y="73243"/>
                    <a:pt x="269936" y="70789"/>
                  </a:cubicBezTo>
                  <a:lnTo>
                    <a:pt x="269013" y="68967"/>
                  </a:lnTo>
                  <a:lnTo>
                    <a:pt x="267944" y="67194"/>
                  </a:lnTo>
                  <a:lnTo>
                    <a:pt x="267701" y="66757"/>
                  </a:lnTo>
                  <a:lnTo>
                    <a:pt x="267386" y="66344"/>
                  </a:lnTo>
                  <a:lnTo>
                    <a:pt x="266778" y="65494"/>
                  </a:lnTo>
                  <a:lnTo>
                    <a:pt x="266195" y="64643"/>
                  </a:lnTo>
                  <a:lnTo>
                    <a:pt x="265564" y="63818"/>
                  </a:lnTo>
                  <a:lnTo>
                    <a:pt x="264932" y="62992"/>
                  </a:lnTo>
                  <a:cubicBezTo>
                    <a:pt x="264738" y="62724"/>
                    <a:pt x="264519" y="62457"/>
                    <a:pt x="264300" y="62190"/>
                  </a:cubicBezTo>
                  <a:lnTo>
                    <a:pt x="262940" y="60587"/>
                  </a:lnTo>
                  <a:cubicBezTo>
                    <a:pt x="261993" y="59566"/>
                    <a:pt x="261045" y="58522"/>
                    <a:pt x="260025" y="57550"/>
                  </a:cubicBezTo>
                  <a:cubicBezTo>
                    <a:pt x="257984" y="55582"/>
                    <a:pt x="255822" y="53712"/>
                    <a:pt x="253588" y="51963"/>
                  </a:cubicBezTo>
                  <a:cubicBezTo>
                    <a:pt x="249069" y="48416"/>
                    <a:pt x="244138" y="45210"/>
                    <a:pt x="239134" y="42027"/>
                  </a:cubicBezTo>
                  <a:lnTo>
                    <a:pt x="231554" y="37266"/>
                  </a:lnTo>
                  <a:cubicBezTo>
                    <a:pt x="228907" y="35566"/>
                    <a:pt x="226429" y="33768"/>
                    <a:pt x="224000" y="31922"/>
                  </a:cubicBezTo>
                  <a:cubicBezTo>
                    <a:pt x="219165" y="28229"/>
                    <a:pt x="214598" y="24440"/>
                    <a:pt x="209886" y="20990"/>
                  </a:cubicBezTo>
                  <a:cubicBezTo>
                    <a:pt x="207578" y="19290"/>
                    <a:pt x="205173" y="17687"/>
                    <a:pt x="202695" y="16205"/>
                  </a:cubicBezTo>
                  <a:cubicBezTo>
                    <a:pt x="201481" y="15476"/>
                    <a:pt x="200242" y="14845"/>
                    <a:pt x="199003" y="14189"/>
                  </a:cubicBezTo>
                  <a:lnTo>
                    <a:pt x="197108" y="13314"/>
                  </a:lnTo>
                  <a:cubicBezTo>
                    <a:pt x="196792" y="13168"/>
                    <a:pt x="196476" y="13071"/>
                    <a:pt x="196136" y="12925"/>
                  </a:cubicBezTo>
                  <a:lnTo>
                    <a:pt x="195189" y="12561"/>
                  </a:lnTo>
                  <a:cubicBezTo>
                    <a:pt x="194557" y="12318"/>
                    <a:pt x="193901" y="12099"/>
                    <a:pt x="193221" y="11905"/>
                  </a:cubicBezTo>
                  <a:lnTo>
                    <a:pt x="192225" y="11614"/>
                  </a:lnTo>
                  <a:lnTo>
                    <a:pt x="191739" y="11444"/>
                  </a:lnTo>
                  <a:lnTo>
                    <a:pt x="191229" y="11322"/>
                  </a:lnTo>
                  <a:lnTo>
                    <a:pt x="189189" y="10836"/>
                  </a:lnTo>
                  <a:cubicBezTo>
                    <a:pt x="188849" y="10763"/>
                    <a:pt x="188484" y="10691"/>
                    <a:pt x="188144" y="10642"/>
                  </a:cubicBezTo>
                  <a:lnTo>
                    <a:pt x="187100" y="10448"/>
                  </a:lnTo>
                  <a:cubicBezTo>
                    <a:pt x="185715" y="10180"/>
                    <a:pt x="184282" y="10035"/>
                    <a:pt x="182873" y="9840"/>
                  </a:cubicBezTo>
                  <a:cubicBezTo>
                    <a:pt x="182144" y="9767"/>
                    <a:pt x="181440" y="9719"/>
                    <a:pt x="180711" y="9646"/>
                  </a:cubicBezTo>
                  <a:cubicBezTo>
                    <a:pt x="180006" y="9597"/>
                    <a:pt x="179278" y="9500"/>
                    <a:pt x="178549" y="9500"/>
                  </a:cubicBezTo>
                  <a:cubicBezTo>
                    <a:pt x="176287" y="9385"/>
                    <a:pt x="174025" y="9330"/>
                    <a:pt x="171763" y="9330"/>
                  </a:cubicBezTo>
                  <a:cubicBezTo>
                    <a:pt x="169264" y="9330"/>
                    <a:pt x="166764" y="9397"/>
                    <a:pt x="164265" y="9525"/>
                  </a:cubicBezTo>
                  <a:cubicBezTo>
                    <a:pt x="159479" y="9767"/>
                    <a:pt x="154621" y="10156"/>
                    <a:pt x="149762" y="10569"/>
                  </a:cubicBezTo>
                  <a:cubicBezTo>
                    <a:pt x="147333" y="10788"/>
                    <a:pt x="144880" y="10982"/>
                    <a:pt x="142402" y="11176"/>
                  </a:cubicBezTo>
                  <a:lnTo>
                    <a:pt x="135163" y="11784"/>
                  </a:lnTo>
                  <a:lnTo>
                    <a:pt x="127924" y="12561"/>
                  </a:lnTo>
                  <a:lnTo>
                    <a:pt x="120709" y="13557"/>
                  </a:lnTo>
                  <a:cubicBezTo>
                    <a:pt x="101518" y="16424"/>
                    <a:pt x="82546" y="21476"/>
                    <a:pt x="64739" y="29347"/>
                  </a:cubicBezTo>
                  <a:cubicBezTo>
                    <a:pt x="64352" y="29816"/>
                    <a:pt x="64239" y="30165"/>
                    <a:pt x="64800" y="30165"/>
                  </a:cubicBezTo>
                  <a:cubicBezTo>
                    <a:pt x="64908" y="30165"/>
                    <a:pt x="65040" y="30152"/>
                    <a:pt x="65201" y="30124"/>
                  </a:cubicBezTo>
                  <a:cubicBezTo>
                    <a:pt x="66027" y="29979"/>
                    <a:pt x="66829" y="29760"/>
                    <a:pt x="67630" y="29468"/>
                  </a:cubicBezTo>
                  <a:cubicBezTo>
                    <a:pt x="68796" y="29128"/>
                    <a:pt x="70302" y="28618"/>
                    <a:pt x="72294" y="27914"/>
                  </a:cubicBezTo>
                  <a:lnTo>
                    <a:pt x="73436" y="27549"/>
                  </a:lnTo>
                  <a:cubicBezTo>
                    <a:pt x="73825" y="27404"/>
                    <a:pt x="74238" y="27258"/>
                    <a:pt x="74699" y="27112"/>
                  </a:cubicBezTo>
                  <a:cubicBezTo>
                    <a:pt x="75622" y="26821"/>
                    <a:pt x="76618" y="26480"/>
                    <a:pt x="77712" y="26116"/>
                  </a:cubicBezTo>
                  <a:cubicBezTo>
                    <a:pt x="78780" y="25752"/>
                    <a:pt x="79946" y="25339"/>
                    <a:pt x="81210" y="24926"/>
                  </a:cubicBezTo>
                  <a:lnTo>
                    <a:pt x="85194" y="23687"/>
                  </a:lnTo>
                  <a:lnTo>
                    <a:pt x="87356" y="22982"/>
                  </a:lnTo>
                  <a:lnTo>
                    <a:pt x="89590" y="22326"/>
                  </a:lnTo>
                  <a:cubicBezTo>
                    <a:pt x="91145" y="21889"/>
                    <a:pt x="92724" y="21428"/>
                    <a:pt x="94352" y="20966"/>
                  </a:cubicBezTo>
                  <a:lnTo>
                    <a:pt x="99405" y="19654"/>
                  </a:lnTo>
                  <a:lnTo>
                    <a:pt x="100716" y="19314"/>
                  </a:lnTo>
                  <a:lnTo>
                    <a:pt x="102028" y="19023"/>
                  </a:lnTo>
                  <a:lnTo>
                    <a:pt x="104700" y="18415"/>
                  </a:lnTo>
                  <a:lnTo>
                    <a:pt x="107421" y="17808"/>
                  </a:lnTo>
                  <a:lnTo>
                    <a:pt x="110166" y="17249"/>
                  </a:lnTo>
                  <a:lnTo>
                    <a:pt x="112935" y="16691"/>
                  </a:lnTo>
                  <a:lnTo>
                    <a:pt x="114320" y="16424"/>
                  </a:lnTo>
                  <a:lnTo>
                    <a:pt x="115705" y="16181"/>
                  </a:lnTo>
                  <a:lnTo>
                    <a:pt x="121292" y="15233"/>
                  </a:lnTo>
                  <a:lnTo>
                    <a:pt x="126831" y="14456"/>
                  </a:lnTo>
                  <a:lnTo>
                    <a:pt x="128191" y="14261"/>
                  </a:lnTo>
                  <a:lnTo>
                    <a:pt x="129551" y="14116"/>
                  </a:lnTo>
                  <a:lnTo>
                    <a:pt x="132248" y="13800"/>
                  </a:lnTo>
                  <a:lnTo>
                    <a:pt x="134871" y="13508"/>
                  </a:lnTo>
                  <a:cubicBezTo>
                    <a:pt x="135746" y="13411"/>
                    <a:pt x="136620" y="13338"/>
                    <a:pt x="137471" y="13266"/>
                  </a:cubicBezTo>
                  <a:lnTo>
                    <a:pt x="142426" y="12853"/>
                  </a:lnTo>
                  <a:lnTo>
                    <a:pt x="147163" y="12512"/>
                  </a:lnTo>
                  <a:cubicBezTo>
                    <a:pt x="151317" y="12245"/>
                    <a:pt x="155423" y="11929"/>
                    <a:pt x="159528" y="11711"/>
                  </a:cubicBezTo>
                  <a:cubicBezTo>
                    <a:pt x="163335" y="11486"/>
                    <a:pt x="167122" y="11344"/>
                    <a:pt x="170888" y="11344"/>
                  </a:cubicBezTo>
                  <a:cubicBezTo>
                    <a:pt x="171182" y="11344"/>
                    <a:pt x="171477" y="11345"/>
                    <a:pt x="171771" y="11346"/>
                  </a:cubicBezTo>
                  <a:cubicBezTo>
                    <a:pt x="175779" y="11346"/>
                    <a:pt x="179788" y="11589"/>
                    <a:pt x="183772" y="12075"/>
                  </a:cubicBezTo>
                  <a:cubicBezTo>
                    <a:pt x="187585" y="12512"/>
                    <a:pt x="191326" y="13411"/>
                    <a:pt x="194922" y="14747"/>
                  </a:cubicBezTo>
                  <a:cubicBezTo>
                    <a:pt x="198371" y="16083"/>
                    <a:pt x="201796" y="18002"/>
                    <a:pt x="205149" y="20262"/>
                  </a:cubicBezTo>
                  <a:cubicBezTo>
                    <a:pt x="208477" y="22497"/>
                    <a:pt x="211781" y="25047"/>
                    <a:pt x="215133" y="27671"/>
                  </a:cubicBezTo>
                  <a:cubicBezTo>
                    <a:pt x="218510" y="30319"/>
                    <a:pt x="221910" y="33064"/>
                    <a:pt x="225554" y="35711"/>
                  </a:cubicBezTo>
                  <a:cubicBezTo>
                    <a:pt x="226502" y="36343"/>
                    <a:pt x="227401" y="37023"/>
                    <a:pt x="228372" y="37655"/>
                  </a:cubicBezTo>
                  <a:lnTo>
                    <a:pt x="229805" y="38602"/>
                  </a:lnTo>
                  <a:lnTo>
                    <a:pt x="230534" y="39088"/>
                  </a:lnTo>
                  <a:lnTo>
                    <a:pt x="231214" y="39501"/>
                  </a:lnTo>
                  <a:lnTo>
                    <a:pt x="236729" y="42951"/>
                  </a:lnTo>
                  <a:cubicBezTo>
                    <a:pt x="240373" y="45234"/>
                    <a:pt x="243944" y="47493"/>
                    <a:pt x="247369" y="49850"/>
                  </a:cubicBezTo>
                  <a:cubicBezTo>
                    <a:pt x="250721" y="52157"/>
                    <a:pt x="253928" y="54659"/>
                    <a:pt x="256940" y="57356"/>
                  </a:cubicBezTo>
                  <a:cubicBezTo>
                    <a:pt x="259855" y="59955"/>
                    <a:pt x="262503" y="62846"/>
                    <a:pt x="264811" y="65980"/>
                  </a:cubicBezTo>
                  <a:cubicBezTo>
                    <a:pt x="266997" y="69040"/>
                    <a:pt x="268770" y="72368"/>
                    <a:pt x="270082" y="75891"/>
                  </a:cubicBezTo>
                  <a:lnTo>
                    <a:pt x="270349" y="76547"/>
                  </a:lnTo>
                  <a:cubicBezTo>
                    <a:pt x="270422" y="76765"/>
                    <a:pt x="270495" y="76984"/>
                    <a:pt x="270568" y="77202"/>
                  </a:cubicBezTo>
                  <a:lnTo>
                    <a:pt x="270981" y="78539"/>
                  </a:lnTo>
                  <a:cubicBezTo>
                    <a:pt x="271151" y="79000"/>
                    <a:pt x="271248" y="79462"/>
                    <a:pt x="271370" y="79899"/>
                  </a:cubicBezTo>
                  <a:lnTo>
                    <a:pt x="271734" y="81284"/>
                  </a:lnTo>
                  <a:lnTo>
                    <a:pt x="272050" y="82668"/>
                  </a:lnTo>
                  <a:cubicBezTo>
                    <a:pt x="272123" y="83130"/>
                    <a:pt x="272244" y="83591"/>
                    <a:pt x="272317" y="84053"/>
                  </a:cubicBezTo>
                  <a:lnTo>
                    <a:pt x="272536" y="85462"/>
                  </a:lnTo>
                  <a:lnTo>
                    <a:pt x="272633" y="86166"/>
                  </a:lnTo>
                  <a:cubicBezTo>
                    <a:pt x="272681" y="86385"/>
                    <a:pt x="272706" y="86628"/>
                    <a:pt x="272730" y="86871"/>
                  </a:cubicBezTo>
                  <a:cubicBezTo>
                    <a:pt x="273143" y="90636"/>
                    <a:pt x="273167" y="94426"/>
                    <a:pt x="272778" y="98215"/>
                  </a:cubicBezTo>
                  <a:cubicBezTo>
                    <a:pt x="272754" y="98677"/>
                    <a:pt x="272681" y="99138"/>
                    <a:pt x="272608" y="99624"/>
                  </a:cubicBezTo>
                  <a:lnTo>
                    <a:pt x="272414" y="101009"/>
                  </a:lnTo>
                  <a:cubicBezTo>
                    <a:pt x="272268" y="101956"/>
                    <a:pt x="272074" y="102879"/>
                    <a:pt x="271928" y="103802"/>
                  </a:cubicBezTo>
                  <a:cubicBezTo>
                    <a:pt x="271710" y="104750"/>
                    <a:pt x="271515" y="105649"/>
                    <a:pt x="271272" y="106572"/>
                  </a:cubicBezTo>
                  <a:lnTo>
                    <a:pt x="270884" y="107932"/>
                  </a:lnTo>
                  <a:cubicBezTo>
                    <a:pt x="270762" y="108369"/>
                    <a:pt x="270641" y="108831"/>
                    <a:pt x="270471" y="109268"/>
                  </a:cubicBezTo>
                  <a:cubicBezTo>
                    <a:pt x="269353" y="112815"/>
                    <a:pt x="267871" y="116264"/>
                    <a:pt x="266050" y="119519"/>
                  </a:cubicBezTo>
                  <a:lnTo>
                    <a:pt x="265564" y="120394"/>
                  </a:lnTo>
                  <a:lnTo>
                    <a:pt x="265029" y="121244"/>
                  </a:lnTo>
                  <a:lnTo>
                    <a:pt x="264495" y="122119"/>
                  </a:lnTo>
                  <a:lnTo>
                    <a:pt x="264252" y="122532"/>
                  </a:lnTo>
                  <a:lnTo>
                    <a:pt x="263960" y="122945"/>
                  </a:lnTo>
                  <a:lnTo>
                    <a:pt x="262843" y="124596"/>
                  </a:lnTo>
                  <a:lnTo>
                    <a:pt x="261628" y="126200"/>
                  </a:lnTo>
                  <a:cubicBezTo>
                    <a:pt x="260001" y="128289"/>
                    <a:pt x="258203" y="130257"/>
                    <a:pt x="256284" y="132054"/>
                  </a:cubicBezTo>
                  <a:cubicBezTo>
                    <a:pt x="254341" y="133828"/>
                    <a:pt x="252276" y="135431"/>
                    <a:pt x="250089" y="136864"/>
                  </a:cubicBezTo>
                  <a:lnTo>
                    <a:pt x="248389" y="137933"/>
                  </a:lnTo>
                  <a:lnTo>
                    <a:pt x="246616" y="138929"/>
                  </a:lnTo>
                  <a:lnTo>
                    <a:pt x="246178" y="139196"/>
                  </a:lnTo>
                  <a:lnTo>
                    <a:pt x="245741" y="139415"/>
                  </a:lnTo>
                  <a:lnTo>
                    <a:pt x="244818" y="139876"/>
                  </a:lnTo>
                  <a:lnTo>
                    <a:pt x="243919" y="140338"/>
                  </a:lnTo>
                  <a:lnTo>
                    <a:pt x="242996" y="140775"/>
                  </a:lnTo>
                  <a:lnTo>
                    <a:pt x="242049" y="141188"/>
                  </a:lnTo>
                  <a:lnTo>
                    <a:pt x="241587" y="141407"/>
                  </a:lnTo>
                  <a:lnTo>
                    <a:pt x="241126" y="141601"/>
                  </a:lnTo>
                  <a:lnTo>
                    <a:pt x="239231" y="142403"/>
                  </a:lnTo>
                  <a:lnTo>
                    <a:pt x="237287" y="143131"/>
                  </a:lnTo>
                  <a:cubicBezTo>
                    <a:pt x="236656" y="143399"/>
                    <a:pt x="235976" y="143593"/>
                    <a:pt x="235344" y="143836"/>
                  </a:cubicBezTo>
                  <a:cubicBezTo>
                    <a:pt x="232721" y="144735"/>
                    <a:pt x="230000" y="145512"/>
                    <a:pt x="227255" y="146192"/>
                  </a:cubicBezTo>
                  <a:cubicBezTo>
                    <a:pt x="224485" y="146872"/>
                    <a:pt x="221692" y="147455"/>
                    <a:pt x="218850" y="147990"/>
                  </a:cubicBezTo>
                  <a:cubicBezTo>
                    <a:pt x="216007" y="148500"/>
                    <a:pt x="213117" y="148986"/>
                    <a:pt x="210226" y="149374"/>
                  </a:cubicBezTo>
                  <a:cubicBezTo>
                    <a:pt x="194787" y="151592"/>
                    <a:pt x="179230" y="152704"/>
                    <a:pt x="163670" y="152704"/>
                  </a:cubicBezTo>
                  <a:cubicBezTo>
                    <a:pt x="155702" y="152704"/>
                    <a:pt x="147733" y="152412"/>
                    <a:pt x="139778" y="151828"/>
                  </a:cubicBezTo>
                  <a:lnTo>
                    <a:pt x="136742" y="151634"/>
                  </a:lnTo>
                  <a:lnTo>
                    <a:pt x="133705" y="151342"/>
                  </a:lnTo>
                  <a:lnTo>
                    <a:pt x="127608" y="150735"/>
                  </a:lnTo>
                  <a:cubicBezTo>
                    <a:pt x="125567" y="150492"/>
                    <a:pt x="123551" y="150225"/>
                    <a:pt x="121510" y="149958"/>
                  </a:cubicBezTo>
                  <a:lnTo>
                    <a:pt x="118450" y="149569"/>
                  </a:lnTo>
                  <a:cubicBezTo>
                    <a:pt x="117454" y="149423"/>
                    <a:pt x="116433" y="149253"/>
                    <a:pt x="115413" y="149107"/>
                  </a:cubicBezTo>
                  <a:lnTo>
                    <a:pt x="109316" y="148111"/>
                  </a:lnTo>
                  <a:cubicBezTo>
                    <a:pt x="107275" y="147747"/>
                    <a:pt x="105235" y="147358"/>
                    <a:pt x="103218" y="146970"/>
                  </a:cubicBezTo>
                  <a:lnTo>
                    <a:pt x="100182" y="146387"/>
                  </a:lnTo>
                  <a:cubicBezTo>
                    <a:pt x="99162" y="146192"/>
                    <a:pt x="98141" y="145949"/>
                    <a:pt x="97145" y="145731"/>
                  </a:cubicBezTo>
                  <a:lnTo>
                    <a:pt x="91072" y="144370"/>
                  </a:lnTo>
                  <a:cubicBezTo>
                    <a:pt x="89056" y="143884"/>
                    <a:pt x="87040" y="143374"/>
                    <a:pt x="85048" y="142864"/>
                  </a:cubicBezTo>
                  <a:lnTo>
                    <a:pt x="82036" y="142087"/>
                  </a:lnTo>
                  <a:cubicBezTo>
                    <a:pt x="81040" y="141820"/>
                    <a:pt x="80044" y="141528"/>
                    <a:pt x="79048" y="141237"/>
                  </a:cubicBezTo>
                  <a:lnTo>
                    <a:pt x="73096" y="139536"/>
                  </a:lnTo>
                  <a:cubicBezTo>
                    <a:pt x="71128" y="138929"/>
                    <a:pt x="69161" y="138273"/>
                    <a:pt x="67193" y="137666"/>
                  </a:cubicBezTo>
                  <a:cubicBezTo>
                    <a:pt x="63258" y="136451"/>
                    <a:pt x="59395" y="135115"/>
                    <a:pt x="55630" y="133682"/>
                  </a:cubicBezTo>
                  <a:cubicBezTo>
                    <a:pt x="51865" y="132249"/>
                    <a:pt x="48221" y="130694"/>
                    <a:pt x="44698" y="128993"/>
                  </a:cubicBezTo>
                  <a:cubicBezTo>
                    <a:pt x="41249" y="127342"/>
                    <a:pt x="37921" y="125471"/>
                    <a:pt x="34714" y="123358"/>
                  </a:cubicBezTo>
                  <a:cubicBezTo>
                    <a:pt x="33937" y="122847"/>
                    <a:pt x="33159" y="122337"/>
                    <a:pt x="32406" y="121779"/>
                  </a:cubicBezTo>
                  <a:lnTo>
                    <a:pt x="31289" y="120953"/>
                  </a:lnTo>
                  <a:cubicBezTo>
                    <a:pt x="30925" y="120685"/>
                    <a:pt x="30560" y="120394"/>
                    <a:pt x="30196" y="120127"/>
                  </a:cubicBezTo>
                  <a:cubicBezTo>
                    <a:pt x="29831" y="119835"/>
                    <a:pt x="29467" y="119568"/>
                    <a:pt x="29103" y="119252"/>
                  </a:cubicBezTo>
                  <a:lnTo>
                    <a:pt x="28058" y="118378"/>
                  </a:lnTo>
                  <a:cubicBezTo>
                    <a:pt x="27354" y="117795"/>
                    <a:pt x="26722" y="117187"/>
                    <a:pt x="26066" y="116580"/>
                  </a:cubicBezTo>
                  <a:cubicBezTo>
                    <a:pt x="23491" y="114151"/>
                    <a:pt x="21159" y="111479"/>
                    <a:pt x="19143" y="108588"/>
                  </a:cubicBezTo>
                  <a:cubicBezTo>
                    <a:pt x="17199" y="105770"/>
                    <a:pt x="15572" y="102782"/>
                    <a:pt x="14309" y="99624"/>
                  </a:cubicBezTo>
                  <a:cubicBezTo>
                    <a:pt x="13094" y="96612"/>
                    <a:pt x="12317" y="93478"/>
                    <a:pt x="11928" y="90247"/>
                  </a:cubicBezTo>
                  <a:lnTo>
                    <a:pt x="11807" y="89081"/>
                  </a:lnTo>
                  <a:cubicBezTo>
                    <a:pt x="11782" y="88887"/>
                    <a:pt x="11782" y="88693"/>
                    <a:pt x="11782" y="88523"/>
                  </a:cubicBezTo>
                  <a:lnTo>
                    <a:pt x="11758" y="87940"/>
                  </a:lnTo>
                  <a:lnTo>
                    <a:pt x="11734" y="86774"/>
                  </a:lnTo>
                  <a:cubicBezTo>
                    <a:pt x="11709" y="86385"/>
                    <a:pt x="11758" y="86021"/>
                    <a:pt x="11758" y="85632"/>
                  </a:cubicBezTo>
                  <a:cubicBezTo>
                    <a:pt x="11807" y="84101"/>
                    <a:pt x="11977" y="82571"/>
                    <a:pt x="12268" y="81065"/>
                  </a:cubicBezTo>
                  <a:cubicBezTo>
                    <a:pt x="13361" y="75065"/>
                    <a:pt x="16228" y="69478"/>
                    <a:pt x="19823" y="64571"/>
                  </a:cubicBezTo>
                  <a:cubicBezTo>
                    <a:pt x="21305" y="62530"/>
                    <a:pt x="22884" y="60562"/>
                    <a:pt x="24584" y="58692"/>
                  </a:cubicBezTo>
                  <a:cubicBezTo>
                    <a:pt x="26139" y="56967"/>
                    <a:pt x="27621" y="55485"/>
                    <a:pt x="28981" y="54149"/>
                  </a:cubicBezTo>
                  <a:cubicBezTo>
                    <a:pt x="31678" y="51501"/>
                    <a:pt x="33864" y="49534"/>
                    <a:pt x="35394" y="48100"/>
                  </a:cubicBezTo>
                  <a:cubicBezTo>
                    <a:pt x="36147" y="47372"/>
                    <a:pt x="36730" y="46789"/>
                    <a:pt x="37168" y="46327"/>
                  </a:cubicBezTo>
                  <a:cubicBezTo>
                    <a:pt x="37484" y="45987"/>
                    <a:pt x="37751" y="45623"/>
                    <a:pt x="37969" y="45210"/>
                  </a:cubicBezTo>
                  <a:cubicBezTo>
                    <a:pt x="38077" y="44940"/>
                    <a:pt x="37975" y="44805"/>
                    <a:pt x="37672" y="44805"/>
                  </a:cubicBezTo>
                  <a:cubicBezTo>
                    <a:pt x="37429" y="44805"/>
                    <a:pt x="37057" y="44891"/>
                    <a:pt x="36560" y="45064"/>
                  </a:cubicBezTo>
                  <a:cubicBezTo>
                    <a:pt x="34836" y="45720"/>
                    <a:pt x="33184" y="46546"/>
                    <a:pt x="31605" y="47517"/>
                  </a:cubicBezTo>
                  <a:cubicBezTo>
                    <a:pt x="28860" y="49145"/>
                    <a:pt x="26260" y="50967"/>
                    <a:pt x="23783" y="52983"/>
                  </a:cubicBezTo>
                  <a:cubicBezTo>
                    <a:pt x="20333" y="55753"/>
                    <a:pt x="17199" y="58886"/>
                    <a:pt x="14454" y="62311"/>
                  </a:cubicBezTo>
                  <a:cubicBezTo>
                    <a:pt x="12778" y="64352"/>
                    <a:pt x="11272" y="66538"/>
                    <a:pt x="9960" y="68822"/>
                  </a:cubicBezTo>
                  <a:cubicBezTo>
                    <a:pt x="9620" y="69429"/>
                    <a:pt x="9280" y="70061"/>
                    <a:pt x="8989" y="70692"/>
                  </a:cubicBezTo>
                  <a:cubicBezTo>
                    <a:pt x="8673" y="71324"/>
                    <a:pt x="8381" y="71980"/>
                    <a:pt x="8066" y="72636"/>
                  </a:cubicBezTo>
                  <a:cubicBezTo>
                    <a:pt x="7458" y="73996"/>
                    <a:pt x="6948" y="75381"/>
                    <a:pt x="6511" y="76814"/>
                  </a:cubicBezTo>
                  <a:lnTo>
                    <a:pt x="5466" y="76498"/>
                  </a:lnTo>
                  <a:cubicBezTo>
                    <a:pt x="5879" y="75065"/>
                    <a:pt x="6365" y="73680"/>
                    <a:pt x="6924" y="72295"/>
                  </a:cubicBezTo>
                  <a:cubicBezTo>
                    <a:pt x="7483" y="71008"/>
                    <a:pt x="8017" y="69769"/>
                    <a:pt x="8600" y="68652"/>
                  </a:cubicBezTo>
                  <a:cubicBezTo>
                    <a:pt x="9669" y="66611"/>
                    <a:pt x="10835" y="64643"/>
                    <a:pt x="12098" y="62749"/>
                  </a:cubicBezTo>
                  <a:cubicBezTo>
                    <a:pt x="13896" y="60149"/>
                    <a:pt x="15815" y="57623"/>
                    <a:pt x="17880" y="55218"/>
                  </a:cubicBezTo>
                  <a:cubicBezTo>
                    <a:pt x="19386" y="53420"/>
                    <a:pt x="20455" y="52206"/>
                    <a:pt x="21135" y="51356"/>
                  </a:cubicBezTo>
                  <a:cubicBezTo>
                    <a:pt x="21791" y="50505"/>
                    <a:pt x="22058" y="50020"/>
                    <a:pt x="22058" y="49728"/>
                  </a:cubicBezTo>
                  <a:cubicBezTo>
                    <a:pt x="22068" y="49503"/>
                    <a:pt x="21894" y="49429"/>
                    <a:pt x="21629" y="49429"/>
                  </a:cubicBezTo>
                  <a:cubicBezTo>
                    <a:pt x="21263" y="49429"/>
                    <a:pt x="20725" y="49571"/>
                    <a:pt x="20260" y="49655"/>
                  </a:cubicBezTo>
                  <a:cubicBezTo>
                    <a:pt x="20065" y="49697"/>
                    <a:pt x="19883" y="49725"/>
                    <a:pt x="19731" y="49725"/>
                  </a:cubicBezTo>
                  <a:cubicBezTo>
                    <a:pt x="19262" y="49725"/>
                    <a:pt x="19095" y="49451"/>
                    <a:pt x="19774" y="48441"/>
                  </a:cubicBezTo>
                  <a:lnTo>
                    <a:pt x="19774" y="48441"/>
                  </a:lnTo>
                  <a:cubicBezTo>
                    <a:pt x="15159" y="52789"/>
                    <a:pt x="10859" y="57672"/>
                    <a:pt x="7385" y="63283"/>
                  </a:cubicBezTo>
                  <a:cubicBezTo>
                    <a:pt x="6511" y="64692"/>
                    <a:pt x="5685" y="66125"/>
                    <a:pt x="4956" y="67631"/>
                  </a:cubicBezTo>
                  <a:cubicBezTo>
                    <a:pt x="4227" y="69162"/>
                    <a:pt x="3547" y="70668"/>
                    <a:pt x="2964" y="72271"/>
                  </a:cubicBezTo>
                  <a:cubicBezTo>
                    <a:pt x="2357" y="73850"/>
                    <a:pt x="1847" y="75478"/>
                    <a:pt x="1434" y="77130"/>
                  </a:cubicBezTo>
                  <a:cubicBezTo>
                    <a:pt x="1215" y="77956"/>
                    <a:pt x="997" y="78781"/>
                    <a:pt x="875" y="79632"/>
                  </a:cubicBezTo>
                  <a:cubicBezTo>
                    <a:pt x="729" y="80458"/>
                    <a:pt x="559" y="81308"/>
                    <a:pt x="462" y="82158"/>
                  </a:cubicBezTo>
                  <a:cubicBezTo>
                    <a:pt x="49" y="85583"/>
                    <a:pt x="1" y="89033"/>
                    <a:pt x="365" y="92458"/>
                  </a:cubicBezTo>
                  <a:cubicBezTo>
                    <a:pt x="754" y="95835"/>
                    <a:pt x="1507" y="99187"/>
                    <a:pt x="2576" y="102418"/>
                  </a:cubicBezTo>
                  <a:cubicBezTo>
                    <a:pt x="3620" y="105600"/>
                    <a:pt x="4980" y="108685"/>
                    <a:pt x="6608" y="111624"/>
                  </a:cubicBezTo>
                  <a:cubicBezTo>
                    <a:pt x="8211" y="114564"/>
                    <a:pt x="10033" y="117357"/>
                    <a:pt x="12098" y="120005"/>
                  </a:cubicBezTo>
                  <a:cubicBezTo>
                    <a:pt x="12608" y="120661"/>
                    <a:pt x="13264" y="121341"/>
                    <a:pt x="13920" y="122094"/>
                  </a:cubicBezTo>
                  <a:cubicBezTo>
                    <a:pt x="14576" y="122872"/>
                    <a:pt x="15353" y="123649"/>
                    <a:pt x="16155" y="124451"/>
                  </a:cubicBezTo>
                  <a:lnTo>
                    <a:pt x="16762" y="125058"/>
                  </a:lnTo>
                  <a:lnTo>
                    <a:pt x="17418" y="125665"/>
                  </a:lnTo>
                  <a:lnTo>
                    <a:pt x="18730" y="126880"/>
                  </a:lnTo>
                  <a:cubicBezTo>
                    <a:pt x="19191" y="127293"/>
                    <a:pt x="19653" y="127682"/>
                    <a:pt x="20115" y="128070"/>
                  </a:cubicBezTo>
                  <a:cubicBezTo>
                    <a:pt x="20576" y="128459"/>
                    <a:pt x="21038" y="128872"/>
                    <a:pt x="21523" y="129261"/>
                  </a:cubicBezTo>
                  <a:cubicBezTo>
                    <a:pt x="24900" y="131957"/>
                    <a:pt x="28471" y="134386"/>
                    <a:pt x="32212" y="136548"/>
                  </a:cubicBezTo>
                  <a:cubicBezTo>
                    <a:pt x="36245" y="138856"/>
                    <a:pt x="40399" y="140921"/>
                    <a:pt x="44674" y="142743"/>
                  </a:cubicBezTo>
                  <a:cubicBezTo>
                    <a:pt x="48901" y="144540"/>
                    <a:pt x="53152" y="146119"/>
                    <a:pt x="57379" y="147577"/>
                  </a:cubicBezTo>
                  <a:cubicBezTo>
                    <a:pt x="58423" y="147917"/>
                    <a:pt x="59492" y="148306"/>
                    <a:pt x="60561" y="148621"/>
                  </a:cubicBezTo>
                  <a:lnTo>
                    <a:pt x="63743" y="149642"/>
                  </a:lnTo>
                  <a:lnTo>
                    <a:pt x="66926" y="150638"/>
                  </a:lnTo>
                  <a:cubicBezTo>
                    <a:pt x="67970" y="150953"/>
                    <a:pt x="69039" y="151318"/>
                    <a:pt x="70108" y="151609"/>
                  </a:cubicBezTo>
                  <a:cubicBezTo>
                    <a:pt x="74383" y="152824"/>
                    <a:pt x="78635" y="154087"/>
                    <a:pt x="82934" y="155107"/>
                  </a:cubicBezTo>
                  <a:lnTo>
                    <a:pt x="86141" y="155909"/>
                  </a:lnTo>
                  <a:lnTo>
                    <a:pt x="87769" y="156346"/>
                  </a:lnTo>
                  <a:lnTo>
                    <a:pt x="89372" y="156711"/>
                  </a:lnTo>
                  <a:lnTo>
                    <a:pt x="95834" y="158144"/>
                  </a:lnTo>
                  <a:cubicBezTo>
                    <a:pt x="96392" y="158241"/>
                    <a:pt x="96927" y="158387"/>
                    <a:pt x="97461" y="158484"/>
                  </a:cubicBezTo>
                  <a:lnTo>
                    <a:pt x="99089" y="158800"/>
                  </a:lnTo>
                  <a:lnTo>
                    <a:pt x="102320" y="159407"/>
                  </a:lnTo>
                  <a:cubicBezTo>
                    <a:pt x="104506" y="159796"/>
                    <a:pt x="106644" y="160257"/>
                    <a:pt x="108830" y="160573"/>
                  </a:cubicBezTo>
                  <a:lnTo>
                    <a:pt x="115340" y="161618"/>
                  </a:lnTo>
                  <a:cubicBezTo>
                    <a:pt x="116409" y="161812"/>
                    <a:pt x="117502" y="161934"/>
                    <a:pt x="118595" y="162079"/>
                  </a:cubicBezTo>
                  <a:lnTo>
                    <a:pt x="121851" y="162492"/>
                  </a:lnTo>
                  <a:lnTo>
                    <a:pt x="125106" y="162930"/>
                  </a:lnTo>
                  <a:lnTo>
                    <a:pt x="125932" y="163027"/>
                  </a:lnTo>
                  <a:lnTo>
                    <a:pt x="126758" y="163124"/>
                  </a:lnTo>
                  <a:lnTo>
                    <a:pt x="128385" y="163270"/>
                  </a:lnTo>
                  <a:lnTo>
                    <a:pt x="134920" y="163950"/>
                  </a:lnTo>
                  <a:cubicBezTo>
                    <a:pt x="137082" y="164144"/>
                    <a:pt x="139268" y="164290"/>
                    <a:pt x="141454" y="164436"/>
                  </a:cubicBezTo>
                  <a:lnTo>
                    <a:pt x="144734" y="164679"/>
                  </a:lnTo>
                  <a:cubicBezTo>
                    <a:pt x="145827" y="164751"/>
                    <a:pt x="146920" y="164800"/>
                    <a:pt x="147989" y="164849"/>
                  </a:cubicBezTo>
                  <a:lnTo>
                    <a:pt x="154548" y="165140"/>
                  </a:lnTo>
                  <a:lnTo>
                    <a:pt x="161083" y="165262"/>
                  </a:lnTo>
                  <a:lnTo>
                    <a:pt x="164338" y="165310"/>
                  </a:lnTo>
                  <a:lnTo>
                    <a:pt x="167617" y="165262"/>
                  </a:lnTo>
                  <a:lnTo>
                    <a:pt x="174152" y="165189"/>
                  </a:lnTo>
                  <a:lnTo>
                    <a:pt x="180662" y="164897"/>
                  </a:lnTo>
                  <a:cubicBezTo>
                    <a:pt x="181755" y="164849"/>
                    <a:pt x="182824" y="164824"/>
                    <a:pt x="183917" y="164776"/>
                  </a:cubicBezTo>
                  <a:lnTo>
                    <a:pt x="187173" y="164533"/>
                  </a:lnTo>
                  <a:cubicBezTo>
                    <a:pt x="189335" y="164363"/>
                    <a:pt x="191497" y="164241"/>
                    <a:pt x="193659" y="164071"/>
                  </a:cubicBezTo>
                  <a:lnTo>
                    <a:pt x="200145" y="163415"/>
                  </a:lnTo>
                  <a:cubicBezTo>
                    <a:pt x="201213" y="163294"/>
                    <a:pt x="202307" y="163197"/>
                    <a:pt x="203375" y="163075"/>
                  </a:cubicBezTo>
                  <a:lnTo>
                    <a:pt x="206606" y="162662"/>
                  </a:lnTo>
                  <a:cubicBezTo>
                    <a:pt x="208744" y="162371"/>
                    <a:pt x="210882" y="162104"/>
                    <a:pt x="213044" y="161812"/>
                  </a:cubicBezTo>
                  <a:cubicBezTo>
                    <a:pt x="217344" y="161156"/>
                    <a:pt x="221668" y="160427"/>
                    <a:pt x="225992" y="159504"/>
                  </a:cubicBezTo>
                  <a:cubicBezTo>
                    <a:pt x="230364" y="158581"/>
                    <a:pt x="234688" y="157415"/>
                    <a:pt x="238915" y="155982"/>
                  </a:cubicBezTo>
                  <a:cubicBezTo>
                    <a:pt x="243263" y="154524"/>
                    <a:pt x="247466" y="152727"/>
                    <a:pt x="251523" y="150613"/>
                  </a:cubicBezTo>
                  <a:cubicBezTo>
                    <a:pt x="251766" y="150468"/>
                    <a:pt x="252033" y="150346"/>
                    <a:pt x="252276" y="150200"/>
                  </a:cubicBezTo>
                  <a:lnTo>
                    <a:pt x="253029" y="149763"/>
                  </a:lnTo>
                  <a:lnTo>
                    <a:pt x="254559" y="148913"/>
                  </a:lnTo>
                  <a:cubicBezTo>
                    <a:pt x="255555" y="148306"/>
                    <a:pt x="256527" y="147674"/>
                    <a:pt x="257499" y="147042"/>
                  </a:cubicBezTo>
                  <a:lnTo>
                    <a:pt x="258956" y="146022"/>
                  </a:lnTo>
                  <a:lnTo>
                    <a:pt x="259685" y="145488"/>
                  </a:lnTo>
                  <a:lnTo>
                    <a:pt x="260049" y="145245"/>
                  </a:lnTo>
                  <a:lnTo>
                    <a:pt x="260389" y="144953"/>
                  </a:lnTo>
                  <a:lnTo>
                    <a:pt x="261774" y="143860"/>
                  </a:lnTo>
                  <a:lnTo>
                    <a:pt x="262479" y="143301"/>
                  </a:lnTo>
                  <a:cubicBezTo>
                    <a:pt x="262697" y="143107"/>
                    <a:pt x="262916" y="142913"/>
                    <a:pt x="263134" y="142718"/>
                  </a:cubicBezTo>
                  <a:cubicBezTo>
                    <a:pt x="266657" y="139609"/>
                    <a:pt x="269839" y="136111"/>
                    <a:pt x="272560" y="132297"/>
                  </a:cubicBezTo>
                  <a:cubicBezTo>
                    <a:pt x="272924" y="131836"/>
                    <a:pt x="273240" y="131350"/>
                    <a:pt x="273556" y="130864"/>
                  </a:cubicBezTo>
                  <a:lnTo>
                    <a:pt x="274528" y="129406"/>
                  </a:lnTo>
                  <a:cubicBezTo>
                    <a:pt x="275159" y="128410"/>
                    <a:pt x="275718" y="127414"/>
                    <a:pt x="276325" y="126418"/>
                  </a:cubicBezTo>
                  <a:lnTo>
                    <a:pt x="277151" y="124864"/>
                  </a:lnTo>
                  <a:cubicBezTo>
                    <a:pt x="277418" y="124354"/>
                    <a:pt x="277710" y="123843"/>
                    <a:pt x="277953" y="123309"/>
                  </a:cubicBezTo>
                  <a:lnTo>
                    <a:pt x="278706" y="121754"/>
                  </a:lnTo>
                  <a:lnTo>
                    <a:pt x="279094" y="120953"/>
                  </a:lnTo>
                  <a:lnTo>
                    <a:pt x="279435" y="120151"/>
                  </a:lnTo>
                  <a:cubicBezTo>
                    <a:pt x="281256" y="115900"/>
                    <a:pt x="282665" y="111454"/>
                    <a:pt x="283637" y="106912"/>
                  </a:cubicBezTo>
                  <a:cubicBezTo>
                    <a:pt x="283686" y="106645"/>
                    <a:pt x="283759" y="106353"/>
                    <a:pt x="283807" y="106062"/>
                  </a:cubicBezTo>
                  <a:lnTo>
                    <a:pt x="283953" y="105211"/>
                  </a:lnTo>
                  <a:lnTo>
                    <a:pt x="284269" y="103487"/>
                  </a:lnTo>
                  <a:cubicBezTo>
                    <a:pt x="284439" y="102345"/>
                    <a:pt x="284560" y="101179"/>
                    <a:pt x="284730" y="100037"/>
                  </a:cubicBezTo>
                  <a:cubicBezTo>
                    <a:pt x="284803" y="98871"/>
                    <a:pt x="284925" y="97729"/>
                    <a:pt x="284973" y="96563"/>
                  </a:cubicBezTo>
                  <a:lnTo>
                    <a:pt x="285046" y="94814"/>
                  </a:lnTo>
                  <a:lnTo>
                    <a:pt x="285070" y="93940"/>
                  </a:lnTo>
                  <a:lnTo>
                    <a:pt x="285070" y="93065"/>
                  </a:lnTo>
                  <a:cubicBezTo>
                    <a:pt x="285070" y="88377"/>
                    <a:pt x="284536" y="83688"/>
                    <a:pt x="283491" y="79122"/>
                  </a:cubicBezTo>
                  <a:cubicBezTo>
                    <a:pt x="282423" y="74482"/>
                    <a:pt x="280771" y="70012"/>
                    <a:pt x="278560" y="65809"/>
                  </a:cubicBezTo>
                  <a:lnTo>
                    <a:pt x="277710" y="64230"/>
                  </a:lnTo>
                  <a:cubicBezTo>
                    <a:pt x="277443" y="63720"/>
                    <a:pt x="277127" y="63210"/>
                    <a:pt x="276811" y="62700"/>
                  </a:cubicBezTo>
                  <a:cubicBezTo>
                    <a:pt x="276495" y="62190"/>
                    <a:pt x="276179" y="61680"/>
                    <a:pt x="275864" y="61170"/>
                  </a:cubicBezTo>
                  <a:lnTo>
                    <a:pt x="274819" y="59712"/>
                  </a:lnTo>
                  <a:cubicBezTo>
                    <a:pt x="273459" y="57793"/>
                    <a:pt x="272001" y="55947"/>
                    <a:pt x="270422" y="54198"/>
                  </a:cubicBezTo>
                  <a:cubicBezTo>
                    <a:pt x="267313" y="50797"/>
                    <a:pt x="263936" y="47688"/>
                    <a:pt x="260292" y="44870"/>
                  </a:cubicBezTo>
                  <a:cubicBezTo>
                    <a:pt x="253199" y="39307"/>
                    <a:pt x="245668" y="34813"/>
                    <a:pt x="238502" y="30343"/>
                  </a:cubicBezTo>
                  <a:lnTo>
                    <a:pt x="237166" y="29517"/>
                  </a:lnTo>
                  <a:lnTo>
                    <a:pt x="236486" y="29104"/>
                  </a:lnTo>
                  <a:lnTo>
                    <a:pt x="235879" y="28691"/>
                  </a:lnTo>
                  <a:lnTo>
                    <a:pt x="234640" y="27889"/>
                  </a:lnTo>
                  <a:cubicBezTo>
                    <a:pt x="234227" y="27622"/>
                    <a:pt x="233838" y="27331"/>
                    <a:pt x="233425" y="27039"/>
                  </a:cubicBezTo>
                  <a:cubicBezTo>
                    <a:pt x="233012" y="26748"/>
                    <a:pt x="232599" y="26456"/>
                    <a:pt x="232186" y="26165"/>
                  </a:cubicBezTo>
                  <a:lnTo>
                    <a:pt x="230947" y="25242"/>
                  </a:lnTo>
                  <a:cubicBezTo>
                    <a:pt x="230121" y="24659"/>
                    <a:pt x="229295" y="24003"/>
                    <a:pt x="228469" y="23395"/>
                  </a:cubicBezTo>
                  <a:cubicBezTo>
                    <a:pt x="225166" y="20869"/>
                    <a:pt x="221813" y="18173"/>
                    <a:pt x="218315" y="15525"/>
                  </a:cubicBezTo>
                  <a:cubicBezTo>
                    <a:pt x="215309" y="13209"/>
                    <a:pt x="212185" y="11047"/>
                    <a:pt x="208969" y="9051"/>
                  </a:cubicBezTo>
                  <a:lnTo>
                    <a:pt x="208969" y="9051"/>
                  </a:lnTo>
                  <a:cubicBezTo>
                    <a:pt x="209456" y="9356"/>
                    <a:pt x="209940" y="9668"/>
                    <a:pt x="210420" y="9986"/>
                  </a:cubicBezTo>
                  <a:cubicBezTo>
                    <a:pt x="210736" y="10180"/>
                    <a:pt x="211028" y="10375"/>
                    <a:pt x="211343" y="10593"/>
                  </a:cubicBezTo>
                  <a:lnTo>
                    <a:pt x="212242" y="11201"/>
                  </a:lnTo>
                  <a:cubicBezTo>
                    <a:pt x="212849" y="11614"/>
                    <a:pt x="213457" y="12002"/>
                    <a:pt x="214040" y="12415"/>
                  </a:cubicBezTo>
                  <a:cubicBezTo>
                    <a:pt x="215206" y="13266"/>
                    <a:pt x="216372" y="14091"/>
                    <a:pt x="217489" y="14966"/>
                  </a:cubicBezTo>
                  <a:cubicBezTo>
                    <a:pt x="219748" y="16642"/>
                    <a:pt x="221910" y="18367"/>
                    <a:pt x="224072" y="20067"/>
                  </a:cubicBezTo>
                  <a:cubicBezTo>
                    <a:pt x="226210" y="21743"/>
                    <a:pt x="228299" y="23395"/>
                    <a:pt x="230413" y="24974"/>
                  </a:cubicBezTo>
                  <a:cubicBezTo>
                    <a:pt x="232526" y="26553"/>
                    <a:pt x="234591" y="27987"/>
                    <a:pt x="236729" y="29371"/>
                  </a:cubicBezTo>
                  <a:cubicBezTo>
                    <a:pt x="241271" y="32213"/>
                    <a:pt x="245911" y="35056"/>
                    <a:pt x="250551" y="38092"/>
                  </a:cubicBezTo>
                  <a:cubicBezTo>
                    <a:pt x="252883" y="39647"/>
                    <a:pt x="255191" y="41226"/>
                    <a:pt x="257450" y="42902"/>
                  </a:cubicBezTo>
                  <a:cubicBezTo>
                    <a:pt x="258592" y="43728"/>
                    <a:pt x="259709" y="44627"/>
                    <a:pt x="260827" y="45501"/>
                  </a:cubicBezTo>
                  <a:cubicBezTo>
                    <a:pt x="261385" y="45963"/>
                    <a:pt x="261944" y="46424"/>
                    <a:pt x="262503" y="46886"/>
                  </a:cubicBezTo>
                  <a:lnTo>
                    <a:pt x="263329" y="47566"/>
                  </a:lnTo>
                  <a:lnTo>
                    <a:pt x="264130" y="48295"/>
                  </a:lnTo>
                  <a:cubicBezTo>
                    <a:pt x="266317" y="50214"/>
                    <a:pt x="268382" y="52279"/>
                    <a:pt x="270325" y="54441"/>
                  </a:cubicBezTo>
                  <a:lnTo>
                    <a:pt x="271782" y="56117"/>
                  </a:lnTo>
                  <a:cubicBezTo>
                    <a:pt x="272244" y="56676"/>
                    <a:pt x="272706" y="57283"/>
                    <a:pt x="273167" y="57866"/>
                  </a:cubicBezTo>
                  <a:lnTo>
                    <a:pt x="273847" y="58740"/>
                  </a:lnTo>
                  <a:cubicBezTo>
                    <a:pt x="274066" y="59032"/>
                    <a:pt x="274260" y="59348"/>
                    <a:pt x="274503" y="59664"/>
                  </a:cubicBezTo>
                  <a:lnTo>
                    <a:pt x="275766" y="61510"/>
                  </a:lnTo>
                  <a:cubicBezTo>
                    <a:pt x="276544" y="62797"/>
                    <a:pt x="277370" y="64060"/>
                    <a:pt x="278050" y="65396"/>
                  </a:cubicBezTo>
                  <a:lnTo>
                    <a:pt x="278560" y="66392"/>
                  </a:lnTo>
                  <a:lnTo>
                    <a:pt x="278827" y="66903"/>
                  </a:lnTo>
                  <a:cubicBezTo>
                    <a:pt x="278900" y="67073"/>
                    <a:pt x="278997" y="67243"/>
                    <a:pt x="279070" y="67413"/>
                  </a:cubicBezTo>
                  <a:lnTo>
                    <a:pt x="279993" y="69453"/>
                  </a:lnTo>
                  <a:cubicBezTo>
                    <a:pt x="280309" y="70133"/>
                    <a:pt x="280552" y="70838"/>
                    <a:pt x="280844" y="71518"/>
                  </a:cubicBezTo>
                  <a:lnTo>
                    <a:pt x="281232" y="72563"/>
                  </a:lnTo>
                  <a:cubicBezTo>
                    <a:pt x="281378" y="72927"/>
                    <a:pt x="281475" y="73267"/>
                    <a:pt x="281597" y="73632"/>
                  </a:cubicBezTo>
                  <a:cubicBezTo>
                    <a:pt x="281815" y="74336"/>
                    <a:pt x="282058" y="75040"/>
                    <a:pt x="282277" y="75745"/>
                  </a:cubicBezTo>
                  <a:lnTo>
                    <a:pt x="282884" y="77907"/>
                  </a:lnTo>
                  <a:cubicBezTo>
                    <a:pt x="283589" y="80773"/>
                    <a:pt x="284099" y="83688"/>
                    <a:pt x="284390" y="86628"/>
                  </a:cubicBezTo>
                  <a:lnTo>
                    <a:pt x="284536" y="87721"/>
                  </a:lnTo>
                  <a:lnTo>
                    <a:pt x="284609" y="88838"/>
                  </a:lnTo>
                  <a:cubicBezTo>
                    <a:pt x="284657" y="89567"/>
                    <a:pt x="284706" y="90296"/>
                    <a:pt x="284730" y="91025"/>
                  </a:cubicBezTo>
                  <a:cubicBezTo>
                    <a:pt x="284755" y="92507"/>
                    <a:pt x="284779" y="93964"/>
                    <a:pt x="284706" y="95422"/>
                  </a:cubicBezTo>
                  <a:cubicBezTo>
                    <a:pt x="284682" y="96903"/>
                    <a:pt x="284512" y="98337"/>
                    <a:pt x="284414" y="99794"/>
                  </a:cubicBezTo>
                  <a:cubicBezTo>
                    <a:pt x="284317" y="100523"/>
                    <a:pt x="284220" y="101252"/>
                    <a:pt x="284123" y="101980"/>
                  </a:cubicBezTo>
                  <a:lnTo>
                    <a:pt x="284002" y="103074"/>
                  </a:lnTo>
                  <a:lnTo>
                    <a:pt x="283807" y="104142"/>
                  </a:lnTo>
                  <a:cubicBezTo>
                    <a:pt x="283321" y="107009"/>
                    <a:pt x="282641" y="109851"/>
                    <a:pt x="281791" y="112645"/>
                  </a:cubicBezTo>
                  <a:lnTo>
                    <a:pt x="281135" y="114734"/>
                  </a:lnTo>
                  <a:cubicBezTo>
                    <a:pt x="280892" y="115414"/>
                    <a:pt x="280625" y="116094"/>
                    <a:pt x="280382" y="116799"/>
                  </a:cubicBezTo>
                  <a:lnTo>
                    <a:pt x="279993" y="117819"/>
                  </a:lnTo>
                  <a:cubicBezTo>
                    <a:pt x="279872" y="118159"/>
                    <a:pt x="279726" y="118499"/>
                    <a:pt x="279580" y="118839"/>
                  </a:cubicBezTo>
                  <a:cubicBezTo>
                    <a:pt x="279289" y="119495"/>
                    <a:pt x="279022" y="120175"/>
                    <a:pt x="278706" y="120856"/>
                  </a:cubicBezTo>
                  <a:cubicBezTo>
                    <a:pt x="278074" y="122167"/>
                    <a:pt x="277491" y="123503"/>
                    <a:pt x="276762" y="124767"/>
                  </a:cubicBezTo>
                  <a:lnTo>
                    <a:pt x="276252" y="125738"/>
                  </a:lnTo>
                  <a:lnTo>
                    <a:pt x="275985" y="126224"/>
                  </a:lnTo>
                  <a:lnTo>
                    <a:pt x="275694" y="126710"/>
                  </a:lnTo>
                  <a:lnTo>
                    <a:pt x="274576" y="128580"/>
                  </a:lnTo>
                  <a:cubicBezTo>
                    <a:pt x="271442" y="133609"/>
                    <a:pt x="267604" y="138152"/>
                    <a:pt x="263159" y="142063"/>
                  </a:cubicBezTo>
                  <a:lnTo>
                    <a:pt x="262333" y="142816"/>
                  </a:lnTo>
                  <a:cubicBezTo>
                    <a:pt x="262041" y="143059"/>
                    <a:pt x="261750" y="143277"/>
                    <a:pt x="261458" y="143520"/>
                  </a:cubicBezTo>
                  <a:cubicBezTo>
                    <a:pt x="260875" y="144006"/>
                    <a:pt x="260292" y="144443"/>
                    <a:pt x="259709" y="144905"/>
                  </a:cubicBezTo>
                  <a:cubicBezTo>
                    <a:pt x="258495" y="145755"/>
                    <a:pt x="257280" y="146678"/>
                    <a:pt x="256017" y="147431"/>
                  </a:cubicBezTo>
                  <a:lnTo>
                    <a:pt x="255094" y="148014"/>
                  </a:lnTo>
                  <a:lnTo>
                    <a:pt x="254632" y="148330"/>
                  </a:lnTo>
                  <a:lnTo>
                    <a:pt x="254195" y="148621"/>
                  </a:lnTo>
                  <a:lnTo>
                    <a:pt x="252276" y="149715"/>
                  </a:lnTo>
                  <a:cubicBezTo>
                    <a:pt x="251644" y="150079"/>
                    <a:pt x="250988" y="150395"/>
                    <a:pt x="250357" y="150735"/>
                  </a:cubicBezTo>
                  <a:lnTo>
                    <a:pt x="249385" y="151245"/>
                  </a:lnTo>
                  <a:lnTo>
                    <a:pt x="248389" y="151707"/>
                  </a:lnTo>
                  <a:cubicBezTo>
                    <a:pt x="243166" y="154160"/>
                    <a:pt x="237749" y="156103"/>
                    <a:pt x="232162" y="157561"/>
                  </a:cubicBezTo>
                  <a:cubicBezTo>
                    <a:pt x="229417" y="158290"/>
                    <a:pt x="226672" y="158921"/>
                    <a:pt x="223902" y="159480"/>
                  </a:cubicBezTo>
                  <a:cubicBezTo>
                    <a:pt x="221133" y="160039"/>
                    <a:pt x="218364" y="160525"/>
                    <a:pt x="215619" y="160962"/>
                  </a:cubicBezTo>
                  <a:lnTo>
                    <a:pt x="213554" y="161278"/>
                  </a:lnTo>
                  <a:cubicBezTo>
                    <a:pt x="212849" y="161399"/>
                    <a:pt x="212169" y="161496"/>
                    <a:pt x="211465" y="161569"/>
                  </a:cubicBezTo>
                  <a:lnTo>
                    <a:pt x="207335" y="162128"/>
                  </a:lnTo>
                  <a:lnTo>
                    <a:pt x="203181" y="162662"/>
                  </a:lnTo>
                  <a:cubicBezTo>
                    <a:pt x="201796" y="162808"/>
                    <a:pt x="200412" y="162954"/>
                    <a:pt x="199027" y="163100"/>
                  </a:cubicBezTo>
                  <a:cubicBezTo>
                    <a:pt x="196234" y="163367"/>
                    <a:pt x="193464" y="163707"/>
                    <a:pt x="190646" y="163853"/>
                  </a:cubicBezTo>
                  <a:lnTo>
                    <a:pt x="186444" y="164168"/>
                  </a:lnTo>
                  <a:cubicBezTo>
                    <a:pt x="185059" y="164266"/>
                    <a:pt x="183650" y="164387"/>
                    <a:pt x="182241" y="164436"/>
                  </a:cubicBezTo>
                  <a:cubicBezTo>
                    <a:pt x="182897" y="164217"/>
                    <a:pt x="184816" y="163901"/>
                    <a:pt x="181561" y="163901"/>
                  </a:cubicBezTo>
                  <a:lnTo>
                    <a:pt x="183699" y="163804"/>
                  </a:lnTo>
                  <a:lnTo>
                    <a:pt x="185812" y="163610"/>
                  </a:lnTo>
                  <a:lnTo>
                    <a:pt x="190063" y="163270"/>
                  </a:lnTo>
                  <a:lnTo>
                    <a:pt x="192201" y="163075"/>
                  </a:lnTo>
                  <a:lnTo>
                    <a:pt x="193246" y="163002"/>
                  </a:lnTo>
                  <a:lnTo>
                    <a:pt x="194314" y="162881"/>
                  </a:lnTo>
                  <a:lnTo>
                    <a:pt x="198541" y="162419"/>
                  </a:lnTo>
                  <a:lnTo>
                    <a:pt x="202768" y="161958"/>
                  </a:lnTo>
                  <a:lnTo>
                    <a:pt x="206971" y="161375"/>
                  </a:lnTo>
                  <a:cubicBezTo>
                    <a:pt x="209764" y="160986"/>
                    <a:pt x="212558" y="160597"/>
                    <a:pt x="215352" y="160160"/>
                  </a:cubicBezTo>
                  <a:cubicBezTo>
                    <a:pt x="218145" y="159699"/>
                    <a:pt x="220939" y="159213"/>
                    <a:pt x="223732" y="158630"/>
                  </a:cubicBezTo>
                  <a:cubicBezTo>
                    <a:pt x="226526" y="158047"/>
                    <a:pt x="229320" y="157415"/>
                    <a:pt x="232089" y="156662"/>
                  </a:cubicBezTo>
                  <a:cubicBezTo>
                    <a:pt x="234858" y="155909"/>
                    <a:pt x="237603" y="155059"/>
                    <a:pt x="240324" y="154087"/>
                  </a:cubicBezTo>
                  <a:cubicBezTo>
                    <a:pt x="241028" y="153844"/>
                    <a:pt x="241684" y="153553"/>
                    <a:pt x="242365" y="153310"/>
                  </a:cubicBezTo>
                  <a:lnTo>
                    <a:pt x="243385" y="152921"/>
                  </a:lnTo>
                  <a:cubicBezTo>
                    <a:pt x="243725" y="152775"/>
                    <a:pt x="244065" y="152630"/>
                    <a:pt x="244381" y="152484"/>
                  </a:cubicBezTo>
                  <a:cubicBezTo>
                    <a:pt x="245061" y="152217"/>
                    <a:pt x="245717" y="151925"/>
                    <a:pt x="246397" y="151634"/>
                  </a:cubicBezTo>
                  <a:lnTo>
                    <a:pt x="248389" y="150711"/>
                  </a:lnTo>
                  <a:cubicBezTo>
                    <a:pt x="249045" y="150395"/>
                    <a:pt x="249677" y="150055"/>
                    <a:pt x="250332" y="149715"/>
                  </a:cubicBezTo>
                  <a:cubicBezTo>
                    <a:pt x="250988" y="149374"/>
                    <a:pt x="251644" y="149034"/>
                    <a:pt x="252276" y="148670"/>
                  </a:cubicBezTo>
                  <a:lnTo>
                    <a:pt x="254195" y="147553"/>
                  </a:lnTo>
                  <a:lnTo>
                    <a:pt x="256041" y="146387"/>
                  </a:lnTo>
                  <a:cubicBezTo>
                    <a:pt x="258543" y="144759"/>
                    <a:pt x="260924" y="142937"/>
                    <a:pt x="263134" y="140945"/>
                  </a:cubicBezTo>
                  <a:lnTo>
                    <a:pt x="263960" y="140192"/>
                  </a:lnTo>
                  <a:lnTo>
                    <a:pt x="264762" y="139415"/>
                  </a:lnTo>
                  <a:cubicBezTo>
                    <a:pt x="265272" y="138905"/>
                    <a:pt x="265831" y="138394"/>
                    <a:pt x="266341" y="137836"/>
                  </a:cubicBezTo>
                  <a:lnTo>
                    <a:pt x="267847" y="136208"/>
                  </a:lnTo>
                  <a:lnTo>
                    <a:pt x="268212" y="135795"/>
                  </a:lnTo>
                  <a:lnTo>
                    <a:pt x="268552" y="135358"/>
                  </a:lnTo>
                  <a:lnTo>
                    <a:pt x="269256" y="134508"/>
                  </a:lnTo>
                  <a:cubicBezTo>
                    <a:pt x="270228" y="133390"/>
                    <a:pt x="271078" y="132176"/>
                    <a:pt x="271953" y="130985"/>
                  </a:cubicBezTo>
                  <a:cubicBezTo>
                    <a:pt x="272778" y="129771"/>
                    <a:pt x="273629" y="128556"/>
                    <a:pt x="274382" y="127293"/>
                  </a:cubicBezTo>
                  <a:lnTo>
                    <a:pt x="274916" y="126346"/>
                  </a:lnTo>
                  <a:lnTo>
                    <a:pt x="275208" y="125860"/>
                  </a:lnTo>
                  <a:lnTo>
                    <a:pt x="275451" y="125374"/>
                  </a:lnTo>
                  <a:lnTo>
                    <a:pt x="276519" y="123455"/>
                  </a:lnTo>
                  <a:cubicBezTo>
                    <a:pt x="276860" y="122799"/>
                    <a:pt x="277151" y="122119"/>
                    <a:pt x="277491" y="121463"/>
                  </a:cubicBezTo>
                  <a:lnTo>
                    <a:pt x="277953" y="120467"/>
                  </a:lnTo>
                  <a:lnTo>
                    <a:pt x="278390" y="119471"/>
                  </a:lnTo>
                  <a:cubicBezTo>
                    <a:pt x="279556" y="116774"/>
                    <a:pt x="280552" y="114005"/>
                    <a:pt x="281378" y="111187"/>
                  </a:cubicBezTo>
                  <a:lnTo>
                    <a:pt x="281961" y="109074"/>
                  </a:lnTo>
                  <a:cubicBezTo>
                    <a:pt x="282131" y="108369"/>
                    <a:pt x="282277" y="107641"/>
                    <a:pt x="282447" y="106936"/>
                  </a:cubicBezTo>
                  <a:lnTo>
                    <a:pt x="282690" y="105867"/>
                  </a:lnTo>
                  <a:lnTo>
                    <a:pt x="282884" y="104774"/>
                  </a:lnTo>
                  <a:cubicBezTo>
                    <a:pt x="283006" y="104045"/>
                    <a:pt x="283151" y="103341"/>
                    <a:pt x="283248" y="102612"/>
                  </a:cubicBezTo>
                  <a:cubicBezTo>
                    <a:pt x="283686" y="99697"/>
                    <a:pt x="283929" y="96758"/>
                    <a:pt x="283977" y="93818"/>
                  </a:cubicBezTo>
                  <a:cubicBezTo>
                    <a:pt x="284026" y="90879"/>
                    <a:pt x="283856" y="87915"/>
                    <a:pt x="283491" y="85000"/>
                  </a:cubicBezTo>
                  <a:cubicBezTo>
                    <a:pt x="283394" y="84247"/>
                    <a:pt x="283273" y="83518"/>
                    <a:pt x="283151" y="82790"/>
                  </a:cubicBezTo>
                  <a:lnTo>
                    <a:pt x="282981" y="81697"/>
                  </a:lnTo>
                  <a:lnTo>
                    <a:pt x="282763" y="80603"/>
                  </a:lnTo>
                  <a:cubicBezTo>
                    <a:pt x="282593" y="79875"/>
                    <a:pt x="282471" y="79146"/>
                    <a:pt x="282277" y="78417"/>
                  </a:cubicBezTo>
                  <a:lnTo>
                    <a:pt x="281694" y="76255"/>
                  </a:lnTo>
                  <a:cubicBezTo>
                    <a:pt x="281621" y="75891"/>
                    <a:pt x="281499" y="75551"/>
                    <a:pt x="281378" y="75186"/>
                  </a:cubicBezTo>
                  <a:lnTo>
                    <a:pt x="281038" y="74117"/>
                  </a:lnTo>
                  <a:lnTo>
                    <a:pt x="280698" y="73049"/>
                  </a:lnTo>
                  <a:cubicBezTo>
                    <a:pt x="280576" y="72708"/>
                    <a:pt x="280431" y="72344"/>
                    <a:pt x="280285" y="72004"/>
                  </a:cubicBezTo>
                  <a:cubicBezTo>
                    <a:pt x="280018" y="71324"/>
                    <a:pt x="279750" y="70595"/>
                    <a:pt x="279483" y="69915"/>
                  </a:cubicBezTo>
                  <a:lnTo>
                    <a:pt x="278536" y="67874"/>
                  </a:lnTo>
                  <a:cubicBezTo>
                    <a:pt x="278244" y="67170"/>
                    <a:pt x="277880" y="66514"/>
                    <a:pt x="277515" y="65858"/>
                  </a:cubicBezTo>
                  <a:cubicBezTo>
                    <a:pt x="277175" y="65178"/>
                    <a:pt x="276835" y="64498"/>
                    <a:pt x="276447" y="63866"/>
                  </a:cubicBezTo>
                  <a:lnTo>
                    <a:pt x="275256" y="61923"/>
                  </a:lnTo>
                  <a:cubicBezTo>
                    <a:pt x="274843" y="61291"/>
                    <a:pt x="274406" y="60684"/>
                    <a:pt x="273993" y="60052"/>
                  </a:cubicBezTo>
                  <a:cubicBezTo>
                    <a:pt x="273774" y="59736"/>
                    <a:pt x="273556" y="59445"/>
                    <a:pt x="273337" y="59129"/>
                  </a:cubicBezTo>
                  <a:lnTo>
                    <a:pt x="272657" y="58255"/>
                  </a:lnTo>
                  <a:cubicBezTo>
                    <a:pt x="272171" y="57672"/>
                    <a:pt x="271758" y="57064"/>
                    <a:pt x="271272" y="56506"/>
                  </a:cubicBezTo>
                  <a:lnTo>
                    <a:pt x="269815" y="54805"/>
                  </a:lnTo>
                  <a:cubicBezTo>
                    <a:pt x="269572" y="54514"/>
                    <a:pt x="269329" y="54246"/>
                    <a:pt x="269062" y="53979"/>
                  </a:cubicBezTo>
                  <a:lnTo>
                    <a:pt x="268309" y="53178"/>
                  </a:lnTo>
                  <a:cubicBezTo>
                    <a:pt x="267313" y="52084"/>
                    <a:pt x="266244" y="51113"/>
                    <a:pt x="265199" y="50068"/>
                  </a:cubicBezTo>
                  <a:cubicBezTo>
                    <a:pt x="264106" y="49096"/>
                    <a:pt x="263037" y="48100"/>
                    <a:pt x="261920" y="47202"/>
                  </a:cubicBezTo>
                  <a:cubicBezTo>
                    <a:pt x="257474" y="43461"/>
                    <a:pt x="252762" y="40230"/>
                    <a:pt x="248049" y="37193"/>
                  </a:cubicBezTo>
                  <a:cubicBezTo>
                    <a:pt x="245693" y="35687"/>
                    <a:pt x="243361" y="34230"/>
                    <a:pt x="241004" y="32772"/>
                  </a:cubicBezTo>
                  <a:lnTo>
                    <a:pt x="237506" y="30610"/>
                  </a:lnTo>
                  <a:lnTo>
                    <a:pt x="236656" y="30076"/>
                  </a:lnTo>
                  <a:lnTo>
                    <a:pt x="236219" y="29784"/>
                  </a:lnTo>
                  <a:lnTo>
                    <a:pt x="235806" y="29541"/>
                  </a:lnTo>
                  <a:lnTo>
                    <a:pt x="234178" y="28472"/>
                  </a:lnTo>
                  <a:cubicBezTo>
                    <a:pt x="229878" y="25557"/>
                    <a:pt x="225627" y="22156"/>
                    <a:pt x="221206" y="18731"/>
                  </a:cubicBezTo>
                  <a:cubicBezTo>
                    <a:pt x="218971" y="17031"/>
                    <a:pt x="216712" y="15306"/>
                    <a:pt x="214331" y="13630"/>
                  </a:cubicBezTo>
                  <a:cubicBezTo>
                    <a:pt x="213190" y="12804"/>
                    <a:pt x="211951" y="12002"/>
                    <a:pt x="210736" y="11176"/>
                  </a:cubicBezTo>
                  <a:cubicBezTo>
                    <a:pt x="209473" y="10399"/>
                    <a:pt x="208210" y="9622"/>
                    <a:pt x="206898" y="8844"/>
                  </a:cubicBezTo>
                  <a:cubicBezTo>
                    <a:pt x="205610" y="8067"/>
                    <a:pt x="204226" y="7387"/>
                    <a:pt x="202865" y="6707"/>
                  </a:cubicBezTo>
                  <a:cubicBezTo>
                    <a:pt x="201456" y="6051"/>
                    <a:pt x="200072" y="5395"/>
                    <a:pt x="198541" y="4885"/>
                  </a:cubicBezTo>
                  <a:lnTo>
                    <a:pt x="197424" y="4472"/>
                  </a:lnTo>
                  <a:cubicBezTo>
                    <a:pt x="197059" y="4326"/>
                    <a:pt x="196695" y="4229"/>
                    <a:pt x="196306" y="4132"/>
                  </a:cubicBezTo>
                  <a:lnTo>
                    <a:pt x="194047" y="3476"/>
                  </a:lnTo>
                  <a:cubicBezTo>
                    <a:pt x="193318" y="3257"/>
                    <a:pt x="192541" y="3111"/>
                    <a:pt x="191812" y="2941"/>
                  </a:cubicBezTo>
                  <a:cubicBezTo>
                    <a:pt x="191059" y="2796"/>
                    <a:pt x="190306" y="2601"/>
                    <a:pt x="189553" y="2504"/>
                  </a:cubicBezTo>
                  <a:lnTo>
                    <a:pt x="189747" y="1435"/>
                  </a:lnTo>
                  <a:lnTo>
                    <a:pt x="188144" y="1168"/>
                  </a:lnTo>
                  <a:cubicBezTo>
                    <a:pt x="187610" y="1071"/>
                    <a:pt x="187051" y="949"/>
                    <a:pt x="186541" y="901"/>
                  </a:cubicBezTo>
                  <a:lnTo>
                    <a:pt x="183334" y="512"/>
                  </a:lnTo>
                  <a:lnTo>
                    <a:pt x="180152" y="245"/>
                  </a:lnTo>
                  <a:cubicBezTo>
                    <a:pt x="179107" y="172"/>
                    <a:pt x="178063" y="148"/>
                    <a:pt x="176994" y="99"/>
                  </a:cubicBezTo>
                  <a:cubicBezTo>
                    <a:pt x="175288" y="30"/>
                    <a:pt x="173586" y="1"/>
                    <a:pt x="171889" y="1"/>
                  </a:cubicBezTo>
                  <a:close/>
                </a:path>
              </a:pathLst>
            </a:custGeom>
            <a:solidFill>
              <a:srgbClr val="FDB3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0" name="Google Shape;1480;p18"/>
          <p:cNvGrpSpPr/>
          <p:nvPr/>
        </p:nvGrpSpPr>
        <p:grpSpPr>
          <a:xfrm rot="3959834">
            <a:off x="7190414" y="3152741"/>
            <a:ext cx="3530017" cy="4269713"/>
            <a:chOff x="235075" y="777725"/>
            <a:chExt cx="7186900" cy="4132775"/>
          </a:xfrm>
        </p:grpSpPr>
        <p:sp>
          <p:nvSpPr>
            <p:cNvPr id="1481" name="Google Shape;1481;p18"/>
            <p:cNvSpPr/>
            <p:nvPr/>
          </p:nvSpPr>
          <p:spPr>
            <a:xfrm>
              <a:off x="342575" y="932875"/>
              <a:ext cx="7079400" cy="3826525"/>
            </a:xfrm>
            <a:custGeom>
              <a:rect b="b" l="l" r="r" t="t"/>
              <a:pathLst>
                <a:path extrusionOk="0" h="153061" w="283176">
                  <a:moveTo>
                    <a:pt x="168404" y="0"/>
                  </a:moveTo>
                  <a:cubicBezTo>
                    <a:pt x="157709" y="0"/>
                    <a:pt x="146666" y="1269"/>
                    <a:pt x="137470" y="1958"/>
                  </a:cubicBezTo>
                  <a:cubicBezTo>
                    <a:pt x="99769" y="4776"/>
                    <a:pt x="61970" y="14736"/>
                    <a:pt x="30657" y="36550"/>
                  </a:cubicBezTo>
                  <a:cubicBezTo>
                    <a:pt x="16422" y="46461"/>
                    <a:pt x="2915" y="60284"/>
                    <a:pt x="1336" y="77580"/>
                  </a:cubicBezTo>
                  <a:cubicBezTo>
                    <a:pt x="0" y="92204"/>
                    <a:pt x="7774" y="106560"/>
                    <a:pt x="18778" y="116301"/>
                  </a:cubicBezTo>
                  <a:cubicBezTo>
                    <a:pt x="29807" y="126043"/>
                    <a:pt x="43726" y="131800"/>
                    <a:pt x="57670" y="136415"/>
                  </a:cubicBezTo>
                  <a:cubicBezTo>
                    <a:pt x="91058" y="147472"/>
                    <a:pt x="125903" y="153060"/>
                    <a:pt x="160873" y="153060"/>
                  </a:cubicBezTo>
                  <a:cubicBezTo>
                    <a:pt x="176382" y="153060"/>
                    <a:pt x="191917" y="151961"/>
                    <a:pt x="207359" y="149752"/>
                  </a:cubicBezTo>
                  <a:cubicBezTo>
                    <a:pt x="222226" y="147614"/>
                    <a:pt x="237360" y="144286"/>
                    <a:pt x="249871" y="135929"/>
                  </a:cubicBezTo>
                  <a:cubicBezTo>
                    <a:pt x="275062" y="119095"/>
                    <a:pt x="283175" y="80398"/>
                    <a:pt x="265102" y="56057"/>
                  </a:cubicBezTo>
                  <a:cubicBezTo>
                    <a:pt x="255968" y="43789"/>
                    <a:pt x="242097" y="36137"/>
                    <a:pt x="229125" y="28024"/>
                  </a:cubicBezTo>
                  <a:cubicBezTo>
                    <a:pt x="217003" y="20420"/>
                    <a:pt x="204881" y="7643"/>
                    <a:pt x="191278" y="3027"/>
                  </a:cubicBezTo>
                  <a:cubicBezTo>
                    <a:pt x="184502" y="737"/>
                    <a:pt x="176554" y="0"/>
                    <a:pt x="168404" y="0"/>
                  </a:cubicBezTo>
                  <a:close/>
                </a:path>
              </a:pathLst>
            </a:custGeom>
            <a:solidFill>
              <a:srgbClr val="35C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8"/>
            <p:cNvSpPr/>
            <p:nvPr/>
          </p:nvSpPr>
          <p:spPr>
            <a:xfrm>
              <a:off x="235075" y="777725"/>
              <a:ext cx="7126775" cy="4132775"/>
            </a:xfrm>
            <a:custGeom>
              <a:rect b="b" l="l" r="r" t="t"/>
              <a:pathLst>
                <a:path extrusionOk="0" h="165311" w="285071">
                  <a:moveTo>
                    <a:pt x="193683" y="2310"/>
                  </a:moveTo>
                  <a:lnTo>
                    <a:pt x="194120" y="2431"/>
                  </a:lnTo>
                  <a:lnTo>
                    <a:pt x="194557" y="2553"/>
                  </a:lnTo>
                  <a:lnTo>
                    <a:pt x="195456" y="2820"/>
                  </a:lnTo>
                  <a:lnTo>
                    <a:pt x="196198" y="3047"/>
                  </a:lnTo>
                  <a:lnTo>
                    <a:pt x="196198" y="3047"/>
                  </a:lnTo>
                  <a:cubicBezTo>
                    <a:pt x="196113" y="3020"/>
                    <a:pt x="196027" y="2993"/>
                    <a:pt x="195942" y="2966"/>
                  </a:cubicBezTo>
                  <a:lnTo>
                    <a:pt x="194825" y="2626"/>
                  </a:lnTo>
                  <a:cubicBezTo>
                    <a:pt x="194436" y="2504"/>
                    <a:pt x="194072" y="2383"/>
                    <a:pt x="193683" y="2310"/>
                  </a:cubicBezTo>
                  <a:close/>
                  <a:moveTo>
                    <a:pt x="196198" y="3047"/>
                  </a:moveTo>
                  <a:cubicBezTo>
                    <a:pt x="196309" y="3081"/>
                    <a:pt x="196421" y="3115"/>
                    <a:pt x="196532" y="3149"/>
                  </a:cubicBezTo>
                  <a:lnTo>
                    <a:pt x="196532" y="3149"/>
                  </a:lnTo>
                  <a:lnTo>
                    <a:pt x="196198" y="3047"/>
                  </a:lnTo>
                  <a:close/>
                  <a:moveTo>
                    <a:pt x="196532" y="3149"/>
                  </a:moveTo>
                  <a:lnTo>
                    <a:pt x="197205" y="3354"/>
                  </a:lnTo>
                  <a:cubicBezTo>
                    <a:pt x="197213" y="3356"/>
                    <a:pt x="197220" y="3358"/>
                    <a:pt x="197228" y="3360"/>
                  </a:cubicBezTo>
                  <a:lnTo>
                    <a:pt x="197228" y="3360"/>
                  </a:lnTo>
                  <a:cubicBezTo>
                    <a:pt x="196996" y="3288"/>
                    <a:pt x="196764" y="3219"/>
                    <a:pt x="196532" y="3149"/>
                  </a:cubicBezTo>
                  <a:close/>
                  <a:moveTo>
                    <a:pt x="197228" y="3360"/>
                  </a:moveTo>
                  <a:lnTo>
                    <a:pt x="197228" y="3360"/>
                  </a:lnTo>
                  <a:cubicBezTo>
                    <a:pt x="197350" y="3398"/>
                    <a:pt x="197472" y="3437"/>
                    <a:pt x="197593" y="3477"/>
                  </a:cubicBezTo>
                  <a:lnTo>
                    <a:pt x="197593" y="3477"/>
                  </a:lnTo>
                  <a:cubicBezTo>
                    <a:pt x="197473" y="3434"/>
                    <a:pt x="197353" y="3392"/>
                    <a:pt x="197228" y="3360"/>
                  </a:cubicBezTo>
                  <a:close/>
                  <a:moveTo>
                    <a:pt x="197593" y="3477"/>
                  </a:moveTo>
                  <a:lnTo>
                    <a:pt x="197593" y="3477"/>
                  </a:lnTo>
                  <a:cubicBezTo>
                    <a:pt x="197745" y="3533"/>
                    <a:pt x="197897" y="3593"/>
                    <a:pt x="198055" y="3646"/>
                  </a:cubicBezTo>
                  <a:lnTo>
                    <a:pt x="198930" y="3986"/>
                  </a:lnTo>
                  <a:cubicBezTo>
                    <a:pt x="199513" y="4205"/>
                    <a:pt x="200096" y="4423"/>
                    <a:pt x="200655" y="4666"/>
                  </a:cubicBezTo>
                  <a:cubicBezTo>
                    <a:pt x="200971" y="4803"/>
                    <a:pt x="201287" y="4943"/>
                    <a:pt x="201601" y="5085"/>
                  </a:cubicBezTo>
                  <a:lnTo>
                    <a:pt x="201601" y="5085"/>
                  </a:lnTo>
                  <a:lnTo>
                    <a:pt x="200412" y="4545"/>
                  </a:lnTo>
                  <a:lnTo>
                    <a:pt x="198201" y="3694"/>
                  </a:lnTo>
                  <a:cubicBezTo>
                    <a:pt x="197999" y="3616"/>
                    <a:pt x="197796" y="3545"/>
                    <a:pt x="197593" y="3477"/>
                  </a:cubicBezTo>
                  <a:close/>
                  <a:moveTo>
                    <a:pt x="201601" y="5085"/>
                  </a:moveTo>
                  <a:lnTo>
                    <a:pt x="201792" y="5172"/>
                  </a:lnTo>
                  <a:lnTo>
                    <a:pt x="201792" y="5172"/>
                  </a:lnTo>
                  <a:cubicBezTo>
                    <a:pt x="201728" y="5143"/>
                    <a:pt x="201665" y="5114"/>
                    <a:pt x="201601" y="5085"/>
                  </a:cubicBezTo>
                  <a:close/>
                  <a:moveTo>
                    <a:pt x="201792" y="5172"/>
                  </a:moveTo>
                  <a:cubicBezTo>
                    <a:pt x="202347" y="5425"/>
                    <a:pt x="202898" y="5687"/>
                    <a:pt x="203447" y="5957"/>
                  </a:cubicBezTo>
                  <a:lnTo>
                    <a:pt x="203447" y="5957"/>
                  </a:lnTo>
                  <a:cubicBezTo>
                    <a:pt x="203149" y="5808"/>
                    <a:pt x="202850" y="5661"/>
                    <a:pt x="202550" y="5516"/>
                  </a:cubicBezTo>
                  <a:lnTo>
                    <a:pt x="201792" y="5172"/>
                  </a:lnTo>
                  <a:close/>
                  <a:moveTo>
                    <a:pt x="203447" y="5957"/>
                  </a:moveTo>
                  <a:cubicBezTo>
                    <a:pt x="205025" y="6746"/>
                    <a:pt x="206570" y="7594"/>
                    <a:pt x="208082" y="8506"/>
                  </a:cubicBezTo>
                  <a:lnTo>
                    <a:pt x="208082" y="8506"/>
                  </a:lnTo>
                  <a:cubicBezTo>
                    <a:pt x="207745" y="8301"/>
                    <a:pt x="207407" y="8098"/>
                    <a:pt x="207068" y="7897"/>
                  </a:cubicBezTo>
                  <a:cubicBezTo>
                    <a:pt x="205877" y="7204"/>
                    <a:pt x="204670" y="6559"/>
                    <a:pt x="203447" y="5957"/>
                  </a:cubicBezTo>
                  <a:close/>
                  <a:moveTo>
                    <a:pt x="208082" y="8506"/>
                  </a:moveTo>
                  <a:cubicBezTo>
                    <a:pt x="208378" y="8686"/>
                    <a:pt x="208674" y="8868"/>
                    <a:pt x="208969" y="9051"/>
                  </a:cubicBezTo>
                  <a:lnTo>
                    <a:pt x="208969" y="9051"/>
                  </a:lnTo>
                  <a:cubicBezTo>
                    <a:pt x="208675" y="8867"/>
                    <a:pt x="208379" y="8685"/>
                    <a:pt x="208082" y="8506"/>
                  </a:cubicBezTo>
                  <a:close/>
                  <a:moveTo>
                    <a:pt x="274827" y="94613"/>
                  </a:moveTo>
                  <a:cubicBezTo>
                    <a:pt x="274825" y="94672"/>
                    <a:pt x="274822" y="94731"/>
                    <a:pt x="274819" y="94790"/>
                  </a:cubicBezTo>
                  <a:lnTo>
                    <a:pt x="274827" y="94613"/>
                  </a:lnTo>
                  <a:close/>
                  <a:moveTo>
                    <a:pt x="182036" y="164515"/>
                  </a:moveTo>
                  <a:cubicBezTo>
                    <a:pt x="182009" y="164557"/>
                    <a:pt x="182151" y="164591"/>
                    <a:pt x="182606" y="164606"/>
                  </a:cubicBezTo>
                  <a:cubicBezTo>
                    <a:pt x="182112" y="164589"/>
                    <a:pt x="181975" y="164562"/>
                    <a:pt x="182036" y="164515"/>
                  </a:cubicBezTo>
                  <a:close/>
                  <a:moveTo>
                    <a:pt x="171889" y="1"/>
                  </a:moveTo>
                  <a:cubicBezTo>
                    <a:pt x="169431" y="1"/>
                    <a:pt x="166985" y="62"/>
                    <a:pt x="164556" y="148"/>
                  </a:cubicBezTo>
                  <a:cubicBezTo>
                    <a:pt x="156370" y="512"/>
                    <a:pt x="148378" y="1314"/>
                    <a:pt x="140483" y="1872"/>
                  </a:cubicBezTo>
                  <a:cubicBezTo>
                    <a:pt x="132321" y="2456"/>
                    <a:pt x="124183" y="3379"/>
                    <a:pt x="116020" y="4666"/>
                  </a:cubicBezTo>
                  <a:lnTo>
                    <a:pt x="112960" y="5128"/>
                  </a:lnTo>
                  <a:cubicBezTo>
                    <a:pt x="111964" y="5298"/>
                    <a:pt x="110943" y="5516"/>
                    <a:pt x="109923" y="5686"/>
                  </a:cubicBezTo>
                  <a:lnTo>
                    <a:pt x="106887" y="6269"/>
                  </a:lnTo>
                  <a:lnTo>
                    <a:pt x="105380" y="6537"/>
                  </a:lnTo>
                  <a:lnTo>
                    <a:pt x="103850" y="6877"/>
                  </a:lnTo>
                  <a:cubicBezTo>
                    <a:pt x="101834" y="7314"/>
                    <a:pt x="99817" y="7727"/>
                    <a:pt x="97777" y="8188"/>
                  </a:cubicBezTo>
                  <a:lnTo>
                    <a:pt x="91704" y="9719"/>
                  </a:lnTo>
                  <a:cubicBezTo>
                    <a:pt x="90878" y="9913"/>
                    <a:pt x="90052" y="10180"/>
                    <a:pt x="89226" y="10423"/>
                  </a:cubicBezTo>
                  <a:lnTo>
                    <a:pt x="86797" y="11128"/>
                  </a:lnTo>
                  <a:lnTo>
                    <a:pt x="84416" y="11857"/>
                  </a:lnTo>
                  <a:cubicBezTo>
                    <a:pt x="83615" y="12099"/>
                    <a:pt x="82861" y="12391"/>
                    <a:pt x="82108" y="12634"/>
                  </a:cubicBezTo>
                  <a:lnTo>
                    <a:pt x="77614" y="14213"/>
                  </a:lnTo>
                  <a:cubicBezTo>
                    <a:pt x="76157" y="14747"/>
                    <a:pt x="74748" y="15355"/>
                    <a:pt x="73363" y="15889"/>
                  </a:cubicBezTo>
                  <a:lnTo>
                    <a:pt x="71323" y="16739"/>
                  </a:lnTo>
                  <a:lnTo>
                    <a:pt x="70327" y="17152"/>
                  </a:lnTo>
                  <a:lnTo>
                    <a:pt x="69331" y="17590"/>
                  </a:lnTo>
                  <a:lnTo>
                    <a:pt x="65517" y="19363"/>
                  </a:lnTo>
                  <a:lnTo>
                    <a:pt x="63671" y="20213"/>
                  </a:lnTo>
                  <a:lnTo>
                    <a:pt x="61922" y="21136"/>
                  </a:lnTo>
                  <a:lnTo>
                    <a:pt x="58521" y="22910"/>
                  </a:lnTo>
                  <a:lnTo>
                    <a:pt x="62772" y="21088"/>
                  </a:lnTo>
                  <a:lnTo>
                    <a:pt x="63841" y="20650"/>
                  </a:lnTo>
                  <a:lnTo>
                    <a:pt x="64909" y="20213"/>
                  </a:lnTo>
                  <a:lnTo>
                    <a:pt x="67072" y="19387"/>
                  </a:lnTo>
                  <a:lnTo>
                    <a:pt x="69234" y="18561"/>
                  </a:lnTo>
                  <a:cubicBezTo>
                    <a:pt x="69962" y="18270"/>
                    <a:pt x="70691" y="17978"/>
                    <a:pt x="71420" y="17735"/>
                  </a:cubicBezTo>
                  <a:lnTo>
                    <a:pt x="75817" y="16229"/>
                  </a:lnTo>
                  <a:cubicBezTo>
                    <a:pt x="76545" y="15962"/>
                    <a:pt x="77274" y="15695"/>
                    <a:pt x="78027" y="15476"/>
                  </a:cubicBezTo>
                  <a:lnTo>
                    <a:pt x="80238" y="14796"/>
                  </a:lnTo>
                  <a:cubicBezTo>
                    <a:pt x="81720" y="14334"/>
                    <a:pt x="83202" y="13873"/>
                    <a:pt x="84708" y="13411"/>
                  </a:cubicBezTo>
                  <a:lnTo>
                    <a:pt x="89202" y="12172"/>
                  </a:lnTo>
                  <a:lnTo>
                    <a:pt x="91461" y="11565"/>
                  </a:lnTo>
                  <a:lnTo>
                    <a:pt x="93744" y="11031"/>
                  </a:lnTo>
                  <a:lnTo>
                    <a:pt x="98287" y="9913"/>
                  </a:lnTo>
                  <a:cubicBezTo>
                    <a:pt x="99817" y="9597"/>
                    <a:pt x="101372" y="9282"/>
                    <a:pt x="102878" y="8942"/>
                  </a:cubicBezTo>
                  <a:lnTo>
                    <a:pt x="105186" y="8480"/>
                  </a:lnTo>
                  <a:cubicBezTo>
                    <a:pt x="105963" y="8310"/>
                    <a:pt x="106716" y="8188"/>
                    <a:pt x="107494" y="8043"/>
                  </a:cubicBezTo>
                  <a:lnTo>
                    <a:pt x="112134" y="7217"/>
                  </a:lnTo>
                  <a:cubicBezTo>
                    <a:pt x="118328" y="6197"/>
                    <a:pt x="124547" y="5322"/>
                    <a:pt x="130839" y="4715"/>
                  </a:cubicBezTo>
                  <a:lnTo>
                    <a:pt x="133195" y="4472"/>
                  </a:lnTo>
                  <a:lnTo>
                    <a:pt x="134361" y="4350"/>
                  </a:lnTo>
                  <a:lnTo>
                    <a:pt x="135551" y="4277"/>
                  </a:lnTo>
                  <a:lnTo>
                    <a:pt x="140264" y="3913"/>
                  </a:lnTo>
                  <a:lnTo>
                    <a:pt x="141454" y="3816"/>
                  </a:lnTo>
                  <a:lnTo>
                    <a:pt x="142596" y="3743"/>
                  </a:lnTo>
                  <a:lnTo>
                    <a:pt x="144928" y="3573"/>
                  </a:lnTo>
                  <a:lnTo>
                    <a:pt x="149568" y="3209"/>
                  </a:lnTo>
                  <a:cubicBezTo>
                    <a:pt x="155811" y="2747"/>
                    <a:pt x="162151" y="2261"/>
                    <a:pt x="168589" y="2140"/>
                  </a:cubicBezTo>
                  <a:lnTo>
                    <a:pt x="171018" y="2115"/>
                  </a:lnTo>
                  <a:cubicBezTo>
                    <a:pt x="171419" y="2103"/>
                    <a:pt x="171820" y="2097"/>
                    <a:pt x="172224" y="2097"/>
                  </a:cubicBezTo>
                  <a:cubicBezTo>
                    <a:pt x="172628" y="2097"/>
                    <a:pt x="173034" y="2103"/>
                    <a:pt x="173447" y="2115"/>
                  </a:cubicBezTo>
                  <a:lnTo>
                    <a:pt x="175877" y="2164"/>
                  </a:lnTo>
                  <a:cubicBezTo>
                    <a:pt x="176678" y="2188"/>
                    <a:pt x="177504" y="2237"/>
                    <a:pt x="178330" y="2261"/>
                  </a:cubicBezTo>
                  <a:lnTo>
                    <a:pt x="179545" y="2334"/>
                  </a:lnTo>
                  <a:cubicBezTo>
                    <a:pt x="179958" y="2358"/>
                    <a:pt x="180346" y="2407"/>
                    <a:pt x="180759" y="2431"/>
                  </a:cubicBezTo>
                  <a:lnTo>
                    <a:pt x="183237" y="2650"/>
                  </a:lnTo>
                  <a:lnTo>
                    <a:pt x="185691" y="2941"/>
                  </a:lnTo>
                  <a:cubicBezTo>
                    <a:pt x="186104" y="2990"/>
                    <a:pt x="186517" y="3039"/>
                    <a:pt x="186930" y="3111"/>
                  </a:cubicBezTo>
                  <a:lnTo>
                    <a:pt x="188168" y="3330"/>
                  </a:lnTo>
                  <a:lnTo>
                    <a:pt x="189407" y="3549"/>
                  </a:lnTo>
                  <a:cubicBezTo>
                    <a:pt x="189820" y="3622"/>
                    <a:pt x="190233" y="3694"/>
                    <a:pt x="190646" y="3792"/>
                  </a:cubicBezTo>
                  <a:lnTo>
                    <a:pt x="193124" y="4350"/>
                  </a:lnTo>
                  <a:cubicBezTo>
                    <a:pt x="193537" y="4447"/>
                    <a:pt x="193950" y="4569"/>
                    <a:pt x="194363" y="4690"/>
                  </a:cubicBezTo>
                  <a:lnTo>
                    <a:pt x="195602" y="5079"/>
                  </a:lnTo>
                  <a:lnTo>
                    <a:pt x="196841" y="5443"/>
                  </a:lnTo>
                  <a:lnTo>
                    <a:pt x="198055" y="5905"/>
                  </a:lnTo>
                  <a:cubicBezTo>
                    <a:pt x="201238" y="7144"/>
                    <a:pt x="204299" y="8650"/>
                    <a:pt x="207189" y="10448"/>
                  </a:cubicBezTo>
                  <a:cubicBezTo>
                    <a:pt x="212898" y="13921"/>
                    <a:pt x="217975" y="17954"/>
                    <a:pt x="222955" y="21865"/>
                  </a:cubicBezTo>
                  <a:cubicBezTo>
                    <a:pt x="225433" y="23808"/>
                    <a:pt x="227911" y="25752"/>
                    <a:pt x="230388" y="27574"/>
                  </a:cubicBezTo>
                  <a:cubicBezTo>
                    <a:pt x="231020" y="28035"/>
                    <a:pt x="231627" y="28472"/>
                    <a:pt x="232259" y="28910"/>
                  </a:cubicBezTo>
                  <a:lnTo>
                    <a:pt x="233206" y="29566"/>
                  </a:lnTo>
                  <a:lnTo>
                    <a:pt x="234154" y="30173"/>
                  </a:lnTo>
                  <a:cubicBezTo>
                    <a:pt x="235368" y="30999"/>
                    <a:pt x="236753" y="31849"/>
                    <a:pt x="238065" y="32675"/>
                  </a:cubicBezTo>
                  <a:cubicBezTo>
                    <a:pt x="240761" y="34351"/>
                    <a:pt x="243482" y="36027"/>
                    <a:pt x="246178" y="37752"/>
                  </a:cubicBezTo>
                  <a:cubicBezTo>
                    <a:pt x="248875" y="39477"/>
                    <a:pt x="251571" y="41250"/>
                    <a:pt x="254243" y="43145"/>
                  </a:cubicBezTo>
                  <a:cubicBezTo>
                    <a:pt x="256891" y="45040"/>
                    <a:pt x="259491" y="47032"/>
                    <a:pt x="262017" y="49194"/>
                  </a:cubicBezTo>
                  <a:cubicBezTo>
                    <a:pt x="264543" y="51356"/>
                    <a:pt x="266924" y="53712"/>
                    <a:pt x="269135" y="56214"/>
                  </a:cubicBezTo>
                  <a:lnTo>
                    <a:pt x="269961" y="57161"/>
                  </a:lnTo>
                  <a:cubicBezTo>
                    <a:pt x="270228" y="57477"/>
                    <a:pt x="270495" y="57817"/>
                    <a:pt x="270762" y="58133"/>
                  </a:cubicBezTo>
                  <a:lnTo>
                    <a:pt x="272317" y="60125"/>
                  </a:lnTo>
                  <a:lnTo>
                    <a:pt x="273774" y="62239"/>
                  </a:lnTo>
                  <a:cubicBezTo>
                    <a:pt x="274017" y="62579"/>
                    <a:pt x="274236" y="62943"/>
                    <a:pt x="274455" y="63307"/>
                  </a:cubicBezTo>
                  <a:lnTo>
                    <a:pt x="275111" y="64401"/>
                  </a:lnTo>
                  <a:cubicBezTo>
                    <a:pt x="276811" y="67340"/>
                    <a:pt x="278269" y="70401"/>
                    <a:pt x="279410" y="73607"/>
                  </a:cubicBezTo>
                  <a:cubicBezTo>
                    <a:pt x="280528" y="76790"/>
                    <a:pt x="281354" y="80069"/>
                    <a:pt x="281864" y="83397"/>
                  </a:cubicBezTo>
                  <a:lnTo>
                    <a:pt x="282082" y="84636"/>
                  </a:lnTo>
                  <a:cubicBezTo>
                    <a:pt x="282155" y="85049"/>
                    <a:pt x="282180" y="85462"/>
                    <a:pt x="282228" y="85875"/>
                  </a:cubicBezTo>
                  <a:lnTo>
                    <a:pt x="282350" y="87138"/>
                  </a:lnTo>
                  <a:cubicBezTo>
                    <a:pt x="282398" y="87551"/>
                    <a:pt x="282447" y="87964"/>
                    <a:pt x="282471" y="88377"/>
                  </a:cubicBezTo>
                  <a:lnTo>
                    <a:pt x="282617" y="90879"/>
                  </a:lnTo>
                  <a:lnTo>
                    <a:pt x="282641" y="93381"/>
                  </a:lnTo>
                  <a:cubicBezTo>
                    <a:pt x="282593" y="100037"/>
                    <a:pt x="281524" y="106620"/>
                    <a:pt x="279459" y="112961"/>
                  </a:cubicBezTo>
                  <a:lnTo>
                    <a:pt x="279094" y="114127"/>
                  </a:lnTo>
                  <a:cubicBezTo>
                    <a:pt x="278973" y="114515"/>
                    <a:pt x="278803" y="114904"/>
                    <a:pt x="278657" y="115293"/>
                  </a:cubicBezTo>
                  <a:lnTo>
                    <a:pt x="278220" y="116459"/>
                  </a:lnTo>
                  <a:cubicBezTo>
                    <a:pt x="278074" y="116847"/>
                    <a:pt x="277928" y="117236"/>
                    <a:pt x="277758" y="117600"/>
                  </a:cubicBezTo>
                  <a:lnTo>
                    <a:pt x="276787" y="119884"/>
                  </a:lnTo>
                  <a:lnTo>
                    <a:pt x="275718" y="122094"/>
                  </a:lnTo>
                  <a:cubicBezTo>
                    <a:pt x="274236" y="125058"/>
                    <a:pt x="272536" y="127876"/>
                    <a:pt x="270616" y="130572"/>
                  </a:cubicBezTo>
                  <a:cubicBezTo>
                    <a:pt x="277224" y="121171"/>
                    <a:pt x="281208" y="110191"/>
                    <a:pt x="282204" y="98774"/>
                  </a:cubicBezTo>
                  <a:cubicBezTo>
                    <a:pt x="282447" y="95835"/>
                    <a:pt x="282495" y="92895"/>
                    <a:pt x="282350" y="89980"/>
                  </a:cubicBezTo>
                  <a:cubicBezTo>
                    <a:pt x="282180" y="87017"/>
                    <a:pt x="281815" y="84077"/>
                    <a:pt x="281208" y="81162"/>
                  </a:cubicBezTo>
                  <a:cubicBezTo>
                    <a:pt x="280601" y="78247"/>
                    <a:pt x="279775" y="75381"/>
                    <a:pt x="278706" y="72587"/>
                  </a:cubicBezTo>
                  <a:cubicBezTo>
                    <a:pt x="277637" y="69769"/>
                    <a:pt x="276325" y="67073"/>
                    <a:pt x="274770" y="64498"/>
                  </a:cubicBezTo>
                  <a:cubicBezTo>
                    <a:pt x="274357" y="63842"/>
                    <a:pt x="273993" y="63186"/>
                    <a:pt x="273580" y="62579"/>
                  </a:cubicBezTo>
                  <a:lnTo>
                    <a:pt x="272293" y="60708"/>
                  </a:lnTo>
                  <a:cubicBezTo>
                    <a:pt x="272171" y="60562"/>
                    <a:pt x="272074" y="60417"/>
                    <a:pt x="271953" y="60271"/>
                  </a:cubicBezTo>
                  <a:lnTo>
                    <a:pt x="271612" y="59809"/>
                  </a:lnTo>
                  <a:lnTo>
                    <a:pt x="270932" y="58935"/>
                  </a:lnTo>
                  <a:lnTo>
                    <a:pt x="270228" y="58060"/>
                  </a:lnTo>
                  <a:cubicBezTo>
                    <a:pt x="270009" y="57769"/>
                    <a:pt x="269742" y="57502"/>
                    <a:pt x="269523" y="57210"/>
                  </a:cubicBezTo>
                  <a:cubicBezTo>
                    <a:pt x="267604" y="54951"/>
                    <a:pt x="265539" y="52837"/>
                    <a:pt x="263353" y="50845"/>
                  </a:cubicBezTo>
                  <a:cubicBezTo>
                    <a:pt x="259005" y="46910"/>
                    <a:pt x="254341" y="43534"/>
                    <a:pt x="249652" y="40424"/>
                  </a:cubicBezTo>
                  <a:cubicBezTo>
                    <a:pt x="244964" y="37339"/>
                    <a:pt x="240251" y="34448"/>
                    <a:pt x="235708" y="31558"/>
                  </a:cubicBezTo>
                  <a:cubicBezTo>
                    <a:pt x="231312" y="28764"/>
                    <a:pt x="227230" y="25533"/>
                    <a:pt x="223125" y="22254"/>
                  </a:cubicBezTo>
                  <a:cubicBezTo>
                    <a:pt x="220186" y="19922"/>
                    <a:pt x="217222" y="17565"/>
                    <a:pt x="214161" y="15330"/>
                  </a:cubicBezTo>
                  <a:cubicBezTo>
                    <a:pt x="211076" y="13023"/>
                    <a:pt x="207845" y="10933"/>
                    <a:pt x="204469" y="9039"/>
                  </a:cubicBezTo>
                  <a:lnTo>
                    <a:pt x="203181" y="8359"/>
                  </a:lnTo>
                  <a:cubicBezTo>
                    <a:pt x="202744" y="8140"/>
                    <a:pt x="202307" y="7897"/>
                    <a:pt x="201869" y="7703"/>
                  </a:cubicBezTo>
                  <a:lnTo>
                    <a:pt x="200509" y="7095"/>
                  </a:lnTo>
                  <a:cubicBezTo>
                    <a:pt x="200072" y="6901"/>
                    <a:pt x="199634" y="6658"/>
                    <a:pt x="199149" y="6488"/>
                  </a:cubicBezTo>
                  <a:lnTo>
                    <a:pt x="197764" y="5954"/>
                  </a:lnTo>
                  <a:cubicBezTo>
                    <a:pt x="197278" y="5784"/>
                    <a:pt x="196817" y="5589"/>
                    <a:pt x="196355" y="5468"/>
                  </a:cubicBezTo>
                  <a:lnTo>
                    <a:pt x="193513" y="4593"/>
                  </a:lnTo>
                  <a:cubicBezTo>
                    <a:pt x="189796" y="3670"/>
                    <a:pt x="186031" y="3014"/>
                    <a:pt x="182217" y="2698"/>
                  </a:cubicBezTo>
                  <a:cubicBezTo>
                    <a:pt x="178826" y="2386"/>
                    <a:pt x="175435" y="2258"/>
                    <a:pt x="172044" y="2258"/>
                  </a:cubicBezTo>
                  <a:cubicBezTo>
                    <a:pt x="171743" y="2258"/>
                    <a:pt x="171441" y="2259"/>
                    <a:pt x="171140" y="2261"/>
                  </a:cubicBezTo>
                  <a:cubicBezTo>
                    <a:pt x="167496" y="2285"/>
                    <a:pt x="163876" y="2480"/>
                    <a:pt x="160305" y="2674"/>
                  </a:cubicBezTo>
                  <a:cubicBezTo>
                    <a:pt x="156734" y="2868"/>
                    <a:pt x="153212" y="3184"/>
                    <a:pt x="149738" y="3476"/>
                  </a:cubicBezTo>
                  <a:lnTo>
                    <a:pt x="139341" y="4326"/>
                  </a:lnTo>
                  <a:lnTo>
                    <a:pt x="134094" y="4763"/>
                  </a:lnTo>
                  <a:lnTo>
                    <a:pt x="128847" y="5322"/>
                  </a:lnTo>
                  <a:cubicBezTo>
                    <a:pt x="127122" y="5492"/>
                    <a:pt x="125373" y="5735"/>
                    <a:pt x="123648" y="5954"/>
                  </a:cubicBezTo>
                  <a:cubicBezTo>
                    <a:pt x="121923" y="6197"/>
                    <a:pt x="120199" y="6391"/>
                    <a:pt x="118474" y="6682"/>
                  </a:cubicBezTo>
                  <a:lnTo>
                    <a:pt x="113300" y="7508"/>
                  </a:lnTo>
                  <a:cubicBezTo>
                    <a:pt x="111599" y="7824"/>
                    <a:pt x="109899" y="8164"/>
                    <a:pt x="108174" y="8456"/>
                  </a:cubicBezTo>
                  <a:lnTo>
                    <a:pt x="105623" y="8942"/>
                  </a:lnTo>
                  <a:lnTo>
                    <a:pt x="103073" y="9500"/>
                  </a:lnTo>
                  <a:lnTo>
                    <a:pt x="100546" y="10059"/>
                  </a:lnTo>
                  <a:cubicBezTo>
                    <a:pt x="99696" y="10253"/>
                    <a:pt x="98846" y="10399"/>
                    <a:pt x="97996" y="10618"/>
                  </a:cubicBezTo>
                  <a:lnTo>
                    <a:pt x="92967" y="11881"/>
                  </a:lnTo>
                  <a:lnTo>
                    <a:pt x="91704" y="12172"/>
                  </a:lnTo>
                  <a:lnTo>
                    <a:pt x="90441" y="12537"/>
                  </a:lnTo>
                  <a:lnTo>
                    <a:pt x="87963" y="13241"/>
                  </a:lnTo>
                  <a:cubicBezTo>
                    <a:pt x="84611" y="14116"/>
                    <a:pt x="81331" y="15233"/>
                    <a:pt x="78027" y="16253"/>
                  </a:cubicBezTo>
                  <a:cubicBezTo>
                    <a:pt x="76400" y="16812"/>
                    <a:pt x="74772" y="17395"/>
                    <a:pt x="73120" y="17978"/>
                  </a:cubicBezTo>
                  <a:cubicBezTo>
                    <a:pt x="72343" y="18270"/>
                    <a:pt x="71517" y="18537"/>
                    <a:pt x="70691" y="18828"/>
                  </a:cubicBezTo>
                  <a:lnTo>
                    <a:pt x="68262" y="19776"/>
                  </a:lnTo>
                  <a:lnTo>
                    <a:pt x="65833" y="20723"/>
                  </a:lnTo>
                  <a:cubicBezTo>
                    <a:pt x="65055" y="21063"/>
                    <a:pt x="64229" y="21355"/>
                    <a:pt x="63452" y="21719"/>
                  </a:cubicBezTo>
                  <a:lnTo>
                    <a:pt x="58666" y="23784"/>
                  </a:lnTo>
                  <a:lnTo>
                    <a:pt x="57646" y="24221"/>
                  </a:lnTo>
                  <a:cubicBezTo>
                    <a:pt x="57306" y="24367"/>
                    <a:pt x="56966" y="24537"/>
                    <a:pt x="56626" y="24707"/>
                  </a:cubicBezTo>
                  <a:lnTo>
                    <a:pt x="54585" y="25679"/>
                  </a:lnTo>
                  <a:lnTo>
                    <a:pt x="52520" y="26651"/>
                  </a:lnTo>
                  <a:lnTo>
                    <a:pt x="51500" y="27136"/>
                  </a:lnTo>
                  <a:cubicBezTo>
                    <a:pt x="51160" y="27282"/>
                    <a:pt x="50820" y="27452"/>
                    <a:pt x="50480" y="27622"/>
                  </a:cubicBezTo>
                  <a:lnTo>
                    <a:pt x="45791" y="30732"/>
                  </a:lnTo>
                  <a:cubicBezTo>
                    <a:pt x="45427" y="30975"/>
                    <a:pt x="45063" y="31217"/>
                    <a:pt x="44698" y="31460"/>
                  </a:cubicBezTo>
                  <a:lnTo>
                    <a:pt x="43678" y="32213"/>
                  </a:lnTo>
                  <a:lnTo>
                    <a:pt x="41710" y="33671"/>
                  </a:lnTo>
                  <a:lnTo>
                    <a:pt x="39961" y="35031"/>
                  </a:lnTo>
                  <a:lnTo>
                    <a:pt x="39160" y="35687"/>
                  </a:lnTo>
                  <a:cubicBezTo>
                    <a:pt x="38892" y="35882"/>
                    <a:pt x="38650" y="36124"/>
                    <a:pt x="38382" y="36343"/>
                  </a:cubicBezTo>
                  <a:cubicBezTo>
                    <a:pt x="37411" y="37218"/>
                    <a:pt x="36560" y="37995"/>
                    <a:pt x="35880" y="38699"/>
                  </a:cubicBezTo>
                  <a:cubicBezTo>
                    <a:pt x="34520" y="40084"/>
                    <a:pt x="33791" y="41056"/>
                    <a:pt x="34034" y="41396"/>
                  </a:cubicBezTo>
                  <a:cubicBezTo>
                    <a:pt x="34094" y="41474"/>
                    <a:pt x="34212" y="41515"/>
                    <a:pt x="34392" y="41515"/>
                  </a:cubicBezTo>
                  <a:cubicBezTo>
                    <a:pt x="34934" y="41515"/>
                    <a:pt x="36041" y="41142"/>
                    <a:pt x="37848" y="40303"/>
                  </a:cubicBezTo>
                  <a:cubicBezTo>
                    <a:pt x="38455" y="40011"/>
                    <a:pt x="39135" y="39671"/>
                    <a:pt x="39913" y="39282"/>
                  </a:cubicBezTo>
                  <a:cubicBezTo>
                    <a:pt x="40301" y="39112"/>
                    <a:pt x="40690" y="38894"/>
                    <a:pt x="41127" y="38675"/>
                  </a:cubicBezTo>
                  <a:lnTo>
                    <a:pt x="42488" y="38019"/>
                  </a:lnTo>
                  <a:cubicBezTo>
                    <a:pt x="43435" y="37558"/>
                    <a:pt x="44480" y="37023"/>
                    <a:pt x="45597" y="36440"/>
                  </a:cubicBezTo>
                  <a:lnTo>
                    <a:pt x="47370" y="35541"/>
                  </a:lnTo>
                  <a:lnTo>
                    <a:pt x="49338" y="34618"/>
                  </a:lnTo>
                  <a:lnTo>
                    <a:pt x="51500" y="33404"/>
                  </a:lnTo>
                  <a:lnTo>
                    <a:pt x="52715" y="32748"/>
                  </a:lnTo>
                  <a:cubicBezTo>
                    <a:pt x="53152" y="32529"/>
                    <a:pt x="53565" y="32286"/>
                    <a:pt x="54002" y="32068"/>
                  </a:cubicBezTo>
                  <a:lnTo>
                    <a:pt x="59274" y="29444"/>
                  </a:lnTo>
                  <a:lnTo>
                    <a:pt x="59881" y="29128"/>
                  </a:lnTo>
                  <a:lnTo>
                    <a:pt x="60488" y="28861"/>
                  </a:lnTo>
                  <a:lnTo>
                    <a:pt x="61654" y="28351"/>
                  </a:lnTo>
                  <a:lnTo>
                    <a:pt x="63598" y="27452"/>
                  </a:lnTo>
                  <a:lnTo>
                    <a:pt x="65395" y="26651"/>
                  </a:lnTo>
                  <a:cubicBezTo>
                    <a:pt x="65757" y="26575"/>
                    <a:pt x="66038" y="26542"/>
                    <a:pt x="66253" y="26542"/>
                  </a:cubicBezTo>
                  <a:cubicBezTo>
                    <a:pt x="66730" y="26542"/>
                    <a:pt x="66871" y="26707"/>
                    <a:pt x="66804" y="26942"/>
                  </a:cubicBezTo>
                  <a:cubicBezTo>
                    <a:pt x="66707" y="27258"/>
                    <a:pt x="66197" y="27817"/>
                    <a:pt x="65687" y="28375"/>
                  </a:cubicBezTo>
                  <a:cubicBezTo>
                    <a:pt x="83323" y="20820"/>
                    <a:pt x="102077" y="15986"/>
                    <a:pt x="121098" y="13241"/>
                  </a:cubicBezTo>
                  <a:lnTo>
                    <a:pt x="128239" y="12318"/>
                  </a:lnTo>
                  <a:cubicBezTo>
                    <a:pt x="130644" y="12075"/>
                    <a:pt x="133025" y="11808"/>
                    <a:pt x="135430" y="11565"/>
                  </a:cubicBezTo>
                  <a:lnTo>
                    <a:pt x="149908" y="10448"/>
                  </a:lnTo>
                  <a:cubicBezTo>
                    <a:pt x="154742" y="10059"/>
                    <a:pt x="159552" y="9695"/>
                    <a:pt x="164338" y="9476"/>
                  </a:cubicBezTo>
                  <a:cubicBezTo>
                    <a:pt x="166718" y="9354"/>
                    <a:pt x="169093" y="9294"/>
                    <a:pt x="171468" y="9294"/>
                  </a:cubicBezTo>
                  <a:cubicBezTo>
                    <a:pt x="173842" y="9294"/>
                    <a:pt x="176217" y="9354"/>
                    <a:pt x="178597" y="9476"/>
                  </a:cubicBezTo>
                  <a:cubicBezTo>
                    <a:pt x="179326" y="9500"/>
                    <a:pt x="180055" y="9573"/>
                    <a:pt x="180784" y="9646"/>
                  </a:cubicBezTo>
                  <a:lnTo>
                    <a:pt x="181877" y="9719"/>
                  </a:lnTo>
                  <a:cubicBezTo>
                    <a:pt x="182241" y="9743"/>
                    <a:pt x="182606" y="9767"/>
                    <a:pt x="182970" y="9840"/>
                  </a:cubicBezTo>
                  <a:lnTo>
                    <a:pt x="185132" y="10108"/>
                  </a:lnTo>
                  <a:lnTo>
                    <a:pt x="185666" y="10156"/>
                  </a:lnTo>
                  <a:cubicBezTo>
                    <a:pt x="185861" y="10180"/>
                    <a:pt x="186031" y="10229"/>
                    <a:pt x="186201" y="10253"/>
                  </a:cubicBezTo>
                  <a:lnTo>
                    <a:pt x="187270" y="10448"/>
                  </a:lnTo>
                  <a:lnTo>
                    <a:pt x="188339" y="10618"/>
                  </a:lnTo>
                  <a:cubicBezTo>
                    <a:pt x="188509" y="10666"/>
                    <a:pt x="188703" y="10691"/>
                    <a:pt x="188873" y="10715"/>
                  </a:cubicBezTo>
                  <a:lnTo>
                    <a:pt x="189407" y="10836"/>
                  </a:lnTo>
                  <a:lnTo>
                    <a:pt x="191472" y="11322"/>
                  </a:lnTo>
                  <a:cubicBezTo>
                    <a:pt x="191837" y="11419"/>
                    <a:pt x="192152" y="11541"/>
                    <a:pt x="192493" y="11638"/>
                  </a:cubicBezTo>
                  <a:lnTo>
                    <a:pt x="193513" y="11929"/>
                  </a:lnTo>
                  <a:lnTo>
                    <a:pt x="194533" y="12245"/>
                  </a:lnTo>
                  <a:cubicBezTo>
                    <a:pt x="194849" y="12367"/>
                    <a:pt x="195165" y="12488"/>
                    <a:pt x="195505" y="12610"/>
                  </a:cubicBezTo>
                  <a:cubicBezTo>
                    <a:pt x="196817" y="13071"/>
                    <a:pt x="198080" y="13678"/>
                    <a:pt x="199367" y="14286"/>
                  </a:cubicBezTo>
                  <a:lnTo>
                    <a:pt x="201262" y="15282"/>
                  </a:lnTo>
                  <a:cubicBezTo>
                    <a:pt x="201894" y="15622"/>
                    <a:pt x="202501" y="16011"/>
                    <a:pt x="203133" y="16351"/>
                  </a:cubicBezTo>
                  <a:cubicBezTo>
                    <a:pt x="205610" y="17832"/>
                    <a:pt x="208015" y="19460"/>
                    <a:pt x="210396" y="21209"/>
                  </a:cubicBezTo>
                  <a:cubicBezTo>
                    <a:pt x="215157" y="24707"/>
                    <a:pt x="219773" y="28545"/>
                    <a:pt x="224655" y="32238"/>
                  </a:cubicBezTo>
                  <a:cubicBezTo>
                    <a:pt x="225870" y="33137"/>
                    <a:pt x="227109" y="34060"/>
                    <a:pt x="228396" y="34934"/>
                  </a:cubicBezTo>
                  <a:lnTo>
                    <a:pt x="229344" y="35614"/>
                  </a:lnTo>
                  <a:lnTo>
                    <a:pt x="230316" y="36270"/>
                  </a:lnTo>
                  <a:cubicBezTo>
                    <a:pt x="230971" y="36683"/>
                    <a:pt x="231627" y="37145"/>
                    <a:pt x="232259" y="37533"/>
                  </a:cubicBezTo>
                  <a:lnTo>
                    <a:pt x="239838" y="42295"/>
                  </a:lnTo>
                  <a:cubicBezTo>
                    <a:pt x="242365" y="43898"/>
                    <a:pt x="244818" y="45477"/>
                    <a:pt x="247223" y="47129"/>
                  </a:cubicBezTo>
                  <a:cubicBezTo>
                    <a:pt x="248438" y="47955"/>
                    <a:pt x="249652" y="48781"/>
                    <a:pt x="250794" y="49631"/>
                  </a:cubicBezTo>
                  <a:cubicBezTo>
                    <a:pt x="251960" y="50505"/>
                    <a:pt x="253102" y="51356"/>
                    <a:pt x="254219" y="52254"/>
                  </a:cubicBezTo>
                  <a:cubicBezTo>
                    <a:pt x="258713" y="55825"/>
                    <a:pt x="262746" y="59761"/>
                    <a:pt x="266025" y="64158"/>
                  </a:cubicBezTo>
                  <a:cubicBezTo>
                    <a:pt x="267629" y="66344"/>
                    <a:pt x="269037" y="68676"/>
                    <a:pt x="270228" y="71105"/>
                  </a:cubicBezTo>
                  <a:cubicBezTo>
                    <a:pt x="271370" y="73559"/>
                    <a:pt x="272341" y="76109"/>
                    <a:pt x="273070" y="78709"/>
                  </a:cubicBezTo>
                  <a:cubicBezTo>
                    <a:pt x="274386" y="83525"/>
                    <a:pt x="274985" y="88486"/>
                    <a:pt x="274868" y="93457"/>
                  </a:cubicBezTo>
                  <a:lnTo>
                    <a:pt x="274868" y="93457"/>
                  </a:lnTo>
                  <a:lnTo>
                    <a:pt x="274868" y="91170"/>
                  </a:lnTo>
                  <a:lnTo>
                    <a:pt x="274843" y="90660"/>
                  </a:lnTo>
                  <a:lnTo>
                    <a:pt x="274746" y="88571"/>
                  </a:lnTo>
                  <a:lnTo>
                    <a:pt x="274528" y="86531"/>
                  </a:lnTo>
                  <a:cubicBezTo>
                    <a:pt x="274212" y="83786"/>
                    <a:pt x="273677" y="81089"/>
                    <a:pt x="272924" y="78417"/>
                  </a:cubicBezTo>
                  <a:cubicBezTo>
                    <a:pt x="272147" y="75794"/>
                    <a:pt x="271151" y="73243"/>
                    <a:pt x="269936" y="70789"/>
                  </a:cubicBezTo>
                  <a:lnTo>
                    <a:pt x="269013" y="68967"/>
                  </a:lnTo>
                  <a:lnTo>
                    <a:pt x="267944" y="67194"/>
                  </a:lnTo>
                  <a:lnTo>
                    <a:pt x="267701" y="66757"/>
                  </a:lnTo>
                  <a:lnTo>
                    <a:pt x="267386" y="66344"/>
                  </a:lnTo>
                  <a:lnTo>
                    <a:pt x="266778" y="65494"/>
                  </a:lnTo>
                  <a:lnTo>
                    <a:pt x="266195" y="64643"/>
                  </a:lnTo>
                  <a:lnTo>
                    <a:pt x="265564" y="63818"/>
                  </a:lnTo>
                  <a:lnTo>
                    <a:pt x="264932" y="62992"/>
                  </a:lnTo>
                  <a:cubicBezTo>
                    <a:pt x="264738" y="62724"/>
                    <a:pt x="264519" y="62457"/>
                    <a:pt x="264300" y="62190"/>
                  </a:cubicBezTo>
                  <a:lnTo>
                    <a:pt x="262940" y="60587"/>
                  </a:lnTo>
                  <a:cubicBezTo>
                    <a:pt x="261993" y="59566"/>
                    <a:pt x="261045" y="58522"/>
                    <a:pt x="260025" y="57550"/>
                  </a:cubicBezTo>
                  <a:cubicBezTo>
                    <a:pt x="257984" y="55582"/>
                    <a:pt x="255822" y="53712"/>
                    <a:pt x="253588" y="51963"/>
                  </a:cubicBezTo>
                  <a:cubicBezTo>
                    <a:pt x="249069" y="48416"/>
                    <a:pt x="244138" y="45210"/>
                    <a:pt x="239134" y="42027"/>
                  </a:cubicBezTo>
                  <a:lnTo>
                    <a:pt x="231554" y="37266"/>
                  </a:lnTo>
                  <a:cubicBezTo>
                    <a:pt x="228907" y="35566"/>
                    <a:pt x="226429" y="33768"/>
                    <a:pt x="224000" y="31922"/>
                  </a:cubicBezTo>
                  <a:cubicBezTo>
                    <a:pt x="219165" y="28229"/>
                    <a:pt x="214598" y="24440"/>
                    <a:pt x="209886" y="20990"/>
                  </a:cubicBezTo>
                  <a:cubicBezTo>
                    <a:pt x="207578" y="19290"/>
                    <a:pt x="205173" y="17687"/>
                    <a:pt x="202695" y="16205"/>
                  </a:cubicBezTo>
                  <a:cubicBezTo>
                    <a:pt x="201481" y="15476"/>
                    <a:pt x="200242" y="14845"/>
                    <a:pt x="199003" y="14189"/>
                  </a:cubicBezTo>
                  <a:lnTo>
                    <a:pt x="197108" y="13314"/>
                  </a:lnTo>
                  <a:cubicBezTo>
                    <a:pt x="196792" y="13168"/>
                    <a:pt x="196476" y="13071"/>
                    <a:pt x="196136" y="12925"/>
                  </a:cubicBezTo>
                  <a:lnTo>
                    <a:pt x="195189" y="12561"/>
                  </a:lnTo>
                  <a:cubicBezTo>
                    <a:pt x="194557" y="12318"/>
                    <a:pt x="193901" y="12099"/>
                    <a:pt x="193221" y="11905"/>
                  </a:cubicBezTo>
                  <a:lnTo>
                    <a:pt x="192225" y="11614"/>
                  </a:lnTo>
                  <a:lnTo>
                    <a:pt x="191739" y="11444"/>
                  </a:lnTo>
                  <a:lnTo>
                    <a:pt x="191229" y="11322"/>
                  </a:lnTo>
                  <a:lnTo>
                    <a:pt x="189189" y="10836"/>
                  </a:lnTo>
                  <a:cubicBezTo>
                    <a:pt x="188849" y="10763"/>
                    <a:pt x="188484" y="10691"/>
                    <a:pt x="188144" y="10642"/>
                  </a:cubicBezTo>
                  <a:lnTo>
                    <a:pt x="187100" y="10448"/>
                  </a:lnTo>
                  <a:cubicBezTo>
                    <a:pt x="185715" y="10180"/>
                    <a:pt x="184282" y="10035"/>
                    <a:pt x="182873" y="9840"/>
                  </a:cubicBezTo>
                  <a:cubicBezTo>
                    <a:pt x="182144" y="9767"/>
                    <a:pt x="181440" y="9719"/>
                    <a:pt x="180711" y="9646"/>
                  </a:cubicBezTo>
                  <a:cubicBezTo>
                    <a:pt x="180006" y="9597"/>
                    <a:pt x="179278" y="9500"/>
                    <a:pt x="178549" y="9500"/>
                  </a:cubicBezTo>
                  <a:cubicBezTo>
                    <a:pt x="176287" y="9385"/>
                    <a:pt x="174025" y="9330"/>
                    <a:pt x="171763" y="9330"/>
                  </a:cubicBezTo>
                  <a:cubicBezTo>
                    <a:pt x="169264" y="9330"/>
                    <a:pt x="166764" y="9397"/>
                    <a:pt x="164265" y="9525"/>
                  </a:cubicBezTo>
                  <a:cubicBezTo>
                    <a:pt x="159479" y="9767"/>
                    <a:pt x="154621" y="10156"/>
                    <a:pt x="149762" y="10569"/>
                  </a:cubicBezTo>
                  <a:cubicBezTo>
                    <a:pt x="147333" y="10788"/>
                    <a:pt x="144880" y="10982"/>
                    <a:pt x="142402" y="11176"/>
                  </a:cubicBezTo>
                  <a:lnTo>
                    <a:pt x="135163" y="11784"/>
                  </a:lnTo>
                  <a:lnTo>
                    <a:pt x="127924" y="12561"/>
                  </a:lnTo>
                  <a:lnTo>
                    <a:pt x="120709" y="13557"/>
                  </a:lnTo>
                  <a:cubicBezTo>
                    <a:pt x="101518" y="16424"/>
                    <a:pt x="82546" y="21476"/>
                    <a:pt x="64739" y="29347"/>
                  </a:cubicBezTo>
                  <a:cubicBezTo>
                    <a:pt x="64352" y="29816"/>
                    <a:pt x="64239" y="30165"/>
                    <a:pt x="64800" y="30165"/>
                  </a:cubicBezTo>
                  <a:cubicBezTo>
                    <a:pt x="64908" y="30165"/>
                    <a:pt x="65040" y="30152"/>
                    <a:pt x="65201" y="30124"/>
                  </a:cubicBezTo>
                  <a:cubicBezTo>
                    <a:pt x="66027" y="29979"/>
                    <a:pt x="66829" y="29760"/>
                    <a:pt x="67630" y="29468"/>
                  </a:cubicBezTo>
                  <a:cubicBezTo>
                    <a:pt x="68796" y="29128"/>
                    <a:pt x="70302" y="28618"/>
                    <a:pt x="72294" y="27914"/>
                  </a:cubicBezTo>
                  <a:lnTo>
                    <a:pt x="73436" y="27549"/>
                  </a:lnTo>
                  <a:cubicBezTo>
                    <a:pt x="73825" y="27404"/>
                    <a:pt x="74238" y="27258"/>
                    <a:pt x="74699" y="27112"/>
                  </a:cubicBezTo>
                  <a:cubicBezTo>
                    <a:pt x="75622" y="26821"/>
                    <a:pt x="76618" y="26480"/>
                    <a:pt x="77712" y="26116"/>
                  </a:cubicBezTo>
                  <a:cubicBezTo>
                    <a:pt x="78780" y="25752"/>
                    <a:pt x="79946" y="25339"/>
                    <a:pt x="81210" y="24926"/>
                  </a:cubicBezTo>
                  <a:lnTo>
                    <a:pt x="85194" y="23687"/>
                  </a:lnTo>
                  <a:lnTo>
                    <a:pt x="87356" y="22982"/>
                  </a:lnTo>
                  <a:lnTo>
                    <a:pt x="89590" y="22326"/>
                  </a:lnTo>
                  <a:cubicBezTo>
                    <a:pt x="91145" y="21889"/>
                    <a:pt x="92724" y="21428"/>
                    <a:pt x="94352" y="20966"/>
                  </a:cubicBezTo>
                  <a:lnTo>
                    <a:pt x="99405" y="19654"/>
                  </a:lnTo>
                  <a:lnTo>
                    <a:pt x="100716" y="19314"/>
                  </a:lnTo>
                  <a:lnTo>
                    <a:pt x="102028" y="19023"/>
                  </a:lnTo>
                  <a:lnTo>
                    <a:pt x="104700" y="18415"/>
                  </a:lnTo>
                  <a:lnTo>
                    <a:pt x="107421" y="17808"/>
                  </a:lnTo>
                  <a:lnTo>
                    <a:pt x="110166" y="17249"/>
                  </a:lnTo>
                  <a:lnTo>
                    <a:pt x="112935" y="16691"/>
                  </a:lnTo>
                  <a:lnTo>
                    <a:pt x="114320" y="16424"/>
                  </a:lnTo>
                  <a:lnTo>
                    <a:pt x="115705" y="16181"/>
                  </a:lnTo>
                  <a:lnTo>
                    <a:pt x="121292" y="15233"/>
                  </a:lnTo>
                  <a:lnTo>
                    <a:pt x="126831" y="14456"/>
                  </a:lnTo>
                  <a:lnTo>
                    <a:pt x="128191" y="14261"/>
                  </a:lnTo>
                  <a:lnTo>
                    <a:pt x="129551" y="14116"/>
                  </a:lnTo>
                  <a:lnTo>
                    <a:pt x="132248" y="13800"/>
                  </a:lnTo>
                  <a:lnTo>
                    <a:pt x="134871" y="13508"/>
                  </a:lnTo>
                  <a:cubicBezTo>
                    <a:pt x="135746" y="13411"/>
                    <a:pt x="136620" y="13338"/>
                    <a:pt x="137471" y="13266"/>
                  </a:cubicBezTo>
                  <a:lnTo>
                    <a:pt x="142426" y="12853"/>
                  </a:lnTo>
                  <a:lnTo>
                    <a:pt x="147163" y="12512"/>
                  </a:lnTo>
                  <a:cubicBezTo>
                    <a:pt x="151317" y="12245"/>
                    <a:pt x="155423" y="11929"/>
                    <a:pt x="159528" y="11711"/>
                  </a:cubicBezTo>
                  <a:cubicBezTo>
                    <a:pt x="163335" y="11486"/>
                    <a:pt x="167122" y="11344"/>
                    <a:pt x="170888" y="11344"/>
                  </a:cubicBezTo>
                  <a:cubicBezTo>
                    <a:pt x="171182" y="11344"/>
                    <a:pt x="171477" y="11345"/>
                    <a:pt x="171771" y="11346"/>
                  </a:cubicBezTo>
                  <a:cubicBezTo>
                    <a:pt x="175779" y="11346"/>
                    <a:pt x="179788" y="11589"/>
                    <a:pt x="183772" y="12075"/>
                  </a:cubicBezTo>
                  <a:cubicBezTo>
                    <a:pt x="187585" y="12512"/>
                    <a:pt x="191326" y="13411"/>
                    <a:pt x="194922" y="14747"/>
                  </a:cubicBezTo>
                  <a:cubicBezTo>
                    <a:pt x="198371" y="16083"/>
                    <a:pt x="201796" y="18002"/>
                    <a:pt x="205149" y="20262"/>
                  </a:cubicBezTo>
                  <a:cubicBezTo>
                    <a:pt x="208477" y="22497"/>
                    <a:pt x="211781" y="25047"/>
                    <a:pt x="215133" y="27671"/>
                  </a:cubicBezTo>
                  <a:cubicBezTo>
                    <a:pt x="218510" y="30319"/>
                    <a:pt x="221910" y="33064"/>
                    <a:pt x="225554" y="35711"/>
                  </a:cubicBezTo>
                  <a:cubicBezTo>
                    <a:pt x="226502" y="36343"/>
                    <a:pt x="227401" y="37023"/>
                    <a:pt x="228372" y="37655"/>
                  </a:cubicBezTo>
                  <a:lnTo>
                    <a:pt x="229805" y="38602"/>
                  </a:lnTo>
                  <a:lnTo>
                    <a:pt x="230534" y="39088"/>
                  </a:lnTo>
                  <a:lnTo>
                    <a:pt x="231214" y="39501"/>
                  </a:lnTo>
                  <a:lnTo>
                    <a:pt x="236729" y="42951"/>
                  </a:lnTo>
                  <a:cubicBezTo>
                    <a:pt x="240373" y="45234"/>
                    <a:pt x="243944" y="47493"/>
                    <a:pt x="247369" y="49850"/>
                  </a:cubicBezTo>
                  <a:cubicBezTo>
                    <a:pt x="250721" y="52157"/>
                    <a:pt x="253928" y="54659"/>
                    <a:pt x="256940" y="57356"/>
                  </a:cubicBezTo>
                  <a:cubicBezTo>
                    <a:pt x="259855" y="59955"/>
                    <a:pt x="262503" y="62846"/>
                    <a:pt x="264811" y="65980"/>
                  </a:cubicBezTo>
                  <a:cubicBezTo>
                    <a:pt x="266997" y="69040"/>
                    <a:pt x="268770" y="72368"/>
                    <a:pt x="270082" y="75891"/>
                  </a:cubicBezTo>
                  <a:lnTo>
                    <a:pt x="270349" y="76547"/>
                  </a:lnTo>
                  <a:cubicBezTo>
                    <a:pt x="270422" y="76765"/>
                    <a:pt x="270495" y="76984"/>
                    <a:pt x="270568" y="77202"/>
                  </a:cubicBezTo>
                  <a:lnTo>
                    <a:pt x="270981" y="78539"/>
                  </a:lnTo>
                  <a:cubicBezTo>
                    <a:pt x="271151" y="79000"/>
                    <a:pt x="271248" y="79462"/>
                    <a:pt x="271370" y="79899"/>
                  </a:cubicBezTo>
                  <a:lnTo>
                    <a:pt x="271734" y="81284"/>
                  </a:lnTo>
                  <a:lnTo>
                    <a:pt x="272050" y="82668"/>
                  </a:lnTo>
                  <a:cubicBezTo>
                    <a:pt x="272123" y="83130"/>
                    <a:pt x="272244" y="83591"/>
                    <a:pt x="272317" y="84053"/>
                  </a:cubicBezTo>
                  <a:lnTo>
                    <a:pt x="272536" y="85462"/>
                  </a:lnTo>
                  <a:lnTo>
                    <a:pt x="272633" y="86166"/>
                  </a:lnTo>
                  <a:cubicBezTo>
                    <a:pt x="272681" y="86385"/>
                    <a:pt x="272706" y="86628"/>
                    <a:pt x="272730" y="86871"/>
                  </a:cubicBezTo>
                  <a:cubicBezTo>
                    <a:pt x="273143" y="90636"/>
                    <a:pt x="273167" y="94426"/>
                    <a:pt x="272778" y="98215"/>
                  </a:cubicBezTo>
                  <a:cubicBezTo>
                    <a:pt x="272754" y="98677"/>
                    <a:pt x="272681" y="99138"/>
                    <a:pt x="272608" y="99624"/>
                  </a:cubicBezTo>
                  <a:lnTo>
                    <a:pt x="272414" y="101009"/>
                  </a:lnTo>
                  <a:cubicBezTo>
                    <a:pt x="272268" y="101956"/>
                    <a:pt x="272074" y="102879"/>
                    <a:pt x="271928" y="103802"/>
                  </a:cubicBezTo>
                  <a:cubicBezTo>
                    <a:pt x="271710" y="104750"/>
                    <a:pt x="271515" y="105649"/>
                    <a:pt x="271272" y="106572"/>
                  </a:cubicBezTo>
                  <a:lnTo>
                    <a:pt x="270884" y="107932"/>
                  </a:lnTo>
                  <a:cubicBezTo>
                    <a:pt x="270762" y="108369"/>
                    <a:pt x="270641" y="108831"/>
                    <a:pt x="270471" y="109268"/>
                  </a:cubicBezTo>
                  <a:cubicBezTo>
                    <a:pt x="269353" y="112815"/>
                    <a:pt x="267871" y="116264"/>
                    <a:pt x="266050" y="119519"/>
                  </a:cubicBezTo>
                  <a:lnTo>
                    <a:pt x="265564" y="120394"/>
                  </a:lnTo>
                  <a:lnTo>
                    <a:pt x="265029" y="121244"/>
                  </a:lnTo>
                  <a:lnTo>
                    <a:pt x="264495" y="122119"/>
                  </a:lnTo>
                  <a:lnTo>
                    <a:pt x="264252" y="122532"/>
                  </a:lnTo>
                  <a:lnTo>
                    <a:pt x="263960" y="122945"/>
                  </a:lnTo>
                  <a:lnTo>
                    <a:pt x="262843" y="124596"/>
                  </a:lnTo>
                  <a:lnTo>
                    <a:pt x="261628" y="126200"/>
                  </a:lnTo>
                  <a:cubicBezTo>
                    <a:pt x="260001" y="128289"/>
                    <a:pt x="258203" y="130257"/>
                    <a:pt x="256284" y="132054"/>
                  </a:cubicBezTo>
                  <a:cubicBezTo>
                    <a:pt x="254341" y="133828"/>
                    <a:pt x="252276" y="135431"/>
                    <a:pt x="250089" y="136864"/>
                  </a:cubicBezTo>
                  <a:lnTo>
                    <a:pt x="248389" y="137933"/>
                  </a:lnTo>
                  <a:lnTo>
                    <a:pt x="246616" y="138929"/>
                  </a:lnTo>
                  <a:lnTo>
                    <a:pt x="246178" y="139196"/>
                  </a:lnTo>
                  <a:lnTo>
                    <a:pt x="245741" y="139415"/>
                  </a:lnTo>
                  <a:lnTo>
                    <a:pt x="244818" y="139876"/>
                  </a:lnTo>
                  <a:lnTo>
                    <a:pt x="243919" y="140338"/>
                  </a:lnTo>
                  <a:lnTo>
                    <a:pt x="242996" y="140775"/>
                  </a:lnTo>
                  <a:lnTo>
                    <a:pt x="242049" y="141188"/>
                  </a:lnTo>
                  <a:lnTo>
                    <a:pt x="241587" y="141407"/>
                  </a:lnTo>
                  <a:lnTo>
                    <a:pt x="241126" y="141601"/>
                  </a:lnTo>
                  <a:lnTo>
                    <a:pt x="239231" y="142403"/>
                  </a:lnTo>
                  <a:lnTo>
                    <a:pt x="237287" y="143131"/>
                  </a:lnTo>
                  <a:cubicBezTo>
                    <a:pt x="236656" y="143399"/>
                    <a:pt x="235976" y="143593"/>
                    <a:pt x="235344" y="143836"/>
                  </a:cubicBezTo>
                  <a:cubicBezTo>
                    <a:pt x="232721" y="144735"/>
                    <a:pt x="230000" y="145512"/>
                    <a:pt x="227255" y="146192"/>
                  </a:cubicBezTo>
                  <a:cubicBezTo>
                    <a:pt x="224485" y="146872"/>
                    <a:pt x="221692" y="147455"/>
                    <a:pt x="218850" y="147990"/>
                  </a:cubicBezTo>
                  <a:cubicBezTo>
                    <a:pt x="216007" y="148500"/>
                    <a:pt x="213117" y="148986"/>
                    <a:pt x="210226" y="149374"/>
                  </a:cubicBezTo>
                  <a:cubicBezTo>
                    <a:pt x="194787" y="151592"/>
                    <a:pt x="179230" y="152704"/>
                    <a:pt x="163670" y="152704"/>
                  </a:cubicBezTo>
                  <a:cubicBezTo>
                    <a:pt x="155702" y="152704"/>
                    <a:pt x="147733" y="152412"/>
                    <a:pt x="139778" y="151828"/>
                  </a:cubicBezTo>
                  <a:lnTo>
                    <a:pt x="136742" y="151634"/>
                  </a:lnTo>
                  <a:lnTo>
                    <a:pt x="133705" y="151342"/>
                  </a:lnTo>
                  <a:lnTo>
                    <a:pt x="127608" y="150735"/>
                  </a:lnTo>
                  <a:cubicBezTo>
                    <a:pt x="125567" y="150492"/>
                    <a:pt x="123551" y="150225"/>
                    <a:pt x="121510" y="149958"/>
                  </a:cubicBezTo>
                  <a:lnTo>
                    <a:pt x="118450" y="149569"/>
                  </a:lnTo>
                  <a:cubicBezTo>
                    <a:pt x="117454" y="149423"/>
                    <a:pt x="116433" y="149253"/>
                    <a:pt x="115413" y="149107"/>
                  </a:cubicBezTo>
                  <a:lnTo>
                    <a:pt x="109316" y="148111"/>
                  </a:lnTo>
                  <a:cubicBezTo>
                    <a:pt x="107275" y="147747"/>
                    <a:pt x="105235" y="147358"/>
                    <a:pt x="103218" y="146970"/>
                  </a:cubicBezTo>
                  <a:lnTo>
                    <a:pt x="100182" y="146387"/>
                  </a:lnTo>
                  <a:cubicBezTo>
                    <a:pt x="99162" y="146192"/>
                    <a:pt x="98141" y="145949"/>
                    <a:pt x="97145" y="145731"/>
                  </a:cubicBezTo>
                  <a:lnTo>
                    <a:pt x="91072" y="144370"/>
                  </a:lnTo>
                  <a:cubicBezTo>
                    <a:pt x="89056" y="143884"/>
                    <a:pt x="87040" y="143374"/>
                    <a:pt x="85048" y="142864"/>
                  </a:cubicBezTo>
                  <a:lnTo>
                    <a:pt x="82036" y="142087"/>
                  </a:lnTo>
                  <a:cubicBezTo>
                    <a:pt x="81040" y="141820"/>
                    <a:pt x="80044" y="141528"/>
                    <a:pt x="79048" y="141237"/>
                  </a:cubicBezTo>
                  <a:lnTo>
                    <a:pt x="73096" y="139536"/>
                  </a:lnTo>
                  <a:cubicBezTo>
                    <a:pt x="71128" y="138929"/>
                    <a:pt x="69161" y="138273"/>
                    <a:pt x="67193" y="137666"/>
                  </a:cubicBezTo>
                  <a:cubicBezTo>
                    <a:pt x="63258" y="136451"/>
                    <a:pt x="59395" y="135115"/>
                    <a:pt x="55630" y="133682"/>
                  </a:cubicBezTo>
                  <a:cubicBezTo>
                    <a:pt x="51865" y="132249"/>
                    <a:pt x="48221" y="130694"/>
                    <a:pt x="44698" y="128993"/>
                  </a:cubicBezTo>
                  <a:cubicBezTo>
                    <a:pt x="41249" y="127342"/>
                    <a:pt x="37921" y="125471"/>
                    <a:pt x="34714" y="123358"/>
                  </a:cubicBezTo>
                  <a:cubicBezTo>
                    <a:pt x="33937" y="122847"/>
                    <a:pt x="33159" y="122337"/>
                    <a:pt x="32406" y="121779"/>
                  </a:cubicBezTo>
                  <a:lnTo>
                    <a:pt x="31289" y="120953"/>
                  </a:lnTo>
                  <a:cubicBezTo>
                    <a:pt x="30925" y="120685"/>
                    <a:pt x="30560" y="120394"/>
                    <a:pt x="30196" y="120127"/>
                  </a:cubicBezTo>
                  <a:cubicBezTo>
                    <a:pt x="29831" y="119835"/>
                    <a:pt x="29467" y="119568"/>
                    <a:pt x="29103" y="119252"/>
                  </a:cubicBezTo>
                  <a:lnTo>
                    <a:pt x="28058" y="118378"/>
                  </a:lnTo>
                  <a:cubicBezTo>
                    <a:pt x="27354" y="117795"/>
                    <a:pt x="26722" y="117187"/>
                    <a:pt x="26066" y="116580"/>
                  </a:cubicBezTo>
                  <a:cubicBezTo>
                    <a:pt x="23491" y="114151"/>
                    <a:pt x="21159" y="111479"/>
                    <a:pt x="19143" y="108588"/>
                  </a:cubicBezTo>
                  <a:cubicBezTo>
                    <a:pt x="17199" y="105770"/>
                    <a:pt x="15572" y="102782"/>
                    <a:pt x="14309" y="99624"/>
                  </a:cubicBezTo>
                  <a:cubicBezTo>
                    <a:pt x="13094" y="96612"/>
                    <a:pt x="12317" y="93478"/>
                    <a:pt x="11928" y="90247"/>
                  </a:cubicBezTo>
                  <a:lnTo>
                    <a:pt x="11807" y="89081"/>
                  </a:lnTo>
                  <a:cubicBezTo>
                    <a:pt x="11782" y="88887"/>
                    <a:pt x="11782" y="88693"/>
                    <a:pt x="11782" y="88523"/>
                  </a:cubicBezTo>
                  <a:lnTo>
                    <a:pt x="11758" y="87940"/>
                  </a:lnTo>
                  <a:lnTo>
                    <a:pt x="11734" y="86774"/>
                  </a:lnTo>
                  <a:cubicBezTo>
                    <a:pt x="11709" y="86385"/>
                    <a:pt x="11758" y="86021"/>
                    <a:pt x="11758" y="85632"/>
                  </a:cubicBezTo>
                  <a:cubicBezTo>
                    <a:pt x="11807" y="84101"/>
                    <a:pt x="11977" y="82571"/>
                    <a:pt x="12268" y="81065"/>
                  </a:cubicBezTo>
                  <a:cubicBezTo>
                    <a:pt x="13361" y="75065"/>
                    <a:pt x="16228" y="69478"/>
                    <a:pt x="19823" y="64571"/>
                  </a:cubicBezTo>
                  <a:cubicBezTo>
                    <a:pt x="21305" y="62530"/>
                    <a:pt x="22884" y="60562"/>
                    <a:pt x="24584" y="58692"/>
                  </a:cubicBezTo>
                  <a:cubicBezTo>
                    <a:pt x="26139" y="56967"/>
                    <a:pt x="27621" y="55485"/>
                    <a:pt x="28981" y="54149"/>
                  </a:cubicBezTo>
                  <a:cubicBezTo>
                    <a:pt x="31678" y="51501"/>
                    <a:pt x="33864" y="49534"/>
                    <a:pt x="35394" y="48100"/>
                  </a:cubicBezTo>
                  <a:cubicBezTo>
                    <a:pt x="36147" y="47372"/>
                    <a:pt x="36730" y="46789"/>
                    <a:pt x="37168" y="46327"/>
                  </a:cubicBezTo>
                  <a:cubicBezTo>
                    <a:pt x="37484" y="45987"/>
                    <a:pt x="37751" y="45623"/>
                    <a:pt x="37969" y="45210"/>
                  </a:cubicBezTo>
                  <a:cubicBezTo>
                    <a:pt x="38077" y="44940"/>
                    <a:pt x="37975" y="44805"/>
                    <a:pt x="37672" y="44805"/>
                  </a:cubicBezTo>
                  <a:cubicBezTo>
                    <a:pt x="37429" y="44805"/>
                    <a:pt x="37057" y="44891"/>
                    <a:pt x="36560" y="45064"/>
                  </a:cubicBezTo>
                  <a:cubicBezTo>
                    <a:pt x="34836" y="45720"/>
                    <a:pt x="33184" y="46546"/>
                    <a:pt x="31605" y="47517"/>
                  </a:cubicBezTo>
                  <a:cubicBezTo>
                    <a:pt x="28860" y="49145"/>
                    <a:pt x="26260" y="50967"/>
                    <a:pt x="23783" y="52983"/>
                  </a:cubicBezTo>
                  <a:cubicBezTo>
                    <a:pt x="20333" y="55753"/>
                    <a:pt x="17199" y="58886"/>
                    <a:pt x="14454" y="62311"/>
                  </a:cubicBezTo>
                  <a:cubicBezTo>
                    <a:pt x="12778" y="64352"/>
                    <a:pt x="11272" y="66538"/>
                    <a:pt x="9960" y="68822"/>
                  </a:cubicBezTo>
                  <a:cubicBezTo>
                    <a:pt x="9620" y="69429"/>
                    <a:pt x="9280" y="70061"/>
                    <a:pt x="8989" y="70692"/>
                  </a:cubicBezTo>
                  <a:cubicBezTo>
                    <a:pt x="8673" y="71324"/>
                    <a:pt x="8381" y="71980"/>
                    <a:pt x="8066" y="72636"/>
                  </a:cubicBezTo>
                  <a:cubicBezTo>
                    <a:pt x="7458" y="73996"/>
                    <a:pt x="6948" y="75381"/>
                    <a:pt x="6511" y="76814"/>
                  </a:cubicBezTo>
                  <a:lnTo>
                    <a:pt x="5466" y="76498"/>
                  </a:lnTo>
                  <a:cubicBezTo>
                    <a:pt x="5879" y="75065"/>
                    <a:pt x="6365" y="73680"/>
                    <a:pt x="6924" y="72295"/>
                  </a:cubicBezTo>
                  <a:cubicBezTo>
                    <a:pt x="7483" y="71008"/>
                    <a:pt x="8017" y="69769"/>
                    <a:pt x="8600" y="68652"/>
                  </a:cubicBezTo>
                  <a:cubicBezTo>
                    <a:pt x="9669" y="66611"/>
                    <a:pt x="10835" y="64643"/>
                    <a:pt x="12098" y="62749"/>
                  </a:cubicBezTo>
                  <a:cubicBezTo>
                    <a:pt x="13896" y="60149"/>
                    <a:pt x="15815" y="57623"/>
                    <a:pt x="17880" y="55218"/>
                  </a:cubicBezTo>
                  <a:cubicBezTo>
                    <a:pt x="19386" y="53420"/>
                    <a:pt x="20455" y="52206"/>
                    <a:pt x="21135" y="51356"/>
                  </a:cubicBezTo>
                  <a:cubicBezTo>
                    <a:pt x="21791" y="50505"/>
                    <a:pt x="22058" y="50020"/>
                    <a:pt x="22058" y="49728"/>
                  </a:cubicBezTo>
                  <a:cubicBezTo>
                    <a:pt x="22068" y="49503"/>
                    <a:pt x="21894" y="49429"/>
                    <a:pt x="21629" y="49429"/>
                  </a:cubicBezTo>
                  <a:cubicBezTo>
                    <a:pt x="21263" y="49429"/>
                    <a:pt x="20725" y="49571"/>
                    <a:pt x="20260" y="49655"/>
                  </a:cubicBezTo>
                  <a:cubicBezTo>
                    <a:pt x="20065" y="49697"/>
                    <a:pt x="19883" y="49725"/>
                    <a:pt x="19731" y="49725"/>
                  </a:cubicBezTo>
                  <a:cubicBezTo>
                    <a:pt x="19262" y="49725"/>
                    <a:pt x="19095" y="49451"/>
                    <a:pt x="19774" y="48441"/>
                  </a:cubicBezTo>
                  <a:lnTo>
                    <a:pt x="19774" y="48441"/>
                  </a:lnTo>
                  <a:cubicBezTo>
                    <a:pt x="15159" y="52789"/>
                    <a:pt x="10859" y="57672"/>
                    <a:pt x="7385" y="63283"/>
                  </a:cubicBezTo>
                  <a:cubicBezTo>
                    <a:pt x="6511" y="64692"/>
                    <a:pt x="5685" y="66125"/>
                    <a:pt x="4956" y="67631"/>
                  </a:cubicBezTo>
                  <a:cubicBezTo>
                    <a:pt x="4227" y="69162"/>
                    <a:pt x="3547" y="70668"/>
                    <a:pt x="2964" y="72271"/>
                  </a:cubicBezTo>
                  <a:cubicBezTo>
                    <a:pt x="2357" y="73850"/>
                    <a:pt x="1847" y="75478"/>
                    <a:pt x="1434" y="77130"/>
                  </a:cubicBezTo>
                  <a:cubicBezTo>
                    <a:pt x="1215" y="77956"/>
                    <a:pt x="997" y="78781"/>
                    <a:pt x="875" y="79632"/>
                  </a:cubicBezTo>
                  <a:cubicBezTo>
                    <a:pt x="729" y="80458"/>
                    <a:pt x="559" y="81308"/>
                    <a:pt x="462" y="82158"/>
                  </a:cubicBezTo>
                  <a:cubicBezTo>
                    <a:pt x="49" y="85583"/>
                    <a:pt x="1" y="89033"/>
                    <a:pt x="365" y="92458"/>
                  </a:cubicBezTo>
                  <a:cubicBezTo>
                    <a:pt x="754" y="95835"/>
                    <a:pt x="1507" y="99187"/>
                    <a:pt x="2576" y="102418"/>
                  </a:cubicBezTo>
                  <a:cubicBezTo>
                    <a:pt x="3620" y="105600"/>
                    <a:pt x="4980" y="108685"/>
                    <a:pt x="6608" y="111624"/>
                  </a:cubicBezTo>
                  <a:cubicBezTo>
                    <a:pt x="8211" y="114564"/>
                    <a:pt x="10033" y="117357"/>
                    <a:pt x="12098" y="120005"/>
                  </a:cubicBezTo>
                  <a:cubicBezTo>
                    <a:pt x="12608" y="120661"/>
                    <a:pt x="13264" y="121341"/>
                    <a:pt x="13920" y="122094"/>
                  </a:cubicBezTo>
                  <a:cubicBezTo>
                    <a:pt x="14576" y="122872"/>
                    <a:pt x="15353" y="123649"/>
                    <a:pt x="16155" y="124451"/>
                  </a:cubicBezTo>
                  <a:lnTo>
                    <a:pt x="16762" y="125058"/>
                  </a:lnTo>
                  <a:lnTo>
                    <a:pt x="17418" y="125665"/>
                  </a:lnTo>
                  <a:lnTo>
                    <a:pt x="18730" y="126880"/>
                  </a:lnTo>
                  <a:cubicBezTo>
                    <a:pt x="19191" y="127293"/>
                    <a:pt x="19653" y="127682"/>
                    <a:pt x="20115" y="128070"/>
                  </a:cubicBezTo>
                  <a:cubicBezTo>
                    <a:pt x="20576" y="128459"/>
                    <a:pt x="21038" y="128872"/>
                    <a:pt x="21523" y="129261"/>
                  </a:cubicBezTo>
                  <a:cubicBezTo>
                    <a:pt x="24900" y="131957"/>
                    <a:pt x="28471" y="134386"/>
                    <a:pt x="32212" y="136548"/>
                  </a:cubicBezTo>
                  <a:cubicBezTo>
                    <a:pt x="36245" y="138856"/>
                    <a:pt x="40399" y="140921"/>
                    <a:pt x="44674" y="142743"/>
                  </a:cubicBezTo>
                  <a:cubicBezTo>
                    <a:pt x="48901" y="144540"/>
                    <a:pt x="53152" y="146119"/>
                    <a:pt x="57379" y="147577"/>
                  </a:cubicBezTo>
                  <a:cubicBezTo>
                    <a:pt x="58423" y="147917"/>
                    <a:pt x="59492" y="148306"/>
                    <a:pt x="60561" y="148621"/>
                  </a:cubicBezTo>
                  <a:lnTo>
                    <a:pt x="63743" y="149642"/>
                  </a:lnTo>
                  <a:lnTo>
                    <a:pt x="66926" y="150638"/>
                  </a:lnTo>
                  <a:cubicBezTo>
                    <a:pt x="67970" y="150953"/>
                    <a:pt x="69039" y="151318"/>
                    <a:pt x="70108" y="151609"/>
                  </a:cubicBezTo>
                  <a:cubicBezTo>
                    <a:pt x="74383" y="152824"/>
                    <a:pt x="78635" y="154087"/>
                    <a:pt x="82934" y="155107"/>
                  </a:cubicBezTo>
                  <a:lnTo>
                    <a:pt x="86141" y="155909"/>
                  </a:lnTo>
                  <a:lnTo>
                    <a:pt x="87769" y="156346"/>
                  </a:lnTo>
                  <a:lnTo>
                    <a:pt x="89372" y="156711"/>
                  </a:lnTo>
                  <a:lnTo>
                    <a:pt x="95834" y="158144"/>
                  </a:lnTo>
                  <a:cubicBezTo>
                    <a:pt x="96392" y="158241"/>
                    <a:pt x="96927" y="158387"/>
                    <a:pt x="97461" y="158484"/>
                  </a:cubicBezTo>
                  <a:lnTo>
                    <a:pt x="99089" y="158800"/>
                  </a:lnTo>
                  <a:lnTo>
                    <a:pt x="102320" y="159407"/>
                  </a:lnTo>
                  <a:cubicBezTo>
                    <a:pt x="104506" y="159796"/>
                    <a:pt x="106644" y="160257"/>
                    <a:pt x="108830" y="160573"/>
                  </a:cubicBezTo>
                  <a:lnTo>
                    <a:pt x="115340" y="161618"/>
                  </a:lnTo>
                  <a:cubicBezTo>
                    <a:pt x="116409" y="161812"/>
                    <a:pt x="117502" y="161934"/>
                    <a:pt x="118595" y="162079"/>
                  </a:cubicBezTo>
                  <a:lnTo>
                    <a:pt x="121851" y="162492"/>
                  </a:lnTo>
                  <a:lnTo>
                    <a:pt x="125106" y="162930"/>
                  </a:lnTo>
                  <a:lnTo>
                    <a:pt x="125932" y="163027"/>
                  </a:lnTo>
                  <a:lnTo>
                    <a:pt x="126758" y="163124"/>
                  </a:lnTo>
                  <a:lnTo>
                    <a:pt x="128385" y="163270"/>
                  </a:lnTo>
                  <a:lnTo>
                    <a:pt x="134920" y="163950"/>
                  </a:lnTo>
                  <a:cubicBezTo>
                    <a:pt x="137082" y="164144"/>
                    <a:pt x="139268" y="164290"/>
                    <a:pt x="141454" y="164436"/>
                  </a:cubicBezTo>
                  <a:lnTo>
                    <a:pt x="144734" y="164679"/>
                  </a:lnTo>
                  <a:cubicBezTo>
                    <a:pt x="145827" y="164751"/>
                    <a:pt x="146920" y="164800"/>
                    <a:pt x="147989" y="164849"/>
                  </a:cubicBezTo>
                  <a:lnTo>
                    <a:pt x="154548" y="165140"/>
                  </a:lnTo>
                  <a:lnTo>
                    <a:pt x="161083" y="165262"/>
                  </a:lnTo>
                  <a:lnTo>
                    <a:pt x="164338" y="165310"/>
                  </a:lnTo>
                  <a:lnTo>
                    <a:pt x="167617" y="165262"/>
                  </a:lnTo>
                  <a:lnTo>
                    <a:pt x="174152" y="165189"/>
                  </a:lnTo>
                  <a:lnTo>
                    <a:pt x="180662" y="164897"/>
                  </a:lnTo>
                  <a:cubicBezTo>
                    <a:pt x="181755" y="164849"/>
                    <a:pt x="182824" y="164824"/>
                    <a:pt x="183917" y="164776"/>
                  </a:cubicBezTo>
                  <a:lnTo>
                    <a:pt x="187173" y="164533"/>
                  </a:lnTo>
                  <a:cubicBezTo>
                    <a:pt x="189335" y="164363"/>
                    <a:pt x="191497" y="164241"/>
                    <a:pt x="193659" y="164071"/>
                  </a:cubicBezTo>
                  <a:lnTo>
                    <a:pt x="200145" y="163415"/>
                  </a:lnTo>
                  <a:cubicBezTo>
                    <a:pt x="201213" y="163294"/>
                    <a:pt x="202307" y="163197"/>
                    <a:pt x="203375" y="163075"/>
                  </a:cubicBezTo>
                  <a:lnTo>
                    <a:pt x="206606" y="162662"/>
                  </a:lnTo>
                  <a:cubicBezTo>
                    <a:pt x="208744" y="162371"/>
                    <a:pt x="210882" y="162104"/>
                    <a:pt x="213044" y="161812"/>
                  </a:cubicBezTo>
                  <a:cubicBezTo>
                    <a:pt x="217344" y="161156"/>
                    <a:pt x="221668" y="160427"/>
                    <a:pt x="225992" y="159504"/>
                  </a:cubicBezTo>
                  <a:cubicBezTo>
                    <a:pt x="230364" y="158581"/>
                    <a:pt x="234688" y="157415"/>
                    <a:pt x="238915" y="155982"/>
                  </a:cubicBezTo>
                  <a:cubicBezTo>
                    <a:pt x="243263" y="154524"/>
                    <a:pt x="247466" y="152727"/>
                    <a:pt x="251523" y="150613"/>
                  </a:cubicBezTo>
                  <a:cubicBezTo>
                    <a:pt x="251766" y="150468"/>
                    <a:pt x="252033" y="150346"/>
                    <a:pt x="252276" y="150200"/>
                  </a:cubicBezTo>
                  <a:lnTo>
                    <a:pt x="253029" y="149763"/>
                  </a:lnTo>
                  <a:lnTo>
                    <a:pt x="254559" y="148913"/>
                  </a:lnTo>
                  <a:cubicBezTo>
                    <a:pt x="255555" y="148306"/>
                    <a:pt x="256527" y="147674"/>
                    <a:pt x="257499" y="147042"/>
                  </a:cubicBezTo>
                  <a:lnTo>
                    <a:pt x="258956" y="146022"/>
                  </a:lnTo>
                  <a:lnTo>
                    <a:pt x="259685" y="145488"/>
                  </a:lnTo>
                  <a:lnTo>
                    <a:pt x="260049" y="145245"/>
                  </a:lnTo>
                  <a:lnTo>
                    <a:pt x="260389" y="144953"/>
                  </a:lnTo>
                  <a:lnTo>
                    <a:pt x="261774" y="143860"/>
                  </a:lnTo>
                  <a:lnTo>
                    <a:pt x="262479" y="143301"/>
                  </a:lnTo>
                  <a:cubicBezTo>
                    <a:pt x="262697" y="143107"/>
                    <a:pt x="262916" y="142913"/>
                    <a:pt x="263134" y="142718"/>
                  </a:cubicBezTo>
                  <a:cubicBezTo>
                    <a:pt x="266657" y="139609"/>
                    <a:pt x="269839" y="136111"/>
                    <a:pt x="272560" y="132297"/>
                  </a:cubicBezTo>
                  <a:cubicBezTo>
                    <a:pt x="272924" y="131836"/>
                    <a:pt x="273240" y="131350"/>
                    <a:pt x="273556" y="130864"/>
                  </a:cubicBezTo>
                  <a:lnTo>
                    <a:pt x="274528" y="129406"/>
                  </a:lnTo>
                  <a:cubicBezTo>
                    <a:pt x="275159" y="128410"/>
                    <a:pt x="275718" y="127414"/>
                    <a:pt x="276325" y="126418"/>
                  </a:cubicBezTo>
                  <a:lnTo>
                    <a:pt x="277151" y="124864"/>
                  </a:lnTo>
                  <a:cubicBezTo>
                    <a:pt x="277418" y="124354"/>
                    <a:pt x="277710" y="123843"/>
                    <a:pt x="277953" y="123309"/>
                  </a:cubicBezTo>
                  <a:lnTo>
                    <a:pt x="278706" y="121754"/>
                  </a:lnTo>
                  <a:lnTo>
                    <a:pt x="279094" y="120953"/>
                  </a:lnTo>
                  <a:lnTo>
                    <a:pt x="279435" y="120151"/>
                  </a:lnTo>
                  <a:cubicBezTo>
                    <a:pt x="281256" y="115900"/>
                    <a:pt x="282665" y="111454"/>
                    <a:pt x="283637" y="106912"/>
                  </a:cubicBezTo>
                  <a:cubicBezTo>
                    <a:pt x="283686" y="106645"/>
                    <a:pt x="283759" y="106353"/>
                    <a:pt x="283807" y="106062"/>
                  </a:cubicBezTo>
                  <a:lnTo>
                    <a:pt x="283953" y="105211"/>
                  </a:lnTo>
                  <a:lnTo>
                    <a:pt x="284269" y="103487"/>
                  </a:lnTo>
                  <a:cubicBezTo>
                    <a:pt x="284439" y="102345"/>
                    <a:pt x="284560" y="101179"/>
                    <a:pt x="284730" y="100037"/>
                  </a:cubicBezTo>
                  <a:cubicBezTo>
                    <a:pt x="284803" y="98871"/>
                    <a:pt x="284925" y="97729"/>
                    <a:pt x="284973" y="96563"/>
                  </a:cubicBezTo>
                  <a:lnTo>
                    <a:pt x="285046" y="94814"/>
                  </a:lnTo>
                  <a:lnTo>
                    <a:pt x="285070" y="93940"/>
                  </a:lnTo>
                  <a:lnTo>
                    <a:pt x="285070" y="93065"/>
                  </a:lnTo>
                  <a:cubicBezTo>
                    <a:pt x="285070" y="88377"/>
                    <a:pt x="284536" y="83688"/>
                    <a:pt x="283491" y="79122"/>
                  </a:cubicBezTo>
                  <a:cubicBezTo>
                    <a:pt x="282423" y="74482"/>
                    <a:pt x="280771" y="70012"/>
                    <a:pt x="278560" y="65809"/>
                  </a:cubicBezTo>
                  <a:lnTo>
                    <a:pt x="277710" y="64230"/>
                  </a:lnTo>
                  <a:cubicBezTo>
                    <a:pt x="277443" y="63720"/>
                    <a:pt x="277127" y="63210"/>
                    <a:pt x="276811" y="62700"/>
                  </a:cubicBezTo>
                  <a:cubicBezTo>
                    <a:pt x="276495" y="62190"/>
                    <a:pt x="276179" y="61680"/>
                    <a:pt x="275864" y="61170"/>
                  </a:cubicBezTo>
                  <a:lnTo>
                    <a:pt x="274819" y="59712"/>
                  </a:lnTo>
                  <a:cubicBezTo>
                    <a:pt x="273459" y="57793"/>
                    <a:pt x="272001" y="55947"/>
                    <a:pt x="270422" y="54198"/>
                  </a:cubicBezTo>
                  <a:cubicBezTo>
                    <a:pt x="267313" y="50797"/>
                    <a:pt x="263936" y="47688"/>
                    <a:pt x="260292" y="44870"/>
                  </a:cubicBezTo>
                  <a:cubicBezTo>
                    <a:pt x="253199" y="39307"/>
                    <a:pt x="245668" y="34813"/>
                    <a:pt x="238502" y="30343"/>
                  </a:cubicBezTo>
                  <a:lnTo>
                    <a:pt x="237166" y="29517"/>
                  </a:lnTo>
                  <a:lnTo>
                    <a:pt x="236486" y="29104"/>
                  </a:lnTo>
                  <a:lnTo>
                    <a:pt x="235879" y="28691"/>
                  </a:lnTo>
                  <a:lnTo>
                    <a:pt x="234640" y="27889"/>
                  </a:lnTo>
                  <a:cubicBezTo>
                    <a:pt x="234227" y="27622"/>
                    <a:pt x="233838" y="27331"/>
                    <a:pt x="233425" y="27039"/>
                  </a:cubicBezTo>
                  <a:cubicBezTo>
                    <a:pt x="233012" y="26748"/>
                    <a:pt x="232599" y="26456"/>
                    <a:pt x="232186" y="26165"/>
                  </a:cubicBezTo>
                  <a:lnTo>
                    <a:pt x="230947" y="25242"/>
                  </a:lnTo>
                  <a:cubicBezTo>
                    <a:pt x="230121" y="24659"/>
                    <a:pt x="229295" y="24003"/>
                    <a:pt x="228469" y="23395"/>
                  </a:cubicBezTo>
                  <a:cubicBezTo>
                    <a:pt x="225166" y="20869"/>
                    <a:pt x="221813" y="18173"/>
                    <a:pt x="218315" y="15525"/>
                  </a:cubicBezTo>
                  <a:cubicBezTo>
                    <a:pt x="215309" y="13209"/>
                    <a:pt x="212185" y="11047"/>
                    <a:pt x="208969" y="9051"/>
                  </a:cubicBezTo>
                  <a:lnTo>
                    <a:pt x="208969" y="9051"/>
                  </a:lnTo>
                  <a:cubicBezTo>
                    <a:pt x="209456" y="9356"/>
                    <a:pt x="209940" y="9668"/>
                    <a:pt x="210420" y="9986"/>
                  </a:cubicBezTo>
                  <a:cubicBezTo>
                    <a:pt x="210736" y="10180"/>
                    <a:pt x="211028" y="10375"/>
                    <a:pt x="211343" y="10593"/>
                  </a:cubicBezTo>
                  <a:lnTo>
                    <a:pt x="212242" y="11201"/>
                  </a:lnTo>
                  <a:cubicBezTo>
                    <a:pt x="212849" y="11614"/>
                    <a:pt x="213457" y="12002"/>
                    <a:pt x="214040" y="12415"/>
                  </a:cubicBezTo>
                  <a:cubicBezTo>
                    <a:pt x="215206" y="13266"/>
                    <a:pt x="216372" y="14091"/>
                    <a:pt x="217489" y="14966"/>
                  </a:cubicBezTo>
                  <a:cubicBezTo>
                    <a:pt x="219748" y="16642"/>
                    <a:pt x="221910" y="18367"/>
                    <a:pt x="224072" y="20067"/>
                  </a:cubicBezTo>
                  <a:cubicBezTo>
                    <a:pt x="226210" y="21743"/>
                    <a:pt x="228299" y="23395"/>
                    <a:pt x="230413" y="24974"/>
                  </a:cubicBezTo>
                  <a:cubicBezTo>
                    <a:pt x="232526" y="26553"/>
                    <a:pt x="234591" y="27987"/>
                    <a:pt x="236729" y="29371"/>
                  </a:cubicBezTo>
                  <a:cubicBezTo>
                    <a:pt x="241271" y="32213"/>
                    <a:pt x="245911" y="35056"/>
                    <a:pt x="250551" y="38092"/>
                  </a:cubicBezTo>
                  <a:cubicBezTo>
                    <a:pt x="252883" y="39647"/>
                    <a:pt x="255191" y="41226"/>
                    <a:pt x="257450" y="42902"/>
                  </a:cubicBezTo>
                  <a:cubicBezTo>
                    <a:pt x="258592" y="43728"/>
                    <a:pt x="259709" y="44627"/>
                    <a:pt x="260827" y="45501"/>
                  </a:cubicBezTo>
                  <a:cubicBezTo>
                    <a:pt x="261385" y="45963"/>
                    <a:pt x="261944" y="46424"/>
                    <a:pt x="262503" y="46886"/>
                  </a:cubicBezTo>
                  <a:lnTo>
                    <a:pt x="263329" y="47566"/>
                  </a:lnTo>
                  <a:lnTo>
                    <a:pt x="264130" y="48295"/>
                  </a:lnTo>
                  <a:cubicBezTo>
                    <a:pt x="266317" y="50214"/>
                    <a:pt x="268382" y="52279"/>
                    <a:pt x="270325" y="54441"/>
                  </a:cubicBezTo>
                  <a:lnTo>
                    <a:pt x="271782" y="56117"/>
                  </a:lnTo>
                  <a:cubicBezTo>
                    <a:pt x="272244" y="56676"/>
                    <a:pt x="272706" y="57283"/>
                    <a:pt x="273167" y="57866"/>
                  </a:cubicBezTo>
                  <a:lnTo>
                    <a:pt x="273847" y="58740"/>
                  </a:lnTo>
                  <a:cubicBezTo>
                    <a:pt x="274066" y="59032"/>
                    <a:pt x="274260" y="59348"/>
                    <a:pt x="274503" y="59664"/>
                  </a:cubicBezTo>
                  <a:lnTo>
                    <a:pt x="275766" y="61510"/>
                  </a:lnTo>
                  <a:cubicBezTo>
                    <a:pt x="276544" y="62797"/>
                    <a:pt x="277370" y="64060"/>
                    <a:pt x="278050" y="65396"/>
                  </a:cubicBezTo>
                  <a:lnTo>
                    <a:pt x="278560" y="66392"/>
                  </a:lnTo>
                  <a:lnTo>
                    <a:pt x="278827" y="66903"/>
                  </a:lnTo>
                  <a:cubicBezTo>
                    <a:pt x="278900" y="67073"/>
                    <a:pt x="278997" y="67243"/>
                    <a:pt x="279070" y="67413"/>
                  </a:cubicBezTo>
                  <a:lnTo>
                    <a:pt x="279993" y="69453"/>
                  </a:lnTo>
                  <a:cubicBezTo>
                    <a:pt x="280309" y="70133"/>
                    <a:pt x="280552" y="70838"/>
                    <a:pt x="280844" y="71518"/>
                  </a:cubicBezTo>
                  <a:lnTo>
                    <a:pt x="281232" y="72563"/>
                  </a:lnTo>
                  <a:cubicBezTo>
                    <a:pt x="281378" y="72927"/>
                    <a:pt x="281475" y="73267"/>
                    <a:pt x="281597" y="73632"/>
                  </a:cubicBezTo>
                  <a:cubicBezTo>
                    <a:pt x="281815" y="74336"/>
                    <a:pt x="282058" y="75040"/>
                    <a:pt x="282277" y="75745"/>
                  </a:cubicBezTo>
                  <a:lnTo>
                    <a:pt x="282884" y="77907"/>
                  </a:lnTo>
                  <a:cubicBezTo>
                    <a:pt x="283589" y="80773"/>
                    <a:pt x="284099" y="83688"/>
                    <a:pt x="284390" y="86628"/>
                  </a:cubicBezTo>
                  <a:lnTo>
                    <a:pt x="284536" y="87721"/>
                  </a:lnTo>
                  <a:lnTo>
                    <a:pt x="284609" y="88838"/>
                  </a:lnTo>
                  <a:cubicBezTo>
                    <a:pt x="284657" y="89567"/>
                    <a:pt x="284706" y="90296"/>
                    <a:pt x="284730" y="91025"/>
                  </a:cubicBezTo>
                  <a:cubicBezTo>
                    <a:pt x="284755" y="92507"/>
                    <a:pt x="284779" y="93964"/>
                    <a:pt x="284706" y="95422"/>
                  </a:cubicBezTo>
                  <a:cubicBezTo>
                    <a:pt x="284682" y="96903"/>
                    <a:pt x="284512" y="98337"/>
                    <a:pt x="284414" y="99794"/>
                  </a:cubicBezTo>
                  <a:cubicBezTo>
                    <a:pt x="284317" y="100523"/>
                    <a:pt x="284220" y="101252"/>
                    <a:pt x="284123" y="101980"/>
                  </a:cubicBezTo>
                  <a:lnTo>
                    <a:pt x="284002" y="103074"/>
                  </a:lnTo>
                  <a:lnTo>
                    <a:pt x="283807" y="104142"/>
                  </a:lnTo>
                  <a:cubicBezTo>
                    <a:pt x="283321" y="107009"/>
                    <a:pt x="282641" y="109851"/>
                    <a:pt x="281791" y="112645"/>
                  </a:cubicBezTo>
                  <a:lnTo>
                    <a:pt x="281135" y="114734"/>
                  </a:lnTo>
                  <a:cubicBezTo>
                    <a:pt x="280892" y="115414"/>
                    <a:pt x="280625" y="116094"/>
                    <a:pt x="280382" y="116799"/>
                  </a:cubicBezTo>
                  <a:lnTo>
                    <a:pt x="279993" y="117819"/>
                  </a:lnTo>
                  <a:cubicBezTo>
                    <a:pt x="279872" y="118159"/>
                    <a:pt x="279726" y="118499"/>
                    <a:pt x="279580" y="118839"/>
                  </a:cubicBezTo>
                  <a:cubicBezTo>
                    <a:pt x="279289" y="119495"/>
                    <a:pt x="279022" y="120175"/>
                    <a:pt x="278706" y="120856"/>
                  </a:cubicBezTo>
                  <a:cubicBezTo>
                    <a:pt x="278074" y="122167"/>
                    <a:pt x="277491" y="123503"/>
                    <a:pt x="276762" y="124767"/>
                  </a:cubicBezTo>
                  <a:lnTo>
                    <a:pt x="276252" y="125738"/>
                  </a:lnTo>
                  <a:lnTo>
                    <a:pt x="275985" y="126224"/>
                  </a:lnTo>
                  <a:lnTo>
                    <a:pt x="275694" y="126710"/>
                  </a:lnTo>
                  <a:lnTo>
                    <a:pt x="274576" y="128580"/>
                  </a:lnTo>
                  <a:cubicBezTo>
                    <a:pt x="271442" y="133609"/>
                    <a:pt x="267604" y="138152"/>
                    <a:pt x="263159" y="142063"/>
                  </a:cubicBezTo>
                  <a:lnTo>
                    <a:pt x="262333" y="142816"/>
                  </a:lnTo>
                  <a:cubicBezTo>
                    <a:pt x="262041" y="143059"/>
                    <a:pt x="261750" y="143277"/>
                    <a:pt x="261458" y="143520"/>
                  </a:cubicBezTo>
                  <a:cubicBezTo>
                    <a:pt x="260875" y="144006"/>
                    <a:pt x="260292" y="144443"/>
                    <a:pt x="259709" y="144905"/>
                  </a:cubicBezTo>
                  <a:cubicBezTo>
                    <a:pt x="258495" y="145755"/>
                    <a:pt x="257280" y="146678"/>
                    <a:pt x="256017" y="147431"/>
                  </a:cubicBezTo>
                  <a:lnTo>
                    <a:pt x="255094" y="148014"/>
                  </a:lnTo>
                  <a:lnTo>
                    <a:pt x="254632" y="148330"/>
                  </a:lnTo>
                  <a:lnTo>
                    <a:pt x="254195" y="148621"/>
                  </a:lnTo>
                  <a:lnTo>
                    <a:pt x="252276" y="149715"/>
                  </a:lnTo>
                  <a:cubicBezTo>
                    <a:pt x="251644" y="150079"/>
                    <a:pt x="250988" y="150395"/>
                    <a:pt x="250357" y="150735"/>
                  </a:cubicBezTo>
                  <a:lnTo>
                    <a:pt x="249385" y="151245"/>
                  </a:lnTo>
                  <a:lnTo>
                    <a:pt x="248389" y="151707"/>
                  </a:lnTo>
                  <a:cubicBezTo>
                    <a:pt x="243166" y="154160"/>
                    <a:pt x="237749" y="156103"/>
                    <a:pt x="232162" y="157561"/>
                  </a:cubicBezTo>
                  <a:cubicBezTo>
                    <a:pt x="229417" y="158290"/>
                    <a:pt x="226672" y="158921"/>
                    <a:pt x="223902" y="159480"/>
                  </a:cubicBezTo>
                  <a:cubicBezTo>
                    <a:pt x="221133" y="160039"/>
                    <a:pt x="218364" y="160525"/>
                    <a:pt x="215619" y="160962"/>
                  </a:cubicBezTo>
                  <a:lnTo>
                    <a:pt x="213554" y="161278"/>
                  </a:lnTo>
                  <a:cubicBezTo>
                    <a:pt x="212849" y="161399"/>
                    <a:pt x="212169" y="161496"/>
                    <a:pt x="211465" y="161569"/>
                  </a:cubicBezTo>
                  <a:lnTo>
                    <a:pt x="207335" y="162128"/>
                  </a:lnTo>
                  <a:lnTo>
                    <a:pt x="203181" y="162662"/>
                  </a:lnTo>
                  <a:cubicBezTo>
                    <a:pt x="201796" y="162808"/>
                    <a:pt x="200412" y="162954"/>
                    <a:pt x="199027" y="163100"/>
                  </a:cubicBezTo>
                  <a:cubicBezTo>
                    <a:pt x="196234" y="163367"/>
                    <a:pt x="193464" y="163707"/>
                    <a:pt x="190646" y="163853"/>
                  </a:cubicBezTo>
                  <a:lnTo>
                    <a:pt x="186444" y="164168"/>
                  </a:lnTo>
                  <a:cubicBezTo>
                    <a:pt x="185059" y="164266"/>
                    <a:pt x="183650" y="164387"/>
                    <a:pt x="182241" y="164436"/>
                  </a:cubicBezTo>
                  <a:cubicBezTo>
                    <a:pt x="182897" y="164217"/>
                    <a:pt x="184816" y="163901"/>
                    <a:pt x="181561" y="163901"/>
                  </a:cubicBezTo>
                  <a:lnTo>
                    <a:pt x="183699" y="163804"/>
                  </a:lnTo>
                  <a:lnTo>
                    <a:pt x="185812" y="163610"/>
                  </a:lnTo>
                  <a:lnTo>
                    <a:pt x="190063" y="163270"/>
                  </a:lnTo>
                  <a:lnTo>
                    <a:pt x="192201" y="163075"/>
                  </a:lnTo>
                  <a:lnTo>
                    <a:pt x="193246" y="163002"/>
                  </a:lnTo>
                  <a:lnTo>
                    <a:pt x="194314" y="162881"/>
                  </a:lnTo>
                  <a:lnTo>
                    <a:pt x="198541" y="162419"/>
                  </a:lnTo>
                  <a:lnTo>
                    <a:pt x="202768" y="161958"/>
                  </a:lnTo>
                  <a:lnTo>
                    <a:pt x="206971" y="161375"/>
                  </a:lnTo>
                  <a:cubicBezTo>
                    <a:pt x="209764" y="160986"/>
                    <a:pt x="212558" y="160597"/>
                    <a:pt x="215352" y="160160"/>
                  </a:cubicBezTo>
                  <a:cubicBezTo>
                    <a:pt x="218145" y="159699"/>
                    <a:pt x="220939" y="159213"/>
                    <a:pt x="223732" y="158630"/>
                  </a:cubicBezTo>
                  <a:cubicBezTo>
                    <a:pt x="226526" y="158047"/>
                    <a:pt x="229320" y="157415"/>
                    <a:pt x="232089" y="156662"/>
                  </a:cubicBezTo>
                  <a:cubicBezTo>
                    <a:pt x="234858" y="155909"/>
                    <a:pt x="237603" y="155059"/>
                    <a:pt x="240324" y="154087"/>
                  </a:cubicBezTo>
                  <a:cubicBezTo>
                    <a:pt x="241028" y="153844"/>
                    <a:pt x="241684" y="153553"/>
                    <a:pt x="242365" y="153310"/>
                  </a:cubicBezTo>
                  <a:lnTo>
                    <a:pt x="243385" y="152921"/>
                  </a:lnTo>
                  <a:cubicBezTo>
                    <a:pt x="243725" y="152775"/>
                    <a:pt x="244065" y="152630"/>
                    <a:pt x="244381" y="152484"/>
                  </a:cubicBezTo>
                  <a:cubicBezTo>
                    <a:pt x="245061" y="152217"/>
                    <a:pt x="245717" y="151925"/>
                    <a:pt x="246397" y="151634"/>
                  </a:cubicBezTo>
                  <a:lnTo>
                    <a:pt x="248389" y="150711"/>
                  </a:lnTo>
                  <a:cubicBezTo>
                    <a:pt x="249045" y="150395"/>
                    <a:pt x="249677" y="150055"/>
                    <a:pt x="250332" y="149715"/>
                  </a:cubicBezTo>
                  <a:cubicBezTo>
                    <a:pt x="250988" y="149374"/>
                    <a:pt x="251644" y="149034"/>
                    <a:pt x="252276" y="148670"/>
                  </a:cubicBezTo>
                  <a:lnTo>
                    <a:pt x="254195" y="147553"/>
                  </a:lnTo>
                  <a:lnTo>
                    <a:pt x="256041" y="146387"/>
                  </a:lnTo>
                  <a:cubicBezTo>
                    <a:pt x="258543" y="144759"/>
                    <a:pt x="260924" y="142937"/>
                    <a:pt x="263134" y="140945"/>
                  </a:cubicBezTo>
                  <a:lnTo>
                    <a:pt x="263960" y="140192"/>
                  </a:lnTo>
                  <a:lnTo>
                    <a:pt x="264762" y="139415"/>
                  </a:lnTo>
                  <a:cubicBezTo>
                    <a:pt x="265272" y="138905"/>
                    <a:pt x="265831" y="138394"/>
                    <a:pt x="266341" y="137836"/>
                  </a:cubicBezTo>
                  <a:lnTo>
                    <a:pt x="267847" y="136208"/>
                  </a:lnTo>
                  <a:lnTo>
                    <a:pt x="268212" y="135795"/>
                  </a:lnTo>
                  <a:lnTo>
                    <a:pt x="268552" y="135358"/>
                  </a:lnTo>
                  <a:lnTo>
                    <a:pt x="269256" y="134508"/>
                  </a:lnTo>
                  <a:cubicBezTo>
                    <a:pt x="270228" y="133390"/>
                    <a:pt x="271078" y="132176"/>
                    <a:pt x="271953" y="130985"/>
                  </a:cubicBezTo>
                  <a:cubicBezTo>
                    <a:pt x="272778" y="129771"/>
                    <a:pt x="273629" y="128556"/>
                    <a:pt x="274382" y="127293"/>
                  </a:cubicBezTo>
                  <a:lnTo>
                    <a:pt x="274916" y="126346"/>
                  </a:lnTo>
                  <a:lnTo>
                    <a:pt x="275208" y="125860"/>
                  </a:lnTo>
                  <a:lnTo>
                    <a:pt x="275451" y="125374"/>
                  </a:lnTo>
                  <a:lnTo>
                    <a:pt x="276519" y="123455"/>
                  </a:lnTo>
                  <a:cubicBezTo>
                    <a:pt x="276860" y="122799"/>
                    <a:pt x="277151" y="122119"/>
                    <a:pt x="277491" y="121463"/>
                  </a:cubicBezTo>
                  <a:lnTo>
                    <a:pt x="277953" y="120467"/>
                  </a:lnTo>
                  <a:lnTo>
                    <a:pt x="278390" y="119471"/>
                  </a:lnTo>
                  <a:cubicBezTo>
                    <a:pt x="279556" y="116774"/>
                    <a:pt x="280552" y="114005"/>
                    <a:pt x="281378" y="111187"/>
                  </a:cubicBezTo>
                  <a:lnTo>
                    <a:pt x="281961" y="109074"/>
                  </a:lnTo>
                  <a:cubicBezTo>
                    <a:pt x="282131" y="108369"/>
                    <a:pt x="282277" y="107641"/>
                    <a:pt x="282447" y="106936"/>
                  </a:cubicBezTo>
                  <a:lnTo>
                    <a:pt x="282690" y="105867"/>
                  </a:lnTo>
                  <a:lnTo>
                    <a:pt x="282884" y="104774"/>
                  </a:lnTo>
                  <a:cubicBezTo>
                    <a:pt x="283006" y="104045"/>
                    <a:pt x="283151" y="103341"/>
                    <a:pt x="283248" y="102612"/>
                  </a:cubicBezTo>
                  <a:cubicBezTo>
                    <a:pt x="283686" y="99697"/>
                    <a:pt x="283929" y="96758"/>
                    <a:pt x="283977" y="93818"/>
                  </a:cubicBezTo>
                  <a:cubicBezTo>
                    <a:pt x="284026" y="90879"/>
                    <a:pt x="283856" y="87915"/>
                    <a:pt x="283491" y="85000"/>
                  </a:cubicBezTo>
                  <a:cubicBezTo>
                    <a:pt x="283394" y="84247"/>
                    <a:pt x="283273" y="83518"/>
                    <a:pt x="283151" y="82790"/>
                  </a:cubicBezTo>
                  <a:lnTo>
                    <a:pt x="282981" y="81697"/>
                  </a:lnTo>
                  <a:lnTo>
                    <a:pt x="282763" y="80603"/>
                  </a:lnTo>
                  <a:cubicBezTo>
                    <a:pt x="282593" y="79875"/>
                    <a:pt x="282471" y="79146"/>
                    <a:pt x="282277" y="78417"/>
                  </a:cubicBezTo>
                  <a:lnTo>
                    <a:pt x="281694" y="76255"/>
                  </a:lnTo>
                  <a:cubicBezTo>
                    <a:pt x="281621" y="75891"/>
                    <a:pt x="281499" y="75551"/>
                    <a:pt x="281378" y="75186"/>
                  </a:cubicBezTo>
                  <a:lnTo>
                    <a:pt x="281038" y="74117"/>
                  </a:lnTo>
                  <a:lnTo>
                    <a:pt x="280698" y="73049"/>
                  </a:lnTo>
                  <a:cubicBezTo>
                    <a:pt x="280576" y="72708"/>
                    <a:pt x="280431" y="72344"/>
                    <a:pt x="280285" y="72004"/>
                  </a:cubicBezTo>
                  <a:cubicBezTo>
                    <a:pt x="280018" y="71324"/>
                    <a:pt x="279750" y="70595"/>
                    <a:pt x="279483" y="69915"/>
                  </a:cubicBezTo>
                  <a:lnTo>
                    <a:pt x="278536" y="67874"/>
                  </a:lnTo>
                  <a:cubicBezTo>
                    <a:pt x="278244" y="67170"/>
                    <a:pt x="277880" y="66514"/>
                    <a:pt x="277515" y="65858"/>
                  </a:cubicBezTo>
                  <a:cubicBezTo>
                    <a:pt x="277175" y="65178"/>
                    <a:pt x="276835" y="64498"/>
                    <a:pt x="276447" y="63866"/>
                  </a:cubicBezTo>
                  <a:lnTo>
                    <a:pt x="275256" y="61923"/>
                  </a:lnTo>
                  <a:cubicBezTo>
                    <a:pt x="274843" y="61291"/>
                    <a:pt x="274406" y="60684"/>
                    <a:pt x="273993" y="60052"/>
                  </a:cubicBezTo>
                  <a:cubicBezTo>
                    <a:pt x="273774" y="59736"/>
                    <a:pt x="273556" y="59445"/>
                    <a:pt x="273337" y="59129"/>
                  </a:cubicBezTo>
                  <a:lnTo>
                    <a:pt x="272657" y="58255"/>
                  </a:lnTo>
                  <a:cubicBezTo>
                    <a:pt x="272171" y="57672"/>
                    <a:pt x="271758" y="57064"/>
                    <a:pt x="271272" y="56506"/>
                  </a:cubicBezTo>
                  <a:lnTo>
                    <a:pt x="269815" y="54805"/>
                  </a:lnTo>
                  <a:cubicBezTo>
                    <a:pt x="269572" y="54514"/>
                    <a:pt x="269329" y="54246"/>
                    <a:pt x="269062" y="53979"/>
                  </a:cubicBezTo>
                  <a:lnTo>
                    <a:pt x="268309" y="53178"/>
                  </a:lnTo>
                  <a:cubicBezTo>
                    <a:pt x="267313" y="52084"/>
                    <a:pt x="266244" y="51113"/>
                    <a:pt x="265199" y="50068"/>
                  </a:cubicBezTo>
                  <a:cubicBezTo>
                    <a:pt x="264106" y="49096"/>
                    <a:pt x="263037" y="48100"/>
                    <a:pt x="261920" y="47202"/>
                  </a:cubicBezTo>
                  <a:cubicBezTo>
                    <a:pt x="257474" y="43461"/>
                    <a:pt x="252762" y="40230"/>
                    <a:pt x="248049" y="37193"/>
                  </a:cubicBezTo>
                  <a:cubicBezTo>
                    <a:pt x="245693" y="35687"/>
                    <a:pt x="243361" y="34230"/>
                    <a:pt x="241004" y="32772"/>
                  </a:cubicBezTo>
                  <a:lnTo>
                    <a:pt x="237506" y="30610"/>
                  </a:lnTo>
                  <a:lnTo>
                    <a:pt x="236656" y="30076"/>
                  </a:lnTo>
                  <a:lnTo>
                    <a:pt x="236219" y="29784"/>
                  </a:lnTo>
                  <a:lnTo>
                    <a:pt x="235806" y="29541"/>
                  </a:lnTo>
                  <a:lnTo>
                    <a:pt x="234178" y="28472"/>
                  </a:lnTo>
                  <a:cubicBezTo>
                    <a:pt x="229878" y="25557"/>
                    <a:pt x="225627" y="22156"/>
                    <a:pt x="221206" y="18731"/>
                  </a:cubicBezTo>
                  <a:cubicBezTo>
                    <a:pt x="218971" y="17031"/>
                    <a:pt x="216712" y="15306"/>
                    <a:pt x="214331" y="13630"/>
                  </a:cubicBezTo>
                  <a:cubicBezTo>
                    <a:pt x="213190" y="12804"/>
                    <a:pt x="211951" y="12002"/>
                    <a:pt x="210736" y="11176"/>
                  </a:cubicBezTo>
                  <a:cubicBezTo>
                    <a:pt x="209473" y="10399"/>
                    <a:pt x="208210" y="9622"/>
                    <a:pt x="206898" y="8844"/>
                  </a:cubicBezTo>
                  <a:cubicBezTo>
                    <a:pt x="205610" y="8067"/>
                    <a:pt x="204226" y="7387"/>
                    <a:pt x="202865" y="6707"/>
                  </a:cubicBezTo>
                  <a:cubicBezTo>
                    <a:pt x="201456" y="6051"/>
                    <a:pt x="200072" y="5395"/>
                    <a:pt x="198541" y="4885"/>
                  </a:cubicBezTo>
                  <a:lnTo>
                    <a:pt x="197424" y="4472"/>
                  </a:lnTo>
                  <a:cubicBezTo>
                    <a:pt x="197059" y="4326"/>
                    <a:pt x="196695" y="4229"/>
                    <a:pt x="196306" y="4132"/>
                  </a:cubicBezTo>
                  <a:lnTo>
                    <a:pt x="194047" y="3476"/>
                  </a:lnTo>
                  <a:cubicBezTo>
                    <a:pt x="193318" y="3257"/>
                    <a:pt x="192541" y="3111"/>
                    <a:pt x="191812" y="2941"/>
                  </a:cubicBezTo>
                  <a:cubicBezTo>
                    <a:pt x="191059" y="2796"/>
                    <a:pt x="190306" y="2601"/>
                    <a:pt x="189553" y="2504"/>
                  </a:cubicBezTo>
                  <a:lnTo>
                    <a:pt x="189747" y="1435"/>
                  </a:lnTo>
                  <a:lnTo>
                    <a:pt x="188144" y="1168"/>
                  </a:lnTo>
                  <a:cubicBezTo>
                    <a:pt x="187610" y="1071"/>
                    <a:pt x="187051" y="949"/>
                    <a:pt x="186541" y="901"/>
                  </a:cubicBezTo>
                  <a:lnTo>
                    <a:pt x="183334" y="512"/>
                  </a:lnTo>
                  <a:lnTo>
                    <a:pt x="180152" y="245"/>
                  </a:lnTo>
                  <a:cubicBezTo>
                    <a:pt x="179107" y="172"/>
                    <a:pt x="178063" y="148"/>
                    <a:pt x="176994" y="99"/>
                  </a:cubicBezTo>
                  <a:cubicBezTo>
                    <a:pt x="175288" y="30"/>
                    <a:pt x="173586" y="1"/>
                    <a:pt x="171889" y="1"/>
                  </a:cubicBezTo>
                  <a:close/>
                </a:path>
              </a:pathLst>
            </a:custGeom>
            <a:solidFill>
              <a:srgbClr val="35C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3" name="Google Shape;1483;p18"/>
          <p:cNvGrpSpPr/>
          <p:nvPr/>
        </p:nvGrpSpPr>
        <p:grpSpPr>
          <a:xfrm>
            <a:off x="366957" y="3912812"/>
            <a:ext cx="1092845" cy="690697"/>
            <a:chOff x="209625" y="551300"/>
            <a:chExt cx="7170900" cy="4592400"/>
          </a:xfrm>
        </p:grpSpPr>
        <p:sp>
          <p:nvSpPr>
            <p:cNvPr id="1484" name="Google Shape;1484;p18"/>
            <p:cNvSpPr/>
            <p:nvPr/>
          </p:nvSpPr>
          <p:spPr>
            <a:xfrm>
              <a:off x="838900" y="1811875"/>
              <a:ext cx="238725" cy="180050"/>
            </a:xfrm>
            <a:custGeom>
              <a:rect b="b" l="l" r="r" t="t"/>
              <a:pathLst>
                <a:path extrusionOk="0" h="7202" w="9549">
                  <a:moveTo>
                    <a:pt x="4802" y="0"/>
                  </a:moveTo>
                  <a:cubicBezTo>
                    <a:pt x="1601" y="0"/>
                    <a:pt x="1" y="3825"/>
                    <a:pt x="2252" y="6103"/>
                  </a:cubicBezTo>
                  <a:cubicBezTo>
                    <a:pt x="2930" y="6835"/>
                    <a:pt x="3852" y="7201"/>
                    <a:pt x="4775" y="7201"/>
                  </a:cubicBezTo>
                  <a:cubicBezTo>
                    <a:pt x="5697" y="7201"/>
                    <a:pt x="6619" y="6835"/>
                    <a:pt x="7297" y="6103"/>
                  </a:cubicBezTo>
                  <a:cubicBezTo>
                    <a:pt x="9548" y="3879"/>
                    <a:pt x="7975" y="27"/>
                    <a:pt x="480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8"/>
            <p:cNvSpPr/>
            <p:nvPr/>
          </p:nvSpPr>
          <p:spPr>
            <a:xfrm>
              <a:off x="1469250" y="1182575"/>
              <a:ext cx="238325" cy="179750"/>
            </a:xfrm>
            <a:custGeom>
              <a:rect b="b" l="l" r="r" t="t"/>
              <a:pathLst>
                <a:path extrusionOk="0" h="7190" w="9533">
                  <a:moveTo>
                    <a:pt x="4746" y="1"/>
                  </a:moveTo>
                  <a:cubicBezTo>
                    <a:pt x="1616" y="1"/>
                    <a:pt x="0" y="3761"/>
                    <a:pt x="2182" y="6050"/>
                  </a:cubicBezTo>
                  <a:cubicBezTo>
                    <a:pt x="2859" y="6810"/>
                    <a:pt x="3796" y="7189"/>
                    <a:pt x="4739" y="7189"/>
                  </a:cubicBezTo>
                  <a:cubicBezTo>
                    <a:pt x="5648" y="7189"/>
                    <a:pt x="6562" y="6837"/>
                    <a:pt x="7254" y="6131"/>
                  </a:cubicBezTo>
                  <a:cubicBezTo>
                    <a:pt x="9532" y="3934"/>
                    <a:pt x="8013" y="55"/>
                    <a:pt x="4813" y="1"/>
                  </a:cubicBezTo>
                  <a:cubicBezTo>
                    <a:pt x="4790"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8"/>
            <p:cNvSpPr/>
            <p:nvPr/>
          </p:nvSpPr>
          <p:spPr>
            <a:xfrm>
              <a:off x="2098325" y="551550"/>
              <a:ext cx="239200" cy="180150"/>
            </a:xfrm>
            <a:custGeom>
              <a:rect b="b" l="l" r="r" t="t"/>
              <a:pathLst>
                <a:path extrusionOk="0" h="7206" w="9568">
                  <a:moveTo>
                    <a:pt x="4746" y="0"/>
                  </a:moveTo>
                  <a:cubicBezTo>
                    <a:pt x="3826" y="0"/>
                    <a:pt x="2912" y="366"/>
                    <a:pt x="2244" y="1102"/>
                  </a:cubicBezTo>
                  <a:cubicBezTo>
                    <a:pt x="1" y="3372"/>
                    <a:pt x="1609" y="7205"/>
                    <a:pt x="4787" y="7205"/>
                  </a:cubicBezTo>
                  <a:cubicBezTo>
                    <a:pt x="4798" y="7205"/>
                    <a:pt x="4810" y="7205"/>
                    <a:pt x="4821" y="7205"/>
                  </a:cubicBezTo>
                  <a:cubicBezTo>
                    <a:pt x="7994" y="7151"/>
                    <a:pt x="9568" y="3299"/>
                    <a:pt x="7262" y="1075"/>
                  </a:cubicBezTo>
                  <a:cubicBezTo>
                    <a:pt x="6574" y="360"/>
                    <a:pt x="5657" y="0"/>
                    <a:pt x="474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8"/>
            <p:cNvSpPr/>
            <p:nvPr/>
          </p:nvSpPr>
          <p:spPr>
            <a:xfrm>
              <a:off x="1468850" y="1811875"/>
              <a:ext cx="238725" cy="180050"/>
            </a:xfrm>
            <a:custGeom>
              <a:rect b="b" l="l" r="r" t="t"/>
              <a:pathLst>
                <a:path extrusionOk="0" h="7202" w="9549">
                  <a:moveTo>
                    <a:pt x="4748" y="0"/>
                  </a:moveTo>
                  <a:cubicBezTo>
                    <a:pt x="1574" y="27"/>
                    <a:pt x="1" y="3879"/>
                    <a:pt x="2252" y="6103"/>
                  </a:cubicBezTo>
                  <a:cubicBezTo>
                    <a:pt x="2944" y="6835"/>
                    <a:pt x="3866" y="7201"/>
                    <a:pt x="4788" y="7201"/>
                  </a:cubicBezTo>
                  <a:cubicBezTo>
                    <a:pt x="5710" y="7201"/>
                    <a:pt x="6633" y="6835"/>
                    <a:pt x="7324" y="6103"/>
                  </a:cubicBezTo>
                  <a:cubicBezTo>
                    <a:pt x="9548" y="3825"/>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8"/>
            <p:cNvSpPr/>
            <p:nvPr/>
          </p:nvSpPr>
          <p:spPr>
            <a:xfrm>
              <a:off x="2116450" y="1181050"/>
              <a:ext cx="202775" cy="181225"/>
            </a:xfrm>
            <a:custGeom>
              <a:rect b="b" l="l" r="r" t="t"/>
              <a:pathLst>
                <a:path extrusionOk="0" h="7249" w="8111">
                  <a:moveTo>
                    <a:pt x="4037" y="0"/>
                  </a:moveTo>
                  <a:cubicBezTo>
                    <a:pt x="3213" y="0"/>
                    <a:pt x="2393" y="309"/>
                    <a:pt x="1709" y="930"/>
                  </a:cubicBezTo>
                  <a:cubicBezTo>
                    <a:pt x="163" y="2314"/>
                    <a:pt x="0" y="4429"/>
                    <a:pt x="1356" y="5975"/>
                  </a:cubicBezTo>
                  <a:cubicBezTo>
                    <a:pt x="2109" y="6817"/>
                    <a:pt x="3087" y="7248"/>
                    <a:pt x="4067" y="7248"/>
                  </a:cubicBezTo>
                  <a:cubicBezTo>
                    <a:pt x="4887" y="7248"/>
                    <a:pt x="5709" y="6946"/>
                    <a:pt x="6401" y="6328"/>
                  </a:cubicBezTo>
                  <a:cubicBezTo>
                    <a:pt x="7920" y="4972"/>
                    <a:pt x="8110" y="2775"/>
                    <a:pt x="6754" y="1283"/>
                  </a:cubicBezTo>
                  <a:cubicBezTo>
                    <a:pt x="5990" y="431"/>
                    <a:pt x="5011" y="0"/>
                    <a:pt x="403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8"/>
            <p:cNvSpPr/>
            <p:nvPr/>
          </p:nvSpPr>
          <p:spPr>
            <a:xfrm>
              <a:off x="2747075" y="551300"/>
              <a:ext cx="201425" cy="180975"/>
            </a:xfrm>
            <a:custGeom>
              <a:rect b="b" l="l" r="r" t="t"/>
              <a:pathLst>
                <a:path extrusionOk="0" h="7239" w="8057">
                  <a:moveTo>
                    <a:pt x="4008" y="1"/>
                  </a:moveTo>
                  <a:cubicBezTo>
                    <a:pt x="3158" y="1"/>
                    <a:pt x="2309" y="334"/>
                    <a:pt x="1601" y="1004"/>
                  </a:cubicBezTo>
                  <a:cubicBezTo>
                    <a:pt x="82" y="2414"/>
                    <a:pt x="0" y="4557"/>
                    <a:pt x="1384" y="6049"/>
                  </a:cubicBezTo>
                  <a:cubicBezTo>
                    <a:pt x="2129" y="6837"/>
                    <a:pt x="3086" y="7239"/>
                    <a:pt x="4043" y="7239"/>
                  </a:cubicBezTo>
                  <a:cubicBezTo>
                    <a:pt x="4897" y="7239"/>
                    <a:pt x="5752" y="6918"/>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8"/>
            <p:cNvSpPr/>
            <p:nvPr/>
          </p:nvSpPr>
          <p:spPr>
            <a:xfrm>
              <a:off x="2098125" y="1811875"/>
              <a:ext cx="238725" cy="180550"/>
            </a:xfrm>
            <a:custGeom>
              <a:rect b="b" l="l" r="r" t="t"/>
              <a:pathLst>
                <a:path extrusionOk="0" h="7222" w="9549">
                  <a:moveTo>
                    <a:pt x="4775" y="0"/>
                  </a:moveTo>
                  <a:cubicBezTo>
                    <a:pt x="1601" y="0"/>
                    <a:pt x="1" y="3852"/>
                    <a:pt x="2252" y="6103"/>
                  </a:cubicBezTo>
                  <a:cubicBezTo>
                    <a:pt x="2930" y="6849"/>
                    <a:pt x="3852" y="7222"/>
                    <a:pt x="4775" y="7222"/>
                  </a:cubicBezTo>
                  <a:cubicBezTo>
                    <a:pt x="5697" y="7222"/>
                    <a:pt x="6619" y="6849"/>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8"/>
            <p:cNvSpPr/>
            <p:nvPr/>
          </p:nvSpPr>
          <p:spPr>
            <a:xfrm>
              <a:off x="2728000" y="1181375"/>
              <a:ext cx="238800" cy="179625"/>
            </a:xfrm>
            <a:custGeom>
              <a:rect b="b" l="l" r="r" t="t"/>
              <a:pathLst>
                <a:path extrusionOk="0" h="7185" w="9552">
                  <a:moveTo>
                    <a:pt x="4771" y="1"/>
                  </a:moveTo>
                  <a:cubicBezTo>
                    <a:pt x="3826" y="1"/>
                    <a:pt x="2884" y="381"/>
                    <a:pt x="2201" y="1134"/>
                  </a:cubicBezTo>
                  <a:cubicBezTo>
                    <a:pt x="0" y="3416"/>
                    <a:pt x="1624" y="7184"/>
                    <a:pt x="4759" y="7184"/>
                  </a:cubicBezTo>
                  <a:cubicBezTo>
                    <a:pt x="4792" y="7184"/>
                    <a:pt x="4825" y="7184"/>
                    <a:pt x="4859" y="7183"/>
                  </a:cubicBezTo>
                  <a:cubicBezTo>
                    <a:pt x="8033" y="7129"/>
                    <a:pt x="9551" y="3223"/>
                    <a:pt x="7246" y="1026"/>
                  </a:cubicBezTo>
                  <a:cubicBezTo>
                    <a:pt x="6561" y="340"/>
                    <a:pt x="566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8"/>
            <p:cNvSpPr/>
            <p:nvPr/>
          </p:nvSpPr>
          <p:spPr>
            <a:xfrm>
              <a:off x="3358025" y="551525"/>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6"/>
                    <a:pt x="4738" y="7206"/>
                    <a:pt x="4761" y="7206"/>
                  </a:cubicBezTo>
                  <a:cubicBezTo>
                    <a:pt x="7917" y="7206"/>
                    <a:pt x="9533" y="3420"/>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8"/>
            <p:cNvSpPr/>
            <p:nvPr/>
          </p:nvSpPr>
          <p:spPr>
            <a:xfrm>
              <a:off x="2747075" y="1810525"/>
              <a:ext cx="201425" cy="180975"/>
            </a:xfrm>
            <a:custGeom>
              <a:rect b="b" l="l" r="r" t="t"/>
              <a:pathLst>
                <a:path extrusionOk="0" h="7239" w="8057">
                  <a:moveTo>
                    <a:pt x="4008" y="0"/>
                  </a:moveTo>
                  <a:cubicBezTo>
                    <a:pt x="3158" y="0"/>
                    <a:pt x="2309" y="334"/>
                    <a:pt x="1601" y="1003"/>
                  </a:cubicBezTo>
                  <a:cubicBezTo>
                    <a:pt x="109" y="2414"/>
                    <a:pt x="0" y="4584"/>
                    <a:pt x="1384" y="6048"/>
                  </a:cubicBezTo>
                  <a:cubicBezTo>
                    <a:pt x="2086" y="6837"/>
                    <a:pt x="3060" y="7239"/>
                    <a:pt x="4036" y="7239"/>
                  </a:cubicBezTo>
                  <a:cubicBezTo>
                    <a:pt x="4906" y="7239"/>
                    <a:pt x="5778" y="6918"/>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8"/>
            <p:cNvSpPr/>
            <p:nvPr/>
          </p:nvSpPr>
          <p:spPr>
            <a:xfrm>
              <a:off x="3358025" y="1180950"/>
              <a:ext cx="238150" cy="180725"/>
            </a:xfrm>
            <a:custGeom>
              <a:rect b="b" l="l" r="r" t="t"/>
              <a:pathLst>
                <a:path extrusionOk="0" h="7229" w="9526">
                  <a:moveTo>
                    <a:pt x="4763" y="1"/>
                  </a:moveTo>
                  <a:cubicBezTo>
                    <a:pt x="3897" y="1"/>
                    <a:pt x="3028" y="347"/>
                    <a:pt x="2306" y="1043"/>
                  </a:cubicBezTo>
                  <a:cubicBezTo>
                    <a:pt x="1" y="3240"/>
                    <a:pt x="1493" y="7146"/>
                    <a:pt x="4666" y="7227"/>
                  </a:cubicBezTo>
                  <a:cubicBezTo>
                    <a:pt x="4700" y="7228"/>
                    <a:pt x="4733" y="7228"/>
                    <a:pt x="4767" y="7228"/>
                  </a:cubicBezTo>
                  <a:cubicBezTo>
                    <a:pt x="7902" y="7228"/>
                    <a:pt x="9525" y="3460"/>
                    <a:pt x="7352" y="1178"/>
                  </a:cubicBezTo>
                  <a:cubicBezTo>
                    <a:pt x="6610" y="394"/>
                    <a:pt x="5687" y="1"/>
                    <a:pt x="476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8"/>
            <p:cNvSpPr/>
            <p:nvPr/>
          </p:nvSpPr>
          <p:spPr>
            <a:xfrm>
              <a:off x="3357750" y="1811100"/>
              <a:ext cx="239000" cy="179825"/>
            </a:xfrm>
            <a:custGeom>
              <a:rect b="b" l="l" r="r" t="t"/>
              <a:pathLst>
                <a:path extrusionOk="0" h="7193" w="9560">
                  <a:moveTo>
                    <a:pt x="4786" y="0"/>
                  </a:moveTo>
                  <a:cubicBezTo>
                    <a:pt x="3845" y="0"/>
                    <a:pt x="2903" y="380"/>
                    <a:pt x="2209" y="1143"/>
                  </a:cubicBezTo>
                  <a:cubicBezTo>
                    <a:pt x="0" y="3406"/>
                    <a:pt x="1616" y="7192"/>
                    <a:pt x="4773" y="7192"/>
                  </a:cubicBezTo>
                  <a:cubicBezTo>
                    <a:pt x="4795" y="7192"/>
                    <a:pt x="4818" y="7192"/>
                    <a:pt x="4840" y="7192"/>
                  </a:cubicBezTo>
                  <a:cubicBezTo>
                    <a:pt x="8013"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8"/>
            <p:cNvSpPr/>
            <p:nvPr/>
          </p:nvSpPr>
          <p:spPr>
            <a:xfrm>
              <a:off x="209625" y="552625"/>
              <a:ext cx="238325" cy="180000"/>
            </a:xfrm>
            <a:custGeom>
              <a:rect b="b" l="l" r="r" t="t"/>
              <a:pathLst>
                <a:path extrusionOk="0" h="7200" w="9533">
                  <a:moveTo>
                    <a:pt x="4760" y="1"/>
                  </a:moveTo>
                  <a:cubicBezTo>
                    <a:pt x="4738" y="1"/>
                    <a:pt x="4716" y="1"/>
                    <a:pt x="4693" y="1"/>
                  </a:cubicBezTo>
                  <a:cubicBezTo>
                    <a:pt x="1520" y="55"/>
                    <a:pt x="1" y="3934"/>
                    <a:pt x="2279" y="6131"/>
                  </a:cubicBezTo>
                  <a:cubicBezTo>
                    <a:pt x="2955" y="6847"/>
                    <a:pt x="3857" y="7200"/>
                    <a:pt x="4759" y="7200"/>
                  </a:cubicBezTo>
                  <a:cubicBezTo>
                    <a:pt x="5702" y="7200"/>
                    <a:pt x="6644" y="6813"/>
                    <a:pt x="7324" y="6050"/>
                  </a:cubicBezTo>
                  <a:cubicBezTo>
                    <a:pt x="9533" y="3787"/>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8"/>
            <p:cNvSpPr/>
            <p:nvPr/>
          </p:nvSpPr>
          <p:spPr>
            <a:xfrm>
              <a:off x="210025" y="1182575"/>
              <a:ext cx="238325" cy="179650"/>
            </a:xfrm>
            <a:custGeom>
              <a:rect b="b" l="l" r="r" t="t"/>
              <a:pathLst>
                <a:path extrusionOk="0" h="7186" w="9533">
                  <a:moveTo>
                    <a:pt x="4719" y="1"/>
                  </a:moveTo>
                  <a:cubicBezTo>
                    <a:pt x="1590" y="1"/>
                    <a:pt x="0" y="3787"/>
                    <a:pt x="2209" y="6050"/>
                  </a:cubicBezTo>
                  <a:cubicBezTo>
                    <a:pt x="2896" y="6806"/>
                    <a:pt x="3828" y="7186"/>
                    <a:pt x="4759" y="7186"/>
                  </a:cubicBezTo>
                  <a:cubicBezTo>
                    <a:pt x="5665" y="7186"/>
                    <a:pt x="6572" y="6826"/>
                    <a:pt x="7254" y="6104"/>
                  </a:cubicBezTo>
                  <a:cubicBezTo>
                    <a:pt x="9532" y="3880"/>
                    <a:pt x="7986" y="28"/>
                    <a:pt x="4786" y="1"/>
                  </a:cubicBezTo>
                  <a:cubicBezTo>
                    <a:pt x="4763" y="1"/>
                    <a:pt x="4741" y="1"/>
                    <a:pt x="471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8"/>
            <p:cNvSpPr/>
            <p:nvPr/>
          </p:nvSpPr>
          <p:spPr>
            <a:xfrm>
              <a:off x="839100" y="552650"/>
              <a:ext cx="238525" cy="179800"/>
            </a:xfrm>
            <a:custGeom>
              <a:rect b="b" l="l" r="r" t="t"/>
              <a:pathLst>
                <a:path extrusionOk="0" h="7192" w="9541">
                  <a:moveTo>
                    <a:pt x="4787" y="0"/>
                  </a:moveTo>
                  <a:cubicBezTo>
                    <a:pt x="1609" y="0"/>
                    <a:pt x="1" y="3806"/>
                    <a:pt x="2217" y="6076"/>
                  </a:cubicBezTo>
                  <a:cubicBezTo>
                    <a:pt x="2905" y="6819"/>
                    <a:pt x="3843" y="7192"/>
                    <a:pt x="4778" y="7192"/>
                  </a:cubicBezTo>
                  <a:cubicBezTo>
                    <a:pt x="5687" y="7192"/>
                    <a:pt x="6593" y="6839"/>
                    <a:pt x="7262" y="6130"/>
                  </a:cubicBezTo>
                  <a:cubicBezTo>
                    <a:pt x="9540" y="3906"/>
                    <a:pt x="7994"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8"/>
            <p:cNvSpPr/>
            <p:nvPr/>
          </p:nvSpPr>
          <p:spPr>
            <a:xfrm>
              <a:off x="209825" y="1811850"/>
              <a:ext cx="238525" cy="180325"/>
            </a:xfrm>
            <a:custGeom>
              <a:rect b="b" l="l" r="r" t="t"/>
              <a:pathLst>
                <a:path extrusionOk="0" h="7213" w="9541">
                  <a:moveTo>
                    <a:pt x="4760" y="1"/>
                  </a:moveTo>
                  <a:cubicBezTo>
                    <a:pt x="1609" y="1"/>
                    <a:pt x="1" y="3806"/>
                    <a:pt x="2217" y="6077"/>
                  </a:cubicBezTo>
                  <a:cubicBezTo>
                    <a:pt x="2904" y="6833"/>
                    <a:pt x="3836" y="7213"/>
                    <a:pt x="4767" y="7213"/>
                  </a:cubicBezTo>
                  <a:cubicBezTo>
                    <a:pt x="5673" y="7213"/>
                    <a:pt x="6580" y="6853"/>
                    <a:pt x="7262" y="6131"/>
                  </a:cubicBezTo>
                  <a:cubicBezTo>
                    <a:pt x="9540" y="3907"/>
                    <a:pt x="7994" y="28"/>
                    <a:pt x="4794" y="1"/>
                  </a:cubicBezTo>
                  <a:cubicBezTo>
                    <a:pt x="4783" y="1"/>
                    <a:pt x="4771"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8"/>
            <p:cNvSpPr/>
            <p:nvPr/>
          </p:nvSpPr>
          <p:spPr>
            <a:xfrm>
              <a:off x="857225" y="1181075"/>
              <a:ext cx="201400" cy="181050"/>
            </a:xfrm>
            <a:custGeom>
              <a:rect b="b" l="l" r="r" t="t"/>
              <a:pathLst>
                <a:path extrusionOk="0" h="7242" w="8056">
                  <a:moveTo>
                    <a:pt x="4032" y="1"/>
                  </a:moveTo>
                  <a:cubicBezTo>
                    <a:pt x="3183" y="1"/>
                    <a:pt x="2335" y="327"/>
                    <a:pt x="1628" y="983"/>
                  </a:cubicBezTo>
                  <a:cubicBezTo>
                    <a:pt x="136" y="2394"/>
                    <a:pt x="0" y="4564"/>
                    <a:pt x="1411" y="6056"/>
                  </a:cubicBezTo>
                  <a:cubicBezTo>
                    <a:pt x="2095" y="6840"/>
                    <a:pt x="3057" y="7242"/>
                    <a:pt x="4024" y="7242"/>
                  </a:cubicBezTo>
                  <a:cubicBezTo>
                    <a:pt x="4897" y="7242"/>
                    <a:pt x="5774" y="6914"/>
                    <a:pt x="6456" y="6245"/>
                  </a:cubicBezTo>
                  <a:cubicBezTo>
                    <a:pt x="7975" y="4944"/>
                    <a:pt x="8056" y="2638"/>
                    <a:pt x="6673" y="1200"/>
                  </a:cubicBezTo>
                  <a:cubicBezTo>
                    <a:pt x="5917" y="402"/>
                    <a:pt x="4974" y="1"/>
                    <a:pt x="403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8"/>
            <p:cNvSpPr/>
            <p:nvPr/>
          </p:nvSpPr>
          <p:spPr>
            <a:xfrm>
              <a:off x="1468850" y="551525"/>
              <a:ext cx="238325" cy="180175"/>
            </a:xfrm>
            <a:custGeom>
              <a:rect b="b" l="l" r="r" t="t"/>
              <a:pathLst>
                <a:path extrusionOk="0" h="7207" w="9533">
                  <a:moveTo>
                    <a:pt x="4768" y="1"/>
                  </a:moveTo>
                  <a:cubicBezTo>
                    <a:pt x="3870" y="1"/>
                    <a:pt x="2968" y="347"/>
                    <a:pt x="2279" y="1049"/>
                  </a:cubicBezTo>
                  <a:cubicBezTo>
                    <a:pt x="1" y="3273"/>
                    <a:pt x="1520" y="7152"/>
                    <a:pt x="4720" y="7206"/>
                  </a:cubicBezTo>
                  <a:cubicBezTo>
                    <a:pt x="4743" y="7206"/>
                    <a:pt x="4765" y="7206"/>
                    <a:pt x="4787" y="7206"/>
                  </a:cubicBezTo>
                  <a:cubicBezTo>
                    <a:pt x="7917" y="7206"/>
                    <a:pt x="9533" y="3393"/>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8"/>
            <p:cNvSpPr/>
            <p:nvPr/>
          </p:nvSpPr>
          <p:spPr>
            <a:xfrm>
              <a:off x="3988000" y="1811875"/>
              <a:ext cx="238700" cy="180050"/>
            </a:xfrm>
            <a:custGeom>
              <a:rect b="b" l="l" r="r" t="t"/>
              <a:pathLst>
                <a:path extrusionOk="0" h="7202" w="9548">
                  <a:moveTo>
                    <a:pt x="4801" y="0"/>
                  </a:moveTo>
                  <a:cubicBezTo>
                    <a:pt x="1600" y="0"/>
                    <a:pt x="0" y="3825"/>
                    <a:pt x="2251" y="6103"/>
                  </a:cubicBezTo>
                  <a:cubicBezTo>
                    <a:pt x="2929" y="6835"/>
                    <a:pt x="3852" y="7201"/>
                    <a:pt x="4774" y="7201"/>
                  </a:cubicBezTo>
                  <a:cubicBezTo>
                    <a:pt x="5696" y="7201"/>
                    <a:pt x="6618" y="6835"/>
                    <a:pt x="7296" y="6103"/>
                  </a:cubicBezTo>
                  <a:cubicBezTo>
                    <a:pt x="9548" y="3879"/>
                    <a:pt x="7974"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8"/>
            <p:cNvSpPr/>
            <p:nvPr/>
          </p:nvSpPr>
          <p:spPr>
            <a:xfrm>
              <a:off x="4617650" y="1182575"/>
              <a:ext cx="239000" cy="179750"/>
            </a:xfrm>
            <a:custGeom>
              <a:rect b="b" l="l" r="r" t="t"/>
              <a:pathLst>
                <a:path extrusionOk="0" h="7190" w="9560">
                  <a:moveTo>
                    <a:pt x="4773" y="1"/>
                  </a:moveTo>
                  <a:cubicBezTo>
                    <a:pt x="1643" y="1"/>
                    <a:pt x="1" y="3761"/>
                    <a:pt x="2209" y="6050"/>
                  </a:cubicBezTo>
                  <a:cubicBezTo>
                    <a:pt x="2886" y="6810"/>
                    <a:pt x="3823" y="7189"/>
                    <a:pt x="4763" y="7189"/>
                  </a:cubicBezTo>
                  <a:cubicBezTo>
                    <a:pt x="5668" y="7189"/>
                    <a:pt x="6575" y="6837"/>
                    <a:pt x="7254" y="6131"/>
                  </a:cubicBezTo>
                  <a:cubicBezTo>
                    <a:pt x="9560" y="3934"/>
                    <a:pt x="8014" y="55"/>
                    <a:pt x="4840" y="1"/>
                  </a:cubicBezTo>
                  <a:cubicBezTo>
                    <a:pt x="4818" y="1"/>
                    <a:pt x="479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8"/>
            <p:cNvSpPr/>
            <p:nvPr/>
          </p:nvSpPr>
          <p:spPr>
            <a:xfrm>
              <a:off x="5247400" y="551550"/>
              <a:ext cx="238525" cy="180150"/>
            </a:xfrm>
            <a:custGeom>
              <a:rect b="b" l="l" r="r" t="t"/>
              <a:pathLst>
                <a:path extrusionOk="0" h="7206" w="9541">
                  <a:moveTo>
                    <a:pt x="4742" y="0"/>
                  </a:moveTo>
                  <a:cubicBezTo>
                    <a:pt x="3819" y="0"/>
                    <a:pt x="2898" y="366"/>
                    <a:pt x="2217" y="1102"/>
                  </a:cubicBezTo>
                  <a:cubicBezTo>
                    <a:pt x="1" y="3372"/>
                    <a:pt x="1609" y="7205"/>
                    <a:pt x="4788" y="7205"/>
                  </a:cubicBezTo>
                  <a:cubicBezTo>
                    <a:pt x="4799" y="7205"/>
                    <a:pt x="4810" y="7205"/>
                    <a:pt x="4821" y="7205"/>
                  </a:cubicBezTo>
                  <a:cubicBezTo>
                    <a:pt x="7995" y="7151"/>
                    <a:pt x="9541" y="3299"/>
                    <a:pt x="7262" y="1075"/>
                  </a:cubicBezTo>
                  <a:cubicBezTo>
                    <a:pt x="6574" y="360"/>
                    <a:pt x="5657" y="0"/>
                    <a:pt x="474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8"/>
            <p:cNvSpPr/>
            <p:nvPr/>
          </p:nvSpPr>
          <p:spPr>
            <a:xfrm>
              <a:off x="4617950" y="1811875"/>
              <a:ext cx="238700" cy="180050"/>
            </a:xfrm>
            <a:custGeom>
              <a:rect b="b" l="l" r="r" t="t"/>
              <a:pathLst>
                <a:path extrusionOk="0" h="7202" w="9548">
                  <a:moveTo>
                    <a:pt x="4747" y="0"/>
                  </a:moveTo>
                  <a:cubicBezTo>
                    <a:pt x="1573" y="27"/>
                    <a:pt x="0" y="3879"/>
                    <a:pt x="2251" y="6103"/>
                  </a:cubicBezTo>
                  <a:cubicBezTo>
                    <a:pt x="2943" y="6835"/>
                    <a:pt x="3865" y="7201"/>
                    <a:pt x="4784" y="7201"/>
                  </a:cubicBezTo>
                  <a:cubicBezTo>
                    <a:pt x="5703" y="7201"/>
                    <a:pt x="6618" y="6835"/>
                    <a:pt x="7296" y="6103"/>
                  </a:cubicBezTo>
                  <a:cubicBezTo>
                    <a:pt x="9548" y="3825"/>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8"/>
            <p:cNvSpPr/>
            <p:nvPr/>
          </p:nvSpPr>
          <p:spPr>
            <a:xfrm>
              <a:off x="5265525" y="1181050"/>
              <a:ext cx="202100" cy="181225"/>
            </a:xfrm>
            <a:custGeom>
              <a:rect b="b" l="l" r="r" t="t"/>
              <a:pathLst>
                <a:path extrusionOk="0" h="7249" w="8084">
                  <a:moveTo>
                    <a:pt x="4026" y="0"/>
                  </a:moveTo>
                  <a:cubicBezTo>
                    <a:pt x="3208" y="0"/>
                    <a:pt x="2393" y="309"/>
                    <a:pt x="1709" y="930"/>
                  </a:cubicBezTo>
                  <a:cubicBezTo>
                    <a:pt x="163" y="2314"/>
                    <a:pt x="0" y="4429"/>
                    <a:pt x="1357" y="5975"/>
                  </a:cubicBezTo>
                  <a:cubicBezTo>
                    <a:pt x="2110" y="6817"/>
                    <a:pt x="3087" y="7248"/>
                    <a:pt x="4067" y="7248"/>
                  </a:cubicBezTo>
                  <a:cubicBezTo>
                    <a:pt x="4888" y="7248"/>
                    <a:pt x="5709" y="6946"/>
                    <a:pt x="6402" y="6328"/>
                  </a:cubicBezTo>
                  <a:cubicBezTo>
                    <a:pt x="7893" y="4972"/>
                    <a:pt x="8083" y="2775"/>
                    <a:pt x="6727" y="1283"/>
                  </a:cubicBezTo>
                  <a:cubicBezTo>
                    <a:pt x="5963" y="431"/>
                    <a:pt x="4992"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8"/>
            <p:cNvSpPr/>
            <p:nvPr/>
          </p:nvSpPr>
          <p:spPr>
            <a:xfrm>
              <a:off x="5896150" y="551300"/>
              <a:ext cx="200750" cy="180975"/>
            </a:xfrm>
            <a:custGeom>
              <a:rect b="b" l="l" r="r" t="t"/>
              <a:pathLst>
                <a:path extrusionOk="0" h="7239" w="8030">
                  <a:moveTo>
                    <a:pt x="4008" y="1"/>
                  </a:moveTo>
                  <a:cubicBezTo>
                    <a:pt x="3158" y="1"/>
                    <a:pt x="2309" y="334"/>
                    <a:pt x="1601" y="1004"/>
                  </a:cubicBezTo>
                  <a:cubicBezTo>
                    <a:pt x="82" y="2414"/>
                    <a:pt x="1" y="4557"/>
                    <a:pt x="1384" y="6049"/>
                  </a:cubicBezTo>
                  <a:cubicBezTo>
                    <a:pt x="2129" y="6837"/>
                    <a:pt x="3086" y="7239"/>
                    <a:pt x="4043" y="7239"/>
                  </a:cubicBezTo>
                  <a:cubicBezTo>
                    <a:pt x="4898" y="7239"/>
                    <a:pt x="5752" y="6918"/>
                    <a:pt x="6456" y="6266"/>
                  </a:cubicBezTo>
                  <a:cubicBezTo>
                    <a:pt x="7948" y="4937"/>
                    <a:pt x="8029"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8"/>
            <p:cNvSpPr/>
            <p:nvPr/>
          </p:nvSpPr>
          <p:spPr>
            <a:xfrm>
              <a:off x="5247225" y="1811875"/>
              <a:ext cx="238700" cy="180550"/>
            </a:xfrm>
            <a:custGeom>
              <a:rect b="b" l="l" r="r" t="t"/>
              <a:pathLst>
                <a:path extrusionOk="0" h="7222" w="9548">
                  <a:moveTo>
                    <a:pt x="4774" y="0"/>
                  </a:moveTo>
                  <a:cubicBezTo>
                    <a:pt x="1600" y="0"/>
                    <a:pt x="0" y="3852"/>
                    <a:pt x="2251" y="6103"/>
                  </a:cubicBezTo>
                  <a:cubicBezTo>
                    <a:pt x="2929" y="6849"/>
                    <a:pt x="3852" y="7222"/>
                    <a:pt x="4774" y="7222"/>
                  </a:cubicBezTo>
                  <a:cubicBezTo>
                    <a:pt x="5696" y="7222"/>
                    <a:pt x="6618" y="6849"/>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8"/>
            <p:cNvSpPr/>
            <p:nvPr/>
          </p:nvSpPr>
          <p:spPr>
            <a:xfrm>
              <a:off x="5877750" y="1181150"/>
              <a:ext cx="238125" cy="179850"/>
            </a:xfrm>
            <a:custGeom>
              <a:rect b="b" l="l" r="r" t="t"/>
              <a:pathLst>
                <a:path extrusionOk="0" h="7194" w="9525">
                  <a:moveTo>
                    <a:pt x="4741" y="0"/>
                  </a:moveTo>
                  <a:cubicBezTo>
                    <a:pt x="3797" y="0"/>
                    <a:pt x="2854" y="380"/>
                    <a:pt x="2174" y="1143"/>
                  </a:cubicBezTo>
                  <a:cubicBezTo>
                    <a:pt x="0" y="3425"/>
                    <a:pt x="1597" y="7193"/>
                    <a:pt x="4732" y="7193"/>
                  </a:cubicBezTo>
                  <a:cubicBezTo>
                    <a:pt x="4765" y="7193"/>
                    <a:pt x="4799" y="7193"/>
                    <a:pt x="4832" y="7192"/>
                  </a:cubicBezTo>
                  <a:cubicBezTo>
                    <a:pt x="8006" y="7138"/>
                    <a:pt x="9525" y="3259"/>
                    <a:pt x="7219" y="1035"/>
                  </a:cubicBezTo>
                  <a:cubicBezTo>
                    <a:pt x="6544" y="346"/>
                    <a:pt x="5642" y="0"/>
                    <a:pt x="474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8"/>
            <p:cNvSpPr/>
            <p:nvPr/>
          </p:nvSpPr>
          <p:spPr>
            <a:xfrm>
              <a:off x="6506450" y="551525"/>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6"/>
                    <a:pt x="4765" y="7206"/>
                    <a:pt x="4787" y="7206"/>
                  </a:cubicBezTo>
                  <a:cubicBezTo>
                    <a:pt x="7943" y="7206"/>
                    <a:pt x="9559" y="3420"/>
                    <a:pt x="7351" y="1130"/>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8"/>
            <p:cNvSpPr/>
            <p:nvPr/>
          </p:nvSpPr>
          <p:spPr>
            <a:xfrm>
              <a:off x="5896150" y="1810525"/>
              <a:ext cx="201425" cy="181225"/>
            </a:xfrm>
            <a:custGeom>
              <a:rect b="b" l="l" r="r" t="t"/>
              <a:pathLst>
                <a:path extrusionOk="0" h="7249" w="8057">
                  <a:moveTo>
                    <a:pt x="4008" y="0"/>
                  </a:moveTo>
                  <a:cubicBezTo>
                    <a:pt x="3158" y="0"/>
                    <a:pt x="2309" y="334"/>
                    <a:pt x="1601" y="1003"/>
                  </a:cubicBezTo>
                  <a:cubicBezTo>
                    <a:pt x="109" y="2414"/>
                    <a:pt x="1" y="4584"/>
                    <a:pt x="1384" y="6048"/>
                  </a:cubicBezTo>
                  <a:cubicBezTo>
                    <a:pt x="2083" y="6847"/>
                    <a:pt x="3051" y="7248"/>
                    <a:pt x="4022" y="7248"/>
                  </a:cubicBezTo>
                  <a:cubicBezTo>
                    <a:pt x="4897" y="7248"/>
                    <a:pt x="5774" y="6922"/>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8"/>
            <p:cNvSpPr/>
            <p:nvPr/>
          </p:nvSpPr>
          <p:spPr>
            <a:xfrm>
              <a:off x="6507125" y="1180950"/>
              <a:ext cx="238125" cy="180725"/>
            </a:xfrm>
            <a:custGeom>
              <a:rect b="b" l="l" r="r" t="t"/>
              <a:pathLst>
                <a:path extrusionOk="0" h="7229" w="9525">
                  <a:moveTo>
                    <a:pt x="4753" y="1"/>
                  </a:moveTo>
                  <a:cubicBezTo>
                    <a:pt x="3889" y="1"/>
                    <a:pt x="3028" y="347"/>
                    <a:pt x="2306" y="1043"/>
                  </a:cubicBezTo>
                  <a:cubicBezTo>
                    <a:pt x="0" y="3240"/>
                    <a:pt x="1492" y="7146"/>
                    <a:pt x="4666" y="7227"/>
                  </a:cubicBezTo>
                  <a:cubicBezTo>
                    <a:pt x="4699" y="7228"/>
                    <a:pt x="4732" y="7228"/>
                    <a:pt x="4765" y="7228"/>
                  </a:cubicBezTo>
                  <a:cubicBezTo>
                    <a:pt x="7874" y="7228"/>
                    <a:pt x="9525" y="3460"/>
                    <a:pt x="7351" y="1178"/>
                  </a:cubicBezTo>
                  <a:cubicBezTo>
                    <a:pt x="6595" y="394"/>
                    <a:pt x="5673" y="1"/>
                    <a:pt x="475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8"/>
            <p:cNvSpPr/>
            <p:nvPr/>
          </p:nvSpPr>
          <p:spPr>
            <a:xfrm>
              <a:off x="6506825" y="1811100"/>
              <a:ext cx="239000" cy="179825"/>
            </a:xfrm>
            <a:custGeom>
              <a:rect b="b" l="l" r="r" t="t"/>
              <a:pathLst>
                <a:path extrusionOk="0" h="7193" w="9560">
                  <a:moveTo>
                    <a:pt x="4786" y="0"/>
                  </a:moveTo>
                  <a:cubicBezTo>
                    <a:pt x="3846" y="0"/>
                    <a:pt x="2903" y="380"/>
                    <a:pt x="2209" y="1143"/>
                  </a:cubicBezTo>
                  <a:cubicBezTo>
                    <a:pt x="1" y="3406"/>
                    <a:pt x="1617" y="7192"/>
                    <a:pt x="4773" y="7192"/>
                  </a:cubicBezTo>
                  <a:cubicBezTo>
                    <a:pt x="4795" y="7192"/>
                    <a:pt x="4818" y="7192"/>
                    <a:pt x="4840" y="7192"/>
                  </a:cubicBezTo>
                  <a:cubicBezTo>
                    <a:pt x="8014"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8"/>
            <p:cNvSpPr/>
            <p:nvPr/>
          </p:nvSpPr>
          <p:spPr>
            <a:xfrm>
              <a:off x="3988175" y="552650"/>
              <a:ext cx="238525" cy="179800"/>
            </a:xfrm>
            <a:custGeom>
              <a:rect b="b" l="l" r="r" t="t"/>
              <a:pathLst>
                <a:path extrusionOk="0" h="7192" w="9541">
                  <a:moveTo>
                    <a:pt x="4787" y="0"/>
                  </a:moveTo>
                  <a:cubicBezTo>
                    <a:pt x="1609" y="0"/>
                    <a:pt x="1" y="3806"/>
                    <a:pt x="2217" y="6076"/>
                  </a:cubicBezTo>
                  <a:cubicBezTo>
                    <a:pt x="2905" y="6819"/>
                    <a:pt x="3836" y="7192"/>
                    <a:pt x="4768" y="7192"/>
                  </a:cubicBezTo>
                  <a:cubicBezTo>
                    <a:pt x="5674" y="7192"/>
                    <a:pt x="6580" y="6839"/>
                    <a:pt x="7262" y="6130"/>
                  </a:cubicBezTo>
                  <a:cubicBezTo>
                    <a:pt x="9541" y="3906"/>
                    <a:pt x="7995"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8"/>
            <p:cNvSpPr/>
            <p:nvPr/>
          </p:nvSpPr>
          <p:spPr>
            <a:xfrm>
              <a:off x="4006975" y="1181075"/>
              <a:ext cx="201425" cy="181050"/>
            </a:xfrm>
            <a:custGeom>
              <a:rect b="b" l="l" r="r" t="t"/>
              <a:pathLst>
                <a:path extrusionOk="0" h="7242" w="8057">
                  <a:moveTo>
                    <a:pt x="4006" y="1"/>
                  </a:moveTo>
                  <a:cubicBezTo>
                    <a:pt x="3156" y="1"/>
                    <a:pt x="2308" y="327"/>
                    <a:pt x="1601" y="983"/>
                  </a:cubicBezTo>
                  <a:cubicBezTo>
                    <a:pt x="109" y="2394"/>
                    <a:pt x="0" y="4564"/>
                    <a:pt x="1384" y="6056"/>
                  </a:cubicBezTo>
                  <a:cubicBezTo>
                    <a:pt x="2082" y="6840"/>
                    <a:pt x="3051" y="7242"/>
                    <a:pt x="4021" y="7242"/>
                  </a:cubicBezTo>
                  <a:cubicBezTo>
                    <a:pt x="4897" y="7242"/>
                    <a:pt x="5774" y="6914"/>
                    <a:pt x="6456" y="6245"/>
                  </a:cubicBezTo>
                  <a:cubicBezTo>
                    <a:pt x="7948" y="4944"/>
                    <a:pt x="8056" y="2638"/>
                    <a:pt x="6646" y="1200"/>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8"/>
            <p:cNvSpPr/>
            <p:nvPr/>
          </p:nvSpPr>
          <p:spPr>
            <a:xfrm>
              <a:off x="4617950" y="551525"/>
              <a:ext cx="238325" cy="180175"/>
            </a:xfrm>
            <a:custGeom>
              <a:rect b="b" l="l" r="r" t="t"/>
              <a:pathLst>
                <a:path extrusionOk="0" h="7207" w="9533">
                  <a:moveTo>
                    <a:pt x="4747" y="1"/>
                  </a:moveTo>
                  <a:cubicBezTo>
                    <a:pt x="3849" y="1"/>
                    <a:pt x="2954" y="347"/>
                    <a:pt x="2279" y="1049"/>
                  </a:cubicBezTo>
                  <a:cubicBezTo>
                    <a:pt x="0" y="3273"/>
                    <a:pt x="1519" y="7152"/>
                    <a:pt x="4693" y="7206"/>
                  </a:cubicBezTo>
                  <a:cubicBezTo>
                    <a:pt x="4715" y="7206"/>
                    <a:pt x="4737" y="7206"/>
                    <a:pt x="4759" y="7206"/>
                  </a:cubicBezTo>
                  <a:cubicBezTo>
                    <a:pt x="7916" y="7206"/>
                    <a:pt x="9532" y="3393"/>
                    <a:pt x="7324" y="1130"/>
                  </a:cubicBezTo>
                  <a:cubicBezTo>
                    <a:pt x="6630" y="381"/>
                    <a:pt x="5687" y="1"/>
                    <a:pt x="474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8"/>
            <p:cNvSpPr/>
            <p:nvPr/>
          </p:nvSpPr>
          <p:spPr>
            <a:xfrm>
              <a:off x="2098125" y="3073125"/>
              <a:ext cx="238525" cy="179725"/>
            </a:xfrm>
            <a:custGeom>
              <a:rect b="b" l="l" r="r" t="t"/>
              <a:pathLst>
                <a:path extrusionOk="0" h="7189" w="9541">
                  <a:moveTo>
                    <a:pt x="4759" y="0"/>
                  </a:moveTo>
                  <a:cubicBezTo>
                    <a:pt x="3849" y="0"/>
                    <a:pt x="2937" y="360"/>
                    <a:pt x="2252" y="1085"/>
                  </a:cubicBezTo>
                  <a:cubicBezTo>
                    <a:pt x="1" y="3337"/>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8"/>
            <p:cNvSpPr/>
            <p:nvPr/>
          </p:nvSpPr>
          <p:spPr>
            <a:xfrm>
              <a:off x="2728075" y="2443400"/>
              <a:ext cx="238150" cy="180200"/>
            </a:xfrm>
            <a:custGeom>
              <a:rect b="b" l="l" r="r" t="t"/>
              <a:pathLst>
                <a:path extrusionOk="0" h="7208" w="9526">
                  <a:moveTo>
                    <a:pt x="4761" y="0"/>
                  </a:moveTo>
                  <a:cubicBezTo>
                    <a:pt x="3895" y="0"/>
                    <a:pt x="3028" y="340"/>
                    <a:pt x="2306" y="1022"/>
                  </a:cubicBezTo>
                  <a:cubicBezTo>
                    <a:pt x="1" y="3219"/>
                    <a:pt x="1493" y="7125"/>
                    <a:pt x="4693" y="7206"/>
                  </a:cubicBezTo>
                  <a:cubicBezTo>
                    <a:pt x="4727" y="7207"/>
                    <a:pt x="4760" y="7208"/>
                    <a:pt x="4793" y="7208"/>
                  </a:cubicBezTo>
                  <a:cubicBezTo>
                    <a:pt x="7902" y="7208"/>
                    <a:pt x="9525" y="3439"/>
                    <a:pt x="7351" y="1158"/>
                  </a:cubicBezTo>
                  <a:cubicBezTo>
                    <a:pt x="6609" y="387"/>
                    <a:pt x="5686"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8"/>
            <p:cNvSpPr/>
            <p:nvPr/>
          </p:nvSpPr>
          <p:spPr>
            <a:xfrm>
              <a:off x="839100" y="4963650"/>
              <a:ext cx="238525" cy="179975"/>
            </a:xfrm>
            <a:custGeom>
              <a:rect b="b" l="l" r="r" t="t"/>
              <a:pathLst>
                <a:path extrusionOk="0" h="7199" w="9541">
                  <a:moveTo>
                    <a:pt x="4760" y="0"/>
                  </a:moveTo>
                  <a:cubicBezTo>
                    <a:pt x="1582" y="0"/>
                    <a:pt x="1" y="3833"/>
                    <a:pt x="2244" y="6076"/>
                  </a:cubicBezTo>
                  <a:cubicBezTo>
                    <a:pt x="2925" y="6826"/>
                    <a:pt x="3853" y="7198"/>
                    <a:pt x="4779" y="7198"/>
                  </a:cubicBezTo>
                  <a:cubicBezTo>
                    <a:pt x="5697" y="7198"/>
                    <a:pt x="6614" y="6832"/>
                    <a:pt x="7289" y="6103"/>
                  </a:cubicBezTo>
                  <a:cubicBezTo>
                    <a:pt x="9540" y="3852"/>
                    <a:pt x="7967" y="0"/>
                    <a:pt x="4794"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8"/>
            <p:cNvSpPr/>
            <p:nvPr/>
          </p:nvSpPr>
          <p:spPr>
            <a:xfrm>
              <a:off x="1469250" y="4333675"/>
              <a:ext cx="238325" cy="180100"/>
            </a:xfrm>
            <a:custGeom>
              <a:rect b="b" l="l" r="r" t="t"/>
              <a:pathLst>
                <a:path extrusionOk="0" h="7204" w="9533">
                  <a:moveTo>
                    <a:pt x="4746" y="1"/>
                  </a:moveTo>
                  <a:cubicBezTo>
                    <a:pt x="1616" y="1"/>
                    <a:pt x="0" y="3788"/>
                    <a:pt x="2182" y="6050"/>
                  </a:cubicBezTo>
                  <a:cubicBezTo>
                    <a:pt x="2865" y="6817"/>
                    <a:pt x="3813" y="7204"/>
                    <a:pt x="4765" y="7204"/>
                  </a:cubicBezTo>
                  <a:cubicBezTo>
                    <a:pt x="5665" y="7204"/>
                    <a:pt x="6568" y="6857"/>
                    <a:pt x="7254" y="6159"/>
                  </a:cubicBezTo>
                  <a:cubicBezTo>
                    <a:pt x="9532" y="3934"/>
                    <a:pt x="8013" y="56"/>
                    <a:pt x="4813" y="1"/>
                  </a:cubicBezTo>
                  <a:cubicBezTo>
                    <a:pt x="4791"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8"/>
            <p:cNvSpPr/>
            <p:nvPr/>
          </p:nvSpPr>
          <p:spPr>
            <a:xfrm>
              <a:off x="2098325" y="3702975"/>
              <a:ext cx="239200" cy="179825"/>
            </a:xfrm>
            <a:custGeom>
              <a:rect b="b" l="l" r="r" t="t"/>
              <a:pathLst>
                <a:path extrusionOk="0" h="7193" w="9568">
                  <a:moveTo>
                    <a:pt x="4771" y="1"/>
                  </a:moveTo>
                  <a:cubicBezTo>
                    <a:pt x="3843" y="1"/>
                    <a:pt x="2918" y="374"/>
                    <a:pt x="2244" y="1116"/>
                  </a:cubicBezTo>
                  <a:cubicBezTo>
                    <a:pt x="1" y="3387"/>
                    <a:pt x="1609" y="7192"/>
                    <a:pt x="4787" y="7192"/>
                  </a:cubicBezTo>
                  <a:cubicBezTo>
                    <a:pt x="4798" y="7192"/>
                    <a:pt x="4810" y="7192"/>
                    <a:pt x="4821" y="7192"/>
                  </a:cubicBezTo>
                  <a:cubicBezTo>
                    <a:pt x="7994" y="7165"/>
                    <a:pt x="9568" y="3286"/>
                    <a:pt x="7262" y="1062"/>
                  </a:cubicBezTo>
                  <a:cubicBezTo>
                    <a:pt x="6580" y="353"/>
                    <a:pt x="567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8"/>
            <p:cNvSpPr/>
            <p:nvPr/>
          </p:nvSpPr>
          <p:spPr>
            <a:xfrm>
              <a:off x="2747075" y="3072975"/>
              <a:ext cx="201425" cy="182050"/>
            </a:xfrm>
            <a:custGeom>
              <a:rect b="b" l="l" r="r" t="t"/>
              <a:pathLst>
                <a:path extrusionOk="0" h="7282" w="8057">
                  <a:moveTo>
                    <a:pt x="4005" y="0"/>
                  </a:moveTo>
                  <a:cubicBezTo>
                    <a:pt x="3156" y="0"/>
                    <a:pt x="2308" y="327"/>
                    <a:pt x="1601" y="983"/>
                  </a:cubicBezTo>
                  <a:cubicBezTo>
                    <a:pt x="82" y="2393"/>
                    <a:pt x="0" y="4536"/>
                    <a:pt x="1384" y="6028"/>
                  </a:cubicBezTo>
                  <a:cubicBezTo>
                    <a:pt x="2097" y="6858"/>
                    <a:pt x="3093" y="7282"/>
                    <a:pt x="4092" y="7282"/>
                  </a:cubicBezTo>
                  <a:cubicBezTo>
                    <a:pt x="4954" y="7282"/>
                    <a:pt x="5819" y="6967"/>
                    <a:pt x="6510" y="6326"/>
                  </a:cubicBezTo>
                  <a:cubicBezTo>
                    <a:pt x="8002" y="4970"/>
                    <a:pt x="8056" y="2637"/>
                    <a:pt x="6646" y="1200"/>
                  </a:cubicBezTo>
                  <a:cubicBezTo>
                    <a:pt x="5890" y="401"/>
                    <a:pt x="4947" y="0"/>
                    <a:pt x="400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8"/>
            <p:cNvSpPr/>
            <p:nvPr/>
          </p:nvSpPr>
          <p:spPr>
            <a:xfrm>
              <a:off x="3358025" y="2443400"/>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7"/>
                    <a:pt x="4738" y="7207"/>
                    <a:pt x="4761" y="7207"/>
                  </a:cubicBezTo>
                  <a:cubicBezTo>
                    <a:pt x="7917" y="7207"/>
                    <a:pt x="9533" y="3420"/>
                    <a:pt x="7324" y="1131"/>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8"/>
            <p:cNvSpPr/>
            <p:nvPr/>
          </p:nvSpPr>
          <p:spPr>
            <a:xfrm>
              <a:off x="1468850" y="4962975"/>
              <a:ext cx="238725" cy="180400"/>
            </a:xfrm>
            <a:custGeom>
              <a:rect b="b" l="l" r="r" t="t"/>
              <a:pathLst>
                <a:path extrusionOk="0" h="7216" w="9549">
                  <a:moveTo>
                    <a:pt x="4748" y="0"/>
                  </a:moveTo>
                  <a:cubicBezTo>
                    <a:pt x="1574" y="27"/>
                    <a:pt x="1" y="3879"/>
                    <a:pt x="2252" y="6130"/>
                  </a:cubicBezTo>
                  <a:cubicBezTo>
                    <a:pt x="2937" y="6856"/>
                    <a:pt x="3849" y="7215"/>
                    <a:pt x="4763" y="7215"/>
                  </a:cubicBezTo>
                  <a:cubicBezTo>
                    <a:pt x="5693" y="7215"/>
                    <a:pt x="6626" y="6842"/>
                    <a:pt x="7324" y="6103"/>
                  </a:cubicBezTo>
                  <a:cubicBezTo>
                    <a:pt x="9548" y="3852"/>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8"/>
            <p:cNvSpPr/>
            <p:nvPr/>
          </p:nvSpPr>
          <p:spPr>
            <a:xfrm>
              <a:off x="2116450" y="4332375"/>
              <a:ext cx="202775" cy="181000"/>
            </a:xfrm>
            <a:custGeom>
              <a:rect b="b" l="l" r="r" t="t"/>
              <a:pathLst>
                <a:path extrusionOk="0" h="7240" w="8111">
                  <a:moveTo>
                    <a:pt x="4023" y="1"/>
                  </a:moveTo>
                  <a:cubicBezTo>
                    <a:pt x="3204" y="1"/>
                    <a:pt x="2389" y="303"/>
                    <a:pt x="1709" y="921"/>
                  </a:cubicBezTo>
                  <a:cubicBezTo>
                    <a:pt x="163" y="2305"/>
                    <a:pt x="0" y="4448"/>
                    <a:pt x="1356" y="5966"/>
                  </a:cubicBezTo>
                  <a:cubicBezTo>
                    <a:pt x="2109" y="6808"/>
                    <a:pt x="3087" y="7240"/>
                    <a:pt x="4067" y="7240"/>
                  </a:cubicBezTo>
                  <a:cubicBezTo>
                    <a:pt x="4887" y="7240"/>
                    <a:pt x="5709" y="6937"/>
                    <a:pt x="6401" y="6319"/>
                  </a:cubicBezTo>
                  <a:cubicBezTo>
                    <a:pt x="7920" y="4990"/>
                    <a:pt x="8110" y="2793"/>
                    <a:pt x="6754" y="1274"/>
                  </a:cubicBezTo>
                  <a:cubicBezTo>
                    <a:pt x="5986"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8"/>
            <p:cNvSpPr/>
            <p:nvPr/>
          </p:nvSpPr>
          <p:spPr>
            <a:xfrm>
              <a:off x="2747075" y="3702650"/>
              <a:ext cx="201425" cy="180725"/>
            </a:xfrm>
            <a:custGeom>
              <a:rect b="b" l="l" r="r" t="t"/>
              <a:pathLst>
                <a:path extrusionOk="0" h="7229" w="8057">
                  <a:moveTo>
                    <a:pt x="3994" y="0"/>
                  </a:moveTo>
                  <a:cubicBezTo>
                    <a:pt x="3149" y="0"/>
                    <a:pt x="2305" y="328"/>
                    <a:pt x="1601" y="994"/>
                  </a:cubicBezTo>
                  <a:cubicBezTo>
                    <a:pt x="82" y="2431"/>
                    <a:pt x="0" y="4547"/>
                    <a:pt x="1384" y="6039"/>
                  </a:cubicBezTo>
                  <a:cubicBezTo>
                    <a:pt x="2129" y="6827"/>
                    <a:pt x="3086" y="7229"/>
                    <a:pt x="4043" y="7229"/>
                  </a:cubicBezTo>
                  <a:cubicBezTo>
                    <a:pt x="4897" y="7229"/>
                    <a:pt x="5752" y="6908"/>
                    <a:pt x="6456" y="6256"/>
                  </a:cubicBezTo>
                  <a:cubicBezTo>
                    <a:pt x="7948" y="4954"/>
                    <a:pt x="8056" y="2621"/>
                    <a:pt x="6646" y="1211"/>
                  </a:cubicBezTo>
                  <a:cubicBezTo>
                    <a:pt x="5887" y="409"/>
                    <a:pt x="4939" y="0"/>
                    <a:pt x="39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8"/>
            <p:cNvSpPr/>
            <p:nvPr/>
          </p:nvSpPr>
          <p:spPr>
            <a:xfrm>
              <a:off x="3357750" y="3073100"/>
              <a:ext cx="239000" cy="179750"/>
            </a:xfrm>
            <a:custGeom>
              <a:rect b="b" l="l" r="r" t="t"/>
              <a:pathLst>
                <a:path extrusionOk="0" h="7190" w="9560">
                  <a:moveTo>
                    <a:pt x="4772" y="1"/>
                  </a:moveTo>
                  <a:cubicBezTo>
                    <a:pt x="3836" y="1"/>
                    <a:pt x="2900" y="381"/>
                    <a:pt x="2209" y="1141"/>
                  </a:cubicBezTo>
                  <a:cubicBezTo>
                    <a:pt x="0" y="3403"/>
                    <a:pt x="1616" y="7190"/>
                    <a:pt x="4773" y="7190"/>
                  </a:cubicBezTo>
                  <a:cubicBezTo>
                    <a:pt x="4795" y="7190"/>
                    <a:pt x="4818" y="7190"/>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8"/>
            <p:cNvSpPr/>
            <p:nvPr/>
          </p:nvSpPr>
          <p:spPr>
            <a:xfrm>
              <a:off x="2098125" y="4963650"/>
              <a:ext cx="238725" cy="180050"/>
            </a:xfrm>
            <a:custGeom>
              <a:rect b="b" l="l" r="r" t="t"/>
              <a:pathLst>
                <a:path extrusionOk="0" h="7202" w="9549">
                  <a:moveTo>
                    <a:pt x="4775" y="0"/>
                  </a:moveTo>
                  <a:cubicBezTo>
                    <a:pt x="1601" y="0"/>
                    <a:pt x="1" y="3852"/>
                    <a:pt x="2252" y="6103"/>
                  </a:cubicBezTo>
                  <a:cubicBezTo>
                    <a:pt x="2930" y="6836"/>
                    <a:pt x="3852" y="7202"/>
                    <a:pt x="4775" y="7202"/>
                  </a:cubicBezTo>
                  <a:cubicBezTo>
                    <a:pt x="5697" y="7202"/>
                    <a:pt x="6619" y="6836"/>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8"/>
            <p:cNvSpPr/>
            <p:nvPr/>
          </p:nvSpPr>
          <p:spPr>
            <a:xfrm>
              <a:off x="2728475" y="4332575"/>
              <a:ext cx="238325" cy="180175"/>
            </a:xfrm>
            <a:custGeom>
              <a:rect b="b" l="l" r="r" t="t"/>
              <a:pathLst>
                <a:path extrusionOk="0" h="7207" w="9533">
                  <a:moveTo>
                    <a:pt x="4749" y="1"/>
                  </a:moveTo>
                  <a:cubicBezTo>
                    <a:pt x="3805" y="1"/>
                    <a:pt x="2862" y="381"/>
                    <a:pt x="2182" y="1130"/>
                  </a:cubicBezTo>
                  <a:cubicBezTo>
                    <a:pt x="0" y="3420"/>
                    <a:pt x="1616" y="7207"/>
                    <a:pt x="4773" y="7207"/>
                  </a:cubicBezTo>
                  <a:cubicBezTo>
                    <a:pt x="4795" y="7207"/>
                    <a:pt x="4818" y="7207"/>
                    <a:pt x="4840" y="7206"/>
                  </a:cubicBezTo>
                  <a:cubicBezTo>
                    <a:pt x="8014" y="7125"/>
                    <a:pt x="9532" y="3246"/>
                    <a:pt x="7227" y="1049"/>
                  </a:cubicBezTo>
                  <a:cubicBezTo>
                    <a:pt x="6551"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8"/>
            <p:cNvSpPr/>
            <p:nvPr/>
          </p:nvSpPr>
          <p:spPr>
            <a:xfrm>
              <a:off x="3358025" y="3702975"/>
              <a:ext cx="238325" cy="179825"/>
            </a:xfrm>
            <a:custGeom>
              <a:rect b="b" l="l" r="r" t="t"/>
              <a:pathLst>
                <a:path extrusionOk="0" h="7193" w="9533">
                  <a:moveTo>
                    <a:pt x="4768" y="0"/>
                  </a:moveTo>
                  <a:cubicBezTo>
                    <a:pt x="3870" y="0"/>
                    <a:pt x="2968" y="346"/>
                    <a:pt x="2279" y="1035"/>
                  </a:cubicBezTo>
                  <a:cubicBezTo>
                    <a:pt x="1" y="3259"/>
                    <a:pt x="1520" y="7138"/>
                    <a:pt x="4693" y="7192"/>
                  </a:cubicBezTo>
                  <a:cubicBezTo>
                    <a:pt x="4716" y="7193"/>
                    <a:pt x="4738" y="7193"/>
                    <a:pt x="4761" y="7193"/>
                  </a:cubicBezTo>
                  <a:cubicBezTo>
                    <a:pt x="7917" y="7193"/>
                    <a:pt x="9533" y="3406"/>
                    <a:pt x="7324" y="1144"/>
                  </a:cubicBezTo>
                  <a:cubicBezTo>
                    <a:pt x="6644" y="380"/>
                    <a:pt x="5709" y="0"/>
                    <a:pt x="476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8"/>
            <p:cNvSpPr/>
            <p:nvPr/>
          </p:nvSpPr>
          <p:spPr>
            <a:xfrm>
              <a:off x="2747075" y="4962125"/>
              <a:ext cx="201425" cy="181050"/>
            </a:xfrm>
            <a:custGeom>
              <a:rect b="b" l="l" r="r" t="t"/>
              <a:pathLst>
                <a:path extrusionOk="0" h="7242" w="8057">
                  <a:moveTo>
                    <a:pt x="4005" y="1"/>
                  </a:moveTo>
                  <a:cubicBezTo>
                    <a:pt x="3156" y="1"/>
                    <a:pt x="2308" y="328"/>
                    <a:pt x="1601" y="984"/>
                  </a:cubicBezTo>
                  <a:cubicBezTo>
                    <a:pt x="109" y="2394"/>
                    <a:pt x="0" y="4564"/>
                    <a:pt x="1384" y="6056"/>
                  </a:cubicBezTo>
                  <a:cubicBezTo>
                    <a:pt x="2082" y="6840"/>
                    <a:pt x="3051" y="7242"/>
                    <a:pt x="4021" y="7242"/>
                  </a:cubicBezTo>
                  <a:cubicBezTo>
                    <a:pt x="4897" y="7242"/>
                    <a:pt x="5774" y="6915"/>
                    <a:pt x="6456" y="6246"/>
                  </a:cubicBezTo>
                  <a:cubicBezTo>
                    <a:pt x="7948" y="4944"/>
                    <a:pt x="8056" y="2638"/>
                    <a:pt x="6646" y="1201"/>
                  </a:cubicBezTo>
                  <a:cubicBezTo>
                    <a:pt x="5890" y="402"/>
                    <a:pt x="4947" y="1"/>
                    <a:pt x="400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8"/>
            <p:cNvSpPr/>
            <p:nvPr/>
          </p:nvSpPr>
          <p:spPr>
            <a:xfrm>
              <a:off x="3358025" y="4332300"/>
              <a:ext cx="238150" cy="180475"/>
            </a:xfrm>
            <a:custGeom>
              <a:rect b="b" l="l" r="r" t="t"/>
              <a:pathLst>
                <a:path extrusionOk="0" h="7219" w="9526">
                  <a:moveTo>
                    <a:pt x="4750" y="1"/>
                  </a:moveTo>
                  <a:cubicBezTo>
                    <a:pt x="3888" y="1"/>
                    <a:pt x="3025" y="341"/>
                    <a:pt x="2306" y="1033"/>
                  </a:cubicBezTo>
                  <a:cubicBezTo>
                    <a:pt x="1" y="3230"/>
                    <a:pt x="1493" y="7136"/>
                    <a:pt x="4666" y="7217"/>
                  </a:cubicBezTo>
                  <a:cubicBezTo>
                    <a:pt x="4700" y="7218"/>
                    <a:pt x="4733" y="7218"/>
                    <a:pt x="4767" y="7218"/>
                  </a:cubicBezTo>
                  <a:cubicBezTo>
                    <a:pt x="7902" y="7218"/>
                    <a:pt x="9525" y="3450"/>
                    <a:pt x="7352" y="1169"/>
                  </a:cubicBezTo>
                  <a:cubicBezTo>
                    <a:pt x="6606" y="395"/>
                    <a:pt x="5678" y="1"/>
                    <a:pt x="475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8"/>
            <p:cNvSpPr/>
            <p:nvPr/>
          </p:nvSpPr>
          <p:spPr>
            <a:xfrm>
              <a:off x="3357750" y="4962275"/>
              <a:ext cx="239000" cy="179750"/>
            </a:xfrm>
            <a:custGeom>
              <a:rect b="b" l="l" r="r" t="t"/>
              <a:pathLst>
                <a:path extrusionOk="0" h="7190" w="9560">
                  <a:moveTo>
                    <a:pt x="4772" y="1"/>
                  </a:moveTo>
                  <a:cubicBezTo>
                    <a:pt x="3836" y="1"/>
                    <a:pt x="2900" y="381"/>
                    <a:pt x="2209" y="1140"/>
                  </a:cubicBezTo>
                  <a:cubicBezTo>
                    <a:pt x="0" y="3403"/>
                    <a:pt x="1616" y="7190"/>
                    <a:pt x="4773" y="7190"/>
                  </a:cubicBezTo>
                  <a:cubicBezTo>
                    <a:pt x="4795" y="7190"/>
                    <a:pt x="4818" y="7189"/>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8"/>
            <p:cNvSpPr/>
            <p:nvPr/>
          </p:nvSpPr>
          <p:spPr>
            <a:xfrm>
              <a:off x="229975" y="2443400"/>
              <a:ext cx="198700" cy="179600"/>
            </a:xfrm>
            <a:custGeom>
              <a:rect b="b" l="l" r="r" t="t"/>
              <a:pathLst>
                <a:path extrusionOk="0" h="7184" w="7948">
                  <a:moveTo>
                    <a:pt x="3927" y="0"/>
                  </a:moveTo>
                  <a:cubicBezTo>
                    <a:pt x="3061" y="0"/>
                    <a:pt x="2201" y="340"/>
                    <a:pt x="1492" y="1022"/>
                  </a:cubicBezTo>
                  <a:cubicBezTo>
                    <a:pt x="55" y="2378"/>
                    <a:pt x="1" y="4657"/>
                    <a:pt x="1357" y="6067"/>
                  </a:cubicBezTo>
                  <a:cubicBezTo>
                    <a:pt x="2058" y="6810"/>
                    <a:pt x="3005" y="7184"/>
                    <a:pt x="3956" y="7184"/>
                  </a:cubicBezTo>
                  <a:cubicBezTo>
                    <a:pt x="4844" y="7184"/>
                    <a:pt x="5735" y="6858"/>
                    <a:pt x="6429" y="6203"/>
                  </a:cubicBezTo>
                  <a:lnTo>
                    <a:pt x="6402" y="6203"/>
                  </a:lnTo>
                  <a:cubicBezTo>
                    <a:pt x="7894" y="4874"/>
                    <a:pt x="7948" y="2541"/>
                    <a:pt x="6537" y="1158"/>
                  </a:cubicBezTo>
                  <a:cubicBezTo>
                    <a:pt x="5781" y="387"/>
                    <a:pt x="4851" y="0"/>
                    <a:pt x="392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8"/>
            <p:cNvSpPr/>
            <p:nvPr/>
          </p:nvSpPr>
          <p:spPr>
            <a:xfrm>
              <a:off x="209625" y="3073800"/>
              <a:ext cx="238725" cy="180050"/>
            </a:xfrm>
            <a:custGeom>
              <a:rect b="b" l="l" r="r" t="t"/>
              <a:pathLst>
                <a:path extrusionOk="0" h="7202" w="9549">
                  <a:moveTo>
                    <a:pt x="4775" y="0"/>
                  </a:moveTo>
                  <a:cubicBezTo>
                    <a:pt x="1574" y="0"/>
                    <a:pt x="1" y="3852"/>
                    <a:pt x="2252" y="6103"/>
                  </a:cubicBezTo>
                  <a:cubicBezTo>
                    <a:pt x="2930" y="6836"/>
                    <a:pt x="3852" y="7202"/>
                    <a:pt x="4775" y="7202"/>
                  </a:cubicBezTo>
                  <a:cubicBezTo>
                    <a:pt x="5697" y="7202"/>
                    <a:pt x="6619" y="6836"/>
                    <a:pt x="7297" y="6103"/>
                  </a:cubicBezTo>
                  <a:cubicBezTo>
                    <a:pt x="9548" y="3852"/>
                    <a:pt x="7948"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8"/>
            <p:cNvSpPr/>
            <p:nvPr/>
          </p:nvSpPr>
          <p:spPr>
            <a:xfrm>
              <a:off x="857225" y="2443200"/>
              <a:ext cx="202100" cy="180775"/>
            </a:xfrm>
            <a:custGeom>
              <a:rect b="b" l="l" r="r" t="t"/>
              <a:pathLst>
                <a:path extrusionOk="0" h="7231" w="8084">
                  <a:moveTo>
                    <a:pt x="4034" y="1"/>
                  </a:moveTo>
                  <a:cubicBezTo>
                    <a:pt x="3217" y="1"/>
                    <a:pt x="2401" y="304"/>
                    <a:pt x="1709" y="922"/>
                  </a:cubicBezTo>
                  <a:cubicBezTo>
                    <a:pt x="190" y="2278"/>
                    <a:pt x="0" y="4448"/>
                    <a:pt x="1356" y="5967"/>
                  </a:cubicBezTo>
                  <a:cubicBezTo>
                    <a:pt x="2083" y="6797"/>
                    <a:pt x="3070" y="7231"/>
                    <a:pt x="4063" y="7231"/>
                  </a:cubicBezTo>
                  <a:cubicBezTo>
                    <a:pt x="4886" y="7231"/>
                    <a:pt x="5713" y="6934"/>
                    <a:pt x="6401" y="6319"/>
                  </a:cubicBezTo>
                  <a:cubicBezTo>
                    <a:pt x="7893" y="4990"/>
                    <a:pt x="8083" y="2766"/>
                    <a:pt x="6754" y="1274"/>
                  </a:cubicBezTo>
                  <a:cubicBezTo>
                    <a:pt x="5986" y="433"/>
                    <a:pt x="5010" y="1"/>
                    <a:pt x="403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8"/>
            <p:cNvSpPr/>
            <p:nvPr/>
          </p:nvSpPr>
          <p:spPr>
            <a:xfrm>
              <a:off x="209625" y="3703725"/>
              <a:ext cx="238325" cy="180100"/>
            </a:xfrm>
            <a:custGeom>
              <a:rect b="b" l="l" r="r" t="t"/>
              <a:pathLst>
                <a:path extrusionOk="0" h="7204" w="9533">
                  <a:moveTo>
                    <a:pt x="4760" y="1"/>
                  </a:moveTo>
                  <a:cubicBezTo>
                    <a:pt x="4738" y="1"/>
                    <a:pt x="4716" y="1"/>
                    <a:pt x="4693" y="1"/>
                  </a:cubicBezTo>
                  <a:cubicBezTo>
                    <a:pt x="1520" y="56"/>
                    <a:pt x="1" y="3934"/>
                    <a:pt x="2279" y="6159"/>
                  </a:cubicBezTo>
                  <a:cubicBezTo>
                    <a:pt x="2952" y="6857"/>
                    <a:pt x="3848" y="7204"/>
                    <a:pt x="4745" y="7204"/>
                  </a:cubicBezTo>
                  <a:cubicBezTo>
                    <a:pt x="5693" y="7204"/>
                    <a:pt x="6641" y="6817"/>
                    <a:pt x="7324" y="6050"/>
                  </a:cubicBezTo>
                  <a:cubicBezTo>
                    <a:pt x="9533" y="3788"/>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8"/>
            <p:cNvSpPr/>
            <p:nvPr/>
          </p:nvSpPr>
          <p:spPr>
            <a:xfrm>
              <a:off x="838900" y="3073100"/>
              <a:ext cx="238150" cy="179775"/>
            </a:xfrm>
            <a:custGeom>
              <a:rect b="b" l="l" r="r" t="t"/>
              <a:pathLst>
                <a:path extrusionOk="0" h="7191" w="9526">
                  <a:moveTo>
                    <a:pt x="4788" y="1"/>
                  </a:moveTo>
                  <a:cubicBezTo>
                    <a:pt x="3886" y="1"/>
                    <a:pt x="2985" y="354"/>
                    <a:pt x="2306" y="1059"/>
                  </a:cubicBezTo>
                  <a:cubicBezTo>
                    <a:pt x="1" y="3256"/>
                    <a:pt x="1520" y="7135"/>
                    <a:pt x="4693" y="7189"/>
                  </a:cubicBezTo>
                  <a:cubicBezTo>
                    <a:pt x="4727" y="7190"/>
                    <a:pt x="4760" y="7190"/>
                    <a:pt x="4793" y="7190"/>
                  </a:cubicBezTo>
                  <a:cubicBezTo>
                    <a:pt x="7928" y="7190"/>
                    <a:pt x="9525" y="3395"/>
                    <a:pt x="7351" y="1141"/>
                  </a:cubicBezTo>
                  <a:cubicBezTo>
                    <a:pt x="6661" y="381"/>
                    <a:pt x="5724" y="1"/>
                    <a:pt x="478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8"/>
            <p:cNvSpPr/>
            <p:nvPr/>
          </p:nvSpPr>
          <p:spPr>
            <a:xfrm>
              <a:off x="1468175" y="2443250"/>
              <a:ext cx="239200" cy="180325"/>
            </a:xfrm>
            <a:custGeom>
              <a:rect b="b" l="l" r="r" t="t"/>
              <a:pathLst>
                <a:path extrusionOk="0" h="7213" w="9568">
                  <a:moveTo>
                    <a:pt x="4787" y="1"/>
                  </a:moveTo>
                  <a:cubicBezTo>
                    <a:pt x="3881" y="1"/>
                    <a:pt x="2975" y="360"/>
                    <a:pt x="2306" y="1082"/>
                  </a:cubicBezTo>
                  <a:cubicBezTo>
                    <a:pt x="1" y="3306"/>
                    <a:pt x="1574" y="7185"/>
                    <a:pt x="4747" y="7212"/>
                  </a:cubicBezTo>
                  <a:cubicBezTo>
                    <a:pt x="4759" y="7212"/>
                    <a:pt x="4770" y="7212"/>
                    <a:pt x="4781" y="7212"/>
                  </a:cubicBezTo>
                  <a:cubicBezTo>
                    <a:pt x="7959" y="7212"/>
                    <a:pt x="9567" y="3407"/>
                    <a:pt x="7324" y="1137"/>
                  </a:cubicBezTo>
                  <a:cubicBezTo>
                    <a:pt x="6650" y="380"/>
                    <a:pt x="5719"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8"/>
            <p:cNvSpPr/>
            <p:nvPr/>
          </p:nvSpPr>
          <p:spPr>
            <a:xfrm>
              <a:off x="209825" y="4333700"/>
              <a:ext cx="238525" cy="179800"/>
            </a:xfrm>
            <a:custGeom>
              <a:rect b="b" l="l" r="r" t="t"/>
              <a:pathLst>
                <a:path extrusionOk="0" h="7192" w="9541">
                  <a:moveTo>
                    <a:pt x="4760" y="0"/>
                  </a:moveTo>
                  <a:cubicBezTo>
                    <a:pt x="1609" y="0"/>
                    <a:pt x="1" y="3806"/>
                    <a:pt x="2217" y="6076"/>
                  </a:cubicBezTo>
                  <a:cubicBezTo>
                    <a:pt x="2905" y="6819"/>
                    <a:pt x="3836" y="7192"/>
                    <a:pt x="4768" y="7192"/>
                  </a:cubicBezTo>
                  <a:cubicBezTo>
                    <a:pt x="5674" y="7192"/>
                    <a:pt x="6580" y="6839"/>
                    <a:pt x="7262" y="6130"/>
                  </a:cubicBezTo>
                  <a:cubicBezTo>
                    <a:pt x="9540" y="3906"/>
                    <a:pt x="7994" y="28"/>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8"/>
            <p:cNvSpPr/>
            <p:nvPr/>
          </p:nvSpPr>
          <p:spPr>
            <a:xfrm>
              <a:off x="839100" y="3703750"/>
              <a:ext cx="238525" cy="180325"/>
            </a:xfrm>
            <a:custGeom>
              <a:rect b="b" l="l" r="r" t="t"/>
              <a:pathLst>
                <a:path extrusionOk="0" h="7213" w="9541">
                  <a:moveTo>
                    <a:pt x="4787" y="0"/>
                  </a:moveTo>
                  <a:cubicBezTo>
                    <a:pt x="1609" y="0"/>
                    <a:pt x="1" y="3806"/>
                    <a:pt x="2217" y="6076"/>
                  </a:cubicBezTo>
                  <a:cubicBezTo>
                    <a:pt x="2904" y="6832"/>
                    <a:pt x="3843" y="7212"/>
                    <a:pt x="4778" y="7212"/>
                  </a:cubicBezTo>
                  <a:cubicBezTo>
                    <a:pt x="5687" y="7212"/>
                    <a:pt x="6593" y="6853"/>
                    <a:pt x="7262" y="6130"/>
                  </a:cubicBezTo>
                  <a:cubicBezTo>
                    <a:pt x="9540" y="3906"/>
                    <a:pt x="7994"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18"/>
            <p:cNvSpPr/>
            <p:nvPr/>
          </p:nvSpPr>
          <p:spPr>
            <a:xfrm>
              <a:off x="1487175" y="3072975"/>
              <a:ext cx="200725" cy="180925"/>
            </a:xfrm>
            <a:custGeom>
              <a:rect b="b" l="l" r="r" t="t"/>
              <a:pathLst>
                <a:path extrusionOk="0" h="7237" w="8029">
                  <a:moveTo>
                    <a:pt x="4026" y="0"/>
                  </a:moveTo>
                  <a:cubicBezTo>
                    <a:pt x="3176" y="0"/>
                    <a:pt x="2321" y="327"/>
                    <a:pt x="1600" y="983"/>
                  </a:cubicBezTo>
                  <a:cubicBezTo>
                    <a:pt x="82" y="2393"/>
                    <a:pt x="0" y="4536"/>
                    <a:pt x="1383" y="6028"/>
                  </a:cubicBezTo>
                  <a:cubicBezTo>
                    <a:pt x="2095" y="6827"/>
                    <a:pt x="3088" y="7237"/>
                    <a:pt x="4085" y="7237"/>
                  </a:cubicBezTo>
                  <a:cubicBezTo>
                    <a:pt x="4949" y="7237"/>
                    <a:pt x="5817" y="6929"/>
                    <a:pt x="6510" y="6299"/>
                  </a:cubicBezTo>
                  <a:cubicBezTo>
                    <a:pt x="7975" y="4943"/>
                    <a:pt x="8029" y="2637"/>
                    <a:pt x="6646" y="1200"/>
                  </a:cubicBezTo>
                  <a:cubicBezTo>
                    <a:pt x="5904" y="401"/>
                    <a:pt x="4968"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8"/>
            <p:cNvSpPr/>
            <p:nvPr/>
          </p:nvSpPr>
          <p:spPr>
            <a:xfrm>
              <a:off x="2098125" y="2443175"/>
              <a:ext cx="238525" cy="179725"/>
            </a:xfrm>
            <a:custGeom>
              <a:rect b="b" l="l" r="r" t="t"/>
              <a:pathLst>
                <a:path extrusionOk="0" h="7189" w="9541">
                  <a:moveTo>
                    <a:pt x="4759" y="0"/>
                  </a:moveTo>
                  <a:cubicBezTo>
                    <a:pt x="3849" y="0"/>
                    <a:pt x="2937" y="360"/>
                    <a:pt x="2252" y="1085"/>
                  </a:cubicBezTo>
                  <a:cubicBezTo>
                    <a:pt x="1" y="3309"/>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18"/>
            <p:cNvSpPr/>
            <p:nvPr/>
          </p:nvSpPr>
          <p:spPr>
            <a:xfrm>
              <a:off x="209825" y="4962975"/>
              <a:ext cx="238525" cy="180325"/>
            </a:xfrm>
            <a:custGeom>
              <a:rect b="b" l="l" r="r" t="t"/>
              <a:pathLst>
                <a:path extrusionOk="0" h="7213" w="9541">
                  <a:moveTo>
                    <a:pt x="4760" y="0"/>
                  </a:moveTo>
                  <a:cubicBezTo>
                    <a:pt x="1609" y="0"/>
                    <a:pt x="1" y="3833"/>
                    <a:pt x="2217" y="6076"/>
                  </a:cubicBezTo>
                  <a:cubicBezTo>
                    <a:pt x="2904" y="6832"/>
                    <a:pt x="3836" y="7212"/>
                    <a:pt x="4767" y="7212"/>
                  </a:cubicBezTo>
                  <a:cubicBezTo>
                    <a:pt x="5673" y="7212"/>
                    <a:pt x="6580" y="6853"/>
                    <a:pt x="7262" y="6130"/>
                  </a:cubicBezTo>
                  <a:cubicBezTo>
                    <a:pt x="9540" y="3906"/>
                    <a:pt x="7994" y="55"/>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8"/>
            <p:cNvSpPr/>
            <p:nvPr/>
          </p:nvSpPr>
          <p:spPr>
            <a:xfrm>
              <a:off x="857225" y="4332350"/>
              <a:ext cx="201400" cy="180975"/>
            </a:xfrm>
            <a:custGeom>
              <a:rect b="b" l="l" r="r" t="t"/>
              <a:pathLst>
                <a:path extrusionOk="0" h="7239" w="8056">
                  <a:moveTo>
                    <a:pt x="4035" y="1"/>
                  </a:moveTo>
                  <a:cubicBezTo>
                    <a:pt x="3185" y="1"/>
                    <a:pt x="2336" y="334"/>
                    <a:pt x="1628" y="1004"/>
                  </a:cubicBezTo>
                  <a:cubicBezTo>
                    <a:pt x="136" y="2387"/>
                    <a:pt x="0" y="4557"/>
                    <a:pt x="1411" y="6049"/>
                  </a:cubicBezTo>
                  <a:cubicBezTo>
                    <a:pt x="2098" y="6837"/>
                    <a:pt x="3066" y="7239"/>
                    <a:pt x="4038" y="7239"/>
                  </a:cubicBezTo>
                  <a:cubicBezTo>
                    <a:pt x="4906" y="7239"/>
                    <a:pt x="5777" y="6918"/>
                    <a:pt x="6456" y="6266"/>
                  </a:cubicBezTo>
                  <a:cubicBezTo>
                    <a:pt x="7975" y="4937"/>
                    <a:pt x="8056" y="2631"/>
                    <a:pt x="6673" y="1221"/>
                  </a:cubicBezTo>
                  <a:cubicBezTo>
                    <a:pt x="5918" y="409"/>
                    <a:pt x="4975"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8"/>
            <p:cNvSpPr/>
            <p:nvPr/>
          </p:nvSpPr>
          <p:spPr>
            <a:xfrm>
              <a:off x="1468850" y="3702900"/>
              <a:ext cx="238325" cy="179900"/>
            </a:xfrm>
            <a:custGeom>
              <a:rect b="b" l="l" r="r" t="t"/>
              <a:pathLst>
                <a:path extrusionOk="0" h="7196" w="9533">
                  <a:moveTo>
                    <a:pt x="4780" y="0"/>
                  </a:moveTo>
                  <a:cubicBezTo>
                    <a:pt x="3878" y="0"/>
                    <a:pt x="2971" y="346"/>
                    <a:pt x="2279" y="1038"/>
                  </a:cubicBezTo>
                  <a:cubicBezTo>
                    <a:pt x="1" y="3262"/>
                    <a:pt x="1520" y="7141"/>
                    <a:pt x="4720" y="7195"/>
                  </a:cubicBezTo>
                  <a:cubicBezTo>
                    <a:pt x="4743" y="7196"/>
                    <a:pt x="4765" y="7196"/>
                    <a:pt x="4787" y="7196"/>
                  </a:cubicBezTo>
                  <a:cubicBezTo>
                    <a:pt x="7917" y="7196"/>
                    <a:pt x="9533" y="3409"/>
                    <a:pt x="7324" y="1119"/>
                  </a:cubicBezTo>
                  <a:cubicBezTo>
                    <a:pt x="6647" y="373"/>
                    <a:pt x="5717" y="0"/>
                    <a:pt x="478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8"/>
            <p:cNvSpPr/>
            <p:nvPr/>
          </p:nvSpPr>
          <p:spPr>
            <a:xfrm>
              <a:off x="5247225" y="3073125"/>
              <a:ext cx="239175" cy="179725"/>
            </a:xfrm>
            <a:custGeom>
              <a:rect b="b" l="l" r="r" t="t"/>
              <a:pathLst>
                <a:path extrusionOk="0" h="7189" w="9567">
                  <a:moveTo>
                    <a:pt x="4765" y="0"/>
                  </a:moveTo>
                  <a:cubicBezTo>
                    <a:pt x="3855" y="0"/>
                    <a:pt x="2950" y="360"/>
                    <a:pt x="2278" y="1085"/>
                  </a:cubicBezTo>
                  <a:cubicBezTo>
                    <a:pt x="0" y="3337"/>
                    <a:pt x="1573" y="7188"/>
                    <a:pt x="4774" y="7188"/>
                  </a:cubicBezTo>
                  <a:cubicBezTo>
                    <a:pt x="4785" y="7188"/>
                    <a:pt x="4796" y="7188"/>
                    <a:pt x="4807" y="7188"/>
                  </a:cubicBezTo>
                  <a:cubicBezTo>
                    <a:pt x="7959" y="7188"/>
                    <a:pt x="9567"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8"/>
            <p:cNvSpPr/>
            <p:nvPr/>
          </p:nvSpPr>
          <p:spPr>
            <a:xfrm>
              <a:off x="5877175" y="2443400"/>
              <a:ext cx="238125" cy="180200"/>
            </a:xfrm>
            <a:custGeom>
              <a:rect b="b" l="l" r="r" t="t"/>
              <a:pathLst>
                <a:path extrusionOk="0" h="7208" w="9525">
                  <a:moveTo>
                    <a:pt x="4761" y="0"/>
                  </a:moveTo>
                  <a:cubicBezTo>
                    <a:pt x="3895" y="0"/>
                    <a:pt x="3027" y="340"/>
                    <a:pt x="2306" y="1022"/>
                  </a:cubicBezTo>
                  <a:cubicBezTo>
                    <a:pt x="0" y="3219"/>
                    <a:pt x="1492" y="7125"/>
                    <a:pt x="4665" y="7206"/>
                  </a:cubicBezTo>
                  <a:cubicBezTo>
                    <a:pt x="4699" y="7207"/>
                    <a:pt x="4732" y="7208"/>
                    <a:pt x="4766" y="7208"/>
                  </a:cubicBezTo>
                  <a:cubicBezTo>
                    <a:pt x="7901" y="7208"/>
                    <a:pt x="9525" y="3439"/>
                    <a:pt x="7351" y="1158"/>
                  </a:cubicBezTo>
                  <a:cubicBezTo>
                    <a:pt x="6608" y="387"/>
                    <a:pt x="5685"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8"/>
            <p:cNvSpPr/>
            <p:nvPr/>
          </p:nvSpPr>
          <p:spPr>
            <a:xfrm>
              <a:off x="3988175" y="4963650"/>
              <a:ext cx="238525" cy="179975"/>
            </a:xfrm>
            <a:custGeom>
              <a:rect b="b" l="l" r="r" t="t"/>
              <a:pathLst>
                <a:path extrusionOk="0" h="7199" w="9541">
                  <a:moveTo>
                    <a:pt x="4760" y="0"/>
                  </a:moveTo>
                  <a:cubicBezTo>
                    <a:pt x="1582" y="0"/>
                    <a:pt x="1" y="3833"/>
                    <a:pt x="2244" y="6076"/>
                  </a:cubicBezTo>
                  <a:cubicBezTo>
                    <a:pt x="2926" y="6826"/>
                    <a:pt x="3853" y="7198"/>
                    <a:pt x="4780" y="7198"/>
                  </a:cubicBezTo>
                  <a:cubicBezTo>
                    <a:pt x="5697" y="7198"/>
                    <a:pt x="6614" y="6832"/>
                    <a:pt x="7289" y="6103"/>
                  </a:cubicBezTo>
                  <a:cubicBezTo>
                    <a:pt x="9541" y="3852"/>
                    <a:pt x="7967" y="0"/>
                    <a:pt x="4794" y="0"/>
                  </a:cubicBezTo>
                  <a:cubicBezTo>
                    <a:pt x="4783" y="0"/>
                    <a:pt x="4772"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8"/>
            <p:cNvSpPr/>
            <p:nvPr/>
          </p:nvSpPr>
          <p:spPr>
            <a:xfrm>
              <a:off x="4617650" y="4333675"/>
              <a:ext cx="239000" cy="180100"/>
            </a:xfrm>
            <a:custGeom>
              <a:rect b="b" l="l" r="r" t="t"/>
              <a:pathLst>
                <a:path extrusionOk="0" h="7204" w="9560">
                  <a:moveTo>
                    <a:pt x="4773" y="1"/>
                  </a:moveTo>
                  <a:cubicBezTo>
                    <a:pt x="1643" y="1"/>
                    <a:pt x="1" y="3788"/>
                    <a:pt x="2209" y="6050"/>
                  </a:cubicBezTo>
                  <a:cubicBezTo>
                    <a:pt x="2892" y="6817"/>
                    <a:pt x="3840" y="7204"/>
                    <a:pt x="4788" y="7204"/>
                  </a:cubicBezTo>
                  <a:cubicBezTo>
                    <a:pt x="5685" y="7204"/>
                    <a:pt x="6582" y="6857"/>
                    <a:pt x="7254" y="6159"/>
                  </a:cubicBezTo>
                  <a:cubicBezTo>
                    <a:pt x="9560" y="3934"/>
                    <a:pt x="8014" y="56"/>
                    <a:pt x="4840" y="1"/>
                  </a:cubicBezTo>
                  <a:cubicBezTo>
                    <a:pt x="4818" y="1"/>
                    <a:pt x="4796"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8"/>
            <p:cNvSpPr/>
            <p:nvPr/>
          </p:nvSpPr>
          <p:spPr>
            <a:xfrm>
              <a:off x="5247400" y="3702975"/>
              <a:ext cx="238525" cy="179825"/>
            </a:xfrm>
            <a:custGeom>
              <a:rect b="b" l="l" r="r" t="t"/>
              <a:pathLst>
                <a:path extrusionOk="0" h="7193" w="9541">
                  <a:moveTo>
                    <a:pt x="4768" y="1"/>
                  </a:moveTo>
                  <a:cubicBezTo>
                    <a:pt x="3836" y="1"/>
                    <a:pt x="2905" y="374"/>
                    <a:pt x="2217" y="1116"/>
                  </a:cubicBezTo>
                  <a:cubicBezTo>
                    <a:pt x="1" y="3387"/>
                    <a:pt x="1609" y="7192"/>
                    <a:pt x="4787" y="7192"/>
                  </a:cubicBezTo>
                  <a:cubicBezTo>
                    <a:pt x="4799" y="7192"/>
                    <a:pt x="4810" y="7192"/>
                    <a:pt x="4821" y="7192"/>
                  </a:cubicBezTo>
                  <a:cubicBezTo>
                    <a:pt x="7995" y="7165"/>
                    <a:pt x="9541" y="3286"/>
                    <a:pt x="7262" y="1062"/>
                  </a:cubicBezTo>
                  <a:cubicBezTo>
                    <a:pt x="6580" y="353"/>
                    <a:pt x="5674"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8"/>
            <p:cNvSpPr/>
            <p:nvPr/>
          </p:nvSpPr>
          <p:spPr>
            <a:xfrm>
              <a:off x="5896150" y="3072975"/>
              <a:ext cx="202775" cy="183550"/>
            </a:xfrm>
            <a:custGeom>
              <a:rect b="b" l="l" r="r" t="t"/>
              <a:pathLst>
                <a:path extrusionOk="0" h="7342" w="8111">
                  <a:moveTo>
                    <a:pt x="4006" y="0"/>
                  </a:moveTo>
                  <a:cubicBezTo>
                    <a:pt x="3156" y="0"/>
                    <a:pt x="2308" y="327"/>
                    <a:pt x="1601" y="983"/>
                  </a:cubicBezTo>
                  <a:cubicBezTo>
                    <a:pt x="82" y="2393"/>
                    <a:pt x="1" y="4536"/>
                    <a:pt x="1384" y="6028"/>
                  </a:cubicBezTo>
                  <a:cubicBezTo>
                    <a:pt x="2090" y="6896"/>
                    <a:pt x="3109" y="7341"/>
                    <a:pt x="4135" y="7341"/>
                  </a:cubicBezTo>
                  <a:cubicBezTo>
                    <a:pt x="5000" y="7341"/>
                    <a:pt x="5870" y="7025"/>
                    <a:pt x="6565" y="6380"/>
                  </a:cubicBezTo>
                  <a:cubicBezTo>
                    <a:pt x="8084" y="4997"/>
                    <a:pt x="8111" y="2637"/>
                    <a:pt x="6646" y="1200"/>
                  </a:cubicBezTo>
                  <a:cubicBezTo>
                    <a:pt x="5890" y="401"/>
                    <a:pt x="4947" y="0"/>
                    <a:pt x="400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8"/>
            <p:cNvSpPr/>
            <p:nvPr/>
          </p:nvSpPr>
          <p:spPr>
            <a:xfrm>
              <a:off x="6506450" y="2443400"/>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7"/>
                    <a:pt x="4765" y="7207"/>
                    <a:pt x="4787" y="7207"/>
                  </a:cubicBezTo>
                  <a:cubicBezTo>
                    <a:pt x="7943" y="7207"/>
                    <a:pt x="9559" y="3420"/>
                    <a:pt x="7351" y="1131"/>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8"/>
            <p:cNvSpPr/>
            <p:nvPr/>
          </p:nvSpPr>
          <p:spPr>
            <a:xfrm>
              <a:off x="4617950" y="4962975"/>
              <a:ext cx="238700" cy="180400"/>
            </a:xfrm>
            <a:custGeom>
              <a:rect b="b" l="l" r="r" t="t"/>
              <a:pathLst>
                <a:path extrusionOk="0" h="7216" w="9548">
                  <a:moveTo>
                    <a:pt x="4747" y="0"/>
                  </a:moveTo>
                  <a:cubicBezTo>
                    <a:pt x="1573" y="27"/>
                    <a:pt x="0" y="3879"/>
                    <a:pt x="2251" y="6130"/>
                  </a:cubicBezTo>
                  <a:cubicBezTo>
                    <a:pt x="2937" y="6856"/>
                    <a:pt x="3848" y="7215"/>
                    <a:pt x="4759" y="7215"/>
                  </a:cubicBezTo>
                  <a:cubicBezTo>
                    <a:pt x="5686" y="7215"/>
                    <a:pt x="6612" y="6842"/>
                    <a:pt x="7296" y="6103"/>
                  </a:cubicBezTo>
                  <a:cubicBezTo>
                    <a:pt x="9548" y="3852"/>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8"/>
            <p:cNvSpPr/>
            <p:nvPr/>
          </p:nvSpPr>
          <p:spPr>
            <a:xfrm>
              <a:off x="5265525" y="4332375"/>
              <a:ext cx="202100" cy="181000"/>
            </a:xfrm>
            <a:custGeom>
              <a:rect b="b" l="l" r="r" t="t"/>
              <a:pathLst>
                <a:path extrusionOk="0" h="7240" w="8084">
                  <a:moveTo>
                    <a:pt x="4012" y="1"/>
                  </a:moveTo>
                  <a:cubicBezTo>
                    <a:pt x="3198" y="1"/>
                    <a:pt x="2389" y="303"/>
                    <a:pt x="1709" y="921"/>
                  </a:cubicBezTo>
                  <a:cubicBezTo>
                    <a:pt x="163" y="2305"/>
                    <a:pt x="0" y="4448"/>
                    <a:pt x="1357" y="5966"/>
                  </a:cubicBezTo>
                  <a:cubicBezTo>
                    <a:pt x="2110" y="6808"/>
                    <a:pt x="3087" y="7240"/>
                    <a:pt x="4067" y="7240"/>
                  </a:cubicBezTo>
                  <a:cubicBezTo>
                    <a:pt x="4888" y="7240"/>
                    <a:pt x="5709" y="6937"/>
                    <a:pt x="6402" y="6319"/>
                  </a:cubicBezTo>
                  <a:cubicBezTo>
                    <a:pt x="7893" y="4990"/>
                    <a:pt x="8083" y="2793"/>
                    <a:pt x="6727" y="1274"/>
                  </a:cubicBezTo>
                  <a:cubicBezTo>
                    <a:pt x="5959"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8"/>
            <p:cNvSpPr/>
            <p:nvPr/>
          </p:nvSpPr>
          <p:spPr>
            <a:xfrm>
              <a:off x="5896150" y="3702650"/>
              <a:ext cx="200750" cy="180725"/>
            </a:xfrm>
            <a:custGeom>
              <a:rect b="b" l="l" r="r" t="t"/>
              <a:pathLst>
                <a:path extrusionOk="0" h="7229" w="8030">
                  <a:moveTo>
                    <a:pt x="3995" y="0"/>
                  </a:moveTo>
                  <a:cubicBezTo>
                    <a:pt x="3149" y="0"/>
                    <a:pt x="2305" y="328"/>
                    <a:pt x="1601" y="994"/>
                  </a:cubicBezTo>
                  <a:cubicBezTo>
                    <a:pt x="82" y="2431"/>
                    <a:pt x="1" y="4547"/>
                    <a:pt x="1384" y="6039"/>
                  </a:cubicBezTo>
                  <a:cubicBezTo>
                    <a:pt x="2129" y="6827"/>
                    <a:pt x="3086" y="7229"/>
                    <a:pt x="4043" y="7229"/>
                  </a:cubicBezTo>
                  <a:cubicBezTo>
                    <a:pt x="4898" y="7229"/>
                    <a:pt x="5752" y="6908"/>
                    <a:pt x="6456" y="6256"/>
                  </a:cubicBezTo>
                  <a:cubicBezTo>
                    <a:pt x="7948" y="4954"/>
                    <a:pt x="8029" y="2648"/>
                    <a:pt x="6646" y="1211"/>
                  </a:cubicBezTo>
                  <a:cubicBezTo>
                    <a:pt x="5887" y="409"/>
                    <a:pt x="4940" y="0"/>
                    <a:pt x="399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8"/>
            <p:cNvSpPr/>
            <p:nvPr/>
          </p:nvSpPr>
          <p:spPr>
            <a:xfrm>
              <a:off x="6506825" y="3073100"/>
              <a:ext cx="239000" cy="179750"/>
            </a:xfrm>
            <a:custGeom>
              <a:rect b="b" l="l" r="r" t="t"/>
              <a:pathLst>
                <a:path extrusionOk="0" h="7190" w="9560">
                  <a:moveTo>
                    <a:pt x="4773" y="1"/>
                  </a:moveTo>
                  <a:cubicBezTo>
                    <a:pt x="3837" y="1"/>
                    <a:pt x="2900" y="381"/>
                    <a:pt x="2209" y="1141"/>
                  </a:cubicBezTo>
                  <a:cubicBezTo>
                    <a:pt x="1" y="3403"/>
                    <a:pt x="1617" y="7190"/>
                    <a:pt x="4773" y="7190"/>
                  </a:cubicBezTo>
                  <a:cubicBezTo>
                    <a:pt x="4795" y="7190"/>
                    <a:pt x="4818" y="7190"/>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8"/>
            <p:cNvSpPr/>
            <p:nvPr/>
          </p:nvSpPr>
          <p:spPr>
            <a:xfrm>
              <a:off x="5247225" y="4963650"/>
              <a:ext cx="238700" cy="180050"/>
            </a:xfrm>
            <a:custGeom>
              <a:rect b="b" l="l" r="r" t="t"/>
              <a:pathLst>
                <a:path extrusionOk="0" h="7202" w="9548">
                  <a:moveTo>
                    <a:pt x="4774" y="0"/>
                  </a:moveTo>
                  <a:cubicBezTo>
                    <a:pt x="1600" y="0"/>
                    <a:pt x="0" y="3852"/>
                    <a:pt x="2251" y="6103"/>
                  </a:cubicBezTo>
                  <a:cubicBezTo>
                    <a:pt x="2929" y="6836"/>
                    <a:pt x="3852" y="7202"/>
                    <a:pt x="4774" y="7202"/>
                  </a:cubicBezTo>
                  <a:cubicBezTo>
                    <a:pt x="5696" y="7202"/>
                    <a:pt x="6618" y="6836"/>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8"/>
            <p:cNvSpPr/>
            <p:nvPr/>
          </p:nvSpPr>
          <p:spPr>
            <a:xfrm>
              <a:off x="5877550" y="4332575"/>
              <a:ext cx="238325" cy="180175"/>
            </a:xfrm>
            <a:custGeom>
              <a:rect b="b" l="l" r="r" t="t"/>
              <a:pathLst>
                <a:path extrusionOk="0" h="7207" w="9533">
                  <a:moveTo>
                    <a:pt x="4749" y="1"/>
                  </a:moveTo>
                  <a:cubicBezTo>
                    <a:pt x="3805" y="1"/>
                    <a:pt x="2862" y="381"/>
                    <a:pt x="2182" y="1130"/>
                  </a:cubicBezTo>
                  <a:cubicBezTo>
                    <a:pt x="1" y="3420"/>
                    <a:pt x="1617" y="7207"/>
                    <a:pt x="4773" y="7207"/>
                  </a:cubicBezTo>
                  <a:cubicBezTo>
                    <a:pt x="4795" y="7207"/>
                    <a:pt x="4818" y="7207"/>
                    <a:pt x="4840" y="7206"/>
                  </a:cubicBezTo>
                  <a:cubicBezTo>
                    <a:pt x="8014" y="7125"/>
                    <a:pt x="9533" y="3246"/>
                    <a:pt x="7227" y="1049"/>
                  </a:cubicBezTo>
                  <a:cubicBezTo>
                    <a:pt x="6552"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8"/>
            <p:cNvSpPr/>
            <p:nvPr/>
          </p:nvSpPr>
          <p:spPr>
            <a:xfrm>
              <a:off x="6506450" y="3702975"/>
              <a:ext cx="239000" cy="179825"/>
            </a:xfrm>
            <a:custGeom>
              <a:rect b="b" l="l" r="r" t="t"/>
              <a:pathLst>
                <a:path extrusionOk="0" h="7193" w="9560">
                  <a:moveTo>
                    <a:pt x="4794" y="0"/>
                  </a:moveTo>
                  <a:cubicBezTo>
                    <a:pt x="3897" y="0"/>
                    <a:pt x="2994" y="346"/>
                    <a:pt x="2306" y="1035"/>
                  </a:cubicBezTo>
                  <a:cubicBezTo>
                    <a:pt x="0" y="3259"/>
                    <a:pt x="1546" y="7138"/>
                    <a:pt x="4720" y="7192"/>
                  </a:cubicBezTo>
                  <a:cubicBezTo>
                    <a:pt x="4742" y="7193"/>
                    <a:pt x="4765" y="7193"/>
                    <a:pt x="4787" y="7193"/>
                  </a:cubicBezTo>
                  <a:cubicBezTo>
                    <a:pt x="7943" y="7193"/>
                    <a:pt x="9559" y="3406"/>
                    <a:pt x="7351" y="1144"/>
                  </a:cubicBezTo>
                  <a:cubicBezTo>
                    <a:pt x="6671" y="380"/>
                    <a:pt x="5735" y="0"/>
                    <a:pt x="47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8"/>
            <p:cNvSpPr/>
            <p:nvPr/>
          </p:nvSpPr>
          <p:spPr>
            <a:xfrm>
              <a:off x="5896150" y="4962125"/>
              <a:ext cx="201425" cy="181050"/>
            </a:xfrm>
            <a:custGeom>
              <a:rect b="b" l="l" r="r" t="t"/>
              <a:pathLst>
                <a:path extrusionOk="0" h="7242" w="8057">
                  <a:moveTo>
                    <a:pt x="4006" y="1"/>
                  </a:moveTo>
                  <a:cubicBezTo>
                    <a:pt x="3156" y="1"/>
                    <a:pt x="2308" y="328"/>
                    <a:pt x="1601" y="984"/>
                  </a:cubicBezTo>
                  <a:cubicBezTo>
                    <a:pt x="109" y="2394"/>
                    <a:pt x="1" y="4564"/>
                    <a:pt x="1384" y="6056"/>
                  </a:cubicBezTo>
                  <a:cubicBezTo>
                    <a:pt x="2083" y="6840"/>
                    <a:pt x="3051" y="7242"/>
                    <a:pt x="4021" y="7242"/>
                  </a:cubicBezTo>
                  <a:cubicBezTo>
                    <a:pt x="4897" y="7242"/>
                    <a:pt x="5774" y="6915"/>
                    <a:pt x="6456" y="6246"/>
                  </a:cubicBezTo>
                  <a:cubicBezTo>
                    <a:pt x="7948" y="4944"/>
                    <a:pt x="8056" y="2638"/>
                    <a:pt x="6646" y="1201"/>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8"/>
            <p:cNvSpPr/>
            <p:nvPr/>
          </p:nvSpPr>
          <p:spPr>
            <a:xfrm>
              <a:off x="6507125" y="4332300"/>
              <a:ext cx="238125" cy="180475"/>
            </a:xfrm>
            <a:custGeom>
              <a:rect b="b" l="l" r="r" t="t"/>
              <a:pathLst>
                <a:path extrusionOk="0" h="7219" w="9525">
                  <a:moveTo>
                    <a:pt x="4739" y="1"/>
                  </a:moveTo>
                  <a:cubicBezTo>
                    <a:pt x="3881" y="1"/>
                    <a:pt x="3024" y="341"/>
                    <a:pt x="2306" y="1033"/>
                  </a:cubicBezTo>
                  <a:cubicBezTo>
                    <a:pt x="0" y="3230"/>
                    <a:pt x="1492" y="7136"/>
                    <a:pt x="4666" y="7217"/>
                  </a:cubicBezTo>
                  <a:cubicBezTo>
                    <a:pt x="4699" y="7218"/>
                    <a:pt x="4732" y="7218"/>
                    <a:pt x="4765" y="7218"/>
                  </a:cubicBezTo>
                  <a:cubicBezTo>
                    <a:pt x="7874" y="7218"/>
                    <a:pt x="9525" y="3450"/>
                    <a:pt x="7351" y="1169"/>
                  </a:cubicBezTo>
                  <a:cubicBezTo>
                    <a:pt x="6591" y="395"/>
                    <a:pt x="5664" y="1"/>
                    <a:pt x="473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8"/>
            <p:cNvSpPr/>
            <p:nvPr/>
          </p:nvSpPr>
          <p:spPr>
            <a:xfrm>
              <a:off x="6506825" y="4962275"/>
              <a:ext cx="239000" cy="179750"/>
            </a:xfrm>
            <a:custGeom>
              <a:rect b="b" l="l" r="r" t="t"/>
              <a:pathLst>
                <a:path extrusionOk="0" h="7190" w="9560">
                  <a:moveTo>
                    <a:pt x="4773" y="1"/>
                  </a:moveTo>
                  <a:cubicBezTo>
                    <a:pt x="3837" y="1"/>
                    <a:pt x="2900" y="381"/>
                    <a:pt x="2209" y="1140"/>
                  </a:cubicBezTo>
                  <a:cubicBezTo>
                    <a:pt x="1" y="3403"/>
                    <a:pt x="1617" y="7190"/>
                    <a:pt x="4773" y="7190"/>
                  </a:cubicBezTo>
                  <a:cubicBezTo>
                    <a:pt x="4795" y="7190"/>
                    <a:pt x="4818" y="7189"/>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8"/>
            <p:cNvSpPr/>
            <p:nvPr/>
          </p:nvSpPr>
          <p:spPr>
            <a:xfrm>
              <a:off x="4006300" y="2443200"/>
              <a:ext cx="202100" cy="180775"/>
            </a:xfrm>
            <a:custGeom>
              <a:rect b="b" l="l" r="r" t="t"/>
              <a:pathLst>
                <a:path extrusionOk="0" h="7231" w="8084">
                  <a:moveTo>
                    <a:pt x="4023" y="1"/>
                  </a:moveTo>
                  <a:cubicBezTo>
                    <a:pt x="3204" y="1"/>
                    <a:pt x="2389" y="304"/>
                    <a:pt x="1709" y="922"/>
                  </a:cubicBezTo>
                  <a:cubicBezTo>
                    <a:pt x="190" y="2278"/>
                    <a:pt x="0" y="4448"/>
                    <a:pt x="1329" y="5967"/>
                  </a:cubicBezTo>
                  <a:cubicBezTo>
                    <a:pt x="2056" y="6797"/>
                    <a:pt x="3051" y="7231"/>
                    <a:pt x="4052" y="7231"/>
                  </a:cubicBezTo>
                  <a:cubicBezTo>
                    <a:pt x="4881" y="7231"/>
                    <a:pt x="5714" y="6934"/>
                    <a:pt x="6402" y="6319"/>
                  </a:cubicBezTo>
                  <a:cubicBezTo>
                    <a:pt x="7893" y="4990"/>
                    <a:pt x="8083" y="2766"/>
                    <a:pt x="6754" y="1274"/>
                  </a:cubicBezTo>
                  <a:cubicBezTo>
                    <a:pt x="5987"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8"/>
            <p:cNvSpPr/>
            <p:nvPr/>
          </p:nvSpPr>
          <p:spPr>
            <a:xfrm>
              <a:off x="3988000" y="3073100"/>
              <a:ext cx="238125" cy="179775"/>
            </a:xfrm>
            <a:custGeom>
              <a:rect b="b" l="l" r="r" t="t"/>
              <a:pathLst>
                <a:path extrusionOk="0" h="7191" w="9525">
                  <a:moveTo>
                    <a:pt x="4787" y="1"/>
                  </a:moveTo>
                  <a:cubicBezTo>
                    <a:pt x="3885" y="1"/>
                    <a:pt x="2984" y="354"/>
                    <a:pt x="2306" y="1059"/>
                  </a:cubicBezTo>
                  <a:cubicBezTo>
                    <a:pt x="0" y="3256"/>
                    <a:pt x="1519" y="7135"/>
                    <a:pt x="4692" y="7189"/>
                  </a:cubicBezTo>
                  <a:cubicBezTo>
                    <a:pt x="4726" y="7190"/>
                    <a:pt x="4759" y="7190"/>
                    <a:pt x="4792" y="7190"/>
                  </a:cubicBezTo>
                  <a:cubicBezTo>
                    <a:pt x="7927" y="7190"/>
                    <a:pt x="9525" y="3395"/>
                    <a:pt x="7351" y="1141"/>
                  </a:cubicBezTo>
                  <a:cubicBezTo>
                    <a:pt x="6660" y="381"/>
                    <a:pt x="5723"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8"/>
            <p:cNvSpPr/>
            <p:nvPr/>
          </p:nvSpPr>
          <p:spPr>
            <a:xfrm>
              <a:off x="4617250" y="2443250"/>
              <a:ext cx="239200" cy="180325"/>
            </a:xfrm>
            <a:custGeom>
              <a:rect b="b" l="l" r="r" t="t"/>
              <a:pathLst>
                <a:path extrusionOk="0" h="7213" w="9568">
                  <a:moveTo>
                    <a:pt x="4791" y="1"/>
                  </a:moveTo>
                  <a:cubicBezTo>
                    <a:pt x="3881" y="1"/>
                    <a:pt x="2975" y="360"/>
                    <a:pt x="2307" y="1082"/>
                  </a:cubicBezTo>
                  <a:cubicBezTo>
                    <a:pt x="1" y="3306"/>
                    <a:pt x="1574" y="7185"/>
                    <a:pt x="4748" y="7212"/>
                  </a:cubicBezTo>
                  <a:cubicBezTo>
                    <a:pt x="4759" y="7212"/>
                    <a:pt x="4770" y="7212"/>
                    <a:pt x="4781" y="7212"/>
                  </a:cubicBezTo>
                  <a:cubicBezTo>
                    <a:pt x="7960" y="7212"/>
                    <a:pt x="9568" y="3407"/>
                    <a:pt x="7352" y="1137"/>
                  </a:cubicBezTo>
                  <a:cubicBezTo>
                    <a:pt x="6664" y="380"/>
                    <a:pt x="5726" y="1"/>
                    <a:pt x="479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8"/>
            <p:cNvSpPr/>
            <p:nvPr/>
          </p:nvSpPr>
          <p:spPr>
            <a:xfrm>
              <a:off x="3988175" y="3703750"/>
              <a:ext cx="238525" cy="180325"/>
            </a:xfrm>
            <a:custGeom>
              <a:rect b="b" l="l" r="r" t="t"/>
              <a:pathLst>
                <a:path extrusionOk="0" h="7213" w="9541">
                  <a:moveTo>
                    <a:pt x="4787" y="0"/>
                  </a:moveTo>
                  <a:cubicBezTo>
                    <a:pt x="1609" y="0"/>
                    <a:pt x="1" y="3806"/>
                    <a:pt x="2217" y="6076"/>
                  </a:cubicBezTo>
                  <a:cubicBezTo>
                    <a:pt x="2905" y="6832"/>
                    <a:pt x="3836" y="7212"/>
                    <a:pt x="4767" y="7212"/>
                  </a:cubicBezTo>
                  <a:cubicBezTo>
                    <a:pt x="5674" y="7212"/>
                    <a:pt x="6580" y="6853"/>
                    <a:pt x="7262" y="6130"/>
                  </a:cubicBezTo>
                  <a:cubicBezTo>
                    <a:pt x="9541" y="3906"/>
                    <a:pt x="7995"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8"/>
            <p:cNvSpPr/>
            <p:nvPr/>
          </p:nvSpPr>
          <p:spPr>
            <a:xfrm>
              <a:off x="4636250" y="3072975"/>
              <a:ext cx="201425" cy="180925"/>
            </a:xfrm>
            <a:custGeom>
              <a:rect b="b" l="l" r="r" t="t"/>
              <a:pathLst>
                <a:path extrusionOk="0" h="7237" w="8057">
                  <a:moveTo>
                    <a:pt x="4023" y="0"/>
                  </a:moveTo>
                  <a:cubicBezTo>
                    <a:pt x="3177" y="0"/>
                    <a:pt x="2335" y="327"/>
                    <a:pt x="1628" y="983"/>
                  </a:cubicBezTo>
                  <a:cubicBezTo>
                    <a:pt x="109" y="2393"/>
                    <a:pt x="0" y="4536"/>
                    <a:pt x="1411" y="6028"/>
                  </a:cubicBezTo>
                  <a:cubicBezTo>
                    <a:pt x="2123" y="6827"/>
                    <a:pt x="3107" y="7237"/>
                    <a:pt x="4097" y="7237"/>
                  </a:cubicBezTo>
                  <a:cubicBezTo>
                    <a:pt x="4955" y="7237"/>
                    <a:pt x="5817" y="6929"/>
                    <a:pt x="6510" y="6299"/>
                  </a:cubicBezTo>
                  <a:cubicBezTo>
                    <a:pt x="7975" y="4943"/>
                    <a:pt x="8056" y="2637"/>
                    <a:pt x="6673" y="1200"/>
                  </a:cubicBezTo>
                  <a:cubicBezTo>
                    <a:pt x="5903" y="401"/>
                    <a:pt x="4961" y="0"/>
                    <a:pt x="4023"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8"/>
            <p:cNvSpPr/>
            <p:nvPr/>
          </p:nvSpPr>
          <p:spPr>
            <a:xfrm>
              <a:off x="5247225" y="2443175"/>
              <a:ext cx="238500" cy="179725"/>
            </a:xfrm>
            <a:custGeom>
              <a:rect b="b" l="l" r="r" t="t"/>
              <a:pathLst>
                <a:path extrusionOk="0" h="7189" w="9540">
                  <a:moveTo>
                    <a:pt x="4765" y="0"/>
                  </a:moveTo>
                  <a:cubicBezTo>
                    <a:pt x="3855" y="0"/>
                    <a:pt x="2950" y="360"/>
                    <a:pt x="2278" y="1085"/>
                  </a:cubicBezTo>
                  <a:cubicBezTo>
                    <a:pt x="0" y="3309"/>
                    <a:pt x="1573" y="7188"/>
                    <a:pt x="4774" y="7188"/>
                  </a:cubicBezTo>
                  <a:cubicBezTo>
                    <a:pt x="4785" y="7188"/>
                    <a:pt x="4796" y="7188"/>
                    <a:pt x="4807" y="7188"/>
                  </a:cubicBezTo>
                  <a:cubicBezTo>
                    <a:pt x="7959" y="7188"/>
                    <a:pt x="9540"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8"/>
            <p:cNvSpPr/>
            <p:nvPr/>
          </p:nvSpPr>
          <p:spPr>
            <a:xfrm>
              <a:off x="4006975" y="4332350"/>
              <a:ext cx="201425" cy="181225"/>
            </a:xfrm>
            <a:custGeom>
              <a:rect b="b" l="l" r="r" t="t"/>
              <a:pathLst>
                <a:path extrusionOk="0" h="7249" w="8057">
                  <a:moveTo>
                    <a:pt x="4008" y="1"/>
                  </a:moveTo>
                  <a:cubicBezTo>
                    <a:pt x="3158" y="1"/>
                    <a:pt x="2309" y="334"/>
                    <a:pt x="1601" y="1004"/>
                  </a:cubicBezTo>
                  <a:cubicBezTo>
                    <a:pt x="109" y="2387"/>
                    <a:pt x="0" y="4557"/>
                    <a:pt x="1384" y="6049"/>
                  </a:cubicBezTo>
                  <a:cubicBezTo>
                    <a:pt x="2082" y="6847"/>
                    <a:pt x="3051" y="7249"/>
                    <a:pt x="4021" y="7249"/>
                  </a:cubicBezTo>
                  <a:cubicBezTo>
                    <a:pt x="4897" y="7249"/>
                    <a:pt x="5774" y="6922"/>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8"/>
            <p:cNvSpPr/>
            <p:nvPr/>
          </p:nvSpPr>
          <p:spPr>
            <a:xfrm>
              <a:off x="4617950" y="3702900"/>
              <a:ext cx="238325" cy="179900"/>
            </a:xfrm>
            <a:custGeom>
              <a:rect b="b" l="l" r="r" t="t"/>
              <a:pathLst>
                <a:path extrusionOk="0" h="7196" w="9533">
                  <a:moveTo>
                    <a:pt x="4759" y="0"/>
                  </a:moveTo>
                  <a:cubicBezTo>
                    <a:pt x="3858" y="0"/>
                    <a:pt x="2957" y="346"/>
                    <a:pt x="2279" y="1038"/>
                  </a:cubicBezTo>
                  <a:cubicBezTo>
                    <a:pt x="0" y="3262"/>
                    <a:pt x="1519" y="7141"/>
                    <a:pt x="4693" y="7195"/>
                  </a:cubicBezTo>
                  <a:cubicBezTo>
                    <a:pt x="4715" y="7196"/>
                    <a:pt x="4737" y="7196"/>
                    <a:pt x="4760" y="7196"/>
                  </a:cubicBezTo>
                  <a:cubicBezTo>
                    <a:pt x="7916" y="7196"/>
                    <a:pt x="9532" y="3409"/>
                    <a:pt x="7324" y="1119"/>
                  </a:cubicBezTo>
                  <a:cubicBezTo>
                    <a:pt x="6633" y="373"/>
                    <a:pt x="5695"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8"/>
            <p:cNvSpPr/>
            <p:nvPr/>
          </p:nvSpPr>
          <p:spPr>
            <a:xfrm>
              <a:off x="7141825" y="1811875"/>
              <a:ext cx="238700" cy="180050"/>
            </a:xfrm>
            <a:custGeom>
              <a:rect b="b" l="l" r="r" t="t"/>
              <a:pathLst>
                <a:path extrusionOk="0" h="7202" w="9548">
                  <a:moveTo>
                    <a:pt x="4774" y="0"/>
                  </a:moveTo>
                  <a:cubicBezTo>
                    <a:pt x="1600" y="0"/>
                    <a:pt x="0" y="3825"/>
                    <a:pt x="2224" y="6103"/>
                  </a:cubicBezTo>
                  <a:cubicBezTo>
                    <a:pt x="2902" y="6835"/>
                    <a:pt x="3825" y="7201"/>
                    <a:pt x="4750" y="7201"/>
                  </a:cubicBezTo>
                  <a:cubicBezTo>
                    <a:pt x="5676" y="7201"/>
                    <a:pt x="6605" y="6835"/>
                    <a:pt x="7296" y="6103"/>
                  </a:cubicBezTo>
                  <a:cubicBezTo>
                    <a:pt x="9548" y="3879"/>
                    <a:pt x="7975" y="27"/>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8"/>
            <p:cNvSpPr/>
            <p:nvPr/>
          </p:nvSpPr>
          <p:spPr>
            <a:xfrm>
              <a:off x="7142025" y="552650"/>
              <a:ext cx="238500" cy="179800"/>
            </a:xfrm>
            <a:custGeom>
              <a:rect b="b" l="l" r="r" t="t"/>
              <a:pathLst>
                <a:path extrusionOk="0" h="7192" w="9540">
                  <a:moveTo>
                    <a:pt x="4760" y="0"/>
                  </a:moveTo>
                  <a:cubicBezTo>
                    <a:pt x="1608" y="0"/>
                    <a:pt x="0" y="3806"/>
                    <a:pt x="2216" y="6076"/>
                  </a:cubicBezTo>
                  <a:cubicBezTo>
                    <a:pt x="2904" y="6819"/>
                    <a:pt x="3836" y="7192"/>
                    <a:pt x="4767" y="7192"/>
                  </a:cubicBezTo>
                  <a:cubicBezTo>
                    <a:pt x="5673" y="7192"/>
                    <a:pt x="6579" y="6839"/>
                    <a:pt x="7261" y="6130"/>
                  </a:cubicBezTo>
                  <a:cubicBezTo>
                    <a:pt x="9540" y="3906"/>
                    <a:pt x="7994" y="27"/>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8"/>
            <p:cNvSpPr/>
            <p:nvPr/>
          </p:nvSpPr>
          <p:spPr>
            <a:xfrm>
              <a:off x="7160125" y="1181075"/>
              <a:ext cx="201425" cy="181050"/>
            </a:xfrm>
            <a:custGeom>
              <a:rect b="b" l="l" r="r" t="t"/>
              <a:pathLst>
                <a:path extrusionOk="0" h="7242" w="8057">
                  <a:moveTo>
                    <a:pt x="4033" y="1"/>
                  </a:moveTo>
                  <a:cubicBezTo>
                    <a:pt x="3183" y="1"/>
                    <a:pt x="2336" y="327"/>
                    <a:pt x="1628" y="983"/>
                  </a:cubicBezTo>
                  <a:cubicBezTo>
                    <a:pt x="136" y="2394"/>
                    <a:pt x="1" y="4564"/>
                    <a:pt x="1411" y="6056"/>
                  </a:cubicBezTo>
                  <a:cubicBezTo>
                    <a:pt x="2095" y="6840"/>
                    <a:pt x="3065" y="7242"/>
                    <a:pt x="4035" y="7242"/>
                  </a:cubicBezTo>
                  <a:cubicBezTo>
                    <a:pt x="4910" y="7242"/>
                    <a:pt x="5787" y="6914"/>
                    <a:pt x="6456" y="6245"/>
                  </a:cubicBezTo>
                  <a:cubicBezTo>
                    <a:pt x="7975" y="4944"/>
                    <a:pt x="8056" y="2638"/>
                    <a:pt x="6673" y="1200"/>
                  </a:cubicBezTo>
                  <a:cubicBezTo>
                    <a:pt x="5917" y="402"/>
                    <a:pt x="4974" y="1"/>
                    <a:pt x="403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18"/>
            <p:cNvSpPr/>
            <p:nvPr/>
          </p:nvSpPr>
          <p:spPr>
            <a:xfrm>
              <a:off x="7141825" y="4962975"/>
              <a:ext cx="238700" cy="180150"/>
            </a:xfrm>
            <a:custGeom>
              <a:rect b="b" l="l" r="r" t="t"/>
              <a:pathLst>
                <a:path extrusionOk="0" h="7206" w="9548">
                  <a:moveTo>
                    <a:pt x="4801" y="0"/>
                  </a:moveTo>
                  <a:cubicBezTo>
                    <a:pt x="1600" y="0"/>
                    <a:pt x="0" y="3852"/>
                    <a:pt x="2251" y="6103"/>
                  </a:cubicBezTo>
                  <a:cubicBezTo>
                    <a:pt x="2933" y="6839"/>
                    <a:pt x="3854" y="7205"/>
                    <a:pt x="4777" y="7205"/>
                  </a:cubicBezTo>
                  <a:cubicBezTo>
                    <a:pt x="5691" y="7205"/>
                    <a:pt x="6608" y="6846"/>
                    <a:pt x="7296" y="6130"/>
                  </a:cubicBezTo>
                  <a:cubicBezTo>
                    <a:pt x="9548" y="3879"/>
                    <a:pt x="7975"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8"/>
            <p:cNvSpPr/>
            <p:nvPr/>
          </p:nvSpPr>
          <p:spPr>
            <a:xfrm>
              <a:off x="7160125" y="2443200"/>
              <a:ext cx="202100" cy="180775"/>
            </a:xfrm>
            <a:custGeom>
              <a:rect b="b" l="l" r="r" t="t"/>
              <a:pathLst>
                <a:path extrusionOk="0" h="7231" w="8084">
                  <a:moveTo>
                    <a:pt x="4012" y="1"/>
                  </a:moveTo>
                  <a:cubicBezTo>
                    <a:pt x="3198" y="1"/>
                    <a:pt x="2389" y="304"/>
                    <a:pt x="1709" y="922"/>
                  </a:cubicBezTo>
                  <a:cubicBezTo>
                    <a:pt x="190" y="2278"/>
                    <a:pt x="1" y="4448"/>
                    <a:pt x="1330" y="5967"/>
                  </a:cubicBezTo>
                  <a:cubicBezTo>
                    <a:pt x="2057" y="6797"/>
                    <a:pt x="3051" y="7231"/>
                    <a:pt x="4048" y="7231"/>
                  </a:cubicBezTo>
                  <a:cubicBezTo>
                    <a:pt x="4873" y="7231"/>
                    <a:pt x="5699" y="6934"/>
                    <a:pt x="6375" y="6319"/>
                  </a:cubicBezTo>
                  <a:cubicBezTo>
                    <a:pt x="7894" y="4990"/>
                    <a:pt x="8083" y="2766"/>
                    <a:pt x="6727" y="1274"/>
                  </a:cubicBezTo>
                  <a:cubicBezTo>
                    <a:pt x="5960"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8"/>
            <p:cNvSpPr/>
            <p:nvPr/>
          </p:nvSpPr>
          <p:spPr>
            <a:xfrm>
              <a:off x="7141825" y="3073100"/>
              <a:ext cx="238125" cy="179775"/>
            </a:xfrm>
            <a:custGeom>
              <a:rect b="b" l="l" r="r" t="t"/>
              <a:pathLst>
                <a:path extrusionOk="0" h="7191" w="9525">
                  <a:moveTo>
                    <a:pt x="4781" y="1"/>
                  </a:moveTo>
                  <a:cubicBezTo>
                    <a:pt x="3878" y="1"/>
                    <a:pt x="2971" y="354"/>
                    <a:pt x="2279" y="1059"/>
                  </a:cubicBezTo>
                  <a:cubicBezTo>
                    <a:pt x="0" y="3256"/>
                    <a:pt x="1519" y="7135"/>
                    <a:pt x="4693" y="7189"/>
                  </a:cubicBezTo>
                  <a:cubicBezTo>
                    <a:pt x="4726" y="7190"/>
                    <a:pt x="4759" y="7190"/>
                    <a:pt x="4792" y="7190"/>
                  </a:cubicBezTo>
                  <a:cubicBezTo>
                    <a:pt x="7927" y="7190"/>
                    <a:pt x="9525" y="3395"/>
                    <a:pt x="7324" y="1141"/>
                  </a:cubicBezTo>
                  <a:cubicBezTo>
                    <a:pt x="6647" y="381"/>
                    <a:pt x="5717" y="1"/>
                    <a:pt x="478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8"/>
            <p:cNvSpPr/>
            <p:nvPr/>
          </p:nvSpPr>
          <p:spPr>
            <a:xfrm>
              <a:off x="7142025" y="3703750"/>
              <a:ext cx="238500" cy="180325"/>
            </a:xfrm>
            <a:custGeom>
              <a:rect b="b" l="l" r="r" t="t"/>
              <a:pathLst>
                <a:path extrusionOk="0" h="7213" w="9540">
                  <a:moveTo>
                    <a:pt x="4760" y="0"/>
                  </a:moveTo>
                  <a:cubicBezTo>
                    <a:pt x="1608" y="0"/>
                    <a:pt x="0" y="3806"/>
                    <a:pt x="2216" y="6076"/>
                  </a:cubicBezTo>
                  <a:cubicBezTo>
                    <a:pt x="2904" y="6832"/>
                    <a:pt x="3835" y="7212"/>
                    <a:pt x="4767" y="7212"/>
                  </a:cubicBezTo>
                  <a:cubicBezTo>
                    <a:pt x="5673" y="7212"/>
                    <a:pt x="6579" y="6853"/>
                    <a:pt x="7261" y="6130"/>
                  </a:cubicBezTo>
                  <a:cubicBezTo>
                    <a:pt x="9540" y="3906"/>
                    <a:pt x="7994" y="28"/>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8"/>
            <p:cNvSpPr/>
            <p:nvPr/>
          </p:nvSpPr>
          <p:spPr>
            <a:xfrm>
              <a:off x="7160125" y="4332350"/>
              <a:ext cx="201425" cy="181225"/>
            </a:xfrm>
            <a:custGeom>
              <a:rect b="b" l="l" r="r" t="t"/>
              <a:pathLst>
                <a:path extrusionOk="0" h="7249" w="8057">
                  <a:moveTo>
                    <a:pt x="4035" y="1"/>
                  </a:moveTo>
                  <a:cubicBezTo>
                    <a:pt x="3185" y="1"/>
                    <a:pt x="2336" y="334"/>
                    <a:pt x="1628" y="1004"/>
                  </a:cubicBezTo>
                  <a:cubicBezTo>
                    <a:pt x="136" y="2387"/>
                    <a:pt x="1" y="4557"/>
                    <a:pt x="1411" y="6049"/>
                  </a:cubicBezTo>
                  <a:cubicBezTo>
                    <a:pt x="2095" y="6847"/>
                    <a:pt x="3065" y="7249"/>
                    <a:pt x="4035" y="7249"/>
                  </a:cubicBezTo>
                  <a:cubicBezTo>
                    <a:pt x="4911" y="7249"/>
                    <a:pt x="5787" y="6922"/>
                    <a:pt x="6456" y="6266"/>
                  </a:cubicBezTo>
                  <a:cubicBezTo>
                    <a:pt x="7975" y="4937"/>
                    <a:pt x="8056" y="2631"/>
                    <a:pt x="6673" y="1221"/>
                  </a:cubicBezTo>
                  <a:cubicBezTo>
                    <a:pt x="5918" y="409"/>
                    <a:pt x="4976"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0" name="Google Shape;1580;p18"/>
          <p:cNvSpPr txBox="1"/>
          <p:nvPr>
            <p:ph type="title"/>
          </p:nvPr>
        </p:nvSpPr>
        <p:spPr>
          <a:xfrm>
            <a:off x="1755450" y="1615900"/>
            <a:ext cx="6182100" cy="1253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sz="2400"/>
            </a:lvl2pPr>
            <a:lvl3pPr lvl="2" rtl="0" algn="ctr">
              <a:spcBef>
                <a:spcPts val="0"/>
              </a:spcBef>
              <a:spcAft>
                <a:spcPts val="0"/>
              </a:spcAft>
              <a:buNone/>
              <a:defRPr sz="2400"/>
            </a:lvl3pPr>
            <a:lvl4pPr lvl="3" rtl="0" algn="ctr">
              <a:spcBef>
                <a:spcPts val="0"/>
              </a:spcBef>
              <a:spcAft>
                <a:spcPts val="0"/>
              </a:spcAft>
              <a:buNone/>
              <a:defRPr sz="2400"/>
            </a:lvl4pPr>
            <a:lvl5pPr lvl="4" rtl="0" algn="ctr">
              <a:spcBef>
                <a:spcPts val="0"/>
              </a:spcBef>
              <a:spcAft>
                <a:spcPts val="0"/>
              </a:spcAft>
              <a:buNone/>
              <a:defRPr sz="2400"/>
            </a:lvl5pPr>
            <a:lvl6pPr lvl="5" rtl="0" algn="ctr">
              <a:spcBef>
                <a:spcPts val="0"/>
              </a:spcBef>
              <a:spcAft>
                <a:spcPts val="0"/>
              </a:spcAft>
              <a:buNone/>
              <a:defRPr sz="2400"/>
            </a:lvl6pPr>
            <a:lvl7pPr lvl="6" rtl="0" algn="ctr">
              <a:spcBef>
                <a:spcPts val="0"/>
              </a:spcBef>
              <a:spcAft>
                <a:spcPts val="0"/>
              </a:spcAft>
              <a:buNone/>
              <a:defRPr sz="2400"/>
            </a:lvl7pPr>
            <a:lvl8pPr lvl="7" rtl="0" algn="ctr">
              <a:spcBef>
                <a:spcPts val="0"/>
              </a:spcBef>
              <a:spcAft>
                <a:spcPts val="0"/>
              </a:spcAft>
              <a:buNone/>
              <a:defRPr sz="2400"/>
            </a:lvl8pPr>
            <a:lvl9pPr lvl="8" rtl="0" algn="ctr">
              <a:spcBef>
                <a:spcPts val="0"/>
              </a:spcBef>
              <a:spcAft>
                <a:spcPts val="0"/>
              </a:spcAft>
              <a:buNone/>
              <a:defRPr sz="2400"/>
            </a:lvl9pPr>
          </a:lstStyle>
          <a:p/>
        </p:txBody>
      </p:sp>
      <p:sp>
        <p:nvSpPr>
          <p:cNvPr id="1581" name="Google Shape;1581;p18"/>
          <p:cNvSpPr txBox="1"/>
          <p:nvPr>
            <p:ph idx="1" type="subTitle"/>
          </p:nvPr>
        </p:nvSpPr>
        <p:spPr>
          <a:xfrm>
            <a:off x="4208200" y="3245375"/>
            <a:ext cx="3803400" cy="337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b="1" sz="1400">
                <a:solidFill>
                  <a:schemeClr val="accent5"/>
                </a:solidFill>
              </a:defRPr>
            </a:lvl1pPr>
            <a:lvl2pPr lvl="1" rtl="0" algn="r">
              <a:lnSpc>
                <a:spcPct val="100000"/>
              </a:lnSpc>
              <a:spcBef>
                <a:spcPts val="1600"/>
              </a:spcBef>
              <a:spcAft>
                <a:spcPts val="0"/>
              </a:spcAft>
              <a:buNone/>
              <a:defRPr/>
            </a:lvl2pPr>
            <a:lvl3pPr lvl="2" rtl="0" algn="r">
              <a:lnSpc>
                <a:spcPct val="100000"/>
              </a:lnSpc>
              <a:spcBef>
                <a:spcPts val="1600"/>
              </a:spcBef>
              <a:spcAft>
                <a:spcPts val="0"/>
              </a:spcAft>
              <a:buNone/>
              <a:defRPr/>
            </a:lvl3pPr>
            <a:lvl4pPr lvl="3" rtl="0" algn="r">
              <a:lnSpc>
                <a:spcPct val="100000"/>
              </a:lnSpc>
              <a:spcBef>
                <a:spcPts val="1600"/>
              </a:spcBef>
              <a:spcAft>
                <a:spcPts val="0"/>
              </a:spcAft>
              <a:buNone/>
              <a:defRPr/>
            </a:lvl4pPr>
            <a:lvl5pPr lvl="4" rtl="0" algn="r">
              <a:lnSpc>
                <a:spcPct val="100000"/>
              </a:lnSpc>
              <a:spcBef>
                <a:spcPts val="1600"/>
              </a:spcBef>
              <a:spcAft>
                <a:spcPts val="0"/>
              </a:spcAft>
              <a:buNone/>
              <a:defRPr/>
            </a:lvl5pPr>
            <a:lvl6pPr lvl="5" rtl="0" algn="r">
              <a:lnSpc>
                <a:spcPct val="100000"/>
              </a:lnSpc>
              <a:spcBef>
                <a:spcPts val="1600"/>
              </a:spcBef>
              <a:spcAft>
                <a:spcPts val="0"/>
              </a:spcAft>
              <a:buNone/>
              <a:defRPr/>
            </a:lvl6pPr>
            <a:lvl7pPr lvl="6" rtl="0" algn="r">
              <a:lnSpc>
                <a:spcPct val="100000"/>
              </a:lnSpc>
              <a:spcBef>
                <a:spcPts val="1600"/>
              </a:spcBef>
              <a:spcAft>
                <a:spcPts val="0"/>
              </a:spcAft>
              <a:buNone/>
              <a:defRPr/>
            </a:lvl7pPr>
            <a:lvl8pPr lvl="7" rtl="0" algn="r">
              <a:lnSpc>
                <a:spcPct val="100000"/>
              </a:lnSpc>
              <a:spcBef>
                <a:spcPts val="1600"/>
              </a:spcBef>
              <a:spcAft>
                <a:spcPts val="0"/>
              </a:spcAft>
              <a:buNone/>
              <a:defRPr/>
            </a:lvl8pPr>
            <a:lvl9pPr lvl="8" rtl="0" algn="r">
              <a:lnSpc>
                <a:spcPct val="100000"/>
              </a:lnSpc>
              <a:spcBef>
                <a:spcPts val="1600"/>
              </a:spcBef>
              <a:spcAft>
                <a:spcPts val="1600"/>
              </a:spcAft>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6">
    <p:spTree>
      <p:nvGrpSpPr>
        <p:cNvPr id="1582" name="Shape 1582"/>
        <p:cNvGrpSpPr/>
        <p:nvPr/>
      </p:nvGrpSpPr>
      <p:grpSpPr>
        <a:xfrm>
          <a:off x="0" y="0"/>
          <a:ext cx="0" cy="0"/>
          <a:chOff x="0" y="0"/>
          <a:chExt cx="0" cy="0"/>
        </a:xfrm>
      </p:grpSpPr>
      <p:grpSp>
        <p:nvGrpSpPr>
          <p:cNvPr id="1583" name="Google Shape;1583;p19"/>
          <p:cNvGrpSpPr/>
          <p:nvPr/>
        </p:nvGrpSpPr>
        <p:grpSpPr>
          <a:xfrm>
            <a:off x="7538938" y="386084"/>
            <a:ext cx="1252756" cy="791730"/>
            <a:chOff x="209625" y="551300"/>
            <a:chExt cx="7170900" cy="4592400"/>
          </a:xfrm>
        </p:grpSpPr>
        <p:sp>
          <p:nvSpPr>
            <p:cNvPr id="1584" name="Google Shape;1584;p19"/>
            <p:cNvSpPr/>
            <p:nvPr/>
          </p:nvSpPr>
          <p:spPr>
            <a:xfrm>
              <a:off x="838900" y="1811875"/>
              <a:ext cx="238725" cy="180050"/>
            </a:xfrm>
            <a:custGeom>
              <a:rect b="b" l="l" r="r" t="t"/>
              <a:pathLst>
                <a:path extrusionOk="0" h="7202" w="9549">
                  <a:moveTo>
                    <a:pt x="4802" y="0"/>
                  </a:moveTo>
                  <a:cubicBezTo>
                    <a:pt x="1601" y="0"/>
                    <a:pt x="1" y="3825"/>
                    <a:pt x="2252" y="6103"/>
                  </a:cubicBezTo>
                  <a:cubicBezTo>
                    <a:pt x="2930" y="6835"/>
                    <a:pt x="3852" y="7201"/>
                    <a:pt x="4775" y="7201"/>
                  </a:cubicBezTo>
                  <a:cubicBezTo>
                    <a:pt x="5697" y="7201"/>
                    <a:pt x="6619" y="6835"/>
                    <a:pt x="7297" y="6103"/>
                  </a:cubicBezTo>
                  <a:cubicBezTo>
                    <a:pt x="9548" y="3879"/>
                    <a:pt x="7975" y="27"/>
                    <a:pt x="480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9"/>
            <p:cNvSpPr/>
            <p:nvPr/>
          </p:nvSpPr>
          <p:spPr>
            <a:xfrm>
              <a:off x="1469250" y="1182575"/>
              <a:ext cx="238325" cy="179750"/>
            </a:xfrm>
            <a:custGeom>
              <a:rect b="b" l="l" r="r" t="t"/>
              <a:pathLst>
                <a:path extrusionOk="0" h="7190" w="9533">
                  <a:moveTo>
                    <a:pt x="4746" y="1"/>
                  </a:moveTo>
                  <a:cubicBezTo>
                    <a:pt x="1616" y="1"/>
                    <a:pt x="0" y="3761"/>
                    <a:pt x="2182" y="6050"/>
                  </a:cubicBezTo>
                  <a:cubicBezTo>
                    <a:pt x="2859" y="6810"/>
                    <a:pt x="3796" y="7189"/>
                    <a:pt x="4739" y="7189"/>
                  </a:cubicBezTo>
                  <a:cubicBezTo>
                    <a:pt x="5648" y="7189"/>
                    <a:pt x="6562" y="6837"/>
                    <a:pt x="7254" y="6131"/>
                  </a:cubicBezTo>
                  <a:cubicBezTo>
                    <a:pt x="9532" y="3934"/>
                    <a:pt x="8013" y="55"/>
                    <a:pt x="4813" y="1"/>
                  </a:cubicBezTo>
                  <a:cubicBezTo>
                    <a:pt x="4790"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9"/>
            <p:cNvSpPr/>
            <p:nvPr/>
          </p:nvSpPr>
          <p:spPr>
            <a:xfrm>
              <a:off x="2098325" y="551550"/>
              <a:ext cx="239200" cy="180150"/>
            </a:xfrm>
            <a:custGeom>
              <a:rect b="b" l="l" r="r" t="t"/>
              <a:pathLst>
                <a:path extrusionOk="0" h="7206" w="9568">
                  <a:moveTo>
                    <a:pt x="4746" y="0"/>
                  </a:moveTo>
                  <a:cubicBezTo>
                    <a:pt x="3826" y="0"/>
                    <a:pt x="2912" y="366"/>
                    <a:pt x="2244" y="1102"/>
                  </a:cubicBezTo>
                  <a:cubicBezTo>
                    <a:pt x="1" y="3372"/>
                    <a:pt x="1609" y="7205"/>
                    <a:pt x="4787" y="7205"/>
                  </a:cubicBezTo>
                  <a:cubicBezTo>
                    <a:pt x="4798" y="7205"/>
                    <a:pt x="4810" y="7205"/>
                    <a:pt x="4821" y="7205"/>
                  </a:cubicBezTo>
                  <a:cubicBezTo>
                    <a:pt x="7994" y="7151"/>
                    <a:pt x="9568" y="3299"/>
                    <a:pt x="7262" y="1075"/>
                  </a:cubicBezTo>
                  <a:cubicBezTo>
                    <a:pt x="6574" y="360"/>
                    <a:pt x="5657" y="0"/>
                    <a:pt x="474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9"/>
            <p:cNvSpPr/>
            <p:nvPr/>
          </p:nvSpPr>
          <p:spPr>
            <a:xfrm>
              <a:off x="1468850" y="1811875"/>
              <a:ext cx="238725" cy="180050"/>
            </a:xfrm>
            <a:custGeom>
              <a:rect b="b" l="l" r="r" t="t"/>
              <a:pathLst>
                <a:path extrusionOk="0" h="7202" w="9549">
                  <a:moveTo>
                    <a:pt x="4748" y="0"/>
                  </a:moveTo>
                  <a:cubicBezTo>
                    <a:pt x="1574" y="27"/>
                    <a:pt x="1" y="3879"/>
                    <a:pt x="2252" y="6103"/>
                  </a:cubicBezTo>
                  <a:cubicBezTo>
                    <a:pt x="2944" y="6835"/>
                    <a:pt x="3866" y="7201"/>
                    <a:pt x="4788" y="7201"/>
                  </a:cubicBezTo>
                  <a:cubicBezTo>
                    <a:pt x="5710" y="7201"/>
                    <a:pt x="6633" y="6835"/>
                    <a:pt x="7324" y="6103"/>
                  </a:cubicBezTo>
                  <a:cubicBezTo>
                    <a:pt x="9548" y="3825"/>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9"/>
            <p:cNvSpPr/>
            <p:nvPr/>
          </p:nvSpPr>
          <p:spPr>
            <a:xfrm>
              <a:off x="2116450" y="1181050"/>
              <a:ext cx="202775" cy="181225"/>
            </a:xfrm>
            <a:custGeom>
              <a:rect b="b" l="l" r="r" t="t"/>
              <a:pathLst>
                <a:path extrusionOk="0" h="7249" w="8111">
                  <a:moveTo>
                    <a:pt x="4037" y="0"/>
                  </a:moveTo>
                  <a:cubicBezTo>
                    <a:pt x="3213" y="0"/>
                    <a:pt x="2393" y="309"/>
                    <a:pt x="1709" y="930"/>
                  </a:cubicBezTo>
                  <a:cubicBezTo>
                    <a:pt x="163" y="2314"/>
                    <a:pt x="0" y="4429"/>
                    <a:pt x="1356" y="5975"/>
                  </a:cubicBezTo>
                  <a:cubicBezTo>
                    <a:pt x="2109" y="6817"/>
                    <a:pt x="3087" y="7248"/>
                    <a:pt x="4067" y="7248"/>
                  </a:cubicBezTo>
                  <a:cubicBezTo>
                    <a:pt x="4887" y="7248"/>
                    <a:pt x="5709" y="6946"/>
                    <a:pt x="6401" y="6328"/>
                  </a:cubicBezTo>
                  <a:cubicBezTo>
                    <a:pt x="7920" y="4972"/>
                    <a:pt x="8110" y="2775"/>
                    <a:pt x="6754" y="1283"/>
                  </a:cubicBezTo>
                  <a:cubicBezTo>
                    <a:pt x="5990" y="431"/>
                    <a:pt x="5011" y="0"/>
                    <a:pt x="403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9"/>
            <p:cNvSpPr/>
            <p:nvPr/>
          </p:nvSpPr>
          <p:spPr>
            <a:xfrm>
              <a:off x="2747075" y="551300"/>
              <a:ext cx="201425" cy="180975"/>
            </a:xfrm>
            <a:custGeom>
              <a:rect b="b" l="l" r="r" t="t"/>
              <a:pathLst>
                <a:path extrusionOk="0" h="7239" w="8057">
                  <a:moveTo>
                    <a:pt x="4008" y="1"/>
                  </a:moveTo>
                  <a:cubicBezTo>
                    <a:pt x="3158" y="1"/>
                    <a:pt x="2309" y="334"/>
                    <a:pt x="1601" y="1004"/>
                  </a:cubicBezTo>
                  <a:cubicBezTo>
                    <a:pt x="82" y="2414"/>
                    <a:pt x="0" y="4557"/>
                    <a:pt x="1384" y="6049"/>
                  </a:cubicBezTo>
                  <a:cubicBezTo>
                    <a:pt x="2129" y="6837"/>
                    <a:pt x="3086" y="7239"/>
                    <a:pt x="4043" y="7239"/>
                  </a:cubicBezTo>
                  <a:cubicBezTo>
                    <a:pt x="4897" y="7239"/>
                    <a:pt x="5752" y="6918"/>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9"/>
            <p:cNvSpPr/>
            <p:nvPr/>
          </p:nvSpPr>
          <p:spPr>
            <a:xfrm>
              <a:off x="2098125" y="1811875"/>
              <a:ext cx="238725" cy="180550"/>
            </a:xfrm>
            <a:custGeom>
              <a:rect b="b" l="l" r="r" t="t"/>
              <a:pathLst>
                <a:path extrusionOk="0" h="7222" w="9549">
                  <a:moveTo>
                    <a:pt x="4775" y="0"/>
                  </a:moveTo>
                  <a:cubicBezTo>
                    <a:pt x="1601" y="0"/>
                    <a:pt x="1" y="3852"/>
                    <a:pt x="2252" y="6103"/>
                  </a:cubicBezTo>
                  <a:cubicBezTo>
                    <a:pt x="2930" y="6849"/>
                    <a:pt x="3852" y="7222"/>
                    <a:pt x="4775" y="7222"/>
                  </a:cubicBezTo>
                  <a:cubicBezTo>
                    <a:pt x="5697" y="7222"/>
                    <a:pt x="6619" y="6849"/>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19"/>
            <p:cNvSpPr/>
            <p:nvPr/>
          </p:nvSpPr>
          <p:spPr>
            <a:xfrm>
              <a:off x="2728000" y="1181375"/>
              <a:ext cx="238800" cy="179625"/>
            </a:xfrm>
            <a:custGeom>
              <a:rect b="b" l="l" r="r" t="t"/>
              <a:pathLst>
                <a:path extrusionOk="0" h="7185" w="9552">
                  <a:moveTo>
                    <a:pt x="4771" y="1"/>
                  </a:moveTo>
                  <a:cubicBezTo>
                    <a:pt x="3826" y="1"/>
                    <a:pt x="2884" y="381"/>
                    <a:pt x="2201" y="1134"/>
                  </a:cubicBezTo>
                  <a:cubicBezTo>
                    <a:pt x="0" y="3416"/>
                    <a:pt x="1624" y="7184"/>
                    <a:pt x="4759" y="7184"/>
                  </a:cubicBezTo>
                  <a:cubicBezTo>
                    <a:pt x="4792" y="7184"/>
                    <a:pt x="4825" y="7184"/>
                    <a:pt x="4859" y="7183"/>
                  </a:cubicBezTo>
                  <a:cubicBezTo>
                    <a:pt x="8033" y="7129"/>
                    <a:pt x="9551" y="3223"/>
                    <a:pt x="7246" y="1026"/>
                  </a:cubicBezTo>
                  <a:cubicBezTo>
                    <a:pt x="6561" y="340"/>
                    <a:pt x="566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9"/>
            <p:cNvSpPr/>
            <p:nvPr/>
          </p:nvSpPr>
          <p:spPr>
            <a:xfrm>
              <a:off x="3358025" y="551525"/>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6"/>
                    <a:pt x="4738" y="7206"/>
                    <a:pt x="4761" y="7206"/>
                  </a:cubicBezTo>
                  <a:cubicBezTo>
                    <a:pt x="7917" y="7206"/>
                    <a:pt x="9533" y="3420"/>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9"/>
            <p:cNvSpPr/>
            <p:nvPr/>
          </p:nvSpPr>
          <p:spPr>
            <a:xfrm>
              <a:off x="2747075" y="1810525"/>
              <a:ext cx="201425" cy="180975"/>
            </a:xfrm>
            <a:custGeom>
              <a:rect b="b" l="l" r="r" t="t"/>
              <a:pathLst>
                <a:path extrusionOk="0" h="7239" w="8057">
                  <a:moveTo>
                    <a:pt x="4008" y="0"/>
                  </a:moveTo>
                  <a:cubicBezTo>
                    <a:pt x="3158" y="0"/>
                    <a:pt x="2309" y="334"/>
                    <a:pt x="1601" y="1003"/>
                  </a:cubicBezTo>
                  <a:cubicBezTo>
                    <a:pt x="109" y="2414"/>
                    <a:pt x="0" y="4584"/>
                    <a:pt x="1384" y="6048"/>
                  </a:cubicBezTo>
                  <a:cubicBezTo>
                    <a:pt x="2086" y="6837"/>
                    <a:pt x="3060" y="7239"/>
                    <a:pt x="4036" y="7239"/>
                  </a:cubicBezTo>
                  <a:cubicBezTo>
                    <a:pt x="4906" y="7239"/>
                    <a:pt x="5778" y="6918"/>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9"/>
            <p:cNvSpPr/>
            <p:nvPr/>
          </p:nvSpPr>
          <p:spPr>
            <a:xfrm>
              <a:off x="3358025" y="1180950"/>
              <a:ext cx="238150" cy="180725"/>
            </a:xfrm>
            <a:custGeom>
              <a:rect b="b" l="l" r="r" t="t"/>
              <a:pathLst>
                <a:path extrusionOk="0" h="7229" w="9526">
                  <a:moveTo>
                    <a:pt x="4763" y="1"/>
                  </a:moveTo>
                  <a:cubicBezTo>
                    <a:pt x="3897" y="1"/>
                    <a:pt x="3028" y="347"/>
                    <a:pt x="2306" y="1043"/>
                  </a:cubicBezTo>
                  <a:cubicBezTo>
                    <a:pt x="1" y="3240"/>
                    <a:pt x="1493" y="7146"/>
                    <a:pt x="4666" y="7227"/>
                  </a:cubicBezTo>
                  <a:cubicBezTo>
                    <a:pt x="4700" y="7228"/>
                    <a:pt x="4733" y="7228"/>
                    <a:pt x="4767" y="7228"/>
                  </a:cubicBezTo>
                  <a:cubicBezTo>
                    <a:pt x="7902" y="7228"/>
                    <a:pt x="9525" y="3460"/>
                    <a:pt x="7352" y="1178"/>
                  </a:cubicBezTo>
                  <a:cubicBezTo>
                    <a:pt x="6610" y="394"/>
                    <a:pt x="5687" y="1"/>
                    <a:pt x="476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19"/>
            <p:cNvSpPr/>
            <p:nvPr/>
          </p:nvSpPr>
          <p:spPr>
            <a:xfrm>
              <a:off x="3357750" y="1811100"/>
              <a:ext cx="239000" cy="179825"/>
            </a:xfrm>
            <a:custGeom>
              <a:rect b="b" l="l" r="r" t="t"/>
              <a:pathLst>
                <a:path extrusionOk="0" h="7193" w="9560">
                  <a:moveTo>
                    <a:pt x="4786" y="0"/>
                  </a:moveTo>
                  <a:cubicBezTo>
                    <a:pt x="3845" y="0"/>
                    <a:pt x="2903" y="380"/>
                    <a:pt x="2209" y="1143"/>
                  </a:cubicBezTo>
                  <a:cubicBezTo>
                    <a:pt x="0" y="3406"/>
                    <a:pt x="1616" y="7192"/>
                    <a:pt x="4773" y="7192"/>
                  </a:cubicBezTo>
                  <a:cubicBezTo>
                    <a:pt x="4795" y="7192"/>
                    <a:pt x="4818" y="7192"/>
                    <a:pt x="4840" y="7192"/>
                  </a:cubicBezTo>
                  <a:cubicBezTo>
                    <a:pt x="8013"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9"/>
            <p:cNvSpPr/>
            <p:nvPr/>
          </p:nvSpPr>
          <p:spPr>
            <a:xfrm>
              <a:off x="209625" y="552625"/>
              <a:ext cx="238325" cy="180000"/>
            </a:xfrm>
            <a:custGeom>
              <a:rect b="b" l="l" r="r" t="t"/>
              <a:pathLst>
                <a:path extrusionOk="0" h="7200" w="9533">
                  <a:moveTo>
                    <a:pt x="4760" y="1"/>
                  </a:moveTo>
                  <a:cubicBezTo>
                    <a:pt x="4738" y="1"/>
                    <a:pt x="4716" y="1"/>
                    <a:pt x="4693" y="1"/>
                  </a:cubicBezTo>
                  <a:cubicBezTo>
                    <a:pt x="1520" y="55"/>
                    <a:pt x="1" y="3934"/>
                    <a:pt x="2279" y="6131"/>
                  </a:cubicBezTo>
                  <a:cubicBezTo>
                    <a:pt x="2955" y="6847"/>
                    <a:pt x="3857" y="7200"/>
                    <a:pt x="4759" y="7200"/>
                  </a:cubicBezTo>
                  <a:cubicBezTo>
                    <a:pt x="5702" y="7200"/>
                    <a:pt x="6644" y="6813"/>
                    <a:pt x="7324" y="6050"/>
                  </a:cubicBezTo>
                  <a:cubicBezTo>
                    <a:pt x="9533" y="3787"/>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9"/>
            <p:cNvSpPr/>
            <p:nvPr/>
          </p:nvSpPr>
          <p:spPr>
            <a:xfrm>
              <a:off x="210025" y="1182575"/>
              <a:ext cx="238325" cy="179650"/>
            </a:xfrm>
            <a:custGeom>
              <a:rect b="b" l="l" r="r" t="t"/>
              <a:pathLst>
                <a:path extrusionOk="0" h="7186" w="9533">
                  <a:moveTo>
                    <a:pt x="4719" y="1"/>
                  </a:moveTo>
                  <a:cubicBezTo>
                    <a:pt x="1590" y="1"/>
                    <a:pt x="0" y="3787"/>
                    <a:pt x="2209" y="6050"/>
                  </a:cubicBezTo>
                  <a:cubicBezTo>
                    <a:pt x="2896" y="6806"/>
                    <a:pt x="3828" y="7186"/>
                    <a:pt x="4759" y="7186"/>
                  </a:cubicBezTo>
                  <a:cubicBezTo>
                    <a:pt x="5665" y="7186"/>
                    <a:pt x="6572" y="6826"/>
                    <a:pt x="7254" y="6104"/>
                  </a:cubicBezTo>
                  <a:cubicBezTo>
                    <a:pt x="9532" y="3880"/>
                    <a:pt x="7986" y="28"/>
                    <a:pt x="4786" y="1"/>
                  </a:cubicBezTo>
                  <a:cubicBezTo>
                    <a:pt x="4763" y="1"/>
                    <a:pt x="4741" y="1"/>
                    <a:pt x="471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9"/>
            <p:cNvSpPr/>
            <p:nvPr/>
          </p:nvSpPr>
          <p:spPr>
            <a:xfrm>
              <a:off x="839100" y="552650"/>
              <a:ext cx="238525" cy="179800"/>
            </a:xfrm>
            <a:custGeom>
              <a:rect b="b" l="l" r="r" t="t"/>
              <a:pathLst>
                <a:path extrusionOk="0" h="7192" w="9541">
                  <a:moveTo>
                    <a:pt x="4787" y="0"/>
                  </a:moveTo>
                  <a:cubicBezTo>
                    <a:pt x="1609" y="0"/>
                    <a:pt x="1" y="3806"/>
                    <a:pt x="2217" y="6076"/>
                  </a:cubicBezTo>
                  <a:cubicBezTo>
                    <a:pt x="2905" y="6819"/>
                    <a:pt x="3843" y="7192"/>
                    <a:pt x="4778" y="7192"/>
                  </a:cubicBezTo>
                  <a:cubicBezTo>
                    <a:pt x="5687" y="7192"/>
                    <a:pt x="6593" y="6839"/>
                    <a:pt x="7262" y="6130"/>
                  </a:cubicBezTo>
                  <a:cubicBezTo>
                    <a:pt x="9540" y="3906"/>
                    <a:pt x="7994"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9"/>
            <p:cNvSpPr/>
            <p:nvPr/>
          </p:nvSpPr>
          <p:spPr>
            <a:xfrm>
              <a:off x="209825" y="1811850"/>
              <a:ext cx="238525" cy="180325"/>
            </a:xfrm>
            <a:custGeom>
              <a:rect b="b" l="l" r="r" t="t"/>
              <a:pathLst>
                <a:path extrusionOk="0" h="7213" w="9541">
                  <a:moveTo>
                    <a:pt x="4760" y="1"/>
                  </a:moveTo>
                  <a:cubicBezTo>
                    <a:pt x="1609" y="1"/>
                    <a:pt x="1" y="3806"/>
                    <a:pt x="2217" y="6077"/>
                  </a:cubicBezTo>
                  <a:cubicBezTo>
                    <a:pt x="2904" y="6833"/>
                    <a:pt x="3836" y="7213"/>
                    <a:pt x="4767" y="7213"/>
                  </a:cubicBezTo>
                  <a:cubicBezTo>
                    <a:pt x="5673" y="7213"/>
                    <a:pt x="6580" y="6853"/>
                    <a:pt x="7262" y="6131"/>
                  </a:cubicBezTo>
                  <a:cubicBezTo>
                    <a:pt x="9540" y="3907"/>
                    <a:pt x="7994" y="28"/>
                    <a:pt x="4794" y="1"/>
                  </a:cubicBezTo>
                  <a:cubicBezTo>
                    <a:pt x="4783" y="1"/>
                    <a:pt x="4771"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9"/>
            <p:cNvSpPr/>
            <p:nvPr/>
          </p:nvSpPr>
          <p:spPr>
            <a:xfrm>
              <a:off x="857225" y="1181075"/>
              <a:ext cx="201400" cy="181050"/>
            </a:xfrm>
            <a:custGeom>
              <a:rect b="b" l="l" r="r" t="t"/>
              <a:pathLst>
                <a:path extrusionOk="0" h="7242" w="8056">
                  <a:moveTo>
                    <a:pt x="4032" y="1"/>
                  </a:moveTo>
                  <a:cubicBezTo>
                    <a:pt x="3183" y="1"/>
                    <a:pt x="2335" y="327"/>
                    <a:pt x="1628" y="983"/>
                  </a:cubicBezTo>
                  <a:cubicBezTo>
                    <a:pt x="136" y="2394"/>
                    <a:pt x="0" y="4564"/>
                    <a:pt x="1411" y="6056"/>
                  </a:cubicBezTo>
                  <a:cubicBezTo>
                    <a:pt x="2095" y="6840"/>
                    <a:pt x="3057" y="7242"/>
                    <a:pt x="4024" y="7242"/>
                  </a:cubicBezTo>
                  <a:cubicBezTo>
                    <a:pt x="4897" y="7242"/>
                    <a:pt x="5774" y="6914"/>
                    <a:pt x="6456" y="6245"/>
                  </a:cubicBezTo>
                  <a:cubicBezTo>
                    <a:pt x="7975" y="4944"/>
                    <a:pt x="8056" y="2638"/>
                    <a:pt x="6673" y="1200"/>
                  </a:cubicBezTo>
                  <a:cubicBezTo>
                    <a:pt x="5917" y="402"/>
                    <a:pt x="4974" y="1"/>
                    <a:pt x="403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9"/>
            <p:cNvSpPr/>
            <p:nvPr/>
          </p:nvSpPr>
          <p:spPr>
            <a:xfrm>
              <a:off x="1468850" y="551525"/>
              <a:ext cx="238325" cy="180175"/>
            </a:xfrm>
            <a:custGeom>
              <a:rect b="b" l="l" r="r" t="t"/>
              <a:pathLst>
                <a:path extrusionOk="0" h="7207" w="9533">
                  <a:moveTo>
                    <a:pt x="4768" y="1"/>
                  </a:moveTo>
                  <a:cubicBezTo>
                    <a:pt x="3870" y="1"/>
                    <a:pt x="2968" y="347"/>
                    <a:pt x="2279" y="1049"/>
                  </a:cubicBezTo>
                  <a:cubicBezTo>
                    <a:pt x="1" y="3273"/>
                    <a:pt x="1520" y="7152"/>
                    <a:pt x="4720" y="7206"/>
                  </a:cubicBezTo>
                  <a:cubicBezTo>
                    <a:pt x="4743" y="7206"/>
                    <a:pt x="4765" y="7206"/>
                    <a:pt x="4787" y="7206"/>
                  </a:cubicBezTo>
                  <a:cubicBezTo>
                    <a:pt x="7917" y="7206"/>
                    <a:pt x="9533" y="3393"/>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9"/>
            <p:cNvSpPr/>
            <p:nvPr/>
          </p:nvSpPr>
          <p:spPr>
            <a:xfrm>
              <a:off x="3988000" y="1811875"/>
              <a:ext cx="238700" cy="180050"/>
            </a:xfrm>
            <a:custGeom>
              <a:rect b="b" l="l" r="r" t="t"/>
              <a:pathLst>
                <a:path extrusionOk="0" h="7202" w="9548">
                  <a:moveTo>
                    <a:pt x="4801" y="0"/>
                  </a:moveTo>
                  <a:cubicBezTo>
                    <a:pt x="1600" y="0"/>
                    <a:pt x="0" y="3825"/>
                    <a:pt x="2251" y="6103"/>
                  </a:cubicBezTo>
                  <a:cubicBezTo>
                    <a:pt x="2929" y="6835"/>
                    <a:pt x="3852" y="7201"/>
                    <a:pt x="4774" y="7201"/>
                  </a:cubicBezTo>
                  <a:cubicBezTo>
                    <a:pt x="5696" y="7201"/>
                    <a:pt x="6618" y="6835"/>
                    <a:pt x="7296" y="6103"/>
                  </a:cubicBezTo>
                  <a:cubicBezTo>
                    <a:pt x="9548" y="3879"/>
                    <a:pt x="7974"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9"/>
            <p:cNvSpPr/>
            <p:nvPr/>
          </p:nvSpPr>
          <p:spPr>
            <a:xfrm>
              <a:off x="4617650" y="1182575"/>
              <a:ext cx="239000" cy="179750"/>
            </a:xfrm>
            <a:custGeom>
              <a:rect b="b" l="l" r="r" t="t"/>
              <a:pathLst>
                <a:path extrusionOk="0" h="7190" w="9560">
                  <a:moveTo>
                    <a:pt x="4773" y="1"/>
                  </a:moveTo>
                  <a:cubicBezTo>
                    <a:pt x="1643" y="1"/>
                    <a:pt x="1" y="3761"/>
                    <a:pt x="2209" y="6050"/>
                  </a:cubicBezTo>
                  <a:cubicBezTo>
                    <a:pt x="2886" y="6810"/>
                    <a:pt x="3823" y="7189"/>
                    <a:pt x="4763" y="7189"/>
                  </a:cubicBezTo>
                  <a:cubicBezTo>
                    <a:pt x="5668" y="7189"/>
                    <a:pt x="6575" y="6837"/>
                    <a:pt x="7254" y="6131"/>
                  </a:cubicBezTo>
                  <a:cubicBezTo>
                    <a:pt x="9560" y="3934"/>
                    <a:pt x="8014" y="55"/>
                    <a:pt x="4840" y="1"/>
                  </a:cubicBezTo>
                  <a:cubicBezTo>
                    <a:pt x="4818" y="1"/>
                    <a:pt x="479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9"/>
            <p:cNvSpPr/>
            <p:nvPr/>
          </p:nvSpPr>
          <p:spPr>
            <a:xfrm>
              <a:off x="5247400" y="551550"/>
              <a:ext cx="238525" cy="180150"/>
            </a:xfrm>
            <a:custGeom>
              <a:rect b="b" l="l" r="r" t="t"/>
              <a:pathLst>
                <a:path extrusionOk="0" h="7206" w="9541">
                  <a:moveTo>
                    <a:pt x="4742" y="0"/>
                  </a:moveTo>
                  <a:cubicBezTo>
                    <a:pt x="3819" y="0"/>
                    <a:pt x="2898" y="366"/>
                    <a:pt x="2217" y="1102"/>
                  </a:cubicBezTo>
                  <a:cubicBezTo>
                    <a:pt x="1" y="3372"/>
                    <a:pt x="1609" y="7205"/>
                    <a:pt x="4788" y="7205"/>
                  </a:cubicBezTo>
                  <a:cubicBezTo>
                    <a:pt x="4799" y="7205"/>
                    <a:pt x="4810" y="7205"/>
                    <a:pt x="4821" y="7205"/>
                  </a:cubicBezTo>
                  <a:cubicBezTo>
                    <a:pt x="7995" y="7151"/>
                    <a:pt x="9541" y="3299"/>
                    <a:pt x="7262" y="1075"/>
                  </a:cubicBezTo>
                  <a:cubicBezTo>
                    <a:pt x="6574" y="360"/>
                    <a:pt x="5657" y="0"/>
                    <a:pt x="474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9"/>
            <p:cNvSpPr/>
            <p:nvPr/>
          </p:nvSpPr>
          <p:spPr>
            <a:xfrm>
              <a:off x="4617950" y="1811875"/>
              <a:ext cx="238700" cy="180050"/>
            </a:xfrm>
            <a:custGeom>
              <a:rect b="b" l="l" r="r" t="t"/>
              <a:pathLst>
                <a:path extrusionOk="0" h="7202" w="9548">
                  <a:moveTo>
                    <a:pt x="4747" y="0"/>
                  </a:moveTo>
                  <a:cubicBezTo>
                    <a:pt x="1573" y="27"/>
                    <a:pt x="0" y="3879"/>
                    <a:pt x="2251" y="6103"/>
                  </a:cubicBezTo>
                  <a:cubicBezTo>
                    <a:pt x="2943" y="6835"/>
                    <a:pt x="3865" y="7201"/>
                    <a:pt x="4784" y="7201"/>
                  </a:cubicBezTo>
                  <a:cubicBezTo>
                    <a:pt x="5703" y="7201"/>
                    <a:pt x="6618" y="6835"/>
                    <a:pt x="7296" y="6103"/>
                  </a:cubicBezTo>
                  <a:cubicBezTo>
                    <a:pt x="9548" y="3825"/>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9"/>
            <p:cNvSpPr/>
            <p:nvPr/>
          </p:nvSpPr>
          <p:spPr>
            <a:xfrm>
              <a:off x="5265525" y="1181050"/>
              <a:ext cx="202100" cy="181225"/>
            </a:xfrm>
            <a:custGeom>
              <a:rect b="b" l="l" r="r" t="t"/>
              <a:pathLst>
                <a:path extrusionOk="0" h="7249" w="8084">
                  <a:moveTo>
                    <a:pt x="4026" y="0"/>
                  </a:moveTo>
                  <a:cubicBezTo>
                    <a:pt x="3208" y="0"/>
                    <a:pt x="2393" y="309"/>
                    <a:pt x="1709" y="930"/>
                  </a:cubicBezTo>
                  <a:cubicBezTo>
                    <a:pt x="163" y="2314"/>
                    <a:pt x="0" y="4429"/>
                    <a:pt x="1357" y="5975"/>
                  </a:cubicBezTo>
                  <a:cubicBezTo>
                    <a:pt x="2110" y="6817"/>
                    <a:pt x="3087" y="7248"/>
                    <a:pt x="4067" y="7248"/>
                  </a:cubicBezTo>
                  <a:cubicBezTo>
                    <a:pt x="4888" y="7248"/>
                    <a:pt x="5709" y="6946"/>
                    <a:pt x="6402" y="6328"/>
                  </a:cubicBezTo>
                  <a:cubicBezTo>
                    <a:pt x="7893" y="4972"/>
                    <a:pt x="8083" y="2775"/>
                    <a:pt x="6727" y="1283"/>
                  </a:cubicBezTo>
                  <a:cubicBezTo>
                    <a:pt x="5963" y="431"/>
                    <a:pt x="4992"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9"/>
            <p:cNvSpPr/>
            <p:nvPr/>
          </p:nvSpPr>
          <p:spPr>
            <a:xfrm>
              <a:off x="5896150" y="551300"/>
              <a:ext cx="200750" cy="180975"/>
            </a:xfrm>
            <a:custGeom>
              <a:rect b="b" l="l" r="r" t="t"/>
              <a:pathLst>
                <a:path extrusionOk="0" h="7239" w="8030">
                  <a:moveTo>
                    <a:pt x="4008" y="1"/>
                  </a:moveTo>
                  <a:cubicBezTo>
                    <a:pt x="3158" y="1"/>
                    <a:pt x="2309" y="334"/>
                    <a:pt x="1601" y="1004"/>
                  </a:cubicBezTo>
                  <a:cubicBezTo>
                    <a:pt x="82" y="2414"/>
                    <a:pt x="1" y="4557"/>
                    <a:pt x="1384" y="6049"/>
                  </a:cubicBezTo>
                  <a:cubicBezTo>
                    <a:pt x="2129" y="6837"/>
                    <a:pt x="3086" y="7239"/>
                    <a:pt x="4043" y="7239"/>
                  </a:cubicBezTo>
                  <a:cubicBezTo>
                    <a:pt x="4898" y="7239"/>
                    <a:pt x="5752" y="6918"/>
                    <a:pt x="6456" y="6266"/>
                  </a:cubicBezTo>
                  <a:cubicBezTo>
                    <a:pt x="7948" y="4937"/>
                    <a:pt x="8029"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9"/>
            <p:cNvSpPr/>
            <p:nvPr/>
          </p:nvSpPr>
          <p:spPr>
            <a:xfrm>
              <a:off x="5247225" y="1811875"/>
              <a:ext cx="238700" cy="180550"/>
            </a:xfrm>
            <a:custGeom>
              <a:rect b="b" l="l" r="r" t="t"/>
              <a:pathLst>
                <a:path extrusionOk="0" h="7222" w="9548">
                  <a:moveTo>
                    <a:pt x="4774" y="0"/>
                  </a:moveTo>
                  <a:cubicBezTo>
                    <a:pt x="1600" y="0"/>
                    <a:pt x="0" y="3852"/>
                    <a:pt x="2251" y="6103"/>
                  </a:cubicBezTo>
                  <a:cubicBezTo>
                    <a:pt x="2929" y="6849"/>
                    <a:pt x="3852" y="7222"/>
                    <a:pt x="4774" y="7222"/>
                  </a:cubicBezTo>
                  <a:cubicBezTo>
                    <a:pt x="5696" y="7222"/>
                    <a:pt x="6618" y="6849"/>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9"/>
            <p:cNvSpPr/>
            <p:nvPr/>
          </p:nvSpPr>
          <p:spPr>
            <a:xfrm>
              <a:off x="5877750" y="1181150"/>
              <a:ext cx="238125" cy="179850"/>
            </a:xfrm>
            <a:custGeom>
              <a:rect b="b" l="l" r="r" t="t"/>
              <a:pathLst>
                <a:path extrusionOk="0" h="7194" w="9525">
                  <a:moveTo>
                    <a:pt x="4741" y="0"/>
                  </a:moveTo>
                  <a:cubicBezTo>
                    <a:pt x="3797" y="0"/>
                    <a:pt x="2854" y="380"/>
                    <a:pt x="2174" y="1143"/>
                  </a:cubicBezTo>
                  <a:cubicBezTo>
                    <a:pt x="0" y="3425"/>
                    <a:pt x="1597" y="7193"/>
                    <a:pt x="4732" y="7193"/>
                  </a:cubicBezTo>
                  <a:cubicBezTo>
                    <a:pt x="4765" y="7193"/>
                    <a:pt x="4799" y="7193"/>
                    <a:pt x="4832" y="7192"/>
                  </a:cubicBezTo>
                  <a:cubicBezTo>
                    <a:pt x="8006" y="7138"/>
                    <a:pt x="9525" y="3259"/>
                    <a:pt x="7219" y="1035"/>
                  </a:cubicBezTo>
                  <a:cubicBezTo>
                    <a:pt x="6544" y="346"/>
                    <a:pt x="5642" y="0"/>
                    <a:pt x="474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9"/>
            <p:cNvSpPr/>
            <p:nvPr/>
          </p:nvSpPr>
          <p:spPr>
            <a:xfrm>
              <a:off x="6506450" y="551525"/>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6"/>
                    <a:pt x="4765" y="7206"/>
                    <a:pt x="4787" y="7206"/>
                  </a:cubicBezTo>
                  <a:cubicBezTo>
                    <a:pt x="7943" y="7206"/>
                    <a:pt x="9559" y="3420"/>
                    <a:pt x="7351" y="1130"/>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9"/>
            <p:cNvSpPr/>
            <p:nvPr/>
          </p:nvSpPr>
          <p:spPr>
            <a:xfrm>
              <a:off x="5896150" y="1810525"/>
              <a:ext cx="201425" cy="181225"/>
            </a:xfrm>
            <a:custGeom>
              <a:rect b="b" l="l" r="r" t="t"/>
              <a:pathLst>
                <a:path extrusionOk="0" h="7249" w="8057">
                  <a:moveTo>
                    <a:pt x="4008" y="0"/>
                  </a:moveTo>
                  <a:cubicBezTo>
                    <a:pt x="3158" y="0"/>
                    <a:pt x="2309" y="334"/>
                    <a:pt x="1601" y="1003"/>
                  </a:cubicBezTo>
                  <a:cubicBezTo>
                    <a:pt x="109" y="2414"/>
                    <a:pt x="1" y="4584"/>
                    <a:pt x="1384" y="6048"/>
                  </a:cubicBezTo>
                  <a:cubicBezTo>
                    <a:pt x="2083" y="6847"/>
                    <a:pt x="3051" y="7248"/>
                    <a:pt x="4022" y="7248"/>
                  </a:cubicBezTo>
                  <a:cubicBezTo>
                    <a:pt x="4897" y="7248"/>
                    <a:pt x="5774" y="6922"/>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9"/>
            <p:cNvSpPr/>
            <p:nvPr/>
          </p:nvSpPr>
          <p:spPr>
            <a:xfrm>
              <a:off x="6507125" y="1180950"/>
              <a:ext cx="238125" cy="180725"/>
            </a:xfrm>
            <a:custGeom>
              <a:rect b="b" l="l" r="r" t="t"/>
              <a:pathLst>
                <a:path extrusionOk="0" h="7229" w="9525">
                  <a:moveTo>
                    <a:pt x="4753" y="1"/>
                  </a:moveTo>
                  <a:cubicBezTo>
                    <a:pt x="3889" y="1"/>
                    <a:pt x="3028" y="347"/>
                    <a:pt x="2306" y="1043"/>
                  </a:cubicBezTo>
                  <a:cubicBezTo>
                    <a:pt x="0" y="3240"/>
                    <a:pt x="1492" y="7146"/>
                    <a:pt x="4666" y="7227"/>
                  </a:cubicBezTo>
                  <a:cubicBezTo>
                    <a:pt x="4699" y="7228"/>
                    <a:pt x="4732" y="7228"/>
                    <a:pt x="4765" y="7228"/>
                  </a:cubicBezTo>
                  <a:cubicBezTo>
                    <a:pt x="7874" y="7228"/>
                    <a:pt x="9525" y="3460"/>
                    <a:pt x="7351" y="1178"/>
                  </a:cubicBezTo>
                  <a:cubicBezTo>
                    <a:pt x="6595" y="394"/>
                    <a:pt x="5673" y="1"/>
                    <a:pt x="475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9"/>
            <p:cNvSpPr/>
            <p:nvPr/>
          </p:nvSpPr>
          <p:spPr>
            <a:xfrm>
              <a:off x="6506825" y="1811100"/>
              <a:ext cx="239000" cy="179825"/>
            </a:xfrm>
            <a:custGeom>
              <a:rect b="b" l="l" r="r" t="t"/>
              <a:pathLst>
                <a:path extrusionOk="0" h="7193" w="9560">
                  <a:moveTo>
                    <a:pt x="4786" y="0"/>
                  </a:moveTo>
                  <a:cubicBezTo>
                    <a:pt x="3846" y="0"/>
                    <a:pt x="2903" y="380"/>
                    <a:pt x="2209" y="1143"/>
                  </a:cubicBezTo>
                  <a:cubicBezTo>
                    <a:pt x="1" y="3406"/>
                    <a:pt x="1617" y="7192"/>
                    <a:pt x="4773" y="7192"/>
                  </a:cubicBezTo>
                  <a:cubicBezTo>
                    <a:pt x="4795" y="7192"/>
                    <a:pt x="4818" y="7192"/>
                    <a:pt x="4840" y="7192"/>
                  </a:cubicBezTo>
                  <a:cubicBezTo>
                    <a:pt x="8014"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9"/>
            <p:cNvSpPr/>
            <p:nvPr/>
          </p:nvSpPr>
          <p:spPr>
            <a:xfrm>
              <a:off x="3988175" y="552650"/>
              <a:ext cx="238525" cy="179800"/>
            </a:xfrm>
            <a:custGeom>
              <a:rect b="b" l="l" r="r" t="t"/>
              <a:pathLst>
                <a:path extrusionOk="0" h="7192" w="9541">
                  <a:moveTo>
                    <a:pt x="4787" y="0"/>
                  </a:moveTo>
                  <a:cubicBezTo>
                    <a:pt x="1609" y="0"/>
                    <a:pt x="1" y="3806"/>
                    <a:pt x="2217" y="6076"/>
                  </a:cubicBezTo>
                  <a:cubicBezTo>
                    <a:pt x="2905" y="6819"/>
                    <a:pt x="3836" y="7192"/>
                    <a:pt x="4768" y="7192"/>
                  </a:cubicBezTo>
                  <a:cubicBezTo>
                    <a:pt x="5674" y="7192"/>
                    <a:pt x="6580" y="6839"/>
                    <a:pt x="7262" y="6130"/>
                  </a:cubicBezTo>
                  <a:cubicBezTo>
                    <a:pt x="9541" y="3906"/>
                    <a:pt x="7995"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9"/>
            <p:cNvSpPr/>
            <p:nvPr/>
          </p:nvSpPr>
          <p:spPr>
            <a:xfrm>
              <a:off x="4006975" y="1181075"/>
              <a:ext cx="201425" cy="181050"/>
            </a:xfrm>
            <a:custGeom>
              <a:rect b="b" l="l" r="r" t="t"/>
              <a:pathLst>
                <a:path extrusionOk="0" h="7242" w="8057">
                  <a:moveTo>
                    <a:pt x="4006" y="1"/>
                  </a:moveTo>
                  <a:cubicBezTo>
                    <a:pt x="3156" y="1"/>
                    <a:pt x="2308" y="327"/>
                    <a:pt x="1601" y="983"/>
                  </a:cubicBezTo>
                  <a:cubicBezTo>
                    <a:pt x="109" y="2394"/>
                    <a:pt x="0" y="4564"/>
                    <a:pt x="1384" y="6056"/>
                  </a:cubicBezTo>
                  <a:cubicBezTo>
                    <a:pt x="2082" y="6840"/>
                    <a:pt x="3051" y="7242"/>
                    <a:pt x="4021" y="7242"/>
                  </a:cubicBezTo>
                  <a:cubicBezTo>
                    <a:pt x="4897" y="7242"/>
                    <a:pt x="5774" y="6914"/>
                    <a:pt x="6456" y="6245"/>
                  </a:cubicBezTo>
                  <a:cubicBezTo>
                    <a:pt x="7948" y="4944"/>
                    <a:pt x="8056" y="2638"/>
                    <a:pt x="6646" y="1200"/>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9"/>
            <p:cNvSpPr/>
            <p:nvPr/>
          </p:nvSpPr>
          <p:spPr>
            <a:xfrm>
              <a:off x="4617950" y="551525"/>
              <a:ext cx="238325" cy="180175"/>
            </a:xfrm>
            <a:custGeom>
              <a:rect b="b" l="l" r="r" t="t"/>
              <a:pathLst>
                <a:path extrusionOk="0" h="7207" w="9533">
                  <a:moveTo>
                    <a:pt x="4747" y="1"/>
                  </a:moveTo>
                  <a:cubicBezTo>
                    <a:pt x="3849" y="1"/>
                    <a:pt x="2954" y="347"/>
                    <a:pt x="2279" y="1049"/>
                  </a:cubicBezTo>
                  <a:cubicBezTo>
                    <a:pt x="0" y="3273"/>
                    <a:pt x="1519" y="7152"/>
                    <a:pt x="4693" y="7206"/>
                  </a:cubicBezTo>
                  <a:cubicBezTo>
                    <a:pt x="4715" y="7206"/>
                    <a:pt x="4737" y="7206"/>
                    <a:pt x="4759" y="7206"/>
                  </a:cubicBezTo>
                  <a:cubicBezTo>
                    <a:pt x="7916" y="7206"/>
                    <a:pt x="9532" y="3393"/>
                    <a:pt x="7324" y="1130"/>
                  </a:cubicBezTo>
                  <a:cubicBezTo>
                    <a:pt x="6630" y="381"/>
                    <a:pt x="5687" y="1"/>
                    <a:pt x="474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9"/>
            <p:cNvSpPr/>
            <p:nvPr/>
          </p:nvSpPr>
          <p:spPr>
            <a:xfrm>
              <a:off x="2098125" y="3073125"/>
              <a:ext cx="238525" cy="179725"/>
            </a:xfrm>
            <a:custGeom>
              <a:rect b="b" l="l" r="r" t="t"/>
              <a:pathLst>
                <a:path extrusionOk="0" h="7189" w="9541">
                  <a:moveTo>
                    <a:pt x="4759" y="0"/>
                  </a:moveTo>
                  <a:cubicBezTo>
                    <a:pt x="3849" y="0"/>
                    <a:pt x="2937" y="360"/>
                    <a:pt x="2252" y="1085"/>
                  </a:cubicBezTo>
                  <a:cubicBezTo>
                    <a:pt x="1" y="3337"/>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9"/>
            <p:cNvSpPr/>
            <p:nvPr/>
          </p:nvSpPr>
          <p:spPr>
            <a:xfrm>
              <a:off x="2728075" y="2443400"/>
              <a:ext cx="238150" cy="180200"/>
            </a:xfrm>
            <a:custGeom>
              <a:rect b="b" l="l" r="r" t="t"/>
              <a:pathLst>
                <a:path extrusionOk="0" h="7208" w="9526">
                  <a:moveTo>
                    <a:pt x="4761" y="0"/>
                  </a:moveTo>
                  <a:cubicBezTo>
                    <a:pt x="3895" y="0"/>
                    <a:pt x="3028" y="340"/>
                    <a:pt x="2306" y="1022"/>
                  </a:cubicBezTo>
                  <a:cubicBezTo>
                    <a:pt x="1" y="3219"/>
                    <a:pt x="1493" y="7125"/>
                    <a:pt x="4693" y="7206"/>
                  </a:cubicBezTo>
                  <a:cubicBezTo>
                    <a:pt x="4727" y="7207"/>
                    <a:pt x="4760" y="7208"/>
                    <a:pt x="4793" y="7208"/>
                  </a:cubicBezTo>
                  <a:cubicBezTo>
                    <a:pt x="7902" y="7208"/>
                    <a:pt x="9525" y="3439"/>
                    <a:pt x="7351" y="1158"/>
                  </a:cubicBezTo>
                  <a:cubicBezTo>
                    <a:pt x="6609" y="387"/>
                    <a:pt x="5686"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9"/>
            <p:cNvSpPr/>
            <p:nvPr/>
          </p:nvSpPr>
          <p:spPr>
            <a:xfrm>
              <a:off x="839100" y="4963650"/>
              <a:ext cx="238525" cy="179975"/>
            </a:xfrm>
            <a:custGeom>
              <a:rect b="b" l="l" r="r" t="t"/>
              <a:pathLst>
                <a:path extrusionOk="0" h="7199" w="9541">
                  <a:moveTo>
                    <a:pt x="4760" y="0"/>
                  </a:moveTo>
                  <a:cubicBezTo>
                    <a:pt x="1582" y="0"/>
                    <a:pt x="1" y="3833"/>
                    <a:pt x="2244" y="6076"/>
                  </a:cubicBezTo>
                  <a:cubicBezTo>
                    <a:pt x="2925" y="6826"/>
                    <a:pt x="3853" y="7198"/>
                    <a:pt x="4779" y="7198"/>
                  </a:cubicBezTo>
                  <a:cubicBezTo>
                    <a:pt x="5697" y="7198"/>
                    <a:pt x="6614" y="6832"/>
                    <a:pt x="7289" y="6103"/>
                  </a:cubicBezTo>
                  <a:cubicBezTo>
                    <a:pt x="9540" y="3852"/>
                    <a:pt x="7967" y="0"/>
                    <a:pt x="4794"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9"/>
            <p:cNvSpPr/>
            <p:nvPr/>
          </p:nvSpPr>
          <p:spPr>
            <a:xfrm>
              <a:off x="1469250" y="4333675"/>
              <a:ext cx="238325" cy="180100"/>
            </a:xfrm>
            <a:custGeom>
              <a:rect b="b" l="l" r="r" t="t"/>
              <a:pathLst>
                <a:path extrusionOk="0" h="7204" w="9533">
                  <a:moveTo>
                    <a:pt x="4746" y="1"/>
                  </a:moveTo>
                  <a:cubicBezTo>
                    <a:pt x="1616" y="1"/>
                    <a:pt x="0" y="3788"/>
                    <a:pt x="2182" y="6050"/>
                  </a:cubicBezTo>
                  <a:cubicBezTo>
                    <a:pt x="2865" y="6817"/>
                    <a:pt x="3813" y="7204"/>
                    <a:pt x="4765" y="7204"/>
                  </a:cubicBezTo>
                  <a:cubicBezTo>
                    <a:pt x="5665" y="7204"/>
                    <a:pt x="6568" y="6857"/>
                    <a:pt x="7254" y="6159"/>
                  </a:cubicBezTo>
                  <a:cubicBezTo>
                    <a:pt x="9532" y="3934"/>
                    <a:pt x="8013" y="56"/>
                    <a:pt x="4813" y="1"/>
                  </a:cubicBezTo>
                  <a:cubicBezTo>
                    <a:pt x="4791"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9"/>
            <p:cNvSpPr/>
            <p:nvPr/>
          </p:nvSpPr>
          <p:spPr>
            <a:xfrm>
              <a:off x="2098325" y="3702975"/>
              <a:ext cx="239200" cy="179825"/>
            </a:xfrm>
            <a:custGeom>
              <a:rect b="b" l="l" r="r" t="t"/>
              <a:pathLst>
                <a:path extrusionOk="0" h="7193" w="9568">
                  <a:moveTo>
                    <a:pt x="4771" y="1"/>
                  </a:moveTo>
                  <a:cubicBezTo>
                    <a:pt x="3843" y="1"/>
                    <a:pt x="2918" y="374"/>
                    <a:pt x="2244" y="1116"/>
                  </a:cubicBezTo>
                  <a:cubicBezTo>
                    <a:pt x="1" y="3387"/>
                    <a:pt x="1609" y="7192"/>
                    <a:pt x="4787" y="7192"/>
                  </a:cubicBezTo>
                  <a:cubicBezTo>
                    <a:pt x="4798" y="7192"/>
                    <a:pt x="4810" y="7192"/>
                    <a:pt x="4821" y="7192"/>
                  </a:cubicBezTo>
                  <a:cubicBezTo>
                    <a:pt x="7994" y="7165"/>
                    <a:pt x="9568" y="3286"/>
                    <a:pt x="7262" y="1062"/>
                  </a:cubicBezTo>
                  <a:cubicBezTo>
                    <a:pt x="6580" y="353"/>
                    <a:pt x="567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9"/>
            <p:cNvSpPr/>
            <p:nvPr/>
          </p:nvSpPr>
          <p:spPr>
            <a:xfrm>
              <a:off x="2747075" y="3072975"/>
              <a:ext cx="201425" cy="182050"/>
            </a:xfrm>
            <a:custGeom>
              <a:rect b="b" l="l" r="r" t="t"/>
              <a:pathLst>
                <a:path extrusionOk="0" h="7282" w="8057">
                  <a:moveTo>
                    <a:pt x="4005" y="0"/>
                  </a:moveTo>
                  <a:cubicBezTo>
                    <a:pt x="3156" y="0"/>
                    <a:pt x="2308" y="327"/>
                    <a:pt x="1601" y="983"/>
                  </a:cubicBezTo>
                  <a:cubicBezTo>
                    <a:pt x="82" y="2393"/>
                    <a:pt x="0" y="4536"/>
                    <a:pt x="1384" y="6028"/>
                  </a:cubicBezTo>
                  <a:cubicBezTo>
                    <a:pt x="2097" y="6858"/>
                    <a:pt x="3093" y="7282"/>
                    <a:pt x="4092" y="7282"/>
                  </a:cubicBezTo>
                  <a:cubicBezTo>
                    <a:pt x="4954" y="7282"/>
                    <a:pt x="5819" y="6967"/>
                    <a:pt x="6510" y="6326"/>
                  </a:cubicBezTo>
                  <a:cubicBezTo>
                    <a:pt x="8002" y="4970"/>
                    <a:pt x="8056" y="2637"/>
                    <a:pt x="6646" y="1200"/>
                  </a:cubicBezTo>
                  <a:cubicBezTo>
                    <a:pt x="5890" y="401"/>
                    <a:pt x="4947" y="0"/>
                    <a:pt x="400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9"/>
            <p:cNvSpPr/>
            <p:nvPr/>
          </p:nvSpPr>
          <p:spPr>
            <a:xfrm>
              <a:off x="3358025" y="2443400"/>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7"/>
                    <a:pt x="4738" y="7207"/>
                    <a:pt x="4761" y="7207"/>
                  </a:cubicBezTo>
                  <a:cubicBezTo>
                    <a:pt x="7917" y="7207"/>
                    <a:pt x="9533" y="3420"/>
                    <a:pt x="7324" y="1131"/>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9"/>
            <p:cNvSpPr/>
            <p:nvPr/>
          </p:nvSpPr>
          <p:spPr>
            <a:xfrm>
              <a:off x="1468850" y="4962975"/>
              <a:ext cx="238725" cy="180400"/>
            </a:xfrm>
            <a:custGeom>
              <a:rect b="b" l="l" r="r" t="t"/>
              <a:pathLst>
                <a:path extrusionOk="0" h="7216" w="9549">
                  <a:moveTo>
                    <a:pt x="4748" y="0"/>
                  </a:moveTo>
                  <a:cubicBezTo>
                    <a:pt x="1574" y="27"/>
                    <a:pt x="1" y="3879"/>
                    <a:pt x="2252" y="6130"/>
                  </a:cubicBezTo>
                  <a:cubicBezTo>
                    <a:pt x="2937" y="6856"/>
                    <a:pt x="3849" y="7215"/>
                    <a:pt x="4763" y="7215"/>
                  </a:cubicBezTo>
                  <a:cubicBezTo>
                    <a:pt x="5693" y="7215"/>
                    <a:pt x="6626" y="6842"/>
                    <a:pt x="7324" y="6103"/>
                  </a:cubicBezTo>
                  <a:cubicBezTo>
                    <a:pt x="9548" y="3852"/>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9"/>
            <p:cNvSpPr/>
            <p:nvPr/>
          </p:nvSpPr>
          <p:spPr>
            <a:xfrm>
              <a:off x="2116450" y="4332375"/>
              <a:ext cx="202775" cy="181000"/>
            </a:xfrm>
            <a:custGeom>
              <a:rect b="b" l="l" r="r" t="t"/>
              <a:pathLst>
                <a:path extrusionOk="0" h="7240" w="8111">
                  <a:moveTo>
                    <a:pt x="4023" y="1"/>
                  </a:moveTo>
                  <a:cubicBezTo>
                    <a:pt x="3204" y="1"/>
                    <a:pt x="2389" y="303"/>
                    <a:pt x="1709" y="921"/>
                  </a:cubicBezTo>
                  <a:cubicBezTo>
                    <a:pt x="163" y="2305"/>
                    <a:pt x="0" y="4448"/>
                    <a:pt x="1356" y="5966"/>
                  </a:cubicBezTo>
                  <a:cubicBezTo>
                    <a:pt x="2109" y="6808"/>
                    <a:pt x="3087" y="7240"/>
                    <a:pt x="4067" y="7240"/>
                  </a:cubicBezTo>
                  <a:cubicBezTo>
                    <a:pt x="4887" y="7240"/>
                    <a:pt x="5709" y="6937"/>
                    <a:pt x="6401" y="6319"/>
                  </a:cubicBezTo>
                  <a:cubicBezTo>
                    <a:pt x="7920" y="4990"/>
                    <a:pt x="8110" y="2793"/>
                    <a:pt x="6754" y="1274"/>
                  </a:cubicBezTo>
                  <a:cubicBezTo>
                    <a:pt x="5986"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9"/>
            <p:cNvSpPr/>
            <p:nvPr/>
          </p:nvSpPr>
          <p:spPr>
            <a:xfrm>
              <a:off x="2747075" y="3702650"/>
              <a:ext cx="201425" cy="180725"/>
            </a:xfrm>
            <a:custGeom>
              <a:rect b="b" l="l" r="r" t="t"/>
              <a:pathLst>
                <a:path extrusionOk="0" h="7229" w="8057">
                  <a:moveTo>
                    <a:pt x="3994" y="0"/>
                  </a:moveTo>
                  <a:cubicBezTo>
                    <a:pt x="3149" y="0"/>
                    <a:pt x="2305" y="328"/>
                    <a:pt x="1601" y="994"/>
                  </a:cubicBezTo>
                  <a:cubicBezTo>
                    <a:pt x="82" y="2431"/>
                    <a:pt x="0" y="4547"/>
                    <a:pt x="1384" y="6039"/>
                  </a:cubicBezTo>
                  <a:cubicBezTo>
                    <a:pt x="2129" y="6827"/>
                    <a:pt x="3086" y="7229"/>
                    <a:pt x="4043" y="7229"/>
                  </a:cubicBezTo>
                  <a:cubicBezTo>
                    <a:pt x="4897" y="7229"/>
                    <a:pt x="5752" y="6908"/>
                    <a:pt x="6456" y="6256"/>
                  </a:cubicBezTo>
                  <a:cubicBezTo>
                    <a:pt x="7948" y="4954"/>
                    <a:pt x="8056" y="2621"/>
                    <a:pt x="6646" y="1211"/>
                  </a:cubicBezTo>
                  <a:cubicBezTo>
                    <a:pt x="5887" y="409"/>
                    <a:pt x="4939" y="0"/>
                    <a:pt x="39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9"/>
            <p:cNvSpPr/>
            <p:nvPr/>
          </p:nvSpPr>
          <p:spPr>
            <a:xfrm>
              <a:off x="3357750" y="3073100"/>
              <a:ext cx="239000" cy="179750"/>
            </a:xfrm>
            <a:custGeom>
              <a:rect b="b" l="l" r="r" t="t"/>
              <a:pathLst>
                <a:path extrusionOk="0" h="7190" w="9560">
                  <a:moveTo>
                    <a:pt x="4772" y="1"/>
                  </a:moveTo>
                  <a:cubicBezTo>
                    <a:pt x="3836" y="1"/>
                    <a:pt x="2900" y="381"/>
                    <a:pt x="2209" y="1141"/>
                  </a:cubicBezTo>
                  <a:cubicBezTo>
                    <a:pt x="0" y="3403"/>
                    <a:pt x="1616" y="7190"/>
                    <a:pt x="4773" y="7190"/>
                  </a:cubicBezTo>
                  <a:cubicBezTo>
                    <a:pt x="4795" y="7190"/>
                    <a:pt x="4818" y="7190"/>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9"/>
            <p:cNvSpPr/>
            <p:nvPr/>
          </p:nvSpPr>
          <p:spPr>
            <a:xfrm>
              <a:off x="2098125" y="4963650"/>
              <a:ext cx="238725" cy="180050"/>
            </a:xfrm>
            <a:custGeom>
              <a:rect b="b" l="l" r="r" t="t"/>
              <a:pathLst>
                <a:path extrusionOk="0" h="7202" w="9549">
                  <a:moveTo>
                    <a:pt x="4775" y="0"/>
                  </a:moveTo>
                  <a:cubicBezTo>
                    <a:pt x="1601" y="0"/>
                    <a:pt x="1" y="3852"/>
                    <a:pt x="2252" y="6103"/>
                  </a:cubicBezTo>
                  <a:cubicBezTo>
                    <a:pt x="2930" y="6836"/>
                    <a:pt x="3852" y="7202"/>
                    <a:pt x="4775" y="7202"/>
                  </a:cubicBezTo>
                  <a:cubicBezTo>
                    <a:pt x="5697" y="7202"/>
                    <a:pt x="6619" y="6836"/>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9"/>
            <p:cNvSpPr/>
            <p:nvPr/>
          </p:nvSpPr>
          <p:spPr>
            <a:xfrm>
              <a:off x="2728475" y="4332575"/>
              <a:ext cx="238325" cy="180175"/>
            </a:xfrm>
            <a:custGeom>
              <a:rect b="b" l="l" r="r" t="t"/>
              <a:pathLst>
                <a:path extrusionOk="0" h="7207" w="9533">
                  <a:moveTo>
                    <a:pt x="4749" y="1"/>
                  </a:moveTo>
                  <a:cubicBezTo>
                    <a:pt x="3805" y="1"/>
                    <a:pt x="2862" y="381"/>
                    <a:pt x="2182" y="1130"/>
                  </a:cubicBezTo>
                  <a:cubicBezTo>
                    <a:pt x="0" y="3420"/>
                    <a:pt x="1616" y="7207"/>
                    <a:pt x="4773" y="7207"/>
                  </a:cubicBezTo>
                  <a:cubicBezTo>
                    <a:pt x="4795" y="7207"/>
                    <a:pt x="4818" y="7207"/>
                    <a:pt x="4840" y="7206"/>
                  </a:cubicBezTo>
                  <a:cubicBezTo>
                    <a:pt x="8014" y="7125"/>
                    <a:pt x="9532" y="3246"/>
                    <a:pt x="7227" y="1049"/>
                  </a:cubicBezTo>
                  <a:cubicBezTo>
                    <a:pt x="6551"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9"/>
            <p:cNvSpPr/>
            <p:nvPr/>
          </p:nvSpPr>
          <p:spPr>
            <a:xfrm>
              <a:off x="3358025" y="3702975"/>
              <a:ext cx="238325" cy="179825"/>
            </a:xfrm>
            <a:custGeom>
              <a:rect b="b" l="l" r="r" t="t"/>
              <a:pathLst>
                <a:path extrusionOk="0" h="7193" w="9533">
                  <a:moveTo>
                    <a:pt x="4768" y="0"/>
                  </a:moveTo>
                  <a:cubicBezTo>
                    <a:pt x="3870" y="0"/>
                    <a:pt x="2968" y="346"/>
                    <a:pt x="2279" y="1035"/>
                  </a:cubicBezTo>
                  <a:cubicBezTo>
                    <a:pt x="1" y="3259"/>
                    <a:pt x="1520" y="7138"/>
                    <a:pt x="4693" y="7192"/>
                  </a:cubicBezTo>
                  <a:cubicBezTo>
                    <a:pt x="4716" y="7193"/>
                    <a:pt x="4738" y="7193"/>
                    <a:pt x="4761" y="7193"/>
                  </a:cubicBezTo>
                  <a:cubicBezTo>
                    <a:pt x="7917" y="7193"/>
                    <a:pt x="9533" y="3406"/>
                    <a:pt x="7324" y="1144"/>
                  </a:cubicBezTo>
                  <a:cubicBezTo>
                    <a:pt x="6644" y="380"/>
                    <a:pt x="5709" y="0"/>
                    <a:pt x="476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9"/>
            <p:cNvSpPr/>
            <p:nvPr/>
          </p:nvSpPr>
          <p:spPr>
            <a:xfrm>
              <a:off x="2747075" y="4962125"/>
              <a:ext cx="201425" cy="181050"/>
            </a:xfrm>
            <a:custGeom>
              <a:rect b="b" l="l" r="r" t="t"/>
              <a:pathLst>
                <a:path extrusionOk="0" h="7242" w="8057">
                  <a:moveTo>
                    <a:pt x="4005" y="1"/>
                  </a:moveTo>
                  <a:cubicBezTo>
                    <a:pt x="3156" y="1"/>
                    <a:pt x="2308" y="328"/>
                    <a:pt x="1601" y="984"/>
                  </a:cubicBezTo>
                  <a:cubicBezTo>
                    <a:pt x="109" y="2394"/>
                    <a:pt x="0" y="4564"/>
                    <a:pt x="1384" y="6056"/>
                  </a:cubicBezTo>
                  <a:cubicBezTo>
                    <a:pt x="2082" y="6840"/>
                    <a:pt x="3051" y="7242"/>
                    <a:pt x="4021" y="7242"/>
                  </a:cubicBezTo>
                  <a:cubicBezTo>
                    <a:pt x="4897" y="7242"/>
                    <a:pt x="5774" y="6915"/>
                    <a:pt x="6456" y="6246"/>
                  </a:cubicBezTo>
                  <a:cubicBezTo>
                    <a:pt x="7948" y="4944"/>
                    <a:pt x="8056" y="2638"/>
                    <a:pt x="6646" y="1201"/>
                  </a:cubicBezTo>
                  <a:cubicBezTo>
                    <a:pt x="5890" y="402"/>
                    <a:pt x="4947" y="1"/>
                    <a:pt x="400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9"/>
            <p:cNvSpPr/>
            <p:nvPr/>
          </p:nvSpPr>
          <p:spPr>
            <a:xfrm>
              <a:off x="3358025" y="4332300"/>
              <a:ext cx="238150" cy="180475"/>
            </a:xfrm>
            <a:custGeom>
              <a:rect b="b" l="l" r="r" t="t"/>
              <a:pathLst>
                <a:path extrusionOk="0" h="7219" w="9526">
                  <a:moveTo>
                    <a:pt x="4750" y="1"/>
                  </a:moveTo>
                  <a:cubicBezTo>
                    <a:pt x="3888" y="1"/>
                    <a:pt x="3025" y="341"/>
                    <a:pt x="2306" y="1033"/>
                  </a:cubicBezTo>
                  <a:cubicBezTo>
                    <a:pt x="1" y="3230"/>
                    <a:pt x="1493" y="7136"/>
                    <a:pt x="4666" y="7217"/>
                  </a:cubicBezTo>
                  <a:cubicBezTo>
                    <a:pt x="4700" y="7218"/>
                    <a:pt x="4733" y="7218"/>
                    <a:pt x="4767" y="7218"/>
                  </a:cubicBezTo>
                  <a:cubicBezTo>
                    <a:pt x="7902" y="7218"/>
                    <a:pt x="9525" y="3450"/>
                    <a:pt x="7352" y="1169"/>
                  </a:cubicBezTo>
                  <a:cubicBezTo>
                    <a:pt x="6606" y="395"/>
                    <a:pt x="5678" y="1"/>
                    <a:pt x="475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9"/>
            <p:cNvSpPr/>
            <p:nvPr/>
          </p:nvSpPr>
          <p:spPr>
            <a:xfrm>
              <a:off x="3357750" y="4962275"/>
              <a:ext cx="239000" cy="179750"/>
            </a:xfrm>
            <a:custGeom>
              <a:rect b="b" l="l" r="r" t="t"/>
              <a:pathLst>
                <a:path extrusionOk="0" h="7190" w="9560">
                  <a:moveTo>
                    <a:pt x="4772" y="1"/>
                  </a:moveTo>
                  <a:cubicBezTo>
                    <a:pt x="3836" y="1"/>
                    <a:pt x="2900" y="381"/>
                    <a:pt x="2209" y="1140"/>
                  </a:cubicBezTo>
                  <a:cubicBezTo>
                    <a:pt x="0" y="3403"/>
                    <a:pt x="1616" y="7190"/>
                    <a:pt x="4773" y="7190"/>
                  </a:cubicBezTo>
                  <a:cubicBezTo>
                    <a:pt x="4795" y="7190"/>
                    <a:pt x="4818" y="7189"/>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9"/>
            <p:cNvSpPr/>
            <p:nvPr/>
          </p:nvSpPr>
          <p:spPr>
            <a:xfrm>
              <a:off x="229975" y="2443400"/>
              <a:ext cx="198700" cy="179600"/>
            </a:xfrm>
            <a:custGeom>
              <a:rect b="b" l="l" r="r" t="t"/>
              <a:pathLst>
                <a:path extrusionOk="0" h="7184" w="7948">
                  <a:moveTo>
                    <a:pt x="3927" y="0"/>
                  </a:moveTo>
                  <a:cubicBezTo>
                    <a:pt x="3061" y="0"/>
                    <a:pt x="2201" y="340"/>
                    <a:pt x="1492" y="1022"/>
                  </a:cubicBezTo>
                  <a:cubicBezTo>
                    <a:pt x="55" y="2378"/>
                    <a:pt x="1" y="4657"/>
                    <a:pt x="1357" y="6067"/>
                  </a:cubicBezTo>
                  <a:cubicBezTo>
                    <a:pt x="2058" y="6810"/>
                    <a:pt x="3005" y="7184"/>
                    <a:pt x="3956" y="7184"/>
                  </a:cubicBezTo>
                  <a:cubicBezTo>
                    <a:pt x="4844" y="7184"/>
                    <a:pt x="5735" y="6858"/>
                    <a:pt x="6429" y="6203"/>
                  </a:cubicBezTo>
                  <a:lnTo>
                    <a:pt x="6402" y="6203"/>
                  </a:lnTo>
                  <a:cubicBezTo>
                    <a:pt x="7894" y="4874"/>
                    <a:pt x="7948" y="2541"/>
                    <a:pt x="6537" y="1158"/>
                  </a:cubicBezTo>
                  <a:cubicBezTo>
                    <a:pt x="5781" y="387"/>
                    <a:pt x="4851" y="0"/>
                    <a:pt x="392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9"/>
            <p:cNvSpPr/>
            <p:nvPr/>
          </p:nvSpPr>
          <p:spPr>
            <a:xfrm>
              <a:off x="209625" y="3073800"/>
              <a:ext cx="238725" cy="180050"/>
            </a:xfrm>
            <a:custGeom>
              <a:rect b="b" l="l" r="r" t="t"/>
              <a:pathLst>
                <a:path extrusionOk="0" h="7202" w="9549">
                  <a:moveTo>
                    <a:pt x="4775" y="0"/>
                  </a:moveTo>
                  <a:cubicBezTo>
                    <a:pt x="1574" y="0"/>
                    <a:pt x="1" y="3852"/>
                    <a:pt x="2252" y="6103"/>
                  </a:cubicBezTo>
                  <a:cubicBezTo>
                    <a:pt x="2930" y="6836"/>
                    <a:pt x="3852" y="7202"/>
                    <a:pt x="4775" y="7202"/>
                  </a:cubicBezTo>
                  <a:cubicBezTo>
                    <a:pt x="5697" y="7202"/>
                    <a:pt x="6619" y="6836"/>
                    <a:pt x="7297" y="6103"/>
                  </a:cubicBezTo>
                  <a:cubicBezTo>
                    <a:pt x="9548" y="3852"/>
                    <a:pt x="7948"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9"/>
            <p:cNvSpPr/>
            <p:nvPr/>
          </p:nvSpPr>
          <p:spPr>
            <a:xfrm>
              <a:off x="857225" y="2443200"/>
              <a:ext cx="202100" cy="180775"/>
            </a:xfrm>
            <a:custGeom>
              <a:rect b="b" l="l" r="r" t="t"/>
              <a:pathLst>
                <a:path extrusionOk="0" h="7231" w="8084">
                  <a:moveTo>
                    <a:pt x="4034" y="1"/>
                  </a:moveTo>
                  <a:cubicBezTo>
                    <a:pt x="3217" y="1"/>
                    <a:pt x="2401" y="304"/>
                    <a:pt x="1709" y="922"/>
                  </a:cubicBezTo>
                  <a:cubicBezTo>
                    <a:pt x="190" y="2278"/>
                    <a:pt x="0" y="4448"/>
                    <a:pt x="1356" y="5967"/>
                  </a:cubicBezTo>
                  <a:cubicBezTo>
                    <a:pt x="2083" y="6797"/>
                    <a:pt x="3070" y="7231"/>
                    <a:pt x="4063" y="7231"/>
                  </a:cubicBezTo>
                  <a:cubicBezTo>
                    <a:pt x="4886" y="7231"/>
                    <a:pt x="5713" y="6934"/>
                    <a:pt x="6401" y="6319"/>
                  </a:cubicBezTo>
                  <a:cubicBezTo>
                    <a:pt x="7893" y="4990"/>
                    <a:pt x="8083" y="2766"/>
                    <a:pt x="6754" y="1274"/>
                  </a:cubicBezTo>
                  <a:cubicBezTo>
                    <a:pt x="5986" y="433"/>
                    <a:pt x="5010" y="1"/>
                    <a:pt x="403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9"/>
            <p:cNvSpPr/>
            <p:nvPr/>
          </p:nvSpPr>
          <p:spPr>
            <a:xfrm>
              <a:off x="209625" y="3703725"/>
              <a:ext cx="238325" cy="180100"/>
            </a:xfrm>
            <a:custGeom>
              <a:rect b="b" l="l" r="r" t="t"/>
              <a:pathLst>
                <a:path extrusionOk="0" h="7204" w="9533">
                  <a:moveTo>
                    <a:pt x="4760" y="1"/>
                  </a:moveTo>
                  <a:cubicBezTo>
                    <a:pt x="4738" y="1"/>
                    <a:pt x="4716" y="1"/>
                    <a:pt x="4693" y="1"/>
                  </a:cubicBezTo>
                  <a:cubicBezTo>
                    <a:pt x="1520" y="56"/>
                    <a:pt x="1" y="3934"/>
                    <a:pt x="2279" y="6159"/>
                  </a:cubicBezTo>
                  <a:cubicBezTo>
                    <a:pt x="2952" y="6857"/>
                    <a:pt x="3848" y="7204"/>
                    <a:pt x="4745" y="7204"/>
                  </a:cubicBezTo>
                  <a:cubicBezTo>
                    <a:pt x="5693" y="7204"/>
                    <a:pt x="6641" y="6817"/>
                    <a:pt x="7324" y="6050"/>
                  </a:cubicBezTo>
                  <a:cubicBezTo>
                    <a:pt x="9533" y="3788"/>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9"/>
            <p:cNvSpPr/>
            <p:nvPr/>
          </p:nvSpPr>
          <p:spPr>
            <a:xfrm>
              <a:off x="838900" y="3073100"/>
              <a:ext cx="238150" cy="179775"/>
            </a:xfrm>
            <a:custGeom>
              <a:rect b="b" l="l" r="r" t="t"/>
              <a:pathLst>
                <a:path extrusionOk="0" h="7191" w="9526">
                  <a:moveTo>
                    <a:pt x="4788" y="1"/>
                  </a:moveTo>
                  <a:cubicBezTo>
                    <a:pt x="3886" y="1"/>
                    <a:pt x="2985" y="354"/>
                    <a:pt x="2306" y="1059"/>
                  </a:cubicBezTo>
                  <a:cubicBezTo>
                    <a:pt x="1" y="3256"/>
                    <a:pt x="1520" y="7135"/>
                    <a:pt x="4693" y="7189"/>
                  </a:cubicBezTo>
                  <a:cubicBezTo>
                    <a:pt x="4727" y="7190"/>
                    <a:pt x="4760" y="7190"/>
                    <a:pt x="4793" y="7190"/>
                  </a:cubicBezTo>
                  <a:cubicBezTo>
                    <a:pt x="7928" y="7190"/>
                    <a:pt x="9525" y="3395"/>
                    <a:pt x="7351" y="1141"/>
                  </a:cubicBezTo>
                  <a:cubicBezTo>
                    <a:pt x="6661" y="381"/>
                    <a:pt x="5724" y="1"/>
                    <a:pt x="478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9"/>
            <p:cNvSpPr/>
            <p:nvPr/>
          </p:nvSpPr>
          <p:spPr>
            <a:xfrm>
              <a:off x="1468175" y="2443250"/>
              <a:ext cx="239200" cy="180325"/>
            </a:xfrm>
            <a:custGeom>
              <a:rect b="b" l="l" r="r" t="t"/>
              <a:pathLst>
                <a:path extrusionOk="0" h="7213" w="9568">
                  <a:moveTo>
                    <a:pt x="4787" y="1"/>
                  </a:moveTo>
                  <a:cubicBezTo>
                    <a:pt x="3881" y="1"/>
                    <a:pt x="2975" y="360"/>
                    <a:pt x="2306" y="1082"/>
                  </a:cubicBezTo>
                  <a:cubicBezTo>
                    <a:pt x="1" y="3306"/>
                    <a:pt x="1574" y="7185"/>
                    <a:pt x="4747" y="7212"/>
                  </a:cubicBezTo>
                  <a:cubicBezTo>
                    <a:pt x="4759" y="7212"/>
                    <a:pt x="4770" y="7212"/>
                    <a:pt x="4781" y="7212"/>
                  </a:cubicBezTo>
                  <a:cubicBezTo>
                    <a:pt x="7959" y="7212"/>
                    <a:pt x="9567" y="3407"/>
                    <a:pt x="7324" y="1137"/>
                  </a:cubicBezTo>
                  <a:cubicBezTo>
                    <a:pt x="6650" y="380"/>
                    <a:pt x="5719"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9"/>
            <p:cNvSpPr/>
            <p:nvPr/>
          </p:nvSpPr>
          <p:spPr>
            <a:xfrm>
              <a:off x="209825" y="4333700"/>
              <a:ext cx="238525" cy="179800"/>
            </a:xfrm>
            <a:custGeom>
              <a:rect b="b" l="l" r="r" t="t"/>
              <a:pathLst>
                <a:path extrusionOk="0" h="7192" w="9541">
                  <a:moveTo>
                    <a:pt x="4760" y="0"/>
                  </a:moveTo>
                  <a:cubicBezTo>
                    <a:pt x="1609" y="0"/>
                    <a:pt x="1" y="3806"/>
                    <a:pt x="2217" y="6076"/>
                  </a:cubicBezTo>
                  <a:cubicBezTo>
                    <a:pt x="2905" y="6819"/>
                    <a:pt x="3836" y="7192"/>
                    <a:pt x="4768" y="7192"/>
                  </a:cubicBezTo>
                  <a:cubicBezTo>
                    <a:pt x="5674" y="7192"/>
                    <a:pt x="6580" y="6839"/>
                    <a:pt x="7262" y="6130"/>
                  </a:cubicBezTo>
                  <a:cubicBezTo>
                    <a:pt x="9540" y="3906"/>
                    <a:pt x="7994" y="28"/>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9"/>
            <p:cNvSpPr/>
            <p:nvPr/>
          </p:nvSpPr>
          <p:spPr>
            <a:xfrm>
              <a:off x="839100" y="3703750"/>
              <a:ext cx="238525" cy="180325"/>
            </a:xfrm>
            <a:custGeom>
              <a:rect b="b" l="l" r="r" t="t"/>
              <a:pathLst>
                <a:path extrusionOk="0" h="7213" w="9541">
                  <a:moveTo>
                    <a:pt x="4787" y="0"/>
                  </a:moveTo>
                  <a:cubicBezTo>
                    <a:pt x="1609" y="0"/>
                    <a:pt x="1" y="3806"/>
                    <a:pt x="2217" y="6076"/>
                  </a:cubicBezTo>
                  <a:cubicBezTo>
                    <a:pt x="2904" y="6832"/>
                    <a:pt x="3843" y="7212"/>
                    <a:pt x="4778" y="7212"/>
                  </a:cubicBezTo>
                  <a:cubicBezTo>
                    <a:pt x="5687" y="7212"/>
                    <a:pt x="6593" y="6853"/>
                    <a:pt x="7262" y="6130"/>
                  </a:cubicBezTo>
                  <a:cubicBezTo>
                    <a:pt x="9540" y="3906"/>
                    <a:pt x="7994"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9"/>
            <p:cNvSpPr/>
            <p:nvPr/>
          </p:nvSpPr>
          <p:spPr>
            <a:xfrm>
              <a:off x="1487175" y="3072975"/>
              <a:ext cx="200725" cy="180925"/>
            </a:xfrm>
            <a:custGeom>
              <a:rect b="b" l="l" r="r" t="t"/>
              <a:pathLst>
                <a:path extrusionOk="0" h="7237" w="8029">
                  <a:moveTo>
                    <a:pt x="4026" y="0"/>
                  </a:moveTo>
                  <a:cubicBezTo>
                    <a:pt x="3176" y="0"/>
                    <a:pt x="2321" y="327"/>
                    <a:pt x="1600" y="983"/>
                  </a:cubicBezTo>
                  <a:cubicBezTo>
                    <a:pt x="82" y="2393"/>
                    <a:pt x="0" y="4536"/>
                    <a:pt x="1383" y="6028"/>
                  </a:cubicBezTo>
                  <a:cubicBezTo>
                    <a:pt x="2095" y="6827"/>
                    <a:pt x="3088" y="7237"/>
                    <a:pt x="4085" y="7237"/>
                  </a:cubicBezTo>
                  <a:cubicBezTo>
                    <a:pt x="4949" y="7237"/>
                    <a:pt x="5817" y="6929"/>
                    <a:pt x="6510" y="6299"/>
                  </a:cubicBezTo>
                  <a:cubicBezTo>
                    <a:pt x="7975" y="4943"/>
                    <a:pt x="8029" y="2637"/>
                    <a:pt x="6646" y="1200"/>
                  </a:cubicBezTo>
                  <a:cubicBezTo>
                    <a:pt x="5904" y="401"/>
                    <a:pt x="4968"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9"/>
            <p:cNvSpPr/>
            <p:nvPr/>
          </p:nvSpPr>
          <p:spPr>
            <a:xfrm>
              <a:off x="2098125" y="2443175"/>
              <a:ext cx="238525" cy="179725"/>
            </a:xfrm>
            <a:custGeom>
              <a:rect b="b" l="l" r="r" t="t"/>
              <a:pathLst>
                <a:path extrusionOk="0" h="7189" w="9541">
                  <a:moveTo>
                    <a:pt x="4759" y="0"/>
                  </a:moveTo>
                  <a:cubicBezTo>
                    <a:pt x="3849" y="0"/>
                    <a:pt x="2937" y="360"/>
                    <a:pt x="2252" y="1085"/>
                  </a:cubicBezTo>
                  <a:cubicBezTo>
                    <a:pt x="1" y="3309"/>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9"/>
            <p:cNvSpPr/>
            <p:nvPr/>
          </p:nvSpPr>
          <p:spPr>
            <a:xfrm>
              <a:off x="209825" y="4962975"/>
              <a:ext cx="238525" cy="180325"/>
            </a:xfrm>
            <a:custGeom>
              <a:rect b="b" l="l" r="r" t="t"/>
              <a:pathLst>
                <a:path extrusionOk="0" h="7213" w="9541">
                  <a:moveTo>
                    <a:pt x="4760" y="0"/>
                  </a:moveTo>
                  <a:cubicBezTo>
                    <a:pt x="1609" y="0"/>
                    <a:pt x="1" y="3833"/>
                    <a:pt x="2217" y="6076"/>
                  </a:cubicBezTo>
                  <a:cubicBezTo>
                    <a:pt x="2904" y="6832"/>
                    <a:pt x="3836" y="7212"/>
                    <a:pt x="4767" y="7212"/>
                  </a:cubicBezTo>
                  <a:cubicBezTo>
                    <a:pt x="5673" y="7212"/>
                    <a:pt x="6580" y="6853"/>
                    <a:pt x="7262" y="6130"/>
                  </a:cubicBezTo>
                  <a:cubicBezTo>
                    <a:pt x="9540" y="3906"/>
                    <a:pt x="7994" y="55"/>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9"/>
            <p:cNvSpPr/>
            <p:nvPr/>
          </p:nvSpPr>
          <p:spPr>
            <a:xfrm>
              <a:off x="857225" y="4332350"/>
              <a:ext cx="201400" cy="180975"/>
            </a:xfrm>
            <a:custGeom>
              <a:rect b="b" l="l" r="r" t="t"/>
              <a:pathLst>
                <a:path extrusionOk="0" h="7239" w="8056">
                  <a:moveTo>
                    <a:pt x="4035" y="1"/>
                  </a:moveTo>
                  <a:cubicBezTo>
                    <a:pt x="3185" y="1"/>
                    <a:pt x="2336" y="334"/>
                    <a:pt x="1628" y="1004"/>
                  </a:cubicBezTo>
                  <a:cubicBezTo>
                    <a:pt x="136" y="2387"/>
                    <a:pt x="0" y="4557"/>
                    <a:pt x="1411" y="6049"/>
                  </a:cubicBezTo>
                  <a:cubicBezTo>
                    <a:pt x="2098" y="6837"/>
                    <a:pt x="3066" y="7239"/>
                    <a:pt x="4038" y="7239"/>
                  </a:cubicBezTo>
                  <a:cubicBezTo>
                    <a:pt x="4906" y="7239"/>
                    <a:pt x="5777" y="6918"/>
                    <a:pt x="6456" y="6266"/>
                  </a:cubicBezTo>
                  <a:cubicBezTo>
                    <a:pt x="7975" y="4937"/>
                    <a:pt x="8056" y="2631"/>
                    <a:pt x="6673" y="1221"/>
                  </a:cubicBezTo>
                  <a:cubicBezTo>
                    <a:pt x="5918" y="409"/>
                    <a:pt x="4975"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9"/>
            <p:cNvSpPr/>
            <p:nvPr/>
          </p:nvSpPr>
          <p:spPr>
            <a:xfrm>
              <a:off x="1468850" y="3702900"/>
              <a:ext cx="238325" cy="179900"/>
            </a:xfrm>
            <a:custGeom>
              <a:rect b="b" l="l" r="r" t="t"/>
              <a:pathLst>
                <a:path extrusionOk="0" h="7196" w="9533">
                  <a:moveTo>
                    <a:pt x="4780" y="0"/>
                  </a:moveTo>
                  <a:cubicBezTo>
                    <a:pt x="3878" y="0"/>
                    <a:pt x="2971" y="346"/>
                    <a:pt x="2279" y="1038"/>
                  </a:cubicBezTo>
                  <a:cubicBezTo>
                    <a:pt x="1" y="3262"/>
                    <a:pt x="1520" y="7141"/>
                    <a:pt x="4720" y="7195"/>
                  </a:cubicBezTo>
                  <a:cubicBezTo>
                    <a:pt x="4743" y="7196"/>
                    <a:pt x="4765" y="7196"/>
                    <a:pt x="4787" y="7196"/>
                  </a:cubicBezTo>
                  <a:cubicBezTo>
                    <a:pt x="7917" y="7196"/>
                    <a:pt x="9533" y="3409"/>
                    <a:pt x="7324" y="1119"/>
                  </a:cubicBezTo>
                  <a:cubicBezTo>
                    <a:pt x="6647" y="373"/>
                    <a:pt x="5717" y="0"/>
                    <a:pt x="478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9"/>
            <p:cNvSpPr/>
            <p:nvPr/>
          </p:nvSpPr>
          <p:spPr>
            <a:xfrm>
              <a:off x="5247225" y="3073125"/>
              <a:ext cx="239175" cy="179725"/>
            </a:xfrm>
            <a:custGeom>
              <a:rect b="b" l="l" r="r" t="t"/>
              <a:pathLst>
                <a:path extrusionOk="0" h="7189" w="9567">
                  <a:moveTo>
                    <a:pt x="4765" y="0"/>
                  </a:moveTo>
                  <a:cubicBezTo>
                    <a:pt x="3855" y="0"/>
                    <a:pt x="2950" y="360"/>
                    <a:pt x="2278" y="1085"/>
                  </a:cubicBezTo>
                  <a:cubicBezTo>
                    <a:pt x="0" y="3337"/>
                    <a:pt x="1573" y="7188"/>
                    <a:pt x="4774" y="7188"/>
                  </a:cubicBezTo>
                  <a:cubicBezTo>
                    <a:pt x="4785" y="7188"/>
                    <a:pt x="4796" y="7188"/>
                    <a:pt x="4807" y="7188"/>
                  </a:cubicBezTo>
                  <a:cubicBezTo>
                    <a:pt x="7959" y="7188"/>
                    <a:pt x="9567"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9"/>
            <p:cNvSpPr/>
            <p:nvPr/>
          </p:nvSpPr>
          <p:spPr>
            <a:xfrm>
              <a:off x="5877175" y="2443400"/>
              <a:ext cx="238125" cy="180200"/>
            </a:xfrm>
            <a:custGeom>
              <a:rect b="b" l="l" r="r" t="t"/>
              <a:pathLst>
                <a:path extrusionOk="0" h="7208" w="9525">
                  <a:moveTo>
                    <a:pt x="4761" y="0"/>
                  </a:moveTo>
                  <a:cubicBezTo>
                    <a:pt x="3895" y="0"/>
                    <a:pt x="3027" y="340"/>
                    <a:pt x="2306" y="1022"/>
                  </a:cubicBezTo>
                  <a:cubicBezTo>
                    <a:pt x="0" y="3219"/>
                    <a:pt x="1492" y="7125"/>
                    <a:pt x="4665" y="7206"/>
                  </a:cubicBezTo>
                  <a:cubicBezTo>
                    <a:pt x="4699" y="7207"/>
                    <a:pt x="4732" y="7208"/>
                    <a:pt x="4766" y="7208"/>
                  </a:cubicBezTo>
                  <a:cubicBezTo>
                    <a:pt x="7901" y="7208"/>
                    <a:pt x="9525" y="3439"/>
                    <a:pt x="7351" y="1158"/>
                  </a:cubicBezTo>
                  <a:cubicBezTo>
                    <a:pt x="6608" y="387"/>
                    <a:pt x="5685"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9"/>
            <p:cNvSpPr/>
            <p:nvPr/>
          </p:nvSpPr>
          <p:spPr>
            <a:xfrm>
              <a:off x="3988175" y="4963650"/>
              <a:ext cx="238525" cy="179975"/>
            </a:xfrm>
            <a:custGeom>
              <a:rect b="b" l="l" r="r" t="t"/>
              <a:pathLst>
                <a:path extrusionOk="0" h="7199" w="9541">
                  <a:moveTo>
                    <a:pt x="4760" y="0"/>
                  </a:moveTo>
                  <a:cubicBezTo>
                    <a:pt x="1582" y="0"/>
                    <a:pt x="1" y="3833"/>
                    <a:pt x="2244" y="6076"/>
                  </a:cubicBezTo>
                  <a:cubicBezTo>
                    <a:pt x="2926" y="6826"/>
                    <a:pt x="3853" y="7198"/>
                    <a:pt x="4780" y="7198"/>
                  </a:cubicBezTo>
                  <a:cubicBezTo>
                    <a:pt x="5697" y="7198"/>
                    <a:pt x="6614" y="6832"/>
                    <a:pt x="7289" y="6103"/>
                  </a:cubicBezTo>
                  <a:cubicBezTo>
                    <a:pt x="9541" y="3852"/>
                    <a:pt x="7967" y="0"/>
                    <a:pt x="4794" y="0"/>
                  </a:cubicBezTo>
                  <a:cubicBezTo>
                    <a:pt x="4783" y="0"/>
                    <a:pt x="4772"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9"/>
            <p:cNvSpPr/>
            <p:nvPr/>
          </p:nvSpPr>
          <p:spPr>
            <a:xfrm>
              <a:off x="4617650" y="4333675"/>
              <a:ext cx="239000" cy="180100"/>
            </a:xfrm>
            <a:custGeom>
              <a:rect b="b" l="l" r="r" t="t"/>
              <a:pathLst>
                <a:path extrusionOk="0" h="7204" w="9560">
                  <a:moveTo>
                    <a:pt x="4773" y="1"/>
                  </a:moveTo>
                  <a:cubicBezTo>
                    <a:pt x="1643" y="1"/>
                    <a:pt x="1" y="3788"/>
                    <a:pt x="2209" y="6050"/>
                  </a:cubicBezTo>
                  <a:cubicBezTo>
                    <a:pt x="2892" y="6817"/>
                    <a:pt x="3840" y="7204"/>
                    <a:pt x="4788" y="7204"/>
                  </a:cubicBezTo>
                  <a:cubicBezTo>
                    <a:pt x="5685" y="7204"/>
                    <a:pt x="6582" y="6857"/>
                    <a:pt x="7254" y="6159"/>
                  </a:cubicBezTo>
                  <a:cubicBezTo>
                    <a:pt x="9560" y="3934"/>
                    <a:pt x="8014" y="56"/>
                    <a:pt x="4840" y="1"/>
                  </a:cubicBezTo>
                  <a:cubicBezTo>
                    <a:pt x="4818" y="1"/>
                    <a:pt x="4796"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9"/>
            <p:cNvSpPr/>
            <p:nvPr/>
          </p:nvSpPr>
          <p:spPr>
            <a:xfrm>
              <a:off x="5247400" y="3702975"/>
              <a:ext cx="238525" cy="179825"/>
            </a:xfrm>
            <a:custGeom>
              <a:rect b="b" l="l" r="r" t="t"/>
              <a:pathLst>
                <a:path extrusionOk="0" h="7193" w="9541">
                  <a:moveTo>
                    <a:pt x="4768" y="1"/>
                  </a:moveTo>
                  <a:cubicBezTo>
                    <a:pt x="3836" y="1"/>
                    <a:pt x="2905" y="374"/>
                    <a:pt x="2217" y="1116"/>
                  </a:cubicBezTo>
                  <a:cubicBezTo>
                    <a:pt x="1" y="3387"/>
                    <a:pt x="1609" y="7192"/>
                    <a:pt x="4787" y="7192"/>
                  </a:cubicBezTo>
                  <a:cubicBezTo>
                    <a:pt x="4799" y="7192"/>
                    <a:pt x="4810" y="7192"/>
                    <a:pt x="4821" y="7192"/>
                  </a:cubicBezTo>
                  <a:cubicBezTo>
                    <a:pt x="7995" y="7165"/>
                    <a:pt x="9541" y="3286"/>
                    <a:pt x="7262" y="1062"/>
                  </a:cubicBezTo>
                  <a:cubicBezTo>
                    <a:pt x="6580" y="353"/>
                    <a:pt x="5674"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9"/>
            <p:cNvSpPr/>
            <p:nvPr/>
          </p:nvSpPr>
          <p:spPr>
            <a:xfrm>
              <a:off x="5896150" y="3072975"/>
              <a:ext cx="202775" cy="183550"/>
            </a:xfrm>
            <a:custGeom>
              <a:rect b="b" l="l" r="r" t="t"/>
              <a:pathLst>
                <a:path extrusionOk="0" h="7342" w="8111">
                  <a:moveTo>
                    <a:pt x="4006" y="0"/>
                  </a:moveTo>
                  <a:cubicBezTo>
                    <a:pt x="3156" y="0"/>
                    <a:pt x="2308" y="327"/>
                    <a:pt x="1601" y="983"/>
                  </a:cubicBezTo>
                  <a:cubicBezTo>
                    <a:pt x="82" y="2393"/>
                    <a:pt x="1" y="4536"/>
                    <a:pt x="1384" y="6028"/>
                  </a:cubicBezTo>
                  <a:cubicBezTo>
                    <a:pt x="2090" y="6896"/>
                    <a:pt x="3109" y="7341"/>
                    <a:pt x="4135" y="7341"/>
                  </a:cubicBezTo>
                  <a:cubicBezTo>
                    <a:pt x="5000" y="7341"/>
                    <a:pt x="5870" y="7025"/>
                    <a:pt x="6565" y="6380"/>
                  </a:cubicBezTo>
                  <a:cubicBezTo>
                    <a:pt x="8084" y="4997"/>
                    <a:pt x="8111" y="2637"/>
                    <a:pt x="6646" y="1200"/>
                  </a:cubicBezTo>
                  <a:cubicBezTo>
                    <a:pt x="5890" y="401"/>
                    <a:pt x="4947" y="0"/>
                    <a:pt x="400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9"/>
            <p:cNvSpPr/>
            <p:nvPr/>
          </p:nvSpPr>
          <p:spPr>
            <a:xfrm>
              <a:off x="6506450" y="2443400"/>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7"/>
                    <a:pt x="4765" y="7207"/>
                    <a:pt x="4787" y="7207"/>
                  </a:cubicBezTo>
                  <a:cubicBezTo>
                    <a:pt x="7943" y="7207"/>
                    <a:pt x="9559" y="3420"/>
                    <a:pt x="7351" y="1131"/>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9"/>
            <p:cNvSpPr/>
            <p:nvPr/>
          </p:nvSpPr>
          <p:spPr>
            <a:xfrm>
              <a:off x="4617950" y="4962975"/>
              <a:ext cx="238700" cy="180400"/>
            </a:xfrm>
            <a:custGeom>
              <a:rect b="b" l="l" r="r" t="t"/>
              <a:pathLst>
                <a:path extrusionOk="0" h="7216" w="9548">
                  <a:moveTo>
                    <a:pt x="4747" y="0"/>
                  </a:moveTo>
                  <a:cubicBezTo>
                    <a:pt x="1573" y="27"/>
                    <a:pt x="0" y="3879"/>
                    <a:pt x="2251" y="6130"/>
                  </a:cubicBezTo>
                  <a:cubicBezTo>
                    <a:pt x="2937" y="6856"/>
                    <a:pt x="3848" y="7215"/>
                    <a:pt x="4759" y="7215"/>
                  </a:cubicBezTo>
                  <a:cubicBezTo>
                    <a:pt x="5686" y="7215"/>
                    <a:pt x="6612" y="6842"/>
                    <a:pt x="7296" y="6103"/>
                  </a:cubicBezTo>
                  <a:cubicBezTo>
                    <a:pt x="9548" y="3852"/>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9"/>
            <p:cNvSpPr/>
            <p:nvPr/>
          </p:nvSpPr>
          <p:spPr>
            <a:xfrm>
              <a:off x="5265525" y="4332375"/>
              <a:ext cx="202100" cy="181000"/>
            </a:xfrm>
            <a:custGeom>
              <a:rect b="b" l="l" r="r" t="t"/>
              <a:pathLst>
                <a:path extrusionOk="0" h="7240" w="8084">
                  <a:moveTo>
                    <a:pt x="4012" y="1"/>
                  </a:moveTo>
                  <a:cubicBezTo>
                    <a:pt x="3198" y="1"/>
                    <a:pt x="2389" y="303"/>
                    <a:pt x="1709" y="921"/>
                  </a:cubicBezTo>
                  <a:cubicBezTo>
                    <a:pt x="163" y="2305"/>
                    <a:pt x="0" y="4448"/>
                    <a:pt x="1357" y="5966"/>
                  </a:cubicBezTo>
                  <a:cubicBezTo>
                    <a:pt x="2110" y="6808"/>
                    <a:pt x="3087" y="7240"/>
                    <a:pt x="4067" y="7240"/>
                  </a:cubicBezTo>
                  <a:cubicBezTo>
                    <a:pt x="4888" y="7240"/>
                    <a:pt x="5709" y="6937"/>
                    <a:pt x="6402" y="6319"/>
                  </a:cubicBezTo>
                  <a:cubicBezTo>
                    <a:pt x="7893" y="4990"/>
                    <a:pt x="8083" y="2793"/>
                    <a:pt x="6727" y="1274"/>
                  </a:cubicBezTo>
                  <a:cubicBezTo>
                    <a:pt x="5959"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9"/>
            <p:cNvSpPr/>
            <p:nvPr/>
          </p:nvSpPr>
          <p:spPr>
            <a:xfrm>
              <a:off x="5896150" y="3702650"/>
              <a:ext cx="200750" cy="180725"/>
            </a:xfrm>
            <a:custGeom>
              <a:rect b="b" l="l" r="r" t="t"/>
              <a:pathLst>
                <a:path extrusionOk="0" h="7229" w="8030">
                  <a:moveTo>
                    <a:pt x="3995" y="0"/>
                  </a:moveTo>
                  <a:cubicBezTo>
                    <a:pt x="3149" y="0"/>
                    <a:pt x="2305" y="328"/>
                    <a:pt x="1601" y="994"/>
                  </a:cubicBezTo>
                  <a:cubicBezTo>
                    <a:pt x="82" y="2431"/>
                    <a:pt x="1" y="4547"/>
                    <a:pt x="1384" y="6039"/>
                  </a:cubicBezTo>
                  <a:cubicBezTo>
                    <a:pt x="2129" y="6827"/>
                    <a:pt x="3086" y="7229"/>
                    <a:pt x="4043" y="7229"/>
                  </a:cubicBezTo>
                  <a:cubicBezTo>
                    <a:pt x="4898" y="7229"/>
                    <a:pt x="5752" y="6908"/>
                    <a:pt x="6456" y="6256"/>
                  </a:cubicBezTo>
                  <a:cubicBezTo>
                    <a:pt x="7948" y="4954"/>
                    <a:pt x="8029" y="2648"/>
                    <a:pt x="6646" y="1211"/>
                  </a:cubicBezTo>
                  <a:cubicBezTo>
                    <a:pt x="5887" y="409"/>
                    <a:pt x="4940" y="0"/>
                    <a:pt x="399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9"/>
            <p:cNvSpPr/>
            <p:nvPr/>
          </p:nvSpPr>
          <p:spPr>
            <a:xfrm>
              <a:off x="6506825" y="3073100"/>
              <a:ext cx="239000" cy="179750"/>
            </a:xfrm>
            <a:custGeom>
              <a:rect b="b" l="l" r="r" t="t"/>
              <a:pathLst>
                <a:path extrusionOk="0" h="7190" w="9560">
                  <a:moveTo>
                    <a:pt x="4773" y="1"/>
                  </a:moveTo>
                  <a:cubicBezTo>
                    <a:pt x="3837" y="1"/>
                    <a:pt x="2900" y="381"/>
                    <a:pt x="2209" y="1141"/>
                  </a:cubicBezTo>
                  <a:cubicBezTo>
                    <a:pt x="1" y="3403"/>
                    <a:pt x="1617" y="7190"/>
                    <a:pt x="4773" y="7190"/>
                  </a:cubicBezTo>
                  <a:cubicBezTo>
                    <a:pt x="4795" y="7190"/>
                    <a:pt x="4818" y="7190"/>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9"/>
            <p:cNvSpPr/>
            <p:nvPr/>
          </p:nvSpPr>
          <p:spPr>
            <a:xfrm>
              <a:off x="5247225" y="4963650"/>
              <a:ext cx="238700" cy="180050"/>
            </a:xfrm>
            <a:custGeom>
              <a:rect b="b" l="l" r="r" t="t"/>
              <a:pathLst>
                <a:path extrusionOk="0" h="7202" w="9548">
                  <a:moveTo>
                    <a:pt x="4774" y="0"/>
                  </a:moveTo>
                  <a:cubicBezTo>
                    <a:pt x="1600" y="0"/>
                    <a:pt x="0" y="3852"/>
                    <a:pt x="2251" y="6103"/>
                  </a:cubicBezTo>
                  <a:cubicBezTo>
                    <a:pt x="2929" y="6836"/>
                    <a:pt x="3852" y="7202"/>
                    <a:pt x="4774" y="7202"/>
                  </a:cubicBezTo>
                  <a:cubicBezTo>
                    <a:pt x="5696" y="7202"/>
                    <a:pt x="6618" y="6836"/>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9"/>
            <p:cNvSpPr/>
            <p:nvPr/>
          </p:nvSpPr>
          <p:spPr>
            <a:xfrm>
              <a:off x="5877550" y="4332575"/>
              <a:ext cx="238325" cy="180175"/>
            </a:xfrm>
            <a:custGeom>
              <a:rect b="b" l="l" r="r" t="t"/>
              <a:pathLst>
                <a:path extrusionOk="0" h="7207" w="9533">
                  <a:moveTo>
                    <a:pt x="4749" y="1"/>
                  </a:moveTo>
                  <a:cubicBezTo>
                    <a:pt x="3805" y="1"/>
                    <a:pt x="2862" y="381"/>
                    <a:pt x="2182" y="1130"/>
                  </a:cubicBezTo>
                  <a:cubicBezTo>
                    <a:pt x="1" y="3420"/>
                    <a:pt x="1617" y="7207"/>
                    <a:pt x="4773" y="7207"/>
                  </a:cubicBezTo>
                  <a:cubicBezTo>
                    <a:pt x="4795" y="7207"/>
                    <a:pt x="4818" y="7207"/>
                    <a:pt x="4840" y="7206"/>
                  </a:cubicBezTo>
                  <a:cubicBezTo>
                    <a:pt x="8014" y="7125"/>
                    <a:pt x="9533" y="3246"/>
                    <a:pt x="7227" y="1049"/>
                  </a:cubicBezTo>
                  <a:cubicBezTo>
                    <a:pt x="6552"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9"/>
            <p:cNvSpPr/>
            <p:nvPr/>
          </p:nvSpPr>
          <p:spPr>
            <a:xfrm>
              <a:off x="6506450" y="3702975"/>
              <a:ext cx="239000" cy="179825"/>
            </a:xfrm>
            <a:custGeom>
              <a:rect b="b" l="l" r="r" t="t"/>
              <a:pathLst>
                <a:path extrusionOk="0" h="7193" w="9560">
                  <a:moveTo>
                    <a:pt x="4794" y="0"/>
                  </a:moveTo>
                  <a:cubicBezTo>
                    <a:pt x="3897" y="0"/>
                    <a:pt x="2994" y="346"/>
                    <a:pt x="2306" y="1035"/>
                  </a:cubicBezTo>
                  <a:cubicBezTo>
                    <a:pt x="0" y="3259"/>
                    <a:pt x="1546" y="7138"/>
                    <a:pt x="4720" y="7192"/>
                  </a:cubicBezTo>
                  <a:cubicBezTo>
                    <a:pt x="4742" y="7193"/>
                    <a:pt x="4765" y="7193"/>
                    <a:pt x="4787" y="7193"/>
                  </a:cubicBezTo>
                  <a:cubicBezTo>
                    <a:pt x="7943" y="7193"/>
                    <a:pt x="9559" y="3406"/>
                    <a:pt x="7351" y="1144"/>
                  </a:cubicBezTo>
                  <a:cubicBezTo>
                    <a:pt x="6671" y="380"/>
                    <a:pt x="5735" y="0"/>
                    <a:pt x="47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9"/>
            <p:cNvSpPr/>
            <p:nvPr/>
          </p:nvSpPr>
          <p:spPr>
            <a:xfrm>
              <a:off x="5896150" y="4962125"/>
              <a:ext cx="201425" cy="181050"/>
            </a:xfrm>
            <a:custGeom>
              <a:rect b="b" l="l" r="r" t="t"/>
              <a:pathLst>
                <a:path extrusionOk="0" h="7242" w="8057">
                  <a:moveTo>
                    <a:pt x="4006" y="1"/>
                  </a:moveTo>
                  <a:cubicBezTo>
                    <a:pt x="3156" y="1"/>
                    <a:pt x="2308" y="328"/>
                    <a:pt x="1601" y="984"/>
                  </a:cubicBezTo>
                  <a:cubicBezTo>
                    <a:pt x="109" y="2394"/>
                    <a:pt x="1" y="4564"/>
                    <a:pt x="1384" y="6056"/>
                  </a:cubicBezTo>
                  <a:cubicBezTo>
                    <a:pt x="2083" y="6840"/>
                    <a:pt x="3051" y="7242"/>
                    <a:pt x="4021" y="7242"/>
                  </a:cubicBezTo>
                  <a:cubicBezTo>
                    <a:pt x="4897" y="7242"/>
                    <a:pt x="5774" y="6915"/>
                    <a:pt x="6456" y="6246"/>
                  </a:cubicBezTo>
                  <a:cubicBezTo>
                    <a:pt x="7948" y="4944"/>
                    <a:pt x="8056" y="2638"/>
                    <a:pt x="6646" y="1201"/>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9"/>
            <p:cNvSpPr/>
            <p:nvPr/>
          </p:nvSpPr>
          <p:spPr>
            <a:xfrm>
              <a:off x="6507125" y="4332300"/>
              <a:ext cx="238125" cy="180475"/>
            </a:xfrm>
            <a:custGeom>
              <a:rect b="b" l="l" r="r" t="t"/>
              <a:pathLst>
                <a:path extrusionOk="0" h="7219" w="9525">
                  <a:moveTo>
                    <a:pt x="4739" y="1"/>
                  </a:moveTo>
                  <a:cubicBezTo>
                    <a:pt x="3881" y="1"/>
                    <a:pt x="3024" y="341"/>
                    <a:pt x="2306" y="1033"/>
                  </a:cubicBezTo>
                  <a:cubicBezTo>
                    <a:pt x="0" y="3230"/>
                    <a:pt x="1492" y="7136"/>
                    <a:pt x="4666" y="7217"/>
                  </a:cubicBezTo>
                  <a:cubicBezTo>
                    <a:pt x="4699" y="7218"/>
                    <a:pt x="4732" y="7218"/>
                    <a:pt x="4765" y="7218"/>
                  </a:cubicBezTo>
                  <a:cubicBezTo>
                    <a:pt x="7874" y="7218"/>
                    <a:pt x="9525" y="3450"/>
                    <a:pt x="7351" y="1169"/>
                  </a:cubicBezTo>
                  <a:cubicBezTo>
                    <a:pt x="6591" y="395"/>
                    <a:pt x="5664" y="1"/>
                    <a:pt x="473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9"/>
            <p:cNvSpPr/>
            <p:nvPr/>
          </p:nvSpPr>
          <p:spPr>
            <a:xfrm>
              <a:off x="6506825" y="4962275"/>
              <a:ext cx="239000" cy="179750"/>
            </a:xfrm>
            <a:custGeom>
              <a:rect b="b" l="l" r="r" t="t"/>
              <a:pathLst>
                <a:path extrusionOk="0" h="7190" w="9560">
                  <a:moveTo>
                    <a:pt x="4773" y="1"/>
                  </a:moveTo>
                  <a:cubicBezTo>
                    <a:pt x="3837" y="1"/>
                    <a:pt x="2900" y="381"/>
                    <a:pt x="2209" y="1140"/>
                  </a:cubicBezTo>
                  <a:cubicBezTo>
                    <a:pt x="1" y="3403"/>
                    <a:pt x="1617" y="7190"/>
                    <a:pt x="4773" y="7190"/>
                  </a:cubicBezTo>
                  <a:cubicBezTo>
                    <a:pt x="4795" y="7190"/>
                    <a:pt x="4818" y="7189"/>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9"/>
            <p:cNvSpPr/>
            <p:nvPr/>
          </p:nvSpPr>
          <p:spPr>
            <a:xfrm>
              <a:off x="4006300" y="2443200"/>
              <a:ext cx="202100" cy="180775"/>
            </a:xfrm>
            <a:custGeom>
              <a:rect b="b" l="l" r="r" t="t"/>
              <a:pathLst>
                <a:path extrusionOk="0" h="7231" w="8084">
                  <a:moveTo>
                    <a:pt x="4023" y="1"/>
                  </a:moveTo>
                  <a:cubicBezTo>
                    <a:pt x="3204" y="1"/>
                    <a:pt x="2389" y="304"/>
                    <a:pt x="1709" y="922"/>
                  </a:cubicBezTo>
                  <a:cubicBezTo>
                    <a:pt x="190" y="2278"/>
                    <a:pt x="0" y="4448"/>
                    <a:pt x="1329" y="5967"/>
                  </a:cubicBezTo>
                  <a:cubicBezTo>
                    <a:pt x="2056" y="6797"/>
                    <a:pt x="3051" y="7231"/>
                    <a:pt x="4052" y="7231"/>
                  </a:cubicBezTo>
                  <a:cubicBezTo>
                    <a:pt x="4881" y="7231"/>
                    <a:pt x="5714" y="6934"/>
                    <a:pt x="6402" y="6319"/>
                  </a:cubicBezTo>
                  <a:cubicBezTo>
                    <a:pt x="7893" y="4990"/>
                    <a:pt x="8083" y="2766"/>
                    <a:pt x="6754" y="1274"/>
                  </a:cubicBezTo>
                  <a:cubicBezTo>
                    <a:pt x="5987"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9"/>
            <p:cNvSpPr/>
            <p:nvPr/>
          </p:nvSpPr>
          <p:spPr>
            <a:xfrm>
              <a:off x="3988000" y="3073100"/>
              <a:ext cx="238125" cy="179775"/>
            </a:xfrm>
            <a:custGeom>
              <a:rect b="b" l="l" r="r" t="t"/>
              <a:pathLst>
                <a:path extrusionOk="0" h="7191" w="9525">
                  <a:moveTo>
                    <a:pt x="4787" y="1"/>
                  </a:moveTo>
                  <a:cubicBezTo>
                    <a:pt x="3885" y="1"/>
                    <a:pt x="2984" y="354"/>
                    <a:pt x="2306" y="1059"/>
                  </a:cubicBezTo>
                  <a:cubicBezTo>
                    <a:pt x="0" y="3256"/>
                    <a:pt x="1519" y="7135"/>
                    <a:pt x="4692" y="7189"/>
                  </a:cubicBezTo>
                  <a:cubicBezTo>
                    <a:pt x="4726" y="7190"/>
                    <a:pt x="4759" y="7190"/>
                    <a:pt x="4792" y="7190"/>
                  </a:cubicBezTo>
                  <a:cubicBezTo>
                    <a:pt x="7927" y="7190"/>
                    <a:pt x="9525" y="3395"/>
                    <a:pt x="7351" y="1141"/>
                  </a:cubicBezTo>
                  <a:cubicBezTo>
                    <a:pt x="6660" y="381"/>
                    <a:pt x="5723"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9"/>
            <p:cNvSpPr/>
            <p:nvPr/>
          </p:nvSpPr>
          <p:spPr>
            <a:xfrm>
              <a:off x="4617250" y="2443250"/>
              <a:ext cx="239200" cy="180325"/>
            </a:xfrm>
            <a:custGeom>
              <a:rect b="b" l="l" r="r" t="t"/>
              <a:pathLst>
                <a:path extrusionOk="0" h="7213" w="9568">
                  <a:moveTo>
                    <a:pt x="4791" y="1"/>
                  </a:moveTo>
                  <a:cubicBezTo>
                    <a:pt x="3881" y="1"/>
                    <a:pt x="2975" y="360"/>
                    <a:pt x="2307" y="1082"/>
                  </a:cubicBezTo>
                  <a:cubicBezTo>
                    <a:pt x="1" y="3306"/>
                    <a:pt x="1574" y="7185"/>
                    <a:pt x="4748" y="7212"/>
                  </a:cubicBezTo>
                  <a:cubicBezTo>
                    <a:pt x="4759" y="7212"/>
                    <a:pt x="4770" y="7212"/>
                    <a:pt x="4781" y="7212"/>
                  </a:cubicBezTo>
                  <a:cubicBezTo>
                    <a:pt x="7960" y="7212"/>
                    <a:pt x="9568" y="3407"/>
                    <a:pt x="7352" y="1137"/>
                  </a:cubicBezTo>
                  <a:cubicBezTo>
                    <a:pt x="6664" y="380"/>
                    <a:pt x="5726" y="1"/>
                    <a:pt x="479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9"/>
            <p:cNvSpPr/>
            <p:nvPr/>
          </p:nvSpPr>
          <p:spPr>
            <a:xfrm>
              <a:off x="3988175" y="3703750"/>
              <a:ext cx="238525" cy="180325"/>
            </a:xfrm>
            <a:custGeom>
              <a:rect b="b" l="l" r="r" t="t"/>
              <a:pathLst>
                <a:path extrusionOk="0" h="7213" w="9541">
                  <a:moveTo>
                    <a:pt x="4787" y="0"/>
                  </a:moveTo>
                  <a:cubicBezTo>
                    <a:pt x="1609" y="0"/>
                    <a:pt x="1" y="3806"/>
                    <a:pt x="2217" y="6076"/>
                  </a:cubicBezTo>
                  <a:cubicBezTo>
                    <a:pt x="2905" y="6832"/>
                    <a:pt x="3836" y="7212"/>
                    <a:pt x="4767" y="7212"/>
                  </a:cubicBezTo>
                  <a:cubicBezTo>
                    <a:pt x="5674" y="7212"/>
                    <a:pt x="6580" y="6853"/>
                    <a:pt x="7262" y="6130"/>
                  </a:cubicBezTo>
                  <a:cubicBezTo>
                    <a:pt x="9541" y="3906"/>
                    <a:pt x="7995"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9"/>
            <p:cNvSpPr/>
            <p:nvPr/>
          </p:nvSpPr>
          <p:spPr>
            <a:xfrm>
              <a:off x="4636250" y="3072975"/>
              <a:ext cx="201425" cy="180925"/>
            </a:xfrm>
            <a:custGeom>
              <a:rect b="b" l="l" r="r" t="t"/>
              <a:pathLst>
                <a:path extrusionOk="0" h="7237" w="8057">
                  <a:moveTo>
                    <a:pt x="4023" y="0"/>
                  </a:moveTo>
                  <a:cubicBezTo>
                    <a:pt x="3177" y="0"/>
                    <a:pt x="2335" y="327"/>
                    <a:pt x="1628" y="983"/>
                  </a:cubicBezTo>
                  <a:cubicBezTo>
                    <a:pt x="109" y="2393"/>
                    <a:pt x="0" y="4536"/>
                    <a:pt x="1411" y="6028"/>
                  </a:cubicBezTo>
                  <a:cubicBezTo>
                    <a:pt x="2123" y="6827"/>
                    <a:pt x="3107" y="7237"/>
                    <a:pt x="4097" y="7237"/>
                  </a:cubicBezTo>
                  <a:cubicBezTo>
                    <a:pt x="4955" y="7237"/>
                    <a:pt x="5817" y="6929"/>
                    <a:pt x="6510" y="6299"/>
                  </a:cubicBezTo>
                  <a:cubicBezTo>
                    <a:pt x="7975" y="4943"/>
                    <a:pt x="8056" y="2637"/>
                    <a:pt x="6673" y="1200"/>
                  </a:cubicBezTo>
                  <a:cubicBezTo>
                    <a:pt x="5903" y="401"/>
                    <a:pt x="4961" y="0"/>
                    <a:pt x="4023"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9"/>
            <p:cNvSpPr/>
            <p:nvPr/>
          </p:nvSpPr>
          <p:spPr>
            <a:xfrm>
              <a:off x="5247225" y="2443175"/>
              <a:ext cx="238500" cy="179725"/>
            </a:xfrm>
            <a:custGeom>
              <a:rect b="b" l="l" r="r" t="t"/>
              <a:pathLst>
                <a:path extrusionOk="0" h="7189" w="9540">
                  <a:moveTo>
                    <a:pt x="4765" y="0"/>
                  </a:moveTo>
                  <a:cubicBezTo>
                    <a:pt x="3855" y="0"/>
                    <a:pt x="2950" y="360"/>
                    <a:pt x="2278" y="1085"/>
                  </a:cubicBezTo>
                  <a:cubicBezTo>
                    <a:pt x="0" y="3309"/>
                    <a:pt x="1573" y="7188"/>
                    <a:pt x="4774" y="7188"/>
                  </a:cubicBezTo>
                  <a:cubicBezTo>
                    <a:pt x="4785" y="7188"/>
                    <a:pt x="4796" y="7188"/>
                    <a:pt x="4807" y="7188"/>
                  </a:cubicBezTo>
                  <a:cubicBezTo>
                    <a:pt x="7959" y="7188"/>
                    <a:pt x="9540"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9"/>
            <p:cNvSpPr/>
            <p:nvPr/>
          </p:nvSpPr>
          <p:spPr>
            <a:xfrm>
              <a:off x="4006975" y="4332350"/>
              <a:ext cx="201425" cy="181225"/>
            </a:xfrm>
            <a:custGeom>
              <a:rect b="b" l="l" r="r" t="t"/>
              <a:pathLst>
                <a:path extrusionOk="0" h="7249" w="8057">
                  <a:moveTo>
                    <a:pt x="4008" y="1"/>
                  </a:moveTo>
                  <a:cubicBezTo>
                    <a:pt x="3158" y="1"/>
                    <a:pt x="2309" y="334"/>
                    <a:pt x="1601" y="1004"/>
                  </a:cubicBezTo>
                  <a:cubicBezTo>
                    <a:pt x="109" y="2387"/>
                    <a:pt x="0" y="4557"/>
                    <a:pt x="1384" y="6049"/>
                  </a:cubicBezTo>
                  <a:cubicBezTo>
                    <a:pt x="2082" y="6847"/>
                    <a:pt x="3051" y="7249"/>
                    <a:pt x="4021" y="7249"/>
                  </a:cubicBezTo>
                  <a:cubicBezTo>
                    <a:pt x="4897" y="7249"/>
                    <a:pt x="5774" y="6922"/>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9"/>
            <p:cNvSpPr/>
            <p:nvPr/>
          </p:nvSpPr>
          <p:spPr>
            <a:xfrm>
              <a:off x="4617950" y="3702900"/>
              <a:ext cx="238325" cy="179900"/>
            </a:xfrm>
            <a:custGeom>
              <a:rect b="b" l="l" r="r" t="t"/>
              <a:pathLst>
                <a:path extrusionOk="0" h="7196" w="9533">
                  <a:moveTo>
                    <a:pt x="4759" y="0"/>
                  </a:moveTo>
                  <a:cubicBezTo>
                    <a:pt x="3858" y="0"/>
                    <a:pt x="2957" y="346"/>
                    <a:pt x="2279" y="1038"/>
                  </a:cubicBezTo>
                  <a:cubicBezTo>
                    <a:pt x="0" y="3262"/>
                    <a:pt x="1519" y="7141"/>
                    <a:pt x="4693" y="7195"/>
                  </a:cubicBezTo>
                  <a:cubicBezTo>
                    <a:pt x="4715" y="7196"/>
                    <a:pt x="4737" y="7196"/>
                    <a:pt x="4760" y="7196"/>
                  </a:cubicBezTo>
                  <a:cubicBezTo>
                    <a:pt x="7916" y="7196"/>
                    <a:pt x="9532" y="3409"/>
                    <a:pt x="7324" y="1119"/>
                  </a:cubicBezTo>
                  <a:cubicBezTo>
                    <a:pt x="6633" y="373"/>
                    <a:pt x="5695"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9"/>
            <p:cNvSpPr/>
            <p:nvPr/>
          </p:nvSpPr>
          <p:spPr>
            <a:xfrm>
              <a:off x="7141825" y="1811875"/>
              <a:ext cx="238700" cy="180050"/>
            </a:xfrm>
            <a:custGeom>
              <a:rect b="b" l="l" r="r" t="t"/>
              <a:pathLst>
                <a:path extrusionOk="0" h="7202" w="9548">
                  <a:moveTo>
                    <a:pt x="4774" y="0"/>
                  </a:moveTo>
                  <a:cubicBezTo>
                    <a:pt x="1600" y="0"/>
                    <a:pt x="0" y="3825"/>
                    <a:pt x="2224" y="6103"/>
                  </a:cubicBezTo>
                  <a:cubicBezTo>
                    <a:pt x="2902" y="6835"/>
                    <a:pt x="3825" y="7201"/>
                    <a:pt x="4750" y="7201"/>
                  </a:cubicBezTo>
                  <a:cubicBezTo>
                    <a:pt x="5676" y="7201"/>
                    <a:pt x="6605" y="6835"/>
                    <a:pt x="7296" y="6103"/>
                  </a:cubicBezTo>
                  <a:cubicBezTo>
                    <a:pt x="9548" y="3879"/>
                    <a:pt x="7975" y="27"/>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9"/>
            <p:cNvSpPr/>
            <p:nvPr/>
          </p:nvSpPr>
          <p:spPr>
            <a:xfrm>
              <a:off x="7142025" y="552650"/>
              <a:ext cx="238500" cy="179800"/>
            </a:xfrm>
            <a:custGeom>
              <a:rect b="b" l="l" r="r" t="t"/>
              <a:pathLst>
                <a:path extrusionOk="0" h="7192" w="9540">
                  <a:moveTo>
                    <a:pt x="4760" y="0"/>
                  </a:moveTo>
                  <a:cubicBezTo>
                    <a:pt x="1608" y="0"/>
                    <a:pt x="0" y="3806"/>
                    <a:pt x="2216" y="6076"/>
                  </a:cubicBezTo>
                  <a:cubicBezTo>
                    <a:pt x="2904" y="6819"/>
                    <a:pt x="3836" y="7192"/>
                    <a:pt x="4767" y="7192"/>
                  </a:cubicBezTo>
                  <a:cubicBezTo>
                    <a:pt x="5673" y="7192"/>
                    <a:pt x="6579" y="6839"/>
                    <a:pt x="7261" y="6130"/>
                  </a:cubicBezTo>
                  <a:cubicBezTo>
                    <a:pt x="9540" y="3906"/>
                    <a:pt x="7994" y="27"/>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19"/>
            <p:cNvSpPr/>
            <p:nvPr/>
          </p:nvSpPr>
          <p:spPr>
            <a:xfrm>
              <a:off x="7160125" y="1181075"/>
              <a:ext cx="201425" cy="181050"/>
            </a:xfrm>
            <a:custGeom>
              <a:rect b="b" l="l" r="r" t="t"/>
              <a:pathLst>
                <a:path extrusionOk="0" h="7242" w="8057">
                  <a:moveTo>
                    <a:pt x="4033" y="1"/>
                  </a:moveTo>
                  <a:cubicBezTo>
                    <a:pt x="3183" y="1"/>
                    <a:pt x="2336" y="327"/>
                    <a:pt x="1628" y="983"/>
                  </a:cubicBezTo>
                  <a:cubicBezTo>
                    <a:pt x="136" y="2394"/>
                    <a:pt x="1" y="4564"/>
                    <a:pt x="1411" y="6056"/>
                  </a:cubicBezTo>
                  <a:cubicBezTo>
                    <a:pt x="2095" y="6840"/>
                    <a:pt x="3065" y="7242"/>
                    <a:pt x="4035" y="7242"/>
                  </a:cubicBezTo>
                  <a:cubicBezTo>
                    <a:pt x="4910" y="7242"/>
                    <a:pt x="5787" y="6914"/>
                    <a:pt x="6456" y="6245"/>
                  </a:cubicBezTo>
                  <a:cubicBezTo>
                    <a:pt x="7975" y="4944"/>
                    <a:pt x="8056" y="2638"/>
                    <a:pt x="6673" y="1200"/>
                  </a:cubicBezTo>
                  <a:cubicBezTo>
                    <a:pt x="5917" y="402"/>
                    <a:pt x="4974" y="1"/>
                    <a:pt x="403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19"/>
            <p:cNvSpPr/>
            <p:nvPr/>
          </p:nvSpPr>
          <p:spPr>
            <a:xfrm>
              <a:off x="7141825" y="4962975"/>
              <a:ext cx="238700" cy="180150"/>
            </a:xfrm>
            <a:custGeom>
              <a:rect b="b" l="l" r="r" t="t"/>
              <a:pathLst>
                <a:path extrusionOk="0" h="7206" w="9548">
                  <a:moveTo>
                    <a:pt x="4801" y="0"/>
                  </a:moveTo>
                  <a:cubicBezTo>
                    <a:pt x="1600" y="0"/>
                    <a:pt x="0" y="3852"/>
                    <a:pt x="2251" y="6103"/>
                  </a:cubicBezTo>
                  <a:cubicBezTo>
                    <a:pt x="2933" y="6839"/>
                    <a:pt x="3854" y="7205"/>
                    <a:pt x="4777" y="7205"/>
                  </a:cubicBezTo>
                  <a:cubicBezTo>
                    <a:pt x="5691" y="7205"/>
                    <a:pt x="6608" y="6846"/>
                    <a:pt x="7296" y="6130"/>
                  </a:cubicBezTo>
                  <a:cubicBezTo>
                    <a:pt x="9548" y="3879"/>
                    <a:pt x="7975"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19"/>
            <p:cNvSpPr/>
            <p:nvPr/>
          </p:nvSpPr>
          <p:spPr>
            <a:xfrm>
              <a:off x="7160125" y="2443200"/>
              <a:ext cx="202100" cy="180775"/>
            </a:xfrm>
            <a:custGeom>
              <a:rect b="b" l="l" r="r" t="t"/>
              <a:pathLst>
                <a:path extrusionOk="0" h="7231" w="8084">
                  <a:moveTo>
                    <a:pt x="4012" y="1"/>
                  </a:moveTo>
                  <a:cubicBezTo>
                    <a:pt x="3198" y="1"/>
                    <a:pt x="2389" y="304"/>
                    <a:pt x="1709" y="922"/>
                  </a:cubicBezTo>
                  <a:cubicBezTo>
                    <a:pt x="190" y="2278"/>
                    <a:pt x="1" y="4448"/>
                    <a:pt x="1330" y="5967"/>
                  </a:cubicBezTo>
                  <a:cubicBezTo>
                    <a:pt x="2057" y="6797"/>
                    <a:pt x="3051" y="7231"/>
                    <a:pt x="4048" y="7231"/>
                  </a:cubicBezTo>
                  <a:cubicBezTo>
                    <a:pt x="4873" y="7231"/>
                    <a:pt x="5699" y="6934"/>
                    <a:pt x="6375" y="6319"/>
                  </a:cubicBezTo>
                  <a:cubicBezTo>
                    <a:pt x="7894" y="4990"/>
                    <a:pt x="8083" y="2766"/>
                    <a:pt x="6727" y="1274"/>
                  </a:cubicBezTo>
                  <a:cubicBezTo>
                    <a:pt x="5960"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19"/>
            <p:cNvSpPr/>
            <p:nvPr/>
          </p:nvSpPr>
          <p:spPr>
            <a:xfrm>
              <a:off x="7141825" y="3073100"/>
              <a:ext cx="238125" cy="179775"/>
            </a:xfrm>
            <a:custGeom>
              <a:rect b="b" l="l" r="r" t="t"/>
              <a:pathLst>
                <a:path extrusionOk="0" h="7191" w="9525">
                  <a:moveTo>
                    <a:pt x="4781" y="1"/>
                  </a:moveTo>
                  <a:cubicBezTo>
                    <a:pt x="3878" y="1"/>
                    <a:pt x="2971" y="354"/>
                    <a:pt x="2279" y="1059"/>
                  </a:cubicBezTo>
                  <a:cubicBezTo>
                    <a:pt x="0" y="3256"/>
                    <a:pt x="1519" y="7135"/>
                    <a:pt x="4693" y="7189"/>
                  </a:cubicBezTo>
                  <a:cubicBezTo>
                    <a:pt x="4726" y="7190"/>
                    <a:pt x="4759" y="7190"/>
                    <a:pt x="4792" y="7190"/>
                  </a:cubicBezTo>
                  <a:cubicBezTo>
                    <a:pt x="7927" y="7190"/>
                    <a:pt x="9525" y="3395"/>
                    <a:pt x="7324" y="1141"/>
                  </a:cubicBezTo>
                  <a:cubicBezTo>
                    <a:pt x="6647" y="381"/>
                    <a:pt x="5717" y="1"/>
                    <a:pt x="478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9"/>
            <p:cNvSpPr/>
            <p:nvPr/>
          </p:nvSpPr>
          <p:spPr>
            <a:xfrm>
              <a:off x="7142025" y="3703750"/>
              <a:ext cx="238500" cy="180325"/>
            </a:xfrm>
            <a:custGeom>
              <a:rect b="b" l="l" r="r" t="t"/>
              <a:pathLst>
                <a:path extrusionOk="0" h="7213" w="9540">
                  <a:moveTo>
                    <a:pt x="4760" y="0"/>
                  </a:moveTo>
                  <a:cubicBezTo>
                    <a:pt x="1608" y="0"/>
                    <a:pt x="0" y="3806"/>
                    <a:pt x="2216" y="6076"/>
                  </a:cubicBezTo>
                  <a:cubicBezTo>
                    <a:pt x="2904" y="6832"/>
                    <a:pt x="3835" y="7212"/>
                    <a:pt x="4767" y="7212"/>
                  </a:cubicBezTo>
                  <a:cubicBezTo>
                    <a:pt x="5673" y="7212"/>
                    <a:pt x="6579" y="6853"/>
                    <a:pt x="7261" y="6130"/>
                  </a:cubicBezTo>
                  <a:cubicBezTo>
                    <a:pt x="9540" y="3906"/>
                    <a:pt x="7994" y="28"/>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9"/>
            <p:cNvSpPr/>
            <p:nvPr/>
          </p:nvSpPr>
          <p:spPr>
            <a:xfrm>
              <a:off x="7160125" y="4332350"/>
              <a:ext cx="201425" cy="181225"/>
            </a:xfrm>
            <a:custGeom>
              <a:rect b="b" l="l" r="r" t="t"/>
              <a:pathLst>
                <a:path extrusionOk="0" h="7249" w="8057">
                  <a:moveTo>
                    <a:pt x="4035" y="1"/>
                  </a:moveTo>
                  <a:cubicBezTo>
                    <a:pt x="3185" y="1"/>
                    <a:pt x="2336" y="334"/>
                    <a:pt x="1628" y="1004"/>
                  </a:cubicBezTo>
                  <a:cubicBezTo>
                    <a:pt x="136" y="2387"/>
                    <a:pt x="1" y="4557"/>
                    <a:pt x="1411" y="6049"/>
                  </a:cubicBezTo>
                  <a:cubicBezTo>
                    <a:pt x="2095" y="6847"/>
                    <a:pt x="3065" y="7249"/>
                    <a:pt x="4035" y="7249"/>
                  </a:cubicBezTo>
                  <a:cubicBezTo>
                    <a:pt x="4911" y="7249"/>
                    <a:pt x="5787" y="6922"/>
                    <a:pt x="6456" y="6266"/>
                  </a:cubicBezTo>
                  <a:cubicBezTo>
                    <a:pt x="7975" y="4937"/>
                    <a:pt x="8056" y="2631"/>
                    <a:pt x="6673" y="1221"/>
                  </a:cubicBezTo>
                  <a:cubicBezTo>
                    <a:pt x="5918" y="409"/>
                    <a:pt x="4976"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0" name="Google Shape;1680;p19"/>
          <p:cNvSpPr/>
          <p:nvPr/>
        </p:nvSpPr>
        <p:spPr>
          <a:xfrm>
            <a:off x="4244325" y="1236925"/>
            <a:ext cx="4285200" cy="28050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9"/>
          <p:cNvSpPr txBox="1"/>
          <p:nvPr>
            <p:ph type="title"/>
          </p:nvPr>
        </p:nvSpPr>
        <p:spPr>
          <a:xfrm>
            <a:off x="772000" y="602097"/>
            <a:ext cx="7313400" cy="4929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682" name="Google Shape;1682;p19"/>
          <p:cNvSpPr txBox="1"/>
          <p:nvPr>
            <p:ph idx="1" type="body"/>
          </p:nvPr>
        </p:nvSpPr>
        <p:spPr>
          <a:xfrm>
            <a:off x="772000" y="1177825"/>
            <a:ext cx="7688100" cy="36471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5"/>
              </a:buClr>
              <a:buSzPts val="1400"/>
              <a:buChar char="●"/>
              <a:defRPr sz="1400">
                <a:solidFill>
                  <a:schemeClr val="accent5"/>
                </a:solidFill>
              </a:defRPr>
            </a:lvl1pPr>
            <a:lvl2pPr indent="-317500" lvl="1" marL="914400" rtl="0">
              <a:lnSpc>
                <a:spcPct val="100000"/>
              </a:lnSpc>
              <a:spcBef>
                <a:spcPts val="1600"/>
              </a:spcBef>
              <a:spcAft>
                <a:spcPts val="0"/>
              </a:spcAft>
              <a:buClr>
                <a:schemeClr val="accent5"/>
              </a:buClr>
              <a:buSzPts val="1400"/>
              <a:buChar char="○"/>
              <a:defRPr>
                <a:solidFill>
                  <a:schemeClr val="accent5"/>
                </a:solidFill>
              </a:defRPr>
            </a:lvl2pPr>
            <a:lvl3pPr indent="-317500" lvl="2" marL="1371600" rtl="0">
              <a:lnSpc>
                <a:spcPct val="100000"/>
              </a:lnSpc>
              <a:spcBef>
                <a:spcPts val="1600"/>
              </a:spcBef>
              <a:spcAft>
                <a:spcPts val="0"/>
              </a:spcAft>
              <a:buClr>
                <a:schemeClr val="accent5"/>
              </a:buClr>
              <a:buSzPts val="1400"/>
              <a:buChar char="■"/>
              <a:defRPr>
                <a:solidFill>
                  <a:schemeClr val="accent5"/>
                </a:solidFill>
              </a:defRPr>
            </a:lvl3pPr>
            <a:lvl4pPr indent="-317500" lvl="3" marL="1828800" rtl="0">
              <a:lnSpc>
                <a:spcPct val="100000"/>
              </a:lnSpc>
              <a:spcBef>
                <a:spcPts val="1600"/>
              </a:spcBef>
              <a:spcAft>
                <a:spcPts val="0"/>
              </a:spcAft>
              <a:buClr>
                <a:schemeClr val="accent5"/>
              </a:buClr>
              <a:buSzPts val="1400"/>
              <a:buChar char="●"/>
              <a:defRPr>
                <a:solidFill>
                  <a:schemeClr val="accent5"/>
                </a:solidFill>
              </a:defRPr>
            </a:lvl4pPr>
            <a:lvl5pPr indent="-317500" lvl="4" marL="2286000" rtl="0">
              <a:lnSpc>
                <a:spcPct val="100000"/>
              </a:lnSpc>
              <a:spcBef>
                <a:spcPts val="1600"/>
              </a:spcBef>
              <a:spcAft>
                <a:spcPts val="0"/>
              </a:spcAft>
              <a:buClr>
                <a:schemeClr val="accent5"/>
              </a:buClr>
              <a:buSzPts val="1400"/>
              <a:buChar char="○"/>
              <a:defRPr>
                <a:solidFill>
                  <a:schemeClr val="accent5"/>
                </a:solidFill>
              </a:defRPr>
            </a:lvl5pPr>
            <a:lvl6pPr indent="-317500" lvl="5" marL="2743200" rtl="0">
              <a:lnSpc>
                <a:spcPct val="100000"/>
              </a:lnSpc>
              <a:spcBef>
                <a:spcPts val="1600"/>
              </a:spcBef>
              <a:spcAft>
                <a:spcPts val="0"/>
              </a:spcAft>
              <a:buClr>
                <a:schemeClr val="accent5"/>
              </a:buClr>
              <a:buSzPts val="1400"/>
              <a:buChar char="■"/>
              <a:defRPr>
                <a:solidFill>
                  <a:schemeClr val="accent5"/>
                </a:solidFill>
              </a:defRPr>
            </a:lvl6pPr>
            <a:lvl7pPr indent="-317500" lvl="6" marL="3200400" rtl="0">
              <a:lnSpc>
                <a:spcPct val="100000"/>
              </a:lnSpc>
              <a:spcBef>
                <a:spcPts val="1600"/>
              </a:spcBef>
              <a:spcAft>
                <a:spcPts val="0"/>
              </a:spcAft>
              <a:buClr>
                <a:schemeClr val="accent5"/>
              </a:buClr>
              <a:buSzPts val="1400"/>
              <a:buChar char="●"/>
              <a:defRPr>
                <a:solidFill>
                  <a:schemeClr val="accent5"/>
                </a:solidFill>
              </a:defRPr>
            </a:lvl7pPr>
            <a:lvl8pPr indent="-317500" lvl="7" marL="3657600" rtl="0">
              <a:lnSpc>
                <a:spcPct val="100000"/>
              </a:lnSpc>
              <a:spcBef>
                <a:spcPts val="1600"/>
              </a:spcBef>
              <a:spcAft>
                <a:spcPts val="0"/>
              </a:spcAft>
              <a:buClr>
                <a:schemeClr val="accent5"/>
              </a:buClr>
              <a:buSzPts val="1400"/>
              <a:buChar char="○"/>
              <a:defRPr>
                <a:solidFill>
                  <a:schemeClr val="accent5"/>
                </a:solidFill>
              </a:defRPr>
            </a:lvl8pPr>
            <a:lvl9pPr indent="-317500" lvl="8" marL="4114800" rtl="0">
              <a:lnSpc>
                <a:spcPct val="100000"/>
              </a:lnSpc>
              <a:spcBef>
                <a:spcPts val="1600"/>
              </a:spcBef>
              <a:spcAft>
                <a:spcPts val="1600"/>
              </a:spcAft>
              <a:buClr>
                <a:schemeClr val="accent5"/>
              </a:buClr>
              <a:buSzPts val="1400"/>
              <a:buChar char="■"/>
              <a:defRPr>
                <a:solidFill>
                  <a:schemeClr val="accent5"/>
                </a:solidFill>
              </a:defRPr>
            </a:lvl9pPr>
          </a:lstStyle>
          <a:p/>
        </p:txBody>
      </p:sp>
      <p:grpSp>
        <p:nvGrpSpPr>
          <p:cNvPr id="1683" name="Google Shape;1683;p19"/>
          <p:cNvGrpSpPr/>
          <p:nvPr/>
        </p:nvGrpSpPr>
        <p:grpSpPr>
          <a:xfrm rot="4424702">
            <a:off x="-1133201" y="3004202"/>
            <a:ext cx="3376865" cy="3094933"/>
            <a:chOff x="879525" y="238350"/>
            <a:chExt cx="5929900" cy="5134125"/>
          </a:xfrm>
        </p:grpSpPr>
        <p:sp>
          <p:nvSpPr>
            <p:cNvPr id="1684" name="Google Shape;1684;p19"/>
            <p:cNvSpPr/>
            <p:nvPr/>
          </p:nvSpPr>
          <p:spPr>
            <a:xfrm>
              <a:off x="879525" y="350950"/>
              <a:ext cx="5929900" cy="4895750"/>
            </a:xfrm>
            <a:custGeom>
              <a:rect b="b" l="l" r="r" t="t"/>
              <a:pathLst>
                <a:path extrusionOk="0" h="195830" w="237196">
                  <a:moveTo>
                    <a:pt x="182493" y="0"/>
                  </a:moveTo>
                  <a:cubicBezTo>
                    <a:pt x="160794" y="0"/>
                    <a:pt x="136857" y="13684"/>
                    <a:pt x="125770" y="46667"/>
                  </a:cubicBezTo>
                  <a:cubicBezTo>
                    <a:pt x="112501" y="86475"/>
                    <a:pt x="99703" y="101135"/>
                    <a:pt x="82683" y="101135"/>
                  </a:cubicBezTo>
                  <a:cubicBezTo>
                    <a:pt x="77764" y="101135"/>
                    <a:pt x="72494" y="99911"/>
                    <a:pt x="66757" y="97716"/>
                  </a:cubicBezTo>
                  <a:cubicBezTo>
                    <a:pt x="59909" y="95081"/>
                    <a:pt x="53433" y="93896"/>
                    <a:pt x="47460" y="93896"/>
                  </a:cubicBezTo>
                  <a:cubicBezTo>
                    <a:pt x="17332" y="93896"/>
                    <a:pt x="1" y="124030"/>
                    <a:pt x="12313" y="150071"/>
                  </a:cubicBezTo>
                  <a:cubicBezTo>
                    <a:pt x="19223" y="164795"/>
                    <a:pt x="29540" y="168076"/>
                    <a:pt x="41648" y="168076"/>
                  </a:cubicBezTo>
                  <a:cubicBezTo>
                    <a:pt x="51382" y="168076"/>
                    <a:pt x="62272" y="165955"/>
                    <a:pt x="73479" y="165955"/>
                  </a:cubicBezTo>
                  <a:cubicBezTo>
                    <a:pt x="86528" y="165955"/>
                    <a:pt x="100005" y="168830"/>
                    <a:pt x="112584" y="181275"/>
                  </a:cubicBezTo>
                  <a:cubicBezTo>
                    <a:pt x="123109" y="191650"/>
                    <a:pt x="135906" y="195830"/>
                    <a:pt x="148277" y="195830"/>
                  </a:cubicBezTo>
                  <a:cubicBezTo>
                    <a:pt x="168129" y="195830"/>
                    <a:pt x="186885" y="185066"/>
                    <a:pt x="193400" y="171875"/>
                  </a:cubicBezTo>
                  <a:cubicBezTo>
                    <a:pt x="213115" y="132315"/>
                    <a:pt x="187003" y="136231"/>
                    <a:pt x="220818" y="61420"/>
                  </a:cubicBezTo>
                  <a:cubicBezTo>
                    <a:pt x="237196" y="25134"/>
                    <a:pt x="211900" y="0"/>
                    <a:pt x="182493" y="0"/>
                  </a:cubicBezTo>
                  <a:close/>
                </a:path>
              </a:pathLst>
            </a:custGeom>
            <a:solidFill>
              <a:srgbClr val="5EA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9"/>
            <p:cNvSpPr/>
            <p:nvPr/>
          </p:nvSpPr>
          <p:spPr>
            <a:xfrm>
              <a:off x="945800" y="238350"/>
              <a:ext cx="5695725" cy="5134125"/>
            </a:xfrm>
            <a:custGeom>
              <a:rect b="b" l="l" r="r" t="t"/>
              <a:pathLst>
                <a:path extrusionOk="0" h="205365" w="227829">
                  <a:moveTo>
                    <a:pt x="206027" y="18003"/>
                  </a:moveTo>
                  <a:lnTo>
                    <a:pt x="206027" y="18003"/>
                  </a:lnTo>
                  <a:cubicBezTo>
                    <a:pt x="208273" y="19839"/>
                    <a:pt x="210274" y="21959"/>
                    <a:pt x="212031" y="24275"/>
                  </a:cubicBezTo>
                  <a:lnTo>
                    <a:pt x="210464" y="22056"/>
                  </a:lnTo>
                  <a:lnTo>
                    <a:pt x="208506" y="20097"/>
                  </a:lnTo>
                  <a:cubicBezTo>
                    <a:pt x="207853" y="19445"/>
                    <a:pt x="207070" y="18922"/>
                    <a:pt x="206417" y="18270"/>
                  </a:cubicBezTo>
                  <a:cubicBezTo>
                    <a:pt x="206283" y="18181"/>
                    <a:pt x="206154" y="18092"/>
                    <a:pt x="206027" y="18003"/>
                  </a:cubicBezTo>
                  <a:close/>
                  <a:moveTo>
                    <a:pt x="180437" y="1544"/>
                  </a:moveTo>
                  <a:cubicBezTo>
                    <a:pt x="180872" y="1544"/>
                    <a:pt x="181307" y="1548"/>
                    <a:pt x="181741" y="1558"/>
                  </a:cubicBezTo>
                  <a:cubicBezTo>
                    <a:pt x="188008" y="1819"/>
                    <a:pt x="194144" y="3255"/>
                    <a:pt x="199889" y="5605"/>
                  </a:cubicBezTo>
                  <a:cubicBezTo>
                    <a:pt x="205633" y="8086"/>
                    <a:pt x="210856" y="11611"/>
                    <a:pt x="215164" y="16181"/>
                  </a:cubicBezTo>
                  <a:cubicBezTo>
                    <a:pt x="219473" y="20881"/>
                    <a:pt x="222606" y="26495"/>
                    <a:pt x="224304" y="32501"/>
                  </a:cubicBezTo>
                  <a:cubicBezTo>
                    <a:pt x="224695" y="33806"/>
                    <a:pt x="224956" y="34981"/>
                    <a:pt x="225087" y="36287"/>
                  </a:cubicBezTo>
                  <a:cubicBezTo>
                    <a:pt x="225146" y="36584"/>
                    <a:pt x="225199" y="36875"/>
                    <a:pt x="225247" y="37162"/>
                  </a:cubicBezTo>
                  <a:lnTo>
                    <a:pt x="225247" y="37162"/>
                  </a:lnTo>
                  <a:cubicBezTo>
                    <a:pt x="225195" y="36909"/>
                    <a:pt x="225141" y="36660"/>
                    <a:pt x="225087" y="36417"/>
                  </a:cubicBezTo>
                  <a:cubicBezTo>
                    <a:pt x="224956" y="35112"/>
                    <a:pt x="224695" y="33806"/>
                    <a:pt x="224304" y="32631"/>
                  </a:cubicBezTo>
                  <a:cubicBezTo>
                    <a:pt x="222606" y="26495"/>
                    <a:pt x="219342" y="20881"/>
                    <a:pt x="214903" y="16181"/>
                  </a:cubicBezTo>
                  <a:cubicBezTo>
                    <a:pt x="210595" y="11611"/>
                    <a:pt x="205242" y="8086"/>
                    <a:pt x="199366" y="5736"/>
                  </a:cubicBezTo>
                  <a:cubicBezTo>
                    <a:pt x="193028" y="3172"/>
                    <a:pt x="186263" y="1890"/>
                    <a:pt x="179494" y="1890"/>
                  </a:cubicBezTo>
                  <a:cubicBezTo>
                    <a:pt x="173853" y="1890"/>
                    <a:pt x="168210" y="2780"/>
                    <a:pt x="162810" y="4561"/>
                  </a:cubicBezTo>
                  <a:cubicBezTo>
                    <a:pt x="156934" y="6388"/>
                    <a:pt x="151320" y="9261"/>
                    <a:pt x="146228" y="12786"/>
                  </a:cubicBezTo>
                  <a:cubicBezTo>
                    <a:pt x="141398" y="16442"/>
                    <a:pt x="136959" y="20750"/>
                    <a:pt x="133172" y="25581"/>
                  </a:cubicBezTo>
                  <a:cubicBezTo>
                    <a:pt x="131644" y="27547"/>
                    <a:pt x="130115" y="29604"/>
                    <a:pt x="128739" y="31752"/>
                  </a:cubicBezTo>
                  <a:lnTo>
                    <a:pt x="128739" y="31752"/>
                  </a:lnTo>
                  <a:lnTo>
                    <a:pt x="129386" y="30673"/>
                  </a:lnTo>
                  <a:cubicBezTo>
                    <a:pt x="129778" y="30020"/>
                    <a:pt x="130300" y="29367"/>
                    <a:pt x="130692" y="28714"/>
                  </a:cubicBezTo>
                  <a:lnTo>
                    <a:pt x="133433" y="25059"/>
                  </a:lnTo>
                  <a:cubicBezTo>
                    <a:pt x="137350" y="20228"/>
                    <a:pt x="141789" y="15919"/>
                    <a:pt x="146751" y="12264"/>
                  </a:cubicBezTo>
                  <a:cubicBezTo>
                    <a:pt x="151842" y="8739"/>
                    <a:pt x="157457" y="5997"/>
                    <a:pt x="163462" y="4169"/>
                  </a:cubicBezTo>
                  <a:cubicBezTo>
                    <a:pt x="168922" y="2349"/>
                    <a:pt x="174720" y="1544"/>
                    <a:pt x="180437" y="1544"/>
                  </a:cubicBezTo>
                  <a:close/>
                  <a:moveTo>
                    <a:pt x="225608" y="40063"/>
                  </a:moveTo>
                  <a:cubicBezTo>
                    <a:pt x="225608" y="40067"/>
                    <a:pt x="225609" y="40070"/>
                    <a:pt x="225609" y="40073"/>
                  </a:cubicBezTo>
                  <a:lnTo>
                    <a:pt x="225740" y="43859"/>
                  </a:lnTo>
                  <a:lnTo>
                    <a:pt x="225735" y="43990"/>
                  </a:lnTo>
                  <a:lnTo>
                    <a:pt x="225609" y="40204"/>
                  </a:lnTo>
                  <a:cubicBezTo>
                    <a:pt x="225609" y="40157"/>
                    <a:pt x="225609" y="40110"/>
                    <a:pt x="225608" y="40063"/>
                  </a:cubicBezTo>
                  <a:close/>
                  <a:moveTo>
                    <a:pt x="127845" y="33228"/>
                  </a:moveTo>
                  <a:cubicBezTo>
                    <a:pt x="127202" y="34465"/>
                    <a:pt x="126349" y="35702"/>
                    <a:pt x="125730" y="36940"/>
                  </a:cubicBezTo>
                  <a:lnTo>
                    <a:pt x="123772" y="40987"/>
                  </a:lnTo>
                  <a:lnTo>
                    <a:pt x="122728" y="43076"/>
                  </a:lnTo>
                  <a:lnTo>
                    <a:pt x="121944" y="45165"/>
                  </a:lnTo>
                  <a:lnTo>
                    <a:pt x="120671" y="48298"/>
                  </a:lnTo>
                  <a:lnTo>
                    <a:pt x="121944" y="44904"/>
                  </a:lnTo>
                  <a:cubicBezTo>
                    <a:pt x="122205" y="44121"/>
                    <a:pt x="122466" y="43468"/>
                    <a:pt x="122858" y="42684"/>
                  </a:cubicBezTo>
                  <a:lnTo>
                    <a:pt x="123772" y="40726"/>
                  </a:lnTo>
                  <a:lnTo>
                    <a:pt x="125861" y="36548"/>
                  </a:lnTo>
                  <a:cubicBezTo>
                    <a:pt x="126414" y="35441"/>
                    <a:pt x="127155" y="34334"/>
                    <a:pt x="127845" y="33228"/>
                  </a:cubicBezTo>
                  <a:close/>
                  <a:moveTo>
                    <a:pt x="225723" y="44365"/>
                  </a:moveTo>
                  <a:lnTo>
                    <a:pt x="225609" y="47776"/>
                  </a:lnTo>
                  <a:cubicBezTo>
                    <a:pt x="225479" y="48951"/>
                    <a:pt x="225348" y="50257"/>
                    <a:pt x="225087" y="51432"/>
                  </a:cubicBezTo>
                  <a:cubicBezTo>
                    <a:pt x="224826" y="52738"/>
                    <a:pt x="224695" y="54043"/>
                    <a:pt x="224304" y="55218"/>
                  </a:cubicBezTo>
                  <a:cubicBezTo>
                    <a:pt x="224565" y="54043"/>
                    <a:pt x="224826" y="52868"/>
                    <a:pt x="224956" y="51562"/>
                  </a:cubicBezTo>
                  <a:lnTo>
                    <a:pt x="225348" y="49735"/>
                  </a:lnTo>
                  <a:cubicBezTo>
                    <a:pt x="225479" y="49082"/>
                    <a:pt x="225479" y="48429"/>
                    <a:pt x="225479" y="47907"/>
                  </a:cubicBezTo>
                  <a:lnTo>
                    <a:pt x="225723" y="44365"/>
                  </a:lnTo>
                  <a:close/>
                  <a:moveTo>
                    <a:pt x="118815" y="53361"/>
                  </a:moveTo>
                  <a:lnTo>
                    <a:pt x="118815" y="53361"/>
                  </a:lnTo>
                  <a:cubicBezTo>
                    <a:pt x="118357" y="54687"/>
                    <a:pt x="117899" y="55997"/>
                    <a:pt x="117375" y="57307"/>
                  </a:cubicBezTo>
                  <a:lnTo>
                    <a:pt x="118815" y="53361"/>
                  </a:lnTo>
                  <a:close/>
                  <a:moveTo>
                    <a:pt x="178999" y="7417"/>
                  </a:moveTo>
                  <a:cubicBezTo>
                    <a:pt x="181891" y="7417"/>
                    <a:pt x="184798" y="7683"/>
                    <a:pt x="187616" y="8216"/>
                  </a:cubicBezTo>
                  <a:cubicBezTo>
                    <a:pt x="194405" y="9261"/>
                    <a:pt x="200803" y="11872"/>
                    <a:pt x="206286" y="16050"/>
                  </a:cubicBezTo>
                  <a:cubicBezTo>
                    <a:pt x="211509" y="19967"/>
                    <a:pt x="215556" y="25320"/>
                    <a:pt x="217906" y="31456"/>
                  </a:cubicBezTo>
                  <a:cubicBezTo>
                    <a:pt x="218522" y="33158"/>
                    <a:pt x="218997" y="34900"/>
                    <a:pt x="219339" y="36666"/>
                  </a:cubicBezTo>
                  <a:lnTo>
                    <a:pt x="219339" y="36666"/>
                  </a:lnTo>
                  <a:cubicBezTo>
                    <a:pt x="218667" y="33287"/>
                    <a:pt x="217483" y="30031"/>
                    <a:pt x="215817" y="27017"/>
                  </a:cubicBezTo>
                  <a:cubicBezTo>
                    <a:pt x="212945" y="22056"/>
                    <a:pt x="208897" y="17747"/>
                    <a:pt x="204067" y="14744"/>
                  </a:cubicBezTo>
                  <a:cubicBezTo>
                    <a:pt x="196724" y="10010"/>
                    <a:pt x="188167" y="7564"/>
                    <a:pt x="179558" y="7564"/>
                  </a:cubicBezTo>
                  <a:cubicBezTo>
                    <a:pt x="176532" y="7564"/>
                    <a:pt x="173500" y="7866"/>
                    <a:pt x="170513" y="8477"/>
                  </a:cubicBezTo>
                  <a:cubicBezTo>
                    <a:pt x="164637" y="9522"/>
                    <a:pt x="159023" y="11741"/>
                    <a:pt x="153931" y="14744"/>
                  </a:cubicBezTo>
                  <a:cubicBezTo>
                    <a:pt x="148840" y="17747"/>
                    <a:pt x="144270" y="21664"/>
                    <a:pt x="140484" y="26234"/>
                  </a:cubicBezTo>
                  <a:lnTo>
                    <a:pt x="139048" y="27800"/>
                  </a:lnTo>
                  <a:cubicBezTo>
                    <a:pt x="138525" y="28323"/>
                    <a:pt x="138003" y="28975"/>
                    <a:pt x="137611" y="29628"/>
                  </a:cubicBezTo>
                  <a:lnTo>
                    <a:pt x="135000" y="33284"/>
                  </a:lnTo>
                  <a:cubicBezTo>
                    <a:pt x="134086" y="34459"/>
                    <a:pt x="133433" y="35765"/>
                    <a:pt x="132650" y="37070"/>
                  </a:cubicBezTo>
                  <a:lnTo>
                    <a:pt x="131475" y="39029"/>
                  </a:lnTo>
                  <a:cubicBezTo>
                    <a:pt x="131083" y="39681"/>
                    <a:pt x="130822" y="40334"/>
                    <a:pt x="130431" y="41118"/>
                  </a:cubicBezTo>
                  <a:lnTo>
                    <a:pt x="128603" y="45165"/>
                  </a:lnTo>
                  <a:cubicBezTo>
                    <a:pt x="127950" y="46471"/>
                    <a:pt x="127428" y="47907"/>
                    <a:pt x="126905" y="49343"/>
                  </a:cubicBezTo>
                  <a:cubicBezTo>
                    <a:pt x="125861" y="52085"/>
                    <a:pt x="124816" y="55088"/>
                    <a:pt x="123772" y="58091"/>
                  </a:cubicBezTo>
                  <a:cubicBezTo>
                    <a:pt x="121552" y="63966"/>
                    <a:pt x="119333" y="69841"/>
                    <a:pt x="116722" y="75455"/>
                  </a:cubicBezTo>
                  <a:cubicBezTo>
                    <a:pt x="114111" y="81200"/>
                    <a:pt x="110977" y="86814"/>
                    <a:pt x="107321" y="92036"/>
                  </a:cubicBezTo>
                  <a:cubicBezTo>
                    <a:pt x="113327" y="82897"/>
                    <a:pt x="118288" y="73105"/>
                    <a:pt x="121814" y="62791"/>
                  </a:cubicBezTo>
                  <a:cubicBezTo>
                    <a:pt x="123903" y="57699"/>
                    <a:pt x="125469" y="52215"/>
                    <a:pt x="127428" y="47385"/>
                  </a:cubicBezTo>
                  <a:lnTo>
                    <a:pt x="128211" y="45426"/>
                  </a:lnTo>
                  <a:cubicBezTo>
                    <a:pt x="128472" y="44773"/>
                    <a:pt x="128733" y="44251"/>
                    <a:pt x="128994" y="43598"/>
                  </a:cubicBezTo>
                  <a:lnTo>
                    <a:pt x="130692" y="39943"/>
                  </a:lnTo>
                  <a:cubicBezTo>
                    <a:pt x="131345" y="38768"/>
                    <a:pt x="131997" y="37592"/>
                    <a:pt x="132650" y="36417"/>
                  </a:cubicBezTo>
                  <a:cubicBezTo>
                    <a:pt x="133303" y="35242"/>
                    <a:pt x="133956" y="34067"/>
                    <a:pt x="134739" y="33023"/>
                  </a:cubicBezTo>
                  <a:cubicBezTo>
                    <a:pt x="136175" y="30803"/>
                    <a:pt x="137873" y="28584"/>
                    <a:pt x="139570" y="26625"/>
                  </a:cubicBezTo>
                  <a:cubicBezTo>
                    <a:pt x="140484" y="25711"/>
                    <a:pt x="141267" y="24536"/>
                    <a:pt x="142312" y="23622"/>
                  </a:cubicBezTo>
                  <a:lnTo>
                    <a:pt x="145053" y="21011"/>
                  </a:lnTo>
                  <a:cubicBezTo>
                    <a:pt x="148970" y="17486"/>
                    <a:pt x="153409" y="14483"/>
                    <a:pt x="158109" y="12264"/>
                  </a:cubicBezTo>
                  <a:cubicBezTo>
                    <a:pt x="162810" y="10044"/>
                    <a:pt x="167771" y="8608"/>
                    <a:pt x="172863" y="7825"/>
                  </a:cubicBezTo>
                  <a:cubicBezTo>
                    <a:pt x="174876" y="7553"/>
                    <a:pt x="176934" y="7417"/>
                    <a:pt x="178999" y="7417"/>
                  </a:cubicBezTo>
                  <a:close/>
                  <a:moveTo>
                    <a:pt x="23240" y="110054"/>
                  </a:moveTo>
                  <a:lnTo>
                    <a:pt x="23240" y="110054"/>
                  </a:lnTo>
                  <a:cubicBezTo>
                    <a:pt x="23203" y="110129"/>
                    <a:pt x="23176" y="110194"/>
                    <a:pt x="23170" y="110238"/>
                  </a:cubicBezTo>
                  <a:lnTo>
                    <a:pt x="23170" y="110238"/>
                  </a:lnTo>
                  <a:cubicBezTo>
                    <a:pt x="23161" y="110214"/>
                    <a:pt x="23191" y="110152"/>
                    <a:pt x="23240" y="110054"/>
                  </a:cubicBezTo>
                  <a:close/>
                  <a:moveTo>
                    <a:pt x="179863" y="1"/>
                  </a:moveTo>
                  <a:cubicBezTo>
                    <a:pt x="174698" y="1"/>
                    <a:pt x="169541" y="694"/>
                    <a:pt x="164507" y="2080"/>
                  </a:cubicBezTo>
                  <a:cubicBezTo>
                    <a:pt x="155629" y="4561"/>
                    <a:pt x="147403" y="9000"/>
                    <a:pt x="140484" y="15136"/>
                  </a:cubicBezTo>
                  <a:cubicBezTo>
                    <a:pt x="133825" y="21272"/>
                    <a:pt x="128342" y="28453"/>
                    <a:pt x="124164" y="36548"/>
                  </a:cubicBezTo>
                  <a:cubicBezTo>
                    <a:pt x="123250" y="38506"/>
                    <a:pt x="122205" y="40595"/>
                    <a:pt x="121291" y="42554"/>
                  </a:cubicBezTo>
                  <a:lnTo>
                    <a:pt x="118941" y="48821"/>
                  </a:lnTo>
                  <a:cubicBezTo>
                    <a:pt x="117375" y="52738"/>
                    <a:pt x="116200" y="56524"/>
                    <a:pt x="114633" y="60441"/>
                  </a:cubicBezTo>
                  <a:cubicBezTo>
                    <a:pt x="111891" y="67752"/>
                    <a:pt x="108496" y="74933"/>
                    <a:pt x="104580" y="81853"/>
                  </a:cubicBezTo>
                  <a:cubicBezTo>
                    <a:pt x="101838" y="86553"/>
                    <a:pt x="98574" y="90861"/>
                    <a:pt x="94657" y="94517"/>
                  </a:cubicBezTo>
                  <a:cubicBezTo>
                    <a:pt x="91132" y="97781"/>
                    <a:pt x="86562" y="99739"/>
                    <a:pt x="81862" y="100131"/>
                  </a:cubicBezTo>
                  <a:cubicBezTo>
                    <a:pt x="81332" y="100158"/>
                    <a:pt x="80803" y="100171"/>
                    <a:pt x="80275" y="100171"/>
                  </a:cubicBezTo>
                  <a:cubicBezTo>
                    <a:pt x="75610" y="100171"/>
                    <a:pt x="71071" y="99149"/>
                    <a:pt x="66848" y="97389"/>
                  </a:cubicBezTo>
                  <a:lnTo>
                    <a:pt x="62409" y="95823"/>
                  </a:lnTo>
                  <a:cubicBezTo>
                    <a:pt x="60842" y="95431"/>
                    <a:pt x="59275" y="95039"/>
                    <a:pt x="57708" y="94517"/>
                  </a:cubicBezTo>
                  <a:cubicBezTo>
                    <a:pt x="54444" y="93734"/>
                    <a:pt x="51311" y="93342"/>
                    <a:pt x="48047" y="93081"/>
                  </a:cubicBezTo>
                  <a:cubicBezTo>
                    <a:pt x="46915" y="93037"/>
                    <a:pt x="45798" y="93008"/>
                    <a:pt x="44691" y="93008"/>
                  </a:cubicBezTo>
                  <a:cubicBezTo>
                    <a:pt x="42476" y="93008"/>
                    <a:pt x="40300" y="93124"/>
                    <a:pt x="38124" y="93472"/>
                  </a:cubicBezTo>
                  <a:cubicBezTo>
                    <a:pt x="34730" y="93995"/>
                    <a:pt x="31466" y="94778"/>
                    <a:pt x="28332" y="95953"/>
                  </a:cubicBezTo>
                  <a:cubicBezTo>
                    <a:pt x="25068" y="97259"/>
                    <a:pt x="22065" y="98825"/>
                    <a:pt x="19324" y="100653"/>
                  </a:cubicBezTo>
                  <a:cubicBezTo>
                    <a:pt x="16582" y="102612"/>
                    <a:pt x="13971" y="104831"/>
                    <a:pt x="11751" y="107442"/>
                  </a:cubicBezTo>
                  <a:cubicBezTo>
                    <a:pt x="7182" y="112404"/>
                    <a:pt x="3918" y="118410"/>
                    <a:pt x="2220" y="124938"/>
                  </a:cubicBezTo>
                  <a:cubicBezTo>
                    <a:pt x="392" y="131466"/>
                    <a:pt x="1" y="138255"/>
                    <a:pt x="1176" y="144783"/>
                  </a:cubicBezTo>
                  <a:cubicBezTo>
                    <a:pt x="1959" y="149353"/>
                    <a:pt x="3395" y="153792"/>
                    <a:pt x="5484" y="157839"/>
                  </a:cubicBezTo>
                  <a:cubicBezTo>
                    <a:pt x="7573" y="162147"/>
                    <a:pt x="10446" y="166064"/>
                    <a:pt x="13971" y="169328"/>
                  </a:cubicBezTo>
                  <a:cubicBezTo>
                    <a:pt x="17626" y="172723"/>
                    <a:pt x="22065" y="175073"/>
                    <a:pt x="27027" y="176248"/>
                  </a:cubicBezTo>
                  <a:cubicBezTo>
                    <a:pt x="31017" y="177187"/>
                    <a:pt x="35219" y="177704"/>
                    <a:pt x="39347" y="177704"/>
                  </a:cubicBezTo>
                  <a:cubicBezTo>
                    <a:pt x="39811" y="177704"/>
                    <a:pt x="40274" y="177697"/>
                    <a:pt x="40736" y="177684"/>
                  </a:cubicBezTo>
                  <a:cubicBezTo>
                    <a:pt x="49614" y="177423"/>
                    <a:pt x="57839" y="176117"/>
                    <a:pt x="65673" y="175726"/>
                  </a:cubicBezTo>
                  <a:cubicBezTo>
                    <a:pt x="67169" y="175626"/>
                    <a:pt x="68665" y="175583"/>
                    <a:pt x="70161" y="175583"/>
                  </a:cubicBezTo>
                  <a:cubicBezTo>
                    <a:pt x="72582" y="175583"/>
                    <a:pt x="75002" y="175695"/>
                    <a:pt x="77423" y="175856"/>
                  </a:cubicBezTo>
                  <a:cubicBezTo>
                    <a:pt x="81079" y="176248"/>
                    <a:pt x="84734" y="177031"/>
                    <a:pt x="88260" y="178206"/>
                  </a:cubicBezTo>
                  <a:cubicBezTo>
                    <a:pt x="95179" y="180426"/>
                    <a:pt x="101316" y="184343"/>
                    <a:pt x="106538" y="189565"/>
                  </a:cubicBezTo>
                  <a:cubicBezTo>
                    <a:pt x="112544" y="195571"/>
                    <a:pt x="119986" y="200141"/>
                    <a:pt x="128211" y="202752"/>
                  </a:cubicBezTo>
                  <a:cubicBezTo>
                    <a:pt x="133720" y="204526"/>
                    <a:pt x="139495" y="205365"/>
                    <a:pt x="145299" y="205365"/>
                  </a:cubicBezTo>
                  <a:cubicBezTo>
                    <a:pt x="147611" y="205365"/>
                    <a:pt x="149928" y="205232"/>
                    <a:pt x="152234" y="204971"/>
                  </a:cubicBezTo>
                  <a:cubicBezTo>
                    <a:pt x="159676" y="204188"/>
                    <a:pt x="166857" y="201968"/>
                    <a:pt x="173516" y="198443"/>
                  </a:cubicBezTo>
                  <a:cubicBezTo>
                    <a:pt x="178346" y="195963"/>
                    <a:pt x="182785" y="192829"/>
                    <a:pt x="186572" y="189043"/>
                  </a:cubicBezTo>
                  <a:cubicBezTo>
                    <a:pt x="189052" y="186562"/>
                    <a:pt x="191011" y="183821"/>
                    <a:pt x="192577" y="180818"/>
                  </a:cubicBezTo>
                  <a:cubicBezTo>
                    <a:pt x="192969" y="179904"/>
                    <a:pt x="193361" y="179120"/>
                    <a:pt x="193752" y="178206"/>
                  </a:cubicBezTo>
                  <a:cubicBezTo>
                    <a:pt x="193883" y="177815"/>
                    <a:pt x="193883" y="177293"/>
                    <a:pt x="194014" y="176901"/>
                  </a:cubicBezTo>
                  <a:cubicBezTo>
                    <a:pt x="193963" y="176700"/>
                    <a:pt x="193874" y="176595"/>
                    <a:pt x="193746" y="176595"/>
                  </a:cubicBezTo>
                  <a:cubicBezTo>
                    <a:pt x="193542" y="176595"/>
                    <a:pt x="193240" y="176861"/>
                    <a:pt x="192838" y="177423"/>
                  </a:cubicBezTo>
                  <a:cubicBezTo>
                    <a:pt x="189705" y="181732"/>
                    <a:pt x="186049" y="185387"/>
                    <a:pt x="181871" y="188521"/>
                  </a:cubicBezTo>
                  <a:cubicBezTo>
                    <a:pt x="173777" y="194265"/>
                    <a:pt x="164376" y="197921"/>
                    <a:pt x="154584" y="199227"/>
                  </a:cubicBezTo>
                  <a:lnTo>
                    <a:pt x="154454" y="198443"/>
                  </a:lnTo>
                  <a:cubicBezTo>
                    <a:pt x="159284" y="197660"/>
                    <a:pt x="163854" y="196354"/>
                    <a:pt x="168293" y="194396"/>
                  </a:cubicBezTo>
                  <a:cubicBezTo>
                    <a:pt x="170904" y="193221"/>
                    <a:pt x="173646" y="191785"/>
                    <a:pt x="175996" y="190087"/>
                  </a:cubicBezTo>
                  <a:cubicBezTo>
                    <a:pt x="177302" y="189174"/>
                    <a:pt x="178607" y="188260"/>
                    <a:pt x="179652" y="187085"/>
                  </a:cubicBezTo>
                  <a:cubicBezTo>
                    <a:pt x="180305" y="186432"/>
                    <a:pt x="180696" y="186040"/>
                    <a:pt x="180696" y="185779"/>
                  </a:cubicBezTo>
                  <a:cubicBezTo>
                    <a:pt x="180725" y="185581"/>
                    <a:pt x="180569" y="185518"/>
                    <a:pt x="180326" y="185518"/>
                  </a:cubicBezTo>
                  <a:cubicBezTo>
                    <a:pt x="179899" y="185518"/>
                    <a:pt x="179203" y="185713"/>
                    <a:pt x="178766" y="185713"/>
                  </a:cubicBezTo>
                  <a:cubicBezTo>
                    <a:pt x="178306" y="185713"/>
                    <a:pt x="178134" y="185496"/>
                    <a:pt x="178868" y="184604"/>
                  </a:cubicBezTo>
                  <a:lnTo>
                    <a:pt x="178868" y="184604"/>
                  </a:lnTo>
                  <a:cubicBezTo>
                    <a:pt x="170252" y="191524"/>
                    <a:pt x="159546" y="195571"/>
                    <a:pt x="148578" y="195963"/>
                  </a:cubicBezTo>
                  <a:cubicBezTo>
                    <a:pt x="147699" y="196016"/>
                    <a:pt x="146820" y="196042"/>
                    <a:pt x="145943" y="196042"/>
                  </a:cubicBezTo>
                  <a:cubicBezTo>
                    <a:pt x="136018" y="196042"/>
                    <a:pt x="126337" y="192670"/>
                    <a:pt x="118419" y="186432"/>
                  </a:cubicBezTo>
                  <a:cubicBezTo>
                    <a:pt x="117375" y="185648"/>
                    <a:pt x="116069" y="184604"/>
                    <a:pt x="114763" y="183298"/>
                  </a:cubicBezTo>
                  <a:lnTo>
                    <a:pt x="109802" y="178859"/>
                  </a:lnTo>
                  <a:cubicBezTo>
                    <a:pt x="106538" y="175987"/>
                    <a:pt x="102882" y="173637"/>
                    <a:pt x="99096" y="171678"/>
                  </a:cubicBezTo>
                  <a:cubicBezTo>
                    <a:pt x="94788" y="169459"/>
                    <a:pt x="90218" y="167892"/>
                    <a:pt x="85648" y="166978"/>
                  </a:cubicBezTo>
                  <a:cubicBezTo>
                    <a:pt x="81079" y="165934"/>
                    <a:pt x="76379" y="165542"/>
                    <a:pt x="71809" y="165542"/>
                  </a:cubicBezTo>
                  <a:cubicBezTo>
                    <a:pt x="71379" y="165536"/>
                    <a:pt x="70950" y="165533"/>
                    <a:pt x="70521" y="165533"/>
                  </a:cubicBezTo>
                  <a:cubicBezTo>
                    <a:pt x="61847" y="165533"/>
                    <a:pt x="53535" y="166748"/>
                    <a:pt x="45697" y="167370"/>
                  </a:cubicBezTo>
                  <a:cubicBezTo>
                    <a:pt x="43592" y="167504"/>
                    <a:pt x="41504" y="167594"/>
                    <a:pt x="39466" y="167594"/>
                  </a:cubicBezTo>
                  <a:cubicBezTo>
                    <a:pt x="33541" y="167594"/>
                    <a:pt x="28037" y="166826"/>
                    <a:pt x="23763" y="164106"/>
                  </a:cubicBezTo>
                  <a:cubicBezTo>
                    <a:pt x="20760" y="162147"/>
                    <a:pt x="18279" y="159536"/>
                    <a:pt x="16451" y="156533"/>
                  </a:cubicBezTo>
                  <a:cubicBezTo>
                    <a:pt x="14493" y="153400"/>
                    <a:pt x="12926" y="150005"/>
                    <a:pt x="12012" y="146350"/>
                  </a:cubicBezTo>
                  <a:cubicBezTo>
                    <a:pt x="9923" y="139169"/>
                    <a:pt x="10315" y="131466"/>
                    <a:pt x="12926" y="124546"/>
                  </a:cubicBezTo>
                  <a:cubicBezTo>
                    <a:pt x="15668" y="117626"/>
                    <a:pt x="20629" y="111751"/>
                    <a:pt x="27027" y="107965"/>
                  </a:cubicBezTo>
                  <a:cubicBezTo>
                    <a:pt x="32353" y="104812"/>
                    <a:pt x="38403" y="103199"/>
                    <a:pt x="44575" y="103199"/>
                  </a:cubicBezTo>
                  <a:cubicBezTo>
                    <a:pt x="45816" y="103199"/>
                    <a:pt x="47062" y="103264"/>
                    <a:pt x="48308" y="103395"/>
                  </a:cubicBezTo>
                  <a:cubicBezTo>
                    <a:pt x="52094" y="103656"/>
                    <a:pt x="55881" y="104440"/>
                    <a:pt x="59536" y="105615"/>
                  </a:cubicBezTo>
                  <a:lnTo>
                    <a:pt x="65412" y="107704"/>
                  </a:lnTo>
                  <a:cubicBezTo>
                    <a:pt x="67500" y="108487"/>
                    <a:pt x="69720" y="109140"/>
                    <a:pt x="71940" y="109531"/>
                  </a:cubicBezTo>
                  <a:cubicBezTo>
                    <a:pt x="74524" y="110106"/>
                    <a:pt x="77187" y="110404"/>
                    <a:pt x="79843" y="110404"/>
                  </a:cubicBezTo>
                  <a:cubicBezTo>
                    <a:pt x="82017" y="110404"/>
                    <a:pt x="84185" y="110204"/>
                    <a:pt x="86301" y="109793"/>
                  </a:cubicBezTo>
                  <a:cubicBezTo>
                    <a:pt x="88782" y="109270"/>
                    <a:pt x="91132" y="108487"/>
                    <a:pt x="93351" y="107442"/>
                  </a:cubicBezTo>
                  <a:cubicBezTo>
                    <a:pt x="95571" y="106398"/>
                    <a:pt x="97660" y="105092"/>
                    <a:pt x="99488" y="103526"/>
                  </a:cubicBezTo>
                  <a:cubicBezTo>
                    <a:pt x="103143" y="100523"/>
                    <a:pt x="106277" y="97128"/>
                    <a:pt x="108888" y="93342"/>
                  </a:cubicBezTo>
                  <a:cubicBezTo>
                    <a:pt x="111499" y="89817"/>
                    <a:pt x="113719" y="86031"/>
                    <a:pt x="115677" y="82114"/>
                  </a:cubicBezTo>
                  <a:cubicBezTo>
                    <a:pt x="119594" y="74411"/>
                    <a:pt x="122858" y="66446"/>
                    <a:pt x="125730" y="58352"/>
                  </a:cubicBezTo>
                  <a:lnTo>
                    <a:pt x="127819" y="52346"/>
                  </a:lnTo>
                  <a:lnTo>
                    <a:pt x="129908" y="46862"/>
                  </a:lnTo>
                  <a:cubicBezTo>
                    <a:pt x="131475" y="43207"/>
                    <a:pt x="133172" y="39681"/>
                    <a:pt x="135261" y="36287"/>
                  </a:cubicBezTo>
                  <a:cubicBezTo>
                    <a:pt x="139178" y="29628"/>
                    <a:pt x="144531" y="23753"/>
                    <a:pt x="150667" y="19183"/>
                  </a:cubicBezTo>
                  <a:cubicBezTo>
                    <a:pt x="156804" y="14483"/>
                    <a:pt x="163985" y="11480"/>
                    <a:pt x="171557" y="10175"/>
                  </a:cubicBezTo>
                  <a:lnTo>
                    <a:pt x="172993" y="9914"/>
                  </a:lnTo>
                  <a:lnTo>
                    <a:pt x="174429" y="9652"/>
                  </a:lnTo>
                  <a:lnTo>
                    <a:pt x="177171" y="9391"/>
                  </a:lnTo>
                  <a:lnTo>
                    <a:pt x="181480" y="9391"/>
                  </a:lnTo>
                  <a:cubicBezTo>
                    <a:pt x="182002" y="9391"/>
                    <a:pt x="182524" y="9522"/>
                    <a:pt x="182916" y="9522"/>
                  </a:cubicBezTo>
                  <a:lnTo>
                    <a:pt x="185788" y="9783"/>
                  </a:lnTo>
                  <a:lnTo>
                    <a:pt x="188661" y="10305"/>
                  </a:lnTo>
                  <a:lnTo>
                    <a:pt x="190097" y="10436"/>
                  </a:lnTo>
                  <a:lnTo>
                    <a:pt x="191402" y="10828"/>
                  </a:lnTo>
                  <a:lnTo>
                    <a:pt x="194144" y="11611"/>
                  </a:lnTo>
                  <a:cubicBezTo>
                    <a:pt x="197669" y="12917"/>
                    <a:pt x="201064" y="14614"/>
                    <a:pt x="204197" y="16703"/>
                  </a:cubicBezTo>
                  <a:cubicBezTo>
                    <a:pt x="204847" y="17136"/>
                    <a:pt x="205407" y="17570"/>
                    <a:pt x="206027" y="18003"/>
                  </a:cubicBezTo>
                  <a:lnTo>
                    <a:pt x="206027" y="18003"/>
                  </a:lnTo>
                  <a:cubicBezTo>
                    <a:pt x="204602" y="16838"/>
                    <a:pt x="203078" y="15787"/>
                    <a:pt x="201455" y="14875"/>
                  </a:cubicBezTo>
                  <a:cubicBezTo>
                    <a:pt x="197278" y="12525"/>
                    <a:pt x="192708" y="10828"/>
                    <a:pt x="187877" y="9914"/>
                  </a:cubicBezTo>
                  <a:cubicBezTo>
                    <a:pt x="185134" y="9469"/>
                    <a:pt x="182392" y="9235"/>
                    <a:pt x="179649" y="9235"/>
                  </a:cubicBezTo>
                  <a:cubicBezTo>
                    <a:pt x="177561" y="9235"/>
                    <a:pt x="175473" y="9370"/>
                    <a:pt x="173385" y="9652"/>
                  </a:cubicBezTo>
                  <a:cubicBezTo>
                    <a:pt x="168554" y="10305"/>
                    <a:pt x="163854" y="11741"/>
                    <a:pt x="159415" y="13700"/>
                  </a:cubicBezTo>
                  <a:cubicBezTo>
                    <a:pt x="154976" y="15789"/>
                    <a:pt x="150929" y="18400"/>
                    <a:pt x="147142" y="21664"/>
                  </a:cubicBezTo>
                  <a:lnTo>
                    <a:pt x="144531" y="24145"/>
                  </a:lnTo>
                  <a:lnTo>
                    <a:pt x="143226" y="25450"/>
                  </a:lnTo>
                  <a:lnTo>
                    <a:pt x="141920" y="26756"/>
                  </a:lnTo>
                  <a:lnTo>
                    <a:pt x="139570" y="29628"/>
                  </a:lnTo>
                  <a:lnTo>
                    <a:pt x="137350" y="32631"/>
                  </a:lnTo>
                  <a:cubicBezTo>
                    <a:pt x="135914" y="34720"/>
                    <a:pt x="134609" y="36940"/>
                    <a:pt x="133303" y="39159"/>
                  </a:cubicBezTo>
                  <a:cubicBezTo>
                    <a:pt x="132781" y="40204"/>
                    <a:pt x="132258" y="41248"/>
                    <a:pt x="131736" y="42423"/>
                  </a:cubicBezTo>
                  <a:lnTo>
                    <a:pt x="130039" y="45818"/>
                  </a:lnTo>
                  <a:cubicBezTo>
                    <a:pt x="129125" y="48037"/>
                    <a:pt x="128211" y="50257"/>
                    <a:pt x="127428" y="52738"/>
                  </a:cubicBezTo>
                  <a:cubicBezTo>
                    <a:pt x="126514" y="55349"/>
                    <a:pt x="125600" y="57829"/>
                    <a:pt x="124686" y="60441"/>
                  </a:cubicBezTo>
                  <a:cubicBezTo>
                    <a:pt x="121161" y="70624"/>
                    <a:pt x="116461" y="80547"/>
                    <a:pt x="110847" y="89947"/>
                  </a:cubicBezTo>
                  <a:cubicBezTo>
                    <a:pt x="107844" y="94778"/>
                    <a:pt x="104057" y="99217"/>
                    <a:pt x="99618" y="103003"/>
                  </a:cubicBezTo>
                  <a:cubicBezTo>
                    <a:pt x="97268" y="104831"/>
                    <a:pt x="94657" y="106529"/>
                    <a:pt x="91785" y="107704"/>
                  </a:cubicBezTo>
                  <a:cubicBezTo>
                    <a:pt x="88912" y="108879"/>
                    <a:pt x="85909" y="109662"/>
                    <a:pt x="82776" y="109923"/>
                  </a:cubicBezTo>
                  <a:cubicBezTo>
                    <a:pt x="81868" y="109982"/>
                    <a:pt x="80964" y="110012"/>
                    <a:pt x="80062" y="110012"/>
                  </a:cubicBezTo>
                  <a:cubicBezTo>
                    <a:pt x="75000" y="110012"/>
                    <a:pt x="70047" y="109085"/>
                    <a:pt x="65281" y="107312"/>
                  </a:cubicBezTo>
                  <a:cubicBezTo>
                    <a:pt x="62409" y="106398"/>
                    <a:pt x="60189" y="105484"/>
                    <a:pt x="57839" y="104831"/>
                  </a:cubicBezTo>
                  <a:cubicBezTo>
                    <a:pt x="56664" y="104440"/>
                    <a:pt x="55489" y="104178"/>
                    <a:pt x="54183" y="103917"/>
                  </a:cubicBezTo>
                  <a:cubicBezTo>
                    <a:pt x="53008" y="103656"/>
                    <a:pt x="51833" y="103395"/>
                    <a:pt x="50658" y="103265"/>
                  </a:cubicBezTo>
                  <a:cubicBezTo>
                    <a:pt x="48758" y="102956"/>
                    <a:pt x="46848" y="102805"/>
                    <a:pt x="44945" y="102805"/>
                  </a:cubicBezTo>
                  <a:cubicBezTo>
                    <a:pt x="37175" y="102805"/>
                    <a:pt x="29534" y="105334"/>
                    <a:pt x="23241" y="110054"/>
                  </a:cubicBezTo>
                  <a:cubicBezTo>
                    <a:pt x="23484" y="109810"/>
                    <a:pt x="24083" y="109262"/>
                    <a:pt x="23932" y="109262"/>
                  </a:cubicBezTo>
                  <a:cubicBezTo>
                    <a:pt x="23840" y="109262"/>
                    <a:pt x="23474" y="109463"/>
                    <a:pt x="22588" y="110054"/>
                  </a:cubicBezTo>
                  <a:cubicBezTo>
                    <a:pt x="28973" y="104946"/>
                    <a:pt x="36919" y="102180"/>
                    <a:pt x="45083" y="102180"/>
                  </a:cubicBezTo>
                  <a:cubicBezTo>
                    <a:pt x="46936" y="102180"/>
                    <a:pt x="48799" y="102322"/>
                    <a:pt x="50658" y="102612"/>
                  </a:cubicBezTo>
                  <a:cubicBezTo>
                    <a:pt x="51833" y="102742"/>
                    <a:pt x="53139" y="103003"/>
                    <a:pt x="54314" y="103265"/>
                  </a:cubicBezTo>
                  <a:cubicBezTo>
                    <a:pt x="55619" y="103526"/>
                    <a:pt x="56795" y="103787"/>
                    <a:pt x="58100" y="104178"/>
                  </a:cubicBezTo>
                  <a:cubicBezTo>
                    <a:pt x="60581" y="104831"/>
                    <a:pt x="62800" y="105745"/>
                    <a:pt x="65673" y="106790"/>
                  </a:cubicBezTo>
                  <a:cubicBezTo>
                    <a:pt x="70432" y="108450"/>
                    <a:pt x="75378" y="109359"/>
                    <a:pt x="80433" y="109359"/>
                  </a:cubicBezTo>
                  <a:cubicBezTo>
                    <a:pt x="81341" y="109359"/>
                    <a:pt x="82253" y="109330"/>
                    <a:pt x="83168" y="109270"/>
                  </a:cubicBezTo>
                  <a:cubicBezTo>
                    <a:pt x="86301" y="108879"/>
                    <a:pt x="89304" y="108095"/>
                    <a:pt x="92176" y="106790"/>
                  </a:cubicBezTo>
                  <a:cubicBezTo>
                    <a:pt x="94918" y="105615"/>
                    <a:pt x="97529" y="103917"/>
                    <a:pt x="99749" y="101959"/>
                  </a:cubicBezTo>
                  <a:cubicBezTo>
                    <a:pt x="102099" y="100001"/>
                    <a:pt x="104057" y="97912"/>
                    <a:pt x="105885" y="95692"/>
                  </a:cubicBezTo>
                  <a:cubicBezTo>
                    <a:pt x="107713" y="93472"/>
                    <a:pt x="109280" y="91122"/>
                    <a:pt x="110847" y="88642"/>
                  </a:cubicBezTo>
                  <a:cubicBezTo>
                    <a:pt x="116461" y="79241"/>
                    <a:pt x="121030" y="69188"/>
                    <a:pt x="124686" y="58743"/>
                  </a:cubicBezTo>
                  <a:cubicBezTo>
                    <a:pt x="125600" y="56263"/>
                    <a:pt x="126383" y="53521"/>
                    <a:pt x="127428" y="51171"/>
                  </a:cubicBezTo>
                  <a:lnTo>
                    <a:pt x="128733" y="47646"/>
                  </a:lnTo>
                  <a:lnTo>
                    <a:pt x="129517" y="45818"/>
                  </a:lnTo>
                  <a:lnTo>
                    <a:pt x="130300" y="44121"/>
                  </a:lnTo>
                  <a:cubicBezTo>
                    <a:pt x="131345" y="41770"/>
                    <a:pt x="132520" y="39420"/>
                    <a:pt x="133825" y="37331"/>
                  </a:cubicBezTo>
                  <a:cubicBezTo>
                    <a:pt x="134478" y="36156"/>
                    <a:pt x="135131" y="35112"/>
                    <a:pt x="135784" y="34067"/>
                  </a:cubicBezTo>
                  <a:lnTo>
                    <a:pt x="138003" y="30934"/>
                  </a:lnTo>
                  <a:lnTo>
                    <a:pt x="139178" y="29367"/>
                  </a:lnTo>
                  <a:lnTo>
                    <a:pt x="140353" y="27931"/>
                  </a:lnTo>
                  <a:lnTo>
                    <a:pt x="142703" y="25320"/>
                  </a:lnTo>
                  <a:lnTo>
                    <a:pt x="145445" y="22709"/>
                  </a:lnTo>
                  <a:cubicBezTo>
                    <a:pt x="145967" y="22186"/>
                    <a:pt x="146359" y="21795"/>
                    <a:pt x="146881" y="21403"/>
                  </a:cubicBezTo>
                  <a:lnTo>
                    <a:pt x="148317" y="20228"/>
                  </a:lnTo>
                  <a:cubicBezTo>
                    <a:pt x="152234" y="17094"/>
                    <a:pt x="156543" y="14483"/>
                    <a:pt x="161112" y="12655"/>
                  </a:cubicBezTo>
                  <a:cubicBezTo>
                    <a:pt x="163462" y="11741"/>
                    <a:pt x="165812" y="10828"/>
                    <a:pt x="168293" y="10305"/>
                  </a:cubicBezTo>
                  <a:lnTo>
                    <a:pt x="171949" y="9522"/>
                  </a:lnTo>
                  <a:cubicBezTo>
                    <a:pt x="173124" y="9261"/>
                    <a:pt x="174429" y="9261"/>
                    <a:pt x="175604" y="9130"/>
                  </a:cubicBezTo>
                  <a:cubicBezTo>
                    <a:pt x="177050" y="9019"/>
                    <a:pt x="178485" y="8960"/>
                    <a:pt x="179909" y="8960"/>
                  </a:cubicBezTo>
                  <a:cubicBezTo>
                    <a:pt x="183503" y="8960"/>
                    <a:pt x="187029" y="9333"/>
                    <a:pt x="190488" y="10175"/>
                  </a:cubicBezTo>
                  <a:cubicBezTo>
                    <a:pt x="200280" y="12264"/>
                    <a:pt x="208897" y="18139"/>
                    <a:pt x="214381" y="26625"/>
                  </a:cubicBezTo>
                  <a:lnTo>
                    <a:pt x="213598" y="27017"/>
                  </a:lnTo>
                  <a:cubicBezTo>
                    <a:pt x="217123" y="33023"/>
                    <a:pt x="218689" y="39812"/>
                    <a:pt x="218037" y="46601"/>
                  </a:cubicBezTo>
                  <a:cubicBezTo>
                    <a:pt x="217906" y="48429"/>
                    <a:pt x="217645" y="50126"/>
                    <a:pt x="217253" y="51824"/>
                  </a:cubicBezTo>
                  <a:cubicBezTo>
                    <a:pt x="216992" y="53651"/>
                    <a:pt x="216470" y="55349"/>
                    <a:pt x="215948" y="57046"/>
                  </a:cubicBezTo>
                  <a:cubicBezTo>
                    <a:pt x="215425" y="58743"/>
                    <a:pt x="214773" y="60441"/>
                    <a:pt x="214120" y="62138"/>
                  </a:cubicBezTo>
                  <a:cubicBezTo>
                    <a:pt x="213467" y="63705"/>
                    <a:pt x="212553" y="65663"/>
                    <a:pt x="211770" y="67491"/>
                  </a:cubicBezTo>
                  <a:cubicBezTo>
                    <a:pt x="205242" y="81983"/>
                    <a:pt x="199236" y="97128"/>
                    <a:pt x="195841" y="113448"/>
                  </a:cubicBezTo>
                  <a:lnTo>
                    <a:pt x="195319" y="115929"/>
                  </a:lnTo>
                  <a:cubicBezTo>
                    <a:pt x="195189" y="116843"/>
                    <a:pt x="195058" y="117626"/>
                    <a:pt x="194927" y="118410"/>
                  </a:cubicBezTo>
                  <a:cubicBezTo>
                    <a:pt x="194666" y="120107"/>
                    <a:pt x="194405" y="121674"/>
                    <a:pt x="194275" y="123371"/>
                  </a:cubicBezTo>
                  <a:lnTo>
                    <a:pt x="194014" y="128202"/>
                  </a:lnTo>
                  <a:lnTo>
                    <a:pt x="194014" y="132641"/>
                  </a:lnTo>
                  <a:cubicBezTo>
                    <a:pt x="194014" y="138647"/>
                    <a:pt x="194405" y="143738"/>
                    <a:pt x="194405" y="148308"/>
                  </a:cubicBezTo>
                  <a:cubicBezTo>
                    <a:pt x="194927" y="142824"/>
                    <a:pt x="194666" y="136819"/>
                    <a:pt x="195058" y="130552"/>
                  </a:cubicBezTo>
                  <a:cubicBezTo>
                    <a:pt x="195319" y="124415"/>
                    <a:pt x="196233" y="118148"/>
                    <a:pt x="197669" y="112143"/>
                  </a:cubicBezTo>
                  <a:cubicBezTo>
                    <a:pt x="200542" y="100131"/>
                    <a:pt x="204589" y="88381"/>
                    <a:pt x="209420" y="77022"/>
                  </a:cubicBezTo>
                  <a:lnTo>
                    <a:pt x="213206" y="68535"/>
                  </a:lnTo>
                  <a:lnTo>
                    <a:pt x="215034" y="64227"/>
                  </a:lnTo>
                  <a:lnTo>
                    <a:pt x="216731" y="60180"/>
                  </a:lnTo>
                  <a:cubicBezTo>
                    <a:pt x="218820" y="54827"/>
                    <a:pt x="219864" y="49082"/>
                    <a:pt x="219995" y="43337"/>
                  </a:cubicBezTo>
                  <a:cubicBezTo>
                    <a:pt x="219995" y="42482"/>
                    <a:pt x="219963" y="41630"/>
                    <a:pt x="219900" y="40782"/>
                  </a:cubicBezTo>
                  <a:lnTo>
                    <a:pt x="219900" y="40782"/>
                  </a:lnTo>
                  <a:cubicBezTo>
                    <a:pt x="220164" y="44070"/>
                    <a:pt x="220004" y="47393"/>
                    <a:pt x="219473" y="50649"/>
                  </a:cubicBezTo>
                  <a:cubicBezTo>
                    <a:pt x="219212" y="52215"/>
                    <a:pt x="218820" y="53782"/>
                    <a:pt x="218428" y="55349"/>
                  </a:cubicBezTo>
                  <a:lnTo>
                    <a:pt x="217775" y="57699"/>
                  </a:lnTo>
                  <a:lnTo>
                    <a:pt x="217384" y="58874"/>
                  </a:lnTo>
                  <a:cubicBezTo>
                    <a:pt x="217253" y="59266"/>
                    <a:pt x="217123" y="59657"/>
                    <a:pt x="216992" y="60049"/>
                  </a:cubicBezTo>
                  <a:cubicBezTo>
                    <a:pt x="216339" y="61485"/>
                    <a:pt x="215687" y="63052"/>
                    <a:pt x="215164" y="64619"/>
                  </a:cubicBezTo>
                  <a:lnTo>
                    <a:pt x="213075" y="69319"/>
                  </a:lnTo>
                  <a:cubicBezTo>
                    <a:pt x="207331" y="81853"/>
                    <a:pt x="202630" y="94778"/>
                    <a:pt x="199105" y="107965"/>
                  </a:cubicBezTo>
                  <a:cubicBezTo>
                    <a:pt x="197408" y="114623"/>
                    <a:pt x="196233" y="121543"/>
                    <a:pt x="195841" y="128332"/>
                  </a:cubicBezTo>
                  <a:cubicBezTo>
                    <a:pt x="195189" y="135252"/>
                    <a:pt x="195711" y="142172"/>
                    <a:pt x="195189" y="148308"/>
                  </a:cubicBezTo>
                  <a:cubicBezTo>
                    <a:pt x="195058" y="149744"/>
                    <a:pt x="194927" y="151050"/>
                    <a:pt x="194797" y="152355"/>
                  </a:cubicBezTo>
                  <a:lnTo>
                    <a:pt x="194014" y="156403"/>
                  </a:lnTo>
                  <a:cubicBezTo>
                    <a:pt x="193752" y="158100"/>
                    <a:pt x="193361" y="159797"/>
                    <a:pt x="192969" y="161364"/>
                  </a:cubicBezTo>
                  <a:cubicBezTo>
                    <a:pt x="192708" y="162931"/>
                    <a:pt x="192186" y="164498"/>
                    <a:pt x="191794" y="165803"/>
                  </a:cubicBezTo>
                  <a:cubicBezTo>
                    <a:pt x="191272" y="168675"/>
                    <a:pt x="190358" y="171026"/>
                    <a:pt x="189836" y="172853"/>
                  </a:cubicBezTo>
                  <a:cubicBezTo>
                    <a:pt x="189444" y="174551"/>
                    <a:pt x="189183" y="175726"/>
                    <a:pt x="189574" y="175856"/>
                  </a:cubicBezTo>
                  <a:cubicBezTo>
                    <a:pt x="189593" y="175865"/>
                    <a:pt x="189614" y="175870"/>
                    <a:pt x="189637" y="175870"/>
                  </a:cubicBezTo>
                  <a:cubicBezTo>
                    <a:pt x="189948" y="175870"/>
                    <a:pt x="190710" y="175048"/>
                    <a:pt x="191925" y="172984"/>
                  </a:cubicBezTo>
                  <a:cubicBezTo>
                    <a:pt x="194144" y="169328"/>
                    <a:pt x="195972" y="165542"/>
                    <a:pt x="197278" y="161495"/>
                  </a:cubicBezTo>
                  <a:cubicBezTo>
                    <a:pt x="197800" y="159797"/>
                    <a:pt x="198191" y="158100"/>
                    <a:pt x="198453" y="156403"/>
                  </a:cubicBezTo>
                  <a:cubicBezTo>
                    <a:pt x="198714" y="155358"/>
                    <a:pt x="198844" y="154444"/>
                    <a:pt x="198975" y="153400"/>
                  </a:cubicBezTo>
                  <a:cubicBezTo>
                    <a:pt x="199236" y="152486"/>
                    <a:pt x="199236" y="151441"/>
                    <a:pt x="199366" y="150528"/>
                  </a:cubicBezTo>
                  <a:cubicBezTo>
                    <a:pt x="199628" y="148700"/>
                    <a:pt x="199628" y="147002"/>
                    <a:pt x="199628" y="145827"/>
                  </a:cubicBezTo>
                  <a:lnTo>
                    <a:pt x="199628" y="143869"/>
                  </a:lnTo>
                  <a:cubicBezTo>
                    <a:pt x="199783" y="142934"/>
                    <a:pt x="199960" y="142578"/>
                    <a:pt x="200140" y="142578"/>
                  </a:cubicBezTo>
                  <a:cubicBezTo>
                    <a:pt x="200414" y="142578"/>
                    <a:pt x="200697" y="143396"/>
                    <a:pt x="200933" y="144261"/>
                  </a:cubicBezTo>
                  <a:cubicBezTo>
                    <a:pt x="201064" y="139430"/>
                    <a:pt x="200933" y="134730"/>
                    <a:pt x="201194" y="130030"/>
                  </a:cubicBezTo>
                  <a:cubicBezTo>
                    <a:pt x="201325" y="127679"/>
                    <a:pt x="201455" y="125329"/>
                    <a:pt x="201847" y="122979"/>
                  </a:cubicBezTo>
                  <a:cubicBezTo>
                    <a:pt x="202239" y="120760"/>
                    <a:pt x="202500" y="118410"/>
                    <a:pt x="203022" y="116060"/>
                  </a:cubicBezTo>
                  <a:cubicBezTo>
                    <a:pt x="204850" y="106790"/>
                    <a:pt x="207592" y="97781"/>
                    <a:pt x="210986" y="88903"/>
                  </a:cubicBezTo>
                  <a:cubicBezTo>
                    <a:pt x="212814" y="84464"/>
                    <a:pt x="214511" y="80155"/>
                    <a:pt x="216339" y="75716"/>
                  </a:cubicBezTo>
                  <a:cubicBezTo>
                    <a:pt x="218297" y="71278"/>
                    <a:pt x="220255" y="67101"/>
                    <a:pt x="222083" y="62402"/>
                  </a:cubicBezTo>
                  <a:lnTo>
                    <a:pt x="222083" y="62402"/>
                  </a:lnTo>
                  <a:cubicBezTo>
                    <a:pt x="220255" y="67101"/>
                    <a:pt x="218428" y="71409"/>
                    <a:pt x="216470" y="75847"/>
                  </a:cubicBezTo>
                  <a:cubicBezTo>
                    <a:pt x="214511" y="80155"/>
                    <a:pt x="212814" y="84725"/>
                    <a:pt x="211117" y="89164"/>
                  </a:cubicBezTo>
                  <a:cubicBezTo>
                    <a:pt x="207722" y="98042"/>
                    <a:pt x="204981" y="107312"/>
                    <a:pt x="203153" y="116712"/>
                  </a:cubicBezTo>
                  <a:cubicBezTo>
                    <a:pt x="202761" y="119062"/>
                    <a:pt x="202239" y="121412"/>
                    <a:pt x="202108" y="123763"/>
                  </a:cubicBezTo>
                  <a:cubicBezTo>
                    <a:pt x="201978" y="126113"/>
                    <a:pt x="201586" y="128463"/>
                    <a:pt x="201586" y="130813"/>
                  </a:cubicBezTo>
                  <a:cubicBezTo>
                    <a:pt x="201325" y="135644"/>
                    <a:pt x="201455" y="140474"/>
                    <a:pt x="201325" y="145436"/>
                  </a:cubicBezTo>
                  <a:cubicBezTo>
                    <a:pt x="201466" y="145789"/>
                    <a:pt x="201607" y="146027"/>
                    <a:pt x="201749" y="146027"/>
                  </a:cubicBezTo>
                  <a:cubicBezTo>
                    <a:pt x="201868" y="146027"/>
                    <a:pt x="201988" y="145855"/>
                    <a:pt x="202108" y="145436"/>
                  </a:cubicBezTo>
                  <a:cubicBezTo>
                    <a:pt x="202500" y="142824"/>
                    <a:pt x="202761" y="140344"/>
                    <a:pt x="202761" y="137863"/>
                  </a:cubicBezTo>
                  <a:cubicBezTo>
                    <a:pt x="202892" y="134860"/>
                    <a:pt x="202892" y="130291"/>
                    <a:pt x="203544" y="124546"/>
                  </a:cubicBezTo>
                  <a:cubicBezTo>
                    <a:pt x="204328" y="118018"/>
                    <a:pt x="205633" y="111620"/>
                    <a:pt x="207461" y="105354"/>
                  </a:cubicBezTo>
                  <a:cubicBezTo>
                    <a:pt x="208245" y="101828"/>
                    <a:pt x="209550" y="98303"/>
                    <a:pt x="210725" y="94778"/>
                  </a:cubicBezTo>
                  <a:cubicBezTo>
                    <a:pt x="211770" y="91122"/>
                    <a:pt x="213206" y="87728"/>
                    <a:pt x="214511" y="84333"/>
                  </a:cubicBezTo>
                  <a:cubicBezTo>
                    <a:pt x="215687" y="80939"/>
                    <a:pt x="217253" y="77544"/>
                    <a:pt x="218559" y="74541"/>
                  </a:cubicBezTo>
                  <a:cubicBezTo>
                    <a:pt x="219212" y="72974"/>
                    <a:pt x="219864" y="71408"/>
                    <a:pt x="220517" y="69972"/>
                  </a:cubicBezTo>
                  <a:cubicBezTo>
                    <a:pt x="221170" y="68535"/>
                    <a:pt x="221823" y="67099"/>
                    <a:pt x="222345" y="65663"/>
                  </a:cubicBezTo>
                  <a:cubicBezTo>
                    <a:pt x="226131" y="57568"/>
                    <a:pt x="227829" y="48690"/>
                    <a:pt x="227306" y="39681"/>
                  </a:cubicBezTo>
                  <a:cubicBezTo>
                    <a:pt x="227176" y="38637"/>
                    <a:pt x="227045" y="37462"/>
                    <a:pt x="226784" y="36287"/>
                  </a:cubicBezTo>
                  <a:cubicBezTo>
                    <a:pt x="226654" y="35242"/>
                    <a:pt x="226523" y="34067"/>
                    <a:pt x="226131" y="32892"/>
                  </a:cubicBezTo>
                  <a:cubicBezTo>
                    <a:pt x="224956" y="28453"/>
                    <a:pt x="222998" y="24145"/>
                    <a:pt x="220517" y="20228"/>
                  </a:cubicBezTo>
                  <a:cubicBezTo>
                    <a:pt x="219864" y="19183"/>
                    <a:pt x="219081" y="18400"/>
                    <a:pt x="218298" y="17356"/>
                  </a:cubicBezTo>
                  <a:lnTo>
                    <a:pt x="217253" y="16050"/>
                  </a:lnTo>
                  <a:lnTo>
                    <a:pt x="216078" y="14744"/>
                  </a:lnTo>
                  <a:cubicBezTo>
                    <a:pt x="209550" y="8086"/>
                    <a:pt x="201194" y="3386"/>
                    <a:pt x="192055" y="1297"/>
                  </a:cubicBezTo>
                  <a:cubicBezTo>
                    <a:pt x="188023" y="433"/>
                    <a:pt x="183940" y="1"/>
                    <a:pt x="179863" y="1"/>
                  </a:cubicBezTo>
                  <a:close/>
                </a:path>
              </a:pathLst>
            </a:custGeom>
            <a:solidFill>
              <a:srgbClr val="5EA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6" name="Google Shape;1686;p19"/>
          <p:cNvGrpSpPr/>
          <p:nvPr/>
        </p:nvGrpSpPr>
        <p:grpSpPr>
          <a:xfrm rot="-6677813">
            <a:off x="6955215" y="-1239003"/>
            <a:ext cx="3376382" cy="3095277"/>
            <a:chOff x="879525" y="238350"/>
            <a:chExt cx="5929900" cy="5134125"/>
          </a:xfrm>
        </p:grpSpPr>
        <p:sp>
          <p:nvSpPr>
            <p:cNvPr id="1687" name="Google Shape;1687;p19"/>
            <p:cNvSpPr/>
            <p:nvPr/>
          </p:nvSpPr>
          <p:spPr>
            <a:xfrm>
              <a:off x="879525" y="350950"/>
              <a:ext cx="5929900" cy="4895750"/>
            </a:xfrm>
            <a:custGeom>
              <a:rect b="b" l="l" r="r" t="t"/>
              <a:pathLst>
                <a:path extrusionOk="0" h="195830" w="237196">
                  <a:moveTo>
                    <a:pt x="182493" y="0"/>
                  </a:moveTo>
                  <a:cubicBezTo>
                    <a:pt x="160794" y="0"/>
                    <a:pt x="136857" y="13684"/>
                    <a:pt x="125770" y="46667"/>
                  </a:cubicBezTo>
                  <a:cubicBezTo>
                    <a:pt x="112501" y="86475"/>
                    <a:pt x="99703" y="101135"/>
                    <a:pt x="82683" y="101135"/>
                  </a:cubicBezTo>
                  <a:cubicBezTo>
                    <a:pt x="77764" y="101135"/>
                    <a:pt x="72494" y="99911"/>
                    <a:pt x="66757" y="97716"/>
                  </a:cubicBezTo>
                  <a:cubicBezTo>
                    <a:pt x="59909" y="95081"/>
                    <a:pt x="53433" y="93896"/>
                    <a:pt x="47460" y="93896"/>
                  </a:cubicBezTo>
                  <a:cubicBezTo>
                    <a:pt x="17332" y="93896"/>
                    <a:pt x="1" y="124030"/>
                    <a:pt x="12313" y="150071"/>
                  </a:cubicBezTo>
                  <a:cubicBezTo>
                    <a:pt x="19223" y="164795"/>
                    <a:pt x="29540" y="168076"/>
                    <a:pt x="41648" y="168076"/>
                  </a:cubicBezTo>
                  <a:cubicBezTo>
                    <a:pt x="51382" y="168076"/>
                    <a:pt x="62272" y="165955"/>
                    <a:pt x="73479" y="165955"/>
                  </a:cubicBezTo>
                  <a:cubicBezTo>
                    <a:pt x="86528" y="165955"/>
                    <a:pt x="100005" y="168830"/>
                    <a:pt x="112584" y="181275"/>
                  </a:cubicBezTo>
                  <a:cubicBezTo>
                    <a:pt x="123109" y="191650"/>
                    <a:pt x="135906" y="195830"/>
                    <a:pt x="148277" y="195830"/>
                  </a:cubicBezTo>
                  <a:cubicBezTo>
                    <a:pt x="168129" y="195830"/>
                    <a:pt x="186885" y="185066"/>
                    <a:pt x="193400" y="171875"/>
                  </a:cubicBezTo>
                  <a:cubicBezTo>
                    <a:pt x="213115" y="132315"/>
                    <a:pt x="187003" y="136231"/>
                    <a:pt x="220818" y="61420"/>
                  </a:cubicBezTo>
                  <a:cubicBezTo>
                    <a:pt x="237196" y="25134"/>
                    <a:pt x="211900" y="0"/>
                    <a:pt x="1824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9"/>
            <p:cNvSpPr/>
            <p:nvPr/>
          </p:nvSpPr>
          <p:spPr>
            <a:xfrm>
              <a:off x="945800" y="238350"/>
              <a:ext cx="5695725" cy="5134125"/>
            </a:xfrm>
            <a:custGeom>
              <a:rect b="b" l="l" r="r" t="t"/>
              <a:pathLst>
                <a:path extrusionOk="0" h="205365" w="227829">
                  <a:moveTo>
                    <a:pt x="206027" y="18003"/>
                  </a:moveTo>
                  <a:lnTo>
                    <a:pt x="206027" y="18003"/>
                  </a:lnTo>
                  <a:cubicBezTo>
                    <a:pt x="208273" y="19839"/>
                    <a:pt x="210274" y="21959"/>
                    <a:pt x="212031" y="24275"/>
                  </a:cubicBezTo>
                  <a:lnTo>
                    <a:pt x="210464" y="22056"/>
                  </a:lnTo>
                  <a:lnTo>
                    <a:pt x="208506" y="20097"/>
                  </a:lnTo>
                  <a:cubicBezTo>
                    <a:pt x="207853" y="19445"/>
                    <a:pt x="207070" y="18922"/>
                    <a:pt x="206417" y="18270"/>
                  </a:cubicBezTo>
                  <a:cubicBezTo>
                    <a:pt x="206283" y="18181"/>
                    <a:pt x="206154" y="18092"/>
                    <a:pt x="206027" y="18003"/>
                  </a:cubicBezTo>
                  <a:close/>
                  <a:moveTo>
                    <a:pt x="180437" y="1544"/>
                  </a:moveTo>
                  <a:cubicBezTo>
                    <a:pt x="180872" y="1544"/>
                    <a:pt x="181307" y="1548"/>
                    <a:pt x="181741" y="1558"/>
                  </a:cubicBezTo>
                  <a:cubicBezTo>
                    <a:pt x="188008" y="1819"/>
                    <a:pt x="194144" y="3255"/>
                    <a:pt x="199889" y="5605"/>
                  </a:cubicBezTo>
                  <a:cubicBezTo>
                    <a:pt x="205633" y="8086"/>
                    <a:pt x="210856" y="11611"/>
                    <a:pt x="215164" y="16181"/>
                  </a:cubicBezTo>
                  <a:cubicBezTo>
                    <a:pt x="219473" y="20881"/>
                    <a:pt x="222606" y="26495"/>
                    <a:pt x="224304" y="32501"/>
                  </a:cubicBezTo>
                  <a:cubicBezTo>
                    <a:pt x="224695" y="33806"/>
                    <a:pt x="224956" y="34981"/>
                    <a:pt x="225087" y="36287"/>
                  </a:cubicBezTo>
                  <a:cubicBezTo>
                    <a:pt x="225146" y="36584"/>
                    <a:pt x="225199" y="36875"/>
                    <a:pt x="225247" y="37162"/>
                  </a:cubicBezTo>
                  <a:lnTo>
                    <a:pt x="225247" y="37162"/>
                  </a:lnTo>
                  <a:cubicBezTo>
                    <a:pt x="225195" y="36909"/>
                    <a:pt x="225141" y="36660"/>
                    <a:pt x="225087" y="36417"/>
                  </a:cubicBezTo>
                  <a:cubicBezTo>
                    <a:pt x="224956" y="35112"/>
                    <a:pt x="224695" y="33806"/>
                    <a:pt x="224304" y="32631"/>
                  </a:cubicBezTo>
                  <a:cubicBezTo>
                    <a:pt x="222606" y="26495"/>
                    <a:pt x="219342" y="20881"/>
                    <a:pt x="214903" y="16181"/>
                  </a:cubicBezTo>
                  <a:cubicBezTo>
                    <a:pt x="210595" y="11611"/>
                    <a:pt x="205242" y="8086"/>
                    <a:pt x="199366" y="5736"/>
                  </a:cubicBezTo>
                  <a:cubicBezTo>
                    <a:pt x="193028" y="3172"/>
                    <a:pt x="186263" y="1890"/>
                    <a:pt x="179494" y="1890"/>
                  </a:cubicBezTo>
                  <a:cubicBezTo>
                    <a:pt x="173853" y="1890"/>
                    <a:pt x="168210" y="2780"/>
                    <a:pt x="162810" y="4561"/>
                  </a:cubicBezTo>
                  <a:cubicBezTo>
                    <a:pt x="156934" y="6388"/>
                    <a:pt x="151320" y="9261"/>
                    <a:pt x="146228" y="12786"/>
                  </a:cubicBezTo>
                  <a:cubicBezTo>
                    <a:pt x="141398" y="16442"/>
                    <a:pt x="136959" y="20750"/>
                    <a:pt x="133172" y="25581"/>
                  </a:cubicBezTo>
                  <a:cubicBezTo>
                    <a:pt x="131644" y="27547"/>
                    <a:pt x="130115" y="29604"/>
                    <a:pt x="128739" y="31752"/>
                  </a:cubicBezTo>
                  <a:lnTo>
                    <a:pt x="128739" y="31752"/>
                  </a:lnTo>
                  <a:lnTo>
                    <a:pt x="129386" y="30673"/>
                  </a:lnTo>
                  <a:cubicBezTo>
                    <a:pt x="129778" y="30020"/>
                    <a:pt x="130300" y="29367"/>
                    <a:pt x="130692" y="28714"/>
                  </a:cubicBezTo>
                  <a:lnTo>
                    <a:pt x="133433" y="25059"/>
                  </a:lnTo>
                  <a:cubicBezTo>
                    <a:pt x="137350" y="20228"/>
                    <a:pt x="141789" y="15919"/>
                    <a:pt x="146751" y="12264"/>
                  </a:cubicBezTo>
                  <a:cubicBezTo>
                    <a:pt x="151842" y="8739"/>
                    <a:pt x="157457" y="5997"/>
                    <a:pt x="163462" y="4169"/>
                  </a:cubicBezTo>
                  <a:cubicBezTo>
                    <a:pt x="168922" y="2349"/>
                    <a:pt x="174720" y="1544"/>
                    <a:pt x="180437" y="1544"/>
                  </a:cubicBezTo>
                  <a:close/>
                  <a:moveTo>
                    <a:pt x="225608" y="40063"/>
                  </a:moveTo>
                  <a:cubicBezTo>
                    <a:pt x="225608" y="40067"/>
                    <a:pt x="225609" y="40070"/>
                    <a:pt x="225609" y="40073"/>
                  </a:cubicBezTo>
                  <a:lnTo>
                    <a:pt x="225740" y="43859"/>
                  </a:lnTo>
                  <a:lnTo>
                    <a:pt x="225735" y="43990"/>
                  </a:lnTo>
                  <a:lnTo>
                    <a:pt x="225609" y="40204"/>
                  </a:lnTo>
                  <a:cubicBezTo>
                    <a:pt x="225609" y="40157"/>
                    <a:pt x="225609" y="40110"/>
                    <a:pt x="225608" y="40063"/>
                  </a:cubicBezTo>
                  <a:close/>
                  <a:moveTo>
                    <a:pt x="127845" y="33228"/>
                  </a:moveTo>
                  <a:cubicBezTo>
                    <a:pt x="127202" y="34465"/>
                    <a:pt x="126349" y="35702"/>
                    <a:pt x="125730" y="36940"/>
                  </a:cubicBezTo>
                  <a:lnTo>
                    <a:pt x="123772" y="40987"/>
                  </a:lnTo>
                  <a:lnTo>
                    <a:pt x="122728" y="43076"/>
                  </a:lnTo>
                  <a:lnTo>
                    <a:pt x="121944" y="45165"/>
                  </a:lnTo>
                  <a:lnTo>
                    <a:pt x="120671" y="48298"/>
                  </a:lnTo>
                  <a:lnTo>
                    <a:pt x="121944" y="44904"/>
                  </a:lnTo>
                  <a:cubicBezTo>
                    <a:pt x="122205" y="44121"/>
                    <a:pt x="122466" y="43468"/>
                    <a:pt x="122858" y="42684"/>
                  </a:cubicBezTo>
                  <a:lnTo>
                    <a:pt x="123772" y="40726"/>
                  </a:lnTo>
                  <a:lnTo>
                    <a:pt x="125861" y="36548"/>
                  </a:lnTo>
                  <a:cubicBezTo>
                    <a:pt x="126414" y="35441"/>
                    <a:pt x="127155" y="34334"/>
                    <a:pt x="127845" y="33228"/>
                  </a:cubicBezTo>
                  <a:close/>
                  <a:moveTo>
                    <a:pt x="225723" y="44365"/>
                  </a:moveTo>
                  <a:lnTo>
                    <a:pt x="225609" y="47776"/>
                  </a:lnTo>
                  <a:cubicBezTo>
                    <a:pt x="225479" y="48951"/>
                    <a:pt x="225348" y="50257"/>
                    <a:pt x="225087" y="51432"/>
                  </a:cubicBezTo>
                  <a:cubicBezTo>
                    <a:pt x="224826" y="52738"/>
                    <a:pt x="224695" y="54043"/>
                    <a:pt x="224304" y="55218"/>
                  </a:cubicBezTo>
                  <a:cubicBezTo>
                    <a:pt x="224565" y="54043"/>
                    <a:pt x="224826" y="52868"/>
                    <a:pt x="224956" y="51562"/>
                  </a:cubicBezTo>
                  <a:lnTo>
                    <a:pt x="225348" y="49735"/>
                  </a:lnTo>
                  <a:cubicBezTo>
                    <a:pt x="225479" y="49082"/>
                    <a:pt x="225479" y="48429"/>
                    <a:pt x="225479" y="47907"/>
                  </a:cubicBezTo>
                  <a:lnTo>
                    <a:pt x="225723" y="44365"/>
                  </a:lnTo>
                  <a:close/>
                  <a:moveTo>
                    <a:pt x="118815" y="53361"/>
                  </a:moveTo>
                  <a:lnTo>
                    <a:pt x="118815" y="53361"/>
                  </a:lnTo>
                  <a:cubicBezTo>
                    <a:pt x="118357" y="54687"/>
                    <a:pt x="117899" y="55997"/>
                    <a:pt x="117375" y="57307"/>
                  </a:cubicBezTo>
                  <a:lnTo>
                    <a:pt x="118815" y="53361"/>
                  </a:lnTo>
                  <a:close/>
                  <a:moveTo>
                    <a:pt x="178999" y="7417"/>
                  </a:moveTo>
                  <a:cubicBezTo>
                    <a:pt x="181891" y="7417"/>
                    <a:pt x="184798" y="7683"/>
                    <a:pt x="187616" y="8216"/>
                  </a:cubicBezTo>
                  <a:cubicBezTo>
                    <a:pt x="194405" y="9261"/>
                    <a:pt x="200803" y="11872"/>
                    <a:pt x="206286" y="16050"/>
                  </a:cubicBezTo>
                  <a:cubicBezTo>
                    <a:pt x="211509" y="19967"/>
                    <a:pt x="215556" y="25320"/>
                    <a:pt x="217906" y="31456"/>
                  </a:cubicBezTo>
                  <a:cubicBezTo>
                    <a:pt x="218522" y="33158"/>
                    <a:pt x="218997" y="34900"/>
                    <a:pt x="219339" y="36666"/>
                  </a:cubicBezTo>
                  <a:lnTo>
                    <a:pt x="219339" y="36666"/>
                  </a:lnTo>
                  <a:cubicBezTo>
                    <a:pt x="218667" y="33287"/>
                    <a:pt x="217483" y="30031"/>
                    <a:pt x="215817" y="27017"/>
                  </a:cubicBezTo>
                  <a:cubicBezTo>
                    <a:pt x="212945" y="22056"/>
                    <a:pt x="208897" y="17747"/>
                    <a:pt x="204067" y="14744"/>
                  </a:cubicBezTo>
                  <a:cubicBezTo>
                    <a:pt x="196724" y="10010"/>
                    <a:pt x="188167" y="7564"/>
                    <a:pt x="179558" y="7564"/>
                  </a:cubicBezTo>
                  <a:cubicBezTo>
                    <a:pt x="176532" y="7564"/>
                    <a:pt x="173500" y="7866"/>
                    <a:pt x="170513" y="8477"/>
                  </a:cubicBezTo>
                  <a:cubicBezTo>
                    <a:pt x="164637" y="9522"/>
                    <a:pt x="159023" y="11741"/>
                    <a:pt x="153931" y="14744"/>
                  </a:cubicBezTo>
                  <a:cubicBezTo>
                    <a:pt x="148840" y="17747"/>
                    <a:pt x="144270" y="21664"/>
                    <a:pt x="140484" y="26234"/>
                  </a:cubicBezTo>
                  <a:lnTo>
                    <a:pt x="139048" y="27800"/>
                  </a:lnTo>
                  <a:cubicBezTo>
                    <a:pt x="138525" y="28323"/>
                    <a:pt x="138003" y="28975"/>
                    <a:pt x="137611" y="29628"/>
                  </a:cubicBezTo>
                  <a:lnTo>
                    <a:pt x="135000" y="33284"/>
                  </a:lnTo>
                  <a:cubicBezTo>
                    <a:pt x="134086" y="34459"/>
                    <a:pt x="133433" y="35765"/>
                    <a:pt x="132650" y="37070"/>
                  </a:cubicBezTo>
                  <a:lnTo>
                    <a:pt x="131475" y="39029"/>
                  </a:lnTo>
                  <a:cubicBezTo>
                    <a:pt x="131083" y="39681"/>
                    <a:pt x="130822" y="40334"/>
                    <a:pt x="130431" y="41118"/>
                  </a:cubicBezTo>
                  <a:lnTo>
                    <a:pt x="128603" y="45165"/>
                  </a:lnTo>
                  <a:cubicBezTo>
                    <a:pt x="127950" y="46471"/>
                    <a:pt x="127428" y="47907"/>
                    <a:pt x="126905" y="49343"/>
                  </a:cubicBezTo>
                  <a:cubicBezTo>
                    <a:pt x="125861" y="52085"/>
                    <a:pt x="124816" y="55088"/>
                    <a:pt x="123772" y="58091"/>
                  </a:cubicBezTo>
                  <a:cubicBezTo>
                    <a:pt x="121552" y="63966"/>
                    <a:pt x="119333" y="69841"/>
                    <a:pt x="116722" y="75455"/>
                  </a:cubicBezTo>
                  <a:cubicBezTo>
                    <a:pt x="114111" y="81200"/>
                    <a:pt x="110977" y="86814"/>
                    <a:pt x="107321" y="92036"/>
                  </a:cubicBezTo>
                  <a:cubicBezTo>
                    <a:pt x="113327" y="82897"/>
                    <a:pt x="118288" y="73105"/>
                    <a:pt x="121814" y="62791"/>
                  </a:cubicBezTo>
                  <a:cubicBezTo>
                    <a:pt x="123903" y="57699"/>
                    <a:pt x="125469" y="52215"/>
                    <a:pt x="127428" y="47385"/>
                  </a:cubicBezTo>
                  <a:lnTo>
                    <a:pt x="128211" y="45426"/>
                  </a:lnTo>
                  <a:cubicBezTo>
                    <a:pt x="128472" y="44773"/>
                    <a:pt x="128733" y="44251"/>
                    <a:pt x="128994" y="43598"/>
                  </a:cubicBezTo>
                  <a:lnTo>
                    <a:pt x="130692" y="39943"/>
                  </a:lnTo>
                  <a:cubicBezTo>
                    <a:pt x="131345" y="38768"/>
                    <a:pt x="131997" y="37592"/>
                    <a:pt x="132650" y="36417"/>
                  </a:cubicBezTo>
                  <a:cubicBezTo>
                    <a:pt x="133303" y="35242"/>
                    <a:pt x="133956" y="34067"/>
                    <a:pt x="134739" y="33023"/>
                  </a:cubicBezTo>
                  <a:cubicBezTo>
                    <a:pt x="136175" y="30803"/>
                    <a:pt x="137873" y="28584"/>
                    <a:pt x="139570" y="26625"/>
                  </a:cubicBezTo>
                  <a:cubicBezTo>
                    <a:pt x="140484" y="25711"/>
                    <a:pt x="141267" y="24536"/>
                    <a:pt x="142312" y="23622"/>
                  </a:cubicBezTo>
                  <a:lnTo>
                    <a:pt x="145053" y="21011"/>
                  </a:lnTo>
                  <a:cubicBezTo>
                    <a:pt x="148970" y="17486"/>
                    <a:pt x="153409" y="14483"/>
                    <a:pt x="158109" y="12264"/>
                  </a:cubicBezTo>
                  <a:cubicBezTo>
                    <a:pt x="162810" y="10044"/>
                    <a:pt x="167771" y="8608"/>
                    <a:pt x="172863" y="7825"/>
                  </a:cubicBezTo>
                  <a:cubicBezTo>
                    <a:pt x="174876" y="7553"/>
                    <a:pt x="176934" y="7417"/>
                    <a:pt x="178999" y="7417"/>
                  </a:cubicBezTo>
                  <a:close/>
                  <a:moveTo>
                    <a:pt x="23240" y="110054"/>
                  </a:moveTo>
                  <a:lnTo>
                    <a:pt x="23240" y="110054"/>
                  </a:lnTo>
                  <a:cubicBezTo>
                    <a:pt x="23203" y="110129"/>
                    <a:pt x="23176" y="110194"/>
                    <a:pt x="23170" y="110238"/>
                  </a:cubicBezTo>
                  <a:lnTo>
                    <a:pt x="23170" y="110238"/>
                  </a:lnTo>
                  <a:cubicBezTo>
                    <a:pt x="23161" y="110214"/>
                    <a:pt x="23191" y="110152"/>
                    <a:pt x="23240" y="110054"/>
                  </a:cubicBezTo>
                  <a:close/>
                  <a:moveTo>
                    <a:pt x="179863" y="1"/>
                  </a:moveTo>
                  <a:cubicBezTo>
                    <a:pt x="174698" y="1"/>
                    <a:pt x="169541" y="694"/>
                    <a:pt x="164507" y="2080"/>
                  </a:cubicBezTo>
                  <a:cubicBezTo>
                    <a:pt x="155629" y="4561"/>
                    <a:pt x="147403" y="9000"/>
                    <a:pt x="140484" y="15136"/>
                  </a:cubicBezTo>
                  <a:cubicBezTo>
                    <a:pt x="133825" y="21272"/>
                    <a:pt x="128342" y="28453"/>
                    <a:pt x="124164" y="36548"/>
                  </a:cubicBezTo>
                  <a:cubicBezTo>
                    <a:pt x="123250" y="38506"/>
                    <a:pt x="122205" y="40595"/>
                    <a:pt x="121291" y="42554"/>
                  </a:cubicBezTo>
                  <a:lnTo>
                    <a:pt x="118941" y="48821"/>
                  </a:lnTo>
                  <a:cubicBezTo>
                    <a:pt x="117375" y="52738"/>
                    <a:pt x="116200" y="56524"/>
                    <a:pt x="114633" y="60441"/>
                  </a:cubicBezTo>
                  <a:cubicBezTo>
                    <a:pt x="111891" y="67752"/>
                    <a:pt x="108496" y="74933"/>
                    <a:pt x="104580" y="81853"/>
                  </a:cubicBezTo>
                  <a:cubicBezTo>
                    <a:pt x="101838" y="86553"/>
                    <a:pt x="98574" y="90861"/>
                    <a:pt x="94657" y="94517"/>
                  </a:cubicBezTo>
                  <a:cubicBezTo>
                    <a:pt x="91132" y="97781"/>
                    <a:pt x="86562" y="99739"/>
                    <a:pt x="81862" y="100131"/>
                  </a:cubicBezTo>
                  <a:cubicBezTo>
                    <a:pt x="81332" y="100158"/>
                    <a:pt x="80803" y="100171"/>
                    <a:pt x="80275" y="100171"/>
                  </a:cubicBezTo>
                  <a:cubicBezTo>
                    <a:pt x="75610" y="100171"/>
                    <a:pt x="71071" y="99149"/>
                    <a:pt x="66848" y="97389"/>
                  </a:cubicBezTo>
                  <a:lnTo>
                    <a:pt x="62409" y="95823"/>
                  </a:lnTo>
                  <a:cubicBezTo>
                    <a:pt x="60842" y="95431"/>
                    <a:pt x="59275" y="95039"/>
                    <a:pt x="57708" y="94517"/>
                  </a:cubicBezTo>
                  <a:cubicBezTo>
                    <a:pt x="54444" y="93734"/>
                    <a:pt x="51311" y="93342"/>
                    <a:pt x="48047" y="93081"/>
                  </a:cubicBezTo>
                  <a:cubicBezTo>
                    <a:pt x="46915" y="93037"/>
                    <a:pt x="45798" y="93008"/>
                    <a:pt x="44691" y="93008"/>
                  </a:cubicBezTo>
                  <a:cubicBezTo>
                    <a:pt x="42476" y="93008"/>
                    <a:pt x="40300" y="93124"/>
                    <a:pt x="38124" y="93472"/>
                  </a:cubicBezTo>
                  <a:cubicBezTo>
                    <a:pt x="34730" y="93995"/>
                    <a:pt x="31466" y="94778"/>
                    <a:pt x="28332" y="95953"/>
                  </a:cubicBezTo>
                  <a:cubicBezTo>
                    <a:pt x="25068" y="97259"/>
                    <a:pt x="22065" y="98825"/>
                    <a:pt x="19324" y="100653"/>
                  </a:cubicBezTo>
                  <a:cubicBezTo>
                    <a:pt x="16582" y="102612"/>
                    <a:pt x="13971" y="104831"/>
                    <a:pt x="11751" y="107442"/>
                  </a:cubicBezTo>
                  <a:cubicBezTo>
                    <a:pt x="7182" y="112404"/>
                    <a:pt x="3918" y="118410"/>
                    <a:pt x="2220" y="124938"/>
                  </a:cubicBezTo>
                  <a:cubicBezTo>
                    <a:pt x="392" y="131466"/>
                    <a:pt x="1" y="138255"/>
                    <a:pt x="1176" y="144783"/>
                  </a:cubicBezTo>
                  <a:cubicBezTo>
                    <a:pt x="1959" y="149353"/>
                    <a:pt x="3395" y="153792"/>
                    <a:pt x="5484" y="157839"/>
                  </a:cubicBezTo>
                  <a:cubicBezTo>
                    <a:pt x="7573" y="162147"/>
                    <a:pt x="10446" y="166064"/>
                    <a:pt x="13971" y="169328"/>
                  </a:cubicBezTo>
                  <a:cubicBezTo>
                    <a:pt x="17626" y="172723"/>
                    <a:pt x="22065" y="175073"/>
                    <a:pt x="27027" y="176248"/>
                  </a:cubicBezTo>
                  <a:cubicBezTo>
                    <a:pt x="31017" y="177187"/>
                    <a:pt x="35219" y="177704"/>
                    <a:pt x="39347" y="177704"/>
                  </a:cubicBezTo>
                  <a:cubicBezTo>
                    <a:pt x="39811" y="177704"/>
                    <a:pt x="40274" y="177697"/>
                    <a:pt x="40736" y="177684"/>
                  </a:cubicBezTo>
                  <a:cubicBezTo>
                    <a:pt x="49614" y="177423"/>
                    <a:pt x="57839" y="176117"/>
                    <a:pt x="65673" y="175726"/>
                  </a:cubicBezTo>
                  <a:cubicBezTo>
                    <a:pt x="67169" y="175626"/>
                    <a:pt x="68665" y="175583"/>
                    <a:pt x="70161" y="175583"/>
                  </a:cubicBezTo>
                  <a:cubicBezTo>
                    <a:pt x="72582" y="175583"/>
                    <a:pt x="75002" y="175695"/>
                    <a:pt x="77423" y="175856"/>
                  </a:cubicBezTo>
                  <a:cubicBezTo>
                    <a:pt x="81079" y="176248"/>
                    <a:pt x="84734" y="177031"/>
                    <a:pt x="88260" y="178206"/>
                  </a:cubicBezTo>
                  <a:cubicBezTo>
                    <a:pt x="95179" y="180426"/>
                    <a:pt x="101316" y="184343"/>
                    <a:pt x="106538" y="189565"/>
                  </a:cubicBezTo>
                  <a:cubicBezTo>
                    <a:pt x="112544" y="195571"/>
                    <a:pt x="119986" y="200141"/>
                    <a:pt x="128211" y="202752"/>
                  </a:cubicBezTo>
                  <a:cubicBezTo>
                    <a:pt x="133720" y="204526"/>
                    <a:pt x="139495" y="205365"/>
                    <a:pt x="145299" y="205365"/>
                  </a:cubicBezTo>
                  <a:cubicBezTo>
                    <a:pt x="147611" y="205365"/>
                    <a:pt x="149928" y="205232"/>
                    <a:pt x="152234" y="204971"/>
                  </a:cubicBezTo>
                  <a:cubicBezTo>
                    <a:pt x="159676" y="204188"/>
                    <a:pt x="166857" y="201968"/>
                    <a:pt x="173516" y="198443"/>
                  </a:cubicBezTo>
                  <a:cubicBezTo>
                    <a:pt x="178346" y="195963"/>
                    <a:pt x="182785" y="192829"/>
                    <a:pt x="186572" y="189043"/>
                  </a:cubicBezTo>
                  <a:cubicBezTo>
                    <a:pt x="189052" y="186562"/>
                    <a:pt x="191011" y="183821"/>
                    <a:pt x="192577" y="180818"/>
                  </a:cubicBezTo>
                  <a:cubicBezTo>
                    <a:pt x="192969" y="179904"/>
                    <a:pt x="193361" y="179120"/>
                    <a:pt x="193752" y="178206"/>
                  </a:cubicBezTo>
                  <a:cubicBezTo>
                    <a:pt x="193883" y="177815"/>
                    <a:pt x="193883" y="177293"/>
                    <a:pt x="194014" y="176901"/>
                  </a:cubicBezTo>
                  <a:cubicBezTo>
                    <a:pt x="193963" y="176700"/>
                    <a:pt x="193874" y="176595"/>
                    <a:pt x="193746" y="176595"/>
                  </a:cubicBezTo>
                  <a:cubicBezTo>
                    <a:pt x="193542" y="176595"/>
                    <a:pt x="193240" y="176861"/>
                    <a:pt x="192838" y="177423"/>
                  </a:cubicBezTo>
                  <a:cubicBezTo>
                    <a:pt x="189705" y="181732"/>
                    <a:pt x="186049" y="185387"/>
                    <a:pt x="181871" y="188521"/>
                  </a:cubicBezTo>
                  <a:cubicBezTo>
                    <a:pt x="173777" y="194265"/>
                    <a:pt x="164376" y="197921"/>
                    <a:pt x="154584" y="199227"/>
                  </a:cubicBezTo>
                  <a:lnTo>
                    <a:pt x="154454" y="198443"/>
                  </a:lnTo>
                  <a:cubicBezTo>
                    <a:pt x="159284" y="197660"/>
                    <a:pt x="163854" y="196354"/>
                    <a:pt x="168293" y="194396"/>
                  </a:cubicBezTo>
                  <a:cubicBezTo>
                    <a:pt x="170904" y="193221"/>
                    <a:pt x="173646" y="191785"/>
                    <a:pt x="175996" y="190087"/>
                  </a:cubicBezTo>
                  <a:cubicBezTo>
                    <a:pt x="177302" y="189174"/>
                    <a:pt x="178607" y="188260"/>
                    <a:pt x="179652" y="187085"/>
                  </a:cubicBezTo>
                  <a:cubicBezTo>
                    <a:pt x="180305" y="186432"/>
                    <a:pt x="180696" y="186040"/>
                    <a:pt x="180696" y="185779"/>
                  </a:cubicBezTo>
                  <a:cubicBezTo>
                    <a:pt x="180725" y="185581"/>
                    <a:pt x="180569" y="185518"/>
                    <a:pt x="180326" y="185518"/>
                  </a:cubicBezTo>
                  <a:cubicBezTo>
                    <a:pt x="179899" y="185518"/>
                    <a:pt x="179203" y="185713"/>
                    <a:pt x="178766" y="185713"/>
                  </a:cubicBezTo>
                  <a:cubicBezTo>
                    <a:pt x="178306" y="185713"/>
                    <a:pt x="178134" y="185496"/>
                    <a:pt x="178868" y="184604"/>
                  </a:cubicBezTo>
                  <a:lnTo>
                    <a:pt x="178868" y="184604"/>
                  </a:lnTo>
                  <a:cubicBezTo>
                    <a:pt x="170252" y="191524"/>
                    <a:pt x="159546" y="195571"/>
                    <a:pt x="148578" y="195963"/>
                  </a:cubicBezTo>
                  <a:cubicBezTo>
                    <a:pt x="147699" y="196016"/>
                    <a:pt x="146820" y="196042"/>
                    <a:pt x="145943" y="196042"/>
                  </a:cubicBezTo>
                  <a:cubicBezTo>
                    <a:pt x="136018" y="196042"/>
                    <a:pt x="126337" y="192670"/>
                    <a:pt x="118419" y="186432"/>
                  </a:cubicBezTo>
                  <a:cubicBezTo>
                    <a:pt x="117375" y="185648"/>
                    <a:pt x="116069" y="184604"/>
                    <a:pt x="114763" y="183298"/>
                  </a:cubicBezTo>
                  <a:lnTo>
                    <a:pt x="109802" y="178859"/>
                  </a:lnTo>
                  <a:cubicBezTo>
                    <a:pt x="106538" y="175987"/>
                    <a:pt x="102882" y="173637"/>
                    <a:pt x="99096" y="171678"/>
                  </a:cubicBezTo>
                  <a:cubicBezTo>
                    <a:pt x="94788" y="169459"/>
                    <a:pt x="90218" y="167892"/>
                    <a:pt x="85648" y="166978"/>
                  </a:cubicBezTo>
                  <a:cubicBezTo>
                    <a:pt x="81079" y="165934"/>
                    <a:pt x="76379" y="165542"/>
                    <a:pt x="71809" y="165542"/>
                  </a:cubicBezTo>
                  <a:cubicBezTo>
                    <a:pt x="71379" y="165536"/>
                    <a:pt x="70950" y="165533"/>
                    <a:pt x="70521" y="165533"/>
                  </a:cubicBezTo>
                  <a:cubicBezTo>
                    <a:pt x="61847" y="165533"/>
                    <a:pt x="53535" y="166748"/>
                    <a:pt x="45697" y="167370"/>
                  </a:cubicBezTo>
                  <a:cubicBezTo>
                    <a:pt x="43592" y="167504"/>
                    <a:pt x="41504" y="167594"/>
                    <a:pt x="39466" y="167594"/>
                  </a:cubicBezTo>
                  <a:cubicBezTo>
                    <a:pt x="33541" y="167594"/>
                    <a:pt x="28037" y="166826"/>
                    <a:pt x="23763" y="164106"/>
                  </a:cubicBezTo>
                  <a:cubicBezTo>
                    <a:pt x="20760" y="162147"/>
                    <a:pt x="18279" y="159536"/>
                    <a:pt x="16451" y="156533"/>
                  </a:cubicBezTo>
                  <a:cubicBezTo>
                    <a:pt x="14493" y="153400"/>
                    <a:pt x="12926" y="150005"/>
                    <a:pt x="12012" y="146350"/>
                  </a:cubicBezTo>
                  <a:cubicBezTo>
                    <a:pt x="9923" y="139169"/>
                    <a:pt x="10315" y="131466"/>
                    <a:pt x="12926" y="124546"/>
                  </a:cubicBezTo>
                  <a:cubicBezTo>
                    <a:pt x="15668" y="117626"/>
                    <a:pt x="20629" y="111751"/>
                    <a:pt x="27027" y="107965"/>
                  </a:cubicBezTo>
                  <a:cubicBezTo>
                    <a:pt x="32353" y="104812"/>
                    <a:pt x="38403" y="103199"/>
                    <a:pt x="44575" y="103199"/>
                  </a:cubicBezTo>
                  <a:cubicBezTo>
                    <a:pt x="45816" y="103199"/>
                    <a:pt x="47062" y="103264"/>
                    <a:pt x="48308" y="103395"/>
                  </a:cubicBezTo>
                  <a:cubicBezTo>
                    <a:pt x="52094" y="103656"/>
                    <a:pt x="55881" y="104440"/>
                    <a:pt x="59536" y="105615"/>
                  </a:cubicBezTo>
                  <a:lnTo>
                    <a:pt x="65412" y="107704"/>
                  </a:lnTo>
                  <a:cubicBezTo>
                    <a:pt x="67500" y="108487"/>
                    <a:pt x="69720" y="109140"/>
                    <a:pt x="71940" y="109531"/>
                  </a:cubicBezTo>
                  <a:cubicBezTo>
                    <a:pt x="74524" y="110106"/>
                    <a:pt x="77187" y="110404"/>
                    <a:pt x="79843" y="110404"/>
                  </a:cubicBezTo>
                  <a:cubicBezTo>
                    <a:pt x="82017" y="110404"/>
                    <a:pt x="84185" y="110204"/>
                    <a:pt x="86301" y="109793"/>
                  </a:cubicBezTo>
                  <a:cubicBezTo>
                    <a:pt x="88782" y="109270"/>
                    <a:pt x="91132" y="108487"/>
                    <a:pt x="93351" y="107442"/>
                  </a:cubicBezTo>
                  <a:cubicBezTo>
                    <a:pt x="95571" y="106398"/>
                    <a:pt x="97660" y="105092"/>
                    <a:pt x="99488" y="103526"/>
                  </a:cubicBezTo>
                  <a:cubicBezTo>
                    <a:pt x="103143" y="100523"/>
                    <a:pt x="106277" y="97128"/>
                    <a:pt x="108888" y="93342"/>
                  </a:cubicBezTo>
                  <a:cubicBezTo>
                    <a:pt x="111499" y="89817"/>
                    <a:pt x="113719" y="86031"/>
                    <a:pt x="115677" y="82114"/>
                  </a:cubicBezTo>
                  <a:cubicBezTo>
                    <a:pt x="119594" y="74411"/>
                    <a:pt x="122858" y="66446"/>
                    <a:pt x="125730" y="58352"/>
                  </a:cubicBezTo>
                  <a:lnTo>
                    <a:pt x="127819" y="52346"/>
                  </a:lnTo>
                  <a:lnTo>
                    <a:pt x="129908" y="46862"/>
                  </a:lnTo>
                  <a:cubicBezTo>
                    <a:pt x="131475" y="43207"/>
                    <a:pt x="133172" y="39681"/>
                    <a:pt x="135261" y="36287"/>
                  </a:cubicBezTo>
                  <a:cubicBezTo>
                    <a:pt x="139178" y="29628"/>
                    <a:pt x="144531" y="23753"/>
                    <a:pt x="150667" y="19183"/>
                  </a:cubicBezTo>
                  <a:cubicBezTo>
                    <a:pt x="156804" y="14483"/>
                    <a:pt x="163985" y="11480"/>
                    <a:pt x="171557" y="10175"/>
                  </a:cubicBezTo>
                  <a:lnTo>
                    <a:pt x="172993" y="9914"/>
                  </a:lnTo>
                  <a:lnTo>
                    <a:pt x="174429" y="9652"/>
                  </a:lnTo>
                  <a:lnTo>
                    <a:pt x="177171" y="9391"/>
                  </a:lnTo>
                  <a:lnTo>
                    <a:pt x="181480" y="9391"/>
                  </a:lnTo>
                  <a:cubicBezTo>
                    <a:pt x="182002" y="9391"/>
                    <a:pt x="182524" y="9522"/>
                    <a:pt x="182916" y="9522"/>
                  </a:cubicBezTo>
                  <a:lnTo>
                    <a:pt x="185788" y="9783"/>
                  </a:lnTo>
                  <a:lnTo>
                    <a:pt x="188661" y="10305"/>
                  </a:lnTo>
                  <a:lnTo>
                    <a:pt x="190097" y="10436"/>
                  </a:lnTo>
                  <a:lnTo>
                    <a:pt x="191402" y="10828"/>
                  </a:lnTo>
                  <a:lnTo>
                    <a:pt x="194144" y="11611"/>
                  </a:lnTo>
                  <a:cubicBezTo>
                    <a:pt x="197669" y="12917"/>
                    <a:pt x="201064" y="14614"/>
                    <a:pt x="204197" y="16703"/>
                  </a:cubicBezTo>
                  <a:cubicBezTo>
                    <a:pt x="204847" y="17136"/>
                    <a:pt x="205407" y="17570"/>
                    <a:pt x="206027" y="18003"/>
                  </a:cubicBezTo>
                  <a:lnTo>
                    <a:pt x="206027" y="18003"/>
                  </a:lnTo>
                  <a:cubicBezTo>
                    <a:pt x="204602" y="16838"/>
                    <a:pt x="203078" y="15787"/>
                    <a:pt x="201455" y="14875"/>
                  </a:cubicBezTo>
                  <a:cubicBezTo>
                    <a:pt x="197278" y="12525"/>
                    <a:pt x="192708" y="10828"/>
                    <a:pt x="187877" y="9914"/>
                  </a:cubicBezTo>
                  <a:cubicBezTo>
                    <a:pt x="185134" y="9469"/>
                    <a:pt x="182392" y="9235"/>
                    <a:pt x="179649" y="9235"/>
                  </a:cubicBezTo>
                  <a:cubicBezTo>
                    <a:pt x="177561" y="9235"/>
                    <a:pt x="175473" y="9370"/>
                    <a:pt x="173385" y="9652"/>
                  </a:cubicBezTo>
                  <a:cubicBezTo>
                    <a:pt x="168554" y="10305"/>
                    <a:pt x="163854" y="11741"/>
                    <a:pt x="159415" y="13700"/>
                  </a:cubicBezTo>
                  <a:cubicBezTo>
                    <a:pt x="154976" y="15789"/>
                    <a:pt x="150929" y="18400"/>
                    <a:pt x="147142" y="21664"/>
                  </a:cubicBezTo>
                  <a:lnTo>
                    <a:pt x="144531" y="24145"/>
                  </a:lnTo>
                  <a:lnTo>
                    <a:pt x="143226" y="25450"/>
                  </a:lnTo>
                  <a:lnTo>
                    <a:pt x="141920" y="26756"/>
                  </a:lnTo>
                  <a:lnTo>
                    <a:pt x="139570" y="29628"/>
                  </a:lnTo>
                  <a:lnTo>
                    <a:pt x="137350" y="32631"/>
                  </a:lnTo>
                  <a:cubicBezTo>
                    <a:pt x="135914" y="34720"/>
                    <a:pt x="134609" y="36940"/>
                    <a:pt x="133303" y="39159"/>
                  </a:cubicBezTo>
                  <a:cubicBezTo>
                    <a:pt x="132781" y="40204"/>
                    <a:pt x="132258" y="41248"/>
                    <a:pt x="131736" y="42423"/>
                  </a:cubicBezTo>
                  <a:lnTo>
                    <a:pt x="130039" y="45818"/>
                  </a:lnTo>
                  <a:cubicBezTo>
                    <a:pt x="129125" y="48037"/>
                    <a:pt x="128211" y="50257"/>
                    <a:pt x="127428" y="52738"/>
                  </a:cubicBezTo>
                  <a:cubicBezTo>
                    <a:pt x="126514" y="55349"/>
                    <a:pt x="125600" y="57829"/>
                    <a:pt x="124686" y="60441"/>
                  </a:cubicBezTo>
                  <a:cubicBezTo>
                    <a:pt x="121161" y="70624"/>
                    <a:pt x="116461" y="80547"/>
                    <a:pt x="110847" y="89947"/>
                  </a:cubicBezTo>
                  <a:cubicBezTo>
                    <a:pt x="107844" y="94778"/>
                    <a:pt x="104057" y="99217"/>
                    <a:pt x="99618" y="103003"/>
                  </a:cubicBezTo>
                  <a:cubicBezTo>
                    <a:pt x="97268" y="104831"/>
                    <a:pt x="94657" y="106529"/>
                    <a:pt x="91785" y="107704"/>
                  </a:cubicBezTo>
                  <a:cubicBezTo>
                    <a:pt x="88912" y="108879"/>
                    <a:pt x="85909" y="109662"/>
                    <a:pt x="82776" y="109923"/>
                  </a:cubicBezTo>
                  <a:cubicBezTo>
                    <a:pt x="81868" y="109982"/>
                    <a:pt x="80964" y="110012"/>
                    <a:pt x="80062" y="110012"/>
                  </a:cubicBezTo>
                  <a:cubicBezTo>
                    <a:pt x="75000" y="110012"/>
                    <a:pt x="70047" y="109085"/>
                    <a:pt x="65281" y="107312"/>
                  </a:cubicBezTo>
                  <a:cubicBezTo>
                    <a:pt x="62409" y="106398"/>
                    <a:pt x="60189" y="105484"/>
                    <a:pt x="57839" y="104831"/>
                  </a:cubicBezTo>
                  <a:cubicBezTo>
                    <a:pt x="56664" y="104440"/>
                    <a:pt x="55489" y="104178"/>
                    <a:pt x="54183" y="103917"/>
                  </a:cubicBezTo>
                  <a:cubicBezTo>
                    <a:pt x="53008" y="103656"/>
                    <a:pt x="51833" y="103395"/>
                    <a:pt x="50658" y="103265"/>
                  </a:cubicBezTo>
                  <a:cubicBezTo>
                    <a:pt x="48758" y="102956"/>
                    <a:pt x="46848" y="102805"/>
                    <a:pt x="44945" y="102805"/>
                  </a:cubicBezTo>
                  <a:cubicBezTo>
                    <a:pt x="37175" y="102805"/>
                    <a:pt x="29534" y="105334"/>
                    <a:pt x="23241" y="110054"/>
                  </a:cubicBezTo>
                  <a:cubicBezTo>
                    <a:pt x="23484" y="109810"/>
                    <a:pt x="24083" y="109262"/>
                    <a:pt x="23932" y="109262"/>
                  </a:cubicBezTo>
                  <a:cubicBezTo>
                    <a:pt x="23840" y="109262"/>
                    <a:pt x="23474" y="109463"/>
                    <a:pt x="22588" y="110054"/>
                  </a:cubicBezTo>
                  <a:cubicBezTo>
                    <a:pt x="28973" y="104946"/>
                    <a:pt x="36919" y="102180"/>
                    <a:pt x="45083" y="102180"/>
                  </a:cubicBezTo>
                  <a:cubicBezTo>
                    <a:pt x="46936" y="102180"/>
                    <a:pt x="48799" y="102322"/>
                    <a:pt x="50658" y="102612"/>
                  </a:cubicBezTo>
                  <a:cubicBezTo>
                    <a:pt x="51833" y="102742"/>
                    <a:pt x="53139" y="103003"/>
                    <a:pt x="54314" y="103265"/>
                  </a:cubicBezTo>
                  <a:cubicBezTo>
                    <a:pt x="55619" y="103526"/>
                    <a:pt x="56795" y="103787"/>
                    <a:pt x="58100" y="104178"/>
                  </a:cubicBezTo>
                  <a:cubicBezTo>
                    <a:pt x="60581" y="104831"/>
                    <a:pt x="62800" y="105745"/>
                    <a:pt x="65673" y="106790"/>
                  </a:cubicBezTo>
                  <a:cubicBezTo>
                    <a:pt x="70432" y="108450"/>
                    <a:pt x="75378" y="109359"/>
                    <a:pt x="80433" y="109359"/>
                  </a:cubicBezTo>
                  <a:cubicBezTo>
                    <a:pt x="81341" y="109359"/>
                    <a:pt x="82253" y="109330"/>
                    <a:pt x="83168" y="109270"/>
                  </a:cubicBezTo>
                  <a:cubicBezTo>
                    <a:pt x="86301" y="108879"/>
                    <a:pt x="89304" y="108095"/>
                    <a:pt x="92176" y="106790"/>
                  </a:cubicBezTo>
                  <a:cubicBezTo>
                    <a:pt x="94918" y="105615"/>
                    <a:pt x="97529" y="103917"/>
                    <a:pt x="99749" y="101959"/>
                  </a:cubicBezTo>
                  <a:cubicBezTo>
                    <a:pt x="102099" y="100001"/>
                    <a:pt x="104057" y="97912"/>
                    <a:pt x="105885" y="95692"/>
                  </a:cubicBezTo>
                  <a:cubicBezTo>
                    <a:pt x="107713" y="93472"/>
                    <a:pt x="109280" y="91122"/>
                    <a:pt x="110847" y="88642"/>
                  </a:cubicBezTo>
                  <a:cubicBezTo>
                    <a:pt x="116461" y="79241"/>
                    <a:pt x="121030" y="69188"/>
                    <a:pt x="124686" y="58743"/>
                  </a:cubicBezTo>
                  <a:cubicBezTo>
                    <a:pt x="125600" y="56263"/>
                    <a:pt x="126383" y="53521"/>
                    <a:pt x="127428" y="51171"/>
                  </a:cubicBezTo>
                  <a:lnTo>
                    <a:pt x="128733" y="47646"/>
                  </a:lnTo>
                  <a:lnTo>
                    <a:pt x="129517" y="45818"/>
                  </a:lnTo>
                  <a:lnTo>
                    <a:pt x="130300" y="44121"/>
                  </a:lnTo>
                  <a:cubicBezTo>
                    <a:pt x="131345" y="41770"/>
                    <a:pt x="132520" y="39420"/>
                    <a:pt x="133825" y="37331"/>
                  </a:cubicBezTo>
                  <a:cubicBezTo>
                    <a:pt x="134478" y="36156"/>
                    <a:pt x="135131" y="35112"/>
                    <a:pt x="135784" y="34067"/>
                  </a:cubicBezTo>
                  <a:lnTo>
                    <a:pt x="138003" y="30934"/>
                  </a:lnTo>
                  <a:lnTo>
                    <a:pt x="139178" y="29367"/>
                  </a:lnTo>
                  <a:lnTo>
                    <a:pt x="140353" y="27931"/>
                  </a:lnTo>
                  <a:lnTo>
                    <a:pt x="142703" y="25320"/>
                  </a:lnTo>
                  <a:lnTo>
                    <a:pt x="145445" y="22709"/>
                  </a:lnTo>
                  <a:cubicBezTo>
                    <a:pt x="145967" y="22186"/>
                    <a:pt x="146359" y="21795"/>
                    <a:pt x="146881" y="21403"/>
                  </a:cubicBezTo>
                  <a:lnTo>
                    <a:pt x="148317" y="20228"/>
                  </a:lnTo>
                  <a:cubicBezTo>
                    <a:pt x="152234" y="17094"/>
                    <a:pt x="156543" y="14483"/>
                    <a:pt x="161112" y="12655"/>
                  </a:cubicBezTo>
                  <a:cubicBezTo>
                    <a:pt x="163462" y="11741"/>
                    <a:pt x="165812" y="10828"/>
                    <a:pt x="168293" y="10305"/>
                  </a:cubicBezTo>
                  <a:lnTo>
                    <a:pt x="171949" y="9522"/>
                  </a:lnTo>
                  <a:cubicBezTo>
                    <a:pt x="173124" y="9261"/>
                    <a:pt x="174429" y="9261"/>
                    <a:pt x="175604" y="9130"/>
                  </a:cubicBezTo>
                  <a:cubicBezTo>
                    <a:pt x="177050" y="9019"/>
                    <a:pt x="178485" y="8960"/>
                    <a:pt x="179909" y="8960"/>
                  </a:cubicBezTo>
                  <a:cubicBezTo>
                    <a:pt x="183503" y="8960"/>
                    <a:pt x="187029" y="9333"/>
                    <a:pt x="190488" y="10175"/>
                  </a:cubicBezTo>
                  <a:cubicBezTo>
                    <a:pt x="200280" y="12264"/>
                    <a:pt x="208897" y="18139"/>
                    <a:pt x="214381" y="26625"/>
                  </a:cubicBezTo>
                  <a:lnTo>
                    <a:pt x="213598" y="27017"/>
                  </a:lnTo>
                  <a:cubicBezTo>
                    <a:pt x="217123" y="33023"/>
                    <a:pt x="218689" y="39812"/>
                    <a:pt x="218037" y="46601"/>
                  </a:cubicBezTo>
                  <a:cubicBezTo>
                    <a:pt x="217906" y="48429"/>
                    <a:pt x="217645" y="50126"/>
                    <a:pt x="217253" y="51824"/>
                  </a:cubicBezTo>
                  <a:cubicBezTo>
                    <a:pt x="216992" y="53651"/>
                    <a:pt x="216470" y="55349"/>
                    <a:pt x="215948" y="57046"/>
                  </a:cubicBezTo>
                  <a:cubicBezTo>
                    <a:pt x="215425" y="58743"/>
                    <a:pt x="214773" y="60441"/>
                    <a:pt x="214120" y="62138"/>
                  </a:cubicBezTo>
                  <a:cubicBezTo>
                    <a:pt x="213467" y="63705"/>
                    <a:pt x="212553" y="65663"/>
                    <a:pt x="211770" y="67491"/>
                  </a:cubicBezTo>
                  <a:cubicBezTo>
                    <a:pt x="205242" y="81983"/>
                    <a:pt x="199236" y="97128"/>
                    <a:pt x="195841" y="113448"/>
                  </a:cubicBezTo>
                  <a:lnTo>
                    <a:pt x="195319" y="115929"/>
                  </a:lnTo>
                  <a:cubicBezTo>
                    <a:pt x="195189" y="116843"/>
                    <a:pt x="195058" y="117626"/>
                    <a:pt x="194927" y="118410"/>
                  </a:cubicBezTo>
                  <a:cubicBezTo>
                    <a:pt x="194666" y="120107"/>
                    <a:pt x="194405" y="121674"/>
                    <a:pt x="194275" y="123371"/>
                  </a:cubicBezTo>
                  <a:lnTo>
                    <a:pt x="194014" y="128202"/>
                  </a:lnTo>
                  <a:lnTo>
                    <a:pt x="194014" y="132641"/>
                  </a:lnTo>
                  <a:cubicBezTo>
                    <a:pt x="194014" y="138647"/>
                    <a:pt x="194405" y="143738"/>
                    <a:pt x="194405" y="148308"/>
                  </a:cubicBezTo>
                  <a:cubicBezTo>
                    <a:pt x="194927" y="142824"/>
                    <a:pt x="194666" y="136819"/>
                    <a:pt x="195058" y="130552"/>
                  </a:cubicBezTo>
                  <a:cubicBezTo>
                    <a:pt x="195319" y="124415"/>
                    <a:pt x="196233" y="118148"/>
                    <a:pt x="197669" y="112143"/>
                  </a:cubicBezTo>
                  <a:cubicBezTo>
                    <a:pt x="200542" y="100131"/>
                    <a:pt x="204589" y="88381"/>
                    <a:pt x="209420" y="77022"/>
                  </a:cubicBezTo>
                  <a:lnTo>
                    <a:pt x="213206" y="68535"/>
                  </a:lnTo>
                  <a:lnTo>
                    <a:pt x="215034" y="64227"/>
                  </a:lnTo>
                  <a:lnTo>
                    <a:pt x="216731" y="60180"/>
                  </a:lnTo>
                  <a:cubicBezTo>
                    <a:pt x="218820" y="54827"/>
                    <a:pt x="219864" y="49082"/>
                    <a:pt x="219995" y="43337"/>
                  </a:cubicBezTo>
                  <a:cubicBezTo>
                    <a:pt x="219995" y="42482"/>
                    <a:pt x="219963" y="41630"/>
                    <a:pt x="219900" y="40782"/>
                  </a:cubicBezTo>
                  <a:lnTo>
                    <a:pt x="219900" y="40782"/>
                  </a:lnTo>
                  <a:cubicBezTo>
                    <a:pt x="220164" y="44070"/>
                    <a:pt x="220004" y="47393"/>
                    <a:pt x="219473" y="50649"/>
                  </a:cubicBezTo>
                  <a:cubicBezTo>
                    <a:pt x="219212" y="52215"/>
                    <a:pt x="218820" y="53782"/>
                    <a:pt x="218428" y="55349"/>
                  </a:cubicBezTo>
                  <a:lnTo>
                    <a:pt x="217775" y="57699"/>
                  </a:lnTo>
                  <a:lnTo>
                    <a:pt x="217384" y="58874"/>
                  </a:lnTo>
                  <a:cubicBezTo>
                    <a:pt x="217253" y="59266"/>
                    <a:pt x="217123" y="59657"/>
                    <a:pt x="216992" y="60049"/>
                  </a:cubicBezTo>
                  <a:cubicBezTo>
                    <a:pt x="216339" y="61485"/>
                    <a:pt x="215687" y="63052"/>
                    <a:pt x="215164" y="64619"/>
                  </a:cubicBezTo>
                  <a:lnTo>
                    <a:pt x="213075" y="69319"/>
                  </a:lnTo>
                  <a:cubicBezTo>
                    <a:pt x="207331" y="81853"/>
                    <a:pt x="202630" y="94778"/>
                    <a:pt x="199105" y="107965"/>
                  </a:cubicBezTo>
                  <a:cubicBezTo>
                    <a:pt x="197408" y="114623"/>
                    <a:pt x="196233" y="121543"/>
                    <a:pt x="195841" y="128332"/>
                  </a:cubicBezTo>
                  <a:cubicBezTo>
                    <a:pt x="195189" y="135252"/>
                    <a:pt x="195711" y="142172"/>
                    <a:pt x="195189" y="148308"/>
                  </a:cubicBezTo>
                  <a:cubicBezTo>
                    <a:pt x="195058" y="149744"/>
                    <a:pt x="194927" y="151050"/>
                    <a:pt x="194797" y="152355"/>
                  </a:cubicBezTo>
                  <a:lnTo>
                    <a:pt x="194014" y="156403"/>
                  </a:lnTo>
                  <a:cubicBezTo>
                    <a:pt x="193752" y="158100"/>
                    <a:pt x="193361" y="159797"/>
                    <a:pt x="192969" y="161364"/>
                  </a:cubicBezTo>
                  <a:cubicBezTo>
                    <a:pt x="192708" y="162931"/>
                    <a:pt x="192186" y="164498"/>
                    <a:pt x="191794" y="165803"/>
                  </a:cubicBezTo>
                  <a:cubicBezTo>
                    <a:pt x="191272" y="168675"/>
                    <a:pt x="190358" y="171026"/>
                    <a:pt x="189836" y="172853"/>
                  </a:cubicBezTo>
                  <a:cubicBezTo>
                    <a:pt x="189444" y="174551"/>
                    <a:pt x="189183" y="175726"/>
                    <a:pt x="189574" y="175856"/>
                  </a:cubicBezTo>
                  <a:cubicBezTo>
                    <a:pt x="189593" y="175865"/>
                    <a:pt x="189614" y="175870"/>
                    <a:pt x="189637" y="175870"/>
                  </a:cubicBezTo>
                  <a:cubicBezTo>
                    <a:pt x="189948" y="175870"/>
                    <a:pt x="190710" y="175048"/>
                    <a:pt x="191925" y="172984"/>
                  </a:cubicBezTo>
                  <a:cubicBezTo>
                    <a:pt x="194144" y="169328"/>
                    <a:pt x="195972" y="165542"/>
                    <a:pt x="197278" y="161495"/>
                  </a:cubicBezTo>
                  <a:cubicBezTo>
                    <a:pt x="197800" y="159797"/>
                    <a:pt x="198191" y="158100"/>
                    <a:pt x="198453" y="156403"/>
                  </a:cubicBezTo>
                  <a:cubicBezTo>
                    <a:pt x="198714" y="155358"/>
                    <a:pt x="198844" y="154444"/>
                    <a:pt x="198975" y="153400"/>
                  </a:cubicBezTo>
                  <a:cubicBezTo>
                    <a:pt x="199236" y="152486"/>
                    <a:pt x="199236" y="151441"/>
                    <a:pt x="199366" y="150528"/>
                  </a:cubicBezTo>
                  <a:cubicBezTo>
                    <a:pt x="199628" y="148700"/>
                    <a:pt x="199628" y="147002"/>
                    <a:pt x="199628" y="145827"/>
                  </a:cubicBezTo>
                  <a:lnTo>
                    <a:pt x="199628" y="143869"/>
                  </a:lnTo>
                  <a:cubicBezTo>
                    <a:pt x="199783" y="142934"/>
                    <a:pt x="199960" y="142578"/>
                    <a:pt x="200140" y="142578"/>
                  </a:cubicBezTo>
                  <a:cubicBezTo>
                    <a:pt x="200414" y="142578"/>
                    <a:pt x="200697" y="143396"/>
                    <a:pt x="200933" y="144261"/>
                  </a:cubicBezTo>
                  <a:cubicBezTo>
                    <a:pt x="201064" y="139430"/>
                    <a:pt x="200933" y="134730"/>
                    <a:pt x="201194" y="130030"/>
                  </a:cubicBezTo>
                  <a:cubicBezTo>
                    <a:pt x="201325" y="127679"/>
                    <a:pt x="201455" y="125329"/>
                    <a:pt x="201847" y="122979"/>
                  </a:cubicBezTo>
                  <a:cubicBezTo>
                    <a:pt x="202239" y="120760"/>
                    <a:pt x="202500" y="118410"/>
                    <a:pt x="203022" y="116060"/>
                  </a:cubicBezTo>
                  <a:cubicBezTo>
                    <a:pt x="204850" y="106790"/>
                    <a:pt x="207592" y="97781"/>
                    <a:pt x="210986" y="88903"/>
                  </a:cubicBezTo>
                  <a:cubicBezTo>
                    <a:pt x="212814" y="84464"/>
                    <a:pt x="214511" y="80155"/>
                    <a:pt x="216339" y="75716"/>
                  </a:cubicBezTo>
                  <a:cubicBezTo>
                    <a:pt x="218297" y="71278"/>
                    <a:pt x="220255" y="67101"/>
                    <a:pt x="222083" y="62402"/>
                  </a:cubicBezTo>
                  <a:lnTo>
                    <a:pt x="222083" y="62402"/>
                  </a:lnTo>
                  <a:cubicBezTo>
                    <a:pt x="220255" y="67101"/>
                    <a:pt x="218428" y="71409"/>
                    <a:pt x="216470" y="75847"/>
                  </a:cubicBezTo>
                  <a:cubicBezTo>
                    <a:pt x="214511" y="80155"/>
                    <a:pt x="212814" y="84725"/>
                    <a:pt x="211117" y="89164"/>
                  </a:cubicBezTo>
                  <a:cubicBezTo>
                    <a:pt x="207722" y="98042"/>
                    <a:pt x="204981" y="107312"/>
                    <a:pt x="203153" y="116712"/>
                  </a:cubicBezTo>
                  <a:cubicBezTo>
                    <a:pt x="202761" y="119062"/>
                    <a:pt x="202239" y="121412"/>
                    <a:pt x="202108" y="123763"/>
                  </a:cubicBezTo>
                  <a:cubicBezTo>
                    <a:pt x="201978" y="126113"/>
                    <a:pt x="201586" y="128463"/>
                    <a:pt x="201586" y="130813"/>
                  </a:cubicBezTo>
                  <a:cubicBezTo>
                    <a:pt x="201325" y="135644"/>
                    <a:pt x="201455" y="140474"/>
                    <a:pt x="201325" y="145436"/>
                  </a:cubicBezTo>
                  <a:cubicBezTo>
                    <a:pt x="201466" y="145789"/>
                    <a:pt x="201607" y="146027"/>
                    <a:pt x="201749" y="146027"/>
                  </a:cubicBezTo>
                  <a:cubicBezTo>
                    <a:pt x="201868" y="146027"/>
                    <a:pt x="201988" y="145855"/>
                    <a:pt x="202108" y="145436"/>
                  </a:cubicBezTo>
                  <a:cubicBezTo>
                    <a:pt x="202500" y="142824"/>
                    <a:pt x="202761" y="140344"/>
                    <a:pt x="202761" y="137863"/>
                  </a:cubicBezTo>
                  <a:cubicBezTo>
                    <a:pt x="202892" y="134860"/>
                    <a:pt x="202892" y="130291"/>
                    <a:pt x="203544" y="124546"/>
                  </a:cubicBezTo>
                  <a:cubicBezTo>
                    <a:pt x="204328" y="118018"/>
                    <a:pt x="205633" y="111620"/>
                    <a:pt x="207461" y="105354"/>
                  </a:cubicBezTo>
                  <a:cubicBezTo>
                    <a:pt x="208245" y="101828"/>
                    <a:pt x="209550" y="98303"/>
                    <a:pt x="210725" y="94778"/>
                  </a:cubicBezTo>
                  <a:cubicBezTo>
                    <a:pt x="211770" y="91122"/>
                    <a:pt x="213206" y="87728"/>
                    <a:pt x="214511" y="84333"/>
                  </a:cubicBezTo>
                  <a:cubicBezTo>
                    <a:pt x="215687" y="80939"/>
                    <a:pt x="217253" y="77544"/>
                    <a:pt x="218559" y="74541"/>
                  </a:cubicBezTo>
                  <a:cubicBezTo>
                    <a:pt x="219212" y="72974"/>
                    <a:pt x="219864" y="71408"/>
                    <a:pt x="220517" y="69972"/>
                  </a:cubicBezTo>
                  <a:cubicBezTo>
                    <a:pt x="221170" y="68535"/>
                    <a:pt x="221823" y="67099"/>
                    <a:pt x="222345" y="65663"/>
                  </a:cubicBezTo>
                  <a:cubicBezTo>
                    <a:pt x="226131" y="57568"/>
                    <a:pt x="227829" y="48690"/>
                    <a:pt x="227306" y="39681"/>
                  </a:cubicBezTo>
                  <a:cubicBezTo>
                    <a:pt x="227176" y="38637"/>
                    <a:pt x="227045" y="37462"/>
                    <a:pt x="226784" y="36287"/>
                  </a:cubicBezTo>
                  <a:cubicBezTo>
                    <a:pt x="226654" y="35242"/>
                    <a:pt x="226523" y="34067"/>
                    <a:pt x="226131" y="32892"/>
                  </a:cubicBezTo>
                  <a:cubicBezTo>
                    <a:pt x="224956" y="28453"/>
                    <a:pt x="222998" y="24145"/>
                    <a:pt x="220517" y="20228"/>
                  </a:cubicBezTo>
                  <a:cubicBezTo>
                    <a:pt x="219864" y="19183"/>
                    <a:pt x="219081" y="18400"/>
                    <a:pt x="218298" y="17356"/>
                  </a:cubicBezTo>
                  <a:lnTo>
                    <a:pt x="217253" y="16050"/>
                  </a:lnTo>
                  <a:lnTo>
                    <a:pt x="216078" y="14744"/>
                  </a:lnTo>
                  <a:cubicBezTo>
                    <a:pt x="209550" y="8086"/>
                    <a:pt x="201194" y="3386"/>
                    <a:pt x="192055" y="1297"/>
                  </a:cubicBezTo>
                  <a:cubicBezTo>
                    <a:pt x="188023" y="433"/>
                    <a:pt x="183940" y="1"/>
                    <a:pt x="1798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7">
    <p:spTree>
      <p:nvGrpSpPr>
        <p:cNvPr id="1689" name="Shape 1689"/>
        <p:cNvGrpSpPr/>
        <p:nvPr/>
      </p:nvGrpSpPr>
      <p:grpSpPr>
        <a:xfrm>
          <a:off x="0" y="0"/>
          <a:ext cx="0" cy="0"/>
          <a:chOff x="0" y="0"/>
          <a:chExt cx="0" cy="0"/>
        </a:xfrm>
      </p:grpSpPr>
      <p:grpSp>
        <p:nvGrpSpPr>
          <p:cNvPr id="1690" name="Google Shape;1690;p20"/>
          <p:cNvGrpSpPr/>
          <p:nvPr/>
        </p:nvGrpSpPr>
        <p:grpSpPr>
          <a:xfrm rot="3973378">
            <a:off x="-1681449" y="3270661"/>
            <a:ext cx="4427071" cy="2488623"/>
            <a:chOff x="879525" y="238350"/>
            <a:chExt cx="5929900" cy="5134125"/>
          </a:xfrm>
        </p:grpSpPr>
        <p:sp>
          <p:nvSpPr>
            <p:cNvPr id="1691" name="Google Shape;1691;p20"/>
            <p:cNvSpPr/>
            <p:nvPr/>
          </p:nvSpPr>
          <p:spPr>
            <a:xfrm>
              <a:off x="879525" y="350950"/>
              <a:ext cx="5929900" cy="4895750"/>
            </a:xfrm>
            <a:custGeom>
              <a:rect b="b" l="l" r="r" t="t"/>
              <a:pathLst>
                <a:path extrusionOk="0" h="195830" w="237196">
                  <a:moveTo>
                    <a:pt x="182493" y="0"/>
                  </a:moveTo>
                  <a:cubicBezTo>
                    <a:pt x="160794" y="0"/>
                    <a:pt x="136857" y="13684"/>
                    <a:pt x="125770" y="46667"/>
                  </a:cubicBezTo>
                  <a:cubicBezTo>
                    <a:pt x="112501" y="86475"/>
                    <a:pt x="99703" y="101135"/>
                    <a:pt x="82683" y="101135"/>
                  </a:cubicBezTo>
                  <a:cubicBezTo>
                    <a:pt x="77764" y="101135"/>
                    <a:pt x="72494" y="99911"/>
                    <a:pt x="66757" y="97716"/>
                  </a:cubicBezTo>
                  <a:cubicBezTo>
                    <a:pt x="59909" y="95081"/>
                    <a:pt x="53433" y="93896"/>
                    <a:pt x="47460" y="93896"/>
                  </a:cubicBezTo>
                  <a:cubicBezTo>
                    <a:pt x="17332" y="93896"/>
                    <a:pt x="1" y="124030"/>
                    <a:pt x="12313" y="150071"/>
                  </a:cubicBezTo>
                  <a:cubicBezTo>
                    <a:pt x="19223" y="164795"/>
                    <a:pt x="29540" y="168076"/>
                    <a:pt x="41648" y="168076"/>
                  </a:cubicBezTo>
                  <a:cubicBezTo>
                    <a:pt x="51382" y="168076"/>
                    <a:pt x="62272" y="165955"/>
                    <a:pt x="73479" y="165955"/>
                  </a:cubicBezTo>
                  <a:cubicBezTo>
                    <a:pt x="86528" y="165955"/>
                    <a:pt x="100005" y="168830"/>
                    <a:pt x="112584" y="181275"/>
                  </a:cubicBezTo>
                  <a:cubicBezTo>
                    <a:pt x="123109" y="191650"/>
                    <a:pt x="135906" y="195830"/>
                    <a:pt x="148277" y="195830"/>
                  </a:cubicBezTo>
                  <a:cubicBezTo>
                    <a:pt x="168129" y="195830"/>
                    <a:pt x="186885" y="185066"/>
                    <a:pt x="193400" y="171875"/>
                  </a:cubicBezTo>
                  <a:cubicBezTo>
                    <a:pt x="213115" y="132315"/>
                    <a:pt x="187003" y="136231"/>
                    <a:pt x="220818" y="61420"/>
                  </a:cubicBezTo>
                  <a:cubicBezTo>
                    <a:pt x="237196" y="25134"/>
                    <a:pt x="211900" y="0"/>
                    <a:pt x="182493" y="0"/>
                  </a:cubicBezTo>
                  <a:close/>
                </a:path>
              </a:pathLst>
            </a:custGeom>
            <a:solidFill>
              <a:srgbClr val="F0A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0"/>
            <p:cNvSpPr/>
            <p:nvPr/>
          </p:nvSpPr>
          <p:spPr>
            <a:xfrm>
              <a:off x="945800" y="238350"/>
              <a:ext cx="5695725" cy="5134125"/>
            </a:xfrm>
            <a:custGeom>
              <a:rect b="b" l="l" r="r" t="t"/>
              <a:pathLst>
                <a:path extrusionOk="0" h="205365" w="227829">
                  <a:moveTo>
                    <a:pt x="206027" y="18003"/>
                  </a:moveTo>
                  <a:lnTo>
                    <a:pt x="206027" y="18003"/>
                  </a:lnTo>
                  <a:cubicBezTo>
                    <a:pt x="208273" y="19839"/>
                    <a:pt x="210274" y="21959"/>
                    <a:pt x="212031" y="24275"/>
                  </a:cubicBezTo>
                  <a:lnTo>
                    <a:pt x="210464" y="22056"/>
                  </a:lnTo>
                  <a:lnTo>
                    <a:pt x="208506" y="20097"/>
                  </a:lnTo>
                  <a:cubicBezTo>
                    <a:pt x="207853" y="19445"/>
                    <a:pt x="207070" y="18922"/>
                    <a:pt x="206417" y="18270"/>
                  </a:cubicBezTo>
                  <a:cubicBezTo>
                    <a:pt x="206283" y="18181"/>
                    <a:pt x="206154" y="18092"/>
                    <a:pt x="206027" y="18003"/>
                  </a:cubicBezTo>
                  <a:close/>
                  <a:moveTo>
                    <a:pt x="180437" y="1544"/>
                  </a:moveTo>
                  <a:cubicBezTo>
                    <a:pt x="180872" y="1544"/>
                    <a:pt x="181307" y="1548"/>
                    <a:pt x="181741" y="1558"/>
                  </a:cubicBezTo>
                  <a:cubicBezTo>
                    <a:pt x="188008" y="1819"/>
                    <a:pt x="194144" y="3255"/>
                    <a:pt x="199889" y="5605"/>
                  </a:cubicBezTo>
                  <a:cubicBezTo>
                    <a:pt x="205633" y="8086"/>
                    <a:pt x="210856" y="11611"/>
                    <a:pt x="215164" y="16181"/>
                  </a:cubicBezTo>
                  <a:cubicBezTo>
                    <a:pt x="219473" y="20881"/>
                    <a:pt x="222606" y="26495"/>
                    <a:pt x="224304" y="32501"/>
                  </a:cubicBezTo>
                  <a:cubicBezTo>
                    <a:pt x="224695" y="33806"/>
                    <a:pt x="224956" y="34981"/>
                    <a:pt x="225087" y="36287"/>
                  </a:cubicBezTo>
                  <a:cubicBezTo>
                    <a:pt x="225146" y="36584"/>
                    <a:pt x="225199" y="36875"/>
                    <a:pt x="225247" y="37162"/>
                  </a:cubicBezTo>
                  <a:lnTo>
                    <a:pt x="225247" y="37162"/>
                  </a:lnTo>
                  <a:cubicBezTo>
                    <a:pt x="225195" y="36909"/>
                    <a:pt x="225141" y="36660"/>
                    <a:pt x="225087" y="36417"/>
                  </a:cubicBezTo>
                  <a:cubicBezTo>
                    <a:pt x="224956" y="35112"/>
                    <a:pt x="224695" y="33806"/>
                    <a:pt x="224304" y="32631"/>
                  </a:cubicBezTo>
                  <a:cubicBezTo>
                    <a:pt x="222606" y="26495"/>
                    <a:pt x="219342" y="20881"/>
                    <a:pt x="214903" y="16181"/>
                  </a:cubicBezTo>
                  <a:cubicBezTo>
                    <a:pt x="210595" y="11611"/>
                    <a:pt x="205242" y="8086"/>
                    <a:pt x="199366" y="5736"/>
                  </a:cubicBezTo>
                  <a:cubicBezTo>
                    <a:pt x="193028" y="3172"/>
                    <a:pt x="186263" y="1890"/>
                    <a:pt x="179494" y="1890"/>
                  </a:cubicBezTo>
                  <a:cubicBezTo>
                    <a:pt x="173853" y="1890"/>
                    <a:pt x="168210" y="2780"/>
                    <a:pt x="162810" y="4561"/>
                  </a:cubicBezTo>
                  <a:cubicBezTo>
                    <a:pt x="156934" y="6388"/>
                    <a:pt x="151320" y="9261"/>
                    <a:pt x="146228" y="12786"/>
                  </a:cubicBezTo>
                  <a:cubicBezTo>
                    <a:pt x="141398" y="16442"/>
                    <a:pt x="136959" y="20750"/>
                    <a:pt x="133172" y="25581"/>
                  </a:cubicBezTo>
                  <a:cubicBezTo>
                    <a:pt x="131644" y="27547"/>
                    <a:pt x="130115" y="29604"/>
                    <a:pt x="128739" y="31752"/>
                  </a:cubicBezTo>
                  <a:lnTo>
                    <a:pt x="128739" y="31752"/>
                  </a:lnTo>
                  <a:lnTo>
                    <a:pt x="129386" y="30673"/>
                  </a:lnTo>
                  <a:cubicBezTo>
                    <a:pt x="129778" y="30020"/>
                    <a:pt x="130300" y="29367"/>
                    <a:pt x="130692" y="28714"/>
                  </a:cubicBezTo>
                  <a:lnTo>
                    <a:pt x="133433" y="25059"/>
                  </a:lnTo>
                  <a:cubicBezTo>
                    <a:pt x="137350" y="20228"/>
                    <a:pt x="141789" y="15919"/>
                    <a:pt x="146751" y="12264"/>
                  </a:cubicBezTo>
                  <a:cubicBezTo>
                    <a:pt x="151842" y="8739"/>
                    <a:pt x="157457" y="5997"/>
                    <a:pt x="163462" y="4169"/>
                  </a:cubicBezTo>
                  <a:cubicBezTo>
                    <a:pt x="168922" y="2349"/>
                    <a:pt x="174720" y="1544"/>
                    <a:pt x="180437" y="1544"/>
                  </a:cubicBezTo>
                  <a:close/>
                  <a:moveTo>
                    <a:pt x="225608" y="40063"/>
                  </a:moveTo>
                  <a:cubicBezTo>
                    <a:pt x="225608" y="40067"/>
                    <a:pt x="225609" y="40070"/>
                    <a:pt x="225609" y="40073"/>
                  </a:cubicBezTo>
                  <a:lnTo>
                    <a:pt x="225740" y="43859"/>
                  </a:lnTo>
                  <a:lnTo>
                    <a:pt x="225735" y="43990"/>
                  </a:lnTo>
                  <a:lnTo>
                    <a:pt x="225609" y="40204"/>
                  </a:lnTo>
                  <a:cubicBezTo>
                    <a:pt x="225609" y="40157"/>
                    <a:pt x="225609" y="40110"/>
                    <a:pt x="225608" y="40063"/>
                  </a:cubicBezTo>
                  <a:close/>
                  <a:moveTo>
                    <a:pt x="127845" y="33228"/>
                  </a:moveTo>
                  <a:cubicBezTo>
                    <a:pt x="127202" y="34465"/>
                    <a:pt x="126349" y="35702"/>
                    <a:pt x="125730" y="36940"/>
                  </a:cubicBezTo>
                  <a:lnTo>
                    <a:pt x="123772" y="40987"/>
                  </a:lnTo>
                  <a:lnTo>
                    <a:pt x="122728" y="43076"/>
                  </a:lnTo>
                  <a:lnTo>
                    <a:pt x="121944" y="45165"/>
                  </a:lnTo>
                  <a:lnTo>
                    <a:pt x="120671" y="48298"/>
                  </a:lnTo>
                  <a:lnTo>
                    <a:pt x="121944" y="44904"/>
                  </a:lnTo>
                  <a:cubicBezTo>
                    <a:pt x="122205" y="44121"/>
                    <a:pt x="122466" y="43468"/>
                    <a:pt x="122858" y="42684"/>
                  </a:cubicBezTo>
                  <a:lnTo>
                    <a:pt x="123772" y="40726"/>
                  </a:lnTo>
                  <a:lnTo>
                    <a:pt x="125861" y="36548"/>
                  </a:lnTo>
                  <a:cubicBezTo>
                    <a:pt x="126414" y="35441"/>
                    <a:pt x="127155" y="34334"/>
                    <a:pt x="127845" y="33228"/>
                  </a:cubicBezTo>
                  <a:close/>
                  <a:moveTo>
                    <a:pt x="225723" y="44365"/>
                  </a:moveTo>
                  <a:lnTo>
                    <a:pt x="225609" y="47776"/>
                  </a:lnTo>
                  <a:cubicBezTo>
                    <a:pt x="225479" y="48951"/>
                    <a:pt x="225348" y="50257"/>
                    <a:pt x="225087" y="51432"/>
                  </a:cubicBezTo>
                  <a:cubicBezTo>
                    <a:pt x="224826" y="52738"/>
                    <a:pt x="224695" y="54043"/>
                    <a:pt x="224304" y="55218"/>
                  </a:cubicBezTo>
                  <a:cubicBezTo>
                    <a:pt x="224565" y="54043"/>
                    <a:pt x="224826" y="52868"/>
                    <a:pt x="224956" y="51562"/>
                  </a:cubicBezTo>
                  <a:lnTo>
                    <a:pt x="225348" y="49735"/>
                  </a:lnTo>
                  <a:cubicBezTo>
                    <a:pt x="225479" y="49082"/>
                    <a:pt x="225479" y="48429"/>
                    <a:pt x="225479" y="47907"/>
                  </a:cubicBezTo>
                  <a:lnTo>
                    <a:pt x="225723" y="44365"/>
                  </a:lnTo>
                  <a:close/>
                  <a:moveTo>
                    <a:pt x="118815" y="53361"/>
                  </a:moveTo>
                  <a:lnTo>
                    <a:pt x="118815" y="53361"/>
                  </a:lnTo>
                  <a:cubicBezTo>
                    <a:pt x="118357" y="54687"/>
                    <a:pt x="117899" y="55997"/>
                    <a:pt x="117375" y="57307"/>
                  </a:cubicBezTo>
                  <a:lnTo>
                    <a:pt x="118815" y="53361"/>
                  </a:lnTo>
                  <a:close/>
                  <a:moveTo>
                    <a:pt x="178999" y="7417"/>
                  </a:moveTo>
                  <a:cubicBezTo>
                    <a:pt x="181891" y="7417"/>
                    <a:pt x="184798" y="7683"/>
                    <a:pt x="187616" y="8216"/>
                  </a:cubicBezTo>
                  <a:cubicBezTo>
                    <a:pt x="194405" y="9261"/>
                    <a:pt x="200803" y="11872"/>
                    <a:pt x="206286" y="16050"/>
                  </a:cubicBezTo>
                  <a:cubicBezTo>
                    <a:pt x="211509" y="19967"/>
                    <a:pt x="215556" y="25320"/>
                    <a:pt x="217906" y="31456"/>
                  </a:cubicBezTo>
                  <a:cubicBezTo>
                    <a:pt x="218522" y="33158"/>
                    <a:pt x="218997" y="34900"/>
                    <a:pt x="219339" y="36666"/>
                  </a:cubicBezTo>
                  <a:lnTo>
                    <a:pt x="219339" y="36666"/>
                  </a:lnTo>
                  <a:cubicBezTo>
                    <a:pt x="218667" y="33287"/>
                    <a:pt x="217483" y="30031"/>
                    <a:pt x="215817" y="27017"/>
                  </a:cubicBezTo>
                  <a:cubicBezTo>
                    <a:pt x="212945" y="22056"/>
                    <a:pt x="208897" y="17747"/>
                    <a:pt x="204067" y="14744"/>
                  </a:cubicBezTo>
                  <a:cubicBezTo>
                    <a:pt x="196724" y="10010"/>
                    <a:pt x="188167" y="7564"/>
                    <a:pt x="179558" y="7564"/>
                  </a:cubicBezTo>
                  <a:cubicBezTo>
                    <a:pt x="176532" y="7564"/>
                    <a:pt x="173500" y="7866"/>
                    <a:pt x="170513" y="8477"/>
                  </a:cubicBezTo>
                  <a:cubicBezTo>
                    <a:pt x="164637" y="9522"/>
                    <a:pt x="159023" y="11741"/>
                    <a:pt x="153931" y="14744"/>
                  </a:cubicBezTo>
                  <a:cubicBezTo>
                    <a:pt x="148840" y="17747"/>
                    <a:pt x="144270" y="21664"/>
                    <a:pt x="140484" y="26234"/>
                  </a:cubicBezTo>
                  <a:lnTo>
                    <a:pt x="139048" y="27800"/>
                  </a:lnTo>
                  <a:cubicBezTo>
                    <a:pt x="138525" y="28323"/>
                    <a:pt x="138003" y="28975"/>
                    <a:pt x="137611" y="29628"/>
                  </a:cubicBezTo>
                  <a:lnTo>
                    <a:pt x="135000" y="33284"/>
                  </a:lnTo>
                  <a:cubicBezTo>
                    <a:pt x="134086" y="34459"/>
                    <a:pt x="133433" y="35765"/>
                    <a:pt x="132650" y="37070"/>
                  </a:cubicBezTo>
                  <a:lnTo>
                    <a:pt x="131475" y="39029"/>
                  </a:lnTo>
                  <a:cubicBezTo>
                    <a:pt x="131083" y="39681"/>
                    <a:pt x="130822" y="40334"/>
                    <a:pt x="130431" y="41118"/>
                  </a:cubicBezTo>
                  <a:lnTo>
                    <a:pt x="128603" y="45165"/>
                  </a:lnTo>
                  <a:cubicBezTo>
                    <a:pt x="127950" y="46471"/>
                    <a:pt x="127428" y="47907"/>
                    <a:pt x="126905" y="49343"/>
                  </a:cubicBezTo>
                  <a:cubicBezTo>
                    <a:pt x="125861" y="52085"/>
                    <a:pt x="124816" y="55088"/>
                    <a:pt x="123772" y="58091"/>
                  </a:cubicBezTo>
                  <a:cubicBezTo>
                    <a:pt x="121552" y="63966"/>
                    <a:pt x="119333" y="69841"/>
                    <a:pt x="116722" y="75455"/>
                  </a:cubicBezTo>
                  <a:cubicBezTo>
                    <a:pt x="114111" y="81200"/>
                    <a:pt x="110977" y="86814"/>
                    <a:pt x="107321" y="92036"/>
                  </a:cubicBezTo>
                  <a:cubicBezTo>
                    <a:pt x="113327" y="82897"/>
                    <a:pt x="118288" y="73105"/>
                    <a:pt x="121814" y="62791"/>
                  </a:cubicBezTo>
                  <a:cubicBezTo>
                    <a:pt x="123903" y="57699"/>
                    <a:pt x="125469" y="52215"/>
                    <a:pt x="127428" y="47385"/>
                  </a:cubicBezTo>
                  <a:lnTo>
                    <a:pt x="128211" y="45426"/>
                  </a:lnTo>
                  <a:cubicBezTo>
                    <a:pt x="128472" y="44773"/>
                    <a:pt x="128733" y="44251"/>
                    <a:pt x="128994" y="43598"/>
                  </a:cubicBezTo>
                  <a:lnTo>
                    <a:pt x="130692" y="39943"/>
                  </a:lnTo>
                  <a:cubicBezTo>
                    <a:pt x="131345" y="38768"/>
                    <a:pt x="131997" y="37592"/>
                    <a:pt x="132650" y="36417"/>
                  </a:cubicBezTo>
                  <a:cubicBezTo>
                    <a:pt x="133303" y="35242"/>
                    <a:pt x="133956" y="34067"/>
                    <a:pt x="134739" y="33023"/>
                  </a:cubicBezTo>
                  <a:cubicBezTo>
                    <a:pt x="136175" y="30803"/>
                    <a:pt x="137873" y="28584"/>
                    <a:pt x="139570" y="26625"/>
                  </a:cubicBezTo>
                  <a:cubicBezTo>
                    <a:pt x="140484" y="25711"/>
                    <a:pt x="141267" y="24536"/>
                    <a:pt x="142312" y="23622"/>
                  </a:cubicBezTo>
                  <a:lnTo>
                    <a:pt x="145053" y="21011"/>
                  </a:lnTo>
                  <a:cubicBezTo>
                    <a:pt x="148970" y="17486"/>
                    <a:pt x="153409" y="14483"/>
                    <a:pt x="158109" y="12264"/>
                  </a:cubicBezTo>
                  <a:cubicBezTo>
                    <a:pt x="162810" y="10044"/>
                    <a:pt x="167771" y="8608"/>
                    <a:pt x="172863" y="7825"/>
                  </a:cubicBezTo>
                  <a:cubicBezTo>
                    <a:pt x="174876" y="7553"/>
                    <a:pt x="176934" y="7417"/>
                    <a:pt x="178999" y="7417"/>
                  </a:cubicBezTo>
                  <a:close/>
                  <a:moveTo>
                    <a:pt x="23240" y="110054"/>
                  </a:moveTo>
                  <a:lnTo>
                    <a:pt x="23240" y="110054"/>
                  </a:lnTo>
                  <a:cubicBezTo>
                    <a:pt x="23203" y="110129"/>
                    <a:pt x="23176" y="110194"/>
                    <a:pt x="23170" y="110238"/>
                  </a:cubicBezTo>
                  <a:lnTo>
                    <a:pt x="23170" y="110238"/>
                  </a:lnTo>
                  <a:cubicBezTo>
                    <a:pt x="23161" y="110214"/>
                    <a:pt x="23191" y="110152"/>
                    <a:pt x="23240" y="110054"/>
                  </a:cubicBezTo>
                  <a:close/>
                  <a:moveTo>
                    <a:pt x="179863" y="1"/>
                  </a:moveTo>
                  <a:cubicBezTo>
                    <a:pt x="174698" y="1"/>
                    <a:pt x="169541" y="694"/>
                    <a:pt x="164507" y="2080"/>
                  </a:cubicBezTo>
                  <a:cubicBezTo>
                    <a:pt x="155629" y="4561"/>
                    <a:pt x="147403" y="9000"/>
                    <a:pt x="140484" y="15136"/>
                  </a:cubicBezTo>
                  <a:cubicBezTo>
                    <a:pt x="133825" y="21272"/>
                    <a:pt x="128342" y="28453"/>
                    <a:pt x="124164" y="36548"/>
                  </a:cubicBezTo>
                  <a:cubicBezTo>
                    <a:pt x="123250" y="38506"/>
                    <a:pt x="122205" y="40595"/>
                    <a:pt x="121291" y="42554"/>
                  </a:cubicBezTo>
                  <a:lnTo>
                    <a:pt x="118941" y="48821"/>
                  </a:lnTo>
                  <a:cubicBezTo>
                    <a:pt x="117375" y="52738"/>
                    <a:pt x="116200" y="56524"/>
                    <a:pt x="114633" y="60441"/>
                  </a:cubicBezTo>
                  <a:cubicBezTo>
                    <a:pt x="111891" y="67752"/>
                    <a:pt x="108496" y="74933"/>
                    <a:pt x="104580" y="81853"/>
                  </a:cubicBezTo>
                  <a:cubicBezTo>
                    <a:pt x="101838" y="86553"/>
                    <a:pt x="98574" y="90861"/>
                    <a:pt x="94657" y="94517"/>
                  </a:cubicBezTo>
                  <a:cubicBezTo>
                    <a:pt x="91132" y="97781"/>
                    <a:pt x="86562" y="99739"/>
                    <a:pt x="81862" y="100131"/>
                  </a:cubicBezTo>
                  <a:cubicBezTo>
                    <a:pt x="81332" y="100158"/>
                    <a:pt x="80803" y="100171"/>
                    <a:pt x="80275" y="100171"/>
                  </a:cubicBezTo>
                  <a:cubicBezTo>
                    <a:pt x="75610" y="100171"/>
                    <a:pt x="71071" y="99149"/>
                    <a:pt x="66848" y="97389"/>
                  </a:cubicBezTo>
                  <a:lnTo>
                    <a:pt x="62409" y="95823"/>
                  </a:lnTo>
                  <a:cubicBezTo>
                    <a:pt x="60842" y="95431"/>
                    <a:pt x="59275" y="95039"/>
                    <a:pt x="57708" y="94517"/>
                  </a:cubicBezTo>
                  <a:cubicBezTo>
                    <a:pt x="54444" y="93734"/>
                    <a:pt x="51311" y="93342"/>
                    <a:pt x="48047" y="93081"/>
                  </a:cubicBezTo>
                  <a:cubicBezTo>
                    <a:pt x="46915" y="93037"/>
                    <a:pt x="45798" y="93008"/>
                    <a:pt x="44691" y="93008"/>
                  </a:cubicBezTo>
                  <a:cubicBezTo>
                    <a:pt x="42476" y="93008"/>
                    <a:pt x="40300" y="93124"/>
                    <a:pt x="38124" y="93472"/>
                  </a:cubicBezTo>
                  <a:cubicBezTo>
                    <a:pt x="34730" y="93995"/>
                    <a:pt x="31466" y="94778"/>
                    <a:pt x="28332" y="95953"/>
                  </a:cubicBezTo>
                  <a:cubicBezTo>
                    <a:pt x="25068" y="97259"/>
                    <a:pt x="22065" y="98825"/>
                    <a:pt x="19324" y="100653"/>
                  </a:cubicBezTo>
                  <a:cubicBezTo>
                    <a:pt x="16582" y="102612"/>
                    <a:pt x="13971" y="104831"/>
                    <a:pt x="11751" y="107442"/>
                  </a:cubicBezTo>
                  <a:cubicBezTo>
                    <a:pt x="7182" y="112404"/>
                    <a:pt x="3918" y="118410"/>
                    <a:pt x="2220" y="124938"/>
                  </a:cubicBezTo>
                  <a:cubicBezTo>
                    <a:pt x="392" y="131466"/>
                    <a:pt x="1" y="138255"/>
                    <a:pt x="1176" y="144783"/>
                  </a:cubicBezTo>
                  <a:cubicBezTo>
                    <a:pt x="1959" y="149353"/>
                    <a:pt x="3395" y="153792"/>
                    <a:pt x="5484" y="157839"/>
                  </a:cubicBezTo>
                  <a:cubicBezTo>
                    <a:pt x="7573" y="162147"/>
                    <a:pt x="10446" y="166064"/>
                    <a:pt x="13971" y="169328"/>
                  </a:cubicBezTo>
                  <a:cubicBezTo>
                    <a:pt x="17626" y="172723"/>
                    <a:pt x="22065" y="175073"/>
                    <a:pt x="27027" y="176248"/>
                  </a:cubicBezTo>
                  <a:cubicBezTo>
                    <a:pt x="31017" y="177187"/>
                    <a:pt x="35219" y="177704"/>
                    <a:pt x="39347" y="177704"/>
                  </a:cubicBezTo>
                  <a:cubicBezTo>
                    <a:pt x="39811" y="177704"/>
                    <a:pt x="40274" y="177697"/>
                    <a:pt x="40736" y="177684"/>
                  </a:cubicBezTo>
                  <a:cubicBezTo>
                    <a:pt x="49614" y="177423"/>
                    <a:pt x="57839" y="176117"/>
                    <a:pt x="65673" y="175726"/>
                  </a:cubicBezTo>
                  <a:cubicBezTo>
                    <a:pt x="67169" y="175626"/>
                    <a:pt x="68665" y="175583"/>
                    <a:pt x="70161" y="175583"/>
                  </a:cubicBezTo>
                  <a:cubicBezTo>
                    <a:pt x="72582" y="175583"/>
                    <a:pt x="75002" y="175695"/>
                    <a:pt x="77423" y="175856"/>
                  </a:cubicBezTo>
                  <a:cubicBezTo>
                    <a:pt x="81079" y="176248"/>
                    <a:pt x="84734" y="177031"/>
                    <a:pt x="88260" y="178206"/>
                  </a:cubicBezTo>
                  <a:cubicBezTo>
                    <a:pt x="95179" y="180426"/>
                    <a:pt x="101316" y="184343"/>
                    <a:pt x="106538" y="189565"/>
                  </a:cubicBezTo>
                  <a:cubicBezTo>
                    <a:pt x="112544" y="195571"/>
                    <a:pt x="119986" y="200141"/>
                    <a:pt x="128211" y="202752"/>
                  </a:cubicBezTo>
                  <a:cubicBezTo>
                    <a:pt x="133720" y="204526"/>
                    <a:pt x="139495" y="205365"/>
                    <a:pt x="145299" y="205365"/>
                  </a:cubicBezTo>
                  <a:cubicBezTo>
                    <a:pt x="147611" y="205365"/>
                    <a:pt x="149928" y="205232"/>
                    <a:pt x="152234" y="204971"/>
                  </a:cubicBezTo>
                  <a:cubicBezTo>
                    <a:pt x="159676" y="204188"/>
                    <a:pt x="166857" y="201968"/>
                    <a:pt x="173516" y="198443"/>
                  </a:cubicBezTo>
                  <a:cubicBezTo>
                    <a:pt x="178346" y="195963"/>
                    <a:pt x="182785" y="192829"/>
                    <a:pt x="186572" y="189043"/>
                  </a:cubicBezTo>
                  <a:cubicBezTo>
                    <a:pt x="189052" y="186562"/>
                    <a:pt x="191011" y="183821"/>
                    <a:pt x="192577" y="180818"/>
                  </a:cubicBezTo>
                  <a:cubicBezTo>
                    <a:pt x="192969" y="179904"/>
                    <a:pt x="193361" y="179120"/>
                    <a:pt x="193752" y="178206"/>
                  </a:cubicBezTo>
                  <a:cubicBezTo>
                    <a:pt x="193883" y="177815"/>
                    <a:pt x="193883" y="177293"/>
                    <a:pt x="194014" y="176901"/>
                  </a:cubicBezTo>
                  <a:cubicBezTo>
                    <a:pt x="193963" y="176700"/>
                    <a:pt x="193874" y="176595"/>
                    <a:pt x="193746" y="176595"/>
                  </a:cubicBezTo>
                  <a:cubicBezTo>
                    <a:pt x="193542" y="176595"/>
                    <a:pt x="193240" y="176861"/>
                    <a:pt x="192838" y="177423"/>
                  </a:cubicBezTo>
                  <a:cubicBezTo>
                    <a:pt x="189705" y="181732"/>
                    <a:pt x="186049" y="185387"/>
                    <a:pt x="181871" y="188521"/>
                  </a:cubicBezTo>
                  <a:cubicBezTo>
                    <a:pt x="173777" y="194265"/>
                    <a:pt x="164376" y="197921"/>
                    <a:pt x="154584" y="199227"/>
                  </a:cubicBezTo>
                  <a:lnTo>
                    <a:pt x="154454" y="198443"/>
                  </a:lnTo>
                  <a:cubicBezTo>
                    <a:pt x="159284" y="197660"/>
                    <a:pt x="163854" y="196354"/>
                    <a:pt x="168293" y="194396"/>
                  </a:cubicBezTo>
                  <a:cubicBezTo>
                    <a:pt x="170904" y="193221"/>
                    <a:pt x="173646" y="191785"/>
                    <a:pt x="175996" y="190087"/>
                  </a:cubicBezTo>
                  <a:cubicBezTo>
                    <a:pt x="177302" y="189174"/>
                    <a:pt x="178607" y="188260"/>
                    <a:pt x="179652" y="187085"/>
                  </a:cubicBezTo>
                  <a:cubicBezTo>
                    <a:pt x="180305" y="186432"/>
                    <a:pt x="180696" y="186040"/>
                    <a:pt x="180696" y="185779"/>
                  </a:cubicBezTo>
                  <a:cubicBezTo>
                    <a:pt x="180725" y="185581"/>
                    <a:pt x="180569" y="185518"/>
                    <a:pt x="180326" y="185518"/>
                  </a:cubicBezTo>
                  <a:cubicBezTo>
                    <a:pt x="179899" y="185518"/>
                    <a:pt x="179203" y="185713"/>
                    <a:pt x="178766" y="185713"/>
                  </a:cubicBezTo>
                  <a:cubicBezTo>
                    <a:pt x="178306" y="185713"/>
                    <a:pt x="178134" y="185496"/>
                    <a:pt x="178868" y="184604"/>
                  </a:cubicBezTo>
                  <a:lnTo>
                    <a:pt x="178868" y="184604"/>
                  </a:lnTo>
                  <a:cubicBezTo>
                    <a:pt x="170252" y="191524"/>
                    <a:pt x="159546" y="195571"/>
                    <a:pt x="148578" y="195963"/>
                  </a:cubicBezTo>
                  <a:cubicBezTo>
                    <a:pt x="147699" y="196016"/>
                    <a:pt x="146820" y="196042"/>
                    <a:pt x="145943" y="196042"/>
                  </a:cubicBezTo>
                  <a:cubicBezTo>
                    <a:pt x="136018" y="196042"/>
                    <a:pt x="126337" y="192670"/>
                    <a:pt x="118419" y="186432"/>
                  </a:cubicBezTo>
                  <a:cubicBezTo>
                    <a:pt x="117375" y="185648"/>
                    <a:pt x="116069" y="184604"/>
                    <a:pt x="114763" y="183298"/>
                  </a:cubicBezTo>
                  <a:lnTo>
                    <a:pt x="109802" y="178859"/>
                  </a:lnTo>
                  <a:cubicBezTo>
                    <a:pt x="106538" y="175987"/>
                    <a:pt x="102882" y="173637"/>
                    <a:pt x="99096" y="171678"/>
                  </a:cubicBezTo>
                  <a:cubicBezTo>
                    <a:pt x="94788" y="169459"/>
                    <a:pt x="90218" y="167892"/>
                    <a:pt x="85648" y="166978"/>
                  </a:cubicBezTo>
                  <a:cubicBezTo>
                    <a:pt x="81079" y="165934"/>
                    <a:pt x="76379" y="165542"/>
                    <a:pt x="71809" y="165542"/>
                  </a:cubicBezTo>
                  <a:cubicBezTo>
                    <a:pt x="71379" y="165536"/>
                    <a:pt x="70950" y="165533"/>
                    <a:pt x="70521" y="165533"/>
                  </a:cubicBezTo>
                  <a:cubicBezTo>
                    <a:pt x="61847" y="165533"/>
                    <a:pt x="53535" y="166748"/>
                    <a:pt x="45697" y="167370"/>
                  </a:cubicBezTo>
                  <a:cubicBezTo>
                    <a:pt x="43592" y="167504"/>
                    <a:pt x="41504" y="167594"/>
                    <a:pt x="39466" y="167594"/>
                  </a:cubicBezTo>
                  <a:cubicBezTo>
                    <a:pt x="33541" y="167594"/>
                    <a:pt x="28037" y="166826"/>
                    <a:pt x="23763" y="164106"/>
                  </a:cubicBezTo>
                  <a:cubicBezTo>
                    <a:pt x="20760" y="162147"/>
                    <a:pt x="18279" y="159536"/>
                    <a:pt x="16451" y="156533"/>
                  </a:cubicBezTo>
                  <a:cubicBezTo>
                    <a:pt x="14493" y="153400"/>
                    <a:pt x="12926" y="150005"/>
                    <a:pt x="12012" y="146350"/>
                  </a:cubicBezTo>
                  <a:cubicBezTo>
                    <a:pt x="9923" y="139169"/>
                    <a:pt x="10315" y="131466"/>
                    <a:pt x="12926" y="124546"/>
                  </a:cubicBezTo>
                  <a:cubicBezTo>
                    <a:pt x="15668" y="117626"/>
                    <a:pt x="20629" y="111751"/>
                    <a:pt x="27027" y="107965"/>
                  </a:cubicBezTo>
                  <a:cubicBezTo>
                    <a:pt x="32353" y="104812"/>
                    <a:pt x="38403" y="103199"/>
                    <a:pt x="44575" y="103199"/>
                  </a:cubicBezTo>
                  <a:cubicBezTo>
                    <a:pt x="45816" y="103199"/>
                    <a:pt x="47062" y="103264"/>
                    <a:pt x="48308" y="103395"/>
                  </a:cubicBezTo>
                  <a:cubicBezTo>
                    <a:pt x="52094" y="103656"/>
                    <a:pt x="55881" y="104440"/>
                    <a:pt x="59536" y="105615"/>
                  </a:cubicBezTo>
                  <a:lnTo>
                    <a:pt x="65412" y="107704"/>
                  </a:lnTo>
                  <a:cubicBezTo>
                    <a:pt x="67500" y="108487"/>
                    <a:pt x="69720" y="109140"/>
                    <a:pt x="71940" y="109531"/>
                  </a:cubicBezTo>
                  <a:cubicBezTo>
                    <a:pt x="74524" y="110106"/>
                    <a:pt x="77187" y="110404"/>
                    <a:pt x="79843" y="110404"/>
                  </a:cubicBezTo>
                  <a:cubicBezTo>
                    <a:pt x="82017" y="110404"/>
                    <a:pt x="84185" y="110204"/>
                    <a:pt x="86301" y="109793"/>
                  </a:cubicBezTo>
                  <a:cubicBezTo>
                    <a:pt x="88782" y="109270"/>
                    <a:pt x="91132" y="108487"/>
                    <a:pt x="93351" y="107442"/>
                  </a:cubicBezTo>
                  <a:cubicBezTo>
                    <a:pt x="95571" y="106398"/>
                    <a:pt x="97660" y="105092"/>
                    <a:pt x="99488" y="103526"/>
                  </a:cubicBezTo>
                  <a:cubicBezTo>
                    <a:pt x="103143" y="100523"/>
                    <a:pt x="106277" y="97128"/>
                    <a:pt x="108888" y="93342"/>
                  </a:cubicBezTo>
                  <a:cubicBezTo>
                    <a:pt x="111499" y="89817"/>
                    <a:pt x="113719" y="86031"/>
                    <a:pt x="115677" y="82114"/>
                  </a:cubicBezTo>
                  <a:cubicBezTo>
                    <a:pt x="119594" y="74411"/>
                    <a:pt x="122858" y="66446"/>
                    <a:pt x="125730" y="58352"/>
                  </a:cubicBezTo>
                  <a:lnTo>
                    <a:pt x="127819" y="52346"/>
                  </a:lnTo>
                  <a:lnTo>
                    <a:pt x="129908" y="46862"/>
                  </a:lnTo>
                  <a:cubicBezTo>
                    <a:pt x="131475" y="43207"/>
                    <a:pt x="133172" y="39681"/>
                    <a:pt x="135261" y="36287"/>
                  </a:cubicBezTo>
                  <a:cubicBezTo>
                    <a:pt x="139178" y="29628"/>
                    <a:pt x="144531" y="23753"/>
                    <a:pt x="150667" y="19183"/>
                  </a:cubicBezTo>
                  <a:cubicBezTo>
                    <a:pt x="156804" y="14483"/>
                    <a:pt x="163985" y="11480"/>
                    <a:pt x="171557" y="10175"/>
                  </a:cubicBezTo>
                  <a:lnTo>
                    <a:pt x="172993" y="9914"/>
                  </a:lnTo>
                  <a:lnTo>
                    <a:pt x="174429" y="9652"/>
                  </a:lnTo>
                  <a:lnTo>
                    <a:pt x="177171" y="9391"/>
                  </a:lnTo>
                  <a:lnTo>
                    <a:pt x="181480" y="9391"/>
                  </a:lnTo>
                  <a:cubicBezTo>
                    <a:pt x="182002" y="9391"/>
                    <a:pt x="182524" y="9522"/>
                    <a:pt x="182916" y="9522"/>
                  </a:cubicBezTo>
                  <a:lnTo>
                    <a:pt x="185788" y="9783"/>
                  </a:lnTo>
                  <a:lnTo>
                    <a:pt x="188661" y="10305"/>
                  </a:lnTo>
                  <a:lnTo>
                    <a:pt x="190097" y="10436"/>
                  </a:lnTo>
                  <a:lnTo>
                    <a:pt x="191402" y="10828"/>
                  </a:lnTo>
                  <a:lnTo>
                    <a:pt x="194144" y="11611"/>
                  </a:lnTo>
                  <a:cubicBezTo>
                    <a:pt x="197669" y="12917"/>
                    <a:pt x="201064" y="14614"/>
                    <a:pt x="204197" y="16703"/>
                  </a:cubicBezTo>
                  <a:cubicBezTo>
                    <a:pt x="204847" y="17136"/>
                    <a:pt x="205407" y="17570"/>
                    <a:pt x="206027" y="18003"/>
                  </a:cubicBezTo>
                  <a:lnTo>
                    <a:pt x="206027" y="18003"/>
                  </a:lnTo>
                  <a:cubicBezTo>
                    <a:pt x="204602" y="16838"/>
                    <a:pt x="203078" y="15787"/>
                    <a:pt x="201455" y="14875"/>
                  </a:cubicBezTo>
                  <a:cubicBezTo>
                    <a:pt x="197278" y="12525"/>
                    <a:pt x="192708" y="10828"/>
                    <a:pt x="187877" y="9914"/>
                  </a:cubicBezTo>
                  <a:cubicBezTo>
                    <a:pt x="185134" y="9469"/>
                    <a:pt x="182392" y="9235"/>
                    <a:pt x="179649" y="9235"/>
                  </a:cubicBezTo>
                  <a:cubicBezTo>
                    <a:pt x="177561" y="9235"/>
                    <a:pt x="175473" y="9370"/>
                    <a:pt x="173385" y="9652"/>
                  </a:cubicBezTo>
                  <a:cubicBezTo>
                    <a:pt x="168554" y="10305"/>
                    <a:pt x="163854" y="11741"/>
                    <a:pt x="159415" y="13700"/>
                  </a:cubicBezTo>
                  <a:cubicBezTo>
                    <a:pt x="154976" y="15789"/>
                    <a:pt x="150929" y="18400"/>
                    <a:pt x="147142" y="21664"/>
                  </a:cubicBezTo>
                  <a:lnTo>
                    <a:pt x="144531" y="24145"/>
                  </a:lnTo>
                  <a:lnTo>
                    <a:pt x="143226" y="25450"/>
                  </a:lnTo>
                  <a:lnTo>
                    <a:pt x="141920" y="26756"/>
                  </a:lnTo>
                  <a:lnTo>
                    <a:pt x="139570" y="29628"/>
                  </a:lnTo>
                  <a:lnTo>
                    <a:pt x="137350" y="32631"/>
                  </a:lnTo>
                  <a:cubicBezTo>
                    <a:pt x="135914" y="34720"/>
                    <a:pt x="134609" y="36940"/>
                    <a:pt x="133303" y="39159"/>
                  </a:cubicBezTo>
                  <a:cubicBezTo>
                    <a:pt x="132781" y="40204"/>
                    <a:pt x="132258" y="41248"/>
                    <a:pt x="131736" y="42423"/>
                  </a:cubicBezTo>
                  <a:lnTo>
                    <a:pt x="130039" y="45818"/>
                  </a:lnTo>
                  <a:cubicBezTo>
                    <a:pt x="129125" y="48037"/>
                    <a:pt x="128211" y="50257"/>
                    <a:pt x="127428" y="52738"/>
                  </a:cubicBezTo>
                  <a:cubicBezTo>
                    <a:pt x="126514" y="55349"/>
                    <a:pt x="125600" y="57829"/>
                    <a:pt x="124686" y="60441"/>
                  </a:cubicBezTo>
                  <a:cubicBezTo>
                    <a:pt x="121161" y="70624"/>
                    <a:pt x="116461" y="80547"/>
                    <a:pt x="110847" y="89947"/>
                  </a:cubicBezTo>
                  <a:cubicBezTo>
                    <a:pt x="107844" y="94778"/>
                    <a:pt x="104057" y="99217"/>
                    <a:pt x="99618" y="103003"/>
                  </a:cubicBezTo>
                  <a:cubicBezTo>
                    <a:pt x="97268" y="104831"/>
                    <a:pt x="94657" y="106529"/>
                    <a:pt x="91785" y="107704"/>
                  </a:cubicBezTo>
                  <a:cubicBezTo>
                    <a:pt x="88912" y="108879"/>
                    <a:pt x="85909" y="109662"/>
                    <a:pt x="82776" y="109923"/>
                  </a:cubicBezTo>
                  <a:cubicBezTo>
                    <a:pt x="81868" y="109982"/>
                    <a:pt x="80964" y="110012"/>
                    <a:pt x="80062" y="110012"/>
                  </a:cubicBezTo>
                  <a:cubicBezTo>
                    <a:pt x="75000" y="110012"/>
                    <a:pt x="70047" y="109085"/>
                    <a:pt x="65281" y="107312"/>
                  </a:cubicBezTo>
                  <a:cubicBezTo>
                    <a:pt x="62409" y="106398"/>
                    <a:pt x="60189" y="105484"/>
                    <a:pt x="57839" y="104831"/>
                  </a:cubicBezTo>
                  <a:cubicBezTo>
                    <a:pt x="56664" y="104440"/>
                    <a:pt x="55489" y="104178"/>
                    <a:pt x="54183" y="103917"/>
                  </a:cubicBezTo>
                  <a:cubicBezTo>
                    <a:pt x="53008" y="103656"/>
                    <a:pt x="51833" y="103395"/>
                    <a:pt x="50658" y="103265"/>
                  </a:cubicBezTo>
                  <a:cubicBezTo>
                    <a:pt x="48758" y="102956"/>
                    <a:pt x="46848" y="102805"/>
                    <a:pt x="44945" y="102805"/>
                  </a:cubicBezTo>
                  <a:cubicBezTo>
                    <a:pt x="37175" y="102805"/>
                    <a:pt x="29534" y="105334"/>
                    <a:pt x="23241" y="110054"/>
                  </a:cubicBezTo>
                  <a:cubicBezTo>
                    <a:pt x="23484" y="109810"/>
                    <a:pt x="24083" y="109262"/>
                    <a:pt x="23932" y="109262"/>
                  </a:cubicBezTo>
                  <a:cubicBezTo>
                    <a:pt x="23840" y="109262"/>
                    <a:pt x="23474" y="109463"/>
                    <a:pt x="22588" y="110054"/>
                  </a:cubicBezTo>
                  <a:cubicBezTo>
                    <a:pt x="28973" y="104946"/>
                    <a:pt x="36919" y="102180"/>
                    <a:pt x="45083" y="102180"/>
                  </a:cubicBezTo>
                  <a:cubicBezTo>
                    <a:pt x="46936" y="102180"/>
                    <a:pt x="48799" y="102322"/>
                    <a:pt x="50658" y="102612"/>
                  </a:cubicBezTo>
                  <a:cubicBezTo>
                    <a:pt x="51833" y="102742"/>
                    <a:pt x="53139" y="103003"/>
                    <a:pt x="54314" y="103265"/>
                  </a:cubicBezTo>
                  <a:cubicBezTo>
                    <a:pt x="55619" y="103526"/>
                    <a:pt x="56795" y="103787"/>
                    <a:pt x="58100" y="104178"/>
                  </a:cubicBezTo>
                  <a:cubicBezTo>
                    <a:pt x="60581" y="104831"/>
                    <a:pt x="62800" y="105745"/>
                    <a:pt x="65673" y="106790"/>
                  </a:cubicBezTo>
                  <a:cubicBezTo>
                    <a:pt x="70432" y="108450"/>
                    <a:pt x="75378" y="109359"/>
                    <a:pt x="80433" y="109359"/>
                  </a:cubicBezTo>
                  <a:cubicBezTo>
                    <a:pt x="81341" y="109359"/>
                    <a:pt x="82253" y="109330"/>
                    <a:pt x="83168" y="109270"/>
                  </a:cubicBezTo>
                  <a:cubicBezTo>
                    <a:pt x="86301" y="108879"/>
                    <a:pt x="89304" y="108095"/>
                    <a:pt x="92176" y="106790"/>
                  </a:cubicBezTo>
                  <a:cubicBezTo>
                    <a:pt x="94918" y="105615"/>
                    <a:pt x="97529" y="103917"/>
                    <a:pt x="99749" y="101959"/>
                  </a:cubicBezTo>
                  <a:cubicBezTo>
                    <a:pt x="102099" y="100001"/>
                    <a:pt x="104057" y="97912"/>
                    <a:pt x="105885" y="95692"/>
                  </a:cubicBezTo>
                  <a:cubicBezTo>
                    <a:pt x="107713" y="93472"/>
                    <a:pt x="109280" y="91122"/>
                    <a:pt x="110847" y="88642"/>
                  </a:cubicBezTo>
                  <a:cubicBezTo>
                    <a:pt x="116461" y="79241"/>
                    <a:pt x="121030" y="69188"/>
                    <a:pt x="124686" y="58743"/>
                  </a:cubicBezTo>
                  <a:cubicBezTo>
                    <a:pt x="125600" y="56263"/>
                    <a:pt x="126383" y="53521"/>
                    <a:pt x="127428" y="51171"/>
                  </a:cubicBezTo>
                  <a:lnTo>
                    <a:pt x="128733" y="47646"/>
                  </a:lnTo>
                  <a:lnTo>
                    <a:pt x="129517" y="45818"/>
                  </a:lnTo>
                  <a:lnTo>
                    <a:pt x="130300" y="44121"/>
                  </a:lnTo>
                  <a:cubicBezTo>
                    <a:pt x="131345" y="41770"/>
                    <a:pt x="132520" y="39420"/>
                    <a:pt x="133825" y="37331"/>
                  </a:cubicBezTo>
                  <a:cubicBezTo>
                    <a:pt x="134478" y="36156"/>
                    <a:pt x="135131" y="35112"/>
                    <a:pt x="135784" y="34067"/>
                  </a:cubicBezTo>
                  <a:lnTo>
                    <a:pt x="138003" y="30934"/>
                  </a:lnTo>
                  <a:lnTo>
                    <a:pt x="139178" y="29367"/>
                  </a:lnTo>
                  <a:lnTo>
                    <a:pt x="140353" y="27931"/>
                  </a:lnTo>
                  <a:lnTo>
                    <a:pt x="142703" y="25320"/>
                  </a:lnTo>
                  <a:lnTo>
                    <a:pt x="145445" y="22709"/>
                  </a:lnTo>
                  <a:cubicBezTo>
                    <a:pt x="145967" y="22186"/>
                    <a:pt x="146359" y="21795"/>
                    <a:pt x="146881" y="21403"/>
                  </a:cubicBezTo>
                  <a:lnTo>
                    <a:pt x="148317" y="20228"/>
                  </a:lnTo>
                  <a:cubicBezTo>
                    <a:pt x="152234" y="17094"/>
                    <a:pt x="156543" y="14483"/>
                    <a:pt x="161112" y="12655"/>
                  </a:cubicBezTo>
                  <a:cubicBezTo>
                    <a:pt x="163462" y="11741"/>
                    <a:pt x="165812" y="10828"/>
                    <a:pt x="168293" y="10305"/>
                  </a:cubicBezTo>
                  <a:lnTo>
                    <a:pt x="171949" y="9522"/>
                  </a:lnTo>
                  <a:cubicBezTo>
                    <a:pt x="173124" y="9261"/>
                    <a:pt x="174429" y="9261"/>
                    <a:pt x="175604" y="9130"/>
                  </a:cubicBezTo>
                  <a:cubicBezTo>
                    <a:pt x="177050" y="9019"/>
                    <a:pt x="178485" y="8960"/>
                    <a:pt x="179909" y="8960"/>
                  </a:cubicBezTo>
                  <a:cubicBezTo>
                    <a:pt x="183503" y="8960"/>
                    <a:pt x="187029" y="9333"/>
                    <a:pt x="190488" y="10175"/>
                  </a:cubicBezTo>
                  <a:cubicBezTo>
                    <a:pt x="200280" y="12264"/>
                    <a:pt x="208897" y="18139"/>
                    <a:pt x="214381" y="26625"/>
                  </a:cubicBezTo>
                  <a:lnTo>
                    <a:pt x="213598" y="27017"/>
                  </a:lnTo>
                  <a:cubicBezTo>
                    <a:pt x="217123" y="33023"/>
                    <a:pt x="218689" y="39812"/>
                    <a:pt x="218037" y="46601"/>
                  </a:cubicBezTo>
                  <a:cubicBezTo>
                    <a:pt x="217906" y="48429"/>
                    <a:pt x="217645" y="50126"/>
                    <a:pt x="217253" y="51824"/>
                  </a:cubicBezTo>
                  <a:cubicBezTo>
                    <a:pt x="216992" y="53651"/>
                    <a:pt x="216470" y="55349"/>
                    <a:pt x="215948" y="57046"/>
                  </a:cubicBezTo>
                  <a:cubicBezTo>
                    <a:pt x="215425" y="58743"/>
                    <a:pt x="214773" y="60441"/>
                    <a:pt x="214120" y="62138"/>
                  </a:cubicBezTo>
                  <a:cubicBezTo>
                    <a:pt x="213467" y="63705"/>
                    <a:pt x="212553" y="65663"/>
                    <a:pt x="211770" y="67491"/>
                  </a:cubicBezTo>
                  <a:cubicBezTo>
                    <a:pt x="205242" y="81983"/>
                    <a:pt x="199236" y="97128"/>
                    <a:pt x="195841" y="113448"/>
                  </a:cubicBezTo>
                  <a:lnTo>
                    <a:pt x="195319" y="115929"/>
                  </a:lnTo>
                  <a:cubicBezTo>
                    <a:pt x="195189" y="116843"/>
                    <a:pt x="195058" y="117626"/>
                    <a:pt x="194927" y="118410"/>
                  </a:cubicBezTo>
                  <a:cubicBezTo>
                    <a:pt x="194666" y="120107"/>
                    <a:pt x="194405" y="121674"/>
                    <a:pt x="194275" y="123371"/>
                  </a:cubicBezTo>
                  <a:lnTo>
                    <a:pt x="194014" y="128202"/>
                  </a:lnTo>
                  <a:lnTo>
                    <a:pt x="194014" y="132641"/>
                  </a:lnTo>
                  <a:cubicBezTo>
                    <a:pt x="194014" y="138647"/>
                    <a:pt x="194405" y="143738"/>
                    <a:pt x="194405" y="148308"/>
                  </a:cubicBezTo>
                  <a:cubicBezTo>
                    <a:pt x="194927" y="142824"/>
                    <a:pt x="194666" y="136819"/>
                    <a:pt x="195058" y="130552"/>
                  </a:cubicBezTo>
                  <a:cubicBezTo>
                    <a:pt x="195319" y="124415"/>
                    <a:pt x="196233" y="118148"/>
                    <a:pt x="197669" y="112143"/>
                  </a:cubicBezTo>
                  <a:cubicBezTo>
                    <a:pt x="200542" y="100131"/>
                    <a:pt x="204589" y="88381"/>
                    <a:pt x="209420" y="77022"/>
                  </a:cubicBezTo>
                  <a:lnTo>
                    <a:pt x="213206" y="68535"/>
                  </a:lnTo>
                  <a:lnTo>
                    <a:pt x="215034" y="64227"/>
                  </a:lnTo>
                  <a:lnTo>
                    <a:pt x="216731" y="60180"/>
                  </a:lnTo>
                  <a:cubicBezTo>
                    <a:pt x="218820" y="54827"/>
                    <a:pt x="219864" y="49082"/>
                    <a:pt x="219995" y="43337"/>
                  </a:cubicBezTo>
                  <a:cubicBezTo>
                    <a:pt x="219995" y="42482"/>
                    <a:pt x="219963" y="41630"/>
                    <a:pt x="219900" y="40782"/>
                  </a:cubicBezTo>
                  <a:lnTo>
                    <a:pt x="219900" y="40782"/>
                  </a:lnTo>
                  <a:cubicBezTo>
                    <a:pt x="220164" y="44070"/>
                    <a:pt x="220004" y="47393"/>
                    <a:pt x="219473" y="50649"/>
                  </a:cubicBezTo>
                  <a:cubicBezTo>
                    <a:pt x="219212" y="52215"/>
                    <a:pt x="218820" y="53782"/>
                    <a:pt x="218428" y="55349"/>
                  </a:cubicBezTo>
                  <a:lnTo>
                    <a:pt x="217775" y="57699"/>
                  </a:lnTo>
                  <a:lnTo>
                    <a:pt x="217384" y="58874"/>
                  </a:lnTo>
                  <a:cubicBezTo>
                    <a:pt x="217253" y="59266"/>
                    <a:pt x="217123" y="59657"/>
                    <a:pt x="216992" y="60049"/>
                  </a:cubicBezTo>
                  <a:cubicBezTo>
                    <a:pt x="216339" y="61485"/>
                    <a:pt x="215687" y="63052"/>
                    <a:pt x="215164" y="64619"/>
                  </a:cubicBezTo>
                  <a:lnTo>
                    <a:pt x="213075" y="69319"/>
                  </a:lnTo>
                  <a:cubicBezTo>
                    <a:pt x="207331" y="81853"/>
                    <a:pt x="202630" y="94778"/>
                    <a:pt x="199105" y="107965"/>
                  </a:cubicBezTo>
                  <a:cubicBezTo>
                    <a:pt x="197408" y="114623"/>
                    <a:pt x="196233" y="121543"/>
                    <a:pt x="195841" y="128332"/>
                  </a:cubicBezTo>
                  <a:cubicBezTo>
                    <a:pt x="195189" y="135252"/>
                    <a:pt x="195711" y="142172"/>
                    <a:pt x="195189" y="148308"/>
                  </a:cubicBezTo>
                  <a:cubicBezTo>
                    <a:pt x="195058" y="149744"/>
                    <a:pt x="194927" y="151050"/>
                    <a:pt x="194797" y="152355"/>
                  </a:cubicBezTo>
                  <a:lnTo>
                    <a:pt x="194014" y="156403"/>
                  </a:lnTo>
                  <a:cubicBezTo>
                    <a:pt x="193752" y="158100"/>
                    <a:pt x="193361" y="159797"/>
                    <a:pt x="192969" y="161364"/>
                  </a:cubicBezTo>
                  <a:cubicBezTo>
                    <a:pt x="192708" y="162931"/>
                    <a:pt x="192186" y="164498"/>
                    <a:pt x="191794" y="165803"/>
                  </a:cubicBezTo>
                  <a:cubicBezTo>
                    <a:pt x="191272" y="168675"/>
                    <a:pt x="190358" y="171026"/>
                    <a:pt x="189836" y="172853"/>
                  </a:cubicBezTo>
                  <a:cubicBezTo>
                    <a:pt x="189444" y="174551"/>
                    <a:pt x="189183" y="175726"/>
                    <a:pt x="189574" y="175856"/>
                  </a:cubicBezTo>
                  <a:cubicBezTo>
                    <a:pt x="189593" y="175865"/>
                    <a:pt x="189614" y="175870"/>
                    <a:pt x="189637" y="175870"/>
                  </a:cubicBezTo>
                  <a:cubicBezTo>
                    <a:pt x="189948" y="175870"/>
                    <a:pt x="190710" y="175048"/>
                    <a:pt x="191925" y="172984"/>
                  </a:cubicBezTo>
                  <a:cubicBezTo>
                    <a:pt x="194144" y="169328"/>
                    <a:pt x="195972" y="165542"/>
                    <a:pt x="197278" y="161495"/>
                  </a:cubicBezTo>
                  <a:cubicBezTo>
                    <a:pt x="197800" y="159797"/>
                    <a:pt x="198191" y="158100"/>
                    <a:pt x="198453" y="156403"/>
                  </a:cubicBezTo>
                  <a:cubicBezTo>
                    <a:pt x="198714" y="155358"/>
                    <a:pt x="198844" y="154444"/>
                    <a:pt x="198975" y="153400"/>
                  </a:cubicBezTo>
                  <a:cubicBezTo>
                    <a:pt x="199236" y="152486"/>
                    <a:pt x="199236" y="151441"/>
                    <a:pt x="199366" y="150528"/>
                  </a:cubicBezTo>
                  <a:cubicBezTo>
                    <a:pt x="199628" y="148700"/>
                    <a:pt x="199628" y="147002"/>
                    <a:pt x="199628" y="145827"/>
                  </a:cubicBezTo>
                  <a:lnTo>
                    <a:pt x="199628" y="143869"/>
                  </a:lnTo>
                  <a:cubicBezTo>
                    <a:pt x="199783" y="142934"/>
                    <a:pt x="199960" y="142578"/>
                    <a:pt x="200140" y="142578"/>
                  </a:cubicBezTo>
                  <a:cubicBezTo>
                    <a:pt x="200414" y="142578"/>
                    <a:pt x="200697" y="143396"/>
                    <a:pt x="200933" y="144261"/>
                  </a:cubicBezTo>
                  <a:cubicBezTo>
                    <a:pt x="201064" y="139430"/>
                    <a:pt x="200933" y="134730"/>
                    <a:pt x="201194" y="130030"/>
                  </a:cubicBezTo>
                  <a:cubicBezTo>
                    <a:pt x="201325" y="127679"/>
                    <a:pt x="201455" y="125329"/>
                    <a:pt x="201847" y="122979"/>
                  </a:cubicBezTo>
                  <a:cubicBezTo>
                    <a:pt x="202239" y="120760"/>
                    <a:pt x="202500" y="118410"/>
                    <a:pt x="203022" y="116060"/>
                  </a:cubicBezTo>
                  <a:cubicBezTo>
                    <a:pt x="204850" y="106790"/>
                    <a:pt x="207592" y="97781"/>
                    <a:pt x="210986" y="88903"/>
                  </a:cubicBezTo>
                  <a:cubicBezTo>
                    <a:pt x="212814" y="84464"/>
                    <a:pt x="214511" y="80155"/>
                    <a:pt x="216339" y="75716"/>
                  </a:cubicBezTo>
                  <a:cubicBezTo>
                    <a:pt x="218297" y="71278"/>
                    <a:pt x="220255" y="67101"/>
                    <a:pt x="222083" y="62402"/>
                  </a:cubicBezTo>
                  <a:lnTo>
                    <a:pt x="222083" y="62402"/>
                  </a:lnTo>
                  <a:cubicBezTo>
                    <a:pt x="220255" y="67101"/>
                    <a:pt x="218428" y="71409"/>
                    <a:pt x="216470" y="75847"/>
                  </a:cubicBezTo>
                  <a:cubicBezTo>
                    <a:pt x="214511" y="80155"/>
                    <a:pt x="212814" y="84725"/>
                    <a:pt x="211117" y="89164"/>
                  </a:cubicBezTo>
                  <a:cubicBezTo>
                    <a:pt x="207722" y="98042"/>
                    <a:pt x="204981" y="107312"/>
                    <a:pt x="203153" y="116712"/>
                  </a:cubicBezTo>
                  <a:cubicBezTo>
                    <a:pt x="202761" y="119062"/>
                    <a:pt x="202239" y="121412"/>
                    <a:pt x="202108" y="123763"/>
                  </a:cubicBezTo>
                  <a:cubicBezTo>
                    <a:pt x="201978" y="126113"/>
                    <a:pt x="201586" y="128463"/>
                    <a:pt x="201586" y="130813"/>
                  </a:cubicBezTo>
                  <a:cubicBezTo>
                    <a:pt x="201325" y="135644"/>
                    <a:pt x="201455" y="140474"/>
                    <a:pt x="201325" y="145436"/>
                  </a:cubicBezTo>
                  <a:cubicBezTo>
                    <a:pt x="201466" y="145789"/>
                    <a:pt x="201607" y="146027"/>
                    <a:pt x="201749" y="146027"/>
                  </a:cubicBezTo>
                  <a:cubicBezTo>
                    <a:pt x="201868" y="146027"/>
                    <a:pt x="201988" y="145855"/>
                    <a:pt x="202108" y="145436"/>
                  </a:cubicBezTo>
                  <a:cubicBezTo>
                    <a:pt x="202500" y="142824"/>
                    <a:pt x="202761" y="140344"/>
                    <a:pt x="202761" y="137863"/>
                  </a:cubicBezTo>
                  <a:cubicBezTo>
                    <a:pt x="202892" y="134860"/>
                    <a:pt x="202892" y="130291"/>
                    <a:pt x="203544" y="124546"/>
                  </a:cubicBezTo>
                  <a:cubicBezTo>
                    <a:pt x="204328" y="118018"/>
                    <a:pt x="205633" y="111620"/>
                    <a:pt x="207461" y="105354"/>
                  </a:cubicBezTo>
                  <a:cubicBezTo>
                    <a:pt x="208245" y="101828"/>
                    <a:pt x="209550" y="98303"/>
                    <a:pt x="210725" y="94778"/>
                  </a:cubicBezTo>
                  <a:cubicBezTo>
                    <a:pt x="211770" y="91122"/>
                    <a:pt x="213206" y="87728"/>
                    <a:pt x="214511" y="84333"/>
                  </a:cubicBezTo>
                  <a:cubicBezTo>
                    <a:pt x="215687" y="80939"/>
                    <a:pt x="217253" y="77544"/>
                    <a:pt x="218559" y="74541"/>
                  </a:cubicBezTo>
                  <a:cubicBezTo>
                    <a:pt x="219212" y="72974"/>
                    <a:pt x="219864" y="71408"/>
                    <a:pt x="220517" y="69972"/>
                  </a:cubicBezTo>
                  <a:cubicBezTo>
                    <a:pt x="221170" y="68535"/>
                    <a:pt x="221823" y="67099"/>
                    <a:pt x="222345" y="65663"/>
                  </a:cubicBezTo>
                  <a:cubicBezTo>
                    <a:pt x="226131" y="57568"/>
                    <a:pt x="227829" y="48690"/>
                    <a:pt x="227306" y="39681"/>
                  </a:cubicBezTo>
                  <a:cubicBezTo>
                    <a:pt x="227176" y="38637"/>
                    <a:pt x="227045" y="37462"/>
                    <a:pt x="226784" y="36287"/>
                  </a:cubicBezTo>
                  <a:cubicBezTo>
                    <a:pt x="226654" y="35242"/>
                    <a:pt x="226523" y="34067"/>
                    <a:pt x="226131" y="32892"/>
                  </a:cubicBezTo>
                  <a:cubicBezTo>
                    <a:pt x="224956" y="28453"/>
                    <a:pt x="222998" y="24145"/>
                    <a:pt x="220517" y="20228"/>
                  </a:cubicBezTo>
                  <a:cubicBezTo>
                    <a:pt x="219864" y="19183"/>
                    <a:pt x="219081" y="18400"/>
                    <a:pt x="218298" y="17356"/>
                  </a:cubicBezTo>
                  <a:lnTo>
                    <a:pt x="217253" y="16050"/>
                  </a:lnTo>
                  <a:lnTo>
                    <a:pt x="216078" y="14744"/>
                  </a:lnTo>
                  <a:cubicBezTo>
                    <a:pt x="209550" y="8086"/>
                    <a:pt x="201194" y="3386"/>
                    <a:pt x="192055" y="1297"/>
                  </a:cubicBezTo>
                  <a:cubicBezTo>
                    <a:pt x="188023" y="433"/>
                    <a:pt x="183940" y="1"/>
                    <a:pt x="179863" y="1"/>
                  </a:cubicBezTo>
                  <a:close/>
                </a:path>
              </a:pathLst>
            </a:custGeom>
            <a:solidFill>
              <a:srgbClr val="F0A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3" name="Google Shape;1693;p20"/>
          <p:cNvGrpSpPr/>
          <p:nvPr/>
        </p:nvGrpSpPr>
        <p:grpSpPr>
          <a:xfrm>
            <a:off x="89138" y="4351759"/>
            <a:ext cx="1252756" cy="791730"/>
            <a:chOff x="209625" y="551300"/>
            <a:chExt cx="7170900" cy="4592400"/>
          </a:xfrm>
        </p:grpSpPr>
        <p:sp>
          <p:nvSpPr>
            <p:cNvPr id="1694" name="Google Shape;1694;p20"/>
            <p:cNvSpPr/>
            <p:nvPr/>
          </p:nvSpPr>
          <p:spPr>
            <a:xfrm>
              <a:off x="838900" y="1811875"/>
              <a:ext cx="238725" cy="180050"/>
            </a:xfrm>
            <a:custGeom>
              <a:rect b="b" l="l" r="r" t="t"/>
              <a:pathLst>
                <a:path extrusionOk="0" h="7202" w="9549">
                  <a:moveTo>
                    <a:pt x="4802" y="0"/>
                  </a:moveTo>
                  <a:cubicBezTo>
                    <a:pt x="1601" y="0"/>
                    <a:pt x="1" y="3825"/>
                    <a:pt x="2252" y="6103"/>
                  </a:cubicBezTo>
                  <a:cubicBezTo>
                    <a:pt x="2930" y="6835"/>
                    <a:pt x="3852" y="7201"/>
                    <a:pt x="4775" y="7201"/>
                  </a:cubicBezTo>
                  <a:cubicBezTo>
                    <a:pt x="5697" y="7201"/>
                    <a:pt x="6619" y="6835"/>
                    <a:pt x="7297" y="6103"/>
                  </a:cubicBezTo>
                  <a:cubicBezTo>
                    <a:pt x="9548" y="3879"/>
                    <a:pt x="7975" y="27"/>
                    <a:pt x="480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0"/>
            <p:cNvSpPr/>
            <p:nvPr/>
          </p:nvSpPr>
          <p:spPr>
            <a:xfrm>
              <a:off x="1469250" y="1182575"/>
              <a:ext cx="238325" cy="179750"/>
            </a:xfrm>
            <a:custGeom>
              <a:rect b="b" l="l" r="r" t="t"/>
              <a:pathLst>
                <a:path extrusionOk="0" h="7190" w="9533">
                  <a:moveTo>
                    <a:pt x="4746" y="1"/>
                  </a:moveTo>
                  <a:cubicBezTo>
                    <a:pt x="1616" y="1"/>
                    <a:pt x="0" y="3761"/>
                    <a:pt x="2182" y="6050"/>
                  </a:cubicBezTo>
                  <a:cubicBezTo>
                    <a:pt x="2859" y="6810"/>
                    <a:pt x="3796" y="7189"/>
                    <a:pt x="4739" y="7189"/>
                  </a:cubicBezTo>
                  <a:cubicBezTo>
                    <a:pt x="5648" y="7189"/>
                    <a:pt x="6562" y="6837"/>
                    <a:pt x="7254" y="6131"/>
                  </a:cubicBezTo>
                  <a:cubicBezTo>
                    <a:pt x="9532" y="3934"/>
                    <a:pt x="8013" y="55"/>
                    <a:pt x="4813" y="1"/>
                  </a:cubicBezTo>
                  <a:cubicBezTo>
                    <a:pt x="4790"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0"/>
            <p:cNvSpPr/>
            <p:nvPr/>
          </p:nvSpPr>
          <p:spPr>
            <a:xfrm>
              <a:off x="2098325" y="551550"/>
              <a:ext cx="239200" cy="180150"/>
            </a:xfrm>
            <a:custGeom>
              <a:rect b="b" l="l" r="r" t="t"/>
              <a:pathLst>
                <a:path extrusionOk="0" h="7206" w="9568">
                  <a:moveTo>
                    <a:pt x="4746" y="0"/>
                  </a:moveTo>
                  <a:cubicBezTo>
                    <a:pt x="3826" y="0"/>
                    <a:pt x="2912" y="366"/>
                    <a:pt x="2244" y="1102"/>
                  </a:cubicBezTo>
                  <a:cubicBezTo>
                    <a:pt x="1" y="3372"/>
                    <a:pt x="1609" y="7205"/>
                    <a:pt x="4787" y="7205"/>
                  </a:cubicBezTo>
                  <a:cubicBezTo>
                    <a:pt x="4798" y="7205"/>
                    <a:pt x="4810" y="7205"/>
                    <a:pt x="4821" y="7205"/>
                  </a:cubicBezTo>
                  <a:cubicBezTo>
                    <a:pt x="7994" y="7151"/>
                    <a:pt x="9568" y="3299"/>
                    <a:pt x="7262" y="1075"/>
                  </a:cubicBezTo>
                  <a:cubicBezTo>
                    <a:pt x="6574" y="360"/>
                    <a:pt x="5657" y="0"/>
                    <a:pt x="474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0"/>
            <p:cNvSpPr/>
            <p:nvPr/>
          </p:nvSpPr>
          <p:spPr>
            <a:xfrm>
              <a:off x="1468850" y="1811875"/>
              <a:ext cx="238725" cy="180050"/>
            </a:xfrm>
            <a:custGeom>
              <a:rect b="b" l="l" r="r" t="t"/>
              <a:pathLst>
                <a:path extrusionOk="0" h="7202" w="9549">
                  <a:moveTo>
                    <a:pt x="4748" y="0"/>
                  </a:moveTo>
                  <a:cubicBezTo>
                    <a:pt x="1574" y="27"/>
                    <a:pt x="1" y="3879"/>
                    <a:pt x="2252" y="6103"/>
                  </a:cubicBezTo>
                  <a:cubicBezTo>
                    <a:pt x="2944" y="6835"/>
                    <a:pt x="3866" y="7201"/>
                    <a:pt x="4788" y="7201"/>
                  </a:cubicBezTo>
                  <a:cubicBezTo>
                    <a:pt x="5710" y="7201"/>
                    <a:pt x="6633" y="6835"/>
                    <a:pt x="7324" y="6103"/>
                  </a:cubicBezTo>
                  <a:cubicBezTo>
                    <a:pt x="9548" y="3825"/>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0"/>
            <p:cNvSpPr/>
            <p:nvPr/>
          </p:nvSpPr>
          <p:spPr>
            <a:xfrm>
              <a:off x="2116450" y="1181050"/>
              <a:ext cx="202775" cy="181225"/>
            </a:xfrm>
            <a:custGeom>
              <a:rect b="b" l="l" r="r" t="t"/>
              <a:pathLst>
                <a:path extrusionOk="0" h="7249" w="8111">
                  <a:moveTo>
                    <a:pt x="4037" y="0"/>
                  </a:moveTo>
                  <a:cubicBezTo>
                    <a:pt x="3213" y="0"/>
                    <a:pt x="2393" y="309"/>
                    <a:pt x="1709" y="930"/>
                  </a:cubicBezTo>
                  <a:cubicBezTo>
                    <a:pt x="163" y="2314"/>
                    <a:pt x="0" y="4429"/>
                    <a:pt x="1356" y="5975"/>
                  </a:cubicBezTo>
                  <a:cubicBezTo>
                    <a:pt x="2109" y="6817"/>
                    <a:pt x="3087" y="7248"/>
                    <a:pt x="4067" y="7248"/>
                  </a:cubicBezTo>
                  <a:cubicBezTo>
                    <a:pt x="4887" y="7248"/>
                    <a:pt x="5709" y="6946"/>
                    <a:pt x="6401" y="6328"/>
                  </a:cubicBezTo>
                  <a:cubicBezTo>
                    <a:pt x="7920" y="4972"/>
                    <a:pt x="8110" y="2775"/>
                    <a:pt x="6754" y="1283"/>
                  </a:cubicBezTo>
                  <a:cubicBezTo>
                    <a:pt x="5990" y="431"/>
                    <a:pt x="5011" y="0"/>
                    <a:pt x="403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0"/>
            <p:cNvSpPr/>
            <p:nvPr/>
          </p:nvSpPr>
          <p:spPr>
            <a:xfrm>
              <a:off x="2747075" y="551300"/>
              <a:ext cx="201425" cy="180975"/>
            </a:xfrm>
            <a:custGeom>
              <a:rect b="b" l="l" r="r" t="t"/>
              <a:pathLst>
                <a:path extrusionOk="0" h="7239" w="8057">
                  <a:moveTo>
                    <a:pt x="4008" y="1"/>
                  </a:moveTo>
                  <a:cubicBezTo>
                    <a:pt x="3158" y="1"/>
                    <a:pt x="2309" y="334"/>
                    <a:pt x="1601" y="1004"/>
                  </a:cubicBezTo>
                  <a:cubicBezTo>
                    <a:pt x="82" y="2414"/>
                    <a:pt x="0" y="4557"/>
                    <a:pt x="1384" y="6049"/>
                  </a:cubicBezTo>
                  <a:cubicBezTo>
                    <a:pt x="2129" y="6837"/>
                    <a:pt x="3086" y="7239"/>
                    <a:pt x="4043" y="7239"/>
                  </a:cubicBezTo>
                  <a:cubicBezTo>
                    <a:pt x="4897" y="7239"/>
                    <a:pt x="5752" y="6918"/>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0"/>
            <p:cNvSpPr/>
            <p:nvPr/>
          </p:nvSpPr>
          <p:spPr>
            <a:xfrm>
              <a:off x="2098125" y="1811875"/>
              <a:ext cx="238725" cy="180550"/>
            </a:xfrm>
            <a:custGeom>
              <a:rect b="b" l="l" r="r" t="t"/>
              <a:pathLst>
                <a:path extrusionOk="0" h="7222" w="9549">
                  <a:moveTo>
                    <a:pt x="4775" y="0"/>
                  </a:moveTo>
                  <a:cubicBezTo>
                    <a:pt x="1601" y="0"/>
                    <a:pt x="1" y="3852"/>
                    <a:pt x="2252" y="6103"/>
                  </a:cubicBezTo>
                  <a:cubicBezTo>
                    <a:pt x="2930" y="6849"/>
                    <a:pt x="3852" y="7222"/>
                    <a:pt x="4775" y="7222"/>
                  </a:cubicBezTo>
                  <a:cubicBezTo>
                    <a:pt x="5697" y="7222"/>
                    <a:pt x="6619" y="6849"/>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20"/>
            <p:cNvSpPr/>
            <p:nvPr/>
          </p:nvSpPr>
          <p:spPr>
            <a:xfrm>
              <a:off x="2728000" y="1181375"/>
              <a:ext cx="238800" cy="179625"/>
            </a:xfrm>
            <a:custGeom>
              <a:rect b="b" l="l" r="r" t="t"/>
              <a:pathLst>
                <a:path extrusionOk="0" h="7185" w="9552">
                  <a:moveTo>
                    <a:pt x="4771" y="1"/>
                  </a:moveTo>
                  <a:cubicBezTo>
                    <a:pt x="3826" y="1"/>
                    <a:pt x="2884" y="381"/>
                    <a:pt x="2201" y="1134"/>
                  </a:cubicBezTo>
                  <a:cubicBezTo>
                    <a:pt x="0" y="3416"/>
                    <a:pt x="1624" y="7184"/>
                    <a:pt x="4759" y="7184"/>
                  </a:cubicBezTo>
                  <a:cubicBezTo>
                    <a:pt x="4792" y="7184"/>
                    <a:pt x="4825" y="7184"/>
                    <a:pt x="4859" y="7183"/>
                  </a:cubicBezTo>
                  <a:cubicBezTo>
                    <a:pt x="8033" y="7129"/>
                    <a:pt x="9551" y="3223"/>
                    <a:pt x="7246" y="1026"/>
                  </a:cubicBezTo>
                  <a:cubicBezTo>
                    <a:pt x="6561" y="340"/>
                    <a:pt x="566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0"/>
            <p:cNvSpPr/>
            <p:nvPr/>
          </p:nvSpPr>
          <p:spPr>
            <a:xfrm>
              <a:off x="3358025" y="551525"/>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6"/>
                    <a:pt x="4738" y="7206"/>
                    <a:pt x="4761" y="7206"/>
                  </a:cubicBezTo>
                  <a:cubicBezTo>
                    <a:pt x="7917" y="7206"/>
                    <a:pt x="9533" y="3420"/>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0"/>
            <p:cNvSpPr/>
            <p:nvPr/>
          </p:nvSpPr>
          <p:spPr>
            <a:xfrm>
              <a:off x="2747075" y="1810525"/>
              <a:ext cx="201425" cy="180975"/>
            </a:xfrm>
            <a:custGeom>
              <a:rect b="b" l="l" r="r" t="t"/>
              <a:pathLst>
                <a:path extrusionOk="0" h="7239" w="8057">
                  <a:moveTo>
                    <a:pt x="4008" y="0"/>
                  </a:moveTo>
                  <a:cubicBezTo>
                    <a:pt x="3158" y="0"/>
                    <a:pt x="2309" y="334"/>
                    <a:pt x="1601" y="1003"/>
                  </a:cubicBezTo>
                  <a:cubicBezTo>
                    <a:pt x="109" y="2414"/>
                    <a:pt x="0" y="4584"/>
                    <a:pt x="1384" y="6048"/>
                  </a:cubicBezTo>
                  <a:cubicBezTo>
                    <a:pt x="2086" y="6837"/>
                    <a:pt x="3060" y="7239"/>
                    <a:pt x="4036" y="7239"/>
                  </a:cubicBezTo>
                  <a:cubicBezTo>
                    <a:pt x="4906" y="7239"/>
                    <a:pt x="5778" y="6918"/>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0"/>
            <p:cNvSpPr/>
            <p:nvPr/>
          </p:nvSpPr>
          <p:spPr>
            <a:xfrm>
              <a:off x="3358025" y="1180950"/>
              <a:ext cx="238150" cy="180725"/>
            </a:xfrm>
            <a:custGeom>
              <a:rect b="b" l="l" r="r" t="t"/>
              <a:pathLst>
                <a:path extrusionOk="0" h="7229" w="9526">
                  <a:moveTo>
                    <a:pt x="4763" y="1"/>
                  </a:moveTo>
                  <a:cubicBezTo>
                    <a:pt x="3897" y="1"/>
                    <a:pt x="3028" y="347"/>
                    <a:pt x="2306" y="1043"/>
                  </a:cubicBezTo>
                  <a:cubicBezTo>
                    <a:pt x="1" y="3240"/>
                    <a:pt x="1493" y="7146"/>
                    <a:pt x="4666" y="7227"/>
                  </a:cubicBezTo>
                  <a:cubicBezTo>
                    <a:pt x="4700" y="7228"/>
                    <a:pt x="4733" y="7228"/>
                    <a:pt x="4767" y="7228"/>
                  </a:cubicBezTo>
                  <a:cubicBezTo>
                    <a:pt x="7902" y="7228"/>
                    <a:pt x="9525" y="3460"/>
                    <a:pt x="7352" y="1178"/>
                  </a:cubicBezTo>
                  <a:cubicBezTo>
                    <a:pt x="6610" y="394"/>
                    <a:pt x="5687" y="1"/>
                    <a:pt x="476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0"/>
            <p:cNvSpPr/>
            <p:nvPr/>
          </p:nvSpPr>
          <p:spPr>
            <a:xfrm>
              <a:off x="3357750" y="1811100"/>
              <a:ext cx="239000" cy="179825"/>
            </a:xfrm>
            <a:custGeom>
              <a:rect b="b" l="l" r="r" t="t"/>
              <a:pathLst>
                <a:path extrusionOk="0" h="7193" w="9560">
                  <a:moveTo>
                    <a:pt x="4786" y="0"/>
                  </a:moveTo>
                  <a:cubicBezTo>
                    <a:pt x="3845" y="0"/>
                    <a:pt x="2903" y="380"/>
                    <a:pt x="2209" y="1143"/>
                  </a:cubicBezTo>
                  <a:cubicBezTo>
                    <a:pt x="0" y="3406"/>
                    <a:pt x="1616" y="7192"/>
                    <a:pt x="4773" y="7192"/>
                  </a:cubicBezTo>
                  <a:cubicBezTo>
                    <a:pt x="4795" y="7192"/>
                    <a:pt x="4818" y="7192"/>
                    <a:pt x="4840" y="7192"/>
                  </a:cubicBezTo>
                  <a:cubicBezTo>
                    <a:pt x="8013"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0"/>
            <p:cNvSpPr/>
            <p:nvPr/>
          </p:nvSpPr>
          <p:spPr>
            <a:xfrm>
              <a:off x="209625" y="552625"/>
              <a:ext cx="238325" cy="180000"/>
            </a:xfrm>
            <a:custGeom>
              <a:rect b="b" l="l" r="r" t="t"/>
              <a:pathLst>
                <a:path extrusionOk="0" h="7200" w="9533">
                  <a:moveTo>
                    <a:pt x="4760" y="1"/>
                  </a:moveTo>
                  <a:cubicBezTo>
                    <a:pt x="4738" y="1"/>
                    <a:pt x="4716" y="1"/>
                    <a:pt x="4693" y="1"/>
                  </a:cubicBezTo>
                  <a:cubicBezTo>
                    <a:pt x="1520" y="55"/>
                    <a:pt x="1" y="3934"/>
                    <a:pt x="2279" y="6131"/>
                  </a:cubicBezTo>
                  <a:cubicBezTo>
                    <a:pt x="2955" y="6847"/>
                    <a:pt x="3857" y="7200"/>
                    <a:pt x="4759" y="7200"/>
                  </a:cubicBezTo>
                  <a:cubicBezTo>
                    <a:pt x="5702" y="7200"/>
                    <a:pt x="6644" y="6813"/>
                    <a:pt x="7324" y="6050"/>
                  </a:cubicBezTo>
                  <a:cubicBezTo>
                    <a:pt x="9533" y="3787"/>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0"/>
            <p:cNvSpPr/>
            <p:nvPr/>
          </p:nvSpPr>
          <p:spPr>
            <a:xfrm>
              <a:off x="210025" y="1182575"/>
              <a:ext cx="238325" cy="179650"/>
            </a:xfrm>
            <a:custGeom>
              <a:rect b="b" l="l" r="r" t="t"/>
              <a:pathLst>
                <a:path extrusionOk="0" h="7186" w="9533">
                  <a:moveTo>
                    <a:pt x="4719" y="1"/>
                  </a:moveTo>
                  <a:cubicBezTo>
                    <a:pt x="1590" y="1"/>
                    <a:pt x="0" y="3787"/>
                    <a:pt x="2209" y="6050"/>
                  </a:cubicBezTo>
                  <a:cubicBezTo>
                    <a:pt x="2896" y="6806"/>
                    <a:pt x="3828" y="7186"/>
                    <a:pt x="4759" y="7186"/>
                  </a:cubicBezTo>
                  <a:cubicBezTo>
                    <a:pt x="5665" y="7186"/>
                    <a:pt x="6572" y="6826"/>
                    <a:pt x="7254" y="6104"/>
                  </a:cubicBezTo>
                  <a:cubicBezTo>
                    <a:pt x="9532" y="3880"/>
                    <a:pt x="7986" y="28"/>
                    <a:pt x="4786" y="1"/>
                  </a:cubicBezTo>
                  <a:cubicBezTo>
                    <a:pt x="4763" y="1"/>
                    <a:pt x="4741" y="1"/>
                    <a:pt x="471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0"/>
            <p:cNvSpPr/>
            <p:nvPr/>
          </p:nvSpPr>
          <p:spPr>
            <a:xfrm>
              <a:off x="839100" y="552650"/>
              <a:ext cx="238525" cy="179800"/>
            </a:xfrm>
            <a:custGeom>
              <a:rect b="b" l="l" r="r" t="t"/>
              <a:pathLst>
                <a:path extrusionOk="0" h="7192" w="9541">
                  <a:moveTo>
                    <a:pt x="4787" y="0"/>
                  </a:moveTo>
                  <a:cubicBezTo>
                    <a:pt x="1609" y="0"/>
                    <a:pt x="1" y="3806"/>
                    <a:pt x="2217" y="6076"/>
                  </a:cubicBezTo>
                  <a:cubicBezTo>
                    <a:pt x="2905" y="6819"/>
                    <a:pt x="3843" y="7192"/>
                    <a:pt x="4778" y="7192"/>
                  </a:cubicBezTo>
                  <a:cubicBezTo>
                    <a:pt x="5687" y="7192"/>
                    <a:pt x="6593" y="6839"/>
                    <a:pt x="7262" y="6130"/>
                  </a:cubicBezTo>
                  <a:cubicBezTo>
                    <a:pt x="9540" y="3906"/>
                    <a:pt x="7994"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0"/>
            <p:cNvSpPr/>
            <p:nvPr/>
          </p:nvSpPr>
          <p:spPr>
            <a:xfrm>
              <a:off x="209825" y="1811850"/>
              <a:ext cx="238525" cy="180325"/>
            </a:xfrm>
            <a:custGeom>
              <a:rect b="b" l="l" r="r" t="t"/>
              <a:pathLst>
                <a:path extrusionOk="0" h="7213" w="9541">
                  <a:moveTo>
                    <a:pt x="4760" y="1"/>
                  </a:moveTo>
                  <a:cubicBezTo>
                    <a:pt x="1609" y="1"/>
                    <a:pt x="1" y="3806"/>
                    <a:pt x="2217" y="6077"/>
                  </a:cubicBezTo>
                  <a:cubicBezTo>
                    <a:pt x="2904" y="6833"/>
                    <a:pt x="3836" y="7213"/>
                    <a:pt x="4767" y="7213"/>
                  </a:cubicBezTo>
                  <a:cubicBezTo>
                    <a:pt x="5673" y="7213"/>
                    <a:pt x="6580" y="6853"/>
                    <a:pt x="7262" y="6131"/>
                  </a:cubicBezTo>
                  <a:cubicBezTo>
                    <a:pt x="9540" y="3907"/>
                    <a:pt x="7994" y="28"/>
                    <a:pt x="4794" y="1"/>
                  </a:cubicBezTo>
                  <a:cubicBezTo>
                    <a:pt x="4783" y="1"/>
                    <a:pt x="4771"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0"/>
            <p:cNvSpPr/>
            <p:nvPr/>
          </p:nvSpPr>
          <p:spPr>
            <a:xfrm>
              <a:off x="857225" y="1181075"/>
              <a:ext cx="201400" cy="181050"/>
            </a:xfrm>
            <a:custGeom>
              <a:rect b="b" l="l" r="r" t="t"/>
              <a:pathLst>
                <a:path extrusionOk="0" h="7242" w="8056">
                  <a:moveTo>
                    <a:pt x="4032" y="1"/>
                  </a:moveTo>
                  <a:cubicBezTo>
                    <a:pt x="3183" y="1"/>
                    <a:pt x="2335" y="327"/>
                    <a:pt x="1628" y="983"/>
                  </a:cubicBezTo>
                  <a:cubicBezTo>
                    <a:pt x="136" y="2394"/>
                    <a:pt x="0" y="4564"/>
                    <a:pt x="1411" y="6056"/>
                  </a:cubicBezTo>
                  <a:cubicBezTo>
                    <a:pt x="2095" y="6840"/>
                    <a:pt x="3057" y="7242"/>
                    <a:pt x="4024" y="7242"/>
                  </a:cubicBezTo>
                  <a:cubicBezTo>
                    <a:pt x="4897" y="7242"/>
                    <a:pt x="5774" y="6914"/>
                    <a:pt x="6456" y="6245"/>
                  </a:cubicBezTo>
                  <a:cubicBezTo>
                    <a:pt x="7975" y="4944"/>
                    <a:pt x="8056" y="2638"/>
                    <a:pt x="6673" y="1200"/>
                  </a:cubicBezTo>
                  <a:cubicBezTo>
                    <a:pt x="5917" y="402"/>
                    <a:pt x="4974" y="1"/>
                    <a:pt x="403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0"/>
            <p:cNvSpPr/>
            <p:nvPr/>
          </p:nvSpPr>
          <p:spPr>
            <a:xfrm>
              <a:off x="1468850" y="551525"/>
              <a:ext cx="238325" cy="180175"/>
            </a:xfrm>
            <a:custGeom>
              <a:rect b="b" l="l" r="r" t="t"/>
              <a:pathLst>
                <a:path extrusionOk="0" h="7207" w="9533">
                  <a:moveTo>
                    <a:pt x="4768" y="1"/>
                  </a:moveTo>
                  <a:cubicBezTo>
                    <a:pt x="3870" y="1"/>
                    <a:pt x="2968" y="347"/>
                    <a:pt x="2279" y="1049"/>
                  </a:cubicBezTo>
                  <a:cubicBezTo>
                    <a:pt x="1" y="3273"/>
                    <a:pt x="1520" y="7152"/>
                    <a:pt x="4720" y="7206"/>
                  </a:cubicBezTo>
                  <a:cubicBezTo>
                    <a:pt x="4743" y="7206"/>
                    <a:pt x="4765" y="7206"/>
                    <a:pt x="4787" y="7206"/>
                  </a:cubicBezTo>
                  <a:cubicBezTo>
                    <a:pt x="7917" y="7206"/>
                    <a:pt x="9533" y="3393"/>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0"/>
            <p:cNvSpPr/>
            <p:nvPr/>
          </p:nvSpPr>
          <p:spPr>
            <a:xfrm>
              <a:off x="3988000" y="1811875"/>
              <a:ext cx="238700" cy="180050"/>
            </a:xfrm>
            <a:custGeom>
              <a:rect b="b" l="l" r="r" t="t"/>
              <a:pathLst>
                <a:path extrusionOk="0" h="7202" w="9548">
                  <a:moveTo>
                    <a:pt x="4801" y="0"/>
                  </a:moveTo>
                  <a:cubicBezTo>
                    <a:pt x="1600" y="0"/>
                    <a:pt x="0" y="3825"/>
                    <a:pt x="2251" y="6103"/>
                  </a:cubicBezTo>
                  <a:cubicBezTo>
                    <a:pt x="2929" y="6835"/>
                    <a:pt x="3852" y="7201"/>
                    <a:pt x="4774" y="7201"/>
                  </a:cubicBezTo>
                  <a:cubicBezTo>
                    <a:pt x="5696" y="7201"/>
                    <a:pt x="6618" y="6835"/>
                    <a:pt x="7296" y="6103"/>
                  </a:cubicBezTo>
                  <a:cubicBezTo>
                    <a:pt x="9548" y="3879"/>
                    <a:pt x="7974"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0"/>
            <p:cNvSpPr/>
            <p:nvPr/>
          </p:nvSpPr>
          <p:spPr>
            <a:xfrm>
              <a:off x="4617650" y="1182575"/>
              <a:ext cx="239000" cy="179750"/>
            </a:xfrm>
            <a:custGeom>
              <a:rect b="b" l="l" r="r" t="t"/>
              <a:pathLst>
                <a:path extrusionOk="0" h="7190" w="9560">
                  <a:moveTo>
                    <a:pt x="4773" y="1"/>
                  </a:moveTo>
                  <a:cubicBezTo>
                    <a:pt x="1643" y="1"/>
                    <a:pt x="1" y="3761"/>
                    <a:pt x="2209" y="6050"/>
                  </a:cubicBezTo>
                  <a:cubicBezTo>
                    <a:pt x="2886" y="6810"/>
                    <a:pt x="3823" y="7189"/>
                    <a:pt x="4763" y="7189"/>
                  </a:cubicBezTo>
                  <a:cubicBezTo>
                    <a:pt x="5668" y="7189"/>
                    <a:pt x="6575" y="6837"/>
                    <a:pt x="7254" y="6131"/>
                  </a:cubicBezTo>
                  <a:cubicBezTo>
                    <a:pt x="9560" y="3934"/>
                    <a:pt x="8014" y="55"/>
                    <a:pt x="4840" y="1"/>
                  </a:cubicBezTo>
                  <a:cubicBezTo>
                    <a:pt x="4818" y="1"/>
                    <a:pt x="479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0"/>
            <p:cNvSpPr/>
            <p:nvPr/>
          </p:nvSpPr>
          <p:spPr>
            <a:xfrm>
              <a:off x="5247400" y="551550"/>
              <a:ext cx="238525" cy="180150"/>
            </a:xfrm>
            <a:custGeom>
              <a:rect b="b" l="l" r="r" t="t"/>
              <a:pathLst>
                <a:path extrusionOk="0" h="7206" w="9541">
                  <a:moveTo>
                    <a:pt x="4742" y="0"/>
                  </a:moveTo>
                  <a:cubicBezTo>
                    <a:pt x="3819" y="0"/>
                    <a:pt x="2898" y="366"/>
                    <a:pt x="2217" y="1102"/>
                  </a:cubicBezTo>
                  <a:cubicBezTo>
                    <a:pt x="1" y="3372"/>
                    <a:pt x="1609" y="7205"/>
                    <a:pt x="4788" y="7205"/>
                  </a:cubicBezTo>
                  <a:cubicBezTo>
                    <a:pt x="4799" y="7205"/>
                    <a:pt x="4810" y="7205"/>
                    <a:pt x="4821" y="7205"/>
                  </a:cubicBezTo>
                  <a:cubicBezTo>
                    <a:pt x="7995" y="7151"/>
                    <a:pt x="9541" y="3299"/>
                    <a:pt x="7262" y="1075"/>
                  </a:cubicBezTo>
                  <a:cubicBezTo>
                    <a:pt x="6574" y="360"/>
                    <a:pt x="5657" y="0"/>
                    <a:pt x="474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0"/>
            <p:cNvSpPr/>
            <p:nvPr/>
          </p:nvSpPr>
          <p:spPr>
            <a:xfrm>
              <a:off x="4617950" y="1811875"/>
              <a:ext cx="238700" cy="180050"/>
            </a:xfrm>
            <a:custGeom>
              <a:rect b="b" l="l" r="r" t="t"/>
              <a:pathLst>
                <a:path extrusionOk="0" h="7202" w="9548">
                  <a:moveTo>
                    <a:pt x="4747" y="0"/>
                  </a:moveTo>
                  <a:cubicBezTo>
                    <a:pt x="1573" y="27"/>
                    <a:pt x="0" y="3879"/>
                    <a:pt x="2251" y="6103"/>
                  </a:cubicBezTo>
                  <a:cubicBezTo>
                    <a:pt x="2943" y="6835"/>
                    <a:pt x="3865" y="7201"/>
                    <a:pt x="4784" y="7201"/>
                  </a:cubicBezTo>
                  <a:cubicBezTo>
                    <a:pt x="5703" y="7201"/>
                    <a:pt x="6618" y="6835"/>
                    <a:pt x="7296" y="6103"/>
                  </a:cubicBezTo>
                  <a:cubicBezTo>
                    <a:pt x="9548" y="3825"/>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0"/>
            <p:cNvSpPr/>
            <p:nvPr/>
          </p:nvSpPr>
          <p:spPr>
            <a:xfrm>
              <a:off x="5265525" y="1181050"/>
              <a:ext cx="202100" cy="181225"/>
            </a:xfrm>
            <a:custGeom>
              <a:rect b="b" l="l" r="r" t="t"/>
              <a:pathLst>
                <a:path extrusionOk="0" h="7249" w="8084">
                  <a:moveTo>
                    <a:pt x="4026" y="0"/>
                  </a:moveTo>
                  <a:cubicBezTo>
                    <a:pt x="3208" y="0"/>
                    <a:pt x="2393" y="309"/>
                    <a:pt x="1709" y="930"/>
                  </a:cubicBezTo>
                  <a:cubicBezTo>
                    <a:pt x="163" y="2314"/>
                    <a:pt x="0" y="4429"/>
                    <a:pt x="1357" y="5975"/>
                  </a:cubicBezTo>
                  <a:cubicBezTo>
                    <a:pt x="2110" y="6817"/>
                    <a:pt x="3087" y="7248"/>
                    <a:pt x="4067" y="7248"/>
                  </a:cubicBezTo>
                  <a:cubicBezTo>
                    <a:pt x="4888" y="7248"/>
                    <a:pt x="5709" y="6946"/>
                    <a:pt x="6402" y="6328"/>
                  </a:cubicBezTo>
                  <a:cubicBezTo>
                    <a:pt x="7893" y="4972"/>
                    <a:pt x="8083" y="2775"/>
                    <a:pt x="6727" y="1283"/>
                  </a:cubicBezTo>
                  <a:cubicBezTo>
                    <a:pt x="5963" y="431"/>
                    <a:pt x="4992"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0"/>
            <p:cNvSpPr/>
            <p:nvPr/>
          </p:nvSpPr>
          <p:spPr>
            <a:xfrm>
              <a:off x="5896150" y="551300"/>
              <a:ext cx="200750" cy="180975"/>
            </a:xfrm>
            <a:custGeom>
              <a:rect b="b" l="l" r="r" t="t"/>
              <a:pathLst>
                <a:path extrusionOk="0" h="7239" w="8030">
                  <a:moveTo>
                    <a:pt x="4008" y="1"/>
                  </a:moveTo>
                  <a:cubicBezTo>
                    <a:pt x="3158" y="1"/>
                    <a:pt x="2309" y="334"/>
                    <a:pt x="1601" y="1004"/>
                  </a:cubicBezTo>
                  <a:cubicBezTo>
                    <a:pt x="82" y="2414"/>
                    <a:pt x="1" y="4557"/>
                    <a:pt x="1384" y="6049"/>
                  </a:cubicBezTo>
                  <a:cubicBezTo>
                    <a:pt x="2129" y="6837"/>
                    <a:pt x="3086" y="7239"/>
                    <a:pt x="4043" y="7239"/>
                  </a:cubicBezTo>
                  <a:cubicBezTo>
                    <a:pt x="4898" y="7239"/>
                    <a:pt x="5752" y="6918"/>
                    <a:pt x="6456" y="6266"/>
                  </a:cubicBezTo>
                  <a:cubicBezTo>
                    <a:pt x="7948" y="4937"/>
                    <a:pt x="8029"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0"/>
            <p:cNvSpPr/>
            <p:nvPr/>
          </p:nvSpPr>
          <p:spPr>
            <a:xfrm>
              <a:off x="5247225" y="1811875"/>
              <a:ext cx="238700" cy="180550"/>
            </a:xfrm>
            <a:custGeom>
              <a:rect b="b" l="l" r="r" t="t"/>
              <a:pathLst>
                <a:path extrusionOk="0" h="7222" w="9548">
                  <a:moveTo>
                    <a:pt x="4774" y="0"/>
                  </a:moveTo>
                  <a:cubicBezTo>
                    <a:pt x="1600" y="0"/>
                    <a:pt x="0" y="3852"/>
                    <a:pt x="2251" y="6103"/>
                  </a:cubicBezTo>
                  <a:cubicBezTo>
                    <a:pt x="2929" y="6849"/>
                    <a:pt x="3852" y="7222"/>
                    <a:pt x="4774" y="7222"/>
                  </a:cubicBezTo>
                  <a:cubicBezTo>
                    <a:pt x="5696" y="7222"/>
                    <a:pt x="6618" y="6849"/>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0"/>
            <p:cNvSpPr/>
            <p:nvPr/>
          </p:nvSpPr>
          <p:spPr>
            <a:xfrm>
              <a:off x="5877750" y="1181150"/>
              <a:ext cx="238125" cy="179850"/>
            </a:xfrm>
            <a:custGeom>
              <a:rect b="b" l="l" r="r" t="t"/>
              <a:pathLst>
                <a:path extrusionOk="0" h="7194" w="9525">
                  <a:moveTo>
                    <a:pt x="4741" y="0"/>
                  </a:moveTo>
                  <a:cubicBezTo>
                    <a:pt x="3797" y="0"/>
                    <a:pt x="2854" y="380"/>
                    <a:pt x="2174" y="1143"/>
                  </a:cubicBezTo>
                  <a:cubicBezTo>
                    <a:pt x="0" y="3425"/>
                    <a:pt x="1597" y="7193"/>
                    <a:pt x="4732" y="7193"/>
                  </a:cubicBezTo>
                  <a:cubicBezTo>
                    <a:pt x="4765" y="7193"/>
                    <a:pt x="4799" y="7193"/>
                    <a:pt x="4832" y="7192"/>
                  </a:cubicBezTo>
                  <a:cubicBezTo>
                    <a:pt x="8006" y="7138"/>
                    <a:pt x="9525" y="3259"/>
                    <a:pt x="7219" y="1035"/>
                  </a:cubicBezTo>
                  <a:cubicBezTo>
                    <a:pt x="6544" y="346"/>
                    <a:pt x="5642" y="0"/>
                    <a:pt x="474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0"/>
            <p:cNvSpPr/>
            <p:nvPr/>
          </p:nvSpPr>
          <p:spPr>
            <a:xfrm>
              <a:off x="6506450" y="551525"/>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6"/>
                    <a:pt x="4765" y="7206"/>
                    <a:pt x="4787" y="7206"/>
                  </a:cubicBezTo>
                  <a:cubicBezTo>
                    <a:pt x="7943" y="7206"/>
                    <a:pt x="9559" y="3420"/>
                    <a:pt x="7351" y="1130"/>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0"/>
            <p:cNvSpPr/>
            <p:nvPr/>
          </p:nvSpPr>
          <p:spPr>
            <a:xfrm>
              <a:off x="5896150" y="1810525"/>
              <a:ext cx="201425" cy="181225"/>
            </a:xfrm>
            <a:custGeom>
              <a:rect b="b" l="l" r="r" t="t"/>
              <a:pathLst>
                <a:path extrusionOk="0" h="7249" w="8057">
                  <a:moveTo>
                    <a:pt x="4008" y="0"/>
                  </a:moveTo>
                  <a:cubicBezTo>
                    <a:pt x="3158" y="0"/>
                    <a:pt x="2309" y="334"/>
                    <a:pt x="1601" y="1003"/>
                  </a:cubicBezTo>
                  <a:cubicBezTo>
                    <a:pt x="109" y="2414"/>
                    <a:pt x="1" y="4584"/>
                    <a:pt x="1384" y="6048"/>
                  </a:cubicBezTo>
                  <a:cubicBezTo>
                    <a:pt x="2083" y="6847"/>
                    <a:pt x="3051" y="7248"/>
                    <a:pt x="4022" y="7248"/>
                  </a:cubicBezTo>
                  <a:cubicBezTo>
                    <a:pt x="4897" y="7248"/>
                    <a:pt x="5774" y="6922"/>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0"/>
            <p:cNvSpPr/>
            <p:nvPr/>
          </p:nvSpPr>
          <p:spPr>
            <a:xfrm>
              <a:off x="6507125" y="1180950"/>
              <a:ext cx="238125" cy="180725"/>
            </a:xfrm>
            <a:custGeom>
              <a:rect b="b" l="l" r="r" t="t"/>
              <a:pathLst>
                <a:path extrusionOk="0" h="7229" w="9525">
                  <a:moveTo>
                    <a:pt x="4753" y="1"/>
                  </a:moveTo>
                  <a:cubicBezTo>
                    <a:pt x="3889" y="1"/>
                    <a:pt x="3028" y="347"/>
                    <a:pt x="2306" y="1043"/>
                  </a:cubicBezTo>
                  <a:cubicBezTo>
                    <a:pt x="0" y="3240"/>
                    <a:pt x="1492" y="7146"/>
                    <a:pt x="4666" y="7227"/>
                  </a:cubicBezTo>
                  <a:cubicBezTo>
                    <a:pt x="4699" y="7228"/>
                    <a:pt x="4732" y="7228"/>
                    <a:pt x="4765" y="7228"/>
                  </a:cubicBezTo>
                  <a:cubicBezTo>
                    <a:pt x="7874" y="7228"/>
                    <a:pt x="9525" y="3460"/>
                    <a:pt x="7351" y="1178"/>
                  </a:cubicBezTo>
                  <a:cubicBezTo>
                    <a:pt x="6595" y="394"/>
                    <a:pt x="5673" y="1"/>
                    <a:pt x="475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0"/>
            <p:cNvSpPr/>
            <p:nvPr/>
          </p:nvSpPr>
          <p:spPr>
            <a:xfrm>
              <a:off x="6506825" y="1811100"/>
              <a:ext cx="239000" cy="179825"/>
            </a:xfrm>
            <a:custGeom>
              <a:rect b="b" l="l" r="r" t="t"/>
              <a:pathLst>
                <a:path extrusionOk="0" h="7193" w="9560">
                  <a:moveTo>
                    <a:pt x="4786" y="0"/>
                  </a:moveTo>
                  <a:cubicBezTo>
                    <a:pt x="3846" y="0"/>
                    <a:pt x="2903" y="380"/>
                    <a:pt x="2209" y="1143"/>
                  </a:cubicBezTo>
                  <a:cubicBezTo>
                    <a:pt x="1" y="3406"/>
                    <a:pt x="1617" y="7192"/>
                    <a:pt x="4773" y="7192"/>
                  </a:cubicBezTo>
                  <a:cubicBezTo>
                    <a:pt x="4795" y="7192"/>
                    <a:pt x="4818" y="7192"/>
                    <a:pt x="4840" y="7192"/>
                  </a:cubicBezTo>
                  <a:cubicBezTo>
                    <a:pt x="8014"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0"/>
            <p:cNvSpPr/>
            <p:nvPr/>
          </p:nvSpPr>
          <p:spPr>
            <a:xfrm>
              <a:off x="3988175" y="552650"/>
              <a:ext cx="238525" cy="179800"/>
            </a:xfrm>
            <a:custGeom>
              <a:rect b="b" l="l" r="r" t="t"/>
              <a:pathLst>
                <a:path extrusionOk="0" h="7192" w="9541">
                  <a:moveTo>
                    <a:pt x="4787" y="0"/>
                  </a:moveTo>
                  <a:cubicBezTo>
                    <a:pt x="1609" y="0"/>
                    <a:pt x="1" y="3806"/>
                    <a:pt x="2217" y="6076"/>
                  </a:cubicBezTo>
                  <a:cubicBezTo>
                    <a:pt x="2905" y="6819"/>
                    <a:pt x="3836" y="7192"/>
                    <a:pt x="4768" y="7192"/>
                  </a:cubicBezTo>
                  <a:cubicBezTo>
                    <a:pt x="5674" y="7192"/>
                    <a:pt x="6580" y="6839"/>
                    <a:pt x="7262" y="6130"/>
                  </a:cubicBezTo>
                  <a:cubicBezTo>
                    <a:pt x="9541" y="3906"/>
                    <a:pt x="7995"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0"/>
            <p:cNvSpPr/>
            <p:nvPr/>
          </p:nvSpPr>
          <p:spPr>
            <a:xfrm>
              <a:off x="4006975" y="1181075"/>
              <a:ext cx="201425" cy="181050"/>
            </a:xfrm>
            <a:custGeom>
              <a:rect b="b" l="l" r="r" t="t"/>
              <a:pathLst>
                <a:path extrusionOk="0" h="7242" w="8057">
                  <a:moveTo>
                    <a:pt x="4006" y="1"/>
                  </a:moveTo>
                  <a:cubicBezTo>
                    <a:pt x="3156" y="1"/>
                    <a:pt x="2308" y="327"/>
                    <a:pt x="1601" y="983"/>
                  </a:cubicBezTo>
                  <a:cubicBezTo>
                    <a:pt x="109" y="2394"/>
                    <a:pt x="0" y="4564"/>
                    <a:pt x="1384" y="6056"/>
                  </a:cubicBezTo>
                  <a:cubicBezTo>
                    <a:pt x="2082" y="6840"/>
                    <a:pt x="3051" y="7242"/>
                    <a:pt x="4021" y="7242"/>
                  </a:cubicBezTo>
                  <a:cubicBezTo>
                    <a:pt x="4897" y="7242"/>
                    <a:pt x="5774" y="6914"/>
                    <a:pt x="6456" y="6245"/>
                  </a:cubicBezTo>
                  <a:cubicBezTo>
                    <a:pt x="7948" y="4944"/>
                    <a:pt x="8056" y="2638"/>
                    <a:pt x="6646" y="1200"/>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0"/>
            <p:cNvSpPr/>
            <p:nvPr/>
          </p:nvSpPr>
          <p:spPr>
            <a:xfrm>
              <a:off x="4617950" y="551525"/>
              <a:ext cx="238325" cy="180175"/>
            </a:xfrm>
            <a:custGeom>
              <a:rect b="b" l="l" r="r" t="t"/>
              <a:pathLst>
                <a:path extrusionOk="0" h="7207" w="9533">
                  <a:moveTo>
                    <a:pt x="4747" y="1"/>
                  </a:moveTo>
                  <a:cubicBezTo>
                    <a:pt x="3849" y="1"/>
                    <a:pt x="2954" y="347"/>
                    <a:pt x="2279" y="1049"/>
                  </a:cubicBezTo>
                  <a:cubicBezTo>
                    <a:pt x="0" y="3273"/>
                    <a:pt x="1519" y="7152"/>
                    <a:pt x="4693" y="7206"/>
                  </a:cubicBezTo>
                  <a:cubicBezTo>
                    <a:pt x="4715" y="7206"/>
                    <a:pt x="4737" y="7206"/>
                    <a:pt x="4759" y="7206"/>
                  </a:cubicBezTo>
                  <a:cubicBezTo>
                    <a:pt x="7916" y="7206"/>
                    <a:pt x="9532" y="3393"/>
                    <a:pt x="7324" y="1130"/>
                  </a:cubicBezTo>
                  <a:cubicBezTo>
                    <a:pt x="6630" y="381"/>
                    <a:pt x="5687" y="1"/>
                    <a:pt x="474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0"/>
            <p:cNvSpPr/>
            <p:nvPr/>
          </p:nvSpPr>
          <p:spPr>
            <a:xfrm>
              <a:off x="2098125" y="3073125"/>
              <a:ext cx="238525" cy="179725"/>
            </a:xfrm>
            <a:custGeom>
              <a:rect b="b" l="l" r="r" t="t"/>
              <a:pathLst>
                <a:path extrusionOk="0" h="7189" w="9541">
                  <a:moveTo>
                    <a:pt x="4759" y="0"/>
                  </a:moveTo>
                  <a:cubicBezTo>
                    <a:pt x="3849" y="0"/>
                    <a:pt x="2937" y="360"/>
                    <a:pt x="2252" y="1085"/>
                  </a:cubicBezTo>
                  <a:cubicBezTo>
                    <a:pt x="1" y="3337"/>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0"/>
            <p:cNvSpPr/>
            <p:nvPr/>
          </p:nvSpPr>
          <p:spPr>
            <a:xfrm>
              <a:off x="2728075" y="2443400"/>
              <a:ext cx="238150" cy="180200"/>
            </a:xfrm>
            <a:custGeom>
              <a:rect b="b" l="l" r="r" t="t"/>
              <a:pathLst>
                <a:path extrusionOk="0" h="7208" w="9526">
                  <a:moveTo>
                    <a:pt x="4761" y="0"/>
                  </a:moveTo>
                  <a:cubicBezTo>
                    <a:pt x="3895" y="0"/>
                    <a:pt x="3028" y="340"/>
                    <a:pt x="2306" y="1022"/>
                  </a:cubicBezTo>
                  <a:cubicBezTo>
                    <a:pt x="1" y="3219"/>
                    <a:pt x="1493" y="7125"/>
                    <a:pt x="4693" y="7206"/>
                  </a:cubicBezTo>
                  <a:cubicBezTo>
                    <a:pt x="4727" y="7207"/>
                    <a:pt x="4760" y="7208"/>
                    <a:pt x="4793" y="7208"/>
                  </a:cubicBezTo>
                  <a:cubicBezTo>
                    <a:pt x="7902" y="7208"/>
                    <a:pt x="9525" y="3439"/>
                    <a:pt x="7351" y="1158"/>
                  </a:cubicBezTo>
                  <a:cubicBezTo>
                    <a:pt x="6609" y="387"/>
                    <a:pt x="5686"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0"/>
            <p:cNvSpPr/>
            <p:nvPr/>
          </p:nvSpPr>
          <p:spPr>
            <a:xfrm>
              <a:off x="839100" y="4963650"/>
              <a:ext cx="238525" cy="179975"/>
            </a:xfrm>
            <a:custGeom>
              <a:rect b="b" l="l" r="r" t="t"/>
              <a:pathLst>
                <a:path extrusionOk="0" h="7199" w="9541">
                  <a:moveTo>
                    <a:pt x="4760" y="0"/>
                  </a:moveTo>
                  <a:cubicBezTo>
                    <a:pt x="1582" y="0"/>
                    <a:pt x="1" y="3833"/>
                    <a:pt x="2244" y="6076"/>
                  </a:cubicBezTo>
                  <a:cubicBezTo>
                    <a:pt x="2925" y="6826"/>
                    <a:pt x="3853" y="7198"/>
                    <a:pt x="4779" y="7198"/>
                  </a:cubicBezTo>
                  <a:cubicBezTo>
                    <a:pt x="5697" y="7198"/>
                    <a:pt x="6614" y="6832"/>
                    <a:pt x="7289" y="6103"/>
                  </a:cubicBezTo>
                  <a:cubicBezTo>
                    <a:pt x="9540" y="3852"/>
                    <a:pt x="7967" y="0"/>
                    <a:pt x="4794"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0"/>
            <p:cNvSpPr/>
            <p:nvPr/>
          </p:nvSpPr>
          <p:spPr>
            <a:xfrm>
              <a:off x="1469250" y="4333675"/>
              <a:ext cx="238325" cy="180100"/>
            </a:xfrm>
            <a:custGeom>
              <a:rect b="b" l="l" r="r" t="t"/>
              <a:pathLst>
                <a:path extrusionOk="0" h="7204" w="9533">
                  <a:moveTo>
                    <a:pt x="4746" y="1"/>
                  </a:moveTo>
                  <a:cubicBezTo>
                    <a:pt x="1616" y="1"/>
                    <a:pt x="0" y="3788"/>
                    <a:pt x="2182" y="6050"/>
                  </a:cubicBezTo>
                  <a:cubicBezTo>
                    <a:pt x="2865" y="6817"/>
                    <a:pt x="3813" y="7204"/>
                    <a:pt x="4765" y="7204"/>
                  </a:cubicBezTo>
                  <a:cubicBezTo>
                    <a:pt x="5665" y="7204"/>
                    <a:pt x="6568" y="6857"/>
                    <a:pt x="7254" y="6159"/>
                  </a:cubicBezTo>
                  <a:cubicBezTo>
                    <a:pt x="9532" y="3934"/>
                    <a:pt x="8013" y="56"/>
                    <a:pt x="4813" y="1"/>
                  </a:cubicBezTo>
                  <a:cubicBezTo>
                    <a:pt x="4791"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0"/>
            <p:cNvSpPr/>
            <p:nvPr/>
          </p:nvSpPr>
          <p:spPr>
            <a:xfrm>
              <a:off x="2098325" y="3702975"/>
              <a:ext cx="239200" cy="179825"/>
            </a:xfrm>
            <a:custGeom>
              <a:rect b="b" l="l" r="r" t="t"/>
              <a:pathLst>
                <a:path extrusionOk="0" h="7193" w="9568">
                  <a:moveTo>
                    <a:pt x="4771" y="1"/>
                  </a:moveTo>
                  <a:cubicBezTo>
                    <a:pt x="3843" y="1"/>
                    <a:pt x="2918" y="374"/>
                    <a:pt x="2244" y="1116"/>
                  </a:cubicBezTo>
                  <a:cubicBezTo>
                    <a:pt x="1" y="3387"/>
                    <a:pt x="1609" y="7192"/>
                    <a:pt x="4787" y="7192"/>
                  </a:cubicBezTo>
                  <a:cubicBezTo>
                    <a:pt x="4798" y="7192"/>
                    <a:pt x="4810" y="7192"/>
                    <a:pt x="4821" y="7192"/>
                  </a:cubicBezTo>
                  <a:cubicBezTo>
                    <a:pt x="7994" y="7165"/>
                    <a:pt x="9568" y="3286"/>
                    <a:pt x="7262" y="1062"/>
                  </a:cubicBezTo>
                  <a:cubicBezTo>
                    <a:pt x="6580" y="353"/>
                    <a:pt x="567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0"/>
            <p:cNvSpPr/>
            <p:nvPr/>
          </p:nvSpPr>
          <p:spPr>
            <a:xfrm>
              <a:off x="2747075" y="3072975"/>
              <a:ext cx="201425" cy="182050"/>
            </a:xfrm>
            <a:custGeom>
              <a:rect b="b" l="l" r="r" t="t"/>
              <a:pathLst>
                <a:path extrusionOk="0" h="7282" w="8057">
                  <a:moveTo>
                    <a:pt x="4005" y="0"/>
                  </a:moveTo>
                  <a:cubicBezTo>
                    <a:pt x="3156" y="0"/>
                    <a:pt x="2308" y="327"/>
                    <a:pt x="1601" y="983"/>
                  </a:cubicBezTo>
                  <a:cubicBezTo>
                    <a:pt x="82" y="2393"/>
                    <a:pt x="0" y="4536"/>
                    <a:pt x="1384" y="6028"/>
                  </a:cubicBezTo>
                  <a:cubicBezTo>
                    <a:pt x="2097" y="6858"/>
                    <a:pt x="3093" y="7282"/>
                    <a:pt x="4092" y="7282"/>
                  </a:cubicBezTo>
                  <a:cubicBezTo>
                    <a:pt x="4954" y="7282"/>
                    <a:pt x="5819" y="6967"/>
                    <a:pt x="6510" y="6326"/>
                  </a:cubicBezTo>
                  <a:cubicBezTo>
                    <a:pt x="8002" y="4970"/>
                    <a:pt x="8056" y="2637"/>
                    <a:pt x="6646" y="1200"/>
                  </a:cubicBezTo>
                  <a:cubicBezTo>
                    <a:pt x="5890" y="401"/>
                    <a:pt x="4947" y="0"/>
                    <a:pt x="400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0"/>
            <p:cNvSpPr/>
            <p:nvPr/>
          </p:nvSpPr>
          <p:spPr>
            <a:xfrm>
              <a:off x="3358025" y="2443400"/>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7"/>
                    <a:pt x="4738" y="7207"/>
                    <a:pt x="4761" y="7207"/>
                  </a:cubicBezTo>
                  <a:cubicBezTo>
                    <a:pt x="7917" y="7207"/>
                    <a:pt x="9533" y="3420"/>
                    <a:pt x="7324" y="1131"/>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0"/>
            <p:cNvSpPr/>
            <p:nvPr/>
          </p:nvSpPr>
          <p:spPr>
            <a:xfrm>
              <a:off x="1468850" y="4962975"/>
              <a:ext cx="238725" cy="180400"/>
            </a:xfrm>
            <a:custGeom>
              <a:rect b="b" l="l" r="r" t="t"/>
              <a:pathLst>
                <a:path extrusionOk="0" h="7216" w="9549">
                  <a:moveTo>
                    <a:pt x="4748" y="0"/>
                  </a:moveTo>
                  <a:cubicBezTo>
                    <a:pt x="1574" y="27"/>
                    <a:pt x="1" y="3879"/>
                    <a:pt x="2252" y="6130"/>
                  </a:cubicBezTo>
                  <a:cubicBezTo>
                    <a:pt x="2937" y="6856"/>
                    <a:pt x="3849" y="7215"/>
                    <a:pt x="4763" y="7215"/>
                  </a:cubicBezTo>
                  <a:cubicBezTo>
                    <a:pt x="5693" y="7215"/>
                    <a:pt x="6626" y="6842"/>
                    <a:pt x="7324" y="6103"/>
                  </a:cubicBezTo>
                  <a:cubicBezTo>
                    <a:pt x="9548" y="3852"/>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0"/>
            <p:cNvSpPr/>
            <p:nvPr/>
          </p:nvSpPr>
          <p:spPr>
            <a:xfrm>
              <a:off x="2116450" y="4332375"/>
              <a:ext cx="202775" cy="181000"/>
            </a:xfrm>
            <a:custGeom>
              <a:rect b="b" l="l" r="r" t="t"/>
              <a:pathLst>
                <a:path extrusionOk="0" h="7240" w="8111">
                  <a:moveTo>
                    <a:pt x="4023" y="1"/>
                  </a:moveTo>
                  <a:cubicBezTo>
                    <a:pt x="3204" y="1"/>
                    <a:pt x="2389" y="303"/>
                    <a:pt x="1709" y="921"/>
                  </a:cubicBezTo>
                  <a:cubicBezTo>
                    <a:pt x="163" y="2305"/>
                    <a:pt x="0" y="4448"/>
                    <a:pt x="1356" y="5966"/>
                  </a:cubicBezTo>
                  <a:cubicBezTo>
                    <a:pt x="2109" y="6808"/>
                    <a:pt x="3087" y="7240"/>
                    <a:pt x="4067" y="7240"/>
                  </a:cubicBezTo>
                  <a:cubicBezTo>
                    <a:pt x="4887" y="7240"/>
                    <a:pt x="5709" y="6937"/>
                    <a:pt x="6401" y="6319"/>
                  </a:cubicBezTo>
                  <a:cubicBezTo>
                    <a:pt x="7920" y="4990"/>
                    <a:pt x="8110" y="2793"/>
                    <a:pt x="6754" y="1274"/>
                  </a:cubicBezTo>
                  <a:cubicBezTo>
                    <a:pt x="5986"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0"/>
            <p:cNvSpPr/>
            <p:nvPr/>
          </p:nvSpPr>
          <p:spPr>
            <a:xfrm>
              <a:off x="2747075" y="3702650"/>
              <a:ext cx="201425" cy="180725"/>
            </a:xfrm>
            <a:custGeom>
              <a:rect b="b" l="l" r="r" t="t"/>
              <a:pathLst>
                <a:path extrusionOk="0" h="7229" w="8057">
                  <a:moveTo>
                    <a:pt x="3994" y="0"/>
                  </a:moveTo>
                  <a:cubicBezTo>
                    <a:pt x="3149" y="0"/>
                    <a:pt x="2305" y="328"/>
                    <a:pt x="1601" y="994"/>
                  </a:cubicBezTo>
                  <a:cubicBezTo>
                    <a:pt x="82" y="2431"/>
                    <a:pt x="0" y="4547"/>
                    <a:pt x="1384" y="6039"/>
                  </a:cubicBezTo>
                  <a:cubicBezTo>
                    <a:pt x="2129" y="6827"/>
                    <a:pt x="3086" y="7229"/>
                    <a:pt x="4043" y="7229"/>
                  </a:cubicBezTo>
                  <a:cubicBezTo>
                    <a:pt x="4897" y="7229"/>
                    <a:pt x="5752" y="6908"/>
                    <a:pt x="6456" y="6256"/>
                  </a:cubicBezTo>
                  <a:cubicBezTo>
                    <a:pt x="7948" y="4954"/>
                    <a:pt x="8056" y="2621"/>
                    <a:pt x="6646" y="1211"/>
                  </a:cubicBezTo>
                  <a:cubicBezTo>
                    <a:pt x="5887" y="409"/>
                    <a:pt x="4939" y="0"/>
                    <a:pt x="39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0"/>
            <p:cNvSpPr/>
            <p:nvPr/>
          </p:nvSpPr>
          <p:spPr>
            <a:xfrm>
              <a:off x="3357750" y="3073100"/>
              <a:ext cx="239000" cy="179750"/>
            </a:xfrm>
            <a:custGeom>
              <a:rect b="b" l="l" r="r" t="t"/>
              <a:pathLst>
                <a:path extrusionOk="0" h="7190" w="9560">
                  <a:moveTo>
                    <a:pt x="4772" y="1"/>
                  </a:moveTo>
                  <a:cubicBezTo>
                    <a:pt x="3836" y="1"/>
                    <a:pt x="2900" y="381"/>
                    <a:pt x="2209" y="1141"/>
                  </a:cubicBezTo>
                  <a:cubicBezTo>
                    <a:pt x="0" y="3403"/>
                    <a:pt x="1616" y="7190"/>
                    <a:pt x="4773" y="7190"/>
                  </a:cubicBezTo>
                  <a:cubicBezTo>
                    <a:pt x="4795" y="7190"/>
                    <a:pt x="4818" y="7190"/>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0"/>
            <p:cNvSpPr/>
            <p:nvPr/>
          </p:nvSpPr>
          <p:spPr>
            <a:xfrm>
              <a:off x="2098125" y="4963650"/>
              <a:ext cx="238725" cy="180050"/>
            </a:xfrm>
            <a:custGeom>
              <a:rect b="b" l="l" r="r" t="t"/>
              <a:pathLst>
                <a:path extrusionOk="0" h="7202" w="9549">
                  <a:moveTo>
                    <a:pt x="4775" y="0"/>
                  </a:moveTo>
                  <a:cubicBezTo>
                    <a:pt x="1601" y="0"/>
                    <a:pt x="1" y="3852"/>
                    <a:pt x="2252" y="6103"/>
                  </a:cubicBezTo>
                  <a:cubicBezTo>
                    <a:pt x="2930" y="6836"/>
                    <a:pt x="3852" y="7202"/>
                    <a:pt x="4775" y="7202"/>
                  </a:cubicBezTo>
                  <a:cubicBezTo>
                    <a:pt x="5697" y="7202"/>
                    <a:pt x="6619" y="6836"/>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0"/>
            <p:cNvSpPr/>
            <p:nvPr/>
          </p:nvSpPr>
          <p:spPr>
            <a:xfrm>
              <a:off x="2728475" y="4332575"/>
              <a:ext cx="238325" cy="180175"/>
            </a:xfrm>
            <a:custGeom>
              <a:rect b="b" l="l" r="r" t="t"/>
              <a:pathLst>
                <a:path extrusionOk="0" h="7207" w="9533">
                  <a:moveTo>
                    <a:pt x="4749" y="1"/>
                  </a:moveTo>
                  <a:cubicBezTo>
                    <a:pt x="3805" y="1"/>
                    <a:pt x="2862" y="381"/>
                    <a:pt x="2182" y="1130"/>
                  </a:cubicBezTo>
                  <a:cubicBezTo>
                    <a:pt x="0" y="3420"/>
                    <a:pt x="1616" y="7207"/>
                    <a:pt x="4773" y="7207"/>
                  </a:cubicBezTo>
                  <a:cubicBezTo>
                    <a:pt x="4795" y="7207"/>
                    <a:pt x="4818" y="7207"/>
                    <a:pt x="4840" y="7206"/>
                  </a:cubicBezTo>
                  <a:cubicBezTo>
                    <a:pt x="8014" y="7125"/>
                    <a:pt x="9532" y="3246"/>
                    <a:pt x="7227" y="1049"/>
                  </a:cubicBezTo>
                  <a:cubicBezTo>
                    <a:pt x="6551"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0"/>
            <p:cNvSpPr/>
            <p:nvPr/>
          </p:nvSpPr>
          <p:spPr>
            <a:xfrm>
              <a:off x="3358025" y="3702975"/>
              <a:ext cx="238325" cy="179825"/>
            </a:xfrm>
            <a:custGeom>
              <a:rect b="b" l="l" r="r" t="t"/>
              <a:pathLst>
                <a:path extrusionOk="0" h="7193" w="9533">
                  <a:moveTo>
                    <a:pt x="4768" y="0"/>
                  </a:moveTo>
                  <a:cubicBezTo>
                    <a:pt x="3870" y="0"/>
                    <a:pt x="2968" y="346"/>
                    <a:pt x="2279" y="1035"/>
                  </a:cubicBezTo>
                  <a:cubicBezTo>
                    <a:pt x="1" y="3259"/>
                    <a:pt x="1520" y="7138"/>
                    <a:pt x="4693" y="7192"/>
                  </a:cubicBezTo>
                  <a:cubicBezTo>
                    <a:pt x="4716" y="7193"/>
                    <a:pt x="4738" y="7193"/>
                    <a:pt x="4761" y="7193"/>
                  </a:cubicBezTo>
                  <a:cubicBezTo>
                    <a:pt x="7917" y="7193"/>
                    <a:pt x="9533" y="3406"/>
                    <a:pt x="7324" y="1144"/>
                  </a:cubicBezTo>
                  <a:cubicBezTo>
                    <a:pt x="6644" y="380"/>
                    <a:pt x="5709" y="0"/>
                    <a:pt x="476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0"/>
            <p:cNvSpPr/>
            <p:nvPr/>
          </p:nvSpPr>
          <p:spPr>
            <a:xfrm>
              <a:off x="2747075" y="4962125"/>
              <a:ext cx="201425" cy="181050"/>
            </a:xfrm>
            <a:custGeom>
              <a:rect b="b" l="l" r="r" t="t"/>
              <a:pathLst>
                <a:path extrusionOk="0" h="7242" w="8057">
                  <a:moveTo>
                    <a:pt x="4005" y="1"/>
                  </a:moveTo>
                  <a:cubicBezTo>
                    <a:pt x="3156" y="1"/>
                    <a:pt x="2308" y="328"/>
                    <a:pt x="1601" y="984"/>
                  </a:cubicBezTo>
                  <a:cubicBezTo>
                    <a:pt x="109" y="2394"/>
                    <a:pt x="0" y="4564"/>
                    <a:pt x="1384" y="6056"/>
                  </a:cubicBezTo>
                  <a:cubicBezTo>
                    <a:pt x="2082" y="6840"/>
                    <a:pt x="3051" y="7242"/>
                    <a:pt x="4021" y="7242"/>
                  </a:cubicBezTo>
                  <a:cubicBezTo>
                    <a:pt x="4897" y="7242"/>
                    <a:pt x="5774" y="6915"/>
                    <a:pt x="6456" y="6246"/>
                  </a:cubicBezTo>
                  <a:cubicBezTo>
                    <a:pt x="7948" y="4944"/>
                    <a:pt x="8056" y="2638"/>
                    <a:pt x="6646" y="1201"/>
                  </a:cubicBezTo>
                  <a:cubicBezTo>
                    <a:pt x="5890" y="402"/>
                    <a:pt x="4947" y="1"/>
                    <a:pt x="400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0"/>
            <p:cNvSpPr/>
            <p:nvPr/>
          </p:nvSpPr>
          <p:spPr>
            <a:xfrm>
              <a:off x="3358025" y="4332300"/>
              <a:ext cx="238150" cy="180475"/>
            </a:xfrm>
            <a:custGeom>
              <a:rect b="b" l="l" r="r" t="t"/>
              <a:pathLst>
                <a:path extrusionOk="0" h="7219" w="9526">
                  <a:moveTo>
                    <a:pt x="4750" y="1"/>
                  </a:moveTo>
                  <a:cubicBezTo>
                    <a:pt x="3888" y="1"/>
                    <a:pt x="3025" y="341"/>
                    <a:pt x="2306" y="1033"/>
                  </a:cubicBezTo>
                  <a:cubicBezTo>
                    <a:pt x="1" y="3230"/>
                    <a:pt x="1493" y="7136"/>
                    <a:pt x="4666" y="7217"/>
                  </a:cubicBezTo>
                  <a:cubicBezTo>
                    <a:pt x="4700" y="7218"/>
                    <a:pt x="4733" y="7218"/>
                    <a:pt x="4767" y="7218"/>
                  </a:cubicBezTo>
                  <a:cubicBezTo>
                    <a:pt x="7902" y="7218"/>
                    <a:pt x="9525" y="3450"/>
                    <a:pt x="7352" y="1169"/>
                  </a:cubicBezTo>
                  <a:cubicBezTo>
                    <a:pt x="6606" y="395"/>
                    <a:pt x="5678" y="1"/>
                    <a:pt x="475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0"/>
            <p:cNvSpPr/>
            <p:nvPr/>
          </p:nvSpPr>
          <p:spPr>
            <a:xfrm>
              <a:off x="3357750" y="4962275"/>
              <a:ext cx="239000" cy="179750"/>
            </a:xfrm>
            <a:custGeom>
              <a:rect b="b" l="l" r="r" t="t"/>
              <a:pathLst>
                <a:path extrusionOk="0" h="7190" w="9560">
                  <a:moveTo>
                    <a:pt x="4772" y="1"/>
                  </a:moveTo>
                  <a:cubicBezTo>
                    <a:pt x="3836" y="1"/>
                    <a:pt x="2900" y="381"/>
                    <a:pt x="2209" y="1140"/>
                  </a:cubicBezTo>
                  <a:cubicBezTo>
                    <a:pt x="0" y="3403"/>
                    <a:pt x="1616" y="7190"/>
                    <a:pt x="4773" y="7190"/>
                  </a:cubicBezTo>
                  <a:cubicBezTo>
                    <a:pt x="4795" y="7190"/>
                    <a:pt x="4818" y="7189"/>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0"/>
            <p:cNvSpPr/>
            <p:nvPr/>
          </p:nvSpPr>
          <p:spPr>
            <a:xfrm>
              <a:off x="229975" y="2443400"/>
              <a:ext cx="198700" cy="179600"/>
            </a:xfrm>
            <a:custGeom>
              <a:rect b="b" l="l" r="r" t="t"/>
              <a:pathLst>
                <a:path extrusionOk="0" h="7184" w="7948">
                  <a:moveTo>
                    <a:pt x="3927" y="0"/>
                  </a:moveTo>
                  <a:cubicBezTo>
                    <a:pt x="3061" y="0"/>
                    <a:pt x="2201" y="340"/>
                    <a:pt x="1492" y="1022"/>
                  </a:cubicBezTo>
                  <a:cubicBezTo>
                    <a:pt x="55" y="2378"/>
                    <a:pt x="1" y="4657"/>
                    <a:pt x="1357" y="6067"/>
                  </a:cubicBezTo>
                  <a:cubicBezTo>
                    <a:pt x="2058" y="6810"/>
                    <a:pt x="3005" y="7184"/>
                    <a:pt x="3956" y="7184"/>
                  </a:cubicBezTo>
                  <a:cubicBezTo>
                    <a:pt x="4844" y="7184"/>
                    <a:pt x="5735" y="6858"/>
                    <a:pt x="6429" y="6203"/>
                  </a:cubicBezTo>
                  <a:lnTo>
                    <a:pt x="6402" y="6203"/>
                  </a:lnTo>
                  <a:cubicBezTo>
                    <a:pt x="7894" y="4874"/>
                    <a:pt x="7948" y="2541"/>
                    <a:pt x="6537" y="1158"/>
                  </a:cubicBezTo>
                  <a:cubicBezTo>
                    <a:pt x="5781" y="387"/>
                    <a:pt x="4851" y="0"/>
                    <a:pt x="392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0"/>
            <p:cNvSpPr/>
            <p:nvPr/>
          </p:nvSpPr>
          <p:spPr>
            <a:xfrm>
              <a:off x="209625" y="3073800"/>
              <a:ext cx="238725" cy="180050"/>
            </a:xfrm>
            <a:custGeom>
              <a:rect b="b" l="l" r="r" t="t"/>
              <a:pathLst>
                <a:path extrusionOk="0" h="7202" w="9549">
                  <a:moveTo>
                    <a:pt x="4775" y="0"/>
                  </a:moveTo>
                  <a:cubicBezTo>
                    <a:pt x="1574" y="0"/>
                    <a:pt x="1" y="3852"/>
                    <a:pt x="2252" y="6103"/>
                  </a:cubicBezTo>
                  <a:cubicBezTo>
                    <a:pt x="2930" y="6836"/>
                    <a:pt x="3852" y="7202"/>
                    <a:pt x="4775" y="7202"/>
                  </a:cubicBezTo>
                  <a:cubicBezTo>
                    <a:pt x="5697" y="7202"/>
                    <a:pt x="6619" y="6836"/>
                    <a:pt x="7297" y="6103"/>
                  </a:cubicBezTo>
                  <a:cubicBezTo>
                    <a:pt x="9548" y="3852"/>
                    <a:pt x="7948"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0"/>
            <p:cNvSpPr/>
            <p:nvPr/>
          </p:nvSpPr>
          <p:spPr>
            <a:xfrm>
              <a:off x="857225" y="2443200"/>
              <a:ext cx="202100" cy="180775"/>
            </a:xfrm>
            <a:custGeom>
              <a:rect b="b" l="l" r="r" t="t"/>
              <a:pathLst>
                <a:path extrusionOk="0" h="7231" w="8084">
                  <a:moveTo>
                    <a:pt x="4034" y="1"/>
                  </a:moveTo>
                  <a:cubicBezTo>
                    <a:pt x="3217" y="1"/>
                    <a:pt x="2401" y="304"/>
                    <a:pt x="1709" y="922"/>
                  </a:cubicBezTo>
                  <a:cubicBezTo>
                    <a:pt x="190" y="2278"/>
                    <a:pt x="0" y="4448"/>
                    <a:pt x="1356" y="5967"/>
                  </a:cubicBezTo>
                  <a:cubicBezTo>
                    <a:pt x="2083" y="6797"/>
                    <a:pt x="3070" y="7231"/>
                    <a:pt x="4063" y="7231"/>
                  </a:cubicBezTo>
                  <a:cubicBezTo>
                    <a:pt x="4886" y="7231"/>
                    <a:pt x="5713" y="6934"/>
                    <a:pt x="6401" y="6319"/>
                  </a:cubicBezTo>
                  <a:cubicBezTo>
                    <a:pt x="7893" y="4990"/>
                    <a:pt x="8083" y="2766"/>
                    <a:pt x="6754" y="1274"/>
                  </a:cubicBezTo>
                  <a:cubicBezTo>
                    <a:pt x="5986" y="433"/>
                    <a:pt x="5010" y="1"/>
                    <a:pt x="403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0"/>
            <p:cNvSpPr/>
            <p:nvPr/>
          </p:nvSpPr>
          <p:spPr>
            <a:xfrm>
              <a:off x="209625" y="3703725"/>
              <a:ext cx="238325" cy="180100"/>
            </a:xfrm>
            <a:custGeom>
              <a:rect b="b" l="l" r="r" t="t"/>
              <a:pathLst>
                <a:path extrusionOk="0" h="7204" w="9533">
                  <a:moveTo>
                    <a:pt x="4760" y="1"/>
                  </a:moveTo>
                  <a:cubicBezTo>
                    <a:pt x="4738" y="1"/>
                    <a:pt x="4716" y="1"/>
                    <a:pt x="4693" y="1"/>
                  </a:cubicBezTo>
                  <a:cubicBezTo>
                    <a:pt x="1520" y="56"/>
                    <a:pt x="1" y="3934"/>
                    <a:pt x="2279" y="6159"/>
                  </a:cubicBezTo>
                  <a:cubicBezTo>
                    <a:pt x="2952" y="6857"/>
                    <a:pt x="3848" y="7204"/>
                    <a:pt x="4745" y="7204"/>
                  </a:cubicBezTo>
                  <a:cubicBezTo>
                    <a:pt x="5693" y="7204"/>
                    <a:pt x="6641" y="6817"/>
                    <a:pt x="7324" y="6050"/>
                  </a:cubicBezTo>
                  <a:cubicBezTo>
                    <a:pt x="9533" y="3788"/>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0"/>
            <p:cNvSpPr/>
            <p:nvPr/>
          </p:nvSpPr>
          <p:spPr>
            <a:xfrm>
              <a:off x="838900" y="3073100"/>
              <a:ext cx="238150" cy="179775"/>
            </a:xfrm>
            <a:custGeom>
              <a:rect b="b" l="l" r="r" t="t"/>
              <a:pathLst>
                <a:path extrusionOk="0" h="7191" w="9526">
                  <a:moveTo>
                    <a:pt x="4788" y="1"/>
                  </a:moveTo>
                  <a:cubicBezTo>
                    <a:pt x="3886" y="1"/>
                    <a:pt x="2985" y="354"/>
                    <a:pt x="2306" y="1059"/>
                  </a:cubicBezTo>
                  <a:cubicBezTo>
                    <a:pt x="1" y="3256"/>
                    <a:pt x="1520" y="7135"/>
                    <a:pt x="4693" y="7189"/>
                  </a:cubicBezTo>
                  <a:cubicBezTo>
                    <a:pt x="4727" y="7190"/>
                    <a:pt x="4760" y="7190"/>
                    <a:pt x="4793" y="7190"/>
                  </a:cubicBezTo>
                  <a:cubicBezTo>
                    <a:pt x="7928" y="7190"/>
                    <a:pt x="9525" y="3395"/>
                    <a:pt x="7351" y="1141"/>
                  </a:cubicBezTo>
                  <a:cubicBezTo>
                    <a:pt x="6661" y="381"/>
                    <a:pt x="5724" y="1"/>
                    <a:pt x="478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0"/>
            <p:cNvSpPr/>
            <p:nvPr/>
          </p:nvSpPr>
          <p:spPr>
            <a:xfrm>
              <a:off x="1468175" y="2443250"/>
              <a:ext cx="239200" cy="180325"/>
            </a:xfrm>
            <a:custGeom>
              <a:rect b="b" l="l" r="r" t="t"/>
              <a:pathLst>
                <a:path extrusionOk="0" h="7213" w="9568">
                  <a:moveTo>
                    <a:pt x="4787" y="1"/>
                  </a:moveTo>
                  <a:cubicBezTo>
                    <a:pt x="3881" y="1"/>
                    <a:pt x="2975" y="360"/>
                    <a:pt x="2306" y="1082"/>
                  </a:cubicBezTo>
                  <a:cubicBezTo>
                    <a:pt x="1" y="3306"/>
                    <a:pt x="1574" y="7185"/>
                    <a:pt x="4747" y="7212"/>
                  </a:cubicBezTo>
                  <a:cubicBezTo>
                    <a:pt x="4759" y="7212"/>
                    <a:pt x="4770" y="7212"/>
                    <a:pt x="4781" y="7212"/>
                  </a:cubicBezTo>
                  <a:cubicBezTo>
                    <a:pt x="7959" y="7212"/>
                    <a:pt x="9567" y="3407"/>
                    <a:pt x="7324" y="1137"/>
                  </a:cubicBezTo>
                  <a:cubicBezTo>
                    <a:pt x="6650" y="380"/>
                    <a:pt x="5719"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0"/>
            <p:cNvSpPr/>
            <p:nvPr/>
          </p:nvSpPr>
          <p:spPr>
            <a:xfrm>
              <a:off x="209825" y="4333700"/>
              <a:ext cx="238525" cy="179800"/>
            </a:xfrm>
            <a:custGeom>
              <a:rect b="b" l="l" r="r" t="t"/>
              <a:pathLst>
                <a:path extrusionOk="0" h="7192" w="9541">
                  <a:moveTo>
                    <a:pt x="4760" y="0"/>
                  </a:moveTo>
                  <a:cubicBezTo>
                    <a:pt x="1609" y="0"/>
                    <a:pt x="1" y="3806"/>
                    <a:pt x="2217" y="6076"/>
                  </a:cubicBezTo>
                  <a:cubicBezTo>
                    <a:pt x="2905" y="6819"/>
                    <a:pt x="3836" y="7192"/>
                    <a:pt x="4768" y="7192"/>
                  </a:cubicBezTo>
                  <a:cubicBezTo>
                    <a:pt x="5674" y="7192"/>
                    <a:pt x="6580" y="6839"/>
                    <a:pt x="7262" y="6130"/>
                  </a:cubicBezTo>
                  <a:cubicBezTo>
                    <a:pt x="9540" y="3906"/>
                    <a:pt x="7994" y="28"/>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0"/>
            <p:cNvSpPr/>
            <p:nvPr/>
          </p:nvSpPr>
          <p:spPr>
            <a:xfrm>
              <a:off x="839100" y="3703750"/>
              <a:ext cx="238525" cy="180325"/>
            </a:xfrm>
            <a:custGeom>
              <a:rect b="b" l="l" r="r" t="t"/>
              <a:pathLst>
                <a:path extrusionOk="0" h="7213" w="9541">
                  <a:moveTo>
                    <a:pt x="4787" y="0"/>
                  </a:moveTo>
                  <a:cubicBezTo>
                    <a:pt x="1609" y="0"/>
                    <a:pt x="1" y="3806"/>
                    <a:pt x="2217" y="6076"/>
                  </a:cubicBezTo>
                  <a:cubicBezTo>
                    <a:pt x="2904" y="6832"/>
                    <a:pt x="3843" y="7212"/>
                    <a:pt x="4778" y="7212"/>
                  </a:cubicBezTo>
                  <a:cubicBezTo>
                    <a:pt x="5687" y="7212"/>
                    <a:pt x="6593" y="6853"/>
                    <a:pt x="7262" y="6130"/>
                  </a:cubicBezTo>
                  <a:cubicBezTo>
                    <a:pt x="9540" y="3906"/>
                    <a:pt x="7994"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0"/>
            <p:cNvSpPr/>
            <p:nvPr/>
          </p:nvSpPr>
          <p:spPr>
            <a:xfrm>
              <a:off x="1487175" y="3072975"/>
              <a:ext cx="200725" cy="180925"/>
            </a:xfrm>
            <a:custGeom>
              <a:rect b="b" l="l" r="r" t="t"/>
              <a:pathLst>
                <a:path extrusionOk="0" h="7237" w="8029">
                  <a:moveTo>
                    <a:pt x="4026" y="0"/>
                  </a:moveTo>
                  <a:cubicBezTo>
                    <a:pt x="3176" y="0"/>
                    <a:pt x="2321" y="327"/>
                    <a:pt x="1600" y="983"/>
                  </a:cubicBezTo>
                  <a:cubicBezTo>
                    <a:pt x="82" y="2393"/>
                    <a:pt x="0" y="4536"/>
                    <a:pt x="1383" y="6028"/>
                  </a:cubicBezTo>
                  <a:cubicBezTo>
                    <a:pt x="2095" y="6827"/>
                    <a:pt x="3088" y="7237"/>
                    <a:pt x="4085" y="7237"/>
                  </a:cubicBezTo>
                  <a:cubicBezTo>
                    <a:pt x="4949" y="7237"/>
                    <a:pt x="5817" y="6929"/>
                    <a:pt x="6510" y="6299"/>
                  </a:cubicBezTo>
                  <a:cubicBezTo>
                    <a:pt x="7975" y="4943"/>
                    <a:pt x="8029" y="2637"/>
                    <a:pt x="6646" y="1200"/>
                  </a:cubicBezTo>
                  <a:cubicBezTo>
                    <a:pt x="5904" y="401"/>
                    <a:pt x="4968"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0"/>
            <p:cNvSpPr/>
            <p:nvPr/>
          </p:nvSpPr>
          <p:spPr>
            <a:xfrm>
              <a:off x="2098125" y="2443175"/>
              <a:ext cx="238525" cy="179725"/>
            </a:xfrm>
            <a:custGeom>
              <a:rect b="b" l="l" r="r" t="t"/>
              <a:pathLst>
                <a:path extrusionOk="0" h="7189" w="9541">
                  <a:moveTo>
                    <a:pt x="4759" y="0"/>
                  </a:moveTo>
                  <a:cubicBezTo>
                    <a:pt x="3849" y="0"/>
                    <a:pt x="2937" y="360"/>
                    <a:pt x="2252" y="1085"/>
                  </a:cubicBezTo>
                  <a:cubicBezTo>
                    <a:pt x="1" y="3309"/>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0"/>
            <p:cNvSpPr/>
            <p:nvPr/>
          </p:nvSpPr>
          <p:spPr>
            <a:xfrm>
              <a:off x="209825" y="4962975"/>
              <a:ext cx="238525" cy="180325"/>
            </a:xfrm>
            <a:custGeom>
              <a:rect b="b" l="l" r="r" t="t"/>
              <a:pathLst>
                <a:path extrusionOk="0" h="7213" w="9541">
                  <a:moveTo>
                    <a:pt x="4760" y="0"/>
                  </a:moveTo>
                  <a:cubicBezTo>
                    <a:pt x="1609" y="0"/>
                    <a:pt x="1" y="3833"/>
                    <a:pt x="2217" y="6076"/>
                  </a:cubicBezTo>
                  <a:cubicBezTo>
                    <a:pt x="2904" y="6832"/>
                    <a:pt x="3836" y="7212"/>
                    <a:pt x="4767" y="7212"/>
                  </a:cubicBezTo>
                  <a:cubicBezTo>
                    <a:pt x="5673" y="7212"/>
                    <a:pt x="6580" y="6853"/>
                    <a:pt x="7262" y="6130"/>
                  </a:cubicBezTo>
                  <a:cubicBezTo>
                    <a:pt x="9540" y="3906"/>
                    <a:pt x="7994" y="55"/>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0"/>
            <p:cNvSpPr/>
            <p:nvPr/>
          </p:nvSpPr>
          <p:spPr>
            <a:xfrm>
              <a:off x="857225" y="4332350"/>
              <a:ext cx="201400" cy="180975"/>
            </a:xfrm>
            <a:custGeom>
              <a:rect b="b" l="l" r="r" t="t"/>
              <a:pathLst>
                <a:path extrusionOk="0" h="7239" w="8056">
                  <a:moveTo>
                    <a:pt x="4035" y="1"/>
                  </a:moveTo>
                  <a:cubicBezTo>
                    <a:pt x="3185" y="1"/>
                    <a:pt x="2336" y="334"/>
                    <a:pt x="1628" y="1004"/>
                  </a:cubicBezTo>
                  <a:cubicBezTo>
                    <a:pt x="136" y="2387"/>
                    <a:pt x="0" y="4557"/>
                    <a:pt x="1411" y="6049"/>
                  </a:cubicBezTo>
                  <a:cubicBezTo>
                    <a:pt x="2098" y="6837"/>
                    <a:pt x="3066" y="7239"/>
                    <a:pt x="4038" y="7239"/>
                  </a:cubicBezTo>
                  <a:cubicBezTo>
                    <a:pt x="4906" y="7239"/>
                    <a:pt x="5777" y="6918"/>
                    <a:pt x="6456" y="6266"/>
                  </a:cubicBezTo>
                  <a:cubicBezTo>
                    <a:pt x="7975" y="4937"/>
                    <a:pt x="8056" y="2631"/>
                    <a:pt x="6673" y="1221"/>
                  </a:cubicBezTo>
                  <a:cubicBezTo>
                    <a:pt x="5918" y="409"/>
                    <a:pt x="4975"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0"/>
            <p:cNvSpPr/>
            <p:nvPr/>
          </p:nvSpPr>
          <p:spPr>
            <a:xfrm>
              <a:off x="1468850" y="3702900"/>
              <a:ext cx="238325" cy="179900"/>
            </a:xfrm>
            <a:custGeom>
              <a:rect b="b" l="l" r="r" t="t"/>
              <a:pathLst>
                <a:path extrusionOk="0" h="7196" w="9533">
                  <a:moveTo>
                    <a:pt x="4780" y="0"/>
                  </a:moveTo>
                  <a:cubicBezTo>
                    <a:pt x="3878" y="0"/>
                    <a:pt x="2971" y="346"/>
                    <a:pt x="2279" y="1038"/>
                  </a:cubicBezTo>
                  <a:cubicBezTo>
                    <a:pt x="1" y="3262"/>
                    <a:pt x="1520" y="7141"/>
                    <a:pt x="4720" y="7195"/>
                  </a:cubicBezTo>
                  <a:cubicBezTo>
                    <a:pt x="4743" y="7196"/>
                    <a:pt x="4765" y="7196"/>
                    <a:pt x="4787" y="7196"/>
                  </a:cubicBezTo>
                  <a:cubicBezTo>
                    <a:pt x="7917" y="7196"/>
                    <a:pt x="9533" y="3409"/>
                    <a:pt x="7324" y="1119"/>
                  </a:cubicBezTo>
                  <a:cubicBezTo>
                    <a:pt x="6647" y="373"/>
                    <a:pt x="5717" y="0"/>
                    <a:pt x="478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0"/>
            <p:cNvSpPr/>
            <p:nvPr/>
          </p:nvSpPr>
          <p:spPr>
            <a:xfrm>
              <a:off x="5247225" y="3073125"/>
              <a:ext cx="239175" cy="179725"/>
            </a:xfrm>
            <a:custGeom>
              <a:rect b="b" l="l" r="r" t="t"/>
              <a:pathLst>
                <a:path extrusionOk="0" h="7189" w="9567">
                  <a:moveTo>
                    <a:pt x="4765" y="0"/>
                  </a:moveTo>
                  <a:cubicBezTo>
                    <a:pt x="3855" y="0"/>
                    <a:pt x="2950" y="360"/>
                    <a:pt x="2278" y="1085"/>
                  </a:cubicBezTo>
                  <a:cubicBezTo>
                    <a:pt x="0" y="3337"/>
                    <a:pt x="1573" y="7188"/>
                    <a:pt x="4774" y="7188"/>
                  </a:cubicBezTo>
                  <a:cubicBezTo>
                    <a:pt x="4785" y="7188"/>
                    <a:pt x="4796" y="7188"/>
                    <a:pt x="4807" y="7188"/>
                  </a:cubicBezTo>
                  <a:cubicBezTo>
                    <a:pt x="7959" y="7188"/>
                    <a:pt x="9567"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0"/>
            <p:cNvSpPr/>
            <p:nvPr/>
          </p:nvSpPr>
          <p:spPr>
            <a:xfrm>
              <a:off x="5877175" y="2443400"/>
              <a:ext cx="238125" cy="180200"/>
            </a:xfrm>
            <a:custGeom>
              <a:rect b="b" l="l" r="r" t="t"/>
              <a:pathLst>
                <a:path extrusionOk="0" h="7208" w="9525">
                  <a:moveTo>
                    <a:pt x="4761" y="0"/>
                  </a:moveTo>
                  <a:cubicBezTo>
                    <a:pt x="3895" y="0"/>
                    <a:pt x="3027" y="340"/>
                    <a:pt x="2306" y="1022"/>
                  </a:cubicBezTo>
                  <a:cubicBezTo>
                    <a:pt x="0" y="3219"/>
                    <a:pt x="1492" y="7125"/>
                    <a:pt x="4665" y="7206"/>
                  </a:cubicBezTo>
                  <a:cubicBezTo>
                    <a:pt x="4699" y="7207"/>
                    <a:pt x="4732" y="7208"/>
                    <a:pt x="4766" y="7208"/>
                  </a:cubicBezTo>
                  <a:cubicBezTo>
                    <a:pt x="7901" y="7208"/>
                    <a:pt x="9525" y="3439"/>
                    <a:pt x="7351" y="1158"/>
                  </a:cubicBezTo>
                  <a:cubicBezTo>
                    <a:pt x="6608" y="387"/>
                    <a:pt x="5685"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0"/>
            <p:cNvSpPr/>
            <p:nvPr/>
          </p:nvSpPr>
          <p:spPr>
            <a:xfrm>
              <a:off x="3988175" y="4963650"/>
              <a:ext cx="238525" cy="179975"/>
            </a:xfrm>
            <a:custGeom>
              <a:rect b="b" l="l" r="r" t="t"/>
              <a:pathLst>
                <a:path extrusionOk="0" h="7199" w="9541">
                  <a:moveTo>
                    <a:pt x="4760" y="0"/>
                  </a:moveTo>
                  <a:cubicBezTo>
                    <a:pt x="1582" y="0"/>
                    <a:pt x="1" y="3833"/>
                    <a:pt x="2244" y="6076"/>
                  </a:cubicBezTo>
                  <a:cubicBezTo>
                    <a:pt x="2926" y="6826"/>
                    <a:pt x="3853" y="7198"/>
                    <a:pt x="4780" y="7198"/>
                  </a:cubicBezTo>
                  <a:cubicBezTo>
                    <a:pt x="5697" y="7198"/>
                    <a:pt x="6614" y="6832"/>
                    <a:pt x="7289" y="6103"/>
                  </a:cubicBezTo>
                  <a:cubicBezTo>
                    <a:pt x="9541" y="3852"/>
                    <a:pt x="7967" y="0"/>
                    <a:pt x="4794" y="0"/>
                  </a:cubicBezTo>
                  <a:cubicBezTo>
                    <a:pt x="4783" y="0"/>
                    <a:pt x="4772"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0"/>
            <p:cNvSpPr/>
            <p:nvPr/>
          </p:nvSpPr>
          <p:spPr>
            <a:xfrm>
              <a:off x="4617650" y="4333675"/>
              <a:ext cx="239000" cy="180100"/>
            </a:xfrm>
            <a:custGeom>
              <a:rect b="b" l="l" r="r" t="t"/>
              <a:pathLst>
                <a:path extrusionOk="0" h="7204" w="9560">
                  <a:moveTo>
                    <a:pt x="4773" y="1"/>
                  </a:moveTo>
                  <a:cubicBezTo>
                    <a:pt x="1643" y="1"/>
                    <a:pt x="1" y="3788"/>
                    <a:pt x="2209" y="6050"/>
                  </a:cubicBezTo>
                  <a:cubicBezTo>
                    <a:pt x="2892" y="6817"/>
                    <a:pt x="3840" y="7204"/>
                    <a:pt x="4788" y="7204"/>
                  </a:cubicBezTo>
                  <a:cubicBezTo>
                    <a:pt x="5685" y="7204"/>
                    <a:pt x="6582" y="6857"/>
                    <a:pt x="7254" y="6159"/>
                  </a:cubicBezTo>
                  <a:cubicBezTo>
                    <a:pt x="9560" y="3934"/>
                    <a:pt x="8014" y="56"/>
                    <a:pt x="4840" y="1"/>
                  </a:cubicBezTo>
                  <a:cubicBezTo>
                    <a:pt x="4818" y="1"/>
                    <a:pt x="4796"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0"/>
            <p:cNvSpPr/>
            <p:nvPr/>
          </p:nvSpPr>
          <p:spPr>
            <a:xfrm>
              <a:off x="5247400" y="3702975"/>
              <a:ext cx="238525" cy="179825"/>
            </a:xfrm>
            <a:custGeom>
              <a:rect b="b" l="l" r="r" t="t"/>
              <a:pathLst>
                <a:path extrusionOk="0" h="7193" w="9541">
                  <a:moveTo>
                    <a:pt x="4768" y="1"/>
                  </a:moveTo>
                  <a:cubicBezTo>
                    <a:pt x="3836" y="1"/>
                    <a:pt x="2905" y="374"/>
                    <a:pt x="2217" y="1116"/>
                  </a:cubicBezTo>
                  <a:cubicBezTo>
                    <a:pt x="1" y="3387"/>
                    <a:pt x="1609" y="7192"/>
                    <a:pt x="4787" y="7192"/>
                  </a:cubicBezTo>
                  <a:cubicBezTo>
                    <a:pt x="4799" y="7192"/>
                    <a:pt x="4810" y="7192"/>
                    <a:pt x="4821" y="7192"/>
                  </a:cubicBezTo>
                  <a:cubicBezTo>
                    <a:pt x="7995" y="7165"/>
                    <a:pt x="9541" y="3286"/>
                    <a:pt x="7262" y="1062"/>
                  </a:cubicBezTo>
                  <a:cubicBezTo>
                    <a:pt x="6580" y="353"/>
                    <a:pt x="5674"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0"/>
            <p:cNvSpPr/>
            <p:nvPr/>
          </p:nvSpPr>
          <p:spPr>
            <a:xfrm>
              <a:off x="5896150" y="3072975"/>
              <a:ext cx="202775" cy="183550"/>
            </a:xfrm>
            <a:custGeom>
              <a:rect b="b" l="l" r="r" t="t"/>
              <a:pathLst>
                <a:path extrusionOk="0" h="7342" w="8111">
                  <a:moveTo>
                    <a:pt x="4006" y="0"/>
                  </a:moveTo>
                  <a:cubicBezTo>
                    <a:pt x="3156" y="0"/>
                    <a:pt x="2308" y="327"/>
                    <a:pt x="1601" y="983"/>
                  </a:cubicBezTo>
                  <a:cubicBezTo>
                    <a:pt x="82" y="2393"/>
                    <a:pt x="1" y="4536"/>
                    <a:pt x="1384" y="6028"/>
                  </a:cubicBezTo>
                  <a:cubicBezTo>
                    <a:pt x="2090" y="6896"/>
                    <a:pt x="3109" y="7341"/>
                    <a:pt x="4135" y="7341"/>
                  </a:cubicBezTo>
                  <a:cubicBezTo>
                    <a:pt x="5000" y="7341"/>
                    <a:pt x="5870" y="7025"/>
                    <a:pt x="6565" y="6380"/>
                  </a:cubicBezTo>
                  <a:cubicBezTo>
                    <a:pt x="8084" y="4997"/>
                    <a:pt x="8111" y="2637"/>
                    <a:pt x="6646" y="1200"/>
                  </a:cubicBezTo>
                  <a:cubicBezTo>
                    <a:pt x="5890" y="401"/>
                    <a:pt x="4947" y="0"/>
                    <a:pt x="400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0"/>
            <p:cNvSpPr/>
            <p:nvPr/>
          </p:nvSpPr>
          <p:spPr>
            <a:xfrm>
              <a:off x="6506450" y="2443400"/>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7"/>
                    <a:pt x="4765" y="7207"/>
                    <a:pt x="4787" y="7207"/>
                  </a:cubicBezTo>
                  <a:cubicBezTo>
                    <a:pt x="7943" y="7207"/>
                    <a:pt x="9559" y="3420"/>
                    <a:pt x="7351" y="1131"/>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0"/>
            <p:cNvSpPr/>
            <p:nvPr/>
          </p:nvSpPr>
          <p:spPr>
            <a:xfrm>
              <a:off x="4617950" y="4962975"/>
              <a:ext cx="238700" cy="180400"/>
            </a:xfrm>
            <a:custGeom>
              <a:rect b="b" l="l" r="r" t="t"/>
              <a:pathLst>
                <a:path extrusionOk="0" h="7216" w="9548">
                  <a:moveTo>
                    <a:pt x="4747" y="0"/>
                  </a:moveTo>
                  <a:cubicBezTo>
                    <a:pt x="1573" y="27"/>
                    <a:pt x="0" y="3879"/>
                    <a:pt x="2251" y="6130"/>
                  </a:cubicBezTo>
                  <a:cubicBezTo>
                    <a:pt x="2937" y="6856"/>
                    <a:pt x="3848" y="7215"/>
                    <a:pt x="4759" y="7215"/>
                  </a:cubicBezTo>
                  <a:cubicBezTo>
                    <a:pt x="5686" y="7215"/>
                    <a:pt x="6612" y="6842"/>
                    <a:pt x="7296" y="6103"/>
                  </a:cubicBezTo>
                  <a:cubicBezTo>
                    <a:pt x="9548" y="3852"/>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0"/>
            <p:cNvSpPr/>
            <p:nvPr/>
          </p:nvSpPr>
          <p:spPr>
            <a:xfrm>
              <a:off x="5265525" y="4332375"/>
              <a:ext cx="202100" cy="181000"/>
            </a:xfrm>
            <a:custGeom>
              <a:rect b="b" l="l" r="r" t="t"/>
              <a:pathLst>
                <a:path extrusionOk="0" h="7240" w="8084">
                  <a:moveTo>
                    <a:pt x="4012" y="1"/>
                  </a:moveTo>
                  <a:cubicBezTo>
                    <a:pt x="3198" y="1"/>
                    <a:pt x="2389" y="303"/>
                    <a:pt x="1709" y="921"/>
                  </a:cubicBezTo>
                  <a:cubicBezTo>
                    <a:pt x="163" y="2305"/>
                    <a:pt x="0" y="4448"/>
                    <a:pt x="1357" y="5966"/>
                  </a:cubicBezTo>
                  <a:cubicBezTo>
                    <a:pt x="2110" y="6808"/>
                    <a:pt x="3087" y="7240"/>
                    <a:pt x="4067" y="7240"/>
                  </a:cubicBezTo>
                  <a:cubicBezTo>
                    <a:pt x="4888" y="7240"/>
                    <a:pt x="5709" y="6937"/>
                    <a:pt x="6402" y="6319"/>
                  </a:cubicBezTo>
                  <a:cubicBezTo>
                    <a:pt x="7893" y="4990"/>
                    <a:pt x="8083" y="2793"/>
                    <a:pt x="6727" y="1274"/>
                  </a:cubicBezTo>
                  <a:cubicBezTo>
                    <a:pt x="5959"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0"/>
            <p:cNvSpPr/>
            <p:nvPr/>
          </p:nvSpPr>
          <p:spPr>
            <a:xfrm>
              <a:off x="5896150" y="3702650"/>
              <a:ext cx="200750" cy="180725"/>
            </a:xfrm>
            <a:custGeom>
              <a:rect b="b" l="l" r="r" t="t"/>
              <a:pathLst>
                <a:path extrusionOk="0" h="7229" w="8030">
                  <a:moveTo>
                    <a:pt x="3995" y="0"/>
                  </a:moveTo>
                  <a:cubicBezTo>
                    <a:pt x="3149" y="0"/>
                    <a:pt x="2305" y="328"/>
                    <a:pt x="1601" y="994"/>
                  </a:cubicBezTo>
                  <a:cubicBezTo>
                    <a:pt x="82" y="2431"/>
                    <a:pt x="1" y="4547"/>
                    <a:pt x="1384" y="6039"/>
                  </a:cubicBezTo>
                  <a:cubicBezTo>
                    <a:pt x="2129" y="6827"/>
                    <a:pt x="3086" y="7229"/>
                    <a:pt x="4043" y="7229"/>
                  </a:cubicBezTo>
                  <a:cubicBezTo>
                    <a:pt x="4898" y="7229"/>
                    <a:pt x="5752" y="6908"/>
                    <a:pt x="6456" y="6256"/>
                  </a:cubicBezTo>
                  <a:cubicBezTo>
                    <a:pt x="7948" y="4954"/>
                    <a:pt x="8029" y="2648"/>
                    <a:pt x="6646" y="1211"/>
                  </a:cubicBezTo>
                  <a:cubicBezTo>
                    <a:pt x="5887" y="409"/>
                    <a:pt x="4940" y="0"/>
                    <a:pt x="399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0"/>
            <p:cNvSpPr/>
            <p:nvPr/>
          </p:nvSpPr>
          <p:spPr>
            <a:xfrm>
              <a:off x="6506825" y="3073100"/>
              <a:ext cx="239000" cy="179750"/>
            </a:xfrm>
            <a:custGeom>
              <a:rect b="b" l="l" r="r" t="t"/>
              <a:pathLst>
                <a:path extrusionOk="0" h="7190" w="9560">
                  <a:moveTo>
                    <a:pt x="4773" y="1"/>
                  </a:moveTo>
                  <a:cubicBezTo>
                    <a:pt x="3837" y="1"/>
                    <a:pt x="2900" y="381"/>
                    <a:pt x="2209" y="1141"/>
                  </a:cubicBezTo>
                  <a:cubicBezTo>
                    <a:pt x="1" y="3403"/>
                    <a:pt x="1617" y="7190"/>
                    <a:pt x="4773" y="7190"/>
                  </a:cubicBezTo>
                  <a:cubicBezTo>
                    <a:pt x="4795" y="7190"/>
                    <a:pt x="4818" y="7190"/>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0"/>
            <p:cNvSpPr/>
            <p:nvPr/>
          </p:nvSpPr>
          <p:spPr>
            <a:xfrm>
              <a:off x="5247225" y="4963650"/>
              <a:ext cx="238700" cy="180050"/>
            </a:xfrm>
            <a:custGeom>
              <a:rect b="b" l="l" r="r" t="t"/>
              <a:pathLst>
                <a:path extrusionOk="0" h="7202" w="9548">
                  <a:moveTo>
                    <a:pt x="4774" y="0"/>
                  </a:moveTo>
                  <a:cubicBezTo>
                    <a:pt x="1600" y="0"/>
                    <a:pt x="0" y="3852"/>
                    <a:pt x="2251" y="6103"/>
                  </a:cubicBezTo>
                  <a:cubicBezTo>
                    <a:pt x="2929" y="6836"/>
                    <a:pt x="3852" y="7202"/>
                    <a:pt x="4774" y="7202"/>
                  </a:cubicBezTo>
                  <a:cubicBezTo>
                    <a:pt x="5696" y="7202"/>
                    <a:pt x="6618" y="6836"/>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0"/>
            <p:cNvSpPr/>
            <p:nvPr/>
          </p:nvSpPr>
          <p:spPr>
            <a:xfrm>
              <a:off x="5877550" y="4332575"/>
              <a:ext cx="238325" cy="180175"/>
            </a:xfrm>
            <a:custGeom>
              <a:rect b="b" l="l" r="r" t="t"/>
              <a:pathLst>
                <a:path extrusionOk="0" h="7207" w="9533">
                  <a:moveTo>
                    <a:pt x="4749" y="1"/>
                  </a:moveTo>
                  <a:cubicBezTo>
                    <a:pt x="3805" y="1"/>
                    <a:pt x="2862" y="381"/>
                    <a:pt x="2182" y="1130"/>
                  </a:cubicBezTo>
                  <a:cubicBezTo>
                    <a:pt x="1" y="3420"/>
                    <a:pt x="1617" y="7207"/>
                    <a:pt x="4773" y="7207"/>
                  </a:cubicBezTo>
                  <a:cubicBezTo>
                    <a:pt x="4795" y="7207"/>
                    <a:pt x="4818" y="7207"/>
                    <a:pt x="4840" y="7206"/>
                  </a:cubicBezTo>
                  <a:cubicBezTo>
                    <a:pt x="8014" y="7125"/>
                    <a:pt x="9533" y="3246"/>
                    <a:pt x="7227" y="1049"/>
                  </a:cubicBezTo>
                  <a:cubicBezTo>
                    <a:pt x="6552"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0"/>
            <p:cNvSpPr/>
            <p:nvPr/>
          </p:nvSpPr>
          <p:spPr>
            <a:xfrm>
              <a:off x="6506450" y="3702975"/>
              <a:ext cx="239000" cy="179825"/>
            </a:xfrm>
            <a:custGeom>
              <a:rect b="b" l="l" r="r" t="t"/>
              <a:pathLst>
                <a:path extrusionOk="0" h="7193" w="9560">
                  <a:moveTo>
                    <a:pt x="4794" y="0"/>
                  </a:moveTo>
                  <a:cubicBezTo>
                    <a:pt x="3897" y="0"/>
                    <a:pt x="2994" y="346"/>
                    <a:pt x="2306" y="1035"/>
                  </a:cubicBezTo>
                  <a:cubicBezTo>
                    <a:pt x="0" y="3259"/>
                    <a:pt x="1546" y="7138"/>
                    <a:pt x="4720" y="7192"/>
                  </a:cubicBezTo>
                  <a:cubicBezTo>
                    <a:pt x="4742" y="7193"/>
                    <a:pt x="4765" y="7193"/>
                    <a:pt x="4787" y="7193"/>
                  </a:cubicBezTo>
                  <a:cubicBezTo>
                    <a:pt x="7943" y="7193"/>
                    <a:pt x="9559" y="3406"/>
                    <a:pt x="7351" y="1144"/>
                  </a:cubicBezTo>
                  <a:cubicBezTo>
                    <a:pt x="6671" y="380"/>
                    <a:pt x="5735" y="0"/>
                    <a:pt x="47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0"/>
            <p:cNvSpPr/>
            <p:nvPr/>
          </p:nvSpPr>
          <p:spPr>
            <a:xfrm>
              <a:off x="5896150" y="4962125"/>
              <a:ext cx="201425" cy="181050"/>
            </a:xfrm>
            <a:custGeom>
              <a:rect b="b" l="l" r="r" t="t"/>
              <a:pathLst>
                <a:path extrusionOk="0" h="7242" w="8057">
                  <a:moveTo>
                    <a:pt x="4006" y="1"/>
                  </a:moveTo>
                  <a:cubicBezTo>
                    <a:pt x="3156" y="1"/>
                    <a:pt x="2308" y="328"/>
                    <a:pt x="1601" y="984"/>
                  </a:cubicBezTo>
                  <a:cubicBezTo>
                    <a:pt x="109" y="2394"/>
                    <a:pt x="1" y="4564"/>
                    <a:pt x="1384" y="6056"/>
                  </a:cubicBezTo>
                  <a:cubicBezTo>
                    <a:pt x="2083" y="6840"/>
                    <a:pt x="3051" y="7242"/>
                    <a:pt x="4021" y="7242"/>
                  </a:cubicBezTo>
                  <a:cubicBezTo>
                    <a:pt x="4897" y="7242"/>
                    <a:pt x="5774" y="6915"/>
                    <a:pt x="6456" y="6246"/>
                  </a:cubicBezTo>
                  <a:cubicBezTo>
                    <a:pt x="7948" y="4944"/>
                    <a:pt x="8056" y="2638"/>
                    <a:pt x="6646" y="1201"/>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0"/>
            <p:cNvSpPr/>
            <p:nvPr/>
          </p:nvSpPr>
          <p:spPr>
            <a:xfrm>
              <a:off x="6507125" y="4332300"/>
              <a:ext cx="238125" cy="180475"/>
            </a:xfrm>
            <a:custGeom>
              <a:rect b="b" l="l" r="r" t="t"/>
              <a:pathLst>
                <a:path extrusionOk="0" h="7219" w="9525">
                  <a:moveTo>
                    <a:pt x="4739" y="1"/>
                  </a:moveTo>
                  <a:cubicBezTo>
                    <a:pt x="3881" y="1"/>
                    <a:pt x="3024" y="341"/>
                    <a:pt x="2306" y="1033"/>
                  </a:cubicBezTo>
                  <a:cubicBezTo>
                    <a:pt x="0" y="3230"/>
                    <a:pt x="1492" y="7136"/>
                    <a:pt x="4666" y="7217"/>
                  </a:cubicBezTo>
                  <a:cubicBezTo>
                    <a:pt x="4699" y="7218"/>
                    <a:pt x="4732" y="7218"/>
                    <a:pt x="4765" y="7218"/>
                  </a:cubicBezTo>
                  <a:cubicBezTo>
                    <a:pt x="7874" y="7218"/>
                    <a:pt x="9525" y="3450"/>
                    <a:pt x="7351" y="1169"/>
                  </a:cubicBezTo>
                  <a:cubicBezTo>
                    <a:pt x="6591" y="395"/>
                    <a:pt x="5664" y="1"/>
                    <a:pt x="473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0"/>
            <p:cNvSpPr/>
            <p:nvPr/>
          </p:nvSpPr>
          <p:spPr>
            <a:xfrm>
              <a:off x="6506825" y="4962275"/>
              <a:ext cx="239000" cy="179750"/>
            </a:xfrm>
            <a:custGeom>
              <a:rect b="b" l="l" r="r" t="t"/>
              <a:pathLst>
                <a:path extrusionOk="0" h="7190" w="9560">
                  <a:moveTo>
                    <a:pt x="4773" y="1"/>
                  </a:moveTo>
                  <a:cubicBezTo>
                    <a:pt x="3837" y="1"/>
                    <a:pt x="2900" y="381"/>
                    <a:pt x="2209" y="1140"/>
                  </a:cubicBezTo>
                  <a:cubicBezTo>
                    <a:pt x="1" y="3403"/>
                    <a:pt x="1617" y="7190"/>
                    <a:pt x="4773" y="7190"/>
                  </a:cubicBezTo>
                  <a:cubicBezTo>
                    <a:pt x="4795" y="7190"/>
                    <a:pt x="4818" y="7189"/>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0"/>
            <p:cNvSpPr/>
            <p:nvPr/>
          </p:nvSpPr>
          <p:spPr>
            <a:xfrm>
              <a:off x="4006300" y="2443200"/>
              <a:ext cx="202100" cy="180775"/>
            </a:xfrm>
            <a:custGeom>
              <a:rect b="b" l="l" r="r" t="t"/>
              <a:pathLst>
                <a:path extrusionOk="0" h="7231" w="8084">
                  <a:moveTo>
                    <a:pt x="4023" y="1"/>
                  </a:moveTo>
                  <a:cubicBezTo>
                    <a:pt x="3204" y="1"/>
                    <a:pt x="2389" y="304"/>
                    <a:pt x="1709" y="922"/>
                  </a:cubicBezTo>
                  <a:cubicBezTo>
                    <a:pt x="190" y="2278"/>
                    <a:pt x="0" y="4448"/>
                    <a:pt x="1329" y="5967"/>
                  </a:cubicBezTo>
                  <a:cubicBezTo>
                    <a:pt x="2056" y="6797"/>
                    <a:pt x="3051" y="7231"/>
                    <a:pt x="4052" y="7231"/>
                  </a:cubicBezTo>
                  <a:cubicBezTo>
                    <a:pt x="4881" y="7231"/>
                    <a:pt x="5714" y="6934"/>
                    <a:pt x="6402" y="6319"/>
                  </a:cubicBezTo>
                  <a:cubicBezTo>
                    <a:pt x="7893" y="4990"/>
                    <a:pt x="8083" y="2766"/>
                    <a:pt x="6754" y="1274"/>
                  </a:cubicBezTo>
                  <a:cubicBezTo>
                    <a:pt x="5987"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0"/>
            <p:cNvSpPr/>
            <p:nvPr/>
          </p:nvSpPr>
          <p:spPr>
            <a:xfrm>
              <a:off x="3988000" y="3073100"/>
              <a:ext cx="238125" cy="179775"/>
            </a:xfrm>
            <a:custGeom>
              <a:rect b="b" l="l" r="r" t="t"/>
              <a:pathLst>
                <a:path extrusionOk="0" h="7191" w="9525">
                  <a:moveTo>
                    <a:pt x="4787" y="1"/>
                  </a:moveTo>
                  <a:cubicBezTo>
                    <a:pt x="3885" y="1"/>
                    <a:pt x="2984" y="354"/>
                    <a:pt x="2306" y="1059"/>
                  </a:cubicBezTo>
                  <a:cubicBezTo>
                    <a:pt x="0" y="3256"/>
                    <a:pt x="1519" y="7135"/>
                    <a:pt x="4692" y="7189"/>
                  </a:cubicBezTo>
                  <a:cubicBezTo>
                    <a:pt x="4726" y="7190"/>
                    <a:pt x="4759" y="7190"/>
                    <a:pt x="4792" y="7190"/>
                  </a:cubicBezTo>
                  <a:cubicBezTo>
                    <a:pt x="7927" y="7190"/>
                    <a:pt x="9525" y="3395"/>
                    <a:pt x="7351" y="1141"/>
                  </a:cubicBezTo>
                  <a:cubicBezTo>
                    <a:pt x="6660" y="381"/>
                    <a:pt x="5723"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0"/>
            <p:cNvSpPr/>
            <p:nvPr/>
          </p:nvSpPr>
          <p:spPr>
            <a:xfrm>
              <a:off x="4617250" y="2443250"/>
              <a:ext cx="239200" cy="180325"/>
            </a:xfrm>
            <a:custGeom>
              <a:rect b="b" l="l" r="r" t="t"/>
              <a:pathLst>
                <a:path extrusionOk="0" h="7213" w="9568">
                  <a:moveTo>
                    <a:pt x="4791" y="1"/>
                  </a:moveTo>
                  <a:cubicBezTo>
                    <a:pt x="3881" y="1"/>
                    <a:pt x="2975" y="360"/>
                    <a:pt x="2307" y="1082"/>
                  </a:cubicBezTo>
                  <a:cubicBezTo>
                    <a:pt x="1" y="3306"/>
                    <a:pt x="1574" y="7185"/>
                    <a:pt x="4748" y="7212"/>
                  </a:cubicBezTo>
                  <a:cubicBezTo>
                    <a:pt x="4759" y="7212"/>
                    <a:pt x="4770" y="7212"/>
                    <a:pt x="4781" y="7212"/>
                  </a:cubicBezTo>
                  <a:cubicBezTo>
                    <a:pt x="7960" y="7212"/>
                    <a:pt x="9568" y="3407"/>
                    <a:pt x="7352" y="1137"/>
                  </a:cubicBezTo>
                  <a:cubicBezTo>
                    <a:pt x="6664" y="380"/>
                    <a:pt x="5726" y="1"/>
                    <a:pt x="479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0"/>
            <p:cNvSpPr/>
            <p:nvPr/>
          </p:nvSpPr>
          <p:spPr>
            <a:xfrm>
              <a:off x="3988175" y="3703750"/>
              <a:ext cx="238525" cy="180325"/>
            </a:xfrm>
            <a:custGeom>
              <a:rect b="b" l="l" r="r" t="t"/>
              <a:pathLst>
                <a:path extrusionOk="0" h="7213" w="9541">
                  <a:moveTo>
                    <a:pt x="4787" y="0"/>
                  </a:moveTo>
                  <a:cubicBezTo>
                    <a:pt x="1609" y="0"/>
                    <a:pt x="1" y="3806"/>
                    <a:pt x="2217" y="6076"/>
                  </a:cubicBezTo>
                  <a:cubicBezTo>
                    <a:pt x="2905" y="6832"/>
                    <a:pt x="3836" y="7212"/>
                    <a:pt x="4767" y="7212"/>
                  </a:cubicBezTo>
                  <a:cubicBezTo>
                    <a:pt x="5674" y="7212"/>
                    <a:pt x="6580" y="6853"/>
                    <a:pt x="7262" y="6130"/>
                  </a:cubicBezTo>
                  <a:cubicBezTo>
                    <a:pt x="9541" y="3906"/>
                    <a:pt x="7995"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0"/>
            <p:cNvSpPr/>
            <p:nvPr/>
          </p:nvSpPr>
          <p:spPr>
            <a:xfrm>
              <a:off x="4636250" y="3072975"/>
              <a:ext cx="201425" cy="180925"/>
            </a:xfrm>
            <a:custGeom>
              <a:rect b="b" l="l" r="r" t="t"/>
              <a:pathLst>
                <a:path extrusionOk="0" h="7237" w="8057">
                  <a:moveTo>
                    <a:pt x="4023" y="0"/>
                  </a:moveTo>
                  <a:cubicBezTo>
                    <a:pt x="3177" y="0"/>
                    <a:pt x="2335" y="327"/>
                    <a:pt x="1628" y="983"/>
                  </a:cubicBezTo>
                  <a:cubicBezTo>
                    <a:pt x="109" y="2393"/>
                    <a:pt x="0" y="4536"/>
                    <a:pt x="1411" y="6028"/>
                  </a:cubicBezTo>
                  <a:cubicBezTo>
                    <a:pt x="2123" y="6827"/>
                    <a:pt x="3107" y="7237"/>
                    <a:pt x="4097" y="7237"/>
                  </a:cubicBezTo>
                  <a:cubicBezTo>
                    <a:pt x="4955" y="7237"/>
                    <a:pt x="5817" y="6929"/>
                    <a:pt x="6510" y="6299"/>
                  </a:cubicBezTo>
                  <a:cubicBezTo>
                    <a:pt x="7975" y="4943"/>
                    <a:pt x="8056" y="2637"/>
                    <a:pt x="6673" y="1200"/>
                  </a:cubicBezTo>
                  <a:cubicBezTo>
                    <a:pt x="5903" y="401"/>
                    <a:pt x="4961" y="0"/>
                    <a:pt x="4023"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0"/>
            <p:cNvSpPr/>
            <p:nvPr/>
          </p:nvSpPr>
          <p:spPr>
            <a:xfrm>
              <a:off x="5247225" y="2443175"/>
              <a:ext cx="238500" cy="179725"/>
            </a:xfrm>
            <a:custGeom>
              <a:rect b="b" l="l" r="r" t="t"/>
              <a:pathLst>
                <a:path extrusionOk="0" h="7189" w="9540">
                  <a:moveTo>
                    <a:pt x="4765" y="0"/>
                  </a:moveTo>
                  <a:cubicBezTo>
                    <a:pt x="3855" y="0"/>
                    <a:pt x="2950" y="360"/>
                    <a:pt x="2278" y="1085"/>
                  </a:cubicBezTo>
                  <a:cubicBezTo>
                    <a:pt x="0" y="3309"/>
                    <a:pt x="1573" y="7188"/>
                    <a:pt x="4774" y="7188"/>
                  </a:cubicBezTo>
                  <a:cubicBezTo>
                    <a:pt x="4785" y="7188"/>
                    <a:pt x="4796" y="7188"/>
                    <a:pt x="4807" y="7188"/>
                  </a:cubicBezTo>
                  <a:cubicBezTo>
                    <a:pt x="7959" y="7188"/>
                    <a:pt x="9540"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0"/>
            <p:cNvSpPr/>
            <p:nvPr/>
          </p:nvSpPr>
          <p:spPr>
            <a:xfrm>
              <a:off x="4006975" y="4332350"/>
              <a:ext cx="201425" cy="181225"/>
            </a:xfrm>
            <a:custGeom>
              <a:rect b="b" l="l" r="r" t="t"/>
              <a:pathLst>
                <a:path extrusionOk="0" h="7249" w="8057">
                  <a:moveTo>
                    <a:pt x="4008" y="1"/>
                  </a:moveTo>
                  <a:cubicBezTo>
                    <a:pt x="3158" y="1"/>
                    <a:pt x="2309" y="334"/>
                    <a:pt x="1601" y="1004"/>
                  </a:cubicBezTo>
                  <a:cubicBezTo>
                    <a:pt x="109" y="2387"/>
                    <a:pt x="0" y="4557"/>
                    <a:pt x="1384" y="6049"/>
                  </a:cubicBezTo>
                  <a:cubicBezTo>
                    <a:pt x="2082" y="6847"/>
                    <a:pt x="3051" y="7249"/>
                    <a:pt x="4021" y="7249"/>
                  </a:cubicBezTo>
                  <a:cubicBezTo>
                    <a:pt x="4897" y="7249"/>
                    <a:pt x="5774" y="6922"/>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0"/>
            <p:cNvSpPr/>
            <p:nvPr/>
          </p:nvSpPr>
          <p:spPr>
            <a:xfrm>
              <a:off x="4617950" y="3702900"/>
              <a:ext cx="238325" cy="179900"/>
            </a:xfrm>
            <a:custGeom>
              <a:rect b="b" l="l" r="r" t="t"/>
              <a:pathLst>
                <a:path extrusionOk="0" h="7196" w="9533">
                  <a:moveTo>
                    <a:pt x="4759" y="0"/>
                  </a:moveTo>
                  <a:cubicBezTo>
                    <a:pt x="3858" y="0"/>
                    <a:pt x="2957" y="346"/>
                    <a:pt x="2279" y="1038"/>
                  </a:cubicBezTo>
                  <a:cubicBezTo>
                    <a:pt x="0" y="3262"/>
                    <a:pt x="1519" y="7141"/>
                    <a:pt x="4693" y="7195"/>
                  </a:cubicBezTo>
                  <a:cubicBezTo>
                    <a:pt x="4715" y="7196"/>
                    <a:pt x="4737" y="7196"/>
                    <a:pt x="4760" y="7196"/>
                  </a:cubicBezTo>
                  <a:cubicBezTo>
                    <a:pt x="7916" y="7196"/>
                    <a:pt x="9532" y="3409"/>
                    <a:pt x="7324" y="1119"/>
                  </a:cubicBezTo>
                  <a:cubicBezTo>
                    <a:pt x="6633" y="373"/>
                    <a:pt x="5695"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0"/>
            <p:cNvSpPr/>
            <p:nvPr/>
          </p:nvSpPr>
          <p:spPr>
            <a:xfrm>
              <a:off x="7141825" y="1811875"/>
              <a:ext cx="238700" cy="180050"/>
            </a:xfrm>
            <a:custGeom>
              <a:rect b="b" l="l" r="r" t="t"/>
              <a:pathLst>
                <a:path extrusionOk="0" h="7202" w="9548">
                  <a:moveTo>
                    <a:pt x="4774" y="0"/>
                  </a:moveTo>
                  <a:cubicBezTo>
                    <a:pt x="1600" y="0"/>
                    <a:pt x="0" y="3825"/>
                    <a:pt x="2224" y="6103"/>
                  </a:cubicBezTo>
                  <a:cubicBezTo>
                    <a:pt x="2902" y="6835"/>
                    <a:pt x="3825" y="7201"/>
                    <a:pt x="4750" y="7201"/>
                  </a:cubicBezTo>
                  <a:cubicBezTo>
                    <a:pt x="5676" y="7201"/>
                    <a:pt x="6605" y="6835"/>
                    <a:pt x="7296" y="6103"/>
                  </a:cubicBezTo>
                  <a:cubicBezTo>
                    <a:pt x="9548" y="3879"/>
                    <a:pt x="7975" y="27"/>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0"/>
            <p:cNvSpPr/>
            <p:nvPr/>
          </p:nvSpPr>
          <p:spPr>
            <a:xfrm>
              <a:off x="7142025" y="552650"/>
              <a:ext cx="238500" cy="179800"/>
            </a:xfrm>
            <a:custGeom>
              <a:rect b="b" l="l" r="r" t="t"/>
              <a:pathLst>
                <a:path extrusionOk="0" h="7192" w="9540">
                  <a:moveTo>
                    <a:pt x="4760" y="0"/>
                  </a:moveTo>
                  <a:cubicBezTo>
                    <a:pt x="1608" y="0"/>
                    <a:pt x="0" y="3806"/>
                    <a:pt x="2216" y="6076"/>
                  </a:cubicBezTo>
                  <a:cubicBezTo>
                    <a:pt x="2904" y="6819"/>
                    <a:pt x="3836" y="7192"/>
                    <a:pt x="4767" y="7192"/>
                  </a:cubicBezTo>
                  <a:cubicBezTo>
                    <a:pt x="5673" y="7192"/>
                    <a:pt x="6579" y="6839"/>
                    <a:pt x="7261" y="6130"/>
                  </a:cubicBezTo>
                  <a:cubicBezTo>
                    <a:pt x="9540" y="3906"/>
                    <a:pt x="7994" y="27"/>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0"/>
            <p:cNvSpPr/>
            <p:nvPr/>
          </p:nvSpPr>
          <p:spPr>
            <a:xfrm>
              <a:off x="7160125" y="1181075"/>
              <a:ext cx="201425" cy="181050"/>
            </a:xfrm>
            <a:custGeom>
              <a:rect b="b" l="l" r="r" t="t"/>
              <a:pathLst>
                <a:path extrusionOk="0" h="7242" w="8057">
                  <a:moveTo>
                    <a:pt x="4033" y="1"/>
                  </a:moveTo>
                  <a:cubicBezTo>
                    <a:pt x="3183" y="1"/>
                    <a:pt x="2336" y="327"/>
                    <a:pt x="1628" y="983"/>
                  </a:cubicBezTo>
                  <a:cubicBezTo>
                    <a:pt x="136" y="2394"/>
                    <a:pt x="1" y="4564"/>
                    <a:pt x="1411" y="6056"/>
                  </a:cubicBezTo>
                  <a:cubicBezTo>
                    <a:pt x="2095" y="6840"/>
                    <a:pt x="3065" y="7242"/>
                    <a:pt x="4035" y="7242"/>
                  </a:cubicBezTo>
                  <a:cubicBezTo>
                    <a:pt x="4910" y="7242"/>
                    <a:pt x="5787" y="6914"/>
                    <a:pt x="6456" y="6245"/>
                  </a:cubicBezTo>
                  <a:cubicBezTo>
                    <a:pt x="7975" y="4944"/>
                    <a:pt x="8056" y="2638"/>
                    <a:pt x="6673" y="1200"/>
                  </a:cubicBezTo>
                  <a:cubicBezTo>
                    <a:pt x="5917" y="402"/>
                    <a:pt x="4974" y="1"/>
                    <a:pt x="403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0"/>
            <p:cNvSpPr/>
            <p:nvPr/>
          </p:nvSpPr>
          <p:spPr>
            <a:xfrm>
              <a:off x="7141825" y="4962975"/>
              <a:ext cx="238700" cy="180150"/>
            </a:xfrm>
            <a:custGeom>
              <a:rect b="b" l="l" r="r" t="t"/>
              <a:pathLst>
                <a:path extrusionOk="0" h="7206" w="9548">
                  <a:moveTo>
                    <a:pt x="4801" y="0"/>
                  </a:moveTo>
                  <a:cubicBezTo>
                    <a:pt x="1600" y="0"/>
                    <a:pt x="0" y="3852"/>
                    <a:pt x="2251" y="6103"/>
                  </a:cubicBezTo>
                  <a:cubicBezTo>
                    <a:pt x="2933" y="6839"/>
                    <a:pt x="3854" y="7205"/>
                    <a:pt x="4777" y="7205"/>
                  </a:cubicBezTo>
                  <a:cubicBezTo>
                    <a:pt x="5691" y="7205"/>
                    <a:pt x="6608" y="6846"/>
                    <a:pt x="7296" y="6130"/>
                  </a:cubicBezTo>
                  <a:cubicBezTo>
                    <a:pt x="9548" y="3879"/>
                    <a:pt x="7975"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0"/>
            <p:cNvSpPr/>
            <p:nvPr/>
          </p:nvSpPr>
          <p:spPr>
            <a:xfrm>
              <a:off x="7160125" y="2443200"/>
              <a:ext cx="202100" cy="180775"/>
            </a:xfrm>
            <a:custGeom>
              <a:rect b="b" l="l" r="r" t="t"/>
              <a:pathLst>
                <a:path extrusionOk="0" h="7231" w="8084">
                  <a:moveTo>
                    <a:pt x="4012" y="1"/>
                  </a:moveTo>
                  <a:cubicBezTo>
                    <a:pt x="3198" y="1"/>
                    <a:pt x="2389" y="304"/>
                    <a:pt x="1709" y="922"/>
                  </a:cubicBezTo>
                  <a:cubicBezTo>
                    <a:pt x="190" y="2278"/>
                    <a:pt x="1" y="4448"/>
                    <a:pt x="1330" y="5967"/>
                  </a:cubicBezTo>
                  <a:cubicBezTo>
                    <a:pt x="2057" y="6797"/>
                    <a:pt x="3051" y="7231"/>
                    <a:pt x="4048" y="7231"/>
                  </a:cubicBezTo>
                  <a:cubicBezTo>
                    <a:pt x="4873" y="7231"/>
                    <a:pt x="5699" y="6934"/>
                    <a:pt x="6375" y="6319"/>
                  </a:cubicBezTo>
                  <a:cubicBezTo>
                    <a:pt x="7894" y="4990"/>
                    <a:pt x="8083" y="2766"/>
                    <a:pt x="6727" y="1274"/>
                  </a:cubicBezTo>
                  <a:cubicBezTo>
                    <a:pt x="5960"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0"/>
            <p:cNvSpPr/>
            <p:nvPr/>
          </p:nvSpPr>
          <p:spPr>
            <a:xfrm>
              <a:off x="7141825" y="3073100"/>
              <a:ext cx="238125" cy="179775"/>
            </a:xfrm>
            <a:custGeom>
              <a:rect b="b" l="l" r="r" t="t"/>
              <a:pathLst>
                <a:path extrusionOk="0" h="7191" w="9525">
                  <a:moveTo>
                    <a:pt x="4781" y="1"/>
                  </a:moveTo>
                  <a:cubicBezTo>
                    <a:pt x="3878" y="1"/>
                    <a:pt x="2971" y="354"/>
                    <a:pt x="2279" y="1059"/>
                  </a:cubicBezTo>
                  <a:cubicBezTo>
                    <a:pt x="0" y="3256"/>
                    <a:pt x="1519" y="7135"/>
                    <a:pt x="4693" y="7189"/>
                  </a:cubicBezTo>
                  <a:cubicBezTo>
                    <a:pt x="4726" y="7190"/>
                    <a:pt x="4759" y="7190"/>
                    <a:pt x="4792" y="7190"/>
                  </a:cubicBezTo>
                  <a:cubicBezTo>
                    <a:pt x="7927" y="7190"/>
                    <a:pt x="9525" y="3395"/>
                    <a:pt x="7324" y="1141"/>
                  </a:cubicBezTo>
                  <a:cubicBezTo>
                    <a:pt x="6647" y="381"/>
                    <a:pt x="5717" y="1"/>
                    <a:pt x="478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0"/>
            <p:cNvSpPr/>
            <p:nvPr/>
          </p:nvSpPr>
          <p:spPr>
            <a:xfrm>
              <a:off x="7142025" y="3703750"/>
              <a:ext cx="238500" cy="180325"/>
            </a:xfrm>
            <a:custGeom>
              <a:rect b="b" l="l" r="r" t="t"/>
              <a:pathLst>
                <a:path extrusionOk="0" h="7213" w="9540">
                  <a:moveTo>
                    <a:pt x="4760" y="0"/>
                  </a:moveTo>
                  <a:cubicBezTo>
                    <a:pt x="1608" y="0"/>
                    <a:pt x="0" y="3806"/>
                    <a:pt x="2216" y="6076"/>
                  </a:cubicBezTo>
                  <a:cubicBezTo>
                    <a:pt x="2904" y="6832"/>
                    <a:pt x="3835" y="7212"/>
                    <a:pt x="4767" y="7212"/>
                  </a:cubicBezTo>
                  <a:cubicBezTo>
                    <a:pt x="5673" y="7212"/>
                    <a:pt x="6579" y="6853"/>
                    <a:pt x="7261" y="6130"/>
                  </a:cubicBezTo>
                  <a:cubicBezTo>
                    <a:pt x="9540" y="3906"/>
                    <a:pt x="7994" y="28"/>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0"/>
            <p:cNvSpPr/>
            <p:nvPr/>
          </p:nvSpPr>
          <p:spPr>
            <a:xfrm>
              <a:off x="7160125" y="4332350"/>
              <a:ext cx="201425" cy="181225"/>
            </a:xfrm>
            <a:custGeom>
              <a:rect b="b" l="l" r="r" t="t"/>
              <a:pathLst>
                <a:path extrusionOk="0" h="7249" w="8057">
                  <a:moveTo>
                    <a:pt x="4035" y="1"/>
                  </a:moveTo>
                  <a:cubicBezTo>
                    <a:pt x="3185" y="1"/>
                    <a:pt x="2336" y="334"/>
                    <a:pt x="1628" y="1004"/>
                  </a:cubicBezTo>
                  <a:cubicBezTo>
                    <a:pt x="136" y="2387"/>
                    <a:pt x="1" y="4557"/>
                    <a:pt x="1411" y="6049"/>
                  </a:cubicBezTo>
                  <a:cubicBezTo>
                    <a:pt x="2095" y="6847"/>
                    <a:pt x="3065" y="7249"/>
                    <a:pt x="4035" y="7249"/>
                  </a:cubicBezTo>
                  <a:cubicBezTo>
                    <a:pt x="4911" y="7249"/>
                    <a:pt x="5787" y="6922"/>
                    <a:pt x="6456" y="6266"/>
                  </a:cubicBezTo>
                  <a:cubicBezTo>
                    <a:pt x="7975" y="4937"/>
                    <a:pt x="8056" y="2631"/>
                    <a:pt x="6673" y="1221"/>
                  </a:cubicBezTo>
                  <a:cubicBezTo>
                    <a:pt x="5918" y="409"/>
                    <a:pt x="4976"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0" name="Google Shape;1790;p20"/>
          <p:cNvGrpSpPr/>
          <p:nvPr/>
        </p:nvGrpSpPr>
        <p:grpSpPr>
          <a:xfrm rot="-1089652">
            <a:off x="6810716" y="3010922"/>
            <a:ext cx="4860947" cy="3522987"/>
            <a:chOff x="879525" y="238350"/>
            <a:chExt cx="5929900" cy="5134125"/>
          </a:xfrm>
        </p:grpSpPr>
        <p:sp>
          <p:nvSpPr>
            <p:cNvPr id="1791" name="Google Shape;1791;p20"/>
            <p:cNvSpPr/>
            <p:nvPr/>
          </p:nvSpPr>
          <p:spPr>
            <a:xfrm>
              <a:off x="879525" y="350950"/>
              <a:ext cx="5929900" cy="4895750"/>
            </a:xfrm>
            <a:custGeom>
              <a:rect b="b" l="l" r="r" t="t"/>
              <a:pathLst>
                <a:path extrusionOk="0" h="195830" w="237196">
                  <a:moveTo>
                    <a:pt x="182493" y="0"/>
                  </a:moveTo>
                  <a:cubicBezTo>
                    <a:pt x="160794" y="0"/>
                    <a:pt x="136857" y="13684"/>
                    <a:pt x="125770" y="46667"/>
                  </a:cubicBezTo>
                  <a:cubicBezTo>
                    <a:pt x="112501" y="86475"/>
                    <a:pt x="99703" y="101135"/>
                    <a:pt x="82683" y="101135"/>
                  </a:cubicBezTo>
                  <a:cubicBezTo>
                    <a:pt x="77764" y="101135"/>
                    <a:pt x="72494" y="99911"/>
                    <a:pt x="66757" y="97716"/>
                  </a:cubicBezTo>
                  <a:cubicBezTo>
                    <a:pt x="59909" y="95081"/>
                    <a:pt x="53433" y="93896"/>
                    <a:pt x="47460" y="93896"/>
                  </a:cubicBezTo>
                  <a:cubicBezTo>
                    <a:pt x="17332" y="93896"/>
                    <a:pt x="1" y="124030"/>
                    <a:pt x="12313" y="150071"/>
                  </a:cubicBezTo>
                  <a:cubicBezTo>
                    <a:pt x="19223" y="164795"/>
                    <a:pt x="29540" y="168076"/>
                    <a:pt x="41648" y="168076"/>
                  </a:cubicBezTo>
                  <a:cubicBezTo>
                    <a:pt x="51382" y="168076"/>
                    <a:pt x="62272" y="165955"/>
                    <a:pt x="73479" y="165955"/>
                  </a:cubicBezTo>
                  <a:cubicBezTo>
                    <a:pt x="86528" y="165955"/>
                    <a:pt x="100005" y="168830"/>
                    <a:pt x="112584" y="181275"/>
                  </a:cubicBezTo>
                  <a:cubicBezTo>
                    <a:pt x="123109" y="191650"/>
                    <a:pt x="135906" y="195830"/>
                    <a:pt x="148277" y="195830"/>
                  </a:cubicBezTo>
                  <a:cubicBezTo>
                    <a:pt x="168129" y="195830"/>
                    <a:pt x="186885" y="185066"/>
                    <a:pt x="193400" y="171875"/>
                  </a:cubicBezTo>
                  <a:cubicBezTo>
                    <a:pt x="213115" y="132315"/>
                    <a:pt x="187003" y="136231"/>
                    <a:pt x="220818" y="61420"/>
                  </a:cubicBezTo>
                  <a:cubicBezTo>
                    <a:pt x="237196" y="25134"/>
                    <a:pt x="211900" y="0"/>
                    <a:pt x="182493" y="0"/>
                  </a:cubicBezTo>
                  <a:close/>
                </a:path>
              </a:pathLst>
            </a:custGeom>
            <a:solidFill>
              <a:srgbClr val="5EA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0"/>
            <p:cNvSpPr/>
            <p:nvPr/>
          </p:nvSpPr>
          <p:spPr>
            <a:xfrm>
              <a:off x="945800" y="238350"/>
              <a:ext cx="5695725" cy="5134125"/>
            </a:xfrm>
            <a:custGeom>
              <a:rect b="b" l="l" r="r" t="t"/>
              <a:pathLst>
                <a:path extrusionOk="0" h="205365" w="227829">
                  <a:moveTo>
                    <a:pt x="206027" y="18003"/>
                  </a:moveTo>
                  <a:lnTo>
                    <a:pt x="206027" y="18003"/>
                  </a:lnTo>
                  <a:cubicBezTo>
                    <a:pt x="208273" y="19839"/>
                    <a:pt x="210274" y="21959"/>
                    <a:pt x="212031" y="24275"/>
                  </a:cubicBezTo>
                  <a:lnTo>
                    <a:pt x="210464" y="22056"/>
                  </a:lnTo>
                  <a:lnTo>
                    <a:pt x="208506" y="20097"/>
                  </a:lnTo>
                  <a:cubicBezTo>
                    <a:pt x="207853" y="19445"/>
                    <a:pt x="207070" y="18922"/>
                    <a:pt x="206417" y="18270"/>
                  </a:cubicBezTo>
                  <a:cubicBezTo>
                    <a:pt x="206283" y="18181"/>
                    <a:pt x="206154" y="18092"/>
                    <a:pt x="206027" y="18003"/>
                  </a:cubicBezTo>
                  <a:close/>
                  <a:moveTo>
                    <a:pt x="180437" y="1544"/>
                  </a:moveTo>
                  <a:cubicBezTo>
                    <a:pt x="180872" y="1544"/>
                    <a:pt x="181307" y="1548"/>
                    <a:pt x="181741" y="1558"/>
                  </a:cubicBezTo>
                  <a:cubicBezTo>
                    <a:pt x="188008" y="1819"/>
                    <a:pt x="194144" y="3255"/>
                    <a:pt x="199889" y="5605"/>
                  </a:cubicBezTo>
                  <a:cubicBezTo>
                    <a:pt x="205633" y="8086"/>
                    <a:pt x="210856" y="11611"/>
                    <a:pt x="215164" y="16181"/>
                  </a:cubicBezTo>
                  <a:cubicBezTo>
                    <a:pt x="219473" y="20881"/>
                    <a:pt x="222606" y="26495"/>
                    <a:pt x="224304" y="32501"/>
                  </a:cubicBezTo>
                  <a:cubicBezTo>
                    <a:pt x="224695" y="33806"/>
                    <a:pt x="224956" y="34981"/>
                    <a:pt x="225087" y="36287"/>
                  </a:cubicBezTo>
                  <a:cubicBezTo>
                    <a:pt x="225146" y="36584"/>
                    <a:pt x="225199" y="36875"/>
                    <a:pt x="225247" y="37162"/>
                  </a:cubicBezTo>
                  <a:lnTo>
                    <a:pt x="225247" y="37162"/>
                  </a:lnTo>
                  <a:cubicBezTo>
                    <a:pt x="225195" y="36909"/>
                    <a:pt x="225141" y="36660"/>
                    <a:pt x="225087" y="36417"/>
                  </a:cubicBezTo>
                  <a:cubicBezTo>
                    <a:pt x="224956" y="35112"/>
                    <a:pt x="224695" y="33806"/>
                    <a:pt x="224304" y="32631"/>
                  </a:cubicBezTo>
                  <a:cubicBezTo>
                    <a:pt x="222606" y="26495"/>
                    <a:pt x="219342" y="20881"/>
                    <a:pt x="214903" y="16181"/>
                  </a:cubicBezTo>
                  <a:cubicBezTo>
                    <a:pt x="210595" y="11611"/>
                    <a:pt x="205242" y="8086"/>
                    <a:pt x="199366" y="5736"/>
                  </a:cubicBezTo>
                  <a:cubicBezTo>
                    <a:pt x="193028" y="3172"/>
                    <a:pt x="186263" y="1890"/>
                    <a:pt x="179494" y="1890"/>
                  </a:cubicBezTo>
                  <a:cubicBezTo>
                    <a:pt x="173853" y="1890"/>
                    <a:pt x="168210" y="2780"/>
                    <a:pt x="162810" y="4561"/>
                  </a:cubicBezTo>
                  <a:cubicBezTo>
                    <a:pt x="156934" y="6388"/>
                    <a:pt x="151320" y="9261"/>
                    <a:pt x="146228" y="12786"/>
                  </a:cubicBezTo>
                  <a:cubicBezTo>
                    <a:pt x="141398" y="16442"/>
                    <a:pt x="136959" y="20750"/>
                    <a:pt x="133172" y="25581"/>
                  </a:cubicBezTo>
                  <a:cubicBezTo>
                    <a:pt x="131644" y="27547"/>
                    <a:pt x="130115" y="29604"/>
                    <a:pt x="128739" y="31752"/>
                  </a:cubicBezTo>
                  <a:lnTo>
                    <a:pt x="128739" y="31752"/>
                  </a:lnTo>
                  <a:lnTo>
                    <a:pt x="129386" y="30673"/>
                  </a:lnTo>
                  <a:cubicBezTo>
                    <a:pt x="129778" y="30020"/>
                    <a:pt x="130300" y="29367"/>
                    <a:pt x="130692" y="28714"/>
                  </a:cubicBezTo>
                  <a:lnTo>
                    <a:pt x="133433" y="25059"/>
                  </a:lnTo>
                  <a:cubicBezTo>
                    <a:pt x="137350" y="20228"/>
                    <a:pt x="141789" y="15919"/>
                    <a:pt x="146751" y="12264"/>
                  </a:cubicBezTo>
                  <a:cubicBezTo>
                    <a:pt x="151842" y="8739"/>
                    <a:pt x="157457" y="5997"/>
                    <a:pt x="163462" y="4169"/>
                  </a:cubicBezTo>
                  <a:cubicBezTo>
                    <a:pt x="168922" y="2349"/>
                    <a:pt x="174720" y="1544"/>
                    <a:pt x="180437" y="1544"/>
                  </a:cubicBezTo>
                  <a:close/>
                  <a:moveTo>
                    <a:pt x="225608" y="40063"/>
                  </a:moveTo>
                  <a:cubicBezTo>
                    <a:pt x="225608" y="40067"/>
                    <a:pt x="225609" y="40070"/>
                    <a:pt x="225609" y="40073"/>
                  </a:cubicBezTo>
                  <a:lnTo>
                    <a:pt x="225740" y="43859"/>
                  </a:lnTo>
                  <a:lnTo>
                    <a:pt x="225735" y="43990"/>
                  </a:lnTo>
                  <a:lnTo>
                    <a:pt x="225609" y="40204"/>
                  </a:lnTo>
                  <a:cubicBezTo>
                    <a:pt x="225609" y="40157"/>
                    <a:pt x="225609" y="40110"/>
                    <a:pt x="225608" y="40063"/>
                  </a:cubicBezTo>
                  <a:close/>
                  <a:moveTo>
                    <a:pt x="127845" y="33228"/>
                  </a:moveTo>
                  <a:cubicBezTo>
                    <a:pt x="127202" y="34465"/>
                    <a:pt x="126349" y="35702"/>
                    <a:pt x="125730" y="36940"/>
                  </a:cubicBezTo>
                  <a:lnTo>
                    <a:pt x="123772" y="40987"/>
                  </a:lnTo>
                  <a:lnTo>
                    <a:pt x="122728" y="43076"/>
                  </a:lnTo>
                  <a:lnTo>
                    <a:pt x="121944" y="45165"/>
                  </a:lnTo>
                  <a:lnTo>
                    <a:pt x="120671" y="48298"/>
                  </a:lnTo>
                  <a:lnTo>
                    <a:pt x="121944" y="44904"/>
                  </a:lnTo>
                  <a:cubicBezTo>
                    <a:pt x="122205" y="44121"/>
                    <a:pt x="122466" y="43468"/>
                    <a:pt x="122858" y="42684"/>
                  </a:cubicBezTo>
                  <a:lnTo>
                    <a:pt x="123772" y="40726"/>
                  </a:lnTo>
                  <a:lnTo>
                    <a:pt x="125861" y="36548"/>
                  </a:lnTo>
                  <a:cubicBezTo>
                    <a:pt x="126414" y="35441"/>
                    <a:pt x="127155" y="34334"/>
                    <a:pt x="127845" y="33228"/>
                  </a:cubicBezTo>
                  <a:close/>
                  <a:moveTo>
                    <a:pt x="225723" y="44365"/>
                  </a:moveTo>
                  <a:lnTo>
                    <a:pt x="225609" y="47776"/>
                  </a:lnTo>
                  <a:cubicBezTo>
                    <a:pt x="225479" y="48951"/>
                    <a:pt x="225348" y="50257"/>
                    <a:pt x="225087" y="51432"/>
                  </a:cubicBezTo>
                  <a:cubicBezTo>
                    <a:pt x="224826" y="52738"/>
                    <a:pt x="224695" y="54043"/>
                    <a:pt x="224304" y="55218"/>
                  </a:cubicBezTo>
                  <a:cubicBezTo>
                    <a:pt x="224565" y="54043"/>
                    <a:pt x="224826" y="52868"/>
                    <a:pt x="224956" y="51562"/>
                  </a:cubicBezTo>
                  <a:lnTo>
                    <a:pt x="225348" y="49735"/>
                  </a:lnTo>
                  <a:cubicBezTo>
                    <a:pt x="225479" y="49082"/>
                    <a:pt x="225479" y="48429"/>
                    <a:pt x="225479" y="47907"/>
                  </a:cubicBezTo>
                  <a:lnTo>
                    <a:pt x="225723" y="44365"/>
                  </a:lnTo>
                  <a:close/>
                  <a:moveTo>
                    <a:pt x="118815" y="53361"/>
                  </a:moveTo>
                  <a:lnTo>
                    <a:pt x="118815" y="53361"/>
                  </a:lnTo>
                  <a:cubicBezTo>
                    <a:pt x="118357" y="54687"/>
                    <a:pt x="117899" y="55997"/>
                    <a:pt x="117375" y="57307"/>
                  </a:cubicBezTo>
                  <a:lnTo>
                    <a:pt x="118815" y="53361"/>
                  </a:lnTo>
                  <a:close/>
                  <a:moveTo>
                    <a:pt x="178999" y="7417"/>
                  </a:moveTo>
                  <a:cubicBezTo>
                    <a:pt x="181891" y="7417"/>
                    <a:pt x="184798" y="7683"/>
                    <a:pt x="187616" y="8216"/>
                  </a:cubicBezTo>
                  <a:cubicBezTo>
                    <a:pt x="194405" y="9261"/>
                    <a:pt x="200803" y="11872"/>
                    <a:pt x="206286" y="16050"/>
                  </a:cubicBezTo>
                  <a:cubicBezTo>
                    <a:pt x="211509" y="19967"/>
                    <a:pt x="215556" y="25320"/>
                    <a:pt x="217906" y="31456"/>
                  </a:cubicBezTo>
                  <a:cubicBezTo>
                    <a:pt x="218522" y="33158"/>
                    <a:pt x="218997" y="34900"/>
                    <a:pt x="219339" y="36666"/>
                  </a:cubicBezTo>
                  <a:lnTo>
                    <a:pt x="219339" y="36666"/>
                  </a:lnTo>
                  <a:cubicBezTo>
                    <a:pt x="218667" y="33287"/>
                    <a:pt x="217483" y="30031"/>
                    <a:pt x="215817" y="27017"/>
                  </a:cubicBezTo>
                  <a:cubicBezTo>
                    <a:pt x="212945" y="22056"/>
                    <a:pt x="208897" y="17747"/>
                    <a:pt x="204067" y="14744"/>
                  </a:cubicBezTo>
                  <a:cubicBezTo>
                    <a:pt x="196724" y="10010"/>
                    <a:pt x="188167" y="7564"/>
                    <a:pt x="179558" y="7564"/>
                  </a:cubicBezTo>
                  <a:cubicBezTo>
                    <a:pt x="176532" y="7564"/>
                    <a:pt x="173500" y="7866"/>
                    <a:pt x="170513" y="8477"/>
                  </a:cubicBezTo>
                  <a:cubicBezTo>
                    <a:pt x="164637" y="9522"/>
                    <a:pt x="159023" y="11741"/>
                    <a:pt x="153931" y="14744"/>
                  </a:cubicBezTo>
                  <a:cubicBezTo>
                    <a:pt x="148840" y="17747"/>
                    <a:pt x="144270" y="21664"/>
                    <a:pt x="140484" y="26234"/>
                  </a:cubicBezTo>
                  <a:lnTo>
                    <a:pt x="139048" y="27800"/>
                  </a:lnTo>
                  <a:cubicBezTo>
                    <a:pt x="138525" y="28323"/>
                    <a:pt x="138003" y="28975"/>
                    <a:pt x="137611" y="29628"/>
                  </a:cubicBezTo>
                  <a:lnTo>
                    <a:pt x="135000" y="33284"/>
                  </a:lnTo>
                  <a:cubicBezTo>
                    <a:pt x="134086" y="34459"/>
                    <a:pt x="133433" y="35765"/>
                    <a:pt x="132650" y="37070"/>
                  </a:cubicBezTo>
                  <a:lnTo>
                    <a:pt x="131475" y="39029"/>
                  </a:lnTo>
                  <a:cubicBezTo>
                    <a:pt x="131083" y="39681"/>
                    <a:pt x="130822" y="40334"/>
                    <a:pt x="130431" y="41118"/>
                  </a:cubicBezTo>
                  <a:lnTo>
                    <a:pt x="128603" y="45165"/>
                  </a:lnTo>
                  <a:cubicBezTo>
                    <a:pt x="127950" y="46471"/>
                    <a:pt x="127428" y="47907"/>
                    <a:pt x="126905" y="49343"/>
                  </a:cubicBezTo>
                  <a:cubicBezTo>
                    <a:pt x="125861" y="52085"/>
                    <a:pt x="124816" y="55088"/>
                    <a:pt x="123772" y="58091"/>
                  </a:cubicBezTo>
                  <a:cubicBezTo>
                    <a:pt x="121552" y="63966"/>
                    <a:pt x="119333" y="69841"/>
                    <a:pt x="116722" y="75455"/>
                  </a:cubicBezTo>
                  <a:cubicBezTo>
                    <a:pt x="114111" y="81200"/>
                    <a:pt x="110977" y="86814"/>
                    <a:pt x="107321" y="92036"/>
                  </a:cubicBezTo>
                  <a:cubicBezTo>
                    <a:pt x="113327" y="82897"/>
                    <a:pt x="118288" y="73105"/>
                    <a:pt x="121814" y="62791"/>
                  </a:cubicBezTo>
                  <a:cubicBezTo>
                    <a:pt x="123903" y="57699"/>
                    <a:pt x="125469" y="52215"/>
                    <a:pt x="127428" y="47385"/>
                  </a:cubicBezTo>
                  <a:lnTo>
                    <a:pt x="128211" y="45426"/>
                  </a:lnTo>
                  <a:cubicBezTo>
                    <a:pt x="128472" y="44773"/>
                    <a:pt x="128733" y="44251"/>
                    <a:pt x="128994" y="43598"/>
                  </a:cubicBezTo>
                  <a:lnTo>
                    <a:pt x="130692" y="39943"/>
                  </a:lnTo>
                  <a:cubicBezTo>
                    <a:pt x="131345" y="38768"/>
                    <a:pt x="131997" y="37592"/>
                    <a:pt x="132650" y="36417"/>
                  </a:cubicBezTo>
                  <a:cubicBezTo>
                    <a:pt x="133303" y="35242"/>
                    <a:pt x="133956" y="34067"/>
                    <a:pt x="134739" y="33023"/>
                  </a:cubicBezTo>
                  <a:cubicBezTo>
                    <a:pt x="136175" y="30803"/>
                    <a:pt x="137873" y="28584"/>
                    <a:pt x="139570" y="26625"/>
                  </a:cubicBezTo>
                  <a:cubicBezTo>
                    <a:pt x="140484" y="25711"/>
                    <a:pt x="141267" y="24536"/>
                    <a:pt x="142312" y="23622"/>
                  </a:cubicBezTo>
                  <a:lnTo>
                    <a:pt x="145053" y="21011"/>
                  </a:lnTo>
                  <a:cubicBezTo>
                    <a:pt x="148970" y="17486"/>
                    <a:pt x="153409" y="14483"/>
                    <a:pt x="158109" y="12264"/>
                  </a:cubicBezTo>
                  <a:cubicBezTo>
                    <a:pt x="162810" y="10044"/>
                    <a:pt x="167771" y="8608"/>
                    <a:pt x="172863" y="7825"/>
                  </a:cubicBezTo>
                  <a:cubicBezTo>
                    <a:pt x="174876" y="7553"/>
                    <a:pt x="176934" y="7417"/>
                    <a:pt x="178999" y="7417"/>
                  </a:cubicBezTo>
                  <a:close/>
                  <a:moveTo>
                    <a:pt x="23240" y="110054"/>
                  </a:moveTo>
                  <a:lnTo>
                    <a:pt x="23240" y="110054"/>
                  </a:lnTo>
                  <a:cubicBezTo>
                    <a:pt x="23203" y="110129"/>
                    <a:pt x="23176" y="110194"/>
                    <a:pt x="23170" y="110238"/>
                  </a:cubicBezTo>
                  <a:lnTo>
                    <a:pt x="23170" y="110238"/>
                  </a:lnTo>
                  <a:cubicBezTo>
                    <a:pt x="23161" y="110214"/>
                    <a:pt x="23191" y="110152"/>
                    <a:pt x="23240" y="110054"/>
                  </a:cubicBezTo>
                  <a:close/>
                  <a:moveTo>
                    <a:pt x="179863" y="1"/>
                  </a:moveTo>
                  <a:cubicBezTo>
                    <a:pt x="174698" y="1"/>
                    <a:pt x="169541" y="694"/>
                    <a:pt x="164507" y="2080"/>
                  </a:cubicBezTo>
                  <a:cubicBezTo>
                    <a:pt x="155629" y="4561"/>
                    <a:pt x="147403" y="9000"/>
                    <a:pt x="140484" y="15136"/>
                  </a:cubicBezTo>
                  <a:cubicBezTo>
                    <a:pt x="133825" y="21272"/>
                    <a:pt x="128342" y="28453"/>
                    <a:pt x="124164" y="36548"/>
                  </a:cubicBezTo>
                  <a:cubicBezTo>
                    <a:pt x="123250" y="38506"/>
                    <a:pt x="122205" y="40595"/>
                    <a:pt x="121291" y="42554"/>
                  </a:cubicBezTo>
                  <a:lnTo>
                    <a:pt x="118941" y="48821"/>
                  </a:lnTo>
                  <a:cubicBezTo>
                    <a:pt x="117375" y="52738"/>
                    <a:pt x="116200" y="56524"/>
                    <a:pt x="114633" y="60441"/>
                  </a:cubicBezTo>
                  <a:cubicBezTo>
                    <a:pt x="111891" y="67752"/>
                    <a:pt x="108496" y="74933"/>
                    <a:pt x="104580" y="81853"/>
                  </a:cubicBezTo>
                  <a:cubicBezTo>
                    <a:pt x="101838" y="86553"/>
                    <a:pt x="98574" y="90861"/>
                    <a:pt x="94657" y="94517"/>
                  </a:cubicBezTo>
                  <a:cubicBezTo>
                    <a:pt x="91132" y="97781"/>
                    <a:pt x="86562" y="99739"/>
                    <a:pt x="81862" y="100131"/>
                  </a:cubicBezTo>
                  <a:cubicBezTo>
                    <a:pt x="81332" y="100158"/>
                    <a:pt x="80803" y="100171"/>
                    <a:pt x="80275" y="100171"/>
                  </a:cubicBezTo>
                  <a:cubicBezTo>
                    <a:pt x="75610" y="100171"/>
                    <a:pt x="71071" y="99149"/>
                    <a:pt x="66848" y="97389"/>
                  </a:cubicBezTo>
                  <a:lnTo>
                    <a:pt x="62409" y="95823"/>
                  </a:lnTo>
                  <a:cubicBezTo>
                    <a:pt x="60842" y="95431"/>
                    <a:pt x="59275" y="95039"/>
                    <a:pt x="57708" y="94517"/>
                  </a:cubicBezTo>
                  <a:cubicBezTo>
                    <a:pt x="54444" y="93734"/>
                    <a:pt x="51311" y="93342"/>
                    <a:pt x="48047" y="93081"/>
                  </a:cubicBezTo>
                  <a:cubicBezTo>
                    <a:pt x="46915" y="93037"/>
                    <a:pt x="45798" y="93008"/>
                    <a:pt x="44691" y="93008"/>
                  </a:cubicBezTo>
                  <a:cubicBezTo>
                    <a:pt x="42476" y="93008"/>
                    <a:pt x="40300" y="93124"/>
                    <a:pt x="38124" y="93472"/>
                  </a:cubicBezTo>
                  <a:cubicBezTo>
                    <a:pt x="34730" y="93995"/>
                    <a:pt x="31466" y="94778"/>
                    <a:pt x="28332" y="95953"/>
                  </a:cubicBezTo>
                  <a:cubicBezTo>
                    <a:pt x="25068" y="97259"/>
                    <a:pt x="22065" y="98825"/>
                    <a:pt x="19324" y="100653"/>
                  </a:cubicBezTo>
                  <a:cubicBezTo>
                    <a:pt x="16582" y="102612"/>
                    <a:pt x="13971" y="104831"/>
                    <a:pt x="11751" y="107442"/>
                  </a:cubicBezTo>
                  <a:cubicBezTo>
                    <a:pt x="7182" y="112404"/>
                    <a:pt x="3918" y="118410"/>
                    <a:pt x="2220" y="124938"/>
                  </a:cubicBezTo>
                  <a:cubicBezTo>
                    <a:pt x="392" y="131466"/>
                    <a:pt x="1" y="138255"/>
                    <a:pt x="1176" y="144783"/>
                  </a:cubicBezTo>
                  <a:cubicBezTo>
                    <a:pt x="1959" y="149353"/>
                    <a:pt x="3395" y="153792"/>
                    <a:pt x="5484" y="157839"/>
                  </a:cubicBezTo>
                  <a:cubicBezTo>
                    <a:pt x="7573" y="162147"/>
                    <a:pt x="10446" y="166064"/>
                    <a:pt x="13971" y="169328"/>
                  </a:cubicBezTo>
                  <a:cubicBezTo>
                    <a:pt x="17626" y="172723"/>
                    <a:pt x="22065" y="175073"/>
                    <a:pt x="27027" y="176248"/>
                  </a:cubicBezTo>
                  <a:cubicBezTo>
                    <a:pt x="31017" y="177187"/>
                    <a:pt x="35219" y="177704"/>
                    <a:pt x="39347" y="177704"/>
                  </a:cubicBezTo>
                  <a:cubicBezTo>
                    <a:pt x="39811" y="177704"/>
                    <a:pt x="40274" y="177697"/>
                    <a:pt x="40736" y="177684"/>
                  </a:cubicBezTo>
                  <a:cubicBezTo>
                    <a:pt x="49614" y="177423"/>
                    <a:pt x="57839" y="176117"/>
                    <a:pt x="65673" y="175726"/>
                  </a:cubicBezTo>
                  <a:cubicBezTo>
                    <a:pt x="67169" y="175626"/>
                    <a:pt x="68665" y="175583"/>
                    <a:pt x="70161" y="175583"/>
                  </a:cubicBezTo>
                  <a:cubicBezTo>
                    <a:pt x="72582" y="175583"/>
                    <a:pt x="75002" y="175695"/>
                    <a:pt x="77423" y="175856"/>
                  </a:cubicBezTo>
                  <a:cubicBezTo>
                    <a:pt x="81079" y="176248"/>
                    <a:pt x="84734" y="177031"/>
                    <a:pt x="88260" y="178206"/>
                  </a:cubicBezTo>
                  <a:cubicBezTo>
                    <a:pt x="95179" y="180426"/>
                    <a:pt x="101316" y="184343"/>
                    <a:pt x="106538" y="189565"/>
                  </a:cubicBezTo>
                  <a:cubicBezTo>
                    <a:pt x="112544" y="195571"/>
                    <a:pt x="119986" y="200141"/>
                    <a:pt x="128211" y="202752"/>
                  </a:cubicBezTo>
                  <a:cubicBezTo>
                    <a:pt x="133720" y="204526"/>
                    <a:pt x="139495" y="205365"/>
                    <a:pt x="145299" y="205365"/>
                  </a:cubicBezTo>
                  <a:cubicBezTo>
                    <a:pt x="147611" y="205365"/>
                    <a:pt x="149928" y="205232"/>
                    <a:pt x="152234" y="204971"/>
                  </a:cubicBezTo>
                  <a:cubicBezTo>
                    <a:pt x="159676" y="204188"/>
                    <a:pt x="166857" y="201968"/>
                    <a:pt x="173516" y="198443"/>
                  </a:cubicBezTo>
                  <a:cubicBezTo>
                    <a:pt x="178346" y="195963"/>
                    <a:pt x="182785" y="192829"/>
                    <a:pt x="186572" y="189043"/>
                  </a:cubicBezTo>
                  <a:cubicBezTo>
                    <a:pt x="189052" y="186562"/>
                    <a:pt x="191011" y="183821"/>
                    <a:pt x="192577" y="180818"/>
                  </a:cubicBezTo>
                  <a:cubicBezTo>
                    <a:pt x="192969" y="179904"/>
                    <a:pt x="193361" y="179120"/>
                    <a:pt x="193752" y="178206"/>
                  </a:cubicBezTo>
                  <a:cubicBezTo>
                    <a:pt x="193883" y="177815"/>
                    <a:pt x="193883" y="177293"/>
                    <a:pt x="194014" y="176901"/>
                  </a:cubicBezTo>
                  <a:cubicBezTo>
                    <a:pt x="193963" y="176700"/>
                    <a:pt x="193874" y="176595"/>
                    <a:pt x="193746" y="176595"/>
                  </a:cubicBezTo>
                  <a:cubicBezTo>
                    <a:pt x="193542" y="176595"/>
                    <a:pt x="193240" y="176861"/>
                    <a:pt x="192838" y="177423"/>
                  </a:cubicBezTo>
                  <a:cubicBezTo>
                    <a:pt x="189705" y="181732"/>
                    <a:pt x="186049" y="185387"/>
                    <a:pt x="181871" y="188521"/>
                  </a:cubicBezTo>
                  <a:cubicBezTo>
                    <a:pt x="173777" y="194265"/>
                    <a:pt x="164376" y="197921"/>
                    <a:pt x="154584" y="199227"/>
                  </a:cubicBezTo>
                  <a:lnTo>
                    <a:pt x="154454" y="198443"/>
                  </a:lnTo>
                  <a:cubicBezTo>
                    <a:pt x="159284" y="197660"/>
                    <a:pt x="163854" y="196354"/>
                    <a:pt x="168293" y="194396"/>
                  </a:cubicBezTo>
                  <a:cubicBezTo>
                    <a:pt x="170904" y="193221"/>
                    <a:pt x="173646" y="191785"/>
                    <a:pt x="175996" y="190087"/>
                  </a:cubicBezTo>
                  <a:cubicBezTo>
                    <a:pt x="177302" y="189174"/>
                    <a:pt x="178607" y="188260"/>
                    <a:pt x="179652" y="187085"/>
                  </a:cubicBezTo>
                  <a:cubicBezTo>
                    <a:pt x="180305" y="186432"/>
                    <a:pt x="180696" y="186040"/>
                    <a:pt x="180696" y="185779"/>
                  </a:cubicBezTo>
                  <a:cubicBezTo>
                    <a:pt x="180725" y="185581"/>
                    <a:pt x="180569" y="185518"/>
                    <a:pt x="180326" y="185518"/>
                  </a:cubicBezTo>
                  <a:cubicBezTo>
                    <a:pt x="179899" y="185518"/>
                    <a:pt x="179203" y="185713"/>
                    <a:pt x="178766" y="185713"/>
                  </a:cubicBezTo>
                  <a:cubicBezTo>
                    <a:pt x="178306" y="185713"/>
                    <a:pt x="178134" y="185496"/>
                    <a:pt x="178868" y="184604"/>
                  </a:cubicBezTo>
                  <a:lnTo>
                    <a:pt x="178868" y="184604"/>
                  </a:lnTo>
                  <a:cubicBezTo>
                    <a:pt x="170252" y="191524"/>
                    <a:pt x="159546" y="195571"/>
                    <a:pt x="148578" y="195963"/>
                  </a:cubicBezTo>
                  <a:cubicBezTo>
                    <a:pt x="147699" y="196016"/>
                    <a:pt x="146820" y="196042"/>
                    <a:pt x="145943" y="196042"/>
                  </a:cubicBezTo>
                  <a:cubicBezTo>
                    <a:pt x="136018" y="196042"/>
                    <a:pt x="126337" y="192670"/>
                    <a:pt x="118419" y="186432"/>
                  </a:cubicBezTo>
                  <a:cubicBezTo>
                    <a:pt x="117375" y="185648"/>
                    <a:pt x="116069" y="184604"/>
                    <a:pt x="114763" y="183298"/>
                  </a:cubicBezTo>
                  <a:lnTo>
                    <a:pt x="109802" y="178859"/>
                  </a:lnTo>
                  <a:cubicBezTo>
                    <a:pt x="106538" y="175987"/>
                    <a:pt x="102882" y="173637"/>
                    <a:pt x="99096" y="171678"/>
                  </a:cubicBezTo>
                  <a:cubicBezTo>
                    <a:pt x="94788" y="169459"/>
                    <a:pt x="90218" y="167892"/>
                    <a:pt x="85648" y="166978"/>
                  </a:cubicBezTo>
                  <a:cubicBezTo>
                    <a:pt x="81079" y="165934"/>
                    <a:pt x="76379" y="165542"/>
                    <a:pt x="71809" y="165542"/>
                  </a:cubicBezTo>
                  <a:cubicBezTo>
                    <a:pt x="71379" y="165536"/>
                    <a:pt x="70950" y="165533"/>
                    <a:pt x="70521" y="165533"/>
                  </a:cubicBezTo>
                  <a:cubicBezTo>
                    <a:pt x="61847" y="165533"/>
                    <a:pt x="53535" y="166748"/>
                    <a:pt x="45697" y="167370"/>
                  </a:cubicBezTo>
                  <a:cubicBezTo>
                    <a:pt x="43592" y="167504"/>
                    <a:pt x="41504" y="167594"/>
                    <a:pt x="39466" y="167594"/>
                  </a:cubicBezTo>
                  <a:cubicBezTo>
                    <a:pt x="33541" y="167594"/>
                    <a:pt x="28037" y="166826"/>
                    <a:pt x="23763" y="164106"/>
                  </a:cubicBezTo>
                  <a:cubicBezTo>
                    <a:pt x="20760" y="162147"/>
                    <a:pt x="18279" y="159536"/>
                    <a:pt x="16451" y="156533"/>
                  </a:cubicBezTo>
                  <a:cubicBezTo>
                    <a:pt x="14493" y="153400"/>
                    <a:pt x="12926" y="150005"/>
                    <a:pt x="12012" y="146350"/>
                  </a:cubicBezTo>
                  <a:cubicBezTo>
                    <a:pt x="9923" y="139169"/>
                    <a:pt x="10315" y="131466"/>
                    <a:pt x="12926" y="124546"/>
                  </a:cubicBezTo>
                  <a:cubicBezTo>
                    <a:pt x="15668" y="117626"/>
                    <a:pt x="20629" y="111751"/>
                    <a:pt x="27027" y="107965"/>
                  </a:cubicBezTo>
                  <a:cubicBezTo>
                    <a:pt x="32353" y="104812"/>
                    <a:pt x="38403" y="103199"/>
                    <a:pt x="44575" y="103199"/>
                  </a:cubicBezTo>
                  <a:cubicBezTo>
                    <a:pt x="45816" y="103199"/>
                    <a:pt x="47062" y="103264"/>
                    <a:pt x="48308" y="103395"/>
                  </a:cubicBezTo>
                  <a:cubicBezTo>
                    <a:pt x="52094" y="103656"/>
                    <a:pt x="55881" y="104440"/>
                    <a:pt x="59536" y="105615"/>
                  </a:cubicBezTo>
                  <a:lnTo>
                    <a:pt x="65412" y="107704"/>
                  </a:lnTo>
                  <a:cubicBezTo>
                    <a:pt x="67500" y="108487"/>
                    <a:pt x="69720" y="109140"/>
                    <a:pt x="71940" y="109531"/>
                  </a:cubicBezTo>
                  <a:cubicBezTo>
                    <a:pt x="74524" y="110106"/>
                    <a:pt x="77187" y="110404"/>
                    <a:pt x="79843" y="110404"/>
                  </a:cubicBezTo>
                  <a:cubicBezTo>
                    <a:pt x="82017" y="110404"/>
                    <a:pt x="84185" y="110204"/>
                    <a:pt x="86301" y="109793"/>
                  </a:cubicBezTo>
                  <a:cubicBezTo>
                    <a:pt x="88782" y="109270"/>
                    <a:pt x="91132" y="108487"/>
                    <a:pt x="93351" y="107442"/>
                  </a:cubicBezTo>
                  <a:cubicBezTo>
                    <a:pt x="95571" y="106398"/>
                    <a:pt x="97660" y="105092"/>
                    <a:pt x="99488" y="103526"/>
                  </a:cubicBezTo>
                  <a:cubicBezTo>
                    <a:pt x="103143" y="100523"/>
                    <a:pt x="106277" y="97128"/>
                    <a:pt x="108888" y="93342"/>
                  </a:cubicBezTo>
                  <a:cubicBezTo>
                    <a:pt x="111499" y="89817"/>
                    <a:pt x="113719" y="86031"/>
                    <a:pt x="115677" y="82114"/>
                  </a:cubicBezTo>
                  <a:cubicBezTo>
                    <a:pt x="119594" y="74411"/>
                    <a:pt x="122858" y="66446"/>
                    <a:pt x="125730" y="58352"/>
                  </a:cubicBezTo>
                  <a:lnTo>
                    <a:pt x="127819" y="52346"/>
                  </a:lnTo>
                  <a:lnTo>
                    <a:pt x="129908" y="46862"/>
                  </a:lnTo>
                  <a:cubicBezTo>
                    <a:pt x="131475" y="43207"/>
                    <a:pt x="133172" y="39681"/>
                    <a:pt x="135261" y="36287"/>
                  </a:cubicBezTo>
                  <a:cubicBezTo>
                    <a:pt x="139178" y="29628"/>
                    <a:pt x="144531" y="23753"/>
                    <a:pt x="150667" y="19183"/>
                  </a:cubicBezTo>
                  <a:cubicBezTo>
                    <a:pt x="156804" y="14483"/>
                    <a:pt x="163985" y="11480"/>
                    <a:pt x="171557" y="10175"/>
                  </a:cubicBezTo>
                  <a:lnTo>
                    <a:pt x="172993" y="9914"/>
                  </a:lnTo>
                  <a:lnTo>
                    <a:pt x="174429" y="9652"/>
                  </a:lnTo>
                  <a:lnTo>
                    <a:pt x="177171" y="9391"/>
                  </a:lnTo>
                  <a:lnTo>
                    <a:pt x="181480" y="9391"/>
                  </a:lnTo>
                  <a:cubicBezTo>
                    <a:pt x="182002" y="9391"/>
                    <a:pt x="182524" y="9522"/>
                    <a:pt x="182916" y="9522"/>
                  </a:cubicBezTo>
                  <a:lnTo>
                    <a:pt x="185788" y="9783"/>
                  </a:lnTo>
                  <a:lnTo>
                    <a:pt x="188661" y="10305"/>
                  </a:lnTo>
                  <a:lnTo>
                    <a:pt x="190097" y="10436"/>
                  </a:lnTo>
                  <a:lnTo>
                    <a:pt x="191402" y="10828"/>
                  </a:lnTo>
                  <a:lnTo>
                    <a:pt x="194144" y="11611"/>
                  </a:lnTo>
                  <a:cubicBezTo>
                    <a:pt x="197669" y="12917"/>
                    <a:pt x="201064" y="14614"/>
                    <a:pt x="204197" y="16703"/>
                  </a:cubicBezTo>
                  <a:cubicBezTo>
                    <a:pt x="204847" y="17136"/>
                    <a:pt x="205407" y="17570"/>
                    <a:pt x="206027" y="18003"/>
                  </a:cubicBezTo>
                  <a:lnTo>
                    <a:pt x="206027" y="18003"/>
                  </a:lnTo>
                  <a:cubicBezTo>
                    <a:pt x="204602" y="16838"/>
                    <a:pt x="203078" y="15787"/>
                    <a:pt x="201455" y="14875"/>
                  </a:cubicBezTo>
                  <a:cubicBezTo>
                    <a:pt x="197278" y="12525"/>
                    <a:pt x="192708" y="10828"/>
                    <a:pt x="187877" y="9914"/>
                  </a:cubicBezTo>
                  <a:cubicBezTo>
                    <a:pt x="185134" y="9469"/>
                    <a:pt x="182392" y="9235"/>
                    <a:pt x="179649" y="9235"/>
                  </a:cubicBezTo>
                  <a:cubicBezTo>
                    <a:pt x="177561" y="9235"/>
                    <a:pt x="175473" y="9370"/>
                    <a:pt x="173385" y="9652"/>
                  </a:cubicBezTo>
                  <a:cubicBezTo>
                    <a:pt x="168554" y="10305"/>
                    <a:pt x="163854" y="11741"/>
                    <a:pt x="159415" y="13700"/>
                  </a:cubicBezTo>
                  <a:cubicBezTo>
                    <a:pt x="154976" y="15789"/>
                    <a:pt x="150929" y="18400"/>
                    <a:pt x="147142" y="21664"/>
                  </a:cubicBezTo>
                  <a:lnTo>
                    <a:pt x="144531" y="24145"/>
                  </a:lnTo>
                  <a:lnTo>
                    <a:pt x="143226" y="25450"/>
                  </a:lnTo>
                  <a:lnTo>
                    <a:pt x="141920" y="26756"/>
                  </a:lnTo>
                  <a:lnTo>
                    <a:pt x="139570" y="29628"/>
                  </a:lnTo>
                  <a:lnTo>
                    <a:pt x="137350" y="32631"/>
                  </a:lnTo>
                  <a:cubicBezTo>
                    <a:pt x="135914" y="34720"/>
                    <a:pt x="134609" y="36940"/>
                    <a:pt x="133303" y="39159"/>
                  </a:cubicBezTo>
                  <a:cubicBezTo>
                    <a:pt x="132781" y="40204"/>
                    <a:pt x="132258" y="41248"/>
                    <a:pt x="131736" y="42423"/>
                  </a:cubicBezTo>
                  <a:lnTo>
                    <a:pt x="130039" y="45818"/>
                  </a:lnTo>
                  <a:cubicBezTo>
                    <a:pt x="129125" y="48037"/>
                    <a:pt x="128211" y="50257"/>
                    <a:pt x="127428" y="52738"/>
                  </a:cubicBezTo>
                  <a:cubicBezTo>
                    <a:pt x="126514" y="55349"/>
                    <a:pt x="125600" y="57829"/>
                    <a:pt x="124686" y="60441"/>
                  </a:cubicBezTo>
                  <a:cubicBezTo>
                    <a:pt x="121161" y="70624"/>
                    <a:pt x="116461" y="80547"/>
                    <a:pt x="110847" y="89947"/>
                  </a:cubicBezTo>
                  <a:cubicBezTo>
                    <a:pt x="107844" y="94778"/>
                    <a:pt x="104057" y="99217"/>
                    <a:pt x="99618" y="103003"/>
                  </a:cubicBezTo>
                  <a:cubicBezTo>
                    <a:pt x="97268" y="104831"/>
                    <a:pt x="94657" y="106529"/>
                    <a:pt x="91785" y="107704"/>
                  </a:cubicBezTo>
                  <a:cubicBezTo>
                    <a:pt x="88912" y="108879"/>
                    <a:pt x="85909" y="109662"/>
                    <a:pt x="82776" y="109923"/>
                  </a:cubicBezTo>
                  <a:cubicBezTo>
                    <a:pt x="81868" y="109982"/>
                    <a:pt x="80964" y="110012"/>
                    <a:pt x="80062" y="110012"/>
                  </a:cubicBezTo>
                  <a:cubicBezTo>
                    <a:pt x="75000" y="110012"/>
                    <a:pt x="70047" y="109085"/>
                    <a:pt x="65281" y="107312"/>
                  </a:cubicBezTo>
                  <a:cubicBezTo>
                    <a:pt x="62409" y="106398"/>
                    <a:pt x="60189" y="105484"/>
                    <a:pt x="57839" y="104831"/>
                  </a:cubicBezTo>
                  <a:cubicBezTo>
                    <a:pt x="56664" y="104440"/>
                    <a:pt x="55489" y="104178"/>
                    <a:pt x="54183" y="103917"/>
                  </a:cubicBezTo>
                  <a:cubicBezTo>
                    <a:pt x="53008" y="103656"/>
                    <a:pt x="51833" y="103395"/>
                    <a:pt x="50658" y="103265"/>
                  </a:cubicBezTo>
                  <a:cubicBezTo>
                    <a:pt x="48758" y="102956"/>
                    <a:pt x="46848" y="102805"/>
                    <a:pt x="44945" y="102805"/>
                  </a:cubicBezTo>
                  <a:cubicBezTo>
                    <a:pt x="37175" y="102805"/>
                    <a:pt x="29534" y="105334"/>
                    <a:pt x="23241" y="110054"/>
                  </a:cubicBezTo>
                  <a:cubicBezTo>
                    <a:pt x="23484" y="109810"/>
                    <a:pt x="24083" y="109262"/>
                    <a:pt x="23932" y="109262"/>
                  </a:cubicBezTo>
                  <a:cubicBezTo>
                    <a:pt x="23840" y="109262"/>
                    <a:pt x="23474" y="109463"/>
                    <a:pt x="22588" y="110054"/>
                  </a:cubicBezTo>
                  <a:cubicBezTo>
                    <a:pt x="28973" y="104946"/>
                    <a:pt x="36919" y="102180"/>
                    <a:pt x="45083" y="102180"/>
                  </a:cubicBezTo>
                  <a:cubicBezTo>
                    <a:pt x="46936" y="102180"/>
                    <a:pt x="48799" y="102322"/>
                    <a:pt x="50658" y="102612"/>
                  </a:cubicBezTo>
                  <a:cubicBezTo>
                    <a:pt x="51833" y="102742"/>
                    <a:pt x="53139" y="103003"/>
                    <a:pt x="54314" y="103265"/>
                  </a:cubicBezTo>
                  <a:cubicBezTo>
                    <a:pt x="55619" y="103526"/>
                    <a:pt x="56795" y="103787"/>
                    <a:pt x="58100" y="104178"/>
                  </a:cubicBezTo>
                  <a:cubicBezTo>
                    <a:pt x="60581" y="104831"/>
                    <a:pt x="62800" y="105745"/>
                    <a:pt x="65673" y="106790"/>
                  </a:cubicBezTo>
                  <a:cubicBezTo>
                    <a:pt x="70432" y="108450"/>
                    <a:pt x="75378" y="109359"/>
                    <a:pt x="80433" y="109359"/>
                  </a:cubicBezTo>
                  <a:cubicBezTo>
                    <a:pt x="81341" y="109359"/>
                    <a:pt x="82253" y="109330"/>
                    <a:pt x="83168" y="109270"/>
                  </a:cubicBezTo>
                  <a:cubicBezTo>
                    <a:pt x="86301" y="108879"/>
                    <a:pt x="89304" y="108095"/>
                    <a:pt x="92176" y="106790"/>
                  </a:cubicBezTo>
                  <a:cubicBezTo>
                    <a:pt x="94918" y="105615"/>
                    <a:pt x="97529" y="103917"/>
                    <a:pt x="99749" y="101959"/>
                  </a:cubicBezTo>
                  <a:cubicBezTo>
                    <a:pt x="102099" y="100001"/>
                    <a:pt x="104057" y="97912"/>
                    <a:pt x="105885" y="95692"/>
                  </a:cubicBezTo>
                  <a:cubicBezTo>
                    <a:pt x="107713" y="93472"/>
                    <a:pt x="109280" y="91122"/>
                    <a:pt x="110847" y="88642"/>
                  </a:cubicBezTo>
                  <a:cubicBezTo>
                    <a:pt x="116461" y="79241"/>
                    <a:pt x="121030" y="69188"/>
                    <a:pt x="124686" y="58743"/>
                  </a:cubicBezTo>
                  <a:cubicBezTo>
                    <a:pt x="125600" y="56263"/>
                    <a:pt x="126383" y="53521"/>
                    <a:pt x="127428" y="51171"/>
                  </a:cubicBezTo>
                  <a:lnTo>
                    <a:pt x="128733" y="47646"/>
                  </a:lnTo>
                  <a:lnTo>
                    <a:pt x="129517" y="45818"/>
                  </a:lnTo>
                  <a:lnTo>
                    <a:pt x="130300" y="44121"/>
                  </a:lnTo>
                  <a:cubicBezTo>
                    <a:pt x="131345" y="41770"/>
                    <a:pt x="132520" y="39420"/>
                    <a:pt x="133825" y="37331"/>
                  </a:cubicBezTo>
                  <a:cubicBezTo>
                    <a:pt x="134478" y="36156"/>
                    <a:pt x="135131" y="35112"/>
                    <a:pt x="135784" y="34067"/>
                  </a:cubicBezTo>
                  <a:lnTo>
                    <a:pt x="138003" y="30934"/>
                  </a:lnTo>
                  <a:lnTo>
                    <a:pt x="139178" y="29367"/>
                  </a:lnTo>
                  <a:lnTo>
                    <a:pt x="140353" y="27931"/>
                  </a:lnTo>
                  <a:lnTo>
                    <a:pt x="142703" y="25320"/>
                  </a:lnTo>
                  <a:lnTo>
                    <a:pt x="145445" y="22709"/>
                  </a:lnTo>
                  <a:cubicBezTo>
                    <a:pt x="145967" y="22186"/>
                    <a:pt x="146359" y="21795"/>
                    <a:pt x="146881" y="21403"/>
                  </a:cubicBezTo>
                  <a:lnTo>
                    <a:pt x="148317" y="20228"/>
                  </a:lnTo>
                  <a:cubicBezTo>
                    <a:pt x="152234" y="17094"/>
                    <a:pt x="156543" y="14483"/>
                    <a:pt x="161112" y="12655"/>
                  </a:cubicBezTo>
                  <a:cubicBezTo>
                    <a:pt x="163462" y="11741"/>
                    <a:pt x="165812" y="10828"/>
                    <a:pt x="168293" y="10305"/>
                  </a:cubicBezTo>
                  <a:lnTo>
                    <a:pt x="171949" y="9522"/>
                  </a:lnTo>
                  <a:cubicBezTo>
                    <a:pt x="173124" y="9261"/>
                    <a:pt x="174429" y="9261"/>
                    <a:pt x="175604" y="9130"/>
                  </a:cubicBezTo>
                  <a:cubicBezTo>
                    <a:pt x="177050" y="9019"/>
                    <a:pt x="178485" y="8960"/>
                    <a:pt x="179909" y="8960"/>
                  </a:cubicBezTo>
                  <a:cubicBezTo>
                    <a:pt x="183503" y="8960"/>
                    <a:pt x="187029" y="9333"/>
                    <a:pt x="190488" y="10175"/>
                  </a:cubicBezTo>
                  <a:cubicBezTo>
                    <a:pt x="200280" y="12264"/>
                    <a:pt x="208897" y="18139"/>
                    <a:pt x="214381" y="26625"/>
                  </a:cubicBezTo>
                  <a:lnTo>
                    <a:pt x="213598" y="27017"/>
                  </a:lnTo>
                  <a:cubicBezTo>
                    <a:pt x="217123" y="33023"/>
                    <a:pt x="218689" y="39812"/>
                    <a:pt x="218037" y="46601"/>
                  </a:cubicBezTo>
                  <a:cubicBezTo>
                    <a:pt x="217906" y="48429"/>
                    <a:pt x="217645" y="50126"/>
                    <a:pt x="217253" y="51824"/>
                  </a:cubicBezTo>
                  <a:cubicBezTo>
                    <a:pt x="216992" y="53651"/>
                    <a:pt x="216470" y="55349"/>
                    <a:pt x="215948" y="57046"/>
                  </a:cubicBezTo>
                  <a:cubicBezTo>
                    <a:pt x="215425" y="58743"/>
                    <a:pt x="214773" y="60441"/>
                    <a:pt x="214120" y="62138"/>
                  </a:cubicBezTo>
                  <a:cubicBezTo>
                    <a:pt x="213467" y="63705"/>
                    <a:pt x="212553" y="65663"/>
                    <a:pt x="211770" y="67491"/>
                  </a:cubicBezTo>
                  <a:cubicBezTo>
                    <a:pt x="205242" y="81983"/>
                    <a:pt x="199236" y="97128"/>
                    <a:pt x="195841" y="113448"/>
                  </a:cubicBezTo>
                  <a:lnTo>
                    <a:pt x="195319" y="115929"/>
                  </a:lnTo>
                  <a:cubicBezTo>
                    <a:pt x="195189" y="116843"/>
                    <a:pt x="195058" y="117626"/>
                    <a:pt x="194927" y="118410"/>
                  </a:cubicBezTo>
                  <a:cubicBezTo>
                    <a:pt x="194666" y="120107"/>
                    <a:pt x="194405" y="121674"/>
                    <a:pt x="194275" y="123371"/>
                  </a:cubicBezTo>
                  <a:lnTo>
                    <a:pt x="194014" y="128202"/>
                  </a:lnTo>
                  <a:lnTo>
                    <a:pt x="194014" y="132641"/>
                  </a:lnTo>
                  <a:cubicBezTo>
                    <a:pt x="194014" y="138647"/>
                    <a:pt x="194405" y="143738"/>
                    <a:pt x="194405" y="148308"/>
                  </a:cubicBezTo>
                  <a:cubicBezTo>
                    <a:pt x="194927" y="142824"/>
                    <a:pt x="194666" y="136819"/>
                    <a:pt x="195058" y="130552"/>
                  </a:cubicBezTo>
                  <a:cubicBezTo>
                    <a:pt x="195319" y="124415"/>
                    <a:pt x="196233" y="118148"/>
                    <a:pt x="197669" y="112143"/>
                  </a:cubicBezTo>
                  <a:cubicBezTo>
                    <a:pt x="200542" y="100131"/>
                    <a:pt x="204589" y="88381"/>
                    <a:pt x="209420" y="77022"/>
                  </a:cubicBezTo>
                  <a:lnTo>
                    <a:pt x="213206" y="68535"/>
                  </a:lnTo>
                  <a:lnTo>
                    <a:pt x="215034" y="64227"/>
                  </a:lnTo>
                  <a:lnTo>
                    <a:pt x="216731" y="60180"/>
                  </a:lnTo>
                  <a:cubicBezTo>
                    <a:pt x="218820" y="54827"/>
                    <a:pt x="219864" y="49082"/>
                    <a:pt x="219995" y="43337"/>
                  </a:cubicBezTo>
                  <a:cubicBezTo>
                    <a:pt x="219995" y="42482"/>
                    <a:pt x="219963" y="41630"/>
                    <a:pt x="219900" y="40782"/>
                  </a:cubicBezTo>
                  <a:lnTo>
                    <a:pt x="219900" y="40782"/>
                  </a:lnTo>
                  <a:cubicBezTo>
                    <a:pt x="220164" y="44070"/>
                    <a:pt x="220004" y="47393"/>
                    <a:pt x="219473" y="50649"/>
                  </a:cubicBezTo>
                  <a:cubicBezTo>
                    <a:pt x="219212" y="52215"/>
                    <a:pt x="218820" y="53782"/>
                    <a:pt x="218428" y="55349"/>
                  </a:cubicBezTo>
                  <a:lnTo>
                    <a:pt x="217775" y="57699"/>
                  </a:lnTo>
                  <a:lnTo>
                    <a:pt x="217384" y="58874"/>
                  </a:lnTo>
                  <a:cubicBezTo>
                    <a:pt x="217253" y="59266"/>
                    <a:pt x="217123" y="59657"/>
                    <a:pt x="216992" y="60049"/>
                  </a:cubicBezTo>
                  <a:cubicBezTo>
                    <a:pt x="216339" y="61485"/>
                    <a:pt x="215687" y="63052"/>
                    <a:pt x="215164" y="64619"/>
                  </a:cubicBezTo>
                  <a:lnTo>
                    <a:pt x="213075" y="69319"/>
                  </a:lnTo>
                  <a:cubicBezTo>
                    <a:pt x="207331" y="81853"/>
                    <a:pt x="202630" y="94778"/>
                    <a:pt x="199105" y="107965"/>
                  </a:cubicBezTo>
                  <a:cubicBezTo>
                    <a:pt x="197408" y="114623"/>
                    <a:pt x="196233" y="121543"/>
                    <a:pt x="195841" y="128332"/>
                  </a:cubicBezTo>
                  <a:cubicBezTo>
                    <a:pt x="195189" y="135252"/>
                    <a:pt x="195711" y="142172"/>
                    <a:pt x="195189" y="148308"/>
                  </a:cubicBezTo>
                  <a:cubicBezTo>
                    <a:pt x="195058" y="149744"/>
                    <a:pt x="194927" y="151050"/>
                    <a:pt x="194797" y="152355"/>
                  </a:cubicBezTo>
                  <a:lnTo>
                    <a:pt x="194014" y="156403"/>
                  </a:lnTo>
                  <a:cubicBezTo>
                    <a:pt x="193752" y="158100"/>
                    <a:pt x="193361" y="159797"/>
                    <a:pt x="192969" y="161364"/>
                  </a:cubicBezTo>
                  <a:cubicBezTo>
                    <a:pt x="192708" y="162931"/>
                    <a:pt x="192186" y="164498"/>
                    <a:pt x="191794" y="165803"/>
                  </a:cubicBezTo>
                  <a:cubicBezTo>
                    <a:pt x="191272" y="168675"/>
                    <a:pt x="190358" y="171026"/>
                    <a:pt x="189836" y="172853"/>
                  </a:cubicBezTo>
                  <a:cubicBezTo>
                    <a:pt x="189444" y="174551"/>
                    <a:pt x="189183" y="175726"/>
                    <a:pt x="189574" y="175856"/>
                  </a:cubicBezTo>
                  <a:cubicBezTo>
                    <a:pt x="189593" y="175865"/>
                    <a:pt x="189614" y="175870"/>
                    <a:pt x="189637" y="175870"/>
                  </a:cubicBezTo>
                  <a:cubicBezTo>
                    <a:pt x="189948" y="175870"/>
                    <a:pt x="190710" y="175048"/>
                    <a:pt x="191925" y="172984"/>
                  </a:cubicBezTo>
                  <a:cubicBezTo>
                    <a:pt x="194144" y="169328"/>
                    <a:pt x="195972" y="165542"/>
                    <a:pt x="197278" y="161495"/>
                  </a:cubicBezTo>
                  <a:cubicBezTo>
                    <a:pt x="197800" y="159797"/>
                    <a:pt x="198191" y="158100"/>
                    <a:pt x="198453" y="156403"/>
                  </a:cubicBezTo>
                  <a:cubicBezTo>
                    <a:pt x="198714" y="155358"/>
                    <a:pt x="198844" y="154444"/>
                    <a:pt x="198975" y="153400"/>
                  </a:cubicBezTo>
                  <a:cubicBezTo>
                    <a:pt x="199236" y="152486"/>
                    <a:pt x="199236" y="151441"/>
                    <a:pt x="199366" y="150528"/>
                  </a:cubicBezTo>
                  <a:cubicBezTo>
                    <a:pt x="199628" y="148700"/>
                    <a:pt x="199628" y="147002"/>
                    <a:pt x="199628" y="145827"/>
                  </a:cubicBezTo>
                  <a:lnTo>
                    <a:pt x="199628" y="143869"/>
                  </a:lnTo>
                  <a:cubicBezTo>
                    <a:pt x="199783" y="142934"/>
                    <a:pt x="199960" y="142578"/>
                    <a:pt x="200140" y="142578"/>
                  </a:cubicBezTo>
                  <a:cubicBezTo>
                    <a:pt x="200414" y="142578"/>
                    <a:pt x="200697" y="143396"/>
                    <a:pt x="200933" y="144261"/>
                  </a:cubicBezTo>
                  <a:cubicBezTo>
                    <a:pt x="201064" y="139430"/>
                    <a:pt x="200933" y="134730"/>
                    <a:pt x="201194" y="130030"/>
                  </a:cubicBezTo>
                  <a:cubicBezTo>
                    <a:pt x="201325" y="127679"/>
                    <a:pt x="201455" y="125329"/>
                    <a:pt x="201847" y="122979"/>
                  </a:cubicBezTo>
                  <a:cubicBezTo>
                    <a:pt x="202239" y="120760"/>
                    <a:pt x="202500" y="118410"/>
                    <a:pt x="203022" y="116060"/>
                  </a:cubicBezTo>
                  <a:cubicBezTo>
                    <a:pt x="204850" y="106790"/>
                    <a:pt x="207592" y="97781"/>
                    <a:pt x="210986" y="88903"/>
                  </a:cubicBezTo>
                  <a:cubicBezTo>
                    <a:pt x="212814" y="84464"/>
                    <a:pt x="214511" y="80155"/>
                    <a:pt x="216339" y="75716"/>
                  </a:cubicBezTo>
                  <a:cubicBezTo>
                    <a:pt x="218297" y="71278"/>
                    <a:pt x="220255" y="67101"/>
                    <a:pt x="222083" y="62402"/>
                  </a:cubicBezTo>
                  <a:lnTo>
                    <a:pt x="222083" y="62402"/>
                  </a:lnTo>
                  <a:cubicBezTo>
                    <a:pt x="220255" y="67101"/>
                    <a:pt x="218428" y="71409"/>
                    <a:pt x="216470" y="75847"/>
                  </a:cubicBezTo>
                  <a:cubicBezTo>
                    <a:pt x="214511" y="80155"/>
                    <a:pt x="212814" y="84725"/>
                    <a:pt x="211117" y="89164"/>
                  </a:cubicBezTo>
                  <a:cubicBezTo>
                    <a:pt x="207722" y="98042"/>
                    <a:pt x="204981" y="107312"/>
                    <a:pt x="203153" y="116712"/>
                  </a:cubicBezTo>
                  <a:cubicBezTo>
                    <a:pt x="202761" y="119062"/>
                    <a:pt x="202239" y="121412"/>
                    <a:pt x="202108" y="123763"/>
                  </a:cubicBezTo>
                  <a:cubicBezTo>
                    <a:pt x="201978" y="126113"/>
                    <a:pt x="201586" y="128463"/>
                    <a:pt x="201586" y="130813"/>
                  </a:cubicBezTo>
                  <a:cubicBezTo>
                    <a:pt x="201325" y="135644"/>
                    <a:pt x="201455" y="140474"/>
                    <a:pt x="201325" y="145436"/>
                  </a:cubicBezTo>
                  <a:cubicBezTo>
                    <a:pt x="201466" y="145789"/>
                    <a:pt x="201607" y="146027"/>
                    <a:pt x="201749" y="146027"/>
                  </a:cubicBezTo>
                  <a:cubicBezTo>
                    <a:pt x="201868" y="146027"/>
                    <a:pt x="201988" y="145855"/>
                    <a:pt x="202108" y="145436"/>
                  </a:cubicBezTo>
                  <a:cubicBezTo>
                    <a:pt x="202500" y="142824"/>
                    <a:pt x="202761" y="140344"/>
                    <a:pt x="202761" y="137863"/>
                  </a:cubicBezTo>
                  <a:cubicBezTo>
                    <a:pt x="202892" y="134860"/>
                    <a:pt x="202892" y="130291"/>
                    <a:pt x="203544" y="124546"/>
                  </a:cubicBezTo>
                  <a:cubicBezTo>
                    <a:pt x="204328" y="118018"/>
                    <a:pt x="205633" y="111620"/>
                    <a:pt x="207461" y="105354"/>
                  </a:cubicBezTo>
                  <a:cubicBezTo>
                    <a:pt x="208245" y="101828"/>
                    <a:pt x="209550" y="98303"/>
                    <a:pt x="210725" y="94778"/>
                  </a:cubicBezTo>
                  <a:cubicBezTo>
                    <a:pt x="211770" y="91122"/>
                    <a:pt x="213206" y="87728"/>
                    <a:pt x="214511" y="84333"/>
                  </a:cubicBezTo>
                  <a:cubicBezTo>
                    <a:pt x="215687" y="80939"/>
                    <a:pt x="217253" y="77544"/>
                    <a:pt x="218559" y="74541"/>
                  </a:cubicBezTo>
                  <a:cubicBezTo>
                    <a:pt x="219212" y="72974"/>
                    <a:pt x="219864" y="71408"/>
                    <a:pt x="220517" y="69972"/>
                  </a:cubicBezTo>
                  <a:cubicBezTo>
                    <a:pt x="221170" y="68535"/>
                    <a:pt x="221823" y="67099"/>
                    <a:pt x="222345" y="65663"/>
                  </a:cubicBezTo>
                  <a:cubicBezTo>
                    <a:pt x="226131" y="57568"/>
                    <a:pt x="227829" y="48690"/>
                    <a:pt x="227306" y="39681"/>
                  </a:cubicBezTo>
                  <a:cubicBezTo>
                    <a:pt x="227176" y="38637"/>
                    <a:pt x="227045" y="37462"/>
                    <a:pt x="226784" y="36287"/>
                  </a:cubicBezTo>
                  <a:cubicBezTo>
                    <a:pt x="226654" y="35242"/>
                    <a:pt x="226523" y="34067"/>
                    <a:pt x="226131" y="32892"/>
                  </a:cubicBezTo>
                  <a:cubicBezTo>
                    <a:pt x="224956" y="28453"/>
                    <a:pt x="222998" y="24145"/>
                    <a:pt x="220517" y="20228"/>
                  </a:cubicBezTo>
                  <a:cubicBezTo>
                    <a:pt x="219864" y="19183"/>
                    <a:pt x="219081" y="18400"/>
                    <a:pt x="218298" y="17356"/>
                  </a:cubicBezTo>
                  <a:lnTo>
                    <a:pt x="217253" y="16050"/>
                  </a:lnTo>
                  <a:lnTo>
                    <a:pt x="216078" y="14744"/>
                  </a:lnTo>
                  <a:cubicBezTo>
                    <a:pt x="209550" y="8086"/>
                    <a:pt x="201194" y="3386"/>
                    <a:pt x="192055" y="1297"/>
                  </a:cubicBezTo>
                  <a:cubicBezTo>
                    <a:pt x="188023" y="433"/>
                    <a:pt x="183940" y="1"/>
                    <a:pt x="179863" y="1"/>
                  </a:cubicBezTo>
                  <a:close/>
                </a:path>
              </a:pathLst>
            </a:custGeom>
            <a:solidFill>
              <a:srgbClr val="5EA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3" name="Google Shape;1793;p20"/>
          <p:cNvGrpSpPr/>
          <p:nvPr/>
        </p:nvGrpSpPr>
        <p:grpSpPr>
          <a:xfrm rot="3957808">
            <a:off x="1575304" y="1805436"/>
            <a:ext cx="677545" cy="724859"/>
            <a:chOff x="235075" y="777725"/>
            <a:chExt cx="7186900" cy="4132775"/>
          </a:xfrm>
        </p:grpSpPr>
        <p:sp>
          <p:nvSpPr>
            <p:cNvPr id="1794" name="Google Shape;1794;p20"/>
            <p:cNvSpPr/>
            <p:nvPr/>
          </p:nvSpPr>
          <p:spPr>
            <a:xfrm>
              <a:off x="342575" y="932875"/>
              <a:ext cx="7079400" cy="3826525"/>
            </a:xfrm>
            <a:custGeom>
              <a:rect b="b" l="l" r="r" t="t"/>
              <a:pathLst>
                <a:path extrusionOk="0" h="153061" w="283176">
                  <a:moveTo>
                    <a:pt x="168404" y="0"/>
                  </a:moveTo>
                  <a:cubicBezTo>
                    <a:pt x="157709" y="0"/>
                    <a:pt x="146666" y="1269"/>
                    <a:pt x="137470" y="1958"/>
                  </a:cubicBezTo>
                  <a:cubicBezTo>
                    <a:pt x="99769" y="4776"/>
                    <a:pt x="61970" y="14736"/>
                    <a:pt x="30657" y="36550"/>
                  </a:cubicBezTo>
                  <a:cubicBezTo>
                    <a:pt x="16422" y="46461"/>
                    <a:pt x="2915" y="60284"/>
                    <a:pt x="1336" y="77580"/>
                  </a:cubicBezTo>
                  <a:cubicBezTo>
                    <a:pt x="0" y="92204"/>
                    <a:pt x="7774" y="106560"/>
                    <a:pt x="18778" y="116301"/>
                  </a:cubicBezTo>
                  <a:cubicBezTo>
                    <a:pt x="29807" y="126043"/>
                    <a:pt x="43726" y="131800"/>
                    <a:pt x="57670" y="136415"/>
                  </a:cubicBezTo>
                  <a:cubicBezTo>
                    <a:pt x="91058" y="147472"/>
                    <a:pt x="125903" y="153060"/>
                    <a:pt x="160873" y="153060"/>
                  </a:cubicBezTo>
                  <a:cubicBezTo>
                    <a:pt x="176382" y="153060"/>
                    <a:pt x="191917" y="151961"/>
                    <a:pt x="207359" y="149752"/>
                  </a:cubicBezTo>
                  <a:cubicBezTo>
                    <a:pt x="222226" y="147614"/>
                    <a:pt x="237360" y="144286"/>
                    <a:pt x="249871" y="135929"/>
                  </a:cubicBezTo>
                  <a:cubicBezTo>
                    <a:pt x="275062" y="119095"/>
                    <a:pt x="283175" y="80398"/>
                    <a:pt x="265102" y="56057"/>
                  </a:cubicBezTo>
                  <a:cubicBezTo>
                    <a:pt x="255968" y="43789"/>
                    <a:pt x="242097" y="36137"/>
                    <a:pt x="229125" y="28024"/>
                  </a:cubicBezTo>
                  <a:cubicBezTo>
                    <a:pt x="217003" y="20420"/>
                    <a:pt x="204881" y="7643"/>
                    <a:pt x="191278" y="3027"/>
                  </a:cubicBezTo>
                  <a:cubicBezTo>
                    <a:pt x="184502" y="737"/>
                    <a:pt x="176554" y="0"/>
                    <a:pt x="168404" y="0"/>
                  </a:cubicBezTo>
                  <a:close/>
                </a:path>
              </a:pathLst>
            </a:custGeom>
            <a:solidFill>
              <a:srgbClr val="F0A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0"/>
            <p:cNvSpPr/>
            <p:nvPr/>
          </p:nvSpPr>
          <p:spPr>
            <a:xfrm>
              <a:off x="235075" y="777725"/>
              <a:ext cx="7126775" cy="4132775"/>
            </a:xfrm>
            <a:custGeom>
              <a:rect b="b" l="l" r="r" t="t"/>
              <a:pathLst>
                <a:path extrusionOk="0" h="165311" w="285071">
                  <a:moveTo>
                    <a:pt x="193683" y="2310"/>
                  </a:moveTo>
                  <a:lnTo>
                    <a:pt x="194120" y="2431"/>
                  </a:lnTo>
                  <a:lnTo>
                    <a:pt x="194557" y="2553"/>
                  </a:lnTo>
                  <a:lnTo>
                    <a:pt x="195456" y="2820"/>
                  </a:lnTo>
                  <a:lnTo>
                    <a:pt x="196198" y="3047"/>
                  </a:lnTo>
                  <a:lnTo>
                    <a:pt x="196198" y="3047"/>
                  </a:lnTo>
                  <a:cubicBezTo>
                    <a:pt x="196113" y="3020"/>
                    <a:pt x="196027" y="2993"/>
                    <a:pt x="195942" y="2966"/>
                  </a:cubicBezTo>
                  <a:lnTo>
                    <a:pt x="194825" y="2626"/>
                  </a:lnTo>
                  <a:cubicBezTo>
                    <a:pt x="194436" y="2504"/>
                    <a:pt x="194072" y="2383"/>
                    <a:pt x="193683" y="2310"/>
                  </a:cubicBezTo>
                  <a:close/>
                  <a:moveTo>
                    <a:pt x="196198" y="3047"/>
                  </a:moveTo>
                  <a:cubicBezTo>
                    <a:pt x="196309" y="3081"/>
                    <a:pt x="196421" y="3115"/>
                    <a:pt x="196532" y="3149"/>
                  </a:cubicBezTo>
                  <a:lnTo>
                    <a:pt x="196532" y="3149"/>
                  </a:lnTo>
                  <a:lnTo>
                    <a:pt x="196198" y="3047"/>
                  </a:lnTo>
                  <a:close/>
                  <a:moveTo>
                    <a:pt x="196532" y="3149"/>
                  </a:moveTo>
                  <a:lnTo>
                    <a:pt x="197205" y="3354"/>
                  </a:lnTo>
                  <a:cubicBezTo>
                    <a:pt x="197213" y="3356"/>
                    <a:pt x="197220" y="3358"/>
                    <a:pt x="197228" y="3360"/>
                  </a:cubicBezTo>
                  <a:lnTo>
                    <a:pt x="197228" y="3360"/>
                  </a:lnTo>
                  <a:cubicBezTo>
                    <a:pt x="196996" y="3288"/>
                    <a:pt x="196764" y="3219"/>
                    <a:pt x="196532" y="3149"/>
                  </a:cubicBezTo>
                  <a:close/>
                  <a:moveTo>
                    <a:pt x="197228" y="3360"/>
                  </a:moveTo>
                  <a:lnTo>
                    <a:pt x="197228" y="3360"/>
                  </a:lnTo>
                  <a:cubicBezTo>
                    <a:pt x="197350" y="3398"/>
                    <a:pt x="197472" y="3437"/>
                    <a:pt x="197593" y="3477"/>
                  </a:cubicBezTo>
                  <a:lnTo>
                    <a:pt x="197593" y="3477"/>
                  </a:lnTo>
                  <a:cubicBezTo>
                    <a:pt x="197473" y="3434"/>
                    <a:pt x="197353" y="3392"/>
                    <a:pt x="197228" y="3360"/>
                  </a:cubicBezTo>
                  <a:close/>
                  <a:moveTo>
                    <a:pt x="197593" y="3477"/>
                  </a:moveTo>
                  <a:lnTo>
                    <a:pt x="197593" y="3477"/>
                  </a:lnTo>
                  <a:cubicBezTo>
                    <a:pt x="197745" y="3533"/>
                    <a:pt x="197897" y="3593"/>
                    <a:pt x="198055" y="3646"/>
                  </a:cubicBezTo>
                  <a:lnTo>
                    <a:pt x="198930" y="3986"/>
                  </a:lnTo>
                  <a:cubicBezTo>
                    <a:pt x="199513" y="4205"/>
                    <a:pt x="200096" y="4423"/>
                    <a:pt x="200655" y="4666"/>
                  </a:cubicBezTo>
                  <a:cubicBezTo>
                    <a:pt x="200971" y="4803"/>
                    <a:pt x="201287" y="4943"/>
                    <a:pt x="201601" y="5085"/>
                  </a:cubicBezTo>
                  <a:lnTo>
                    <a:pt x="201601" y="5085"/>
                  </a:lnTo>
                  <a:lnTo>
                    <a:pt x="200412" y="4545"/>
                  </a:lnTo>
                  <a:lnTo>
                    <a:pt x="198201" y="3694"/>
                  </a:lnTo>
                  <a:cubicBezTo>
                    <a:pt x="197999" y="3616"/>
                    <a:pt x="197796" y="3545"/>
                    <a:pt x="197593" y="3477"/>
                  </a:cubicBezTo>
                  <a:close/>
                  <a:moveTo>
                    <a:pt x="201601" y="5085"/>
                  </a:moveTo>
                  <a:lnTo>
                    <a:pt x="201792" y="5172"/>
                  </a:lnTo>
                  <a:lnTo>
                    <a:pt x="201792" y="5172"/>
                  </a:lnTo>
                  <a:cubicBezTo>
                    <a:pt x="201728" y="5143"/>
                    <a:pt x="201665" y="5114"/>
                    <a:pt x="201601" y="5085"/>
                  </a:cubicBezTo>
                  <a:close/>
                  <a:moveTo>
                    <a:pt x="201792" y="5172"/>
                  </a:moveTo>
                  <a:cubicBezTo>
                    <a:pt x="202347" y="5425"/>
                    <a:pt x="202898" y="5687"/>
                    <a:pt x="203447" y="5957"/>
                  </a:cubicBezTo>
                  <a:lnTo>
                    <a:pt x="203447" y="5957"/>
                  </a:lnTo>
                  <a:cubicBezTo>
                    <a:pt x="203149" y="5808"/>
                    <a:pt x="202850" y="5661"/>
                    <a:pt x="202550" y="5516"/>
                  </a:cubicBezTo>
                  <a:lnTo>
                    <a:pt x="201792" y="5172"/>
                  </a:lnTo>
                  <a:close/>
                  <a:moveTo>
                    <a:pt x="203447" y="5957"/>
                  </a:moveTo>
                  <a:cubicBezTo>
                    <a:pt x="205025" y="6746"/>
                    <a:pt x="206570" y="7594"/>
                    <a:pt x="208082" y="8506"/>
                  </a:cubicBezTo>
                  <a:lnTo>
                    <a:pt x="208082" y="8506"/>
                  </a:lnTo>
                  <a:cubicBezTo>
                    <a:pt x="207745" y="8301"/>
                    <a:pt x="207407" y="8098"/>
                    <a:pt x="207068" y="7897"/>
                  </a:cubicBezTo>
                  <a:cubicBezTo>
                    <a:pt x="205877" y="7204"/>
                    <a:pt x="204670" y="6559"/>
                    <a:pt x="203447" y="5957"/>
                  </a:cubicBezTo>
                  <a:close/>
                  <a:moveTo>
                    <a:pt x="208082" y="8506"/>
                  </a:moveTo>
                  <a:cubicBezTo>
                    <a:pt x="208378" y="8686"/>
                    <a:pt x="208674" y="8868"/>
                    <a:pt x="208969" y="9051"/>
                  </a:cubicBezTo>
                  <a:lnTo>
                    <a:pt x="208969" y="9051"/>
                  </a:lnTo>
                  <a:cubicBezTo>
                    <a:pt x="208675" y="8867"/>
                    <a:pt x="208379" y="8685"/>
                    <a:pt x="208082" y="8506"/>
                  </a:cubicBezTo>
                  <a:close/>
                  <a:moveTo>
                    <a:pt x="274827" y="94613"/>
                  </a:moveTo>
                  <a:cubicBezTo>
                    <a:pt x="274825" y="94672"/>
                    <a:pt x="274822" y="94731"/>
                    <a:pt x="274819" y="94790"/>
                  </a:cubicBezTo>
                  <a:lnTo>
                    <a:pt x="274827" y="94613"/>
                  </a:lnTo>
                  <a:close/>
                  <a:moveTo>
                    <a:pt x="182036" y="164515"/>
                  </a:moveTo>
                  <a:cubicBezTo>
                    <a:pt x="182009" y="164557"/>
                    <a:pt x="182151" y="164591"/>
                    <a:pt x="182606" y="164606"/>
                  </a:cubicBezTo>
                  <a:cubicBezTo>
                    <a:pt x="182112" y="164589"/>
                    <a:pt x="181975" y="164562"/>
                    <a:pt x="182036" y="164515"/>
                  </a:cubicBezTo>
                  <a:close/>
                  <a:moveTo>
                    <a:pt x="171889" y="1"/>
                  </a:moveTo>
                  <a:cubicBezTo>
                    <a:pt x="169431" y="1"/>
                    <a:pt x="166985" y="62"/>
                    <a:pt x="164556" y="148"/>
                  </a:cubicBezTo>
                  <a:cubicBezTo>
                    <a:pt x="156370" y="512"/>
                    <a:pt x="148378" y="1314"/>
                    <a:pt x="140483" y="1872"/>
                  </a:cubicBezTo>
                  <a:cubicBezTo>
                    <a:pt x="132321" y="2456"/>
                    <a:pt x="124183" y="3379"/>
                    <a:pt x="116020" y="4666"/>
                  </a:cubicBezTo>
                  <a:lnTo>
                    <a:pt x="112960" y="5128"/>
                  </a:lnTo>
                  <a:cubicBezTo>
                    <a:pt x="111964" y="5298"/>
                    <a:pt x="110943" y="5516"/>
                    <a:pt x="109923" y="5686"/>
                  </a:cubicBezTo>
                  <a:lnTo>
                    <a:pt x="106887" y="6269"/>
                  </a:lnTo>
                  <a:lnTo>
                    <a:pt x="105380" y="6537"/>
                  </a:lnTo>
                  <a:lnTo>
                    <a:pt x="103850" y="6877"/>
                  </a:lnTo>
                  <a:cubicBezTo>
                    <a:pt x="101834" y="7314"/>
                    <a:pt x="99817" y="7727"/>
                    <a:pt x="97777" y="8188"/>
                  </a:cubicBezTo>
                  <a:lnTo>
                    <a:pt x="91704" y="9719"/>
                  </a:lnTo>
                  <a:cubicBezTo>
                    <a:pt x="90878" y="9913"/>
                    <a:pt x="90052" y="10180"/>
                    <a:pt x="89226" y="10423"/>
                  </a:cubicBezTo>
                  <a:lnTo>
                    <a:pt x="86797" y="11128"/>
                  </a:lnTo>
                  <a:lnTo>
                    <a:pt x="84416" y="11857"/>
                  </a:lnTo>
                  <a:cubicBezTo>
                    <a:pt x="83615" y="12099"/>
                    <a:pt x="82861" y="12391"/>
                    <a:pt x="82108" y="12634"/>
                  </a:cubicBezTo>
                  <a:lnTo>
                    <a:pt x="77614" y="14213"/>
                  </a:lnTo>
                  <a:cubicBezTo>
                    <a:pt x="76157" y="14747"/>
                    <a:pt x="74748" y="15355"/>
                    <a:pt x="73363" y="15889"/>
                  </a:cubicBezTo>
                  <a:lnTo>
                    <a:pt x="71323" y="16739"/>
                  </a:lnTo>
                  <a:lnTo>
                    <a:pt x="70327" y="17152"/>
                  </a:lnTo>
                  <a:lnTo>
                    <a:pt x="69331" y="17590"/>
                  </a:lnTo>
                  <a:lnTo>
                    <a:pt x="65517" y="19363"/>
                  </a:lnTo>
                  <a:lnTo>
                    <a:pt x="63671" y="20213"/>
                  </a:lnTo>
                  <a:lnTo>
                    <a:pt x="61922" y="21136"/>
                  </a:lnTo>
                  <a:lnTo>
                    <a:pt x="58521" y="22910"/>
                  </a:lnTo>
                  <a:lnTo>
                    <a:pt x="62772" y="21088"/>
                  </a:lnTo>
                  <a:lnTo>
                    <a:pt x="63841" y="20650"/>
                  </a:lnTo>
                  <a:lnTo>
                    <a:pt x="64909" y="20213"/>
                  </a:lnTo>
                  <a:lnTo>
                    <a:pt x="67072" y="19387"/>
                  </a:lnTo>
                  <a:lnTo>
                    <a:pt x="69234" y="18561"/>
                  </a:lnTo>
                  <a:cubicBezTo>
                    <a:pt x="69962" y="18270"/>
                    <a:pt x="70691" y="17978"/>
                    <a:pt x="71420" y="17735"/>
                  </a:cubicBezTo>
                  <a:lnTo>
                    <a:pt x="75817" y="16229"/>
                  </a:lnTo>
                  <a:cubicBezTo>
                    <a:pt x="76545" y="15962"/>
                    <a:pt x="77274" y="15695"/>
                    <a:pt x="78027" y="15476"/>
                  </a:cubicBezTo>
                  <a:lnTo>
                    <a:pt x="80238" y="14796"/>
                  </a:lnTo>
                  <a:cubicBezTo>
                    <a:pt x="81720" y="14334"/>
                    <a:pt x="83202" y="13873"/>
                    <a:pt x="84708" y="13411"/>
                  </a:cubicBezTo>
                  <a:lnTo>
                    <a:pt x="89202" y="12172"/>
                  </a:lnTo>
                  <a:lnTo>
                    <a:pt x="91461" y="11565"/>
                  </a:lnTo>
                  <a:lnTo>
                    <a:pt x="93744" y="11031"/>
                  </a:lnTo>
                  <a:lnTo>
                    <a:pt x="98287" y="9913"/>
                  </a:lnTo>
                  <a:cubicBezTo>
                    <a:pt x="99817" y="9597"/>
                    <a:pt x="101372" y="9282"/>
                    <a:pt x="102878" y="8942"/>
                  </a:cubicBezTo>
                  <a:lnTo>
                    <a:pt x="105186" y="8480"/>
                  </a:lnTo>
                  <a:cubicBezTo>
                    <a:pt x="105963" y="8310"/>
                    <a:pt x="106716" y="8188"/>
                    <a:pt x="107494" y="8043"/>
                  </a:cubicBezTo>
                  <a:lnTo>
                    <a:pt x="112134" y="7217"/>
                  </a:lnTo>
                  <a:cubicBezTo>
                    <a:pt x="118328" y="6197"/>
                    <a:pt x="124547" y="5322"/>
                    <a:pt x="130839" y="4715"/>
                  </a:cubicBezTo>
                  <a:lnTo>
                    <a:pt x="133195" y="4472"/>
                  </a:lnTo>
                  <a:lnTo>
                    <a:pt x="134361" y="4350"/>
                  </a:lnTo>
                  <a:lnTo>
                    <a:pt x="135551" y="4277"/>
                  </a:lnTo>
                  <a:lnTo>
                    <a:pt x="140264" y="3913"/>
                  </a:lnTo>
                  <a:lnTo>
                    <a:pt x="141454" y="3816"/>
                  </a:lnTo>
                  <a:lnTo>
                    <a:pt x="142596" y="3743"/>
                  </a:lnTo>
                  <a:lnTo>
                    <a:pt x="144928" y="3573"/>
                  </a:lnTo>
                  <a:lnTo>
                    <a:pt x="149568" y="3209"/>
                  </a:lnTo>
                  <a:cubicBezTo>
                    <a:pt x="155811" y="2747"/>
                    <a:pt x="162151" y="2261"/>
                    <a:pt x="168589" y="2140"/>
                  </a:cubicBezTo>
                  <a:lnTo>
                    <a:pt x="171018" y="2115"/>
                  </a:lnTo>
                  <a:cubicBezTo>
                    <a:pt x="171419" y="2103"/>
                    <a:pt x="171820" y="2097"/>
                    <a:pt x="172224" y="2097"/>
                  </a:cubicBezTo>
                  <a:cubicBezTo>
                    <a:pt x="172628" y="2097"/>
                    <a:pt x="173034" y="2103"/>
                    <a:pt x="173447" y="2115"/>
                  </a:cubicBezTo>
                  <a:lnTo>
                    <a:pt x="175877" y="2164"/>
                  </a:lnTo>
                  <a:cubicBezTo>
                    <a:pt x="176678" y="2188"/>
                    <a:pt x="177504" y="2237"/>
                    <a:pt x="178330" y="2261"/>
                  </a:cubicBezTo>
                  <a:lnTo>
                    <a:pt x="179545" y="2334"/>
                  </a:lnTo>
                  <a:cubicBezTo>
                    <a:pt x="179958" y="2358"/>
                    <a:pt x="180346" y="2407"/>
                    <a:pt x="180759" y="2431"/>
                  </a:cubicBezTo>
                  <a:lnTo>
                    <a:pt x="183237" y="2650"/>
                  </a:lnTo>
                  <a:lnTo>
                    <a:pt x="185691" y="2941"/>
                  </a:lnTo>
                  <a:cubicBezTo>
                    <a:pt x="186104" y="2990"/>
                    <a:pt x="186517" y="3039"/>
                    <a:pt x="186930" y="3111"/>
                  </a:cubicBezTo>
                  <a:lnTo>
                    <a:pt x="188168" y="3330"/>
                  </a:lnTo>
                  <a:lnTo>
                    <a:pt x="189407" y="3549"/>
                  </a:lnTo>
                  <a:cubicBezTo>
                    <a:pt x="189820" y="3622"/>
                    <a:pt x="190233" y="3694"/>
                    <a:pt x="190646" y="3792"/>
                  </a:cubicBezTo>
                  <a:lnTo>
                    <a:pt x="193124" y="4350"/>
                  </a:lnTo>
                  <a:cubicBezTo>
                    <a:pt x="193537" y="4447"/>
                    <a:pt x="193950" y="4569"/>
                    <a:pt x="194363" y="4690"/>
                  </a:cubicBezTo>
                  <a:lnTo>
                    <a:pt x="195602" y="5079"/>
                  </a:lnTo>
                  <a:lnTo>
                    <a:pt x="196841" y="5443"/>
                  </a:lnTo>
                  <a:lnTo>
                    <a:pt x="198055" y="5905"/>
                  </a:lnTo>
                  <a:cubicBezTo>
                    <a:pt x="201238" y="7144"/>
                    <a:pt x="204299" y="8650"/>
                    <a:pt x="207189" y="10448"/>
                  </a:cubicBezTo>
                  <a:cubicBezTo>
                    <a:pt x="212898" y="13921"/>
                    <a:pt x="217975" y="17954"/>
                    <a:pt x="222955" y="21865"/>
                  </a:cubicBezTo>
                  <a:cubicBezTo>
                    <a:pt x="225433" y="23808"/>
                    <a:pt x="227911" y="25752"/>
                    <a:pt x="230388" y="27574"/>
                  </a:cubicBezTo>
                  <a:cubicBezTo>
                    <a:pt x="231020" y="28035"/>
                    <a:pt x="231627" y="28472"/>
                    <a:pt x="232259" y="28910"/>
                  </a:cubicBezTo>
                  <a:lnTo>
                    <a:pt x="233206" y="29566"/>
                  </a:lnTo>
                  <a:lnTo>
                    <a:pt x="234154" y="30173"/>
                  </a:lnTo>
                  <a:cubicBezTo>
                    <a:pt x="235368" y="30999"/>
                    <a:pt x="236753" y="31849"/>
                    <a:pt x="238065" y="32675"/>
                  </a:cubicBezTo>
                  <a:cubicBezTo>
                    <a:pt x="240761" y="34351"/>
                    <a:pt x="243482" y="36027"/>
                    <a:pt x="246178" y="37752"/>
                  </a:cubicBezTo>
                  <a:cubicBezTo>
                    <a:pt x="248875" y="39477"/>
                    <a:pt x="251571" y="41250"/>
                    <a:pt x="254243" y="43145"/>
                  </a:cubicBezTo>
                  <a:cubicBezTo>
                    <a:pt x="256891" y="45040"/>
                    <a:pt x="259491" y="47032"/>
                    <a:pt x="262017" y="49194"/>
                  </a:cubicBezTo>
                  <a:cubicBezTo>
                    <a:pt x="264543" y="51356"/>
                    <a:pt x="266924" y="53712"/>
                    <a:pt x="269135" y="56214"/>
                  </a:cubicBezTo>
                  <a:lnTo>
                    <a:pt x="269961" y="57161"/>
                  </a:lnTo>
                  <a:cubicBezTo>
                    <a:pt x="270228" y="57477"/>
                    <a:pt x="270495" y="57817"/>
                    <a:pt x="270762" y="58133"/>
                  </a:cubicBezTo>
                  <a:lnTo>
                    <a:pt x="272317" y="60125"/>
                  </a:lnTo>
                  <a:lnTo>
                    <a:pt x="273774" y="62239"/>
                  </a:lnTo>
                  <a:cubicBezTo>
                    <a:pt x="274017" y="62579"/>
                    <a:pt x="274236" y="62943"/>
                    <a:pt x="274455" y="63307"/>
                  </a:cubicBezTo>
                  <a:lnTo>
                    <a:pt x="275111" y="64401"/>
                  </a:lnTo>
                  <a:cubicBezTo>
                    <a:pt x="276811" y="67340"/>
                    <a:pt x="278269" y="70401"/>
                    <a:pt x="279410" y="73607"/>
                  </a:cubicBezTo>
                  <a:cubicBezTo>
                    <a:pt x="280528" y="76790"/>
                    <a:pt x="281354" y="80069"/>
                    <a:pt x="281864" y="83397"/>
                  </a:cubicBezTo>
                  <a:lnTo>
                    <a:pt x="282082" y="84636"/>
                  </a:lnTo>
                  <a:cubicBezTo>
                    <a:pt x="282155" y="85049"/>
                    <a:pt x="282180" y="85462"/>
                    <a:pt x="282228" y="85875"/>
                  </a:cubicBezTo>
                  <a:lnTo>
                    <a:pt x="282350" y="87138"/>
                  </a:lnTo>
                  <a:cubicBezTo>
                    <a:pt x="282398" y="87551"/>
                    <a:pt x="282447" y="87964"/>
                    <a:pt x="282471" y="88377"/>
                  </a:cubicBezTo>
                  <a:lnTo>
                    <a:pt x="282617" y="90879"/>
                  </a:lnTo>
                  <a:lnTo>
                    <a:pt x="282641" y="93381"/>
                  </a:lnTo>
                  <a:cubicBezTo>
                    <a:pt x="282593" y="100037"/>
                    <a:pt x="281524" y="106620"/>
                    <a:pt x="279459" y="112961"/>
                  </a:cubicBezTo>
                  <a:lnTo>
                    <a:pt x="279094" y="114127"/>
                  </a:lnTo>
                  <a:cubicBezTo>
                    <a:pt x="278973" y="114515"/>
                    <a:pt x="278803" y="114904"/>
                    <a:pt x="278657" y="115293"/>
                  </a:cubicBezTo>
                  <a:lnTo>
                    <a:pt x="278220" y="116459"/>
                  </a:lnTo>
                  <a:cubicBezTo>
                    <a:pt x="278074" y="116847"/>
                    <a:pt x="277928" y="117236"/>
                    <a:pt x="277758" y="117600"/>
                  </a:cubicBezTo>
                  <a:lnTo>
                    <a:pt x="276787" y="119884"/>
                  </a:lnTo>
                  <a:lnTo>
                    <a:pt x="275718" y="122094"/>
                  </a:lnTo>
                  <a:cubicBezTo>
                    <a:pt x="274236" y="125058"/>
                    <a:pt x="272536" y="127876"/>
                    <a:pt x="270616" y="130572"/>
                  </a:cubicBezTo>
                  <a:cubicBezTo>
                    <a:pt x="277224" y="121171"/>
                    <a:pt x="281208" y="110191"/>
                    <a:pt x="282204" y="98774"/>
                  </a:cubicBezTo>
                  <a:cubicBezTo>
                    <a:pt x="282447" y="95835"/>
                    <a:pt x="282495" y="92895"/>
                    <a:pt x="282350" y="89980"/>
                  </a:cubicBezTo>
                  <a:cubicBezTo>
                    <a:pt x="282180" y="87017"/>
                    <a:pt x="281815" y="84077"/>
                    <a:pt x="281208" y="81162"/>
                  </a:cubicBezTo>
                  <a:cubicBezTo>
                    <a:pt x="280601" y="78247"/>
                    <a:pt x="279775" y="75381"/>
                    <a:pt x="278706" y="72587"/>
                  </a:cubicBezTo>
                  <a:cubicBezTo>
                    <a:pt x="277637" y="69769"/>
                    <a:pt x="276325" y="67073"/>
                    <a:pt x="274770" y="64498"/>
                  </a:cubicBezTo>
                  <a:cubicBezTo>
                    <a:pt x="274357" y="63842"/>
                    <a:pt x="273993" y="63186"/>
                    <a:pt x="273580" y="62579"/>
                  </a:cubicBezTo>
                  <a:lnTo>
                    <a:pt x="272293" y="60708"/>
                  </a:lnTo>
                  <a:cubicBezTo>
                    <a:pt x="272171" y="60562"/>
                    <a:pt x="272074" y="60417"/>
                    <a:pt x="271953" y="60271"/>
                  </a:cubicBezTo>
                  <a:lnTo>
                    <a:pt x="271612" y="59809"/>
                  </a:lnTo>
                  <a:lnTo>
                    <a:pt x="270932" y="58935"/>
                  </a:lnTo>
                  <a:lnTo>
                    <a:pt x="270228" y="58060"/>
                  </a:lnTo>
                  <a:cubicBezTo>
                    <a:pt x="270009" y="57769"/>
                    <a:pt x="269742" y="57502"/>
                    <a:pt x="269523" y="57210"/>
                  </a:cubicBezTo>
                  <a:cubicBezTo>
                    <a:pt x="267604" y="54951"/>
                    <a:pt x="265539" y="52837"/>
                    <a:pt x="263353" y="50845"/>
                  </a:cubicBezTo>
                  <a:cubicBezTo>
                    <a:pt x="259005" y="46910"/>
                    <a:pt x="254341" y="43534"/>
                    <a:pt x="249652" y="40424"/>
                  </a:cubicBezTo>
                  <a:cubicBezTo>
                    <a:pt x="244964" y="37339"/>
                    <a:pt x="240251" y="34448"/>
                    <a:pt x="235708" y="31558"/>
                  </a:cubicBezTo>
                  <a:cubicBezTo>
                    <a:pt x="231312" y="28764"/>
                    <a:pt x="227230" y="25533"/>
                    <a:pt x="223125" y="22254"/>
                  </a:cubicBezTo>
                  <a:cubicBezTo>
                    <a:pt x="220186" y="19922"/>
                    <a:pt x="217222" y="17565"/>
                    <a:pt x="214161" y="15330"/>
                  </a:cubicBezTo>
                  <a:cubicBezTo>
                    <a:pt x="211076" y="13023"/>
                    <a:pt x="207845" y="10933"/>
                    <a:pt x="204469" y="9039"/>
                  </a:cubicBezTo>
                  <a:lnTo>
                    <a:pt x="203181" y="8359"/>
                  </a:lnTo>
                  <a:cubicBezTo>
                    <a:pt x="202744" y="8140"/>
                    <a:pt x="202307" y="7897"/>
                    <a:pt x="201869" y="7703"/>
                  </a:cubicBezTo>
                  <a:lnTo>
                    <a:pt x="200509" y="7095"/>
                  </a:lnTo>
                  <a:cubicBezTo>
                    <a:pt x="200072" y="6901"/>
                    <a:pt x="199634" y="6658"/>
                    <a:pt x="199149" y="6488"/>
                  </a:cubicBezTo>
                  <a:lnTo>
                    <a:pt x="197764" y="5954"/>
                  </a:lnTo>
                  <a:cubicBezTo>
                    <a:pt x="197278" y="5784"/>
                    <a:pt x="196817" y="5589"/>
                    <a:pt x="196355" y="5468"/>
                  </a:cubicBezTo>
                  <a:lnTo>
                    <a:pt x="193513" y="4593"/>
                  </a:lnTo>
                  <a:cubicBezTo>
                    <a:pt x="189796" y="3670"/>
                    <a:pt x="186031" y="3014"/>
                    <a:pt x="182217" y="2698"/>
                  </a:cubicBezTo>
                  <a:cubicBezTo>
                    <a:pt x="178826" y="2386"/>
                    <a:pt x="175435" y="2258"/>
                    <a:pt x="172044" y="2258"/>
                  </a:cubicBezTo>
                  <a:cubicBezTo>
                    <a:pt x="171743" y="2258"/>
                    <a:pt x="171441" y="2259"/>
                    <a:pt x="171140" y="2261"/>
                  </a:cubicBezTo>
                  <a:cubicBezTo>
                    <a:pt x="167496" y="2285"/>
                    <a:pt x="163876" y="2480"/>
                    <a:pt x="160305" y="2674"/>
                  </a:cubicBezTo>
                  <a:cubicBezTo>
                    <a:pt x="156734" y="2868"/>
                    <a:pt x="153212" y="3184"/>
                    <a:pt x="149738" y="3476"/>
                  </a:cubicBezTo>
                  <a:lnTo>
                    <a:pt x="139341" y="4326"/>
                  </a:lnTo>
                  <a:lnTo>
                    <a:pt x="134094" y="4763"/>
                  </a:lnTo>
                  <a:lnTo>
                    <a:pt x="128847" y="5322"/>
                  </a:lnTo>
                  <a:cubicBezTo>
                    <a:pt x="127122" y="5492"/>
                    <a:pt x="125373" y="5735"/>
                    <a:pt x="123648" y="5954"/>
                  </a:cubicBezTo>
                  <a:cubicBezTo>
                    <a:pt x="121923" y="6197"/>
                    <a:pt x="120199" y="6391"/>
                    <a:pt x="118474" y="6682"/>
                  </a:cubicBezTo>
                  <a:lnTo>
                    <a:pt x="113300" y="7508"/>
                  </a:lnTo>
                  <a:cubicBezTo>
                    <a:pt x="111599" y="7824"/>
                    <a:pt x="109899" y="8164"/>
                    <a:pt x="108174" y="8456"/>
                  </a:cubicBezTo>
                  <a:lnTo>
                    <a:pt x="105623" y="8942"/>
                  </a:lnTo>
                  <a:lnTo>
                    <a:pt x="103073" y="9500"/>
                  </a:lnTo>
                  <a:lnTo>
                    <a:pt x="100546" y="10059"/>
                  </a:lnTo>
                  <a:cubicBezTo>
                    <a:pt x="99696" y="10253"/>
                    <a:pt x="98846" y="10399"/>
                    <a:pt x="97996" y="10618"/>
                  </a:cubicBezTo>
                  <a:lnTo>
                    <a:pt x="92967" y="11881"/>
                  </a:lnTo>
                  <a:lnTo>
                    <a:pt x="91704" y="12172"/>
                  </a:lnTo>
                  <a:lnTo>
                    <a:pt x="90441" y="12537"/>
                  </a:lnTo>
                  <a:lnTo>
                    <a:pt x="87963" y="13241"/>
                  </a:lnTo>
                  <a:cubicBezTo>
                    <a:pt x="84611" y="14116"/>
                    <a:pt x="81331" y="15233"/>
                    <a:pt x="78027" y="16253"/>
                  </a:cubicBezTo>
                  <a:cubicBezTo>
                    <a:pt x="76400" y="16812"/>
                    <a:pt x="74772" y="17395"/>
                    <a:pt x="73120" y="17978"/>
                  </a:cubicBezTo>
                  <a:cubicBezTo>
                    <a:pt x="72343" y="18270"/>
                    <a:pt x="71517" y="18537"/>
                    <a:pt x="70691" y="18828"/>
                  </a:cubicBezTo>
                  <a:lnTo>
                    <a:pt x="68262" y="19776"/>
                  </a:lnTo>
                  <a:lnTo>
                    <a:pt x="65833" y="20723"/>
                  </a:lnTo>
                  <a:cubicBezTo>
                    <a:pt x="65055" y="21063"/>
                    <a:pt x="64229" y="21355"/>
                    <a:pt x="63452" y="21719"/>
                  </a:cubicBezTo>
                  <a:lnTo>
                    <a:pt x="58666" y="23784"/>
                  </a:lnTo>
                  <a:lnTo>
                    <a:pt x="57646" y="24221"/>
                  </a:lnTo>
                  <a:cubicBezTo>
                    <a:pt x="57306" y="24367"/>
                    <a:pt x="56966" y="24537"/>
                    <a:pt x="56626" y="24707"/>
                  </a:cubicBezTo>
                  <a:lnTo>
                    <a:pt x="54585" y="25679"/>
                  </a:lnTo>
                  <a:lnTo>
                    <a:pt x="52520" y="26651"/>
                  </a:lnTo>
                  <a:lnTo>
                    <a:pt x="51500" y="27136"/>
                  </a:lnTo>
                  <a:cubicBezTo>
                    <a:pt x="51160" y="27282"/>
                    <a:pt x="50820" y="27452"/>
                    <a:pt x="50480" y="27622"/>
                  </a:cubicBezTo>
                  <a:lnTo>
                    <a:pt x="45791" y="30732"/>
                  </a:lnTo>
                  <a:cubicBezTo>
                    <a:pt x="45427" y="30975"/>
                    <a:pt x="45063" y="31217"/>
                    <a:pt x="44698" y="31460"/>
                  </a:cubicBezTo>
                  <a:lnTo>
                    <a:pt x="43678" y="32213"/>
                  </a:lnTo>
                  <a:lnTo>
                    <a:pt x="41710" y="33671"/>
                  </a:lnTo>
                  <a:lnTo>
                    <a:pt x="39961" y="35031"/>
                  </a:lnTo>
                  <a:lnTo>
                    <a:pt x="39160" y="35687"/>
                  </a:lnTo>
                  <a:cubicBezTo>
                    <a:pt x="38892" y="35882"/>
                    <a:pt x="38650" y="36124"/>
                    <a:pt x="38382" y="36343"/>
                  </a:cubicBezTo>
                  <a:cubicBezTo>
                    <a:pt x="37411" y="37218"/>
                    <a:pt x="36560" y="37995"/>
                    <a:pt x="35880" y="38699"/>
                  </a:cubicBezTo>
                  <a:cubicBezTo>
                    <a:pt x="34520" y="40084"/>
                    <a:pt x="33791" y="41056"/>
                    <a:pt x="34034" y="41396"/>
                  </a:cubicBezTo>
                  <a:cubicBezTo>
                    <a:pt x="34094" y="41474"/>
                    <a:pt x="34212" y="41515"/>
                    <a:pt x="34392" y="41515"/>
                  </a:cubicBezTo>
                  <a:cubicBezTo>
                    <a:pt x="34934" y="41515"/>
                    <a:pt x="36041" y="41142"/>
                    <a:pt x="37848" y="40303"/>
                  </a:cubicBezTo>
                  <a:cubicBezTo>
                    <a:pt x="38455" y="40011"/>
                    <a:pt x="39135" y="39671"/>
                    <a:pt x="39913" y="39282"/>
                  </a:cubicBezTo>
                  <a:cubicBezTo>
                    <a:pt x="40301" y="39112"/>
                    <a:pt x="40690" y="38894"/>
                    <a:pt x="41127" y="38675"/>
                  </a:cubicBezTo>
                  <a:lnTo>
                    <a:pt x="42488" y="38019"/>
                  </a:lnTo>
                  <a:cubicBezTo>
                    <a:pt x="43435" y="37558"/>
                    <a:pt x="44480" y="37023"/>
                    <a:pt x="45597" y="36440"/>
                  </a:cubicBezTo>
                  <a:lnTo>
                    <a:pt x="47370" y="35541"/>
                  </a:lnTo>
                  <a:lnTo>
                    <a:pt x="49338" y="34618"/>
                  </a:lnTo>
                  <a:lnTo>
                    <a:pt x="51500" y="33404"/>
                  </a:lnTo>
                  <a:lnTo>
                    <a:pt x="52715" y="32748"/>
                  </a:lnTo>
                  <a:cubicBezTo>
                    <a:pt x="53152" y="32529"/>
                    <a:pt x="53565" y="32286"/>
                    <a:pt x="54002" y="32068"/>
                  </a:cubicBezTo>
                  <a:lnTo>
                    <a:pt x="59274" y="29444"/>
                  </a:lnTo>
                  <a:lnTo>
                    <a:pt x="59881" y="29128"/>
                  </a:lnTo>
                  <a:lnTo>
                    <a:pt x="60488" y="28861"/>
                  </a:lnTo>
                  <a:lnTo>
                    <a:pt x="61654" y="28351"/>
                  </a:lnTo>
                  <a:lnTo>
                    <a:pt x="63598" y="27452"/>
                  </a:lnTo>
                  <a:lnTo>
                    <a:pt x="65395" y="26651"/>
                  </a:lnTo>
                  <a:cubicBezTo>
                    <a:pt x="65757" y="26575"/>
                    <a:pt x="66038" y="26542"/>
                    <a:pt x="66253" y="26542"/>
                  </a:cubicBezTo>
                  <a:cubicBezTo>
                    <a:pt x="66730" y="26542"/>
                    <a:pt x="66871" y="26707"/>
                    <a:pt x="66804" y="26942"/>
                  </a:cubicBezTo>
                  <a:cubicBezTo>
                    <a:pt x="66707" y="27258"/>
                    <a:pt x="66197" y="27817"/>
                    <a:pt x="65687" y="28375"/>
                  </a:cubicBezTo>
                  <a:cubicBezTo>
                    <a:pt x="83323" y="20820"/>
                    <a:pt x="102077" y="15986"/>
                    <a:pt x="121098" y="13241"/>
                  </a:cubicBezTo>
                  <a:lnTo>
                    <a:pt x="128239" y="12318"/>
                  </a:lnTo>
                  <a:cubicBezTo>
                    <a:pt x="130644" y="12075"/>
                    <a:pt x="133025" y="11808"/>
                    <a:pt x="135430" y="11565"/>
                  </a:cubicBezTo>
                  <a:lnTo>
                    <a:pt x="149908" y="10448"/>
                  </a:lnTo>
                  <a:cubicBezTo>
                    <a:pt x="154742" y="10059"/>
                    <a:pt x="159552" y="9695"/>
                    <a:pt x="164338" y="9476"/>
                  </a:cubicBezTo>
                  <a:cubicBezTo>
                    <a:pt x="166718" y="9354"/>
                    <a:pt x="169093" y="9294"/>
                    <a:pt x="171468" y="9294"/>
                  </a:cubicBezTo>
                  <a:cubicBezTo>
                    <a:pt x="173842" y="9294"/>
                    <a:pt x="176217" y="9354"/>
                    <a:pt x="178597" y="9476"/>
                  </a:cubicBezTo>
                  <a:cubicBezTo>
                    <a:pt x="179326" y="9500"/>
                    <a:pt x="180055" y="9573"/>
                    <a:pt x="180784" y="9646"/>
                  </a:cubicBezTo>
                  <a:lnTo>
                    <a:pt x="181877" y="9719"/>
                  </a:lnTo>
                  <a:cubicBezTo>
                    <a:pt x="182241" y="9743"/>
                    <a:pt x="182606" y="9767"/>
                    <a:pt x="182970" y="9840"/>
                  </a:cubicBezTo>
                  <a:lnTo>
                    <a:pt x="185132" y="10108"/>
                  </a:lnTo>
                  <a:lnTo>
                    <a:pt x="185666" y="10156"/>
                  </a:lnTo>
                  <a:cubicBezTo>
                    <a:pt x="185861" y="10180"/>
                    <a:pt x="186031" y="10229"/>
                    <a:pt x="186201" y="10253"/>
                  </a:cubicBezTo>
                  <a:lnTo>
                    <a:pt x="187270" y="10448"/>
                  </a:lnTo>
                  <a:lnTo>
                    <a:pt x="188339" y="10618"/>
                  </a:lnTo>
                  <a:cubicBezTo>
                    <a:pt x="188509" y="10666"/>
                    <a:pt x="188703" y="10691"/>
                    <a:pt x="188873" y="10715"/>
                  </a:cubicBezTo>
                  <a:lnTo>
                    <a:pt x="189407" y="10836"/>
                  </a:lnTo>
                  <a:lnTo>
                    <a:pt x="191472" y="11322"/>
                  </a:lnTo>
                  <a:cubicBezTo>
                    <a:pt x="191837" y="11419"/>
                    <a:pt x="192152" y="11541"/>
                    <a:pt x="192493" y="11638"/>
                  </a:cubicBezTo>
                  <a:lnTo>
                    <a:pt x="193513" y="11929"/>
                  </a:lnTo>
                  <a:lnTo>
                    <a:pt x="194533" y="12245"/>
                  </a:lnTo>
                  <a:cubicBezTo>
                    <a:pt x="194849" y="12367"/>
                    <a:pt x="195165" y="12488"/>
                    <a:pt x="195505" y="12610"/>
                  </a:cubicBezTo>
                  <a:cubicBezTo>
                    <a:pt x="196817" y="13071"/>
                    <a:pt x="198080" y="13678"/>
                    <a:pt x="199367" y="14286"/>
                  </a:cubicBezTo>
                  <a:lnTo>
                    <a:pt x="201262" y="15282"/>
                  </a:lnTo>
                  <a:cubicBezTo>
                    <a:pt x="201894" y="15622"/>
                    <a:pt x="202501" y="16011"/>
                    <a:pt x="203133" y="16351"/>
                  </a:cubicBezTo>
                  <a:cubicBezTo>
                    <a:pt x="205610" y="17832"/>
                    <a:pt x="208015" y="19460"/>
                    <a:pt x="210396" y="21209"/>
                  </a:cubicBezTo>
                  <a:cubicBezTo>
                    <a:pt x="215157" y="24707"/>
                    <a:pt x="219773" y="28545"/>
                    <a:pt x="224655" y="32238"/>
                  </a:cubicBezTo>
                  <a:cubicBezTo>
                    <a:pt x="225870" y="33137"/>
                    <a:pt x="227109" y="34060"/>
                    <a:pt x="228396" y="34934"/>
                  </a:cubicBezTo>
                  <a:lnTo>
                    <a:pt x="229344" y="35614"/>
                  </a:lnTo>
                  <a:lnTo>
                    <a:pt x="230316" y="36270"/>
                  </a:lnTo>
                  <a:cubicBezTo>
                    <a:pt x="230971" y="36683"/>
                    <a:pt x="231627" y="37145"/>
                    <a:pt x="232259" y="37533"/>
                  </a:cubicBezTo>
                  <a:lnTo>
                    <a:pt x="239838" y="42295"/>
                  </a:lnTo>
                  <a:cubicBezTo>
                    <a:pt x="242365" y="43898"/>
                    <a:pt x="244818" y="45477"/>
                    <a:pt x="247223" y="47129"/>
                  </a:cubicBezTo>
                  <a:cubicBezTo>
                    <a:pt x="248438" y="47955"/>
                    <a:pt x="249652" y="48781"/>
                    <a:pt x="250794" y="49631"/>
                  </a:cubicBezTo>
                  <a:cubicBezTo>
                    <a:pt x="251960" y="50505"/>
                    <a:pt x="253102" y="51356"/>
                    <a:pt x="254219" y="52254"/>
                  </a:cubicBezTo>
                  <a:cubicBezTo>
                    <a:pt x="258713" y="55825"/>
                    <a:pt x="262746" y="59761"/>
                    <a:pt x="266025" y="64158"/>
                  </a:cubicBezTo>
                  <a:cubicBezTo>
                    <a:pt x="267629" y="66344"/>
                    <a:pt x="269037" y="68676"/>
                    <a:pt x="270228" y="71105"/>
                  </a:cubicBezTo>
                  <a:cubicBezTo>
                    <a:pt x="271370" y="73559"/>
                    <a:pt x="272341" y="76109"/>
                    <a:pt x="273070" y="78709"/>
                  </a:cubicBezTo>
                  <a:cubicBezTo>
                    <a:pt x="274386" y="83525"/>
                    <a:pt x="274985" y="88486"/>
                    <a:pt x="274868" y="93457"/>
                  </a:cubicBezTo>
                  <a:lnTo>
                    <a:pt x="274868" y="93457"/>
                  </a:lnTo>
                  <a:lnTo>
                    <a:pt x="274868" y="91170"/>
                  </a:lnTo>
                  <a:lnTo>
                    <a:pt x="274843" y="90660"/>
                  </a:lnTo>
                  <a:lnTo>
                    <a:pt x="274746" y="88571"/>
                  </a:lnTo>
                  <a:lnTo>
                    <a:pt x="274528" y="86531"/>
                  </a:lnTo>
                  <a:cubicBezTo>
                    <a:pt x="274212" y="83786"/>
                    <a:pt x="273677" y="81089"/>
                    <a:pt x="272924" y="78417"/>
                  </a:cubicBezTo>
                  <a:cubicBezTo>
                    <a:pt x="272147" y="75794"/>
                    <a:pt x="271151" y="73243"/>
                    <a:pt x="269936" y="70789"/>
                  </a:cubicBezTo>
                  <a:lnTo>
                    <a:pt x="269013" y="68967"/>
                  </a:lnTo>
                  <a:lnTo>
                    <a:pt x="267944" y="67194"/>
                  </a:lnTo>
                  <a:lnTo>
                    <a:pt x="267701" y="66757"/>
                  </a:lnTo>
                  <a:lnTo>
                    <a:pt x="267386" y="66344"/>
                  </a:lnTo>
                  <a:lnTo>
                    <a:pt x="266778" y="65494"/>
                  </a:lnTo>
                  <a:lnTo>
                    <a:pt x="266195" y="64643"/>
                  </a:lnTo>
                  <a:lnTo>
                    <a:pt x="265564" y="63818"/>
                  </a:lnTo>
                  <a:lnTo>
                    <a:pt x="264932" y="62992"/>
                  </a:lnTo>
                  <a:cubicBezTo>
                    <a:pt x="264738" y="62724"/>
                    <a:pt x="264519" y="62457"/>
                    <a:pt x="264300" y="62190"/>
                  </a:cubicBezTo>
                  <a:lnTo>
                    <a:pt x="262940" y="60587"/>
                  </a:lnTo>
                  <a:cubicBezTo>
                    <a:pt x="261993" y="59566"/>
                    <a:pt x="261045" y="58522"/>
                    <a:pt x="260025" y="57550"/>
                  </a:cubicBezTo>
                  <a:cubicBezTo>
                    <a:pt x="257984" y="55582"/>
                    <a:pt x="255822" y="53712"/>
                    <a:pt x="253588" y="51963"/>
                  </a:cubicBezTo>
                  <a:cubicBezTo>
                    <a:pt x="249069" y="48416"/>
                    <a:pt x="244138" y="45210"/>
                    <a:pt x="239134" y="42027"/>
                  </a:cubicBezTo>
                  <a:lnTo>
                    <a:pt x="231554" y="37266"/>
                  </a:lnTo>
                  <a:cubicBezTo>
                    <a:pt x="228907" y="35566"/>
                    <a:pt x="226429" y="33768"/>
                    <a:pt x="224000" y="31922"/>
                  </a:cubicBezTo>
                  <a:cubicBezTo>
                    <a:pt x="219165" y="28229"/>
                    <a:pt x="214598" y="24440"/>
                    <a:pt x="209886" y="20990"/>
                  </a:cubicBezTo>
                  <a:cubicBezTo>
                    <a:pt x="207578" y="19290"/>
                    <a:pt x="205173" y="17687"/>
                    <a:pt x="202695" y="16205"/>
                  </a:cubicBezTo>
                  <a:cubicBezTo>
                    <a:pt x="201481" y="15476"/>
                    <a:pt x="200242" y="14845"/>
                    <a:pt x="199003" y="14189"/>
                  </a:cubicBezTo>
                  <a:lnTo>
                    <a:pt x="197108" y="13314"/>
                  </a:lnTo>
                  <a:cubicBezTo>
                    <a:pt x="196792" y="13168"/>
                    <a:pt x="196476" y="13071"/>
                    <a:pt x="196136" y="12925"/>
                  </a:cubicBezTo>
                  <a:lnTo>
                    <a:pt x="195189" y="12561"/>
                  </a:lnTo>
                  <a:cubicBezTo>
                    <a:pt x="194557" y="12318"/>
                    <a:pt x="193901" y="12099"/>
                    <a:pt x="193221" y="11905"/>
                  </a:cubicBezTo>
                  <a:lnTo>
                    <a:pt x="192225" y="11614"/>
                  </a:lnTo>
                  <a:lnTo>
                    <a:pt x="191739" y="11444"/>
                  </a:lnTo>
                  <a:lnTo>
                    <a:pt x="191229" y="11322"/>
                  </a:lnTo>
                  <a:lnTo>
                    <a:pt x="189189" y="10836"/>
                  </a:lnTo>
                  <a:cubicBezTo>
                    <a:pt x="188849" y="10763"/>
                    <a:pt x="188484" y="10691"/>
                    <a:pt x="188144" y="10642"/>
                  </a:cubicBezTo>
                  <a:lnTo>
                    <a:pt x="187100" y="10448"/>
                  </a:lnTo>
                  <a:cubicBezTo>
                    <a:pt x="185715" y="10180"/>
                    <a:pt x="184282" y="10035"/>
                    <a:pt x="182873" y="9840"/>
                  </a:cubicBezTo>
                  <a:cubicBezTo>
                    <a:pt x="182144" y="9767"/>
                    <a:pt x="181440" y="9719"/>
                    <a:pt x="180711" y="9646"/>
                  </a:cubicBezTo>
                  <a:cubicBezTo>
                    <a:pt x="180006" y="9597"/>
                    <a:pt x="179278" y="9500"/>
                    <a:pt x="178549" y="9500"/>
                  </a:cubicBezTo>
                  <a:cubicBezTo>
                    <a:pt x="176287" y="9385"/>
                    <a:pt x="174025" y="9330"/>
                    <a:pt x="171763" y="9330"/>
                  </a:cubicBezTo>
                  <a:cubicBezTo>
                    <a:pt x="169264" y="9330"/>
                    <a:pt x="166764" y="9397"/>
                    <a:pt x="164265" y="9525"/>
                  </a:cubicBezTo>
                  <a:cubicBezTo>
                    <a:pt x="159479" y="9767"/>
                    <a:pt x="154621" y="10156"/>
                    <a:pt x="149762" y="10569"/>
                  </a:cubicBezTo>
                  <a:cubicBezTo>
                    <a:pt x="147333" y="10788"/>
                    <a:pt x="144880" y="10982"/>
                    <a:pt x="142402" y="11176"/>
                  </a:cubicBezTo>
                  <a:lnTo>
                    <a:pt x="135163" y="11784"/>
                  </a:lnTo>
                  <a:lnTo>
                    <a:pt x="127924" y="12561"/>
                  </a:lnTo>
                  <a:lnTo>
                    <a:pt x="120709" y="13557"/>
                  </a:lnTo>
                  <a:cubicBezTo>
                    <a:pt x="101518" y="16424"/>
                    <a:pt x="82546" y="21476"/>
                    <a:pt x="64739" y="29347"/>
                  </a:cubicBezTo>
                  <a:cubicBezTo>
                    <a:pt x="64352" y="29816"/>
                    <a:pt x="64239" y="30165"/>
                    <a:pt x="64800" y="30165"/>
                  </a:cubicBezTo>
                  <a:cubicBezTo>
                    <a:pt x="64908" y="30165"/>
                    <a:pt x="65040" y="30152"/>
                    <a:pt x="65201" y="30124"/>
                  </a:cubicBezTo>
                  <a:cubicBezTo>
                    <a:pt x="66027" y="29979"/>
                    <a:pt x="66829" y="29760"/>
                    <a:pt x="67630" y="29468"/>
                  </a:cubicBezTo>
                  <a:cubicBezTo>
                    <a:pt x="68796" y="29128"/>
                    <a:pt x="70302" y="28618"/>
                    <a:pt x="72294" y="27914"/>
                  </a:cubicBezTo>
                  <a:lnTo>
                    <a:pt x="73436" y="27549"/>
                  </a:lnTo>
                  <a:cubicBezTo>
                    <a:pt x="73825" y="27404"/>
                    <a:pt x="74238" y="27258"/>
                    <a:pt x="74699" y="27112"/>
                  </a:cubicBezTo>
                  <a:cubicBezTo>
                    <a:pt x="75622" y="26821"/>
                    <a:pt x="76618" y="26480"/>
                    <a:pt x="77712" y="26116"/>
                  </a:cubicBezTo>
                  <a:cubicBezTo>
                    <a:pt x="78780" y="25752"/>
                    <a:pt x="79946" y="25339"/>
                    <a:pt x="81210" y="24926"/>
                  </a:cubicBezTo>
                  <a:lnTo>
                    <a:pt x="85194" y="23687"/>
                  </a:lnTo>
                  <a:lnTo>
                    <a:pt x="87356" y="22982"/>
                  </a:lnTo>
                  <a:lnTo>
                    <a:pt x="89590" y="22326"/>
                  </a:lnTo>
                  <a:cubicBezTo>
                    <a:pt x="91145" y="21889"/>
                    <a:pt x="92724" y="21428"/>
                    <a:pt x="94352" y="20966"/>
                  </a:cubicBezTo>
                  <a:lnTo>
                    <a:pt x="99405" y="19654"/>
                  </a:lnTo>
                  <a:lnTo>
                    <a:pt x="100716" y="19314"/>
                  </a:lnTo>
                  <a:lnTo>
                    <a:pt x="102028" y="19023"/>
                  </a:lnTo>
                  <a:lnTo>
                    <a:pt x="104700" y="18415"/>
                  </a:lnTo>
                  <a:lnTo>
                    <a:pt x="107421" y="17808"/>
                  </a:lnTo>
                  <a:lnTo>
                    <a:pt x="110166" y="17249"/>
                  </a:lnTo>
                  <a:lnTo>
                    <a:pt x="112935" y="16691"/>
                  </a:lnTo>
                  <a:lnTo>
                    <a:pt x="114320" y="16424"/>
                  </a:lnTo>
                  <a:lnTo>
                    <a:pt x="115705" y="16181"/>
                  </a:lnTo>
                  <a:lnTo>
                    <a:pt x="121292" y="15233"/>
                  </a:lnTo>
                  <a:lnTo>
                    <a:pt x="126831" y="14456"/>
                  </a:lnTo>
                  <a:lnTo>
                    <a:pt x="128191" y="14261"/>
                  </a:lnTo>
                  <a:lnTo>
                    <a:pt x="129551" y="14116"/>
                  </a:lnTo>
                  <a:lnTo>
                    <a:pt x="132248" y="13800"/>
                  </a:lnTo>
                  <a:lnTo>
                    <a:pt x="134871" y="13508"/>
                  </a:lnTo>
                  <a:cubicBezTo>
                    <a:pt x="135746" y="13411"/>
                    <a:pt x="136620" y="13338"/>
                    <a:pt x="137471" y="13266"/>
                  </a:cubicBezTo>
                  <a:lnTo>
                    <a:pt x="142426" y="12853"/>
                  </a:lnTo>
                  <a:lnTo>
                    <a:pt x="147163" y="12512"/>
                  </a:lnTo>
                  <a:cubicBezTo>
                    <a:pt x="151317" y="12245"/>
                    <a:pt x="155423" y="11929"/>
                    <a:pt x="159528" y="11711"/>
                  </a:cubicBezTo>
                  <a:cubicBezTo>
                    <a:pt x="163335" y="11486"/>
                    <a:pt x="167122" y="11344"/>
                    <a:pt x="170888" y="11344"/>
                  </a:cubicBezTo>
                  <a:cubicBezTo>
                    <a:pt x="171182" y="11344"/>
                    <a:pt x="171477" y="11345"/>
                    <a:pt x="171771" y="11346"/>
                  </a:cubicBezTo>
                  <a:cubicBezTo>
                    <a:pt x="175779" y="11346"/>
                    <a:pt x="179788" y="11589"/>
                    <a:pt x="183772" y="12075"/>
                  </a:cubicBezTo>
                  <a:cubicBezTo>
                    <a:pt x="187585" y="12512"/>
                    <a:pt x="191326" y="13411"/>
                    <a:pt x="194922" y="14747"/>
                  </a:cubicBezTo>
                  <a:cubicBezTo>
                    <a:pt x="198371" y="16083"/>
                    <a:pt x="201796" y="18002"/>
                    <a:pt x="205149" y="20262"/>
                  </a:cubicBezTo>
                  <a:cubicBezTo>
                    <a:pt x="208477" y="22497"/>
                    <a:pt x="211781" y="25047"/>
                    <a:pt x="215133" y="27671"/>
                  </a:cubicBezTo>
                  <a:cubicBezTo>
                    <a:pt x="218510" y="30319"/>
                    <a:pt x="221910" y="33064"/>
                    <a:pt x="225554" y="35711"/>
                  </a:cubicBezTo>
                  <a:cubicBezTo>
                    <a:pt x="226502" y="36343"/>
                    <a:pt x="227401" y="37023"/>
                    <a:pt x="228372" y="37655"/>
                  </a:cubicBezTo>
                  <a:lnTo>
                    <a:pt x="229805" y="38602"/>
                  </a:lnTo>
                  <a:lnTo>
                    <a:pt x="230534" y="39088"/>
                  </a:lnTo>
                  <a:lnTo>
                    <a:pt x="231214" y="39501"/>
                  </a:lnTo>
                  <a:lnTo>
                    <a:pt x="236729" y="42951"/>
                  </a:lnTo>
                  <a:cubicBezTo>
                    <a:pt x="240373" y="45234"/>
                    <a:pt x="243944" y="47493"/>
                    <a:pt x="247369" y="49850"/>
                  </a:cubicBezTo>
                  <a:cubicBezTo>
                    <a:pt x="250721" y="52157"/>
                    <a:pt x="253928" y="54659"/>
                    <a:pt x="256940" y="57356"/>
                  </a:cubicBezTo>
                  <a:cubicBezTo>
                    <a:pt x="259855" y="59955"/>
                    <a:pt x="262503" y="62846"/>
                    <a:pt x="264811" y="65980"/>
                  </a:cubicBezTo>
                  <a:cubicBezTo>
                    <a:pt x="266997" y="69040"/>
                    <a:pt x="268770" y="72368"/>
                    <a:pt x="270082" y="75891"/>
                  </a:cubicBezTo>
                  <a:lnTo>
                    <a:pt x="270349" y="76547"/>
                  </a:lnTo>
                  <a:cubicBezTo>
                    <a:pt x="270422" y="76765"/>
                    <a:pt x="270495" y="76984"/>
                    <a:pt x="270568" y="77202"/>
                  </a:cubicBezTo>
                  <a:lnTo>
                    <a:pt x="270981" y="78539"/>
                  </a:lnTo>
                  <a:cubicBezTo>
                    <a:pt x="271151" y="79000"/>
                    <a:pt x="271248" y="79462"/>
                    <a:pt x="271370" y="79899"/>
                  </a:cubicBezTo>
                  <a:lnTo>
                    <a:pt x="271734" y="81284"/>
                  </a:lnTo>
                  <a:lnTo>
                    <a:pt x="272050" y="82668"/>
                  </a:lnTo>
                  <a:cubicBezTo>
                    <a:pt x="272123" y="83130"/>
                    <a:pt x="272244" y="83591"/>
                    <a:pt x="272317" y="84053"/>
                  </a:cubicBezTo>
                  <a:lnTo>
                    <a:pt x="272536" y="85462"/>
                  </a:lnTo>
                  <a:lnTo>
                    <a:pt x="272633" y="86166"/>
                  </a:lnTo>
                  <a:cubicBezTo>
                    <a:pt x="272681" y="86385"/>
                    <a:pt x="272706" y="86628"/>
                    <a:pt x="272730" y="86871"/>
                  </a:cubicBezTo>
                  <a:cubicBezTo>
                    <a:pt x="273143" y="90636"/>
                    <a:pt x="273167" y="94426"/>
                    <a:pt x="272778" y="98215"/>
                  </a:cubicBezTo>
                  <a:cubicBezTo>
                    <a:pt x="272754" y="98677"/>
                    <a:pt x="272681" y="99138"/>
                    <a:pt x="272608" y="99624"/>
                  </a:cubicBezTo>
                  <a:lnTo>
                    <a:pt x="272414" y="101009"/>
                  </a:lnTo>
                  <a:cubicBezTo>
                    <a:pt x="272268" y="101956"/>
                    <a:pt x="272074" y="102879"/>
                    <a:pt x="271928" y="103802"/>
                  </a:cubicBezTo>
                  <a:cubicBezTo>
                    <a:pt x="271710" y="104750"/>
                    <a:pt x="271515" y="105649"/>
                    <a:pt x="271272" y="106572"/>
                  </a:cubicBezTo>
                  <a:lnTo>
                    <a:pt x="270884" y="107932"/>
                  </a:lnTo>
                  <a:cubicBezTo>
                    <a:pt x="270762" y="108369"/>
                    <a:pt x="270641" y="108831"/>
                    <a:pt x="270471" y="109268"/>
                  </a:cubicBezTo>
                  <a:cubicBezTo>
                    <a:pt x="269353" y="112815"/>
                    <a:pt x="267871" y="116264"/>
                    <a:pt x="266050" y="119519"/>
                  </a:cubicBezTo>
                  <a:lnTo>
                    <a:pt x="265564" y="120394"/>
                  </a:lnTo>
                  <a:lnTo>
                    <a:pt x="265029" y="121244"/>
                  </a:lnTo>
                  <a:lnTo>
                    <a:pt x="264495" y="122119"/>
                  </a:lnTo>
                  <a:lnTo>
                    <a:pt x="264252" y="122532"/>
                  </a:lnTo>
                  <a:lnTo>
                    <a:pt x="263960" y="122945"/>
                  </a:lnTo>
                  <a:lnTo>
                    <a:pt x="262843" y="124596"/>
                  </a:lnTo>
                  <a:lnTo>
                    <a:pt x="261628" y="126200"/>
                  </a:lnTo>
                  <a:cubicBezTo>
                    <a:pt x="260001" y="128289"/>
                    <a:pt x="258203" y="130257"/>
                    <a:pt x="256284" y="132054"/>
                  </a:cubicBezTo>
                  <a:cubicBezTo>
                    <a:pt x="254341" y="133828"/>
                    <a:pt x="252276" y="135431"/>
                    <a:pt x="250089" y="136864"/>
                  </a:cubicBezTo>
                  <a:lnTo>
                    <a:pt x="248389" y="137933"/>
                  </a:lnTo>
                  <a:lnTo>
                    <a:pt x="246616" y="138929"/>
                  </a:lnTo>
                  <a:lnTo>
                    <a:pt x="246178" y="139196"/>
                  </a:lnTo>
                  <a:lnTo>
                    <a:pt x="245741" y="139415"/>
                  </a:lnTo>
                  <a:lnTo>
                    <a:pt x="244818" y="139876"/>
                  </a:lnTo>
                  <a:lnTo>
                    <a:pt x="243919" y="140338"/>
                  </a:lnTo>
                  <a:lnTo>
                    <a:pt x="242996" y="140775"/>
                  </a:lnTo>
                  <a:lnTo>
                    <a:pt x="242049" y="141188"/>
                  </a:lnTo>
                  <a:lnTo>
                    <a:pt x="241587" y="141407"/>
                  </a:lnTo>
                  <a:lnTo>
                    <a:pt x="241126" y="141601"/>
                  </a:lnTo>
                  <a:lnTo>
                    <a:pt x="239231" y="142403"/>
                  </a:lnTo>
                  <a:lnTo>
                    <a:pt x="237287" y="143131"/>
                  </a:lnTo>
                  <a:cubicBezTo>
                    <a:pt x="236656" y="143399"/>
                    <a:pt x="235976" y="143593"/>
                    <a:pt x="235344" y="143836"/>
                  </a:cubicBezTo>
                  <a:cubicBezTo>
                    <a:pt x="232721" y="144735"/>
                    <a:pt x="230000" y="145512"/>
                    <a:pt x="227255" y="146192"/>
                  </a:cubicBezTo>
                  <a:cubicBezTo>
                    <a:pt x="224485" y="146872"/>
                    <a:pt x="221692" y="147455"/>
                    <a:pt x="218850" y="147990"/>
                  </a:cubicBezTo>
                  <a:cubicBezTo>
                    <a:pt x="216007" y="148500"/>
                    <a:pt x="213117" y="148986"/>
                    <a:pt x="210226" y="149374"/>
                  </a:cubicBezTo>
                  <a:cubicBezTo>
                    <a:pt x="194787" y="151592"/>
                    <a:pt x="179230" y="152704"/>
                    <a:pt x="163670" y="152704"/>
                  </a:cubicBezTo>
                  <a:cubicBezTo>
                    <a:pt x="155702" y="152704"/>
                    <a:pt x="147733" y="152412"/>
                    <a:pt x="139778" y="151828"/>
                  </a:cubicBezTo>
                  <a:lnTo>
                    <a:pt x="136742" y="151634"/>
                  </a:lnTo>
                  <a:lnTo>
                    <a:pt x="133705" y="151342"/>
                  </a:lnTo>
                  <a:lnTo>
                    <a:pt x="127608" y="150735"/>
                  </a:lnTo>
                  <a:cubicBezTo>
                    <a:pt x="125567" y="150492"/>
                    <a:pt x="123551" y="150225"/>
                    <a:pt x="121510" y="149958"/>
                  </a:cubicBezTo>
                  <a:lnTo>
                    <a:pt x="118450" y="149569"/>
                  </a:lnTo>
                  <a:cubicBezTo>
                    <a:pt x="117454" y="149423"/>
                    <a:pt x="116433" y="149253"/>
                    <a:pt x="115413" y="149107"/>
                  </a:cubicBezTo>
                  <a:lnTo>
                    <a:pt x="109316" y="148111"/>
                  </a:lnTo>
                  <a:cubicBezTo>
                    <a:pt x="107275" y="147747"/>
                    <a:pt x="105235" y="147358"/>
                    <a:pt x="103218" y="146970"/>
                  </a:cubicBezTo>
                  <a:lnTo>
                    <a:pt x="100182" y="146387"/>
                  </a:lnTo>
                  <a:cubicBezTo>
                    <a:pt x="99162" y="146192"/>
                    <a:pt x="98141" y="145949"/>
                    <a:pt x="97145" y="145731"/>
                  </a:cubicBezTo>
                  <a:lnTo>
                    <a:pt x="91072" y="144370"/>
                  </a:lnTo>
                  <a:cubicBezTo>
                    <a:pt x="89056" y="143884"/>
                    <a:pt x="87040" y="143374"/>
                    <a:pt x="85048" y="142864"/>
                  </a:cubicBezTo>
                  <a:lnTo>
                    <a:pt x="82036" y="142087"/>
                  </a:lnTo>
                  <a:cubicBezTo>
                    <a:pt x="81040" y="141820"/>
                    <a:pt x="80044" y="141528"/>
                    <a:pt x="79048" y="141237"/>
                  </a:cubicBezTo>
                  <a:lnTo>
                    <a:pt x="73096" y="139536"/>
                  </a:lnTo>
                  <a:cubicBezTo>
                    <a:pt x="71128" y="138929"/>
                    <a:pt x="69161" y="138273"/>
                    <a:pt x="67193" y="137666"/>
                  </a:cubicBezTo>
                  <a:cubicBezTo>
                    <a:pt x="63258" y="136451"/>
                    <a:pt x="59395" y="135115"/>
                    <a:pt x="55630" y="133682"/>
                  </a:cubicBezTo>
                  <a:cubicBezTo>
                    <a:pt x="51865" y="132249"/>
                    <a:pt x="48221" y="130694"/>
                    <a:pt x="44698" y="128993"/>
                  </a:cubicBezTo>
                  <a:cubicBezTo>
                    <a:pt x="41249" y="127342"/>
                    <a:pt x="37921" y="125471"/>
                    <a:pt x="34714" y="123358"/>
                  </a:cubicBezTo>
                  <a:cubicBezTo>
                    <a:pt x="33937" y="122847"/>
                    <a:pt x="33159" y="122337"/>
                    <a:pt x="32406" y="121779"/>
                  </a:cubicBezTo>
                  <a:lnTo>
                    <a:pt x="31289" y="120953"/>
                  </a:lnTo>
                  <a:cubicBezTo>
                    <a:pt x="30925" y="120685"/>
                    <a:pt x="30560" y="120394"/>
                    <a:pt x="30196" y="120127"/>
                  </a:cubicBezTo>
                  <a:cubicBezTo>
                    <a:pt x="29831" y="119835"/>
                    <a:pt x="29467" y="119568"/>
                    <a:pt x="29103" y="119252"/>
                  </a:cubicBezTo>
                  <a:lnTo>
                    <a:pt x="28058" y="118378"/>
                  </a:lnTo>
                  <a:cubicBezTo>
                    <a:pt x="27354" y="117795"/>
                    <a:pt x="26722" y="117187"/>
                    <a:pt x="26066" y="116580"/>
                  </a:cubicBezTo>
                  <a:cubicBezTo>
                    <a:pt x="23491" y="114151"/>
                    <a:pt x="21159" y="111479"/>
                    <a:pt x="19143" y="108588"/>
                  </a:cubicBezTo>
                  <a:cubicBezTo>
                    <a:pt x="17199" y="105770"/>
                    <a:pt x="15572" y="102782"/>
                    <a:pt x="14309" y="99624"/>
                  </a:cubicBezTo>
                  <a:cubicBezTo>
                    <a:pt x="13094" y="96612"/>
                    <a:pt x="12317" y="93478"/>
                    <a:pt x="11928" y="90247"/>
                  </a:cubicBezTo>
                  <a:lnTo>
                    <a:pt x="11807" y="89081"/>
                  </a:lnTo>
                  <a:cubicBezTo>
                    <a:pt x="11782" y="88887"/>
                    <a:pt x="11782" y="88693"/>
                    <a:pt x="11782" y="88523"/>
                  </a:cubicBezTo>
                  <a:lnTo>
                    <a:pt x="11758" y="87940"/>
                  </a:lnTo>
                  <a:lnTo>
                    <a:pt x="11734" y="86774"/>
                  </a:lnTo>
                  <a:cubicBezTo>
                    <a:pt x="11709" y="86385"/>
                    <a:pt x="11758" y="86021"/>
                    <a:pt x="11758" y="85632"/>
                  </a:cubicBezTo>
                  <a:cubicBezTo>
                    <a:pt x="11807" y="84101"/>
                    <a:pt x="11977" y="82571"/>
                    <a:pt x="12268" y="81065"/>
                  </a:cubicBezTo>
                  <a:cubicBezTo>
                    <a:pt x="13361" y="75065"/>
                    <a:pt x="16228" y="69478"/>
                    <a:pt x="19823" y="64571"/>
                  </a:cubicBezTo>
                  <a:cubicBezTo>
                    <a:pt x="21305" y="62530"/>
                    <a:pt x="22884" y="60562"/>
                    <a:pt x="24584" y="58692"/>
                  </a:cubicBezTo>
                  <a:cubicBezTo>
                    <a:pt x="26139" y="56967"/>
                    <a:pt x="27621" y="55485"/>
                    <a:pt x="28981" y="54149"/>
                  </a:cubicBezTo>
                  <a:cubicBezTo>
                    <a:pt x="31678" y="51501"/>
                    <a:pt x="33864" y="49534"/>
                    <a:pt x="35394" y="48100"/>
                  </a:cubicBezTo>
                  <a:cubicBezTo>
                    <a:pt x="36147" y="47372"/>
                    <a:pt x="36730" y="46789"/>
                    <a:pt x="37168" y="46327"/>
                  </a:cubicBezTo>
                  <a:cubicBezTo>
                    <a:pt x="37484" y="45987"/>
                    <a:pt x="37751" y="45623"/>
                    <a:pt x="37969" y="45210"/>
                  </a:cubicBezTo>
                  <a:cubicBezTo>
                    <a:pt x="38077" y="44940"/>
                    <a:pt x="37975" y="44805"/>
                    <a:pt x="37672" y="44805"/>
                  </a:cubicBezTo>
                  <a:cubicBezTo>
                    <a:pt x="37429" y="44805"/>
                    <a:pt x="37057" y="44891"/>
                    <a:pt x="36560" y="45064"/>
                  </a:cubicBezTo>
                  <a:cubicBezTo>
                    <a:pt x="34836" y="45720"/>
                    <a:pt x="33184" y="46546"/>
                    <a:pt x="31605" y="47517"/>
                  </a:cubicBezTo>
                  <a:cubicBezTo>
                    <a:pt x="28860" y="49145"/>
                    <a:pt x="26260" y="50967"/>
                    <a:pt x="23783" y="52983"/>
                  </a:cubicBezTo>
                  <a:cubicBezTo>
                    <a:pt x="20333" y="55753"/>
                    <a:pt x="17199" y="58886"/>
                    <a:pt x="14454" y="62311"/>
                  </a:cubicBezTo>
                  <a:cubicBezTo>
                    <a:pt x="12778" y="64352"/>
                    <a:pt x="11272" y="66538"/>
                    <a:pt x="9960" y="68822"/>
                  </a:cubicBezTo>
                  <a:cubicBezTo>
                    <a:pt x="9620" y="69429"/>
                    <a:pt x="9280" y="70061"/>
                    <a:pt x="8989" y="70692"/>
                  </a:cubicBezTo>
                  <a:cubicBezTo>
                    <a:pt x="8673" y="71324"/>
                    <a:pt x="8381" y="71980"/>
                    <a:pt x="8066" y="72636"/>
                  </a:cubicBezTo>
                  <a:cubicBezTo>
                    <a:pt x="7458" y="73996"/>
                    <a:pt x="6948" y="75381"/>
                    <a:pt x="6511" y="76814"/>
                  </a:cubicBezTo>
                  <a:lnTo>
                    <a:pt x="5466" y="76498"/>
                  </a:lnTo>
                  <a:cubicBezTo>
                    <a:pt x="5879" y="75065"/>
                    <a:pt x="6365" y="73680"/>
                    <a:pt x="6924" y="72295"/>
                  </a:cubicBezTo>
                  <a:cubicBezTo>
                    <a:pt x="7483" y="71008"/>
                    <a:pt x="8017" y="69769"/>
                    <a:pt x="8600" y="68652"/>
                  </a:cubicBezTo>
                  <a:cubicBezTo>
                    <a:pt x="9669" y="66611"/>
                    <a:pt x="10835" y="64643"/>
                    <a:pt x="12098" y="62749"/>
                  </a:cubicBezTo>
                  <a:cubicBezTo>
                    <a:pt x="13896" y="60149"/>
                    <a:pt x="15815" y="57623"/>
                    <a:pt x="17880" y="55218"/>
                  </a:cubicBezTo>
                  <a:cubicBezTo>
                    <a:pt x="19386" y="53420"/>
                    <a:pt x="20455" y="52206"/>
                    <a:pt x="21135" y="51356"/>
                  </a:cubicBezTo>
                  <a:cubicBezTo>
                    <a:pt x="21791" y="50505"/>
                    <a:pt x="22058" y="50020"/>
                    <a:pt x="22058" y="49728"/>
                  </a:cubicBezTo>
                  <a:cubicBezTo>
                    <a:pt x="22068" y="49503"/>
                    <a:pt x="21894" y="49429"/>
                    <a:pt x="21629" y="49429"/>
                  </a:cubicBezTo>
                  <a:cubicBezTo>
                    <a:pt x="21263" y="49429"/>
                    <a:pt x="20725" y="49571"/>
                    <a:pt x="20260" y="49655"/>
                  </a:cubicBezTo>
                  <a:cubicBezTo>
                    <a:pt x="20065" y="49697"/>
                    <a:pt x="19883" y="49725"/>
                    <a:pt x="19731" y="49725"/>
                  </a:cubicBezTo>
                  <a:cubicBezTo>
                    <a:pt x="19262" y="49725"/>
                    <a:pt x="19095" y="49451"/>
                    <a:pt x="19774" y="48441"/>
                  </a:cubicBezTo>
                  <a:lnTo>
                    <a:pt x="19774" y="48441"/>
                  </a:lnTo>
                  <a:cubicBezTo>
                    <a:pt x="15159" y="52789"/>
                    <a:pt x="10859" y="57672"/>
                    <a:pt x="7385" y="63283"/>
                  </a:cubicBezTo>
                  <a:cubicBezTo>
                    <a:pt x="6511" y="64692"/>
                    <a:pt x="5685" y="66125"/>
                    <a:pt x="4956" y="67631"/>
                  </a:cubicBezTo>
                  <a:cubicBezTo>
                    <a:pt x="4227" y="69162"/>
                    <a:pt x="3547" y="70668"/>
                    <a:pt x="2964" y="72271"/>
                  </a:cubicBezTo>
                  <a:cubicBezTo>
                    <a:pt x="2357" y="73850"/>
                    <a:pt x="1847" y="75478"/>
                    <a:pt x="1434" y="77130"/>
                  </a:cubicBezTo>
                  <a:cubicBezTo>
                    <a:pt x="1215" y="77956"/>
                    <a:pt x="997" y="78781"/>
                    <a:pt x="875" y="79632"/>
                  </a:cubicBezTo>
                  <a:cubicBezTo>
                    <a:pt x="729" y="80458"/>
                    <a:pt x="559" y="81308"/>
                    <a:pt x="462" y="82158"/>
                  </a:cubicBezTo>
                  <a:cubicBezTo>
                    <a:pt x="49" y="85583"/>
                    <a:pt x="1" y="89033"/>
                    <a:pt x="365" y="92458"/>
                  </a:cubicBezTo>
                  <a:cubicBezTo>
                    <a:pt x="754" y="95835"/>
                    <a:pt x="1507" y="99187"/>
                    <a:pt x="2576" y="102418"/>
                  </a:cubicBezTo>
                  <a:cubicBezTo>
                    <a:pt x="3620" y="105600"/>
                    <a:pt x="4980" y="108685"/>
                    <a:pt x="6608" y="111624"/>
                  </a:cubicBezTo>
                  <a:cubicBezTo>
                    <a:pt x="8211" y="114564"/>
                    <a:pt x="10033" y="117357"/>
                    <a:pt x="12098" y="120005"/>
                  </a:cubicBezTo>
                  <a:cubicBezTo>
                    <a:pt x="12608" y="120661"/>
                    <a:pt x="13264" y="121341"/>
                    <a:pt x="13920" y="122094"/>
                  </a:cubicBezTo>
                  <a:cubicBezTo>
                    <a:pt x="14576" y="122872"/>
                    <a:pt x="15353" y="123649"/>
                    <a:pt x="16155" y="124451"/>
                  </a:cubicBezTo>
                  <a:lnTo>
                    <a:pt x="16762" y="125058"/>
                  </a:lnTo>
                  <a:lnTo>
                    <a:pt x="17418" y="125665"/>
                  </a:lnTo>
                  <a:lnTo>
                    <a:pt x="18730" y="126880"/>
                  </a:lnTo>
                  <a:cubicBezTo>
                    <a:pt x="19191" y="127293"/>
                    <a:pt x="19653" y="127682"/>
                    <a:pt x="20115" y="128070"/>
                  </a:cubicBezTo>
                  <a:cubicBezTo>
                    <a:pt x="20576" y="128459"/>
                    <a:pt x="21038" y="128872"/>
                    <a:pt x="21523" y="129261"/>
                  </a:cubicBezTo>
                  <a:cubicBezTo>
                    <a:pt x="24900" y="131957"/>
                    <a:pt x="28471" y="134386"/>
                    <a:pt x="32212" y="136548"/>
                  </a:cubicBezTo>
                  <a:cubicBezTo>
                    <a:pt x="36245" y="138856"/>
                    <a:pt x="40399" y="140921"/>
                    <a:pt x="44674" y="142743"/>
                  </a:cubicBezTo>
                  <a:cubicBezTo>
                    <a:pt x="48901" y="144540"/>
                    <a:pt x="53152" y="146119"/>
                    <a:pt x="57379" y="147577"/>
                  </a:cubicBezTo>
                  <a:cubicBezTo>
                    <a:pt x="58423" y="147917"/>
                    <a:pt x="59492" y="148306"/>
                    <a:pt x="60561" y="148621"/>
                  </a:cubicBezTo>
                  <a:lnTo>
                    <a:pt x="63743" y="149642"/>
                  </a:lnTo>
                  <a:lnTo>
                    <a:pt x="66926" y="150638"/>
                  </a:lnTo>
                  <a:cubicBezTo>
                    <a:pt x="67970" y="150953"/>
                    <a:pt x="69039" y="151318"/>
                    <a:pt x="70108" y="151609"/>
                  </a:cubicBezTo>
                  <a:cubicBezTo>
                    <a:pt x="74383" y="152824"/>
                    <a:pt x="78635" y="154087"/>
                    <a:pt x="82934" y="155107"/>
                  </a:cubicBezTo>
                  <a:lnTo>
                    <a:pt x="86141" y="155909"/>
                  </a:lnTo>
                  <a:lnTo>
                    <a:pt x="87769" y="156346"/>
                  </a:lnTo>
                  <a:lnTo>
                    <a:pt x="89372" y="156711"/>
                  </a:lnTo>
                  <a:lnTo>
                    <a:pt x="95834" y="158144"/>
                  </a:lnTo>
                  <a:cubicBezTo>
                    <a:pt x="96392" y="158241"/>
                    <a:pt x="96927" y="158387"/>
                    <a:pt x="97461" y="158484"/>
                  </a:cubicBezTo>
                  <a:lnTo>
                    <a:pt x="99089" y="158800"/>
                  </a:lnTo>
                  <a:lnTo>
                    <a:pt x="102320" y="159407"/>
                  </a:lnTo>
                  <a:cubicBezTo>
                    <a:pt x="104506" y="159796"/>
                    <a:pt x="106644" y="160257"/>
                    <a:pt x="108830" y="160573"/>
                  </a:cubicBezTo>
                  <a:lnTo>
                    <a:pt x="115340" y="161618"/>
                  </a:lnTo>
                  <a:cubicBezTo>
                    <a:pt x="116409" y="161812"/>
                    <a:pt x="117502" y="161934"/>
                    <a:pt x="118595" y="162079"/>
                  </a:cubicBezTo>
                  <a:lnTo>
                    <a:pt x="121851" y="162492"/>
                  </a:lnTo>
                  <a:lnTo>
                    <a:pt x="125106" y="162930"/>
                  </a:lnTo>
                  <a:lnTo>
                    <a:pt x="125932" y="163027"/>
                  </a:lnTo>
                  <a:lnTo>
                    <a:pt x="126758" y="163124"/>
                  </a:lnTo>
                  <a:lnTo>
                    <a:pt x="128385" y="163270"/>
                  </a:lnTo>
                  <a:lnTo>
                    <a:pt x="134920" y="163950"/>
                  </a:lnTo>
                  <a:cubicBezTo>
                    <a:pt x="137082" y="164144"/>
                    <a:pt x="139268" y="164290"/>
                    <a:pt x="141454" y="164436"/>
                  </a:cubicBezTo>
                  <a:lnTo>
                    <a:pt x="144734" y="164679"/>
                  </a:lnTo>
                  <a:cubicBezTo>
                    <a:pt x="145827" y="164751"/>
                    <a:pt x="146920" y="164800"/>
                    <a:pt x="147989" y="164849"/>
                  </a:cubicBezTo>
                  <a:lnTo>
                    <a:pt x="154548" y="165140"/>
                  </a:lnTo>
                  <a:lnTo>
                    <a:pt x="161083" y="165262"/>
                  </a:lnTo>
                  <a:lnTo>
                    <a:pt x="164338" y="165310"/>
                  </a:lnTo>
                  <a:lnTo>
                    <a:pt x="167617" y="165262"/>
                  </a:lnTo>
                  <a:lnTo>
                    <a:pt x="174152" y="165189"/>
                  </a:lnTo>
                  <a:lnTo>
                    <a:pt x="180662" y="164897"/>
                  </a:lnTo>
                  <a:cubicBezTo>
                    <a:pt x="181755" y="164849"/>
                    <a:pt x="182824" y="164824"/>
                    <a:pt x="183917" y="164776"/>
                  </a:cubicBezTo>
                  <a:lnTo>
                    <a:pt x="187173" y="164533"/>
                  </a:lnTo>
                  <a:cubicBezTo>
                    <a:pt x="189335" y="164363"/>
                    <a:pt x="191497" y="164241"/>
                    <a:pt x="193659" y="164071"/>
                  </a:cubicBezTo>
                  <a:lnTo>
                    <a:pt x="200145" y="163415"/>
                  </a:lnTo>
                  <a:cubicBezTo>
                    <a:pt x="201213" y="163294"/>
                    <a:pt x="202307" y="163197"/>
                    <a:pt x="203375" y="163075"/>
                  </a:cubicBezTo>
                  <a:lnTo>
                    <a:pt x="206606" y="162662"/>
                  </a:lnTo>
                  <a:cubicBezTo>
                    <a:pt x="208744" y="162371"/>
                    <a:pt x="210882" y="162104"/>
                    <a:pt x="213044" y="161812"/>
                  </a:cubicBezTo>
                  <a:cubicBezTo>
                    <a:pt x="217344" y="161156"/>
                    <a:pt x="221668" y="160427"/>
                    <a:pt x="225992" y="159504"/>
                  </a:cubicBezTo>
                  <a:cubicBezTo>
                    <a:pt x="230364" y="158581"/>
                    <a:pt x="234688" y="157415"/>
                    <a:pt x="238915" y="155982"/>
                  </a:cubicBezTo>
                  <a:cubicBezTo>
                    <a:pt x="243263" y="154524"/>
                    <a:pt x="247466" y="152727"/>
                    <a:pt x="251523" y="150613"/>
                  </a:cubicBezTo>
                  <a:cubicBezTo>
                    <a:pt x="251766" y="150468"/>
                    <a:pt x="252033" y="150346"/>
                    <a:pt x="252276" y="150200"/>
                  </a:cubicBezTo>
                  <a:lnTo>
                    <a:pt x="253029" y="149763"/>
                  </a:lnTo>
                  <a:lnTo>
                    <a:pt x="254559" y="148913"/>
                  </a:lnTo>
                  <a:cubicBezTo>
                    <a:pt x="255555" y="148306"/>
                    <a:pt x="256527" y="147674"/>
                    <a:pt x="257499" y="147042"/>
                  </a:cubicBezTo>
                  <a:lnTo>
                    <a:pt x="258956" y="146022"/>
                  </a:lnTo>
                  <a:lnTo>
                    <a:pt x="259685" y="145488"/>
                  </a:lnTo>
                  <a:lnTo>
                    <a:pt x="260049" y="145245"/>
                  </a:lnTo>
                  <a:lnTo>
                    <a:pt x="260389" y="144953"/>
                  </a:lnTo>
                  <a:lnTo>
                    <a:pt x="261774" y="143860"/>
                  </a:lnTo>
                  <a:lnTo>
                    <a:pt x="262479" y="143301"/>
                  </a:lnTo>
                  <a:cubicBezTo>
                    <a:pt x="262697" y="143107"/>
                    <a:pt x="262916" y="142913"/>
                    <a:pt x="263134" y="142718"/>
                  </a:cubicBezTo>
                  <a:cubicBezTo>
                    <a:pt x="266657" y="139609"/>
                    <a:pt x="269839" y="136111"/>
                    <a:pt x="272560" y="132297"/>
                  </a:cubicBezTo>
                  <a:cubicBezTo>
                    <a:pt x="272924" y="131836"/>
                    <a:pt x="273240" y="131350"/>
                    <a:pt x="273556" y="130864"/>
                  </a:cubicBezTo>
                  <a:lnTo>
                    <a:pt x="274528" y="129406"/>
                  </a:lnTo>
                  <a:cubicBezTo>
                    <a:pt x="275159" y="128410"/>
                    <a:pt x="275718" y="127414"/>
                    <a:pt x="276325" y="126418"/>
                  </a:cubicBezTo>
                  <a:lnTo>
                    <a:pt x="277151" y="124864"/>
                  </a:lnTo>
                  <a:cubicBezTo>
                    <a:pt x="277418" y="124354"/>
                    <a:pt x="277710" y="123843"/>
                    <a:pt x="277953" y="123309"/>
                  </a:cubicBezTo>
                  <a:lnTo>
                    <a:pt x="278706" y="121754"/>
                  </a:lnTo>
                  <a:lnTo>
                    <a:pt x="279094" y="120953"/>
                  </a:lnTo>
                  <a:lnTo>
                    <a:pt x="279435" y="120151"/>
                  </a:lnTo>
                  <a:cubicBezTo>
                    <a:pt x="281256" y="115900"/>
                    <a:pt x="282665" y="111454"/>
                    <a:pt x="283637" y="106912"/>
                  </a:cubicBezTo>
                  <a:cubicBezTo>
                    <a:pt x="283686" y="106645"/>
                    <a:pt x="283759" y="106353"/>
                    <a:pt x="283807" y="106062"/>
                  </a:cubicBezTo>
                  <a:lnTo>
                    <a:pt x="283953" y="105211"/>
                  </a:lnTo>
                  <a:lnTo>
                    <a:pt x="284269" y="103487"/>
                  </a:lnTo>
                  <a:cubicBezTo>
                    <a:pt x="284439" y="102345"/>
                    <a:pt x="284560" y="101179"/>
                    <a:pt x="284730" y="100037"/>
                  </a:cubicBezTo>
                  <a:cubicBezTo>
                    <a:pt x="284803" y="98871"/>
                    <a:pt x="284925" y="97729"/>
                    <a:pt x="284973" y="96563"/>
                  </a:cubicBezTo>
                  <a:lnTo>
                    <a:pt x="285046" y="94814"/>
                  </a:lnTo>
                  <a:lnTo>
                    <a:pt x="285070" y="93940"/>
                  </a:lnTo>
                  <a:lnTo>
                    <a:pt x="285070" y="93065"/>
                  </a:lnTo>
                  <a:cubicBezTo>
                    <a:pt x="285070" y="88377"/>
                    <a:pt x="284536" y="83688"/>
                    <a:pt x="283491" y="79122"/>
                  </a:cubicBezTo>
                  <a:cubicBezTo>
                    <a:pt x="282423" y="74482"/>
                    <a:pt x="280771" y="70012"/>
                    <a:pt x="278560" y="65809"/>
                  </a:cubicBezTo>
                  <a:lnTo>
                    <a:pt x="277710" y="64230"/>
                  </a:lnTo>
                  <a:cubicBezTo>
                    <a:pt x="277443" y="63720"/>
                    <a:pt x="277127" y="63210"/>
                    <a:pt x="276811" y="62700"/>
                  </a:cubicBezTo>
                  <a:cubicBezTo>
                    <a:pt x="276495" y="62190"/>
                    <a:pt x="276179" y="61680"/>
                    <a:pt x="275864" y="61170"/>
                  </a:cubicBezTo>
                  <a:lnTo>
                    <a:pt x="274819" y="59712"/>
                  </a:lnTo>
                  <a:cubicBezTo>
                    <a:pt x="273459" y="57793"/>
                    <a:pt x="272001" y="55947"/>
                    <a:pt x="270422" y="54198"/>
                  </a:cubicBezTo>
                  <a:cubicBezTo>
                    <a:pt x="267313" y="50797"/>
                    <a:pt x="263936" y="47688"/>
                    <a:pt x="260292" y="44870"/>
                  </a:cubicBezTo>
                  <a:cubicBezTo>
                    <a:pt x="253199" y="39307"/>
                    <a:pt x="245668" y="34813"/>
                    <a:pt x="238502" y="30343"/>
                  </a:cubicBezTo>
                  <a:lnTo>
                    <a:pt x="237166" y="29517"/>
                  </a:lnTo>
                  <a:lnTo>
                    <a:pt x="236486" y="29104"/>
                  </a:lnTo>
                  <a:lnTo>
                    <a:pt x="235879" y="28691"/>
                  </a:lnTo>
                  <a:lnTo>
                    <a:pt x="234640" y="27889"/>
                  </a:lnTo>
                  <a:cubicBezTo>
                    <a:pt x="234227" y="27622"/>
                    <a:pt x="233838" y="27331"/>
                    <a:pt x="233425" y="27039"/>
                  </a:cubicBezTo>
                  <a:cubicBezTo>
                    <a:pt x="233012" y="26748"/>
                    <a:pt x="232599" y="26456"/>
                    <a:pt x="232186" y="26165"/>
                  </a:cubicBezTo>
                  <a:lnTo>
                    <a:pt x="230947" y="25242"/>
                  </a:lnTo>
                  <a:cubicBezTo>
                    <a:pt x="230121" y="24659"/>
                    <a:pt x="229295" y="24003"/>
                    <a:pt x="228469" y="23395"/>
                  </a:cubicBezTo>
                  <a:cubicBezTo>
                    <a:pt x="225166" y="20869"/>
                    <a:pt x="221813" y="18173"/>
                    <a:pt x="218315" y="15525"/>
                  </a:cubicBezTo>
                  <a:cubicBezTo>
                    <a:pt x="215309" y="13209"/>
                    <a:pt x="212185" y="11047"/>
                    <a:pt x="208969" y="9051"/>
                  </a:cubicBezTo>
                  <a:lnTo>
                    <a:pt x="208969" y="9051"/>
                  </a:lnTo>
                  <a:cubicBezTo>
                    <a:pt x="209456" y="9356"/>
                    <a:pt x="209940" y="9668"/>
                    <a:pt x="210420" y="9986"/>
                  </a:cubicBezTo>
                  <a:cubicBezTo>
                    <a:pt x="210736" y="10180"/>
                    <a:pt x="211028" y="10375"/>
                    <a:pt x="211343" y="10593"/>
                  </a:cubicBezTo>
                  <a:lnTo>
                    <a:pt x="212242" y="11201"/>
                  </a:lnTo>
                  <a:cubicBezTo>
                    <a:pt x="212849" y="11614"/>
                    <a:pt x="213457" y="12002"/>
                    <a:pt x="214040" y="12415"/>
                  </a:cubicBezTo>
                  <a:cubicBezTo>
                    <a:pt x="215206" y="13266"/>
                    <a:pt x="216372" y="14091"/>
                    <a:pt x="217489" y="14966"/>
                  </a:cubicBezTo>
                  <a:cubicBezTo>
                    <a:pt x="219748" y="16642"/>
                    <a:pt x="221910" y="18367"/>
                    <a:pt x="224072" y="20067"/>
                  </a:cubicBezTo>
                  <a:cubicBezTo>
                    <a:pt x="226210" y="21743"/>
                    <a:pt x="228299" y="23395"/>
                    <a:pt x="230413" y="24974"/>
                  </a:cubicBezTo>
                  <a:cubicBezTo>
                    <a:pt x="232526" y="26553"/>
                    <a:pt x="234591" y="27987"/>
                    <a:pt x="236729" y="29371"/>
                  </a:cubicBezTo>
                  <a:cubicBezTo>
                    <a:pt x="241271" y="32213"/>
                    <a:pt x="245911" y="35056"/>
                    <a:pt x="250551" y="38092"/>
                  </a:cubicBezTo>
                  <a:cubicBezTo>
                    <a:pt x="252883" y="39647"/>
                    <a:pt x="255191" y="41226"/>
                    <a:pt x="257450" y="42902"/>
                  </a:cubicBezTo>
                  <a:cubicBezTo>
                    <a:pt x="258592" y="43728"/>
                    <a:pt x="259709" y="44627"/>
                    <a:pt x="260827" y="45501"/>
                  </a:cubicBezTo>
                  <a:cubicBezTo>
                    <a:pt x="261385" y="45963"/>
                    <a:pt x="261944" y="46424"/>
                    <a:pt x="262503" y="46886"/>
                  </a:cubicBezTo>
                  <a:lnTo>
                    <a:pt x="263329" y="47566"/>
                  </a:lnTo>
                  <a:lnTo>
                    <a:pt x="264130" y="48295"/>
                  </a:lnTo>
                  <a:cubicBezTo>
                    <a:pt x="266317" y="50214"/>
                    <a:pt x="268382" y="52279"/>
                    <a:pt x="270325" y="54441"/>
                  </a:cubicBezTo>
                  <a:lnTo>
                    <a:pt x="271782" y="56117"/>
                  </a:lnTo>
                  <a:cubicBezTo>
                    <a:pt x="272244" y="56676"/>
                    <a:pt x="272706" y="57283"/>
                    <a:pt x="273167" y="57866"/>
                  </a:cubicBezTo>
                  <a:lnTo>
                    <a:pt x="273847" y="58740"/>
                  </a:lnTo>
                  <a:cubicBezTo>
                    <a:pt x="274066" y="59032"/>
                    <a:pt x="274260" y="59348"/>
                    <a:pt x="274503" y="59664"/>
                  </a:cubicBezTo>
                  <a:lnTo>
                    <a:pt x="275766" y="61510"/>
                  </a:lnTo>
                  <a:cubicBezTo>
                    <a:pt x="276544" y="62797"/>
                    <a:pt x="277370" y="64060"/>
                    <a:pt x="278050" y="65396"/>
                  </a:cubicBezTo>
                  <a:lnTo>
                    <a:pt x="278560" y="66392"/>
                  </a:lnTo>
                  <a:lnTo>
                    <a:pt x="278827" y="66903"/>
                  </a:lnTo>
                  <a:cubicBezTo>
                    <a:pt x="278900" y="67073"/>
                    <a:pt x="278997" y="67243"/>
                    <a:pt x="279070" y="67413"/>
                  </a:cubicBezTo>
                  <a:lnTo>
                    <a:pt x="279993" y="69453"/>
                  </a:lnTo>
                  <a:cubicBezTo>
                    <a:pt x="280309" y="70133"/>
                    <a:pt x="280552" y="70838"/>
                    <a:pt x="280844" y="71518"/>
                  </a:cubicBezTo>
                  <a:lnTo>
                    <a:pt x="281232" y="72563"/>
                  </a:lnTo>
                  <a:cubicBezTo>
                    <a:pt x="281378" y="72927"/>
                    <a:pt x="281475" y="73267"/>
                    <a:pt x="281597" y="73632"/>
                  </a:cubicBezTo>
                  <a:cubicBezTo>
                    <a:pt x="281815" y="74336"/>
                    <a:pt x="282058" y="75040"/>
                    <a:pt x="282277" y="75745"/>
                  </a:cubicBezTo>
                  <a:lnTo>
                    <a:pt x="282884" y="77907"/>
                  </a:lnTo>
                  <a:cubicBezTo>
                    <a:pt x="283589" y="80773"/>
                    <a:pt x="284099" y="83688"/>
                    <a:pt x="284390" y="86628"/>
                  </a:cubicBezTo>
                  <a:lnTo>
                    <a:pt x="284536" y="87721"/>
                  </a:lnTo>
                  <a:lnTo>
                    <a:pt x="284609" y="88838"/>
                  </a:lnTo>
                  <a:cubicBezTo>
                    <a:pt x="284657" y="89567"/>
                    <a:pt x="284706" y="90296"/>
                    <a:pt x="284730" y="91025"/>
                  </a:cubicBezTo>
                  <a:cubicBezTo>
                    <a:pt x="284755" y="92507"/>
                    <a:pt x="284779" y="93964"/>
                    <a:pt x="284706" y="95422"/>
                  </a:cubicBezTo>
                  <a:cubicBezTo>
                    <a:pt x="284682" y="96903"/>
                    <a:pt x="284512" y="98337"/>
                    <a:pt x="284414" y="99794"/>
                  </a:cubicBezTo>
                  <a:cubicBezTo>
                    <a:pt x="284317" y="100523"/>
                    <a:pt x="284220" y="101252"/>
                    <a:pt x="284123" y="101980"/>
                  </a:cubicBezTo>
                  <a:lnTo>
                    <a:pt x="284002" y="103074"/>
                  </a:lnTo>
                  <a:lnTo>
                    <a:pt x="283807" y="104142"/>
                  </a:lnTo>
                  <a:cubicBezTo>
                    <a:pt x="283321" y="107009"/>
                    <a:pt x="282641" y="109851"/>
                    <a:pt x="281791" y="112645"/>
                  </a:cubicBezTo>
                  <a:lnTo>
                    <a:pt x="281135" y="114734"/>
                  </a:lnTo>
                  <a:cubicBezTo>
                    <a:pt x="280892" y="115414"/>
                    <a:pt x="280625" y="116094"/>
                    <a:pt x="280382" y="116799"/>
                  </a:cubicBezTo>
                  <a:lnTo>
                    <a:pt x="279993" y="117819"/>
                  </a:lnTo>
                  <a:cubicBezTo>
                    <a:pt x="279872" y="118159"/>
                    <a:pt x="279726" y="118499"/>
                    <a:pt x="279580" y="118839"/>
                  </a:cubicBezTo>
                  <a:cubicBezTo>
                    <a:pt x="279289" y="119495"/>
                    <a:pt x="279022" y="120175"/>
                    <a:pt x="278706" y="120856"/>
                  </a:cubicBezTo>
                  <a:cubicBezTo>
                    <a:pt x="278074" y="122167"/>
                    <a:pt x="277491" y="123503"/>
                    <a:pt x="276762" y="124767"/>
                  </a:cubicBezTo>
                  <a:lnTo>
                    <a:pt x="276252" y="125738"/>
                  </a:lnTo>
                  <a:lnTo>
                    <a:pt x="275985" y="126224"/>
                  </a:lnTo>
                  <a:lnTo>
                    <a:pt x="275694" y="126710"/>
                  </a:lnTo>
                  <a:lnTo>
                    <a:pt x="274576" y="128580"/>
                  </a:lnTo>
                  <a:cubicBezTo>
                    <a:pt x="271442" y="133609"/>
                    <a:pt x="267604" y="138152"/>
                    <a:pt x="263159" y="142063"/>
                  </a:cubicBezTo>
                  <a:lnTo>
                    <a:pt x="262333" y="142816"/>
                  </a:lnTo>
                  <a:cubicBezTo>
                    <a:pt x="262041" y="143059"/>
                    <a:pt x="261750" y="143277"/>
                    <a:pt x="261458" y="143520"/>
                  </a:cubicBezTo>
                  <a:cubicBezTo>
                    <a:pt x="260875" y="144006"/>
                    <a:pt x="260292" y="144443"/>
                    <a:pt x="259709" y="144905"/>
                  </a:cubicBezTo>
                  <a:cubicBezTo>
                    <a:pt x="258495" y="145755"/>
                    <a:pt x="257280" y="146678"/>
                    <a:pt x="256017" y="147431"/>
                  </a:cubicBezTo>
                  <a:lnTo>
                    <a:pt x="255094" y="148014"/>
                  </a:lnTo>
                  <a:lnTo>
                    <a:pt x="254632" y="148330"/>
                  </a:lnTo>
                  <a:lnTo>
                    <a:pt x="254195" y="148621"/>
                  </a:lnTo>
                  <a:lnTo>
                    <a:pt x="252276" y="149715"/>
                  </a:lnTo>
                  <a:cubicBezTo>
                    <a:pt x="251644" y="150079"/>
                    <a:pt x="250988" y="150395"/>
                    <a:pt x="250357" y="150735"/>
                  </a:cubicBezTo>
                  <a:lnTo>
                    <a:pt x="249385" y="151245"/>
                  </a:lnTo>
                  <a:lnTo>
                    <a:pt x="248389" y="151707"/>
                  </a:lnTo>
                  <a:cubicBezTo>
                    <a:pt x="243166" y="154160"/>
                    <a:pt x="237749" y="156103"/>
                    <a:pt x="232162" y="157561"/>
                  </a:cubicBezTo>
                  <a:cubicBezTo>
                    <a:pt x="229417" y="158290"/>
                    <a:pt x="226672" y="158921"/>
                    <a:pt x="223902" y="159480"/>
                  </a:cubicBezTo>
                  <a:cubicBezTo>
                    <a:pt x="221133" y="160039"/>
                    <a:pt x="218364" y="160525"/>
                    <a:pt x="215619" y="160962"/>
                  </a:cubicBezTo>
                  <a:lnTo>
                    <a:pt x="213554" y="161278"/>
                  </a:lnTo>
                  <a:cubicBezTo>
                    <a:pt x="212849" y="161399"/>
                    <a:pt x="212169" y="161496"/>
                    <a:pt x="211465" y="161569"/>
                  </a:cubicBezTo>
                  <a:lnTo>
                    <a:pt x="207335" y="162128"/>
                  </a:lnTo>
                  <a:lnTo>
                    <a:pt x="203181" y="162662"/>
                  </a:lnTo>
                  <a:cubicBezTo>
                    <a:pt x="201796" y="162808"/>
                    <a:pt x="200412" y="162954"/>
                    <a:pt x="199027" y="163100"/>
                  </a:cubicBezTo>
                  <a:cubicBezTo>
                    <a:pt x="196234" y="163367"/>
                    <a:pt x="193464" y="163707"/>
                    <a:pt x="190646" y="163853"/>
                  </a:cubicBezTo>
                  <a:lnTo>
                    <a:pt x="186444" y="164168"/>
                  </a:lnTo>
                  <a:cubicBezTo>
                    <a:pt x="185059" y="164266"/>
                    <a:pt x="183650" y="164387"/>
                    <a:pt x="182241" y="164436"/>
                  </a:cubicBezTo>
                  <a:cubicBezTo>
                    <a:pt x="182897" y="164217"/>
                    <a:pt x="184816" y="163901"/>
                    <a:pt x="181561" y="163901"/>
                  </a:cubicBezTo>
                  <a:lnTo>
                    <a:pt x="183699" y="163804"/>
                  </a:lnTo>
                  <a:lnTo>
                    <a:pt x="185812" y="163610"/>
                  </a:lnTo>
                  <a:lnTo>
                    <a:pt x="190063" y="163270"/>
                  </a:lnTo>
                  <a:lnTo>
                    <a:pt x="192201" y="163075"/>
                  </a:lnTo>
                  <a:lnTo>
                    <a:pt x="193246" y="163002"/>
                  </a:lnTo>
                  <a:lnTo>
                    <a:pt x="194314" y="162881"/>
                  </a:lnTo>
                  <a:lnTo>
                    <a:pt x="198541" y="162419"/>
                  </a:lnTo>
                  <a:lnTo>
                    <a:pt x="202768" y="161958"/>
                  </a:lnTo>
                  <a:lnTo>
                    <a:pt x="206971" y="161375"/>
                  </a:lnTo>
                  <a:cubicBezTo>
                    <a:pt x="209764" y="160986"/>
                    <a:pt x="212558" y="160597"/>
                    <a:pt x="215352" y="160160"/>
                  </a:cubicBezTo>
                  <a:cubicBezTo>
                    <a:pt x="218145" y="159699"/>
                    <a:pt x="220939" y="159213"/>
                    <a:pt x="223732" y="158630"/>
                  </a:cubicBezTo>
                  <a:cubicBezTo>
                    <a:pt x="226526" y="158047"/>
                    <a:pt x="229320" y="157415"/>
                    <a:pt x="232089" y="156662"/>
                  </a:cubicBezTo>
                  <a:cubicBezTo>
                    <a:pt x="234858" y="155909"/>
                    <a:pt x="237603" y="155059"/>
                    <a:pt x="240324" y="154087"/>
                  </a:cubicBezTo>
                  <a:cubicBezTo>
                    <a:pt x="241028" y="153844"/>
                    <a:pt x="241684" y="153553"/>
                    <a:pt x="242365" y="153310"/>
                  </a:cubicBezTo>
                  <a:lnTo>
                    <a:pt x="243385" y="152921"/>
                  </a:lnTo>
                  <a:cubicBezTo>
                    <a:pt x="243725" y="152775"/>
                    <a:pt x="244065" y="152630"/>
                    <a:pt x="244381" y="152484"/>
                  </a:cubicBezTo>
                  <a:cubicBezTo>
                    <a:pt x="245061" y="152217"/>
                    <a:pt x="245717" y="151925"/>
                    <a:pt x="246397" y="151634"/>
                  </a:cubicBezTo>
                  <a:lnTo>
                    <a:pt x="248389" y="150711"/>
                  </a:lnTo>
                  <a:cubicBezTo>
                    <a:pt x="249045" y="150395"/>
                    <a:pt x="249677" y="150055"/>
                    <a:pt x="250332" y="149715"/>
                  </a:cubicBezTo>
                  <a:cubicBezTo>
                    <a:pt x="250988" y="149374"/>
                    <a:pt x="251644" y="149034"/>
                    <a:pt x="252276" y="148670"/>
                  </a:cubicBezTo>
                  <a:lnTo>
                    <a:pt x="254195" y="147553"/>
                  </a:lnTo>
                  <a:lnTo>
                    <a:pt x="256041" y="146387"/>
                  </a:lnTo>
                  <a:cubicBezTo>
                    <a:pt x="258543" y="144759"/>
                    <a:pt x="260924" y="142937"/>
                    <a:pt x="263134" y="140945"/>
                  </a:cubicBezTo>
                  <a:lnTo>
                    <a:pt x="263960" y="140192"/>
                  </a:lnTo>
                  <a:lnTo>
                    <a:pt x="264762" y="139415"/>
                  </a:lnTo>
                  <a:cubicBezTo>
                    <a:pt x="265272" y="138905"/>
                    <a:pt x="265831" y="138394"/>
                    <a:pt x="266341" y="137836"/>
                  </a:cubicBezTo>
                  <a:lnTo>
                    <a:pt x="267847" y="136208"/>
                  </a:lnTo>
                  <a:lnTo>
                    <a:pt x="268212" y="135795"/>
                  </a:lnTo>
                  <a:lnTo>
                    <a:pt x="268552" y="135358"/>
                  </a:lnTo>
                  <a:lnTo>
                    <a:pt x="269256" y="134508"/>
                  </a:lnTo>
                  <a:cubicBezTo>
                    <a:pt x="270228" y="133390"/>
                    <a:pt x="271078" y="132176"/>
                    <a:pt x="271953" y="130985"/>
                  </a:cubicBezTo>
                  <a:cubicBezTo>
                    <a:pt x="272778" y="129771"/>
                    <a:pt x="273629" y="128556"/>
                    <a:pt x="274382" y="127293"/>
                  </a:cubicBezTo>
                  <a:lnTo>
                    <a:pt x="274916" y="126346"/>
                  </a:lnTo>
                  <a:lnTo>
                    <a:pt x="275208" y="125860"/>
                  </a:lnTo>
                  <a:lnTo>
                    <a:pt x="275451" y="125374"/>
                  </a:lnTo>
                  <a:lnTo>
                    <a:pt x="276519" y="123455"/>
                  </a:lnTo>
                  <a:cubicBezTo>
                    <a:pt x="276860" y="122799"/>
                    <a:pt x="277151" y="122119"/>
                    <a:pt x="277491" y="121463"/>
                  </a:cubicBezTo>
                  <a:lnTo>
                    <a:pt x="277953" y="120467"/>
                  </a:lnTo>
                  <a:lnTo>
                    <a:pt x="278390" y="119471"/>
                  </a:lnTo>
                  <a:cubicBezTo>
                    <a:pt x="279556" y="116774"/>
                    <a:pt x="280552" y="114005"/>
                    <a:pt x="281378" y="111187"/>
                  </a:cubicBezTo>
                  <a:lnTo>
                    <a:pt x="281961" y="109074"/>
                  </a:lnTo>
                  <a:cubicBezTo>
                    <a:pt x="282131" y="108369"/>
                    <a:pt x="282277" y="107641"/>
                    <a:pt x="282447" y="106936"/>
                  </a:cubicBezTo>
                  <a:lnTo>
                    <a:pt x="282690" y="105867"/>
                  </a:lnTo>
                  <a:lnTo>
                    <a:pt x="282884" y="104774"/>
                  </a:lnTo>
                  <a:cubicBezTo>
                    <a:pt x="283006" y="104045"/>
                    <a:pt x="283151" y="103341"/>
                    <a:pt x="283248" y="102612"/>
                  </a:cubicBezTo>
                  <a:cubicBezTo>
                    <a:pt x="283686" y="99697"/>
                    <a:pt x="283929" y="96758"/>
                    <a:pt x="283977" y="93818"/>
                  </a:cubicBezTo>
                  <a:cubicBezTo>
                    <a:pt x="284026" y="90879"/>
                    <a:pt x="283856" y="87915"/>
                    <a:pt x="283491" y="85000"/>
                  </a:cubicBezTo>
                  <a:cubicBezTo>
                    <a:pt x="283394" y="84247"/>
                    <a:pt x="283273" y="83518"/>
                    <a:pt x="283151" y="82790"/>
                  </a:cubicBezTo>
                  <a:lnTo>
                    <a:pt x="282981" y="81697"/>
                  </a:lnTo>
                  <a:lnTo>
                    <a:pt x="282763" y="80603"/>
                  </a:lnTo>
                  <a:cubicBezTo>
                    <a:pt x="282593" y="79875"/>
                    <a:pt x="282471" y="79146"/>
                    <a:pt x="282277" y="78417"/>
                  </a:cubicBezTo>
                  <a:lnTo>
                    <a:pt x="281694" y="76255"/>
                  </a:lnTo>
                  <a:cubicBezTo>
                    <a:pt x="281621" y="75891"/>
                    <a:pt x="281499" y="75551"/>
                    <a:pt x="281378" y="75186"/>
                  </a:cubicBezTo>
                  <a:lnTo>
                    <a:pt x="281038" y="74117"/>
                  </a:lnTo>
                  <a:lnTo>
                    <a:pt x="280698" y="73049"/>
                  </a:lnTo>
                  <a:cubicBezTo>
                    <a:pt x="280576" y="72708"/>
                    <a:pt x="280431" y="72344"/>
                    <a:pt x="280285" y="72004"/>
                  </a:cubicBezTo>
                  <a:cubicBezTo>
                    <a:pt x="280018" y="71324"/>
                    <a:pt x="279750" y="70595"/>
                    <a:pt x="279483" y="69915"/>
                  </a:cubicBezTo>
                  <a:lnTo>
                    <a:pt x="278536" y="67874"/>
                  </a:lnTo>
                  <a:cubicBezTo>
                    <a:pt x="278244" y="67170"/>
                    <a:pt x="277880" y="66514"/>
                    <a:pt x="277515" y="65858"/>
                  </a:cubicBezTo>
                  <a:cubicBezTo>
                    <a:pt x="277175" y="65178"/>
                    <a:pt x="276835" y="64498"/>
                    <a:pt x="276447" y="63866"/>
                  </a:cubicBezTo>
                  <a:lnTo>
                    <a:pt x="275256" y="61923"/>
                  </a:lnTo>
                  <a:cubicBezTo>
                    <a:pt x="274843" y="61291"/>
                    <a:pt x="274406" y="60684"/>
                    <a:pt x="273993" y="60052"/>
                  </a:cubicBezTo>
                  <a:cubicBezTo>
                    <a:pt x="273774" y="59736"/>
                    <a:pt x="273556" y="59445"/>
                    <a:pt x="273337" y="59129"/>
                  </a:cubicBezTo>
                  <a:lnTo>
                    <a:pt x="272657" y="58255"/>
                  </a:lnTo>
                  <a:cubicBezTo>
                    <a:pt x="272171" y="57672"/>
                    <a:pt x="271758" y="57064"/>
                    <a:pt x="271272" y="56506"/>
                  </a:cubicBezTo>
                  <a:lnTo>
                    <a:pt x="269815" y="54805"/>
                  </a:lnTo>
                  <a:cubicBezTo>
                    <a:pt x="269572" y="54514"/>
                    <a:pt x="269329" y="54246"/>
                    <a:pt x="269062" y="53979"/>
                  </a:cubicBezTo>
                  <a:lnTo>
                    <a:pt x="268309" y="53178"/>
                  </a:lnTo>
                  <a:cubicBezTo>
                    <a:pt x="267313" y="52084"/>
                    <a:pt x="266244" y="51113"/>
                    <a:pt x="265199" y="50068"/>
                  </a:cubicBezTo>
                  <a:cubicBezTo>
                    <a:pt x="264106" y="49096"/>
                    <a:pt x="263037" y="48100"/>
                    <a:pt x="261920" y="47202"/>
                  </a:cubicBezTo>
                  <a:cubicBezTo>
                    <a:pt x="257474" y="43461"/>
                    <a:pt x="252762" y="40230"/>
                    <a:pt x="248049" y="37193"/>
                  </a:cubicBezTo>
                  <a:cubicBezTo>
                    <a:pt x="245693" y="35687"/>
                    <a:pt x="243361" y="34230"/>
                    <a:pt x="241004" y="32772"/>
                  </a:cubicBezTo>
                  <a:lnTo>
                    <a:pt x="237506" y="30610"/>
                  </a:lnTo>
                  <a:lnTo>
                    <a:pt x="236656" y="30076"/>
                  </a:lnTo>
                  <a:lnTo>
                    <a:pt x="236219" y="29784"/>
                  </a:lnTo>
                  <a:lnTo>
                    <a:pt x="235806" y="29541"/>
                  </a:lnTo>
                  <a:lnTo>
                    <a:pt x="234178" y="28472"/>
                  </a:lnTo>
                  <a:cubicBezTo>
                    <a:pt x="229878" y="25557"/>
                    <a:pt x="225627" y="22156"/>
                    <a:pt x="221206" y="18731"/>
                  </a:cubicBezTo>
                  <a:cubicBezTo>
                    <a:pt x="218971" y="17031"/>
                    <a:pt x="216712" y="15306"/>
                    <a:pt x="214331" y="13630"/>
                  </a:cubicBezTo>
                  <a:cubicBezTo>
                    <a:pt x="213190" y="12804"/>
                    <a:pt x="211951" y="12002"/>
                    <a:pt x="210736" y="11176"/>
                  </a:cubicBezTo>
                  <a:cubicBezTo>
                    <a:pt x="209473" y="10399"/>
                    <a:pt x="208210" y="9622"/>
                    <a:pt x="206898" y="8844"/>
                  </a:cubicBezTo>
                  <a:cubicBezTo>
                    <a:pt x="205610" y="8067"/>
                    <a:pt x="204226" y="7387"/>
                    <a:pt x="202865" y="6707"/>
                  </a:cubicBezTo>
                  <a:cubicBezTo>
                    <a:pt x="201456" y="6051"/>
                    <a:pt x="200072" y="5395"/>
                    <a:pt x="198541" y="4885"/>
                  </a:cubicBezTo>
                  <a:lnTo>
                    <a:pt x="197424" y="4472"/>
                  </a:lnTo>
                  <a:cubicBezTo>
                    <a:pt x="197059" y="4326"/>
                    <a:pt x="196695" y="4229"/>
                    <a:pt x="196306" y="4132"/>
                  </a:cubicBezTo>
                  <a:lnTo>
                    <a:pt x="194047" y="3476"/>
                  </a:lnTo>
                  <a:cubicBezTo>
                    <a:pt x="193318" y="3257"/>
                    <a:pt x="192541" y="3111"/>
                    <a:pt x="191812" y="2941"/>
                  </a:cubicBezTo>
                  <a:cubicBezTo>
                    <a:pt x="191059" y="2796"/>
                    <a:pt x="190306" y="2601"/>
                    <a:pt x="189553" y="2504"/>
                  </a:cubicBezTo>
                  <a:lnTo>
                    <a:pt x="189747" y="1435"/>
                  </a:lnTo>
                  <a:lnTo>
                    <a:pt x="188144" y="1168"/>
                  </a:lnTo>
                  <a:cubicBezTo>
                    <a:pt x="187610" y="1071"/>
                    <a:pt x="187051" y="949"/>
                    <a:pt x="186541" y="901"/>
                  </a:cubicBezTo>
                  <a:lnTo>
                    <a:pt x="183334" y="512"/>
                  </a:lnTo>
                  <a:lnTo>
                    <a:pt x="180152" y="245"/>
                  </a:lnTo>
                  <a:cubicBezTo>
                    <a:pt x="179107" y="172"/>
                    <a:pt x="178063" y="148"/>
                    <a:pt x="176994" y="99"/>
                  </a:cubicBezTo>
                  <a:cubicBezTo>
                    <a:pt x="175288" y="30"/>
                    <a:pt x="173586" y="1"/>
                    <a:pt x="171889" y="1"/>
                  </a:cubicBezTo>
                  <a:close/>
                </a:path>
              </a:pathLst>
            </a:custGeom>
            <a:solidFill>
              <a:srgbClr val="F0A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6" name="Google Shape;1796;p20"/>
          <p:cNvSpPr/>
          <p:nvPr/>
        </p:nvSpPr>
        <p:spPr>
          <a:xfrm>
            <a:off x="6435950" y="2063125"/>
            <a:ext cx="2048700" cy="25686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0"/>
          <p:cNvSpPr txBox="1"/>
          <p:nvPr>
            <p:ph type="title"/>
          </p:nvPr>
        </p:nvSpPr>
        <p:spPr>
          <a:xfrm>
            <a:off x="720000" y="594475"/>
            <a:ext cx="7424700" cy="874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798" name="Google Shape;1798;p20"/>
          <p:cNvSpPr txBox="1"/>
          <p:nvPr>
            <p:ph idx="2" type="title"/>
          </p:nvPr>
        </p:nvSpPr>
        <p:spPr>
          <a:xfrm>
            <a:off x="976725" y="2622950"/>
            <a:ext cx="1874700" cy="358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
        <p:nvSpPr>
          <p:cNvPr id="1799" name="Google Shape;1799;p20"/>
          <p:cNvSpPr txBox="1"/>
          <p:nvPr>
            <p:ph idx="3" type="title"/>
          </p:nvPr>
        </p:nvSpPr>
        <p:spPr>
          <a:xfrm>
            <a:off x="3737275" y="2622950"/>
            <a:ext cx="1874700" cy="358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
        <p:nvSpPr>
          <p:cNvPr id="1800" name="Google Shape;1800;p20"/>
          <p:cNvSpPr txBox="1"/>
          <p:nvPr>
            <p:ph idx="4" type="title"/>
          </p:nvPr>
        </p:nvSpPr>
        <p:spPr>
          <a:xfrm>
            <a:off x="6522950" y="2622950"/>
            <a:ext cx="1874700" cy="358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
        <p:nvSpPr>
          <p:cNvPr id="1801" name="Google Shape;1801;p20"/>
          <p:cNvSpPr txBox="1"/>
          <p:nvPr>
            <p:ph idx="1" type="subTitle"/>
          </p:nvPr>
        </p:nvSpPr>
        <p:spPr>
          <a:xfrm>
            <a:off x="976725" y="2982550"/>
            <a:ext cx="1874700" cy="161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accent5"/>
                </a:solidFill>
              </a:defRPr>
            </a:lvl1pPr>
            <a:lvl2pPr lvl="1" rtl="0" algn="ctr">
              <a:lnSpc>
                <a:spcPct val="100000"/>
              </a:lnSpc>
              <a:spcBef>
                <a:spcPts val="1600"/>
              </a:spcBef>
              <a:spcAft>
                <a:spcPts val="0"/>
              </a:spcAft>
              <a:buNone/>
              <a:defRPr sz="1400">
                <a:solidFill>
                  <a:schemeClr val="accent5"/>
                </a:solidFill>
              </a:defRPr>
            </a:lvl2pPr>
            <a:lvl3pPr lvl="2" rtl="0" algn="ctr">
              <a:lnSpc>
                <a:spcPct val="100000"/>
              </a:lnSpc>
              <a:spcBef>
                <a:spcPts val="1600"/>
              </a:spcBef>
              <a:spcAft>
                <a:spcPts val="0"/>
              </a:spcAft>
              <a:buNone/>
              <a:defRPr sz="1400">
                <a:solidFill>
                  <a:schemeClr val="accent5"/>
                </a:solidFill>
              </a:defRPr>
            </a:lvl3pPr>
            <a:lvl4pPr lvl="3" rtl="0" algn="ctr">
              <a:lnSpc>
                <a:spcPct val="100000"/>
              </a:lnSpc>
              <a:spcBef>
                <a:spcPts val="1600"/>
              </a:spcBef>
              <a:spcAft>
                <a:spcPts val="0"/>
              </a:spcAft>
              <a:buNone/>
              <a:defRPr sz="1400">
                <a:solidFill>
                  <a:schemeClr val="accent5"/>
                </a:solidFill>
              </a:defRPr>
            </a:lvl4pPr>
            <a:lvl5pPr lvl="4" rtl="0" algn="ctr">
              <a:lnSpc>
                <a:spcPct val="100000"/>
              </a:lnSpc>
              <a:spcBef>
                <a:spcPts val="1600"/>
              </a:spcBef>
              <a:spcAft>
                <a:spcPts val="0"/>
              </a:spcAft>
              <a:buNone/>
              <a:defRPr sz="1400">
                <a:solidFill>
                  <a:schemeClr val="accent5"/>
                </a:solidFill>
              </a:defRPr>
            </a:lvl5pPr>
            <a:lvl6pPr lvl="5" rtl="0" algn="ctr">
              <a:lnSpc>
                <a:spcPct val="100000"/>
              </a:lnSpc>
              <a:spcBef>
                <a:spcPts val="1600"/>
              </a:spcBef>
              <a:spcAft>
                <a:spcPts val="0"/>
              </a:spcAft>
              <a:buNone/>
              <a:defRPr sz="1400">
                <a:solidFill>
                  <a:schemeClr val="accent5"/>
                </a:solidFill>
              </a:defRPr>
            </a:lvl6pPr>
            <a:lvl7pPr lvl="6" rtl="0" algn="ctr">
              <a:lnSpc>
                <a:spcPct val="100000"/>
              </a:lnSpc>
              <a:spcBef>
                <a:spcPts val="1600"/>
              </a:spcBef>
              <a:spcAft>
                <a:spcPts val="0"/>
              </a:spcAft>
              <a:buNone/>
              <a:defRPr sz="1400">
                <a:solidFill>
                  <a:schemeClr val="accent5"/>
                </a:solidFill>
              </a:defRPr>
            </a:lvl7pPr>
            <a:lvl8pPr lvl="7" rtl="0" algn="ctr">
              <a:lnSpc>
                <a:spcPct val="100000"/>
              </a:lnSpc>
              <a:spcBef>
                <a:spcPts val="1600"/>
              </a:spcBef>
              <a:spcAft>
                <a:spcPts val="0"/>
              </a:spcAft>
              <a:buNone/>
              <a:defRPr sz="1400">
                <a:solidFill>
                  <a:schemeClr val="accent5"/>
                </a:solidFill>
              </a:defRPr>
            </a:lvl8pPr>
            <a:lvl9pPr lvl="8" rtl="0" algn="ctr">
              <a:lnSpc>
                <a:spcPct val="100000"/>
              </a:lnSpc>
              <a:spcBef>
                <a:spcPts val="1600"/>
              </a:spcBef>
              <a:spcAft>
                <a:spcPts val="1600"/>
              </a:spcAft>
              <a:buNone/>
              <a:defRPr sz="1400">
                <a:solidFill>
                  <a:schemeClr val="accent5"/>
                </a:solidFill>
              </a:defRPr>
            </a:lvl9pPr>
          </a:lstStyle>
          <a:p/>
        </p:txBody>
      </p:sp>
      <p:sp>
        <p:nvSpPr>
          <p:cNvPr id="1802" name="Google Shape;1802;p20"/>
          <p:cNvSpPr txBox="1"/>
          <p:nvPr>
            <p:ph idx="5" type="subTitle"/>
          </p:nvPr>
        </p:nvSpPr>
        <p:spPr>
          <a:xfrm>
            <a:off x="3737275" y="2982550"/>
            <a:ext cx="1874700" cy="161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accent5"/>
                </a:solidFill>
              </a:defRPr>
            </a:lvl1pPr>
            <a:lvl2pPr lvl="1" rtl="0" algn="ctr">
              <a:lnSpc>
                <a:spcPct val="100000"/>
              </a:lnSpc>
              <a:spcBef>
                <a:spcPts val="1600"/>
              </a:spcBef>
              <a:spcAft>
                <a:spcPts val="0"/>
              </a:spcAft>
              <a:buNone/>
              <a:defRPr sz="1400">
                <a:solidFill>
                  <a:schemeClr val="accent5"/>
                </a:solidFill>
              </a:defRPr>
            </a:lvl2pPr>
            <a:lvl3pPr lvl="2" rtl="0" algn="ctr">
              <a:lnSpc>
                <a:spcPct val="100000"/>
              </a:lnSpc>
              <a:spcBef>
                <a:spcPts val="1600"/>
              </a:spcBef>
              <a:spcAft>
                <a:spcPts val="0"/>
              </a:spcAft>
              <a:buNone/>
              <a:defRPr sz="1400">
                <a:solidFill>
                  <a:schemeClr val="accent5"/>
                </a:solidFill>
              </a:defRPr>
            </a:lvl3pPr>
            <a:lvl4pPr lvl="3" rtl="0" algn="ctr">
              <a:lnSpc>
                <a:spcPct val="100000"/>
              </a:lnSpc>
              <a:spcBef>
                <a:spcPts val="1600"/>
              </a:spcBef>
              <a:spcAft>
                <a:spcPts val="0"/>
              </a:spcAft>
              <a:buNone/>
              <a:defRPr sz="1400">
                <a:solidFill>
                  <a:schemeClr val="accent5"/>
                </a:solidFill>
              </a:defRPr>
            </a:lvl4pPr>
            <a:lvl5pPr lvl="4" rtl="0" algn="ctr">
              <a:lnSpc>
                <a:spcPct val="100000"/>
              </a:lnSpc>
              <a:spcBef>
                <a:spcPts val="1600"/>
              </a:spcBef>
              <a:spcAft>
                <a:spcPts val="0"/>
              </a:spcAft>
              <a:buNone/>
              <a:defRPr sz="1400">
                <a:solidFill>
                  <a:schemeClr val="accent5"/>
                </a:solidFill>
              </a:defRPr>
            </a:lvl5pPr>
            <a:lvl6pPr lvl="5" rtl="0" algn="ctr">
              <a:lnSpc>
                <a:spcPct val="100000"/>
              </a:lnSpc>
              <a:spcBef>
                <a:spcPts val="1600"/>
              </a:spcBef>
              <a:spcAft>
                <a:spcPts val="0"/>
              </a:spcAft>
              <a:buNone/>
              <a:defRPr sz="1400">
                <a:solidFill>
                  <a:schemeClr val="accent5"/>
                </a:solidFill>
              </a:defRPr>
            </a:lvl6pPr>
            <a:lvl7pPr lvl="6" rtl="0" algn="ctr">
              <a:lnSpc>
                <a:spcPct val="100000"/>
              </a:lnSpc>
              <a:spcBef>
                <a:spcPts val="1600"/>
              </a:spcBef>
              <a:spcAft>
                <a:spcPts val="0"/>
              </a:spcAft>
              <a:buNone/>
              <a:defRPr sz="1400">
                <a:solidFill>
                  <a:schemeClr val="accent5"/>
                </a:solidFill>
              </a:defRPr>
            </a:lvl7pPr>
            <a:lvl8pPr lvl="7" rtl="0" algn="ctr">
              <a:lnSpc>
                <a:spcPct val="100000"/>
              </a:lnSpc>
              <a:spcBef>
                <a:spcPts val="1600"/>
              </a:spcBef>
              <a:spcAft>
                <a:spcPts val="0"/>
              </a:spcAft>
              <a:buNone/>
              <a:defRPr sz="1400">
                <a:solidFill>
                  <a:schemeClr val="accent5"/>
                </a:solidFill>
              </a:defRPr>
            </a:lvl8pPr>
            <a:lvl9pPr lvl="8" rtl="0" algn="ctr">
              <a:lnSpc>
                <a:spcPct val="100000"/>
              </a:lnSpc>
              <a:spcBef>
                <a:spcPts val="1600"/>
              </a:spcBef>
              <a:spcAft>
                <a:spcPts val="1600"/>
              </a:spcAft>
              <a:buNone/>
              <a:defRPr sz="1400">
                <a:solidFill>
                  <a:schemeClr val="accent5"/>
                </a:solidFill>
              </a:defRPr>
            </a:lvl9pPr>
          </a:lstStyle>
          <a:p/>
        </p:txBody>
      </p:sp>
      <p:sp>
        <p:nvSpPr>
          <p:cNvPr id="1803" name="Google Shape;1803;p20"/>
          <p:cNvSpPr txBox="1"/>
          <p:nvPr>
            <p:ph idx="6" type="subTitle"/>
          </p:nvPr>
        </p:nvSpPr>
        <p:spPr>
          <a:xfrm>
            <a:off x="6522950" y="2982550"/>
            <a:ext cx="1874700" cy="161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accent5"/>
                </a:solidFill>
              </a:defRPr>
            </a:lvl1pPr>
            <a:lvl2pPr lvl="1" rtl="0" algn="ctr">
              <a:lnSpc>
                <a:spcPct val="100000"/>
              </a:lnSpc>
              <a:spcBef>
                <a:spcPts val="1600"/>
              </a:spcBef>
              <a:spcAft>
                <a:spcPts val="0"/>
              </a:spcAft>
              <a:buNone/>
              <a:defRPr sz="1400">
                <a:solidFill>
                  <a:schemeClr val="accent5"/>
                </a:solidFill>
              </a:defRPr>
            </a:lvl2pPr>
            <a:lvl3pPr lvl="2" rtl="0" algn="ctr">
              <a:lnSpc>
                <a:spcPct val="100000"/>
              </a:lnSpc>
              <a:spcBef>
                <a:spcPts val="1600"/>
              </a:spcBef>
              <a:spcAft>
                <a:spcPts val="0"/>
              </a:spcAft>
              <a:buNone/>
              <a:defRPr sz="1400">
                <a:solidFill>
                  <a:schemeClr val="accent5"/>
                </a:solidFill>
              </a:defRPr>
            </a:lvl3pPr>
            <a:lvl4pPr lvl="3" rtl="0" algn="ctr">
              <a:lnSpc>
                <a:spcPct val="100000"/>
              </a:lnSpc>
              <a:spcBef>
                <a:spcPts val="1600"/>
              </a:spcBef>
              <a:spcAft>
                <a:spcPts val="0"/>
              </a:spcAft>
              <a:buNone/>
              <a:defRPr sz="1400">
                <a:solidFill>
                  <a:schemeClr val="accent5"/>
                </a:solidFill>
              </a:defRPr>
            </a:lvl4pPr>
            <a:lvl5pPr lvl="4" rtl="0" algn="ctr">
              <a:lnSpc>
                <a:spcPct val="100000"/>
              </a:lnSpc>
              <a:spcBef>
                <a:spcPts val="1600"/>
              </a:spcBef>
              <a:spcAft>
                <a:spcPts val="0"/>
              </a:spcAft>
              <a:buNone/>
              <a:defRPr sz="1400">
                <a:solidFill>
                  <a:schemeClr val="accent5"/>
                </a:solidFill>
              </a:defRPr>
            </a:lvl5pPr>
            <a:lvl6pPr lvl="5" rtl="0" algn="ctr">
              <a:lnSpc>
                <a:spcPct val="100000"/>
              </a:lnSpc>
              <a:spcBef>
                <a:spcPts val="1600"/>
              </a:spcBef>
              <a:spcAft>
                <a:spcPts val="0"/>
              </a:spcAft>
              <a:buNone/>
              <a:defRPr sz="1400">
                <a:solidFill>
                  <a:schemeClr val="accent5"/>
                </a:solidFill>
              </a:defRPr>
            </a:lvl6pPr>
            <a:lvl7pPr lvl="6" rtl="0" algn="ctr">
              <a:lnSpc>
                <a:spcPct val="100000"/>
              </a:lnSpc>
              <a:spcBef>
                <a:spcPts val="1600"/>
              </a:spcBef>
              <a:spcAft>
                <a:spcPts val="0"/>
              </a:spcAft>
              <a:buNone/>
              <a:defRPr sz="1400">
                <a:solidFill>
                  <a:schemeClr val="accent5"/>
                </a:solidFill>
              </a:defRPr>
            </a:lvl7pPr>
            <a:lvl8pPr lvl="7" rtl="0" algn="ctr">
              <a:lnSpc>
                <a:spcPct val="100000"/>
              </a:lnSpc>
              <a:spcBef>
                <a:spcPts val="1600"/>
              </a:spcBef>
              <a:spcAft>
                <a:spcPts val="0"/>
              </a:spcAft>
              <a:buNone/>
              <a:defRPr sz="1400">
                <a:solidFill>
                  <a:schemeClr val="accent5"/>
                </a:solidFill>
              </a:defRPr>
            </a:lvl8pPr>
            <a:lvl9pPr lvl="8" rtl="0" algn="ctr">
              <a:lnSpc>
                <a:spcPct val="100000"/>
              </a:lnSpc>
              <a:spcBef>
                <a:spcPts val="1600"/>
              </a:spcBef>
              <a:spcAft>
                <a:spcPts val="1600"/>
              </a:spcAft>
              <a:buNone/>
              <a:defRPr sz="1400">
                <a:solidFill>
                  <a:schemeClr val="accent5"/>
                </a:solidFill>
              </a:defRPr>
            </a:lvl9pPr>
          </a:lstStyle>
          <a:p/>
        </p:txBody>
      </p:sp>
      <p:grpSp>
        <p:nvGrpSpPr>
          <p:cNvPr id="1804" name="Google Shape;1804;p20"/>
          <p:cNvGrpSpPr/>
          <p:nvPr/>
        </p:nvGrpSpPr>
        <p:grpSpPr>
          <a:xfrm rot="3957808">
            <a:off x="4335854" y="1805436"/>
            <a:ext cx="677545" cy="724859"/>
            <a:chOff x="235075" y="777725"/>
            <a:chExt cx="7186900" cy="4132775"/>
          </a:xfrm>
        </p:grpSpPr>
        <p:sp>
          <p:nvSpPr>
            <p:cNvPr id="1805" name="Google Shape;1805;p20"/>
            <p:cNvSpPr/>
            <p:nvPr/>
          </p:nvSpPr>
          <p:spPr>
            <a:xfrm>
              <a:off x="342575" y="932875"/>
              <a:ext cx="7079400" cy="3826525"/>
            </a:xfrm>
            <a:custGeom>
              <a:rect b="b" l="l" r="r" t="t"/>
              <a:pathLst>
                <a:path extrusionOk="0" h="153061" w="283176">
                  <a:moveTo>
                    <a:pt x="168404" y="0"/>
                  </a:moveTo>
                  <a:cubicBezTo>
                    <a:pt x="157709" y="0"/>
                    <a:pt x="146666" y="1269"/>
                    <a:pt x="137470" y="1958"/>
                  </a:cubicBezTo>
                  <a:cubicBezTo>
                    <a:pt x="99769" y="4776"/>
                    <a:pt x="61970" y="14736"/>
                    <a:pt x="30657" y="36550"/>
                  </a:cubicBezTo>
                  <a:cubicBezTo>
                    <a:pt x="16422" y="46461"/>
                    <a:pt x="2915" y="60284"/>
                    <a:pt x="1336" y="77580"/>
                  </a:cubicBezTo>
                  <a:cubicBezTo>
                    <a:pt x="0" y="92204"/>
                    <a:pt x="7774" y="106560"/>
                    <a:pt x="18778" y="116301"/>
                  </a:cubicBezTo>
                  <a:cubicBezTo>
                    <a:pt x="29807" y="126043"/>
                    <a:pt x="43726" y="131800"/>
                    <a:pt x="57670" y="136415"/>
                  </a:cubicBezTo>
                  <a:cubicBezTo>
                    <a:pt x="91058" y="147472"/>
                    <a:pt x="125903" y="153060"/>
                    <a:pt x="160873" y="153060"/>
                  </a:cubicBezTo>
                  <a:cubicBezTo>
                    <a:pt x="176382" y="153060"/>
                    <a:pt x="191917" y="151961"/>
                    <a:pt x="207359" y="149752"/>
                  </a:cubicBezTo>
                  <a:cubicBezTo>
                    <a:pt x="222226" y="147614"/>
                    <a:pt x="237360" y="144286"/>
                    <a:pt x="249871" y="135929"/>
                  </a:cubicBezTo>
                  <a:cubicBezTo>
                    <a:pt x="275062" y="119095"/>
                    <a:pt x="283175" y="80398"/>
                    <a:pt x="265102" y="56057"/>
                  </a:cubicBezTo>
                  <a:cubicBezTo>
                    <a:pt x="255968" y="43789"/>
                    <a:pt x="242097" y="36137"/>
                    <a:pt x="229125" y="28024"/>
                  </a:cubicBezTo>
                  <a:cubicBezTo>
                    <a:pt x="217003" y="20420"/>
                    <a:pt x="204881" y="7643"/>
                    <a:pt x="191278" y="3027"/>
                  </a:cubicBezTo>
                  <a:cubicBezTo>
                    <a:pt x="184502" y="737"/>
                    <a:pt x="176554" y="0"/>
                    <a:pt x="1684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0"/>
            <p:cNvSpPr/>
            <p:nvPr/>
          </p:nvSpPr>
          <p:spPr>
            <a:xfrm>
              <a:off x="235075" y="777725"/>
              <a:ext cx="7126775" cy="4132775"/>
            </a:xfrm>
            <a:custGeom>
              <a:rect b="b" l="l" r="r" t="t"/>
              <a:pathLst>
                <a:path extrusionOk="0" h="165311" w="285071">
                  <a:moveTo>
                    <a:pt x="193683" y="2310"/>
                  </a:moveTo>
                  <a:lnTo>
                    <a:pt x="194120" y="2431"/>
                  </a:lnTo>
                  <a:lnTo>
                    <a:pt x="194557" y="2553"/>
                  </a:lnTo>
                  <a:lnTo>
                    <a:pt x="195456" y="2820"/>
                  </a:lnTo>
                  <a:lnTo>
                    <a:pt x="196198" y="3047"/>
                  </a:lnTo>
                  <a:lnTo>
                    <a:pt x="196198" y="3047"/>
                  </a:lnTo>
                  <a:cubicBezTo>
                    <a:pt x="196113" y="3020"/>
                    <a:pt x="196027" y="2993"/>
                    <a:pt x="195942" y="2966"/>
                  </a:cubicBezTo>
                  <a:lnTo>
                    <a:pt x="194825" y="2626"/>
                  </a:lnTo>
                  <a:cubicBezTo>
                    <a:pt x="194436" y="2504"/>
                    <a:pt x="194072" y="2383"/>
                    <a:pt x="193683" y="2310"/>
                  </a:cubicBezTo>
                  <a:close/>
                  <a:moveTo>
                    <a:pt x="196198" y="3047"/>
                  </a:moveTo>
                  <a:cubicBezTo>
                    <a:pt x="196309" y="3081"/>
                    <a:pt x="196421" y="3115"/>
                    <a:pt x="196532" y="3149"/>
                  </a:cubicBezTo>
                  <a:lnTo>
                    <a:pt x="196532" y="3149"/>
                  </a:lnTo>
                  <a:lnTo>
                    <a:pt x="196198" y="3047"/>
                  </a:lnTo>
                  <a:close/>
                  <a:moveTo>
                    <a:pt x="196532" y="3149"/>
                  </a:moveTo>
                  <a:lnTo>
                    <a:pt x="197205" y="3354"/>
                  </a:lnTo>
                  <a:cubicBezTo>
                    <a:pt x="197213" y="3356"/>
                    <a:pt x="197220" y="3358"/>
                    <a:pt x="197228" y="3360"/>
                  </a:cubicBezTo>
                  <a:lnTo>
                    <a:pt x="197228" y="3360"/>
                  </a:lnTo>
                  <a:cubicBezTo>
                    <a:pt x="196996" y="3288"/>
                    <a:pt x="196764" y="3219"/>
                    <a:pt x="196532" y="3149"/>
                  </a:cubicBezTo>
                  <a:close/>
                  <a:moveTo>
                    <a:pt x="197228" y="3360"/>
                  </a:moveTo>
                  <a:lnTo>
                    <a:pt x="197228" y="3360"/>
                  </a:lnTo>
                  <a:cubicBezTo>
                    <a:pt x="197350" y="3398"/>
                    <a:pt x="197472" y="3437"/>
                    <a:pt x="197593" y="3477"/>
                  </a:cubicBezTo>
                  <a:lnTo>
                    <a:pt x="197593" y="3477"/>
                  </a:lnTo>
                  <a:cubicBezTo>
                    <a:pt x="197473" y="3434"/>
                    <a:pt x="197353" y="3392"/>
                    <a:pt x="197228" y="3360"/>
                  </a:cubicBezTo>
                  <a:close/>
                  <a:moveTo>
                    <a:pt x="197593" y="3477"/>
                  </a:moveTo>
                  <a:lnTo>
                    <a:pt x="197593" y="3477"/>
                  </a:lnTo>
                  <a:cubicBezTo>
                    <a:pt x="197745" y="3533"/>
                    <a:pt x="197897" y="3593"/>
                    <a:pt x="198055" y="3646"/>
                  </a:cubicBezTo>
                  <a:lnTo>
                    <a:pt x="198930" y="3986"/>
                  </a:lnTo>
                  <a:cubicBezTo>
                    <a:pt x="199513" y="4205"/>
                    <a:pt x="200096" y="4423"/>
                    <a:pt x="200655" y="4666"/>
                  </a:cubicBezTo>
                  <a:cubicBezTo>
                    <a:pt x="200971" y="4803"/>
                    <a:pt x="201287" y="4943"/>
                    <a:pt x="201601" y="5085"/>
                  </a:cubicBezTo>
                  <a:lnTo>
                    <a:pt x="201601" y="5085"/>
                  </a:lnTo>
                  <a:lnTo>
                    <a:pt x="200412" y="4545"/>
                  </a:lnTo>
                  <a:lnTo>
                    <a:pt x="198201" y="3694"/>
                  </a:lnTo>
                  <a:cubicBezTo>
                    <a:pt x="197999" y="3616"/>
                    <a:pt x="197796" y="3545"/>
                    <a:pt x="197593" y="3477"/>
                  </a:cubicBezTo>
                  <a:close/>
                  <a:moveTo>
                    <a:pt x="201601" y="5085"/>
                  </a:moveTo>
                  <a:lnTo>
                    <a:pt x="201792" y="5172"/>
                  </a:lnTo>
                  <a:lnTo>
                    <a:pt x="201792" y="5172"/>
                  </a:lnTo>
                  <a:cubicBezTo>
                    <a:pt x="201728" y="5143"/>
                    <a:pt x="201665" y="5114"/>
                    <a:pt x="201601" y="5085"/>
                  </a:cubicBezTo>
                  <a:close/>
                  <a:moveTo>
                    <a:pt x="201792" y="5172"/>
                  </a:moveTo>
                  <a:cubicBezTo>
                    <a:pt x="202347" y="5425"/>
                    <a:pt x="202898" y="5687"/>
                    <a:pt x="203447" y="5957"/>
                  </a:cubicBezTo>
                  <a:lnTo>
                    <a:pt x="203447" y="5957"/>
                  </a:lnTo>
                  <a:cubicBezTo>
                    <a:pt x="203149" y="5808"/>
                    <a:pt x="202850" y="5661"/>
                    <a:pt x="202550" y="5516"/>
                  </a:cubicBezTo>
                  <a:lnTo>
                    <a:pt x="201792" y="5172"/>
                  </a:lnTo>
                  <a:close/>
                  <a:moveTo>
                    <a:pt x="203447" y="5957"/>
                  </a:moveTo>
                  <a:cubicBezTo>
                    <a:pt x="205025" y="6746"/>
                    <a:pt x="206570" y="7594"/>
                    <a:pt x="208082" y="8506"/>
                  </a:cubicBezTo>
                  <a:lnTo>
                    <a:pt x="208082" y="8506"/>
                  </a:lnTo>
                  <a:cubicBezTo>
                    <a:pt x="207745" y="8301"/>
                    <a:pt x="207407" y="8098"/>
                    <a:pt x="207068" y="7897"/>
                  </a:cubicBezTo>
                  <a:cubicBezTo>
                    <a:pt x="205877" y="7204"/>
                    <a:pt x="204670" y="6559"/>
                    <a:pt x="203447" y="5957"/>
                  </a:cubicBezTo>
                  <a:close/>
                  <a:moveTo>
                    <a:pt x="208082" y="8506"/>
                  </a:moveTo>
                  <a:cubicBezTo>
                    <a:pt x="208378" y="8686"/>
                    <a:pt x="208674" y="8868"/>
                    <a:pt x="208969" y="9051"/>
                  </a:cubicBezTo>
                  <a:lnTo>
                    <a:pt x="208969" y="9051"/>
                  </a:lnTo>
                  <a:cubicBezTo>
                    <a:pt x="208675" y="8867"/>
                    <a:pt x="208379" y="8685"/>
                    <a:pt x="208082" y="8506"/>
                  </a:cubicBezTo>
                  <a:close/>
                  <a:moveTo>
                    <a:pt x="274827" y="94613"/>
                  </a:moveTo>
                  <a:cubicBezTo>
                    <a:pt x="274825" y="94672"/>
                    <a:pt x="274822" y="94731"/>
                    <a:pt x="274819" y="94790"/>
                  </a:cubicBezTo>
                  <a:lnTo>
                    <a:pt x="274827" y="94613"/>
                  </a:lnTo>
                  <a:close/>
                  <a:moveTo>
                    <a:pt x="182036" y="164515"/>
                  </a:moveTo>
                  <a:cubicBezTo>
                    <a:pt x="182009" y="164557"/>
                    <a:pt x="182151" y="164591"/>
                    <a:pt x="182606" y="164606"/>
                  </a:cubicBezTo>
                  <a:cubicBezTo>
                    <a:pt x="182112" y="164589"/>
                    <a:pt x="181975" y="164562"/>
                    <a:pt x="182036" y="164515"/>
                  </a:cubicBezTo>
                  <a:close/>
                  <a:moveTo>
                    <a:pt x="171889" y="1"/>
                  </a:moveTo>
                  <a:cubicBezTo>
                    <a:pt x="169431" y="1"/>
                    <a:pt x="166985" y="62"/>
                    <a:pt x="164556" y="148"/>
                  </a:cubicBezTo>
                  <a:cubicBezTo>
                    <a:pt x="156370" y="512"/>
                    <a:pt x="148378" y="1314"/>
                    <a:pt x="140483" y="1872"/>
                  </a:cubicBezTo>
                  <a:cubicBezTo>
                    <a:pt x="132321" y="2456"/>
                    <a:pt x="124183" y="3379"/>
                    <a:pt x="116020" y="4666"/>
                  </a:cubicBezTo>
                  <a:lnTo>
                    <a:pt x="112960" y="5128"/>
                  </a:lnTo>
                  <a:cubicBezTo>
                    <a:pt x="111964" y="5298"/>
                    <a:pt x="110943" y="5516"/>
                    <a:pt x="109923" y="5686"/>
                  </a:cubicBezTo>
                  <a:lnTo>
                    <a:pt x="106887" y="6269"/>
                  </a:lnTo>
                  <a:lnTo>
                    <a:pt x="105380" y="6537"/>
                  </a:lnTo>
                  <a:lnTo>
                    <a:pt x="103850" y="6877"/>
                  </a:lnTo>
                  <a:cubicBezTo>
                    <a:pt x="101834" y="7314"/>
                    <a:pt x="99817" y="7727"/>
                    <a:pt x="97777" y="8188"/>
                  </a:cubicBezTo>
                  <a:lnTo>
                    <a:pt x="91704" y="9719"/>
                  </a:lnTo>
                  <a:cubicBezTo>
                    <a:pt x="90878" y="9913"/>
                    <a:pt x="90052" y="10180"/>
                    <a:pt x="89226" y="10423"/>
                  </a:cubicBezTo>
                  <a:lnTo>
                    <a:pt x="86797" y="11128"/>
                  </a:lnTo>
                  <a:lnTo>
                    <a:pt x="84416" y="11857"/>
                  </a:lnTo>
                  <a:cubicBezTo>
                    <a:pt x="83615" y="12099"/>
                    <a:pt x="82861" y="12391"/>
                    <a:pt x="82108" y="12634"/>
                  </a:cubicBezTo>
                  <a:lnTo>
                    <a:pt x="77614" y="14213"/>
                  </a:lnTo>
                  <a:cubicBezTo>
                    <a:pt x="76157" y="14747"/>
                    <a:pt x="74748" y="15355"/>
                    <a:pt x="73363" y="15889"/>
                  </a:cubicBezTo>
                  <a:lnTo>
                    <a:pt x="71323" y="16739"/>
                  </a:lnTo>
                  <a:lnTo>
                    <a:pt x="70327" y="17152"/>
                  </a:lnTo>
                  <a:lnTo>
                    <a:pt x="69331" y="17590"/>
                  </a:lnTo>
                  <a:lnTo>
                    <a:pt x="65517" y="19363"/>
                  </a:lnTo>
                  <a:lnTo>
                    <a:pt x="63671" y="20213"/>
                  </a:lnTo>
                  <a:lnTo>
                    <a:pt x="61922" y="21136"/>
                  </a:lnTo>
                  <a:lnTo>
                    <a:pt x="58521" y="22910"/>
                  </a:lnTo>
                  <a:lnTo>
                    <a:pt x="62772" y="21088"/>
                  </a:lnTo>
                  <a:lnTo>
                    <a:pt x="63841" y="20650"/>
                  </a:lnTo>
                  <a:lnTo>
                    <a:pt x="64909" y="20213"/>
                  </a:lnTo>
                  <a:lnTo>
                    <a:pt x="67072" y="19387"/>
                  </a:lnTo>
                  <a:lnTo>
                    <a:pt x="69234" y="18561"/>
                  </a:lnTo>
                  <a:cubicBezTo>
                    <a:pt x="69962" y="18270"/>
                    <a:pt x="70691" y="17978"/>
                    <a:pt x="71420" y="17735"/>
                  </a:cubicBezTo>
                  <a:lnTo>
                    <a:pt x="75817" y="16229"/>
                  </a:lnTo>
                  <a:cubicBezTo>
                    <a:pt x="76545" y="15962"/>
                    <a:pt x="77274" y="15695"/>
                    <a:pt x="78027" y="15476"/>
                  </a:cubicBezTo>
                  <a:lnTo>
                    <a:pt x="80238" y="14796"/>
                  </a:lnTo>
                  <a:cubicBezTo>
                    <a:pt x="81720" y="14334"/>
                    <a:pt x="83202" y="13873"/>
                    <a:pt x="84708" y="13411"/>
                  </a:cubicBezTo>
                  <a:lnTo>
                    <a:pt x="89202" y="12172"/>
                  </a:lnTo>
                  <a:lnTo>
                    <a:pt x="91461" y="11565"/>
                  </a:lnTo>
                  <a:lnTo>
                    <a:pt x="93744" y="11031"/>
                  </a:lnTo>
                  <a:lnTo>
                    <a:pt x="98287" y="9913"/>
                  </a:lnTo>
                  <a:cubicBezTo>
                    <a:pt x="99817" y="9597"/>
                    <a:pt x="101372" y="9282"/>
                    <a:pt x="102878" y="8942"/>
                  </a:cubicBezTo>
                  <a:lnTo>
                    <a:pt x="105186" y="8480"/>
                  </a:lnTo>
                  <a:cubicBezTo>
                    <a:pt x="105963" y="8310"/>
                    <a:pt x="106716" y="8188"/>
                    <a:pt x="107494" y="8043"/>
                  </a:cubicBezTo>
                  <a:lnTo>
                    <a:pt x="112134" y="7217"/>
                  </a:lnTo>
                  <a:cubicBezTo>
                    <a:pt x="118328" y="6197"/>
                    <a:pt x="124547" y="5322"/>
                    <a:pt x="130839" y="4715"/>
                  </a:cubicBezTo>
                  <a:lnTo>
                    <a:pt x="133195" y="4472"/>
                  </a:lnTo>
                  <a:lnTo>
                    <a:pt x="134361" y="4350"/>
                  </a:lnTo>
                  <a:lnTo>
                    <a:pt x="135551" y="4277"/>
                  </a:lnTo>
                  <a:lnTo>
                    <a:pt x="140264" y="3913"/>
                  </a:lnTo>
                  <a:lnTo>
                    <a:pt x="141454" y="3816"/>
                  </a:lnTo>
                  <a:lnTo>
                    <a:pt x="142596" y="3743"/>
                  </a:lnTo>
                  <a:lnTo>
                    <a:pt x="144928" y="3573"/>
                  </a:lnTo>
                  <a:lnTo>
                    <a:pt x="149568" y="3209"/>
                  </a:lnTo>
                  <a:cubicBezTo>
                    <a:pt x="155811" y="2747"/>
                    <a:pt x="162151" y="2261"/>
                    <a:pt x="168589" y="2140"/>
                  </a:cubicBezTo>
                  <a:lnTo>
                    <a:pt x="171018" y="2115"/>
                  </a:lnTo>
                  <a:cubicBezTo>
                    <a:pt x="171419" y="2103"/>
                    <a:pt x="171820" y="2097"/>
                    <a:pt x="172224" y="2097"/>
                  </a:cubicBezTo>
                  <a:cubicBezTo>
                    <a:pt x="172628" y="2097"/>
                    <a:pt x="173034" y="2103"/>
                    <a:pt x="173447" y="2115"/>
                  </a:cubicBezTo>
                  <a:lnTo>
                    <a:pt x="175877" y="2164"/>
                  </a:lnTo>
                  <a:cubicBezTo>
                    <a:pt x="176678" y="2188"/>
                    <a:pt x="177504" y="2237"/>
                    <a:pt x="178330" y="2261"/>
                  </a:cubicBezTo>
                  <a:lnTo>
                    <a:pt x="179545" y="2334"/>
                  </a:lnTo>
                  <a:cubicBezTo>
                    <a:pt x="179958" y="2358"/>
                    <a:pt x="180346" y="2407"/>
                    <a:pt x="180759" y="2431"/>
                  </a:cubicBezTo>
                  <a:lnTo>
                    <a:pt x="183237" y="2650"/>
                  </a:lnTo>
                  <a:lnTo>
                    <a:pt x="185691" y="2941"/>
                  </a:lnTo>
                  <a:cubicBezTo>
                    <a:pt x="186104" y="2990"/>
                    <a:pt x="186517" y="3039"/>
                    <a:pt x="186930" y="3111"/>
                  </a:cubicBezTo>
                  <a:lnTo>
                    <a:pt x="188168" y="3330"/>
                  </a:lnTo>
                  <a:lnTo>
                    <a:pt x="189407" y="3549"/>
                  </a:lnTo>
                  <a:cubicBezTo>
                    <a:pt x="189820" y="3622"/>
                    <a:pt x="190233" y="3694"/>
                    <a:pt x="190646" y="3792"/>
                  </a:cubicBezTo>
                  <a:lnTo>
                    <a:pt x="193124" y="4350"/>
                  </a:lnTo>
                  <a:cubicBezTo>
                    <a:pt x="193537" y="4447"/>
                    <a:pt x="193950" y="4569"/>
                    <a:pt x="194363" y="4690"/>
                  </a:cubicBezTo>
                  <a:lnTo>
                    <a:pt x="195602" y="5079"/>
                  </a:lnTo>
                  <a:lnTo>
                    <a:pt x="196841" y="5443"/>
                  </a:lnTo>
                  <a:lnTo>
                    <a:pt x="198055" y="5905"/>
                  </a:lnTo>
                  <a:cubicBezTo>
                    <a:pt x="201238" y="7144"/>
                    <a:pt x="204299" y="8650"/>
                    <a:pt x="207189" y="10448"/>
                  </a:cubicBezTo>
                  <a:cubicBezTo>
                    <a:pt x="212898" y="13921"/>
                    <a:pt x="217975" y="17954"/>
                    <a:pt x="222955" y="21865"/>
                  </a:cubicBezTo>
                  <a:cubicBezTo>
                    <a:pt x="225433" y="23808"/>
                    <a:pt x="227911" y="25752"/>
                    <a:pt x="230388" y="27574"/>
                  </a:cubicBezTo>
                  <a:cubicBezTo>
                    <a:pt x="231020" y="28035"/>
                    <a:pt x="231627" y="28472"/>
                    <a:pt x="232259" y="28910"/>
                  </a:cubicBezTo>
                  <a:lnTo>
                    <a:pt x="233206" y="29566"/>
                  </a:lnTo>
                  <a:lnTo>
                    <a:pt x="234154" y="30173"/>
                  </a:lnTo>
                  <a:cubicBezTo>
                    <a:pt x="235368" y="30999"/>
                    <a:pt x="236753" y="31849"/>
                    <a:pt x="238065" y="32675"/>
                  </a:cubicBezTo>
                  <a:cubicBezTo>
                    <a:pt x="240761" y="34351"/>
                    <a:pt x="243482" y="36027"/>
                    <a:pt x="246178" y="37752"/>
                  </a:cubicBezTo>
                  <a:cubicBezTo>
                    <a:pt x="248875" y="39477"/>
                    <a:pt x="251571" y="41250"/>
                    <a:pt x="254243" y="43145"/>
                  </a:cubicBezTo>
                  <a:cubicBezTo>
                    <a:pt x="256891" y="45040"/>
                    <a:pt x="259491" y="47032"/>
                    <a:pt x="262017" y="49194"/>
                  </a:cubicBezTo>
                  <a:cubicBezTo>
                    <a:pt x="264543" y="51356"/>
                    <a:pt x="266924" y="53712"/>
                    <a:pt x="269135" y="56214"/>
                  </a:cubicBezTo>
                  <a:lnTo>
                    <a:pt x="269961" y="57161"/>
                  </a:lnTo>
                  <a:cubicBezTo>
                    <a:pt x="270228" y="57477"/>
                    <a:pt x="270495" y="57817"/>
                    <a:pt x="270762" y="58133"/>
                  </a:cubicBezTo>
                  <a:lnTo>
                    <a:pt x="272317" y="60125"/>
                  </a:lnTo>
                  <a:lnTo>
                    <a:pt x="273774" y="62239"/>
                  </a:lnTo>
                  <a:cubicBezTo>
                    <a:pt x="274017" y="62579"/>
                    <a:pt x="274236" y="62943"/>
                    <a:pt x="274455" y="63307"/>
                  </a:cubicBezTo>
                  <a:lnTo>
                    <a:pt x="275111" y="64401"/>
                  </a:lnTo>
                  <a:cubicBezTo>
                    <a:pt x="276811" y="67340"/>
                    <a:pt x="278269" y="70401"/>
                    <a:pt x="279410" y="73607"/>
                  </a:cubicBezTo>
                  <a:cubicBezTo>
                    <a:pt x="280528" y="76790"/>
                    <a:pt x="281354" y="80069"/>
                    <a:pt x="281864" y="83397"/>
                  </a:cubicBezTo>
                  <a:lnTo>
                    <a:pt x="282082" y="84636"/>
                  </a:lnTo>
                  <a:cubicBezTo>
                    <a:pt x="282155" y="85049"/>
                    <a:pt x="282180" y="85462"/>
                    <a:pt x="282228" y="85875"/>
                  </a:cubicBezTo>
                  <a:lnTo>
                    <a:pt x="282350" y="87138"/>
                  </a:lnTo>
                  <a:cubicBezTo>
                    <a:pt x="282398" y="87551"/>
                    <a:pt x="282447" y="87964"/>
                    <a:pt x="282471" y="88377"/>
                  </a:cubicBezTo>
                  <a:lnTo>
                    <a:pt x="282617" y="90879"/>
                  </a:lnTo>
                  <a:lnTo>
                    <a:pt x="282641" y="93381"/>
                  </a:lnTo>
                  <a:cubicBezTo>
                    <a:pt x="282593" y="100037"/>
                    <a:pt x="281524" y="106620"/>
                    <a:pt x="279459" y="112961"/>
                  </a:cubicBezTo>
                  <a:lnTo>
                    <a:pt x="279094" y="114127"/>
                  </a:lnTo>
                  <a:cubicBezTo>
                    <a:pt x="278973" y="114515"/>
                    <a:pt x="278803" y="114904"/>
                    <a:pt x="278657" y="115293"/>
                  </a:cubicBezTo>
                  <a:lnTo>
                    <a:pt x="278220" y="116459"/>
                  </a:lnTo>
                  <a:cubicBezTo>
                    <a:pt x="278074" y="116847"/>
                    <a:pt x="277928" y="117236"/>
                    <a:pt x="277758" y="117600"/>
                  </a:cubicBezTo>
                  <a:lnTo>
                    <a:pt x="276787" y="119884"/>
                  </a:lnTo>
                  <a:lnTo>
                    <a:pt x="275718" y="122094"/>
                  </a:lnTo>
                  <a:cubicBezTo>
                    <a:pt x="274236" y="125058"/>
                    <a:pt x="272536" y="127876"/>
                    <a:pt x="270616" y="130572"/>
                  </a:cubicBezTo>
                  <a:cubicBezTo>
                    <a:pt x="277224" y="121171"/>
                    <a:pt x="281208" y="110191"/>
                    <a:pt x="282204" y="98774"/>
                  </a:cubicBezTo>
                  <a:cubicBezTo>
                    <a:pt x="282447" y="95835"/>
                    <a:pt x="282495" y="92895"/>
                    <a:pt x="282350" y="89980"/>
                  </a:cubicBezTo>
                  <a:cubicBezTo>
                    <a:pt x="282180" y="87017"/>
                    <a:pt x="281815" y="84077"/>
                    <a:pt x="281208" y="81162"/>
                  </a:cubicBezTo>
                  <a:cubicBezTo>
                    <a:pt x="280601" y="78247"/>
                    <a:pt x="279775" y="75381"/>
                    <a:pt x="278706" y="72587"/>
                  </a:cubicBezTo>
                  <a:cubicBezTo>
                    <a:pt x="277637" y="69769"/>
                    <a:pt x="276325" y="67073"/>
                    <a:pt x="274770" y="64498"/>
                  </a:cubicBezTo>
                  <a:cubicBezTo>
                    <a:pt x="274357" y="63842"/>
                    <a:pt x="273993" y="63186"/>
                    <a:pt x="273580" y="62579"/>
                  </a:cubicBezTo>
                  <a:lnTo>
                    <a:pt x="272293" y="60708"/>
                  </a:lnTo>
                  <a:cubicBezTo>
                    <a:pt x="272171" y="60562"/>
                    <a:pt x="272074" y="60417"/>
                    <a:pt x="271953" y="60271"/>
                  </a:cubicBezTo>
                  <a:lnTo>
                    <a:pt x="271612" y="59809"/>
                  </a:lnTo>
                  <a:lnTo>
                    <a:pt x="270932" y="58935"/>
                  </a:lnTo>
                  <a:lnTo>
                    <a:pt x="270228" y="58060"/>
                  </a:lnTo>
                  <a:cubicBezTo>
                    <a:pt x="270009" y="57769"/>
                    <a:pt x="269742" y="57502"/>
                    <a:pt x="269523" y="57210"/>
                  </a:cubicBezTo>
                  <a:cubicBezTo>
                    <a:pt x="267604" y="54951"/>
                    <a:pt x="265539" y="52837"/>
                    <a:pt x="263353" y="50845"/>
                  </a:cubicBezTo>
                  <a:cubicBezTo>
                    <a:pt x="259005" y="46910"/>
                    <a:pt x="254341" y="43534"/>
                    <a:pt x="249652" y="40424"/>
                  </a:cubicBezTo>
                  <a:cubicBezTo>
                    <a:pt x="244964" y="37339"/>
                    <a:pt x="240251" y="34448"/>
                    <a:pt x="235708" y="31558"/>
                  </a:cubicBezTo>
                  <a:cubicBezTo>
                    <a:pt x="231312" y="28764"/>
                    <a:pt x="227230" y="25533"/>
                    <a:pt x="223125" y="22254"/>
                  </a:cubicBezTo>
                  <a:cubicBezTo>
                    <a:pt x="220186" y="19922"/>
                    <a:pt x="217222" y="17565"/>
                    <a:pt x="214161" y="15330"/>
                  </a:cubicBezTo>
                  <a:cubicBezTo>
                    <a:pt x="211076" y="13023"/>
                    <a:pt x="207845" y="10933"/>
                    <a:pt x="204469" y="9039"/>
                  </a:cubicBezTo>
                  <a:lnTo>
                    <a:pt x="203181" y="8359"/>
                  </a:lnTo>
                  <a:cubicBezTo>
                    <a:pt x="202744" y="8140"/>
                    <a:pt x="202307" y="7897"/>
                    <a:pt x="201869" y="7703"/>
                  </a:cubicBezTo>
                  <a:lnTo>
                    <a:pt x="200509" y="7095"/>
                  </a:lnTo>
                  <a:cubicBezTo>
                    <a:pt x="200072" y="6901"/>
                    <a:pt x="199634" y="6658"/>
                    <a:pt x="199149" y="6488"/>
                  </a:cubicBezTo>
                  <a:lnTo>
                    <a:pt x="197764" y="5954"/>
                  </a:lnTo>
                  <a:cubicBezTo>
                    <a:pt x="197278" y="5784"/>
                    <a:pt x="196817" y="5589"/>
                    <a:pt x="196355" y="5468"/>
                  </a:cubicBezTo>
                  <a:lnTo>
                    <a:pt x="193513" y="4593"/>
                  </a:lnTo>
                  <a:cubicBezTo>
                    <a:pt x="189796" y="3670"/>
                    <a:pt x="186031" y="3014"/>
                    <a:pt x="182217" y="2698"/>
                  </a:cubicBezTo>
                  <a:cubicBezTo>
                    <a:pt x="178826" y="2386"/>
                    <a:pt x="175435" y="2258"/>
                    <a:pt x="172044" y="2258"/>
                  </a:cubicBezTo>
                  <a:cubicBezTo>
                    <a:pt x="171743" y="2258"/>
                    <a:pt x="171441" y="2259"/>
                    <a:pt x="171140" y="2261"/>
                  </a:cubicBezTo>
                  <a:cubicBezTo>
                    <a:pt x="167496" y="2285"/>
                    <a:pt x="163876" y="2480"/>
                    <a:pt x="160305" y="2674"/>
                  </a:cubicBezTo>
                  <a:cubicBezTo>
                    <a:pt x="156734" y="2868"/>
                    <a:pt x="153212" y="3184"/>
                    <a:pt x="149738" y="3476"/>
                  </a:cubicBezTo>
                  <a:lnTo>
                    <a:pt x="139341" y="4326"/>
                  </a:lnTo>
                  <a:lnTo>
                    <a:pt x="134094" y="4763"/>
                  </a:lnTo>
                  <a:lnTo>
                    <a:pt x="128847" y="5322"/>
                  </a:lnTo>
                  <a:cubicBezTo>
                    <a:pt x="127122" y="5492"/>
                    <a:pt x="125373" y="5735"/>
                    <a:pt x="123648" y="5954"/>
                  </a:cubicBezTo>
                  <a:cubicBezTo>
                    <a:pt x="121923" y="6197"/>
                    <a:pt x="120199" y="6391"/>
                    <a:pt x="118474" y="6682"/>
                  </a:cubicBezTo>
                  <a:lnTo>
                    <a:pt x="113300" y="7508"/>
                  </a:lnTo>
                  <a:cubicBezTo>
                    <a:pt x="111599" y="7824"/>
                    <a:pt x="109899" y="8164"/>
                    <a:pt x="108174" y="8456"/>
                  </a:cubicBezTo>
                  <a:lnTo>
                    <a:pt x="105623" y="8942"/>
                  </a:lnTo>
                  <a:lnTo>
                    <a:pt x="103073" y="9500"/>
                  </a:lnTo>
                  <a:lnTo>
                    <a:pt x="100546" y="10059"/>
                  </a:lnTo>
                  <a:cubicBezTo>
                    <a:pt x="99696" y="10253"/>
                    <a:pt x="98846" y="10399"/>
                    <a:pt x="97996" y="10618"/>
                  </a:cubicBezTo>
                  <a:lnTo>
                    <a:pt x="92967" y="11881"/>
                  </a:lnTo>
                  <a:lnTo>
                    <a:pt x="91704" y="12172"/>
                  </a:lnTo>
                  <a:lnTo>
                    <a:pt x="90441" y="12537"/>
                  </a:lnTo>
                  <a:lnTo>
                    <a:pt x="87963" y="13241"/>
                  </a:lnTo>
                  <a:cubicBezTo>
                    <a:pt x="84611" y="14116"/>
                    <a:pt x="81331" y="15233"/>
                    <a:pt x="78027" y="16253"/>
                  </a:cubicBezTo>
                  <a:cubicBezTo>
                    <a:pt x="76400" y="16812"/>
                    <a:pt x="74772" y="17395"/>
                    <a:pt x="73120" y="17978"/>
                  </a:cubicBezTo>
                  <a:cubicBezTo>
                    <a:pt x="72343" y="18270"/>
                    <a:pt x="71517" y="18537"/>
                    <a:pt x="70691" y="18828"/>
                  </a:cubicBezTo>
                  <a:lnTo>
                    <a:pt x="68262" y="19776"/>
                  </a:lnTo>
                  <a:lnTo>
                    <a:pt x="65833" y="20723"/>
                  </a:lnTo>
                  <a:cubicBezTo>
                    <a:pt x="65055" y="21063"/>
                    <a:pt x="64229" y="21355"/>
                    <a:pt x="63452" y="21719"/>
                  </a:cubicBezTo>
                  <a:lnTo>
                    <a:pt x="58666" y="23784"/>
                  </a:lnTo>
                  <a:lnTo>
                    <a:pt x="57646" y="24221"/>
                  </a:lnTo>
                  <a:cubicBezTo>
                    <a:pt x="57306" y="24367"/>
                    <a:pt x="56966" y="24537"/>
                    <a:pt x="56626" y="24707"/>
                  </a:cubicBezTo>
                  <a:lnTo>
                    <a:pt x="54585" y="25679"/>
                  </a:lnTo>
                  <a:lnTo>
                    <a:pt x="52520" y="26651"/>
                  </a:lnTo>
                  <a:lnTo>
                    <a:pt x="51500" y="27136"/>
                  </a:lnTo>
                  <a:cubicBezTo>
                    <a:pt x="51160" y="27282"/>
                    <a:pt x="50820" y="27452"/>
                    <a:pt x="50480" y="27622"/>
                  </a:cubicBezTo>
                  <a:lnTo>
                    <a:pt x="45791" y="30732"/>
                  </a:lnTo>
                  <a:cubicBezTo>
                    <a:pt x="45427" y="30975"/>
                    <a:pt x="45063" y="31217"/>
                    <a:pt x="44698" y="31460"/>
                  </a:cubicBezTo>
                  <a:lnTo>
                    <a:pt x="43678" y="32213"/>
                  </a:lnTo>
                  <a:lnTo>
                    <a:pt x="41710" y="33671"/>
                  </a:lnTo>
                  <a:lnTo>
                    <a:pt x="39961" y="35031"/>
                  </a:lnTo>
                  <a:lnTo>
                    <a:pt x="39160" y="35687"/>
                  </a:lnTo>
                  <a:cubicBezTo>
                    <a:pt x="38892" y="35882"/>
                    <a:pt x="38650" y="36124"/>
                    <a:pt x="38382" y="36343"/>
                  </a:cubicBezTo>
                  <a:cubicBezTo>
                    <a:pt x="37411" y="37218"/>
                    <a:pt x="36560" y="37995"/>
                    <a:pt x="35880" y="38699"/>
                  </a:cubicBezTo>
                  <a:cubicBezTo>
                    <a:pt x="34520" y="40084"/>
                    <a:pt x="33791" y="41056"/>
                    <a:pt x="34034" y="41396"/>
                  </a:cubicBezTo>
                  <a:cubicBezTo>
                    <a:pt x="34094" y="41474"/>
                    <a:pt x="34212" y="41515"/>
                    <a:pt x="34392" y="41515"/>
                  </a:cubicBezTo>
                  <a:cubicBezTo>
                    <a:pt x="34934" y="41515"/>
                    <a:pt x="36041" y="41142"/>
                    <a:pt x="37848" y="40303"/>
                  </a:cubicBezTo>
                  <a:cubicBezTo>
                    <a:pt x="38455" y="40011"/>
                    <a:pt x="39135" y="39671"/>
                    <a:pt x="39913" y="39282"/>
                  </a:cubicBezTo>
                  <a:cubicBezTo>
                    <a:pt x="40301" y="39112"/>
                    <a:pt x="40690" y="38894"/>
                    <a:pt x="41127" y="38675"/>
                  </a:cubicBezTo>
                  <a:lnTo>
                    <a:pt x="42488" y="38019"/>
                  </a:lnTo>
                  <a:cubicBezTo>
                    <a:pt x="43435" y="37558"/>
                    <a:pt x="44480" y="37023"/>
                    <a:pt x="45597" y="36440"/>
                  </a:cubicBezTo>
                  <a:lnTo>
                    <a:pt x="47370" y="35541"/>
                  </a:lnTo>
                  <a:lnTo>
                    <a:pt x="49338" y="34618"/>
                  </a:lnTo>
                  <a:lnTo>
                    <a:pt x="51500" y="33404"/>
                  </a:lnTo>
                  <a:lnTo>
                    <a:pt x="52715" y="32748"/>
                  </a:lnTo>
                  <a:cubicBezTo>
                    <a:pt x="53152" y="32529"/>
                    <a:pt x="53565" y="32286"/>
                    <a:pt x="54002" y="32068"/>
                  </a:cubicBezTo>
                  <a:lnTo>
                    <a:pt x="59274" y="29444"/>
                  </a:lnTo>
                  <a:lnTo>
                    <a:pt x="59881" y="29128"/>
                  </a:lnTo>
                  <a:lnTo>
                    <a:pt x="60488" y="28861"/>
                  </a:lnTo>
                  <a:lnTo>
                    <a:pt x="61654" y="28351"/>
                  </a:lnTo>
                  <a:lnTo>
                    <a:pt x="63598" y="27452"/>
                  </a:lnTo>
                  <a:lnTo>
                    <a:pt x="65395" y="26651"/>
                  </a:lnTo>
                  <a:cubicBezTo>
                    <a:pt x="65757" y="26575"/>
                    <a:pt x="66038" y="26542"/>
                    <a:pt x="66253" y="26542"/>
                  </a:cubicBezTo>
                  <a:cubicBezTo>
                    <a:pt x="66730" y="26542"/>
                    <a:pt x="66871" y="26707"/>
                    <a:pt x="66804" y="26942"/>
                  </a:cubicBezTo>
                  <a:cubicBezTo>
                    <a:pt x="66707" y="27258"/>
                    <a:pt x="66197" y="27817"/>
                    <a:pt x="65687" y="28375"/>
                  </a:cubicBezTo>
                  <a:cubicBezTo>
                    <a:pt x="83323" y="20820"/>
                    <a:pt x="102077" y="15986"/>
                    <a:pt x="121098" y="13241"/>
                  </a:cubicBezTo>
                  <a:lnTo>
                    <a:pt x="128239" y="12318"/>
                  </a:lnTo>
                  <a:cubicBezTo>
                    <a:pt x="130644" y="12075"/>
                    <a:pt x="133025" y="11808"/>
                    <a:pt x="135430" y="11565"/>
                  </a:cubicBezTo>
                  <a:lnTo>
                    <a:pt x="149908" y="10448"/>
                  </a:lnTo>
                  <a:cubicBezTo>
                    <a:pt x="154742" y="10059"/>
                    <a:pt x="159552" y="9695"/>
                    <a:pt x="164338" y="9476"/>
                  </a:cubicBezTo>
                  <a:cubicBezTo>
                    <a:pt x="166718" y="9354"/>
                    <a:pt x="169093" y="9294"/>
                    <a:pt x="171468" y="9294"/>
                  </a:cubicBezTo>
                  <a:cubicBezTo>
                    <a:pt x="173842" y="9294"/>
                    <a:pt x="176217" y="9354"/>
                    <a:pt x="178597" y="9476"/>
                  </a:cubicBezTo>
                  <a:cubicBezTo>
                    <a:pt x="179326" y="9500"/>
                    <a:pt x="180055" y="9573"/>
                    <a:pt x="180784" y="9646"/>
                  </a:cubicBezTo>
                  <a:lnTo>
                    <a:pt x="181877" y="9719"/>
                  </a:lnTo>
                  <a:cubicBezTo>
                    <a:pt x="182241" y="9743"/>
                    <a:pt x="182606" y="9767"/>
                    <a:pt x="182970" y="9840"/>
                  </a:cubicBezTo>
                  <a:lnTo>
                    <a:pt x="185132" y="10108"/>
                  </a:lnTo>
                  <a:lnTo>
                    <a:pt x="185666" y="10156"/>
                  </a:lnTo>
                  <a:cubicBezTo>
                    <a:pt x="185861" y="10180"/>
                    <a:pt x="186031" y="10229"/>
                    <a:pt x="186201" y="10253"/>
                  </a:cubicBezTo>
                  <a:lnTo>
                    <a:pt x="187270" y="10448"/>
                  </a:lnTo>
                  <a:lnTo>
                    <a:pt x="188339" y="10618"/>
                  </a:lnTo>
                  <a:cubicBezTo>
                    <a:pt x="188509" y="10666"/>
                    <a:pt x="188703" y="10691"/>
                    <a:pt x="188873" y="10715"/>
                  </a:cubicBezTo>
                  <a:lnTo>
                    <a:pt x="189407" y="10836"/>
                  </a:lnTo>
                  <a:lnTo>
                    <a:pt x="191472" y="11322"/>
                  </a:lnTo>
                  <a:cubicBezTo>
                    <a:pt x="191837" y="11419"/>
                    <a:pt x="192152" y="11541"/>
                    <a:pt x="192493" y="11638"/>
                  </a:cubicBezTo>
                  <a:lnTo>
                    <a:pt x="193513" y="11929"/>
                  </a:lnTo>
                  <a:lnTo>
                    <a:pt x="194533" y="12245"/>
                  </a:lnTo>
                  <a:cubicBezTo>
                    <a:pt x="194849" y="12367"/>
                    <a:pt x="195165" y="12488"/>
                    <a:pt x="195505" y="12610"/>
                  </a:cubicBezTo>
                  <a:cubicBezTo>
                    <a:pt x="196817" y="13071"/>
                    <a:pt x="198080" y="13678"/>
                    <a:pt x="199367" y="14286"/>
                  </a:cubicBezTo>
                  <a:lnTo>
                    <a:pt x="201262" y="15282"/>
                  </a:lnTo>
                  <a:cubicBezTo>
                    <a:pt x="201894" y="15622"/>
                    <a:pt x="202501" y="16011"/>
                    <a:pt x="203133" y="16351"/>
                  </a:cubicBezTo>
                  <a:cubicBezTo>
                    <a:pt x="205610" y="17832"/>
                    <a:pt x="208015" y="19460"/>
                    <a:pt x="210396" y="21209"/>
                  </a:cubicBezTo>
                  <a:cubicBezTo>
                    <a:pt x="215157" y="24707"/>
                    <a:pt x="219773" y="28545"/>
                    <a:pt x="224655" y="32238"/>
                  </a:cubicBezTo>
                  <a:cubicBezTo>
                    <a:pt x="225870" y="33137"/>
                    <a:pt x="227109" y="34060"/>
                    <a:pt x="228396" y="34934"/>
                  </a:cubicBezTo>
                  <a:lnTo>
                    <a:pt x="229344" y="35614"/>
                  </a:lnTo>
                  <a:lnTo>
                    <a:pt x="230316" y="36270"/>
                  </a:lnTo>
                  <a:cubicBezTo>
                    <a:pt x="230971" y="36683"/>
                    <a:pt x="231627" y="37145"/>
                    <a:pt x="232259" y="37533"/>
                  </a:cubicBezTo>
                  <a:lnTo>
                    <a:pt x="239838" y="42295"/>
                  </a:lnTo>
                  <a:cubicBezTo>
                    <a:pt x="242365" y="43898"/>
                    <a:pt x="244818" y="45477"/>
                    <a:pt x="247223" y="47129"/>
                  </a:cubicBezTo>
                  <a:cubicBezTo>
                    <a:pt x="248438" y="47955"/>
                    <a:pt x="249652" y="48781"/>
                    <a:pt x="250794" y="49631"/>
                  </a:cubicBezTo>
                  <a:cubicBezTo>
                    <a:pt x="251960" y="50505"/>
                    <a:pt x="253102" y="51356"/>
                    <a:pt x="254219" y="52254"/>
                  </a:cubicBezTo>
                  <a:cubicBezTo>
                    <a:pt x="258713" y="55825"/>
                    <a:pt x="262746" y="59761"/>
                    <a:pt x="266025" y="64158"/>
                  </a:cubicBezTo>
                  <a:cubicBezTo>
                    <a:pt x="267629" y="66344"/>
                    <a:pt x="269037" y="68676"/>
                    <a:pt x="270228" y="71105"/>
                  </a:cubicBezTo>
                  <a:cubicBezTo>
                    <a:pt x="271370" y="73559"/>
                    <a:pt x="272341" y="76109"/>
                    <a:pt x="273070" y="78709"/>
                  </a:cubicBezTo>
                  <a:cubicBezTo>
                    <a:pt x="274386" y="83525"/>
                    <a:pt x="274985" y="88486"/>
                    <a:pt x="274868" y="93457"/>
                  </a:cubicBezTo>
                  <a:lnTo>
                    <a:pt x="274868" y="93457"/>
                  </a:lnTo>
                  <a:lnTo>
                    <a:pt x="274868" y="91170"/>
                  </a:lnTo>
                  <a:lnTo>
                    <a:pt x="274843" y="90660"/>
                  </a:lnTo>
                  <a:lnTo>
                    <a:pt x="274746" y="88571"/>
                  </a:lnTo>
                  <a:lnTo>
                    <a:pt x="274528" y="86531"/>
                  </a:lnTo>
                  <a:cubicBezTo>
                    <a:pt x="274212" y="83786"/>
                    <a:pt x="273677" y="81089"/>
                    <a:pt x="272924" y="78417"/>
                  </a:cubicBezTo>
                  <a:cubicBezTo>
                    <a:pt x="272147" y="75794"/>
                    <a:pt x="271151" y="73243"/>
                    <a:pt x="269936" y="70789"/>
                  </a:cubicBezTo>
                  <a:lnTo>
                    <a:pt x="269013" y="68967"/>
                  </a:lnTo>
                  <a:lnTo>
                    <a:pt x="267944" y="67194"/>
                  </a:lnTo>
                  <a:lnTo>
                    <a:pt x="267701" y="66757"/>
                  </a:lnTo>
                  <a:lnTo>
                    <a:pt x="267386" y="66344"/>
                  </a:lnTo>
                  <a:lnTo>
                    <a:pt x="266778" y="65494"/>
                  </a:lnTo>
                  <a:lnTo>
                    <a:pt x="266195" y="64643"/>
                  </a:lnTo>
                  <a:lnTo>
                    <a:pt x="265564" y="63818"/>
                  </a:lnTo>
                  <a:lnTo>
                    <a:pt x="264932" y="62992"/>
                  </a:lnTo>
                  <a:cubicBezTo>
                    <a:pt x="264738" y="62724"/>
                    <a:pt x="264519" y="62457"/>
                    <a:pt x="264300" y="62190"/>
                  </a:cubicBezTo>
                  <a:lnTo>
                    <a:pt x="262940" y="60587"/>
                  </a:lnTo>
                  <a:cubicBezTo>
                    <a:pt x="261993" y="59566"/>
                    <a:pt x="261045" y="58522"/>
                    <a:pt x="260025" y="57550"/>
                  </a:cubicBezTo>
                  <a:cubicBezTo>
                    <a:pt x="257984" y="55582"/>
                    <a:pt x="255822" y="53712"/>
                    <a:pt x="253588" y="51963"/>
                  </a:cubicBezTo>
                  <a:cubicBezTo>
                    <a:pt x="249069" y="48416"/>
                    <a:pt x="244138" y="45210"/>
                    <a:pt x="239134" y="42027"/>
                  </a:cubicBezTo>
                  <a:lnTo>
                    <a:pt x="231554" y="37266"/>
                  </a:lnTo>
                  <a:cubicBezTo>
                    <a:pt x="228907" y="35566"/>
                    <a:pt x="226429" y="33768"/>
                    <a:pt x="224000" y="31922"/>
                  </a:cubicBezTo>
                  <a:cubicBezTo>
                    <a:pt x="219165" y="28229"/>
                    <a:pt x="214598" y="24440"/>
                    <a:pt x="209886" y="20990"/>
                  </a:cubicBezTo>
                  <a:cubicBezTo>
                    <a:pt x="207578" y="19290"/>
                    <a:pt x="205173" y="17687"/>
                    <a:pt x="202695" y="16205"/>
                  </a:cubicBezTo>
                  <a:cubicBezTo>
                    <a:pt x="201481" y="15476"/>
                    <a:pt x="200242" y="14845"/>
                    <a:pt x="199003" y="14189"/>
                  </a:cubicBezTo>
                  <a:lnTo>
                    <a:pt x="197108" y="13314"/>
                  </a:lnTo>
                  <a:cubicBezTo>
                    <a:pt x="196792" y="13168"/>
                    <a:pt x="196476" y="13071"/>
                    <a:pt x="196136" y="12925"/>
                  </a:cubicBezTo>
                  <a:lnTo>
                    <a:pt x="195189" y="12561"/>
                  </a:lnTo>
                  <a:cubicBezTo>
                    <a:pt x="194557" y="12318"/>
                    <a:pt x="193901" y="12099"/>
                    <a:pt x="193221" y="11905"/>
                  </a:cubicBezTo>
                  <a:lnTo>
                    <a:pt x="192225" y="11614"/>
                  </a:lnTo>
                  <a:lnTo>
                    <a:pt x="191739" y="11444"/>
                  </a:lnTo>
                  <a:lnTo>
                    <a:pt x="191229" y="11322"/>
                  </a:lnTo>
                  <a:lnTo>
                    <a:pt x="189189" y="10836"/>
                  </a:lnTo>
                  <a:cubicBezTo>
                    <a:pt x="188849" y="10763"/>
                    <a:pt x="188484" y="10691"/>
                    <a:pt x="188144" y="10642"/>
                  </a:cubicBezTo>
                  <a:lnTo>
                    <a:pt x="187100" y="10448"/>
                  </a:lnTo>
                  <a:cubicBezTo>
                    <a:pt x="185715" y="10180"/>
                    <a:pt x="184282" y="10035"/>
                    <a:pt x="182873" y="9840"/>
                  </a:cubicBezTo>
                  <a:cubicBezTo>
                    <a:pt x="182144" y="9767"/>
                    <a:pt x="181440" y="9719"/>
                    <a:pt x="180711" y="9646"/>
                  </a:cubicBezTo>
                  <a:cubicBezTo>
                    <a:pt x="180006" y="9597"/>
                    <a:pt x="179278" y="9500"/>
                    <a:pt x="178549" y="9500"/>
                  </a:cubicBezTo>
                  <a:cubicBezTo>
                    <a:pt x="176287" y="9385"/>
                    <a:pt x="174025" y="9330"/>
                    <a:pt x="171763" y="9330"/>
                  </a:cubicBezTo>
                  <a:cubicBezTo>
                    <a:pt x="169264" y="9330"/>
                    <a:pt x="166764" y="9397"/>
                    <a:pt x="164265" y="9525"/>
                  </a:cubicBezTo>
                  <a:cubicBezTo>
                    <a:pt x="159479" y="9767"/>
                    <a:pt x="154621" y="10156"/>
                    <a:pt x="149762" y="10569"/>
                  </a:cubicBezTo>
                  <a:cubicBezTo>
                    <a:pt x="147333" y="10788"/>
                    <a:pt x="144880" y="10982"/>
                    <a:pt x="142402" y="11176"/>
                  </a:cubicBezTo>
                  <a:lnTo>
                    <a:pt x="135163" y="11784"/>
                  </a:lnTo>
                  <a:lnTo>
                    <a:pt x="127924" y="12561"/>
                  </a:lnTo>
                  <a:lnTo>
                    <a:pt x="120709" y="13557"/>
                  </a:lnTo>
                  <a:cubicBezTo>
                    <a:pt x="101518" y="16424"/>
                    <a:pt x="82546" y="21476"/>
                    <a:pt x="64739" y="29347"/>
                  </a:cubicBezTo>
                  <a:cubicBezTo>
                    <a:pt x="64352" y="29816"/>
                    <a:pt x="64239" y="30165"/>
                    <a:pt x="64800" y="30165"/>
                  </a:cubicBezTo>
                  <a:cubicBezTo>
                    <a:pt x="64908" y="30165"/>
                    <a:pt x="65040" y="30152"/>
                    <a:pt x="65201" y="30124"/>
                  </a:cubicBezTo>
                  <a:cubicBezTo>
                    <a:pt x="66027" y="29979"/>
                    <a:pt x="66829" y="29760"/>
                    <a:pt x="67630" y="29468"/>
                  </a:cubicBezTo>
                  <a:cubicBezTo>
                    <a:pt x="68796" y="29128"/>
                    <a:pt x="70302" y="28618"/>
                    <a:pt x="72294" y="27914"/>
                  </a:cubicBezTo>
                  <a:lnTo>
                    <a:pt x="73436" y="27549"/>
                  </a:lnTo>
                  <a:cubicBezTo>
                    <a:pt x="73825" y="27404"/>
                    <a:pt x="74238" y="27258"/>
                    <a:pt x="74699" y="27112"/>
                  </a:cubicBezTo>
                  <a:cubicBezTo>
                    <a:pt x="75622" y="26821"/>
                    <a:pt x="76618" y="26480"/>
                    <a:pt x="77712" y="26116"/>
                  </a:cubicBezTo>
                  <a:cubicBezTo>
                    <a:pt x="78780" y="25752"/>
                    <a:pt x="79946" y="25339"/>
                    <a:pt x="81210" y="24926"/>
                  </a:cubicBezTo>
                  <a:lnTo>
                    <a:pt x="85194" y="23687"/>
                  </a:lnTo>
                  <a:lnTo>
                    <a:pt x="87356" y="22982"/>
                  </a:lnTo>
                  <a:lnTo>
                    <a:pt x="89590" y="22326"/>
                  </a:lnTo>
                  <a:cubicBezTo>
                    <a:pt x="91145" y="21889"/>
                    <a:pt x="92724" y="21428"/>
                    <a:pt x="94352" y="20966"/>
                  </a:cubicBezTo>
                  <a:lnTo>
                    <a:pt x="99405" y="19654"/>
                  </a:lnTo>
                  <a:lnTo>
                    <a:pt x="100716" y="19314"/>
                  </a:lnTo>
                  <a:lnTo>
                    <a:pt x="102028" y="19023"/>
                  </a:lnTo>
                  <a:lnTo>
                    <a:pt x="104700" y="18415"/>
                  </a:lnTo>
                  <a:lnTo>
                    <a:pt x="107421" y="17808"/>
                  </a:lnTo>
                  <a:lnTo>
                    <a:pt x="110166" y="17249"/>
                  </a:lnTo>
                  <a:lnTo>
                    <a:pt x="112935" y="16691"/>
                  </a:lnTo>
                  <a:lnTo>
                    <a:pt x="114320" y="16424"/>
                  </a:lnTo>
                  <a:lnTo>
                    <a:pt x="115705" y="16181"/>
                  </a:lnTo>
                  <a:lnTo>
                    <a:pt x="121292" y="15233"/>
                  </a:lnTo>
                  <a:lnTo>
                    <a:pt x="126831" y="14456"/>
                  </a:lnTo>
                  <a:lnTo>
                    <a:pt x="128191" y="14261"/>
                  </a:lnTo>
                  <a:lnTo>
                    <a:pt x="129551" y="14116"/>
                  </a:lnTo>
                  <a:lnTo>
                    <a:pt x="132248" y="13800"/>
                  </a:lnTo>
                  <a:lnTo>
                    <a:pt x="134871" y="13508"/>
                  </a:lnTo>
                  <a:cubicBezTo>
                    <a:pt x="135746" y="13411"/>
                    <a:pt x="136620" y="13338"/>
                    <a:pt x="137471" y="13266"/>
                  </a:cubicBezTo>
                  <a:lnTo>
                    <a:pt x="142426" y="12853"/>
                  </a:lnTo>
                  <a:lnTo>
                    <a:pt x="147163" y="12512"/>
                  </a:lnTo>
                  <a:cubicBezTo>
                    <a:pt x="151317" y="12245"/>
                    <a:pt x="155423" y="11929"/>
                    <a:pt x="159528" y="11711"/>
                  </a:cubicBezTo>
                  <a:cubicBezTo>
                    <a:pt x="163335" y="11486"/>
                    <a:pt x="167122" y="11344"/>
                    <a:pt x="170888" y="11344"/>
                  </a:cubicBezTo>
                  <a:cubicBezTo>
                    <a:pt x="171182" y="11344"/>
                    <a:pt x="171477" y="11345"/>
                    <a:pt x="171771" y="11346"/>
                  </a:cubicBezTo>
                  <a:cubicBezTo>
                    <a:pt x="175779" y="11346"/>
                    <a:pt x="179788" y="11589"/>
                    <a:pt x="183772" y="12075"/>
                  </a:cubicBezTo>
                  <a:cubicBezTo>
                    <a:pt x="187585" y="12512"/>
                    <a:pt x="191326" y="13411"/>
                    <a:pt x="194922" y="14747"/>
                  </a:cubicBezTo>
                  <a:cubicBezTo>
                    <a:pt x="198371" y="16083"/>
                    <a:pt x="201796" y="18002"/>
                    <a:pt x="205149" y="20262"/>
                  </a:cubicBezTo>
                  <a:cubicBezTo>
                    <a:pt x="208477" y="22497"/>
                    <a:pt x="211781" y="25047"/>
                    <a:pt x="215133" y="27671"/>
                  </a:cubicBezTo>
                  <a:cubicBezTo>
                    <a:pt x="218510" y="30319"/>
                    <a:pt x="221910" y="33064"/>
                    <a:pt x="225554" y="35711"/>
                  </a:cubicBezTo>
                  <a:cubicBezTo>
                    <a:pt x="226502" y="36343"/>
                    <a:pt x="227401" y="37023"/>
                    <a:pt x="228372" y="37655"/>
                  </a:cubicBezTo>
                  <a:lnTo>
                    <a:pt x="229805" y="38602"/>
                  </a:lnTo>
                  <a:lnTo>
                    <a:pt x="230534" y="39088"/>
                  </a:lnTo>
                  <a:lnTo>
                    <a:pt x="231214" y="39501"/>
                  </a:lnTo>
                  <a:lnTo>
                    <a:pt x="236729" y="42951"/>
                  </a:lnTo>
                  <a:cubicBezTo>
                    <a:pt x="240373" y="45234"/>
                    <a:pt x="243944" y="47493"/>
                    <a:pt x="247369" y="49850"/>
                  </a:cubicBezTo>
                  <a:cubicBezTo>
                    <a:pt x="250721" y="52157"/>
                    <a:pt x="253928" y="54659"/>
                    <a:pt x="256940" y="57356"/>
                  </a:cubicBezTo>
                  <a:cubicBezTo>
                    <a:pt x="259855" y="59955"/>
                    <a:pt x="262503" y="62846"/>
                    <a:pt x="264811" y="65980"/>
                  </a:cubicBezTo>
                  <a:cubicBezTo>
                    <a:pt x="266997" y="69040"/>
                    <a:pt x="268770" y="72368"/>
                    <a:pt x="270082" y="75891"/>
                  </a:cubicBezTo>
                  <a:lnTo>
                    <a:pt x="270349" y="76547"/>
                  </a:lnTo>
                  <a:cubicBezTo>
                    <a:pt x="270422" y="76765"/>
                    <a:pt x="270495" y="76984"/>
                    <a:pt x="270568" y="77202"/>
                  </a:cubicBezTo>
                  <a:lnTo>
                    <a:pt x="270981" y="78539"/>
                  </a:lnTo>
                  <a:cubicBezTo>
                    <a:pt x="271151" y="79000"/>
                    <a:pt x="271248" y="79462"/>
                    <a:pt x="271370" y="79899"/>
                  </a:cubicBezTo>
                  <a:lnTo>
                    <a:pt x="271734" y="81284"/>
                  </a:lnTo>
                  <a:lnTo>
                    <a:pt x="272050" y="82668"/>
                  </a:lnTo>
                  <a:cubicBezTo>
                    <a:pt x="272123" y="83130"/>
                    <a:pt x="272244" y="83591"/>
                    <a:pt x="272317" y="84053"/>
                  </a:cubicBezTo>
                  <a:lnTo>
                    <a:pt x="272536" y="85462"/>
                  </a:lnTo>
                  <a:lnTo>
                    <a:pt x="272633" y="86166"/>
                  </a:lnTo>
                  <a:cubicBezTo>
                    <a:pt x="272681" y="86385"/>
                    <a:pt x="272706" y="86628"/>
                    <a:pt x="272730" y="86871"/>
                  </a:cubicBezTo>
                  <a:cubicBezTo>
                    <a:pt x="273143" y="90636"/>
                    <a:pt x="273167" y="94426"/>
                    <a:pt x="272778" y="98215"/>
                  </a:cubicBezTo>
                  <a:cubicBezTo>
                    <a:pt x="272754" y="98677"/>
                    <a:pt x="272681" y="99138"/>
                    <a:pt x="272608" y="99624"/>
                  </a:cubicBezTo>
                  <a:lnTo>
                    <a:pt x="272414" y="101009"/>
                  </a:lnTo>
                  <a:cubicBezTo>
                    <a:pt x="272268" y="101956"/>
                    <a:pt x="272074" y="102879"/>
                    <a:pt x="271928" y="103802"/>
                  </a:cubicBezTo>
                  <a:cubicBezTo>
                    <a:pt x="271710" y="104750"/>
                    <a:pt x="271515" y="105649"/>
                    <a:pt x="271272" y="106572"/>
                  </a:cubicBezTo>
                  <a:lnTo>
                    <a:pt x="270884" y="107932"/>
                  </a:lnTo>
                  <a:cubicBezTo>
                    <a:pt x="270762" y="108369"/>
                    <a:pt x="270641" y="108831"/>
                    <a:pt x="270471" y="109268"/>
                  </a:cubicBezTo>
                  <a:cubicBezTo>
                    <a:pt x="269353" y="112815"/>
                    <a:pt x="267871" y="116264"/>
                    <a:pt x="266050" y="119519"/>
                  </a:cubicBezTo>
                  <a:lnTo>
                    <a:pt x="265564" y="120394"/>
                  </a:lnTo>
                  <a:lnTo>
                    <a:pt x="265029" y="121244"/>
                  </a:lnTo>
                  <a:lnTo>
                    <a:pt x="264495" y="122119"/>
                  </a:lnTo>
                  <a:lnTo>
                    <a:pt x="264252" y="122532"/>
                  </a:lnTo>
                  <a:lnTo>
                    <a:pt x="263960" y="122945"/>
                  </a:lnTo>
                  <a:lnTo>
                    <a:pt x="262843" y="124596"/>
                  </a:lnTo>
                  <a:lnTo>
                    <a:pt x="261628" y="126200"/>
                  </a:lnTo>
                  <a:cubicBezTo>
                    <a:pt x="260001" y="128289"/>
                    <a:pt x="258203" y="130257"/>
                    <a:pt x="256284" y="132054"/>
                  </a:cubicBezTo>
                  <a:cubicBezTo>
                    <a:pt x="254341" y="133828"/>
                    <a:pt x="252276" y="135431"/>
                    <a:pt x="250089" y="136864"/>
                  </a:cubicBezTo>
                  <a:lnTo>
                    <a:pt x="248389" y="137933"/>
                  </a:lnTo>
                  <a:lnTo>
                    <a:pt x="246616" y="138929"/>
                  </a:lnTo>
                  <a:lnTo>
                    <a:pt x="246178" y="139196"/>
                  </a:lnTo>
                  <a:lnTo>
                    <a:pt x="245741" y="139415"/>
                  </a:lnTo>
                  <a:lnTo>
                    <a:pt x="244818" y="139876"/>
                  </a:lnTo>
                  <a:lnTo>
                    <a:pt x="243919" y="140338"/>
                  </a:lnTo>
                  <a:lnTo>
                    <a:pt x="242996" y="140775"/>
                  </a:lnTo>
                  <a:lnTo>
                    <a:pt x="242049" y="141188"/>
                  </a:lnTo>
                  <a:lnTo>
                    <a:pt x="241587" y="141407"/>
                  </a:lnTo>
                  <a:lnTo>
                    <a:pt x="241126" y="141601"/>
                  </a:lnTo>
                  <a:lnTo>
                    <a:pt x="239231" y="142403"/>
                  </a:lnTo>
                  <a:lnTo>
                    <a:pt x="237287" y="143131"/>
                  </a:lnTo>
                  <a:cubicBezTo>
                    <a:pt x="236656" y="143399"/>
                    <a:pt x="235976" y="143593"/>
                    <a:pt x="235344" y="143836"/>
                  </a:cubicBezTo>
                  <a:cubicBezTo>
                    <a:pt x="232721" y="144735"/>
                    <a:pt x="230000" y="145512"/>
                    <a:pt x="227255" y="146192"/>
                  </a:cubicBezTo>
                  <a:cubicBezTo>
                    <a:pt x="224485" y="146872"/>
                    <a:pt x="221692" y="147455"/>
                    <a:pt x="218850" y="147990"/>
                  </a:cubicBezTo>
                  <a:cubicBezTo>
                    <a:pt x="216007" y="148500"/>
                    <a:pt x="213117" y="148986"/>
                    <a:pt x="210226" y="149374"/>
                  </a:cubicBezTo>
                  <a:cubicBezTo>
                    <a:pt x="194787" y="151592"/>
                    <a:pt x="179230" y="152704"/>
                    <a:pt x="163670" y="152704"/>
                  </a:cubicBezTo>
                  <a:cubicBezTo>
                    <a:pt x="155702" y="152704"/>
                    <a:pt x="147733" y="152412"/>
                    <a:pt x="139778" y="151828"/>
                  </a:cubicBezTo>
                  <a:lnTo>
                    <a:pt x="136742" y="151634"/>
                  </a:lnTo>
                  <a:lnTo>
                    <a:pt x="133705" y="151342"/>
                  </a:lnTo>
                  <a:lnTo>
                    <a:pt x="127608" y="150735"/>
                  </a:lnTo>
                  <a:cubicBezTo>
                    <a:pt x="125567" y="150492"/>
                    <a:pt x="123551" y="150225"/>
                    <a:pt x="121510" y="149958"/>
                  </a:cubicBezTo>
                  <a:lnTo>
                    <a:pt x="118450" y="149569"/>
                  </a:lnTo>
                  <a:cubicBezTo>
                    <a:pt x="117454" y="149423"/>
                    <a:pt x="116433" y="149253"/>
                    <a:pt x="115413" y="149107"/>
                  </a:cubicBezTo>
                  <a:lnTo>
                    <a:pt x="109316" y="148111"/>
                  </a:lnTo>
                  <a:cubicBezTo>
                    <a:pt x="107275" y="147747"/>
                    <a:pt x="105235" y="147358"/>
                    <a:pt x="103218" y="146970"/>
                  </a:cubicBezTo>
                  <a:lnTo>
                    <a:pt x="100182" y="146387"/>
                  </a:lnTo>
                  <a:cubicBezTo>
                    <a:pt x="99162" y="146192"/>
                    <a:pt x="98141" y="145949"/>
                    <a:pt x="97145" y="145731"/>
                  </a:cubicBezTo>
                  <a:lnTo>
                    <a:pt x="91072" y="144370"/>
                  </a:lnTo>
                  <a:cubicBezTo>
                    <a:pt x="89056" y="143884"/>
                    <a:pt x="87040" y="143374"/>
                    <a:pt x="85048" y="142864"/>
                  </a:cubicBezTo>
                  <a:lnTo>
                    <a:pt x="82036" y="142087"/>
                  </a:lnTo>
                  <a:cubicBezTo>
                    <a:pt x="81040" y="141820"/>
                    <a:pt x="80044" y="141528"/>
                    <a:pt x="79048" y="141237"/>
                  </a:cubicBezTo>
                  <a:lnTo>
                    <a:pt x="73096" y="139536"/>
                  </a:lnTo>
                  <a:cubicBezTo>
                    <a:pt x="71128" y="138929"/>
                    <a:pt x="69161" y="138273"/>
                    <a:pt x="67193" y="137666"/>
                  </a:cubicBezTo>
                  <a:cubicBezTo>
                    <a:pt x="63258" y="136451"/>
                    <a:pt x="59395" y="135115"/>
                    <a:pt x="55630" y="133682"/>
                  </a:cubicBezTo>
                  <a:cubicBezTo>
                    <a:pt x="51865" y="132249"/>
                    <a:pt x="48221" y="130694"/>
                    <a:pt x="44698" y="128993"/>
                  </a:cubicBezTo>
                  <a:cubicBezTo>
                    <a:pt x="41249" y="127342"/>
                    <a:pt x="37921" y="125471"/>
                    <a:pt x="34714" y="123358"/>
                  </a:cubicBezTo>
                  <a:cubicBezTo>
                    <a:pt x="33937" y="122847"/>
                    <a:pt x="33159" y="122337"/>
                    <a:pt x="32406" y="121779"/>
                  </a:cubicBezTo>
                  <a:lnTo>
                    <a:pt x="31289" y="120953"/>
                  </a:lnTo>
                  <a:cubicBezTo>
                    <a:pt x="30925" y="120685"/>
                    <a:pt x="30560" y="120394"/>
                    <a:pt x="30196" y="120127"/>
                  </a:cubicBezTo>
                  <a:cubicBezTo>
                    <a:pt x="29831" y="119835"/>
                    <a:pt x="29467" y="119568"/>
                    <a:pt x="29103" y="119252"/>
                  </a:cubicBezTo>
                  <a:lnTo>
                    <a:pt x="28058" y="118378"/>
                  </a:lnTo>
                  <a:cubicBezTo>
                    <a:pt x="27354" y="117795"/>
                    <a:pt x="26722" y="117187"/>
                    <a:pt x="26066" y="116580"/>
                  </a:cubicBezTo>
                  <a:cubicBezTo>
                    <a:pt x="23491" y="114151"/>
                    <a:pt x="21159" y="111479"/>
                    <a:pt x="19143" y="108588"/>
                  </a:cubicBezTo>
                  <a:cubicBezTo>
                    <a:pt x="17199" y="105770"/>
                    <a:pt x="15572" y="102782"/>
                    <a:pt x="14309" y="99624"/>
                  </a:cubicBezTo>
                  <a:cubicBezTo>
                    <a:pt x="13094" y="96612"/>
                    <a:pt x="12317" y="93478"/>
                    <a:pt x="11928" y="90247"/>
                  </a:cubicBezTo>
                  <a:lnTo>
                    <a:pt x="11807" y="89081"/>
                  </a:lnTo>
                  <a:cubicBezTo>
                    <a:pt x="11782" y="88887"/>
                    <a:pt x="11782" y="88693"/>
                    <a:pt x="11782" y="88523"/>
                  </a:cubicBezTo>
                  <a:lnTo>
                    <a:pt x="11758" y="87940"/>
                  </a:lnTo>
                  <a:lnTo>
                    <a:pt x="11734" y="86774"/>
                  </a:lnTo>
                  <a:cubicBezTo>
                    <a:pt x="11709" y="86385"/>
                    <a:pt x="11758" y="86021"/>
                    <a:pt x="11758" y="85632"/>
                  </a:cubicBezTo>
                  <a:cubicBezTo>
                    <a:pt x="11807" y="84101"/>
                    <a:pt x="11977" y="82571"/>
                    <a:pt x="12268" y="81065"/>
                  </a:cubicBezTo>
                  <a:cubicBezTo>
                    <a:pt x="13361" y="75065"/>
                    <a:pt x="16228" y="69478"/>
                    <a:pt x="19823" y="64571"/>
                  </a:cubicBezTo>
                  <a:cubicBezTo>
                    <a:pt x="21305" y="62530"/>
                    <a:pt x="22884" y="60562"/>
                    <a:pt x="24584" y="58692"/>
                  </a:cubicBezTo>
                  <a:cubicBezTo>
                    <a:pt x="26139" y="56967"/>
                    <a:pt x="27621" y="55485"/>
                    <a:pt x="28981" y="54149"/>
                  </a:cubicBezTo>
                  <a:cubicBezTo>
                    <a:pt x="31678" y="51501"/>
                    <a:pt x="33864" y="49534"/>
                    <a:pt x="35394" y="48100"/>
                  </a:cubicBezTo>
                  <a:cubicBezTo>
                    <a:pt x="36147" y="47372"/>
                    <a:pt x="36730" y="46789"/>
                    <a:pt x="37168" y="46327"/>
                  </a:cubicBezTo>
                  <a:cubicBezTo>
                    <a:pt x="37484" y="45987"/>
                    <a:pt x="37751" y="45623"/>
                    <a:pt x="37969" y="45210"/>
                  </a:cubicBezTo>
                  <a:cubicBezTo>
                    <a:pt x="38077" y="44940"/>
                    <a:pt x="37975" y="44805"/>
                    <a:pt x="37672" y="44805"/>
                  </a:cubicBezTo>
                  <a:cubicBezTo>
                    <a:pt x="37429" y="44805"/>
                    <a:pt x="37057" y="44891"/>
                    <a:pt x="36560" y="45064"/>
                  </a:cubicBezTo>
                  <a:cubicBezTo>
                    <a:pt x="34836" y="45720"/>
                    <a:pt x="33184" y="46546"/>
                    <a:pt x="31605" y="47517"/>
                  </a:cubicBezTo>
                  <a:cubicBezTo>
                    <a:pt x="28860" y="49145"/>
                    <a:pt x="26260" y="50967"/>
                    <a:pt x="23783" y="52983"/>
                  </a:cubicBezTo>
                  <a:cubicBezTo>
                    <a:pt x="20333" y="55753"/>
                    <a:pt x="17199" y="58886"/>
                    <a:pt x="14454" y="62311"/>
                  </a:cubicBezTo>
                  <a:cubicBezTo>
                    <a:pt x="12778" y="64352"/>
                    <a:pt x="11272" y="66538"/>
                    <a:pt x="9960" y="68822"/>
                  </a:cubicBezTo>
                  <a:cubicBezTo>
                    <a:pt x="9620" y="69429"/>
                    <a:pt x="9280" y="70061"/>
                    <a:pt x="8989" y="70692"/>
                  </a:cubicBezTo>
                  <a:cubicBezTo>
                    <a:pt x="8673" y="71324"/>
                    <a:pt x="8381" y="71980"/>
                    <a:pt x="8066" y="72636"/>
                  </a:cubicBezTo>
                  <a:cubicBezTo>
                    <a:pt x="7458" y="73996"/>
                    <a:pt x="6948" y="75381"/>
                    <a:pt x="6511" y="76814"/>
                  </a:cubicBezTo>
                  <a:lnTo>
                    <a:pt x="5466" y="76498"/>
                  </a:lnTo>
                  <a:cubicBezTo>
                    <a:pt x="5879" y="75065"/>
                    <a:pt x="6365" y="73680"/>
                    <a:pt x="6924" y="72295"/>
                  </a:cubicBezTo>
                  <a:cubicBezTo>
                    <a:pt x="7483" y="71008"/>
                    <a:pt x="8017" y="69769"/>
                    <a:pt x="8600" y="68652"/>
                  </a:cubicBezTo>
                  <a:cubicBezTo>
                    <a:pt x="9669" y="66611"/>
                    <a:pt x="10835" y="64643"/>
                    <a:pt x="12098" y="62749"/>
                  </a:cubicBezTo>
                  <a:cubicBezTo>
                    <a:pt x="13896" y="60149"/>
                    <a:pt x="15815" y="57623"/>
                    <a:pt x="17880" y="55218"/>
                  </a:cubicBezTo>
                  <a:cubicBezTo>
                    <a:pt x="19386" y="53420"/>
                    <a:pt x="20455" y="52206"/>
                    <a:pt x="21135" y="51356"/>
                  </a:cubicBezTo>
                  <a:cubicBezTo>
                    <a:pt x="21791" y="50505"/>
                    <a:pt x="22058" y="50020"/>
                    <a:pt x="22058" y="49728"/>
                  </a:cubicBezTo>
                  <a:cubicBezTo>
                    <a:pt x="22068" y="49503"/>
                    <a:pt x="21894" y="49429"/>
                    <a:pt x="21629" y="49429"/>
                  </a:cubicBezTo>
                  <a:cubicBezTo>
                    <a:pt x="21263" y="49429"/>
                    <a:pt x="20725" y="49571"/>
                    <a:pt x="20260" y="49655"/>
                  </a:cubicBezTo>
                  <a:cubicBezTo>
                    <a:pt x="20065" y="49697"/>
                    <a:pt x="19883" y="49725"/>
                    <a:pt x="19731" y="49725"/>
                  </a:cubicBezTo>
                  <a:cubicBezTo>
                    <a:pt x="19262" y="49725"/>
                    <a:pt x="19095" y="49451"/>
                    <a:pt x="19774" y="48441"/>
                  </a:cubicBezTo>
                  <a:lnTo>
                    <a:pt x="19774" y="48441"/>
                  </a:lnTo>
                  <a:cubicBezTo>
                    <a:pt x="15159" y="52789"/>
                    <a:pt x="10859" y="57672"/>
                    <a:pt x="7385" y="63283"/>
                  </a:cubicBezTo>
                  <a:cubicBezTo>
                    <a:pt x="6511" y="64692"/>
                    <a:pt x="5685" y="66125"/>
                    <a:pt x="4956" y="67631"/>
                  </a:cubicBezTo>
                  <a:cubicBezTo>
                    <a:pt x="4227" y="69162"/>
                    <a:pt x="3547" y="70668"/>
                    <a:pt x="2964" y="72271"/>
                  </a:cubicBezTo>
                  <a:cubicBezTo>
                    <a:pt x="2357" y="73850"/>
                    <a:pt x="1847" y="75478"/>
                    <a:pt x="1434" y="77130"/>
                  </a:cubicBezTo>
                  <a:cubicBezTo>
                    <a:pt x="1215" y="77956"/>
                    <a:pt x="997" y="78781"/>
                    <a:pt x="875" y="79632"/>
                  </a:cubicBezTo>
                  <a:cubicBezTo>
                    <a:pt x="729" y="80458"/>
                    <a:pt x="559" y="81308"/>
                    <a:pt x="462" y="82158"/>
                  </a:cubicBezTo>
                  <a:cubicBezTo>
                    <a:pt x="49" y="85583"/>
                    <a:pt x="1" y="89033"/>
                    <a:pt x="365" y="92458"/>
                  </a:cubicBezTo>
                  <a:cubicBezTo>
                    <a:pt x="754" y="95835"/>
                    <a:pt x="1507" y="99187"/>
                    <a:pt x="2576" y="102418"/>
                  </a:cubicBezTo>
                  <a:cubicBezTo>
                    <a:pt x="3620" y="105600"/>
                    <a:pt x="4980" y="108685"/>
                    <a:pt x="6608" y="111624"/>
                  </a:cubicBezTo>
                  <a:cubicBezTo>
                    <a:pt x="8211" y="114564"/>
                    <a:pt x="10033" y="117357"/>
                    <a:pt x="12098" y="120005"/>
                  </a:cubicBezTo>
                  <a:cubicBezTo>
                    <a:pt x="12608" y="120661"/>
                    <a:pt x="13264" y="121341"/>
                    <a:pt x="13920" y="122094"/>
                  </a:cubicBezTo>
                  <a:cubicBezTo>
                    <a:pt x="14576" y="122872"/>
                    <a:pt x="15353" y="123649"/>
                    <a:pt x="16155" y="124451"/>
                  </a:cubicBezTo>
                  <a:lnTo>
                    <a:pt x="16762" y="125058"/>
                  </a:lnTo>
                  <a:lnTo>
                    <a:pt x="17418" y="125665"/>
                  </a:lnTo>
                  <a:lnTo>
                    <a:pt x="18730" y="126880"/>
                  </a:lnTo>
                  <a:cubicBezTo>
                    <a:pt x="19191" y="127293"/>
                    <a:pt x="19653" y="127682"/>
                    <a:pt x="20115" y="128070"/>
                  </a:cubicBezTo>
                  <a:cubicBezTo>
                    <a:pt x="20576" y="128459"/>
                    <a:pt x="21038" y="128872"/>
                    <a:pt x="21523" y="129261"/>
                  </a:cubicBezTo>
                  <a:cubicBezTo>
                    <a:pt x="24900" y="131957"/>
                    <a:pt x="28471" y="134386"/>
                    <a:pt x="32212" y="136548"/>
                  </a:cubicBezTo>
                  <a:cubicBezTo>
                    <a:pt x="36245" y="138856"/>
                    <a:pt x="40399" y="140921"/>
                    <a:pt x="44674" y="142743"/>
                  </a:cubicBezTo>
                  <a:cubicBezTo>
                    <a:pt x="48901" y="144540"/>
                    <a:pt x="53152" y="146119"/>
                    <a:pt x="57379" y="147577"/>
                  </a:cubicBezTo>
                  <a:cubicBezTo>
                    <a:pt x="58423" y="147917"/>
                    <a:pt x="59492" y="148306"/>
                    <a:pt x="60561" y="148621"/>
                  </a:cubicBezTo>
                  <a:lnTo>
                    <a:pt x="63743" y="149642"/>
                  </a:lnTo>
                  <a:lnTo>
                    <a:pt x="66926" y="150638"/>
                  </a:lnTo>
                  <a:cubicBezTo>
                    <a:pt x="67970" y="150953"/>
                    <a:pt x="69039" y="151318"/>
                    <a:pt x="70108" y="151609"/>
                  </a:cubicBezTo>
                  <a:cubicBezTo>
                    <a:pt x="74383" y="152824"/>
                    <a:pt x="78635" y="154087"/>
                    <a:pt x="82934" y="155107"/>
                  </a:cubicBezTo>
                  <a:lnTo>
                    <a:pt x="86141" y="155909"/>
                  </a:lnTo>
                  <a:lnTo>
                    <a:pt x="87769" y="156346"/>
                  </a:lnTo>
                  <a:lnTo>
                    <a:pt x="89372" y="156711"/>
                  </a:lnTo>
                  <a:lnTo>
                    <a:pt x="95834" y="158144"/>
                  </a:lnTo>
                  <a:cubicBezTo>
                    <a:pt x="96392" y="158241"/>
                    <a:pt x="96927" y="158387"/>
                    <a:pt x="97461" y="158484"/>
                  </a:cubicBezTo>
                  <a:lnTo>
                    <a:pt x="99089" y="158800"/>
                  </a:lnTo>
                  <a:lnTo>
                    <a:pt x="102320" y="159407"/>
                  </a:lnTo>
                  <a:cubicBezTo>
                    <a:pt x="104506" y="159796"/>
                    <a:pt x="106644" y="160257"/>
                    <a:pt x="108830" y="160573"/>
                  </a:cubicBezTo>
                  <a:lnTo>
                    <a:pt x="115340" y="161618"/>
                  </a:lnTo>
                  <a:cubicBezTo>
                    <a:pt x="116409" y="161812"/>
                    <a:pt x="117502" y="161934"/>
                    <a:pt x="118595" y="162079"/>
                  </a:cubicBezTo>
                  <a:lnTo>
                    <a:pt x="121851" y="162492"/>
                  </a:lnTo>
                  <a:lnTo>
                    <a:pt x="125106" y="162930"/>
                  </a:lnTo>
                  <a:lnTo>
                    <a:pt x="125932" y="163027"/>
                  </a:lnTo>
                  <a:lnTo>
                    <a:pt x="126758" y="163124"/>
                  </a:lnTo>
                  <a:lnTo>
                    <a:pt x="128385" y="163270"/>
                  </a:lnTo>
                  <a:lnTo>
                    <a:pt x="134920" y="163950"/>
                  </a:lnTo>
                  <a:cubicBezTo>
                    <a:pt x="137082" y="164144"/>
                    <a:pt x="139268" y="164290"/>
                    <a:pt x="141454" y="164436"/>
                  </a:cubicBezTo>
                  <a:lnTo>
                    <a:pt x="144734" y="164679"/>
                  </a:lnTo>
                  <a:cubicBezTo>
                    <a:pt x="145827" y="164751"/>
                    <a:pt x="146920" y="164800"/>
                    <a:pt x="147989" y="164849"/>
                  </a:cubicBezTo>
                  <a:lnTo>
                    <a:pt x="154548" y="165140"/>
                  </a:lnTo>
                  <a:lnTo>
                    <a:pt x="161083" y="165262"/>
                  </a:lnTo>
                  <a:lnTo>
                    <a:pt x="164338" y="165310"/>
                  </a:lnTo>
                  <a:lnTo>
                    <a:pt x="167617" y="165262"/>
                  </a:lnTo>
                  <a:lnTo>
                    <a:pt x="174152" y="165189"/>
                  </a:lnTo>
                  <a:lnTo>
                    <a:pt x="180662" y="164897"/>
                  </a:lnTo>
                  <a:cubicBezTo>
                    <a:pt x="181755" y="164849"/>
                    <a:pt x="182824" y="164824"/>
                    <a:pt x="183917" y="164776"/>
                  </a:cubicBezTo>
                  <a:lnTo>
                    <a:pt x="187173" y="164533"/>
                  </a:lnTo>
                  <a:cubicBezTo>
                    <a:pt x="189335" y="164363"/>
                    <a:pt x="191497" y="164241"/>
                    <a:pt x="193659" y="164071"/>
                  </a:cubicBezTo>
                  <a:lnTo>
                    <a:pt x="200145" y="163415"/>
                  </a:lnTo>
                  <a:cubicBezTo>
                    <a:pt x="201213" y="163294"/>
                    <a:pt x="202307" y="163197"/>
                    <a:pt x="203375" y="163075"/>
                  </a:cubicBezTo>
                  <a:lnTo>
                    <a:pt x="206606" y="162662"/>
                  </a:lnTo>
                  <a:cubicBezTo>
                    <a:pt x="208744" y="162371"/>
                    <a:pt x="210882" y="162104"/>
                    <a:pt x="213044" y="161812"/>
                  </a:cubicBezTo>
                  <a:cubicBezTo>
                    <a:pt x="217344" y="161156"/>
                    <a:pt x="221668" y="160427"/>
                    <a:pt x="225992" y="159504"/>
                  </a:cubicBezTo>
                  <a:cubicBezTo>
                    <a:pt x="230364" y="158581"/>
                    <a:pt x="234688" y="157415"/>
                    <a:pt x="238915" y="155982"/>
                  </a:cubicBezTo>
                  <a:cubicBezTo>
                    <a:pt x="243263" y="154524"/>
                    <a:pt x="247466" y="152727"/>
                    <a:pt x="251523" y="150613"/>
                  </a:cubicBezTo>
                  <a:cubicBezTo>
                    <a:pt x="251766" y="150468"/>
                    <a:pt x="252033" y="150346"/>
                    <a:pt x="252276" y="150200"/>
                  </a:cubicBezTo>
                  <a:lnTo>
                    <a:pt x="253029" y="149763"/>
                  </a:lnTo>
                  <a:lnTo>
                    <a:pt x="254559" y="148913"/>
                  </a:lnTo>
                  <a:cubicBezTo>
                    <a:pt x="255555" y="148306"/>
                    <a:pt x="256527" y="147674"/>
                    <a:pt x="257499" y="147042"/>
                  </a:cubicBezTo>
                  <a:lnTo>
                    <a:pt x="258956" y="146022"/>
                  </a:lnTo>
                  <a:lnTo>
                    <a:pt x="259685" y="145488"/>
                  </a:lnTo>
                  <a:lnTo>
                    <a:pt x="260049" y="145245"/>
                  </a:lnTo>
                  <a:lnTo>
                    <a:pt x="260389" y="144953"/>
                  </a:lnTo>
                  <a:lnTo>
                    <a:pt x="261774" y="143860"/>
                  </a:lnTo>
                  <a:lnTo>
                    <a:pt x="262479" y="143301"/>
                  </a:lnTo>
                  <a:cubicBezTo>
                    <a:pt x="262697" y="143107"/>
                    <a:pt x="262916" y="142913"/>
                    <a:pt x="263134" y="142718"/>
                  </a:cubicBezTo>
                  <a:cubicBezTo>
                    <a:pt x="266657" y="139609"/>
                    <a:pt x="269839" y="136111"/>
                    <a:pt x="272560" y="132297"/>
                  </a:cubicBezTo>
                  <a:cubicBezTo>
                    <a:pt x="272924" y="131836"/>
                    <a:pt x="273240" y="131350"/>
                    <a:pt x="273556" y="130864"/>
                  </a:cubicBezTo>
                  <a:lnTo>
                    <a:pt x="274528" y="129406"/>
                  </a:lnTo>
                  <a:cubicBezTo>
                    <a:pt x="275159" y="128410"/>
                    <a:pt x="275718" y="127414"/>
                    <a:pt x="276325" y="126418"/>
                  </a:cubicBezTo>
                  <a:lnTo>
                    <a:pt x="277151" y="124864"/>
                  </a:lnTo>
                  <a:cubicBezTo>
                    <a:pt x="277418" y="124354"/>
                    <a:pt x="277710" y="123843"/>
                    <a:pt x="277953" y="123309"/>
                  </a:cubicBezTo>
                  <a:lnTo>
                    <a:pt x="278706" y="121754"/>
                  </a:lnTo>
                  <a:lnTo>
                    <a:pt x="279094" y="120953"/>
                  </a:lnTo>
                  <a:lnTo>
                    <a:pt x="279435" y="120151"/>
                  </a:lnTo>
                  <a:cubicBezTo>
                    <a:pt x="281256" y="115900"/>
                    <a:pt x="282665" y="111454"/>
                    <a:pt x="283637" y="106912"/>
                  </a:cubicBezTo>
                  <a:cubicBezTo>
                    <a:pt x="283686" y="106645"/>
                    <a:pt x="283759" y="106353"/>
                    <a:pt x="283807" y="106062"/>
                  </a:cubicBezTo>
                  <a:lnTo>
                    <a:pt x="283953" y="105211"/>
                  </a:lnTo>
                  <a:lnTo>
                    <a:pt x="284269" y="103487"/>
                  </a:lnTo>
                  <a:cubicBezTo>
                    <a:pt x="284439" y="102345"/>
                    <a:pt x="284560" y="101179"/>
                    <a:pt x="284730" y="100037"/>
                  </a:cubicBezTo>
                  <a:cubicBezTo>
                    <a:pt x="284803" y="98871"/>
                    <a:pt x="284925" y="97729"/>
                    <a:pt x="284973" y="96563"/>
                  </a:cubicBezTo>
                  <a:lnTo>
                    <a:pt x="285046" y="94814"/>
                  </a:lnTo>
                  <a:lnTo>
                    <a:pt x="285070" y="93940"/>
                  </a:lnTo>
                  <a:lnTo>
                    <a:pt x="285070" y="93065"/>
                  </a:lnTo>
                  <a:cubicBezTo>
                    <a:pt x="285070" y="88377"/>
                    <a:pt x="284536" y="83688"/>
                    <a:pt x="283491" y="79122"/>
                  </a:cubicBezTo>
                  <a:cubicBezTo>
                    <a:pt x="282423" y="74482"/>
                    <a:pt x="280771" y="70012"/>
                    <a:pt x="278560" y="65809"/>
                  </a:cubicBezTo>
                  <a:lnTo>
                    <a:pt x="277710" y="64230"/>
                  </a:lnTo>
                  <a:cubicBezTo>
                    <a:pt x="277443" y="63720"/>
                    <a:pt x="277127" y="63210"/>
                    <a:pt x="276811" y="62700"/>
                  </a:cubicBezTo>
                  <a:cubicBezTo>
                    <a:pt x="276495" y="62190"/>
                    <a:pt x="276179" y="61680"/>
                    <a:pt x="275864" y="61170"/>
                  </a:cubicBezTo>
                  <a:lnTo>
                    <a:pt x="274819" y="59712"/>
                  </a:lnTo>
                  <a:cubicBezTo>
                    <a:pt x="273459" y="57793"/>
                    <a:pt x="272001" y="55947"/>
                    <a:pt x="270422" y="54198"/>
                  </a:cubicBezTo>
                  <a:cubicBezTo>
                    <a:pt x="267313" y="50797"/>
                    <a:pt x="263936" y="47688"/>
                    <a:pt x="260292" y="44870"/>
                  </a:cubicBezTo>
                  <a:cubicBezTo>
                    <a:pt x="253199" y="39307"/>
                    <a:pt x="245668" y="34813"/>
                    <a:pt x="238502" y="30343"/>
                  </a:cubicBezTo>
                  <a:lnTo>
                    <a:pt x="237166" y="29517"/>
                  </a:lnTo>
                  <a:lnTo>
                    <a:pt x="236486" y="29104"/>
                  </a:lnTo>
                  <a:lnTo>
                    <a:pt x="235879" y="28691"/>
                  </a:lnTo>
                  <a:lnTo>
                    <a:pt x="234640" y="27889"/>
                  </a:lnTo>
                  <a:cubicBezTo>
                    <a:pt x="234227" y="27622"/>
                    <a:pt x="233838" y="27331"/>
                    <a:pt x="233425" y="27039"/>
                  </a:cubicBezTo>
                  <a:cubicBezTo>
                    <a:pt x="233012" y="26748"/>
                    <a:pt x="232599" y="26456"/>
                    <a:pt x="232186" y="26165"/>
                  </a:cubicBezTo>
                  <a:lnTo>
                    <a:pt x="230947" y="25242"/>
                  </a:lnTo>
                  <a:cubicBezTo>
                    <a:pt x="230121" y="24659"/>
                    <a:pt x="229295" y="24003"/>
                    <a:pt x="228469" y="23395"/>
                  </a:cubicBezTo>
                  <a:cubicBezTo>
                    <a:pt x="225166" y="20869"/>
                    <a:pt x="221813" y="18173"/>
                    <a:pt x="218315" y="15525"/>
                  </a:cubicBezTo>
                  <a:cubicBezTo>
                    <a:pt x="215309" y="13209"/>
                    <a:pt x="212185" y="11047"/>
                    <a:pt x="208969" y="9051"/>
                  </a:cubicBezTo>
                  <a:lnTo>
                    <a:pt x="208969" y="9051"/>
                  </a:lnTo>
                  <a:cubicBezTo>
                    <a:pt x="209456" y="9356"/>
                    <a:pt x="209940" y="9668"/>
                    <a:pt x="210420" y="9986"/>
                  </a:cubicBezTo>
                  <a:cubicBezTo>
                    <a:pt x="210736" y="10180"/>
                    <a:pt x="211028" y="10375"/>
                    <a:pt x="211343" y="10593"/>
                  </a:cubicBezTo>
                  <a:lnTo>
                    <a:pt x="212242" y="11201"/>
                  </a:lnTo>
                  <a:cubicBezTo>
                    <a:pt x="212849" y="11614"/>
                    <a:pt x="213457" y="12002"/>
                    <a:pt x="214040" y="12415"/>
                  </a:cubicBezTo>
                  <a:cubicBezTo>
                    <a:pt x="215206" y="13266"/>
                    <a:pt x="216372" y="14091"/>
                    <a:pt x="217489" y="14966"/>
                  </a:cubicBezTo>
                  <a:cubicBezTo>
                    <a:pt x="219748" y="16642"/>
                    <a:pt x="221910" y="18367"/>
                    <a:pt x="224072" y="20067"/>
                  </a:cubicBezTo>
                  <a:cubicBezTo>
                    <a:pt x="226210" y="21743"/>
                    <a:pt x="228299" y="23395"/>
                    <a:pt x="230413" y="24974"/>
                  </a:cubicBezTo>
                  <a:cubicBezTo>
                    <a:pt x="232526" y="26553"/>
                    <a:pt x="234591" y="27987"/>
                    <a:pt x="236729" y="29371"/>
                  </a:cubicBezTo>
                  <a:cubicBezTo>
                    <a:pt x="241271" y="32213"/>
                    <a:pt x="245911" y="35056"/>
                    <a:pt x="250551" y="38092"/>
                  </a:cubicBezTo>
                  <a:cubicBezTo>
                    <a:pt x="252883" y="39647"/>
                    <a:pt x="255191" y="41226"/>
                    <a:pt x="257450" y="42902"/>
                  </a:cubicBezTo>
                  <a:cubicBezTo>
                    <a:pt x="258592" y="43728"/>
                    <a:pt x="259709" y="44627"/>
                    <a:pt x="260827" y="45501"/>
                  </a:cubicBezTo>
                  <a:cubicBezTo>
                    <a:pt x="261385" y="45963"/>
                    <a:pt x="261944" y="46424"/>
                    <a:pt x="262503" y="46886"/>
                  </a:cubicBezTo>
                  <a:lnTo>
                    <a:pt x="263329" y="47566"/>
                  </a:lnTo>
                  <a:lnTo>
                    <a:pt x="264130" y="48295"/>
                  </a:lnTo>
                  <a:cubicBezTo>
                    <a:pt x="266317" y="50214"/>
                    <a:pt x="268382" y="52279"/>
                    <a:pt x="270325" y="54441"/>
                  </a:cubicBezTo>
                  <a:lnTo>
                    <a:pt x="271782" y="56117"/>
                  </a:lnTo>
                  <a:cubicBezTo>
                    <a:pt x="272244" y="56676"/>
                    <a:pt x="272706" y="57283"/>
                    <a:pt x="273167" y="57866"/>
                  </a:cubicBezTo>
                  <a:lnTo>
                    <a:pt x="273847" y="58740"/>
                  </a:lnTo>
                  <a:cubicBezTo>
                    <a:pt x="274066" y="59032"/>
                    <a:pt x="274260" y="59348"/>
                    <a:pt x="274503" y="59664"/>
                  </a:cubicBezTo>
                  <a:lnTo>
                    <a:pt x="275766" y="61510"/>
                  </a:lnTo>
                  <a:cubicBezTo>
                    <a:pt x="276544" y="62797"/>
                    <a:pt x="277370" y="64060"/>
                    <a:pt x="278050" y="65396"/>
                  </a:cubicBezTo>
                  <a:lnTo>
                    <a:pt x="278560" y="66392"/>
                  </a:lnTo>
                  <a:lnTo>
                    <a:pt x="278827" y="66903"/>
                  </a:lnTo>
                  <a:cubicBezTo>
                    <a:pt x="278900" y="67073"/>
                    <a:pt x="278997" y="67243"/>
                    <a:pt x="279070" y="67413"/>
                  </a:cubicBezTo>
                  <a:lnTo>
                    <a:pt x="279993" y="69453"/>
                  </a:lnTo>
                  <a:cubicBezTo>
                    <a:pt x="280309" y="70133"/>
                    <a:pt x="280552" y="70838"/>
                    <a:pt x="280844" y="71518"/>
                  </a:cubicBezTo>
                  <a:lnTo>
                    <a:pt x="281232" y="72563"/>
                  </a:lnTo>
                  <a:cubicBezTo>
                    <a:pt x="281378" y="72927"/>
                    <a:pt x="281475" y="73267"/>
                    <a:pt x="281597" y="73632"/>
                  </a:cubicBezTo>
                  <a:cubicBezTo>
                    <a:pt x="281815" y="74336"/>
                    <a:pt x="282058" y="75040"/>
                    <a:pt x="282277" y="75745"/>
                  </a:cubicBezTo>
                  <a:lnTo>
                    <a:pt x="282884" y="77907"/>
                  </a:lnTo>
                  <a:cubicBezTo>
                    <a:pt x="283589" y="80773"/>
                    <a:pt x="284099" y="83688"/>
                    <a:pt x="284390" y="86628"/>
                  </a:cubicBezTo>
                  <a:lnTo>
                    <a:pt x="284536" y="87721"/>
                  </a:lnTo>
                  <a:lnTo>
                    <a:pt x="284609" y="88838"/>
                  </a:lnTo>
                  <a:cubicBezTo>
                    <a:pt x="284657" y="89567"/>
                    <a:pt x="284706" y="90296"/>
                    <a:pt x="284730" y="91025"/>
                  </a:cubicBezTo>
                  <a:cubicBezTo>
                    <a:pt x="284755" y="92507"/>
                    <a:pt x="284779" y="93964"/>
                    <a:pt x="284706" y="95422"/>
                  </a:cubicBezTo>
                  <a:cubicBezTo>
                    <a:pt x="284682" y="96903"/>
                    <a:pt x="284512" y="98337"/>
                    <a:pt x="284414" y="99794"/>
                  </a:cubicBezTo>
                  <a:cubicBezTo>
                    <a:pt x="284317" y="100523"/>
                    <a:pt x="284220" y="101252"/>
                    <a:pt x="284123" y="101980"/>
                  </a:cubicBezTo>
                  <a:lnTo>
                    <a:pt x="284002" y="103074"/>
                  </a:lnTo>
                  <a:lnTo>
                    <a:pt x="283807" y="104142"/>
                  </a:lnTo>
                  <a:cubicBezTo>
                    <a:pt x="283321" y="107009"/>
                    <a:pt x="282641" y="109851"/>
                    <a:pt x="281791" y="112645"/>
                  </a:cubicBezTo>
                  <a:lnTo>
                    <a:pt x="281135" y="114734"/>
                  </a:lnTo>
                  <a:cubicBezTo>
                    <a:pt x="280892" y="115414"/>
                    <a:pt x="280625" y="116094"/>
                    <a:pt x="280382" y="116799"/>
                  </a:cubicBezTo>
                  <a:lnTo>
                    <a:pt x="279993" y="117819"/>
                  </a:lnTo>
                  <a:cubicBezTo>
                    <a:pt x="279872" y="118159"/>
                    <a:pt x="279726" y="118499"/>
                    <a:pt x="279580" y="118839"/>
                  </a:cubicBezTo>
                  <a:cubicBezTo>
                    <a:pt x="279289" y="119495"/>
                    <a:pt x="279022" y="120175"/>
                    <a:pt x="278706" y="120856"/>
                  </a:cubicBezTo>
                  <a:cubicBezTo>
                    <a:pt x="278074" y="122167"/>
                    <a:pt x="277491" y="123503"/>
                    <a:pt x="276762" y="124767"/>
                  </a:cubicBezTo>
                  <a:lnTo>
                    <a:pt x="276252" y="125738"/>
                  </a:lnTo>
                  <a:lnTo>
                    <a:pt x="275985" y="126224"/>
                  </a:lnTo>
                  <a:lnTo>
                    <a:pt x="275694" y="126710"/>
                  </a:lnTo>
                  <a:lnTo>
                    <a:pt x="274576" y="128580"/>
                  </a:lnTo>
                  <a:cubicBezTo>
                    <a:pt x="271442" y="133609"/>
                    <a:pt x="267604" y="138152"/>
                    <a:pt x="263159" y="142063"/>
                  </a:cubicBezTo>
                  <a:lnTo>
                    <a:pt x="262333" y="142816"/>
                  </a:lnTo>
                  <a:cubicBezTo>
                    <a:pt x="262041" y="143059"/>
                    <a:pt x="261750" y="143277"/>
                    <a:pt x="261458" y="143520"/>
                  </a:cubicBezTo>
                  <a:cubicBezTo>
                    <a:pt x="260875" y="144006"/>
                    <a:pt x="260292" y="144443"/>
                    <a:pt x="259709" y="144905"/>
                  </a:cubicBezTo>
                  <a:cubicBezTo>
                    <a:pt x="258495" y="145755"/>
                    <a:pt x="257280" y="146678"/>
                    <a:pt x="256017" y="147431"/>
                  </a:cubicBezTo>
                  <a:lnTo>
                    <a:pt x="255094" y="148014"/>
                  </a:lnTo>
                  <a:lnTo>
                    <a:pt x="254632" y="148330"/>
                  </a:lnTo>
                  <a:lnTo>
                    <a:pt x="254195" y="148621"/>
                  </a:lnTo>
                  <a:lnTo>
                    <a:pt x="252276" y="149715"/>
                  </a:lnTo>
                  <a:cubicBezTo>
                    <a:pt x="251644" y="150079"/>
                    <a:pt x="250988" y="150395"/>
                    <a:pt x="250357" y="150735"/>
                  </a:cubicBezTo>
                  <a:lnTo>
                    <a:pt x="249385" y="151245"/>
                  </a:lnTo>
                  <a:lnTo>
                    <a:pt x="248389" y="151707"/>
                  </a:lnTo>
                  <a:cubicBezTo>
                    <a:pt x="243166" y="154160"/>
                    <a:pt x="237749" y="156103"/>
                    <a:pt x="232162" y="157561"/>
                  </a:cubicBezTo>
                  <a:cubicBezTo>
                    <a:pt x="229417" y="158290"/>
                    <a:pt x="226672" y="158921"/>
                    <a:pt x="223902" y="159480"/>
                  </a:cubicBezTo>
                  <a:cubicBezTo>
                    <a:pt x="221133" y="160039"/>
                    <a:pt x="218364" y="160525"/>
                    <a:pt x="215619" y="160962"/>
                  </a:cubicBezTo>
                  <a:lnTo>
                    <a:pt x="213554" y="161278"/>
                  </a:lnTo>
                  <a:cubicBezTo>
                    <a:pt x="212849" y="161399"/>
                    <a:pt x="212169" y="161496"/>
                    <a:pt x="211465" y="161569"/>
                  </a:cubicBezTo>
                  <a:lnTo>
                    <a:pt x="207335" y="162128"/>
                  </a:lnTo>
                  <a:lnTo>
                    <a:pt x="203181" y="162662"/>
                  </a:lnTo>
                  <a:cubicBezTo>
                    <a:pt x="201796" y="162808"/>
                    <a:pt x="200412" y="162954"/>
                    <a:pt x="199027" y="163100"/>
                  </a:cubicBezTo>
                  <a:cubicBezTo>
                    <a:pt x="196234" y="163367"/>
                    <a:pt x="193464" y="163707"/>
                    <a:pt x="190646" y="163853"/>
                  </a:cubicBezTo>
                  <a:lnTo>
                    <a:pt x="186444" y="164168"/>
                  </a:lnTo>
                  <a:cubicBezTo>
                    <a:pt x="185059" y="164266"/>
                    <a:pt x="183650" y="164387"/>
                    <a:pt x="182241" y="164436"/>
                  </a:cubicBezTo>
                  <a:cubicBezTo>
                    <a:pt x="182897" y="164217"/>
                    <a:pt x="184816" y="163901"/>
                    <a:pt x="181561" y="163901"/>
                  </a:cubicBezTo>
                  <a:lnTo>
                    <a:pt x="183699" y="163804"/>
                  </a:lnTo>
                  <a:lnTo>
                    <a:pt x="185812" y="163610"/>
                  </a:lnTo>
                  <a:lnTo>
                    <a:pt x="190063" y="163270"/>
                  </a:lnTo>
                  <a:lnTo>
                    <a:pt x="192201" y="163075"/>
                  </a:lnTo>
                  <a:lnTo>
                    <a:pt x="193246" y="163002"/>
                  </a:lnTo>
                  <a:lnTo>
                    <a:pt x="194314" y="162881"/>
                  </a:lnTo>
                  <a:lnTo>
                    <a:pt x="198541" y="162419"/>
                  </a:lnTo>
                  <a:lnTo>
                    <a:pt x="202768" y="161958"/>
                  </a:lnTo>
                  <a:lnTo>
                    <a:pt x="206971" y="161375"/>
                  </a:lnTo>
                  <a:cubicBezTo>
                    <a:pt x="209764" y="160986"/>
                    <a:pt x="212558" y="160597"/>
                    <a:pt x="215352" y="160160"/>
                  </a:cubicBezTo>
                  <a:cubicBezTo>
                    <a:pt x="218145" y="159699"/>
                    <a:pt x="220939" y="159213"/>
                    <a:pt x="223732" y="158630"/>
                  </a:cubicBezTo>
                  <a:cubicBezTo>
                    <a:pt x="226526" y="158047"/>
                    <a:pt x="229320" y="157415"/>
                    <a:pt x="232089" y="156662"/>
                  </a:cubicBezTo>
                  <a:cubicBezTo>
                    <a:pt x="234858" y="155909"/>
                    <a:pt x="237603" y="155059"/>
                    <a:pt x="240324" y="154087"/>
                  </a:cubicBezTo>
                  <a:cubicBezTo>
                    <a:pt x="241028" y="153844"/>
                    <a:pt x="241684" y="153553"/>
                    <a:pt x="242365" y="153310"/>
                  </a:cubicBezTo>
                  <a:lnTo>
                    <a:pt x="243385" y="152921"/>
                  </a:lnTo>
                  <a:cubicBezTo>
                    <a:pt x="243725" y="152775"/>
                    <a:pt x="244065" y="152630"/>
                    <a:pt x="244381" y="152484"/>
                  </a:cubicBezTo>
                  <a:cubicBezTo>
                    <a:pt x="245061" y="152217"/>
                    <a:pt x="245717" y="151925"/>
                    <a:pt x="246397" y="151634"/>
                  </a:cubicBezTo>
                  <a:lnTo>
                    <a:pt x="248389" y="150711"/>
                  </a:lnTo>
                  <a:cubicBezTo>
                    <a:pt x="249045" y="150395"/>
                    <a:pt x="249677" y="150055"/>
                    <a:pt x="250332" y="149715"/>
                  </a:cubicBezTo>
                  <a:cubicBezTo>
                    <a:pt x="250988" y="149374"/>
                    <a:pt x="251644" y="149034"/>
                    <a:pt x="252276" y="148670"/>
                  </a:cubicBezTo>
                  <a:lnTo>
                    <a:pt x="254195" y="147553"/>
                  </a:lnTo>
                  <a:lnTo>
                    <a:pt x="256041" y="146387"/>
                  </a:lnTo>
                  <a:cubicBezTo>
                    <a:pt x="258543" y="144759"/>
                    <a:pt x="260924" y="142937"/>
                    <a:pt x="263134" y="140945"/>
                  </a:cubicBezTo>
                  <a:lnTo>
                    <a:pt x="263960" y="140192"/>
                  </a:lnTo>
                  <a:lnTo>
                    <a:pt x="264762" y="139415"/>
                  </a:lnTo>
                  <a:cubicBezTo>
                    <a:pt x="265272" y="138905"/>
                    <a:pt x="265831" y="138394"/>
                    <a:pt x="266341" y="137836"/>
                  </a:cubicBezTo>
                  <a:lnTo>
                    <a:pt x="267847" y="136208"/>
                  </a:lnTo>
                  <a:lnTo>
                    <a:pt x="268212" y="135795"/>
                  </a:lnTo>
                  <a:lnTo>
                    <a:pt x="268552" y="135358"/>
                  </a:lnTo>
                  <a:lnTo>
                    <a:pt x="269256" y="134508"/>
                  </a:lnTo>
                  <a:cubicBezTo>
                    <a:pt x="270228" y="133390"/>
                    <a:pt x="271078" y="132176"/>
                    <a:pt x="271953" y="130985"/>
                  </a:cubicBezTo>
                  <a:cubicBezTo>
                    <a:pt x="272778" y="129771"/>
                    <a:pt x="273629" y="128556"/>
                    <a:pt x="274382" y="127293"/>
                  </a:cubicBezTo>
                  <a:lnTo>
                    <a:pt x="274916" y="126346"/>
                  </a:lnTo>
                  <a:lnTo>
                    <a:pt x="275208" y="125860"/>
                  </a:lnTo>
                  <a:lnTo>
                    <a:pt x="275451" y="125374"/>
                  </a:lnTo>
                  <a:lnTo>
                    <a:pt x="276519" y="123455"/>
                  </a:lnTo>
                  <a:cubicBezTo>
                    <a:pt x="276860" y="122799"/>
                    <a:pt x="277151" y="122119"/>
                    <a:pt x="277491" y="121463"/>
                  </a:cubicBezTo>
                  <a:lnTo>
                    <a:pt x="277953" y="120467"/>
                  </a:lnTo>
                  <a:lnTo>
                    <a:pt x="278390" y="119471"/>
                  </a:lnTo>
                  <a:cubicBezTo>
                    <a:pt x="279556" y="116774"/>
                    <a:pt x="280552" y="114005"/>
                    <a:pt x="281378" y="111187"/>
                  </a:cubicBezTo>
                  <a:lnTo>
                    <a:pt x="281961" y="109074"/>
                  </a:lnTo>
                  <a:cubicBezTo>
                    <a:pt x="282131" y="108369"/>
                    <a:pt x="282277" y="107641"/>
                    <a:pt x="282447" y="106936"/>
                  </a:cubicBezTo>
                  <a:lnTo>
                    <a:pt x="282690" y="105867"/>
                  </a:lnTo>
                  <a:lnTo>
                    <a:pt x="282884" y="104774"/>
                  </a:lnTo>
                  <a:cubicBezTo>
                    <a:pt x="283006" y="104045"/>
                    <a:pt x="283151" y="103341"/>
                    <a:pt x="283248" y="102612"/>
                  </a:cubicBezTo>
                  <a:cubicBezTo>
                    <a:pt x="283686" y="99697"/>
                    <a:pt x="283929" y="96758"/>
                    <a:pt x="283977" y="93818"/>
                  </a:cubicBezTo>
                  <a:cubicBezTo>
                    <a:pt x="284026" y="90879"/>
                    <a:pt x="283856" y="87915"/>
                    <a:pt x="283491" y="85000"/>
                  </a:cubicBezTo>
                  <a:cubicBezTo>
                    <a:pt x="283394" y="84247"/>
                    <a:pt x="283273" y="83518"/>
                    <a:pt x="283151" y="82790"/>
                  </a:cubicBezTo>
                  <a:lnTo>
                    <a:pt x="282981" y="81697"/>
                  </a:lnTo>
                  <a:lnTo>
                    <a:pt x="282763" y="80603"/>
                  </a:lnTo>
                  <a:cubicBezTo>
                    <a:pt x="282593" y="79875"/>
                    <a:pt x="282471" y="79146"/>
                    <a:pt x="282277" y="78417"/>
                  </a:cubicBezTo>
                  <a:lnTo>
                    <a:pt x="281694" y="76255"/>
                  </a:lnTo>
                  <a:cubicBezTo>
                    <a:pt x="281621" y="75891"/>
                    <a:pt x="281499" y="75551"/>
                    <a:pt x="281378" y="75186"/>
                  </a:cubicBezTo>
                  <a:lnTo>
                    <a:pt x="281038" y="74117"/>
                  </a:lnTo>
                  <a:lnTo>
                    <a:pt x="280698" y="73049"/>
                  </a:lnTo>
                  <a:cubicBezTo>
                    <a:pt x="280576" y="72708"/>
                    <a:pt x="280431" y="72344"/>
                    <a:pt x="280285" y="72004"/>
                  </a:cubicBezTo>
                  <a:cubicBezTo>
                    <a:pt x="280018" y="71324"/>
                    <a:pt x="279750" y="70595"/>
                    <a:pt x="279483" y="69915"/>
                  </a:cubicBezTo>
                  <a:lnTo>
                    <a:pt x="278536" y="67874"/>
                  </a:lnTo>
                  <a:cubicBezTo>
                    <a:pt x="278244" y="67170"/>
                    <a:pt x="277880" y="66514"/>
                    <a:pt x="277515" y="65858"/>
                  </a:cubicBezTo>
                  <a:cubicBezTo>
                    <a:pt x="277175" y="65178"/>
                    <a:pt x="276835" y="64498"/>
                    <a:pt x="276447" y="63866"/>
                  </a:cubicBezTo>
                  <a:lnTo>
                    <a:pt x="275256" y="61923"/>
                  </a:lnTo>
                  <a:cubicBezTo>
                    <a:pt x="274843" y="61291"/>
                    <a:pt x="274406" y="60684"/>
                    <a:pt x="273993" y="60052"/>
                  </a:cubicBezTo>
                  <a:cubicBezTo>
                    <a:pt x="273774" y="59736"/>
                    <a:pt x="273556" y="59445"/>
                    <a:pt x="273337" y="59129"/>
                  </a:cubicBezTo>
                  <a:lnTo>
                    <a:pt x="272657" y="58255"/>
                  </a:lnTo>
                  <a:cubicBezTo>
                    <a:pt x="272171" y="57672"/>
                    <a:pt x="271758" y="57064"/>
                    <a:pt x="271272" y="56506"/>
                  </a:cubicBezTo>
                  <a:lnTo>
                    <a:pt x="269815" y="54805"/>
                  </a:lnTo>
                  <a:cubicBezTo>
                    <a:pt x="269572" y="54514"/>
                    <a:pt x="269329" y="54246"/>
                    <a:pt x="269062" y="53979"/>
                  </a:cubicBezTo>
                  <a:lnTo>
                    <a:pt x="268309" y="53178"/>
                  </a:lnTo>
                  <a:cubicBezTo>
                    <a:pt x="267313" y="52084"/>
                    <a:pt x="266244" y="51113"/>
                    <a:pt x="265199" y="50068"/>
                  </a:cubicBezTo>
                  <a:cubicBezTo>
                    <a:pt x="264106" y="49096"/>
                    <a:pt x="263037" y="48100"/>
                    <a:pt x="261920" y="47202"/>
                  </a:cubicBezTo>
                  <a:cubicBezTo>
                    <a:pt x="257474" y="43461"/>
                    <a:pt x="252762" y="40230"/>
                    <a:pt x="248049" y="37193"/>
                  </a:cubicBezTo>
                  <a:cubicBezTo>
                    <a:pt x="245693" y="35687"/>
                    <a:pt x="243361" y="34230"/>
                    <a:pt x="241004" y="32772"/>
                  </a:cubicBezTo>
                  <a:lnTo>
                    <a:pt x="237506" y="30610"/>
                  </a:lnTo>
                  <a:lnTo>
                    <a:pt x="236656" y="30076"/>
                  </a:lnTo>
                  <a:lnTo>
                    <a:pt x="236219" y="29784"/>
                  </a:lnTo>
                  <a:lnTo>
                    <a:pt x="235806" y="29541"/>
                  </a:lnTo>
                  <a:lnTo>
                    <a:pt x="234178" y="28472"/>
                  </a:lnTo>
                  <a:cubicBezTo>
                    <a:pt x="229878" y="25557"/>
                    <a:pt x="225627" y="22156"/>
                    <a:pt x="221206" y="18731"/>
                  </a:cubicBezTo>
                  <a:cubicBezTo>
                    <a:pt x="218971" y="17031"/>
                    <a:pt x="216712" y="15306"/>
                    <a:pt x="214331" y="13630"/>
                  </a:cubicBezTo>
                  <a:cubicBezTo>
                    <a:pt x="213190" y="12804"/>
                    <a:pt x="211951" y="12002"/>
                    <a:pt x="210736" y="11176"/>
                  </a:cubicBezTo>
                  <a:cubicBezTo>
                    <a:pt x="209473" y="10399"/>
                    <a:pt x="208210" y="9622"/>
                    <a:pt x="206898" y="8844"/>
                  </a:cubicBezTo>
                  <a:cubicBezTo>
                    <a:pt x="205610" y="8067"/>
                    <a:pt x="204226" y="7387"/>
                    <a:pt x="202865" y="6707"/>
                  </a:cubicBezTo>
                  <a:cubicBezTo>
                    <a:pt x="201456" y="6051"/>
                    <a:pt x="200072" y="5395"/>
                    <a:pt x="198541" y="4885"/>
                  </a:cubicBezTo>
                  <a:lnTo>
                    <a:pt x="197424" y="4472"/>
                  </a:lnTo>
                  <a:cubicBezTo>
                    <a:pt x="197059" y="4326"/>
                    <a:pt x="196695" y="4229"/>
                    <a:pt x="196306" y="4132"/>
                  </a:cubicBezTo>
                  <a:lnTo>
                    <a:pt x="194047" y="3476"/>
                  </a:lnTo>
                  <a:cubicBezTo>
                    <a:pt x="193318" y="3257"/>
                    <a:pt x="192541" y="3111"/>
                    <a:pt x="191812" y="2941"/>
                  </a:cubicBezTo>
                  <a:cubicBezTo>
                    <a:pt x="191059" y="2796"/>
                    <a:pt x="190306" y="2601"/>
                    <a:pt x="189553" y="2504"/>
                  </a:cubicBezTo>
                  <a:lnTo>
                    <a:pt x="189747" y="1435"/>
                  </a:lnTo>
                  <a:lnTo>
                    <a:pt x="188144" y="1168"/>
                  </a:lnTo>
                  <a:cubicBezTo>
                    <a:pt x="187610" y="1071"/>
                    <a:pt x="187051" y="949"/>
                    <a:pt x="186541" y="901"/>
                  </a:cubicBezTo>
                  <a:lnTo>
                    <a:pt x="183334" y="512"/>
                  </a:lnTo>
                  <a:lnTo>
                    <a:pt x="180152" y="245"/>
                  </a:lnTo>
                  <a:cubicBezTo>
                    <a:pt x="179107" y="172"/>
                    <a:pt x="178063" y="148"/>
                    <a:pt x="176994" y="99"/>
                  </a:cubicBezTo>
                  <a:cubicBezTo>
                    <a:pt x="175288" y="30"/>
                    <a:pt x="173586" y="1"/>
                    <a:pt x="1718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7" name="Google Shape;1807;p20"/>
          <p:cNvGrpSpPr/>
          <p:nvPr/>
        </p:nvGrpSpPr>
        <p:grpSpPr>
          <a:xfrm rot="3957808">
            <a:off x="7121529" y="1805436"/>
            <a:ext cx="677545" cy="724859"/>
            <a:chOff x="235075" y="777725"/>
            <a:chExt cx="7186900" cy="4132775"/>
          </a:xfrm>
        </p:grpSpPr>
        <p:sp>
          <p:nvSpPr>
            <p:cNvPr id="1808" name="Google Shape;1808;p20"/>
            <p:cNvSpPr/>
            <p:nvPr/>
          </p:nvSpPr>
          <p:spPr>
            <a:xfrm>
              <a:off x="342575" y="932875"/>
              <a:ext cx="7079400" cy="3826525"/>
            </a:xfrm>
            <a:custGeom>
              <a:rect b="b" l="l" r="r" t="t"/>
              <a:pathLst>
                <a:path extrusionOk="0" h="153061" w="283176">
                  <a:moveTo>
                    <a:pt x="168404" y="0"/>
                  </a:moveTo>
                  <a:cubicBezTo>
                    <a:pt x="157709" y="0"/>
                    <a:pt x="146666" y="1269"/>
                    <a:pt x="137470" y="1958"/>
                  </a:cubicBezTo>
                  <a:cubicBezTo>
                    <a:pt x="99769" y="4776"/>
                    <a:pt x="61970" y="14736"/>
                    <a:pt x="30657" y="36550"/>
                  </a:cubicBezTo>
                  <a:cubicBezTo>
                    <a:pt x="16422" y="46461"/>
                    <a:pt x="2915" y="60284"/>
                    <a:pt x="1336" y="77580"/>
                  </a:cubicBezTo>
                  <a:cubicBezTo>
                    <a:pt x="0" y="92204"/>
                    <a:pt x="7774" y="106560"/>
                    <a:pt x="18778" y="116301"/>
                  </a:cubicBezTo>
                  <a:cubicBezTo>
                    <a:pt x="29807" y="126043"/>
                    <a:pt x="43726" y="131800"/>
                    <a:pt x="57670" y="136415"/>
                  </a:cubicBezTo>
                  <a:cubicBezTo>
                    <a:pt x="91058" y="147472"/>
                    <a:pt x="125903" y="153060"/>
                    <a:pt x="160873" y="153060"/>
                  </a:cubicBezTo>
                  <a:cubicBezTo>
                    <a:pt x="176382" y="153060"/>
                    <a:pt x="191917" y="151961"/>
                    <a:pt x="207359" y="149752"/>
                  </a:cubicBezTo>
                  <a:cubicBezTo>
                    <a:pt x="222226" y="147614"/>
                    <a:pt x="237360" y="144286"/>
                    <a:pt x="249871" y="135929"/>
                  </a:cubicBezTo>
                  <a:cubicBezTo>
                    <a:pt x="275062" y="119095"/>
                    <a:pt x="283175" y="80398"/>
                    <a:pt x="265102" y="56057"/>
                  </a:cubicBezTo>
                  <a:cubicBezTo>
                    <a:pt x="255968" y="43789"/>
                    <a:pt x="242097" y="36137"/>
                    <a:pt x="229125" y="28024"/>
                  </a:cubicBezTo>
                  <a:cubicBezTo>
                    <a:pt x="217003" y="20420"/>
                    <a:pt x="204881" y="7643"/>
                    <a:pt x="191278" y="3027"/>
                  </a:cubicBezTo>
                  <a:cubicBezTo>
                    <a:pt x="184502" y="737"/>
                    <a:pt x="176554" y="0"/>
                    <a:pt x="1684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0"/>
            <p:cNvSpPr/>
            <p:nvPr/>
          </p:nvSpPr>
          <p:spPr>
            <a:xfrm>
              <a:off x="235075" y="777725"/>
              <a:ext cx="7126775" cy="4132775"/>
            </a:xfrm>
            <a:custGeom>
              <a:rect b="b" l="l" r="r" t="t"/>
              <a:pathLst>
                <a:path extrusionOk="0" h="165311" w="285071">
                  <a:moveTo>
                    <a:pt x="193683" y="2310"/>
                  </a:moveTo>
                  <a:lnTo>
                    <a:pt x="194120" y="2431"/>
                  </a:lnTo>
                  <a:lnTo>
                    <a:pt x="194557" y="2553"/>
                  </a:lnTo>
                  <a:lnTo>
                    <a:pt x="195456" y="2820"/>
                  </a:lnTo>
                  <a:lnTo>
                    <a:pt x="196198" y="3047"/>
                  </a:lnTo>
                  <a:lnTo>
                    <a:pt x="196198" y="3047"/>
                  </a:lnTo>
                  <a:cubicBezTo>
                    <a:pt x="196113" y="3020"/>
                    <a:pt x="196027" y="2993"/>
                    <a:pt x="195942" y="2966"/>
                  </a:cubicBezTo>
                  <a:lnTo>
                    <a:pt x="194825" y="2626"/>
                  </a:lnTo>
                  <a:cubicBezTo>
                    <a:pt x="194436" y="2504"/>
                    <a:pt x="194072" y="2383"/>
                    <a:pt x="193683" y="2310"/>
                  </a:cubicBezTo>
                  <a:close/>
                  <a:moveTo>
                    <a:pt x="196198" y="3047"/>
                  </a:moveTo>
                  <a:cubicBezTo>
                    <a:pt x="196309" y="3081"/>
                    <a:pt x="196421" y="3115"/>
                    <a:pt x="196532" y="3149"/>
                  </a:cubicBezTo>
                  <a:lnTo>
                    <a:pt x="196532" y="3149"/>
                  </a:lnTo>
                  <a:lnTo>
                    <a:pt x="196198" y="3047"/>
                  </a:lnTo>
                  <a:close/>
                  <a:moveTo>
                    <a:pt x="196532" y="3149"/>
                  </a:moveTo>
                  <a:lnTo>
                    <a:pt x="197205" y="3354"/>
                  </a:lnTo>
                  <a:cubicBezTo>
                    <a:pt x="197213" y="3356"/>
                    <a:pt x="197220" y="3358"/>
                    <a:pt x="197228" y="3360"/>
                  </a:cubicBezTo>
                  <a:lnTo>
                    <a:pt x="197228" y="3360"/>
                  </a:lnTo>
                  <a:cubicBezTo>
                    <a:pt x="196996" y="3288"/>
                    <a:pt x="196764" y="3219"/>
                    <a:pt x="196532" y="3149"/>
                  </a:cubicBezTo>
                  <a:close/>
                  <a:moveTo>
                    <a:pt x="197228" y="3360"/>
                  </a:moveTo>
                  <a:lnTo>
                    <a:pt x="197228" y="3360"/>
                  </a:lnTo>
                  <a:cubicBezTo>
                    <a:pt x="197350" y="3398"/>
                    <a:pt x="197472" y="3437"/>
                    <a:pt x="197593" y="3477"/>
                  </a:cubicBezTo>
                  <a:lnTo>
                    <a:pt x="197593" y="3477"/>
                  </a:lnTo>
                  <a:cubicBezTo>
                    <a:pt x="197473" y="3434"/>
                    <a:pt x="197353" y="3392"/>
                    <a:pt x="197228" y="3360"/>
                  </a:cubicBezTo>
                  <a:close/>
                  <a:moveTo>
                    <a:pt x="197593" y="3477"/>
                  </a:moveTo>
                  <a:lnTo>
                    <a:pt x="197593" y="3477"/>
                  </a:lnTo>
                  <a:cubicBezTo>
                    <a:pt x="197745" y="3533"/>
                    <a:pt x="197897" y="3593"/>
                    <a:pt x="198055" y="3646"/>
                  </a:cubicBezTo>
                  <a:lnTo>
                    <a:pt x="198930" y="3986"/>
                  </a:lnTo>
                  <a:cubicBezTo>
                    <a:pt x="199513" y="4205"/>
                    <a:pt x="200096" y="4423"/>
                    <a:pt x="200655" y="4666"/>
                  </a:cubicBezTo>
                  <a:cubicBezTo>
                    <a:pt x="200971" y="4803"/>
                    <a:pt x="201287" y="4943"/>
                    <a:pt x="201601" y="5085"/>
                  </a:cubicBezTo>
                  <a:lnTo>
                    <a:pt x="201601" y="5085"/>
                  </a:lnTo>
                  <a:lnTo>
                    <a:pt x="200412" y="4545"/>
                  </a:lnTo>
                  <a:lnTo>
                    <a:pt x="198201" y="3694"/>
                  </a:lnTo>
                  <a:cubicBezTo>
                    <a:pt x="197999" y="3616"/>
                    <a:pt x="197796" y="3545"/>
                    <a:pt x="197593" y="3477"/>
                  </a:cubicBezTo>
                  <a:close/>
                  <a:moveTo>
                    <a:pt x="201601" y="5085"/>
                  </a:moveTo>
                  <a:lnTo>
                    <a:pt x="201792" y="5172"/>
                  </a:lnTo>
                  <a:lnTo>
                    <a:pt x="201792" y="5172"/>
                  </a:lnTo>
                  <a:cubicBezTo>
                    <a:pt x="201728" y="5143"/>
                    <a:pt x="201665" y="5114"/>
                    <a:pt x="201601" y="5085"/>
                  </a:cubicBezTo>
                  <a:close/>
                  <a:moveTo>
                    <a:pt x="201792" y="5172"/>
                  </a:moveTo>
                  <a:cubicBezTo>
                    <a:pt x="202347" y="5425"/>
                    <a:pt x="202898" y="5687"/>
                    <a:pt x="203447" y="5957"/>
                  </a:cubicBezTo>
                  <a:lnTo>
                    <a:pt x="203447" y="5957"/>
                  </a:lnTo>
                  <a:cubicBezTo>
                    <a:pt x="203149" y="5808"/>
                    <a:pt x="202850" y="5661"/>
                    <a:pt x="202550" y="5516"/>
                  </a:cubicBezTo>
                  <a:lnTo>
                    <a:pt x="201792" y="5172"/>
                  </a:lnTo>
                  <a:close/>
                  <a:moveTo>
                    <a:pt x="203447" y="5957"/>
                  </a:moveTo>
                  <a:cubicBezTo>
                    <a:pt x="205025" y="6746"/>
                    <a:pt x="206570" y="7594"/>
                    <a:pt x="208082" y="8506"/>
                  </a:cubicBezTo>
                  <a:lnTo>
                    <a:pt x="208082" y="8506"/>
                  </a:lnTo>
                  <a:cubicBezTo>
                    <a:pt x="207745" y="8301"/>
                    <a:pt x="207407" y="8098"/>
                    <a:pt x="207068" y="7897"/>
                  </a:cubicBezTo>
                  <a:cubicBezTo>
                    <a:pt x="205877" y="7204"/>
                    <a:pt x="204670" y="6559"/>
                    <a:pt x="203447" y="5957"/>
                  </a:cubicBezTo>
                  <a:close/>
                  <a:moveTo>
                    <a:pt x="208082" y="8506"/>
                  </a:moveTo>
                  <a:cubicBezTo>
                    <a:pt x="208378" y="8686"/>
                    <a:pt x="208674" y="8868"/>
                    <a:pt x="208969" y="9051"/>
                  </a:cubicBezTo>
                  <a:lnTo>
                    <a:pt x="208969" y="9051"/>
                  </a:lnTo>
                  <a:cubicBezTo>
                    <a:pt x="208675" y="8867"/>
                    <a:pt x="208379" y="8685"/>
                    <a:pt x="208082" y="8506"/>
                  </a:cubicBezTo>
                  <a:close/>
                  <a:moveTo>
                    <a:pt x="274827" y="94613"/>
                  </a:moveTo>
                  <a:cubicBezTo>
                    <a:pt x="274825" y="94672"/>
                    <a:pt x="274822" y="94731"/>
                    <a:pt x="274819" y="94790"/>
                  </a:cubicBezTo>
                  <a:lnTo>
                    <a:pt x="274827" y="94613"/>
                  </a:lnTo>
                  <a:close/>
                  <a:moveTo>
                    <a:pt x="182036" y="164515"/>
                  </a:moveTo>
                  <a:cubicBezTo>
                    <a:pt x="182009" y="164557"/>
                    <a:pt x="182151" y="164591"/>
                    <a:pt x="182606" y="164606"/>
                  </a:cubicBezTo>
                  <a:cubicBezTo>
                    <a:pt x="182112" y="164589"/>
                    <a:pt x="181975" y="164562"/>
                    <a:pt x="182036" y="164515"/>
                  </a:cubicBezTo>
                  <a:close/>
                  <a:moveTo>
                    <a:pt x="171889" y="1"/>
                  </a:moveTo>
                  <a:cubicBezTo>
                    <a:pt x="169431" y="1"/>
                    <a:pt x="166985" y="62"/>
                    <a:pt x="164556" y="148"/>
                  </a:cubicBezTo>
                  <a:cubicBezTo>
                    <a:pt x="156370" y="512"/>
                    <a:pt x="148378" y="1314"/>
                    <a:pt x="140483" y="1872"/>
                  </a:cubicBezTo>
                  <a:cubicBezTo>
                    <a:pt x="132321" y="2456"/>
                    <a:pt x="124183" y="3379"/>
                    <a:pt x="116020" y="4666"/>
                  </a:cubicBezTo>
                  <a:lnTo>
                    <a:pt x="112960" y="5128"/>
                  </a:lnTo>
                  <a:cubicBezTo>
                    <a:pt x="111964" y="5298"/>
                    <a:pt x="110943" y="5516"/>
                    <a:pt x="109923" y="5686"/>
                  </a:cubicBezTo>
                  <a:lnTo>
                    <a:pt x="106887" y="6269"/>
                  </a:lnTo>
                  <a:lnTo>
                    <a:pt x="105380" y="6537"/>
                  </a:lnTo>
                  <a:lnTo>
                    <a:pt x="103850" y="6877"/>
                  </a:lnTo>
                  <a:cubicBezTo>
                    <a:pt x="101834" y="7314"/>
                    <a:pt x="99817" y="7727"/>
                    <a:pt x="97777" y="8188"/>
                  </a:cubicBezTo>
                  <a:lnTo>
                    <a:pt x="91704" y="9719"/>
                  </a:lnTo>
                  <a:cubicBezTo>
                    <a:pt x="90878" y="9913"/>
                    <a:pt x="90052" y="10180"/>
                    <a:pt x="89226" y="10423"/>
                  </a:cubicBezTo>
                  <a:lnTo>
                    <a:pt x="86797" y="11128"/>
                  </a:lnTo>
                  <a:lnTo>
                    <a:pt x="84416" y="11857"/>
                  </a:lnTo>
                  <a:cubicBezTo>
                    <a:pt x="83615" y="12099"/>
                    <a:pt x="82861" y="12391"/>
                    <a:pt x="82108" y="12634"/>
                  </a:cubicBezTo>
                  <a:lnTo>
                    <a:pt x="77614" y="14213"/>
                  </a:lnTo>
                  <a:cubicBezTo>
                    <a:pt x="76157" y="14747"/>
                    <a:pt x="74748" y="15355"/>
                    <a:pt x="73363" y="15889"/>
                  </a:cubicBezTo>
                  <a:lnTo>
                    <a:pt x="71323" y="16739"/>
                  </a:lnTo>
                  <a:lnTo>
                    <a:pt x="70327" y="17152"/>
                  </a:lnTo>
                  <a:lnTo>
                    <a:pt x="69331" y="17590"/>
                  </a:lnTo>
                  <a:lnTo>
                    <a:pt x="65517" y="19363"/>
                  </a:lnTo>
                  <a:lnTo>
                    <a:pt x="63671" y="20213"/>
                  </a:lnTo>
                  <a:lnTo>
                    <a:pt x="61922" y="21136"/>
                  </a:lnTo>
                  <a:lnTo>
                    <a:pt x="58521" y="22910"/>
                  </a:lnTo>
                  <a:lnTo>
                    <a:pt x="62772" y="21088"/>
                  </a:lnTo>
                  <a:lnTo>
                    <a:pt x="63841" y="20650"/>
                  </a:lnTo>
                  <a:lnTo>
                    <a:pt x="64909" y="20213"/>
                  </a:lnTo>
                  <a:lnTo>
                    <a:pt x="67072" y="19387"/>
                  </a:lnTo>
                  <a:lnTo>
                    <a:pt x="69234" y="18561"/>
                  </a:lnTo>
                  <a:cubicBezTo>
                    <a:pt x="69962" y="18270"/>
                    <a:pt x="70691" y="17978"/>
                    <a:pt x="71420" y="17735"/>
                  </a:cubicBezTo>
                  <a:lnTo>
                    <a:pt x="75817" y="16229"/>
                  </a:lnTo>
                  <a:cubicBezTo>
                    <a:pt x="76545" y="15962"/>
                    <a:pt x="77274" y="15695"/>
                    <a:pt x="78027" y="15476"/>
                  </a:cubicBezTo>
                  <a:lnTo>
                    <a:pt x="80238" y="14796"/>
                  </a:lnTo>
                  <a:cubicBezTo>
                    <a:pt x="81720" y="14334"/>
                    <a:pt x="83202" y="13873"/>
                    <a:pt x="84708" y="13411"/>
                  </a:cubicBezTo>
                  <a:lnTo>
                    <a:pt x="89202" y="12172"/>
                  </a:lnTo>
                  <a:lnTo>
                    <a:pt x="91461" y="11565"/>
                  </a:lnTo>
                  <a:lnTo>
                    <a:pt x="93744" y="11031"/>
                  </a:lnTo>
                  <a:lnTo>
                    <a:pt x="98287" y="9913"/>
                  </a:lnTo>
                  <a:cubicBezTo>
                    <a:pt x="99817" y="9597"/>
                    <a:pt x="101372" y="9282"/>
                    <a:pt x="102878" y="8942"/>
                  </a:cubicBezTo>
                  <a:lnTo>
                    <a:pt x="105186" y="8480"/>
                  </a:lnTo>
                  <a:cubicBezTo>
                    <a:pt x="105963" y="8310"/>
                    <a:pt x="106716" y="8188"/>
                    <a:pt x="107494" y="8043"/>
                  </a:cubicBezTo>
                  <a:lnTo>
                    <a:pt x="112134" y="7217"/>
                  </a:lnTo>
                  <a:cubicBezTo>
                    <a:pt x="118328" y="6197"/>
                    <a:pt x="124547" y="5322"/>
                    <a:pt x="130839" y="4715"/>
                  </a:cubicBezTo>
                  <a:lnTo>
                    <a:pt x="133195" y="4472"/>
                  </a:lnTo>
                  <a:lnTo>
                    <a:pt x="134361" y="4350"/>
                  </a:lnTo>
                  <a:lnTo>
                    <a:pt x="135551" y="4277"/>
                  </a:lnTo>
                  <a:lnTo>
                    <a:pt x="140264" y="3913"/>
                  </a:lnTo>
                  <a:lnTo>
                    <a:pt x="141454" y="3816"/>
                  </a:lnTo>
                  <a:lnTo>
                    <a:pt x="142596" y="3743"/>
                  </a:lnTo>
                  <a:lnTo>
                    <a:pt x="144928" y="3573"/>
                  </a:lnTo>
                  <a:lnTo>
                    <a:pt x="149568" y="3209"/>
                  </a:lnTo>
                  <a:cubicBezTo>
                    <a:pt x="155811" y="2747"/>
                    <a:pt x="162151" y="2261"/>
                    <a:pt x="168589" y="2140"/>
                  </a:cubicBezTo>
                  <a:lnTo>
                    <a:pt x="171018" y="2115"/>
                  </a:lnTo>
                  <a:cubicBezTo>
                    <a:pt x="171419" y="2103"/>
                    <a:pt x="171820" y="2097"/>
                    <a:pt x="172224" y="2097"/>
                  </a:cubicBezTo>
                  <a:cubicBezTo>
                    <a:pt x="172628" y="2097"/>
                    <a:pt x="173034" y="2103"/>
                    <a:pt x="173447" y="2115"/>
                  </a:cubicBezTo>
                  <a:lnTo>
                    <a:pt x="175877" y="2164"/>
                  </a:lnTo>
                  <a:cubicBezTo>
                    <a:pt x="176678" y="2188"/>
                    <a:pt x="177504" y="2237"/>
                    <a:pt x="178330" y="2261"/>
                  </a:cubicBezTo>
                  <a:lnTo>
                    <a:pt x="179545" y="2334"/>
                  </a:lnTo>
                  <a:cubicBezTo>
                    <a:pt x="179958" y="2358"/>
                    <a:pt x="180346" y="2407"/>
                    <a:pt x="180759" y="2431"/>
                  </a:cubicBezTo>
                  <a:lnTo>
                    <a:pt x="183237" y="2650"/>
                  </a:lnTo>
                  <a:lnTo>
                    <a:pt x="185691" y="2941"/>
                  </a:lnTo>
                  <a:cubicBezTo>
                    <a:pt x="186104" y="2990"/>
                    <a:pt x="186517" y="3039"/>
                    <a:pt x="186930" y="3111"/>
                  </a:cubicBezTo>
                  <a:lnTo>
                    <a:pt x="188168" y="3330"/>
                  </a:lnTo>
                  <a:lnTo>
                    <a:pt x="189407" y="3549"/>
                  </a:lnTo>
                  <a:cubicBezTo>
                    <a:pt x="189820" y="3622"/>
                    <a:pt x="190233" y="3694"/>
                    <a:pt x="190646" y="3792"/>
                  </a:cubicBezTo>
                  <a:lnTo>
                    <a:pt x="193124" y="4350"/>
                  </a:lnTo>
                  <a:cubicBezTo>
                    <a:pt x="193537" y="4447"/>
                    <a:pt x="193950" y="4569"/>
                    <a:pt x="194363" y="4690"/>
                  </a:cubicBezTo>
                  <a:lnTo>
                    <a:pt x="195602" y="5079"/>
                  </a:lnTo>
                  <a:lnTo>
                    <a:pt x="196841" y="5443"/>
                  </a:lnTo>
                  <a:lnTo>
                    <a:pt x="198055" y="5905"/>
                  </a:lnTo>
                  <a:cubicBezTo>
                    <a:pt x="201238" y="7144"/>
                    <a:pt x="204299" y="8650"/>
                    <a:pt x="207189" y="10448"/>
                  </a:cubicBezTo>
                  <a:cubicBezTo>
                    <a:pt x="212898" y="13921"/>
                    <a:pt x="217975" y="17954"/>
                    <a:pt x="222955" y="21865"/>
                  </a:cubicBezTo>
                  <a:cubicBezTo>
                    <a:pt x="225433" y="23808"/>
                    <a:pt x="227911" y="25752"/>
                    <a:pt x="230388" y="27574"/>
                  </a:cubicBezTo>
                  <a:cubicBezTo>
                    <a:pt x="231020" y="28035"/>
                    <a:pt x="231627" y="28472"/>
                    <a:pt x="232259" y="28910"/>
                  </a:cubicBezTo>
                  <a:lnTo>
                    <a:pt x="233206" y="29566"/>
                  </a:lnTo>
                  <a:lnTo>
                    <a:pt x="234154" y="30173"/>
                  </a:lnTo>
                  <a:cubicBezTo>
                    <a:pt x="235368" y="30999"/>
                    <a:pt x="236753" y="31849"/>
                    <a:pt x="238065" y="32675"/>
                  </a:cubicBezTo>
                  <a:cubicBezTo>
                    <a:pt x="240761" y="34351"/>
                    <a:pt x="243482" y="36027"/>
                    <a:pt x="246178" y="37752"/>
                  </a:cubicBezTo>
                  <a:cubicBezTo>
                    <a:pt x="248875" y="39477"/>
                    <a:pt x="251571" y="41250"/>
                    <a:pt x="254243" y="43145"/>
                  </a:cubicBezTo>
                  <a:cubicBezTo>
                    <a:pt x="256891" y="45040"/>
                    <a:pt x="259491" y="47032"/>
                    <a:pt x="262017" y="49194"/>
                  </a:cubicBezTo>
                  <a:cubicBezTo>
                    <a:pt x="264543" y="51356"/>
                    <a:pt x="266924" y="53712"/>
                    <a:pt x="269135" y="56214"/>
                  </a:cubicBezTo>
                  <a:lnTo>
                    <a:pt x="269961" y="57161"/>
                  </a:lnTo>
                  <a:cubicBezTo>
                    <a:pt x="270228" y="57477"/>
                    <a:pt x="270495" y="57817"/>
                    <a:pt x="270762" y="58133"/>
                  </a:cubicBezTo>
                  <a:lnTo>
                    <a:pt x="272317" y="60125"/>
                  </a:lnTo>
                  <a:lnTo>
                    <a:pt x="273774" y="62239"/>
                  </a:lnTo>
                  <a:cubicBezTo>
                    <a:pt x="274017" y="62579"/>
                    <a:pt x="274236" y="62943"/>
                    <a:pt x="274455" y="63307"/>
                  </a:cubicBezTo>
                  <a:lnTo>
                    <a:pt x="275111" y="64401"/>
                  </a:lnTo>
                  <a:cubicBezTo>
                    <a:pt x="276811" y="67340"/>
                    <a:pt x="278269" y="70401"/>
                    <a:pt x="279410" y="73607"/>
                  </a:cubicBezTo>
                  <a:cubicBezTo>
                    <a:pt x="280528" y="76790"/>
                    <a:pt x="281354" y="80069"/>
                    <a:pt x="281864" y="83397"/>
                  </a:cubicBezTo>
                  <a:lnTo>
                    <a:pt x="282082" y="84636"/>
                  </a:lnTo>
                  <a:cubicBezTo>
                    <a:pt x="282155" y="85049"/>
                    <a:pt x="282180" y="85462"/>
                    <a:pt x="282228" y="85875"/>
                  </a:cubicBezTo>
                  <a:lnTo>
                    <a:pt x="282350" y="87138"/>
                  </a:lnTo>
                  <a:cubicBezTo>
                    <a:pt x="282398" y="87551"/>
                    <a:pt x="282447" y="87964"/>
                    <a:pt x="282471" y="88377"/>
                  </a:cubicBezTo>
                  <a:lnTo>
                    <a:pt x="282617" y="90879"/>
                  </a:lnTo>
                  <a:lnTo>
                    <a:pt x="282641" y="93381"/>
                  </a:lnTo>
                  <a:cubicBezTo>
                    <a:pt x="282593" y="100037"/>
                    <a:pt x="281524" y="106620"/>
                    <a:pt x="279459" y="112961"/>
                  </a:cubicBezTo>
                  <a:lnTo>
                    <a:pt x="279094" y="114127"/>
                  </a:lnTo>
                  <a:cubicBezTo>
                    <a:pt x="278973" y="114515"/>
                    <a:pt x="278803" y="114904"/>
                    <a:pt x="278657" y="115293"/>
                  </a:cubicBezTo>
                  <a:lnTo>
                    <a:pt x="278220" y="116459"/>
                  </a:lnTo>
                  <a:cubicBezTo>
                    <a:pt x="278074" y="116847"/>
                    <a:pt x="277928" y="117236"/>
                    <a:pt x="277758" y="117600"/>
                  </a:cubicBezTo>
                  <a:lnTo>
                    <a:pt x="276787" y="119884"/>
                  </a:lnTo>
                  <a:lnTo>
                    <a:pt x="275718" y="122094"/>
                  </a:lnTo>
                  <a:cubicBezTo>
                    <a:pt x="274236" y="125058"/>
                    <a:pt x="272536" y="127876"/>
                    <a:pt x="270616" y="130572"/>
                  </a:cubicBezTo>
                  <a:cubicBezTo>
                    <a:pt x="277224" y="121171"/>
                    <a:pt x="281208" y="110191"/>
                    <a:pt x="282204" y="98774"/>
                  </a:cubicBezTo>
                  <a:cubicBezTo>
                    <a:pt x="282447" y="95835"/>
                    <a:pt x="282495" y="92895"/>
                    <a:pt x="282350" y="89980"/>
                  </a:cubicBezTo>
                  <a:cubicBezTo>
                    <a:pt x="282180" y="87017"/>
                    <a:pt x="281815" y="84077"/>
                    <a:pt x="281208" y="81162"/>
                  </a:cubicBezTo>
                  <a:cubicBezTo>
                    <a:pt x="280601" y="78247"/>
                    <a:pt x="279775" y="75381"/>
                    <a:pt x="278706" y="72587"/>
                  </a:cubicBezTo>
                  <a:cubicBezTo>
                    <a:pt x="277637" y="69769"/>
                    <a:pt x="276325" y="67073"/>
                    <a:pt x="274770" y="64498"/>
                  </a:cubicBezTo>
                  <a:cubicBezTo>
                    <a:pt x="274357" y="63842"/>
                    <a:pt x="273993" y="63186"/>
                    <a:pt x="273580" y="62579"/>
                  </a:cubicBezTo>
                  <a:lnTo>
                    <a:pt x="272293" y="60708"/>
                  </a:lnTo>
                  <a:cubicBezTo>
                    <a:pt x="272171" y="60562"/>
                    <a:pt x="272074" y="60417"/>
                    <a:pt x="271953" y="60271"/>
                  </a:cubicBezTo>
                  <a:lnTo>
                    <a:pt x="271612" y="59809"/>
                  </a:lnTo>
                  <a:lnTo>
                    <a:pt x="270932" y="58935"/>
                  </a:lnTo>
                  <a:lnTo>
                    <a:pt x="270228" y="58060"/>
                  </a:lnTo>
                  <a:cubicBezTo>
                    <a:pt x="270009" y="57769"/>
                    <a:pt x="269742" y="57502"/>
                    <a:pt x="269523" y="57210"/>
                  </a:cubicBezTo>
                  <a:cubicBezTo>
                    <a:pt x="267604" y="54951"/>
                    <a:pt x="265539" y="52837"/>
                    <a:pt x="263353" y="50845"/>
                  </a:cubicBezTo>
                  <a:cubicBezTo>
                    <a:pt x="259005" y="46910"/>
                    <a:pt x="254341" y="43534"/>
                    <a:pt x="249652" y="40424"/>
                  </a:cubicBezTo>
                  <a:cubicBezTo>
                    <a:pt x="244964" y="37339"/>
                    <a:pt x="240251" y="34448"/>
                    <a:pt x="235708" y="31558"/>
                  </a:cubicBezTo>
                  <a:cubicBezTo>
                    <a:pt x="231312" y="28764"/>
                    <a:pt x="227230" y="25533"/>
                    <a:pt x="223125" y="22254"/>
                  </a:cubicBezTo>
                  <a:cubicBezTo>
                    <a:pt x="220186" y="19922"/>
                    <a:pt x="217222" y="17565"/>
                    <a:pt x="214161" y="15330"/>
                  </a:cubicBezTo>
                  <a:cubicBezTo>
                    <a:pt x="211076" y="13023"/>
                    <a:pt x="207845" y="10933"/>
                    <a:pt x="204469" y="9039"/>
                  </a:cubicBezTo>
                  <a:lnTo>
                    <a:pt x="203181" y="8359"/>
                  </a:lnTo>
                  <a:cubicBezTo>
                    <a:pt x="202744" y="8140"/>
                    <a:pt x="202307" y="7897"/>
                    <a:pt x="201869" y="7703"/>
                  </a:cubicBezTo>
                  <a:lnTo>
                    <a:pt x="200509" y="7095"/>
                  </a:lnTo>
                  <a:cubicBezTo>
                    <a:pt x="200072" y="6901"/>
                    <a:pt x="199634" y="6658"/>
                    <a:pt x="199149" y="6488"/>
                  </a:cubicBezTo>
                  <a:lnTo>
                    <a:pt x="197764" y="5954"/>
                  </a:lnTo>
                  <a:cubicBezTo>
                    <a:pt x="197278" y="5784"/>
                    <a:pt x="196817" y="5589"/>
                    <a:pt x="196355" y="5468"/>
                  </a:cubicBezTo>
                  <a:lnTo>
                    <a:pt x="193513" y="4593"/>
                  </a:lnTo>
                  <a:cubicBezTo>
                    <a:pt x="189796" y="3670"/>
                    <a:pt x="186031" y="3014"/>
                    <a:pt x="182217" y="2698"/>
                  </a:cubicBezTo>
                  <a:cubicBezTo>
                    <a:pt x="178826" y="2386"/>
                    <a:pt x="175435" y="2258"/>
                    <a:pt x="172044" y="2258"/>
                  </a:cubicBezTo>
                  <a:cubicBezTo>
                    <a:pt x="171743" y="2258"/>
                    <a:pt x="171441" y="2259"/>
                    <a:pt x="171140" y="2261"/>
                  </a:cubicBezTo>
                  <a:cubicBezTo>
                    <a:pt x="167496" y="2285"/>
                    <a:pt x="163876" y="2480"/>
                    <a:pt x="160305" y="2674"/>
                  </a:cubicBezTo>
                  <a:cubicBezTo>
                    <a:pt x="156734" y="2868"/>
                    <a:pt x="153212" y="3184"/>
                    <a:pt x="149738" y="3476"/>
                  </a:cubicBezTo>
                  <a:lnTo>
                    <a:pt x="139341" y="4326"/>
                  </a:lnTo>
                  <a:lnTo>
                    <a:pt x="134094" y="4763"/>
                  </a:lnTo>
                  <a:lnTo>
                    <a:pt x="128847" y="5322"/>
                  </a:lnTo>
                  <a:cubicBezTo>
                    <a:pt x="127122" y="5492"/>
                    <a:pt x="125373" y="5735"/>
                    <a:pt x="123648" y="5954"/>
                  </a:cubicBezTo>
                  <a:cubicBezTo>
                    <a:pt x="121923" y="6197"/>
                    <a:pt x="120199" y="6391"/>
                    <a:pt x="118474" y="6682"/>
                  </a:cubicBezTo>
                  <a:lnTo>
                    <a:pt x="113300" y="7508"/>
                  </a:lnTo>
                  <a:cubicBezTo>
                    <a:pt x="111599" y="7824"/>
                    <a:pt x="109899" y="8164"/>
                    <a:pt x="108174" y="8456"/>
                  </a:cubicBezTo>
                  <a:lnTo>
                    <a:pt x="105623" y="8942"/>
                  </a:lnTo>
                  <a:lnTo>
                    <a:pt x="103073" y="9500"/>
                  </a:lnTo>
                  <a:lnTo>
                    <a:pt x="100546" y="10059"/>
                  </a:lnTo>
                  <a:cubicBezTo>
                    <a:pt x="99696" y="10253"/>
                    <a:pt x="98846" y="10399"/>
                    <a:pt x="97996" y="10618"/>
                  </a:cubicBezTo>
                  <a:lnTo>
                    <a:pt x="92967" y="11881"/>
                  </a:lnTo>
                  <a:lnTo>
                    <a:pt x="91704" y="12172"/>
                  </a:lnTo>
                  <a:lnTo>
                    <a:pt x="90441" y="12537"/>
                  </a:lnTo>
                  <a:lnTo>
                    <a:pt x="87963" y="13241"/>
                  </a:lnTo>
                  <a:cubicBezTo>
                    <a:pt x="84611" y="14116"/>
                    <a:pt x="81331" y="15233"/>
                    <a:pt x="78027" y="16253"/>
                  </a:cubicBezTo>
                  <a:cubicBezTo>
                    <a:pt x="76400" y="16812"/>
                    <a:pt x="74772" y="17395"/>
                    <a:pt x="73120" y="17978"/>
                  </a:cubicBezTo>
                  <a:cubicBezTo>
                    <a:pt x="72343" y="18270"/>
                    <a:pt x="71517" y="18537"/>
                    <a:pt x="70691" y="18828"/>
                  </a:cubicBezTo>
                  <a:lnTo>
                    <a:pt x="68262" y="19776"/>
                  </a:lnTo>
                  <a:lnTo>
                    <a:pt x="65833" y="20723"/>
                  </a:lnTo>
                  <a:cubicBezTo>
                    <a:pt x="65055" y="21063"/>
                    <a:pt x="64229" y="21355"/>
                    <a:pt x="63452" y="21719"/>
                  </a:cubicBezTo>
                  <a:lnTo>
                    <a:pt x="58666" y="23784"/>
                  </a:lnTo>
                  <a:lnTo>
                    <a:pt x="57646" y="24221"/>
                  </a:lnTo>
                  <a:cubicBezTo>
                    <a:pt x="57306" y="24367"/>
                    <a:pt x="56966" y="24537"/>
                    <a:pt x="56626" y="24707"/>
                  </a:cubicBezTo>
                  <a:lnTo>
                    <a:pt x="54585" y="25679"/>
                  </a:lnTo>
                  <a:lnTo>
                    <a:pt x="52520" y="26651"/>
                  </a:lnTo>
                  <a:lnTo>
                    <a:pt x="51500" y="27136"/>
                  </a:lnTo>
                  <a:cubicBezTo>
                    <a:pt x="51160" y="27282"/>
                    <a:pt x="50820" y="27452"/>
                    <a:pt x="50480" y="27622"/>
                  </a:cubicBezTo>
                  <a:lnTo>
                    <a:pt x="45791" y="30732"/>
                  </a:lnTo>
                  <a:cubicBezTo>
                    <a:pt x="45427" y="30975"/>
                    <a:pt x="45063" y="31217"/>
                    <a:pt x="44698" y="31460"/>
                  </a:cubicBezTo>
                  <a:lnTo>
                    <a:pt x="43678" y="32213"/>
                  </a:lnTo>
                  <a:lnTo>
                    <a:pt x="41710" y="33671"/>
                  </a:lnTo>
                  <a:lnTo>
                    <a:pt x="39961" y="35031"/>
                  </a:lnTo>
                  <a:lnTo>
                    <a:pt x="39160" y="35687"/>
                  </a:lnTo>
                  <a:cubicBezTo>
                    <a:pt x="38892" y="35882"/>
                    <a:pt x="38650" y="36124"/>
                    <a:pt x="38382" y="36343"/>
                  </a:cubicBezTo>
                  <a:cubicBezTo>
                    <a:pt x="37411" y="37218"/>
                    <a:pt x="36560" y="37995"/>
                    <a:pt x="35880" y="38699"/>
                  </a:cubicBezTo>
                  <a:cubicBezTo>
                    <a:pt x="34520" y="40084"/>
                    <a:pt x="33791" y="41056"/>
                    <a:pt x="34034" y="41396"/>
                  </a:cubicBezTo>
                  <a:cubicBezTo>
                    <a:pt x="34094" y="41474"/>
                    <a:pt x="34212" y="41515"/>
                    <a:pt x="34392" y="41515"/>
                  </a:cubicBezTo>
                  <a:cubicBezTo>
                    <a:pt x="34934" y="41515"/>
                    <a:pt x="36041" y="41142"/>
                    <a:pt x="37848" y="40303"/>
                  </a:cubicBezTo>
                  <a:cubicBezTo>
                    <a:pt x="38455" y="40011"/>
                    <a:pt x="39135" y="39671"/>
                    <a:pt x="39913" y="39282"/>
                  </a:cubicBezTo>
                  <a:cubicBezTo>
                    <a:pt x="40301" y="39112"/>
                    <a:pt x="40690" y="38894"/>
                    <a:pt x="41127" y="38675"/>
                  </a:cubicBezTo>
                  <a:lnTo>
                    <a:pt x="42488" y="38019"/>
                  </a:lnTo>
                  <a:cubicBezTo>
                    <a:pt x="43435" y="37558"/>
                    <a:pt x="44480" y="37023"/>
                    <a:pt x="45597" y="36440"/>
                  </a:cubicBezTo>
                  <a:lnTo>
                    <a:pt x="47370" y="35541"/>
                  </a:lnTo>
                  <a:lnTo>
                    <a:pt x="49338" y="34618"/>
                  </a:lnTo>
                  <a:lnTo>
                    <a:pt x="51500" y="33404"/>
                  </a:lnTo>
                  <a:lnTo>
                    <a:pt x="52715" y="32748"/>
                  </a:lnTo>
                  <a:cubicBezTo>
                    <a:pt x="53152" y="32529"/>
                    <a:pt x="53565" y="32286"/>
                    <a:pt x="54002" y="32068"/>
                  </a:cubicBezTo>
                  <a:lnTo>
                    <a:pt x="59274" y="29444"/>
                  </a:lnTo>
                  <a:lnTo>
                    <a:pt x="59881" y="29128"/>
                  </a:lnTo>
                  <a:lnTo>
                    <a:pt x="60488" y="28861"/>
                  </a:lnTo>
                  <a:lnTo>
                    <a:pt x="61654" y="28351"/>
                  </a:lnTo>
                  <a:lnTo>
                    <a:pt x="63598" y="27452"/>
                  </a:lnTo>
                  <a:lnTo>
                    <a:pt x="65395" y="26651"/>
                  </a:lnTo>
                  <a:cubicBezTo>
                    <a:pt x="65757" y="26575"/>
                    <a:pt x="66038" y="26542"/>
                    <a:pt x="66253" y="26542"/>
                  </a:cubicBezTo>
                  <a:cubicBezTo>
                    <a:pt x="66730" y="26542"/>
                    <a:pt x="66871" y="26707"/>
                    <a:pt x="66804" y="26942"/>
                  </a:cubicBezTo>
                  <a:cubicBezTo>
                    <a:pt x="66707" y="27258"/>
                    <a:pt x="66197" y="27817"/>
                    <a:pt x="65687" y="28375"/>
                  </a:cubicBezTo>
                  <a:cubicBezTo>
                    <a:pt x="83323" y="20820"/>
                    <a:pt x="102077" y="15986"/>
                    <a:pt x="121098" y="13241"/>
                  </a:cubicBezTo>
                  <a:lnTo>
                    <a:pt x="128239" y="12318"/>
                  </a:lnTo>
                  <a:cubicBezTo>
                    <a:pt x="130644" y="12075"/>
                    <a:pt x="133025" y="11808"/>
                    <a:pt x="135430" y="11565"/>
                  </a:cubicBezTo>
                  <a:lnTo>
                    <a:pt x="149908" y="10448"/>
                  </a:lnTo>
                  <a:cubicBezTo>
                    <a:pt x="154742" y="10059"/>
                    <a:pt x="159552" y="9695"/>
                    <a:pt x="164338" y="9476"/>
                  </a:cubicBezTo>
                  <a:cubicBezTo>
                    <a:pt x="166718" y="9354"/>
                    <a:pt x="169093" y="9294"/>
                    <a:pt x="171468" y="9294"/>
                  </a:cubicBezTo>
                  <a:cubicBezTo>
                    <a:pt x="173842" y="9294"/>
                    <a:pt x="176217" y="9354"/>
                    <a:pt x="178597" y="9476"/>
                  </a:cubicBezTo>
                  <a:cubicBezTo>
                    <a:pt x="179326" y="9500"/>
                    <a:pt x="180055" y="9573"/>
                    <a:pt x="180784" y="9646"/>
                  </a:cubicBezTo>
                  <a:lnTo>
                    <a:pt x="181877" y="9719"/>
                  </a:lnTo>
                  <a:cubicBezTo>
                    <a:pt x="182241" y="9743"/>
                    <a:pt x="182606" y="9767"/>
                    <a:pt x="182970" y="9840"/>
                  </a:cubicBezTo>
                  <a:lnTo>
                    <a:pt x="185132" y="10108"/>
                  </a:lnTo>
                  <a:lnTo>
                    <a:pt x="185666" y="10156"/>
                  </a:lnTo>
                  <a:cubicBezTo>
                    <a:pt x="185861" y="10180"/>
                    <a:pt x="186031" y="10229"/>
                    <a:pt x="186201" y="10253"/>
                  </a:cubicBezTo>
                  <a:lnTo>
                    <a:pt x="187270" y="10448"/>
                  </a:lnTo>
                  <a:lnTo>
                    <a:pt x="188339" y="10618"/>
                  </a:lnTo>
                  <a:cubicBezTo>
                    <a:pt x="188509" y="10666"/>
                    <a:pt x="188703" y="10691"/>
                    <a:pt x="188873" y="10715"/>
                  </a:cubicBezTo>
                  <a:lnTo>
                    <a:pt x="189407" y="10836"/>
                  </a:lnTo>
                  <a:lnTo>
                    <a:pt x="191472" y="11322"/>
                  </a:lnTo>
                  <a:cubicBezTo>
                    <a:pt x="191837" y="11419"/>
                    <a:pt x="192152" y="11541"/>
                    <a:pt x="192493" y="11638"/>
                  </a:cubicBezTo>
                  <a:lnTo>
                    <a:pt x="193513" y="11929"/>
                  </a:lnTo>
                  <a:lnTo>
                    <a:pt x="194533" y="12245"/>
                  </a:lnTo>
                  <a:cubicBezTo>
                    <a:pt x="194849" y="12367"/>
                    <a:pt x="195165" y="12488"/>
                    <a:pt x="195505" y="12610"/>
                  </a:cubicBezTo>
                  <a:cubicBezTo>
                    <a:pt x="196817" y="13071"/>
                    <a:pt x="198080" y="13678"/>
                    <a:pt x="199367" y="14286"/>
                  </a:cubicBezTo>
                  <a:lnTo>
                    <a:pt x="201262" y="15282"/>
                  </a:lnTo>
                  <a:cubicBezTo>
                    <a:pt x="201894" y="15622"/>
                    <a:pt x="202501" y="16011"/>
                    <a:pt x="203133" y="16351"/>
                  </a:cubicBezTo>
                  <a:cubicBezTo>
                    <a:pt x="205610" y="17832"/>
                    <a:pt x="208015" y="19460"/>
                    <a:pt x="210396" y="21209"/>
                  </a:cubicBezTo>
                  <a:cubicBezTo>
                    <a:pt x="215157" y="24707"/>
                    <a:pt x="219773" y="28545"/>
                    <a:pt x="224655" y="32238"/>
                  </a:cubicBezTo>
                  <a:cubicBezTo>
                    <a:pt x="225870" y="33137"/>
                    <a:pt x="227109" y="34060"/>
                    <a:pt x="228396" y="34934"/>
                  </a:cubicBezTo>
                  <a:lnTo>
                    <a:pt x="229344" y="35614"/>
                  </a:lnTo>
                  <a:lnTo>
                    <a:pt x="230316" y="36270"/>
                  </a:lnTo>
                  <a:cubicBezTo>
                    <a:pt x="230971" y="36683"/>
                    <a:pt x="231627" y="37145"/>
                    <a:pt x="232259" y="37533"/>
                  </a:cubicBezTo>
                  <a:lnTo>
                    <a:pt x="239838" y="42295"/>
                  </a:lnTo>
                  <a:cubicBezTo>
                    <a:pt x="242365" y="43898"/>
                    <a:pt x="244818" y="45477"/>
                    <a:pt x="247223" y="47129"/>
                  </a:cubicBezTo>
                  <a:cubicBezTo>
                    <a:pt x="248438" y="47955"/>
                    <a:pt x="249652" y="48781"/>
                    <a:pt x="250794" y="49631"/>
                  </a:cubicBezTo>
                  <a:cubicBezTo>
                    <a:pt x="251960" y="50505"/>
                    <a:pt x="253102" y="51356"/>
                    <a:pt x="254219" y="52254"/>
                  </a:cubicBezTo>
                  <a:cubicBezTo>
                    <a:pt x="258713" y="55825"/>
                    <a:pt x="262746" y="59761"/>
                    <a:pt x="266025" y="64158"/>
                  </a:cubicBezTo>
                  <a:cubicBezTo>
                    <a:pt x="267629" y="66344"/>
                    <a:pt x="269037" y="68676"/>
                    <a:pt x="270228" y="71105"/>
                  </a:cubicBezTo>
                  <a:cubicBezTo>
                    <a:pt x="271370" y="73559"/>
                    <a:pt x="272341" y="76109"/>
                    <a:pt x="273070" y="78709"/>
                  </a:cubicBezTo>
                  <a:cubicBezTo>
                    <a:pt x="274386" y="83525"/>
                    <a:pt x="274985" y="88486"/>
                    <a:pt x="274868" y="93457"/>
                  </a:cubicBezTo>
                  <a:lnTo>
                    <a:pt x="274868" y="93457"/>
                  </a:lnTo>
                  <a:lnTo>
                    <a:pt x="274868" y="91170"/>
                  </a:lnTo>
                  <a:lnTo>
                    <a:pt x="274843" y="90660"/>
                  </a:lnTo>
                  <a:lnTo>
                    <a:pt x="274746" y="88571"/>
                  </a:lnTo>
                  <a:lnTo>
                    <a:pt x="274528" y="86531"/>
                  </a:lnTo>
                  <a:cubicBezTo>
                    <a:pt x="274212" y="83786"/>
                    <a:pt x="273677" y="81089"/>
                    <a:pt x="272924" y="78417"/>
                  </a:cubicBezTo>
                  <a:cubicBezTo>
                    <a:pt x="272147" y="75794"/>
                    <a:pt x="271151" y="73243"/>
                    <a:pt x="269936" y="70789"/>
                  </a:cubicBezTo>
                  <a:lnTo>
                    <a:pt x="269013" y="68967"/>
                  </a:lnTo>
                  <a:lnTo>
                    <a:pt x="267944" y="67194"/>
                  </a:lnTo>
                  <a:lnTo>
                    <a:pt x="267701" y="66757"/>
                  </a:lnTo>
                  <a:lnTo>
                    <a:pt x="267386" y="66344"/>
                  </a:lnTo>
                  <a:lnTo>
                    <a:pt x="266778" y="65494"/>
                  </a:lnTo>
                  <a:lnTo>
                    <a:pt x="266195" y="64643"/>
                  </a:lnTo>
                  <a:lnTo>
                    <a:pt x="265564" y="63818"/>
                  </a:lnTo>
                  <a:lnTo>
                    <a:pt x="264932" y="62992"/>
                  </a:lnTo>
                  <a:cubicBezTo>
                    <a:pt x="264738" y="62724"/>
                    <a:pt x="264519" y="62457"/>
                    <a:pt x="264300" y="62190"/>
                  </a:cubicBezTo>
                  <a:lnTo>
                    <a:pt x="262940" y="60587"/>
                  </a:lnTo>
                  <a:cubicBezTo>
                    <a:pt x="261993" y="59566"/>
                    <a:pt x="261045" y="58522"/>
                    <a:pt x="260025" y="57550"/>
                  </a:cubicBezTo>
                  <a:cubicBezTo>
                    <a:pt x="257984" y="55582"/>
                    <a:pt x="255822" y="53712"/>
                    <a:pt x="253588" y="51963"/>
                  </a:cubicBezTo>
                  <a:cubicBezTo>
                    <a:pt x="249069" y="48416"/>
                    <a:pt x="244138" y="45210"/>
                    <a:pt x="239134" y="42027"/>
                  </a:cubicBezTo>
                  <a:lnTo>
                    <a:pt x="231554" y="37266"/>
                  </a:lnTo>
                  <a:cubicBezTo>
                    <a:pt x="228907" y="35566"/>
                    <a:pt x="226429" y="33768"/>
                    <a:pt x="224000" y="31922"/>
                  </a:cubicBezTo>
                  <a:cubicBezTo>
                    <a:pt x="219165" y="28229"/>
                    <a:pt x="214598" y="24440"/>
                    <a:pt x="209886" y="20990"/>
                  </a:cubicBezTo>
                  <a:cubicBezTo>
                    <a:pt x="207578" y="19290"/>
                    <a:pt x="205173" y="17687"/>
                    <a:pt x="202695" y="16205"/>
                  </a:cubicBezTo>
                  <a:cubicBezTo>
                    <a:pt x="201481" y="15476"/>
                    <a:pt x="200242" y="14845"/>
                    <a:pt x="199003" y="14189"/>
                  </a:cubicBezTo>
                  <a:lnTo>
                    <a:pt x="197108" y="13314"/>
                  </a:lnTo>
                  <a:cubicBezTo>
                    <a:pt x="196792" y="13168"/>
                    <a:pt x="196476" y="13071"/>
                    <a:pt x="196136" y="12925"/>
                  </a:cubicBezTo>
                  <a:lnTo>
                    <a:pt x="195189" y="12561"/>
                  </a:lnTo>
                  <a:cubicBezTo>
                    <a:pt x="194557" y="12318"/>
                    <a:pt x="193901" y="12099"/>
                    <a:pt x="193221" y="11905"/>
                  </a:cubicBezTo>
                  <a:lnTo>
                    <a:pt x="192225" y="11614"/>
                  </a:lnTo>
                  <a:lnTo>
                    <a:pt x="191739" y="11444"/>
                  </a:lnTo>
                  <a:lnTo>
                    <a:pt x="191229" y="11322"/>
                  </a:lnTo>
                  <a:lnTo>
                    <a:pt x="189189" y="10836"/>
                  </a:lnTo>
                  <a:cubicBezTo>
                    <a:pt x="188849" y="10763"/>
                    <a:pt x="188484" y="10691"/>
                    <a:pt x="188144" y="10642"/>
                  </a:cubicBezTo>
                  <a:lnTo>
                    <a:pt x="187100" y="10448"/>
                  </a:lnTo>
                  <a:cubicBezTo>
                    <a:pt x="185715" y="10180"/>
                    <a:pt x="184282" y="10035"/>
                    <a:pt x="182873" y="9840"/>
                  </a:cubicBezTo>
                  <a:cubicBezTo>
                    <a:pt x="182144" y="9767"/>
                    <a:pt x="181440" y="9719"/>
                    <a:pt x="180711" y="9646"/>
                  </a:cubicBezTo>
                  <a:cubicBezTo>
                    <a:pt x="180006" y="9597"/>
                    <a:pt x="179278" y="9500"/>
                    <a:pt x="178549" y="9500"/>
                  </a:cubicBezTo>
                  <a:cubicBezTo>
                    <a:pt x="176287" y="9385"/>
                    <a:pt x="174025" y="9330"/>
                    <a:pt x="171763" y="9330"/>
                  </a:cubicBezTo>
                  <a:cubicBezTo>
                    <a:pt x="169264" y="9330"/>
                    <a:pt x="166764" y="9397"/>
                    <a:pt x="164265" y="9525"/>
                  </a:cubicBezTo>
                  <a:cubicBezTo>
                    <a:pt x="159479" y="9767"/>
                    <a:pt x="154621" y="10156"/>
                    <a:pt x="149762" y="10569"/>
                  </a:cubicBezTo>
                  <a:cubicBezTo>
                    <a:pt x="147333" y="10788"/>
                    <a:pt x="144880" y="10982"/>
                    <a:pt x="142402" y="11176"/>
                  </a:cubicBezTo>
                  <a:lnTo>
                    <a:pt x="135163" y="11784"/>
                  </a:lnTo>
                  <a:lnTo>
                    <a:pt x="127924" y="12561"/>
                  </a:lnTo>
                  <a:lnTo>
                    <a:pt x="120709" y="13557"/>
                  </a:lnTo>
                  <a:cubicBezTo>
                    <a:pt x="101518" y="16424"/>
                    <a:pt x="82546" y="21476"/>
                    <a:pt x="64739" y="29347"/>
                  </a:cubicBezTo>
                  <a:cubicBezTo>
                    <a:pt x="64352" y="29816"/>
                    <a:pt x="64239" y="30165"/>
                    <a:pt x="64800" y="30165"/>
                  </a:cubicBezTo>
                  <a:cubicBezTo>
                    <a:pt x="64908" y="30165"/>
                    <a:pt x="65040" y="30152"/>
                    <a:pt x="65201" y="30124"/>
                  </a:cubicBezTo>
                  <a:cubicBezTo>
                    <a:pt x="66027" y="29979"/>
                    <a:pt x="66829" y="29760"/>
                    <a:pt x="67630" y="29468"/>
                  </a:cubicBezTo>
                  <a:cubicBezTo>
                    <a:pt x="68796" y="29128"/>
                    <a:pt x="70302" y="28618"/>
                    <a:pt x="72294" y="27914"/>
                  </a:cubicBezTo>
                  <a:lnTo>
                    <a:pt x="73436" y="27549"/>
                  </a:lnTo>
                  <a:cubicBezTo>
                    <a:pt x="73825" y="27404"/>
                    <a:pt x="74238" y="27258"/>
                    <a:pt x="74699" y="27112"/>
                  </a:cubicBezTo>
                  <a:cubicBezTo>
                    <a:pt x="75622" y="26821"/>
                    <a:pt x="76618" y="26480"/>
                    <a:pt x="77712" y="26116"/>
                  </a:cubicBezTo>
                  <a:cubicBezTo>
                    <a:pt x="78780" y="25752"/>
                    <a:pt x="79946" y="25339"/>
                    <a:pt x="81210" y="24926"/>
                  </a:cubicBezTo>
                  <a:lnTo>
                    <a:pt x="85194" y="23687"/>
                  </a:lnTo>
                  <a:lnTo>
                    <a:pt x="87356" y="22982"/>
                  </a:lnTo>
                  <a:lnTo>
                    <a:pt x="89590" y="22326"/>
                  </a:lnTo>
                  <a:cubicBezTo>
                    <a:pt x="91145" y="21889"/>
                    <a:pt x="92724" y="21428"/>
                    <a:pt x="94352" y="20966"/>
                  </a:cubicBezTo>
                  <a:lnTo>
                    <a:pt x="99405" y="19654"/>
                  </a:lnTo>
                  <a:lnTo>
                    <a:pt x="100716" y="19314"/>
                  </a:lnTo>
                  <a:lnTo>
                    <a:pt x="102028" y="19023"/>
                  </a:lnTo>
                  <a:lnTo>
                    <a:pt x="104700" y="18415"/>
                  </a:lnTo>
                  <a:lnTo>
                    <a:pt x="107421" y="17808"/>
                  </a:lnTo>
                  <a:lnTo>
                    <a:pt x="110166" y="17249"/>
                  </a:lnTo>
                  <a:lnTo>
                    <a:pt x="112935" y="16691"/>
                  </a:lnTo>
                  <a:lnTo>
                    <a:pt x="114320" y="16424"/>
                  </a:lnTo>
                  <a:lnTo>
                    <a:pt x="115705" y="16181"/>
                  </a:lnTo>
                  <a:lnTo>
                    <a:pt x="121292" y="15233"/>
                  </a:lnTo>
                  <a:lnTo>
                    <a:pt x="126831" y="14456"/>
                  </a:lnTo>
                  <a:lnTo>
                    <a:pt x="128191" y="14261"/>
                  </a:lnTo>
                  <a:lnTo>
                    <a:pt x="129551" y="14116"/>
                  </a:lnTo>
                  <a:lnTo>
                    <a:pt x="132248" y="13800"/>
                  </a:lnTo>
                  <a:lnTo>
                    <a:pt x="134871" y="13508"/>
                  </a:lnTo>
                  <a:cubicBezTo>
                    <a:pt x="135746" y="13411"/>
                    <a:pt x="136620" y="13338"/>
                    <a:pt x="137471" y="13266"/>
                  </a:cubicBezTo>
                  <a:lnTo>
                    <a:pt x="142426" y="12853"/>
                  </a:lnTo>
                  <a:lnTo>
                    <a:pt x="147163" y="12512"/>
                  </a:lnTo>
                  <a:cubicBezTo>
                    <a:pt x="151317" y="12245"/>
                    <a:pt x="155423" y="11929"/>
                    <a:pt x="159528" y="11711"/>
                  </a:cubicBezTo>
                  <a:cubicBezTo>
                    <a:pt x="163335" y="11486"/>
                    <a:pt x="167122" y="11344"/>
                    <a:pt x="170888" y="11344"/>
                  </a:cubicBezTo>
                  <a:cubicBezTo>
                    <a:pt x="171182" y="11344"/>
                    <a:pt x="171477" y="11345"/>
                    <a:pt x="171771" y="11346"/>
                  </a:cubicBezTo>
                  <a:cubicBezTo>
                    <a:pt x="175779" y="11346"/>
                    <a:pt x="179788" y="11589"/>
                    <a:pt x="183772" y="12075"/>
                  </a:cubicBezTo>
                  <a:cubicBezTo>
                    <a:pt x="187585" y="12512"/>
                    <a:pt x="191326" y="13411"/>
                    <a:pt x="194922" y="14747"/>
                  </a:cubicBezTo>
                  <a:cubicBezTo>
                    <a:pt x="198371" y="16083"/>
                    <a:pt x="201796" y="18002"/>
                    <a:pt x="205149" y="20262"/>
                  </a:cubicBezTo>
                  <a:cubicBezTo>
                    <a:pt x="208477" y="22497"/>
                    <a:pt x="211781" y="25047"/>
                    <a:pt x="215133" y="27671"/>
                  </a:cubicBezTo>
                  <a:cubicBezTo>
                    <a:pt x="218510" y="30319"/>
                    <a:pt x="221910" y="33064"/>
                    <a:pt x="225554" y="35711"/>
                  </a:cubicBezTo>
                  <a:cubicBezTo>
                    <a:pt x="226502" y="36343"/>
                    <a:pt x="227401" y="37023"/>
                    <a:pt x="228372" y="37655"/>
                  </a:cubicBezTo>
                  <a:lnTo>
                    <a:pt x="229805" y="38602"/>
                  </a:lnTo>
                  <a:lnTo>
                    <a:pt x="230534" y="39088"/>
                  </a:lnTo>
                  <a:lnTo>
                    <a:pt x="231214" y="39501"/>
                  </a:lnTo>
                  <a:lnTo>
                    <a:pt x="236729" y="42951"/>
                  </a:lnTo>
                  <a:cubicBezTo>
                    <a:pt x="240373" y="45234"/>
                    <a:pt x="243944" y="47493"/>
                    <a:pt x="247369" y="49850"/>
                  </a:cubicBezTo>
                  <a:cubicBezTo>
                    <a:pt x="250721" y="52157"/>
                    <a:pt x="253928" y="54659"/>
                    <a:pt x="256940" y="57356"/>
                  </a:cubicBezTo>
                  <a:cubicBezTo>
                    <a:pt x="259855" y="59955"/>
                    <a:pt x="262503" y="62846"/>
                    <a:pt x="264811" y="65980"/>
                  </a:cubicBezTo>
                  <a:cubicBezTo>
                    <a:pt x="266997" y="69040"/>
                    <a:pt x="268770" y="72368"/>
                    <a:pt x="270082" y="75891"/>
                  </a:cubicBezTo>
                  <a:lnTo>
                    <a:pt x="270349" y="76547"/>
                  </a:lnTo>
                  <a:cubicBezTo>
                    <a:pt x="270422" y="76765"/>
                    <a:pt x="270495" y="76984"/>
                    <a:pt x="270568" y="77202"/>
                  </a:cubicBezTo>
                  <a:lnTo>
                    <a:pt x="270981" y="78539"/>
                  </a:lnTo>
                  <a:cubicBezTo>
                    <a:pt x="271151" y="79000"/>
                    <a:pt x="271248" y="79462"/>
                    <a:pt x="271370" y="79899"/>
                  </a:cubicBezTo>
                  <a:lnTo>
                    <a:pt x="271734" y="81284"/>
                  </a:lnTo>
                  <a:lnTo>
                    <a:pt x="272050" y="82668"/>
                  </a:lnTo>
                  <a:cubicBezTo>
                    <a:pt x="272123" y="83130"/>
                    <a:pt x="272244" y="83591"/>
                    <a:pt x="272317" y="84053"/>
                  </a:cubicBezTo>
                  <a:lnTo>
                    <a:pt x="272536" y="85462"/>
                  </a:lnTo>
                  <a:lnTo>
                    <a:pt x="272633" y="86166"/>
                  </a:lnTo>
                  <a:cubicBezTo>
                    <a:pt x="272681" y="86385"/>
                    <a:pt x="272706" y="86628"/>
                    <a:pt x="272730" y="86871"/>
                  </a:cubicBezTo>
                  <a:cubicBezTo>
                    <a:pt x="273143" y="90636"/>
                    <a:pt x="273167" y="94426"/>
                    <a:pt x="272778" y="98215"/>
                  </a:cubicBezTo>
                  <a:cubicBezTo>
                    <a:pt x="272754" y="98677"/>
                    <a:pt x="272681" y="99138"/>
                    <a:pt x="272608" y="99624"/>
                  </a:cubicBezTo>
                  <a:lnTo>
                    <a:pt x="272414" y="101009"/>
                  </a:lnTo>
                  <a:cubicBezTo>
                    <a:pt x="272268" y="101956"/>
                    <a:pt x="272074" y="102879"/>
                    <a:pt x="271928" y="103802"/>
                  </a:cubicBezTo>
                  <a:cubicBezTo>
                    <a:pt x="271710" y="104750"/>
                    <a:pt x="271515" y="105649"/>
                    <a:pt x="271272" y="106572"/>
                  </a:cubicBezTo>
                  <a:lnTo>
                    <a:pt x="270884" y="107932"/>
                  </a:lnTo>
                  <a:cubicBezTo>
                    <a:pt x="270762" y="108369"/>
                    <a:pt x="270641" y="108831"/>
                    <a:pt x="270471" y="109268"/>
                  </a:cubicBezTo>
                  <a:cubicBezTo>
                    <a:pt x="269353" y="112815"/>
                    <a:pt x="267871" y="116264"/>
                    <a:pt x="266050" y="119519"/>
                  </a:cubicBezTo>
                  <a:lnTo>
                    <a:pt x="265564" y="120394"/>
                  </a:lnTo>
                  <a:lnTo>
                    <a:pt x="265029" y="121244"/>
                  </a:lnTo>
                  <a:lnTo>
                    <a:pt x="264495" y="122119"/>
                  </a:lnTo>
                  <a:lnTo>
                    <a:pt x="264252" y="122532"/>
                  </a:lnTo>
                  <a:lnTo>
                    <a:pt x="263960" y="122945"/>
                  </a:lnTo>
                  <a:lnTo>
                    <a:pt x="262843" y="124596"/>
                  </a:lnTo>
                  <a:lnTo>
                    <a:pt x="261628" y="126200"/>
                  </a:lnTo>
                  <a:cubicBezTo>
                    <a:pt x="260001" y="128289"/>
                    <a:pt x="258203" y="130257"/>
                    <a:pt x="256284" y="132054"/>
                  </a:cubicBezTo>
                  <a:cubicBezTo>
                    <a:pt x="254341" y="133828"/>
                    <a:pt x="252276" y="135431"/>
                    <a:pt x="250089" y="136864"/>
                  </a:cubicBezTo>
                  <a:lnTo>
                    <a:pt x="248389" y="137933"/>
                  </a:lnTo>
                  <a:lnTo>
                    <a:pt x="246616" y="138929"/>
                  </a:lnTo>
                  <a:lnTo>
                    <a:pt x="246178" y="139196"/>
                  </a:lnTo>
                  <a:lnTo>
                    <a:pt x="245741" y="139415"/>
                  </a:lnTo>
                  <a:lnTo>
                    <a:pt x="244818" y="139876"/>
                  </a:lnTo>
                  <a:lnTo>
                    <a:pt x="243919" y="140338"/>
                  </a:lnTo>
                  <a:lnTo>
                    <a:pt x="242996" y="140775"/>
                  </a:lnTo>
                  <a:lnTo>
                    <a:pt x="242049" y="141188"/>
                  </a:lnTo>
                  <a:lnTo>
                    <a:pt x="241587" y="141407"/>
                  </a:lnTo>
                  <a:lnTo>
                    <a:pt x="241126" y="141601"/>
                  </a:lnTo>
                  <a:lnTo>
                    <a:pt x="239231" y="142403"/>
                  </a:lnTo>
                  <a:lnTo>
                    <a:pt x="237287" y="143131"/>
                  </a:lnTo>
                  <a:cubicBezTo>
                    <a:pt x="236656" y="143399"/>
                    <a:pt x="235976" y="143593"/>
                    <a:pt x="235344" y="143836"/>
                  </a:cubicBezTo>
                  <a:cubicBezTo>
                    <a:pt x="232721" y="144735"/>
                    <a:pt x="230000" y="145512"/>
                    <a:pt x="227255" y="146192"/>
                  </a:cubicBezTo>
                  <a:cubicBezTo>
                    <a:pt x="224485" y="146872"/>
                    <a:pt x="221692" y="147455"/>
                    <a:pt x="218850" y="147990"/>
                  </a:cubicBezTo>
                  <a:cubicBezTo>
                    <a:pt x="216007" y="148500"/>
                    <a:pt x="213117" y="148986"/>
                    <a:pt x="210226" y="149374"/>
                  </a:cubicBezTo>
                  <a:cubicBezTo>
                    <a:pt x="194787" y="151592"/>
                    <a:pt x="179230" y="152704"/>
                    <a:pt x="163670" y="152704"/>
                  </a:cubicBezTo>
                  <a:cubicBezTo>
                    <a:pt x="155702" y="152704"/>
                    <a:pt x="147733" y="152412"/>
                    <a:pt x="139778" y="151828"/>
                  </a:cubicBezTo>
                  <a:lnTo>
                    <a:pt x="136742" y="151634"/>
                  </a:lnTo>
                  <a:lnTo>
                    <a:pt x="133705" y="151342"/>
                  </a:lnTo>
                  <a:lnTo>
                    <a:pt x="127608" y="150735"/>
                  </a:lnTo>
                  <a:cubicBezTo>
                    <a:pt x="125567" y="150492"/>
                    <a:pt x="123551" y="150225"/>
                    <a:pt x="121510" y="149958"/>
                  </a:cubicBezTo>
                  <a:lnTo>
                    <a:pt x="118450" y="149569"/>
                  </a:lnTo>
                  <a:cubicBezTo>
                    <a:pt x="117454" y="149423"/>
                    <a:pt x="116433" y="149253"/>
                    <a:pt x="115413" y="149107"/>
                  </a:cubicBezTo>
                  <a:lnTo>
                    <a:pt x="109316" y="148111"/>
                  </a:lnTo>
                  <a:cubicBezTo>
                    <a:pt x="107275" y="147747"/>
                    <a:pt x="105235" y="147358"/>
                    <a:pt x="103218" y="146970"/>
                  </a:cubicBezTo>
                  <a:lnTo>
                    <a:pt x="100182" y="146387"/>
                  </a:lnTo>
                  <a:cubicBezTo>
                    <a:pt x="99162" y="146192"/>
                    <a:pt x="98141" y="145949"/>
                    <a:pt x="97145" y="145731"/>
                  </a:cubicBezTo>
                  <a:lnTo>
                    <a:pt x="91072" y="144370"/>
                  </a:lnTo>
                  <a:cubicBezTo>
                    <a:pt x="89056" y="143884"/>
                    <a:pt x="87040" y="143374"/>
                    <a:pt x="85048" y="142864"/>
                  </a:cubicBezTo>
                  <a:lnTo>
                    <a:pt x="82036" y="142087"/>
                  </a:lnTo>
                  <a:cubicBezTo>
                    <a:pt x="81040" y="141820"/>
                    <a:pt x="80044" y="141528"/>
                    <a:pt x="79048" y="141237"/>
                  </a:cubicBezTo>
                  <a:lnTo>
                    <a:pt x="73096" y="139536"/>
                  </a:lnTo>
                  <a:cubicBezTo>
                    <a:pt x="71128" y="138929"/>
                    <a:pt x="69161" y="138273"/>
                    <a:pt x="67193" y="137666"/>
                  </a:cubicBezTo>
                  <a:cubicBezTo>
                    <a:pt x="63258" y="136451"/>
                    <a:pt x="59395" y="135115"/>
                    <a:pt x="55630" y="133682"/>
                  </a:cubicBezTo>
                  <a:cubicBezTo>
                    <a:pt x="51865" y="132249"/>
                    <a:pt x="48221" y="130694"/>
                    <a:pt x="44698" y="128993"/>
                  </a:cubicBezTo>
                  <a:cubicBezTo>
                    <a:pt x="41249" y="127342"/>
                    <a:pt x="37921" y="125471"/>
                    <a:pt x="34714" y="123358"/>
                  </a:cubicBezTo>
                  <a:cubicBezTo>
                    <a:pt x="33937" y="122847"/>
                    <a:pt x="33159" y="122337"/>
                    <a:pt x="32406" y="121779"/>
                  </a:cubicBezTo>
                  <a:lnTo>
                    <a:pt x="31289" y="120953"/>
                  </a:lnTo>
                  <a:cubicBezTo>
                    <a:pt x="30925" y="120685"/>
                    <a:pt x="30560" y="120394"/>
                    <a:pt x="30196" y="120127"/>
                  </a:cubicBezTo>
                  <a:cubicBezTo>
                    <a:pt x="29831" y="119835"/>
                    <a:pt x="29467" y="119568"/>
                    <a:pt x="29103" y="119252"/>
                  </a:cubicBezTo>
                  <a:lnTo>
                    <a:pt x="28058" y="118378"/>
                  </a:lnTo>
                  <a:cubicBezTo>
                    <a:pt x="27354" y="117795"/>
                    <a:pt x="26722" y="117187"/>
                    <a:pt x="26066" y="116580"/>
                  </a:cubicBezTo>
                  <a:cubicBezTo>
                    <a:pt x="23491" y="114151"/>
                    <a:pt x="21159" y="111479"/>
                    <a:pt x="19143" y="108588"/>
                  </a:cubicBezTo>
                  <a:cubicBezTo>
                    <a:pt x="17199" y="105770"/>
                    <a:pt x="15572" y="102782"/>
                    <a:pt x="14309" y="99624"/>
                  </a:cubicBezTo>
                  <a:cubicBezTo>
                    <a:pt x="13094" y="96612"/>
                    <a:pt x="12317" y="93478"/>
                    <a:pt x="11928" y="90247"/>
                  </a:cubicBezTo>
                  <a:lnTo>
                    <a:pt x="11807" y="89081"/>
                  </a:lnTo>
                  <a:cubicBezTo>
                    <a:pt x="11782" y="88887"/>
                    <a:pt x="11782" y="88693"/>
                    <a:pt x="11782" y="88523"/>
                  </a:cubicBezTo>
                  <a:lnTo>
                    <a:pt x="11758" y="87940"/>
                  </a:lnTo>
                  <a:lnTo>
                    <a:pt x="11734" y="86774"/>
                  </a:lnTo>
                  <a:cubicBezTo>
                    <a:pt x="11709" y="86385"/>
                    <a:pt x="11758" y="86021"/>
                    <a:pt x="11758" y="85632"/>
                  </a:cubicBezTo>
                  <a:cubicBezTo>
                    <a:pt x="11807" y="84101"/>
                    <a:pt x="11977" y="82571"/>
                    <a:pt x="12268" y="81065"/>
                  </a:cubicBezTo>
                  <a:cubicBezTo>
                    <a:pt x="13361" y="75065"/>
                    <a:pt x="16228" y="69478"/>
                    <a:pt x="19823" y="64571"/>
                  </a:cubicBezTo>
                  <a:cubicBezTo>
                    <a:pt x="21305" y="62530"/>
                    <a:pt x="22884" y="60562"/>
                    <a:pt x="24584" y="58692"/>
                  </a:cubicBezTo>
                  <a:cubicBezTo>
                    <a:pt x="26139" y="56967"/>
                    <a:pt x="27621" y="55485"/>
                    <a:pt x="28981" y="54149"/>
                  </a:cubicBezTo>
                  <a:cubicBezTo>
                    <a:pt x="31678" y="51501"/>
                    <a:pt x="33864" y="49534"/>
                    <a:pt x="35394" y="48100"/>
                  </a:cubicBezTo>
                  <a:cubicBezTo>
                    <a:pt x="36147" y="47372"/>
                    <a:pt x="36730" y="46789"/>
                    <a:pt x="37168" y="46327"/>
                  </a:cubicBezTo>
                  <a:cubicBezTo>
                    <a:pt x="37484" y="45987"/>
                    <a:pt x="37751" y="45623"/>
                    <a:pt x="37969" y="45210"/>
                  </a:cubicBezTo>
                  <a:cubicBezTo>
                    <a:pt x="38077" y="44940"/>
                    <a:pt x="37975" y="44805"/>
                    <a:pt x="37672" y="44805"/>
                  </a:cubicBezTo>
                  <a:cubicBezTo>
                    <a:pt x="37429" y="44805"/>
                    <a:pt x="37057" y="44891"/>
                    <a:pt x="36560" y="45064"/>
                  </a:cubicBezTo>
                  <a:cubicBezTo>
                    <a:pt x="34836" y="45720"/>
                    <a:pt x="33184" y="46546"/>
                    <a:pt x="31605" y="47517"/>
                  </a:cubicBezTo>
                  <a:cubicBezTo>
                    <a:pt x="28860" y="49145"/>
                    <a:pt x="26260" y="50967"/>
                    <a:pt x="23783" y="52983"/>
                  </a:cubicBezTo>
                  <a:cubicBezTo>
                    <a:pt x="20333" y="55753"/>
                    <a:pt x="17199" y="58886"/>
                    <a:pt x="14454" y="62311"/>
                  </a:cubicBezTo>
                  <a:cubicBezTo>
                    <a:pt x="12778" y="64352"/>
                    <a:pt x="11272" y="66538"/>
                    <a:pt x="9960" y="68822"/>
                  </a:cubicBezTo>
                  <a:cubicBezTo>
                    <a:pt x="9620" y="69429"/>
                    <a:pt x="9280" y="70061"/>
                    <a:pt x="8989" y="70692"/>
                  </a:cubicBezTo>
                  <a:cubicBezTo>
                    <a:pt x="8673" y="71324"/>
                    <a:pt x="8381" y="71980"/>
                    <a:pt x="8066" y="72636"/>
                  </a:cubicBezTo>
                  <a:cubicBezTo>
                    <a:pt x="7458" y="73996"/>
                    <a:pt x="6948" y="75381"/>
                    <a:pt x="6511" y="76814"/>
                  </a:cubicBezTo>
                  <a:lnTo>
                    <a:pt x="5466" y="76498"/>
                  </a:lnTo>
                  <a:cubicBezTo>
                    <a:pt x="5879" y="75065"/>
                    <a:pt x="6365" y="73680"/>
                    <a:pt x="6924" y="72295"/>
                  </a:cubicBezTo>
                  <a:cubicBezTo>
                    <a:pt x="7483" y="71008"/>
                    <a:pt x="8017" y="69769"/>
                    <a:pt x="8600" y="68652"/>
                  </a:cubicBezTo>
                  <a:cubicBezTo>
                    <a:pt x="9669" y="66611"/>
                    <a:pt x="10835" y="64643"/>
                    <a:pt x="12098" y="62749"/>
                  </a:cubicBezTo>
                  <a:cubicBezTo>
                    <a:pt x="13896" y="60149"/>
                    <a:pt x="15815" y="57623"/>
                    <a:pt x="17880" y="55218"/>
                  </a:cubicBezTo>
                  <a:cubicBezTo>
                    <a:pt x="19386" y="53420"/>
                    <a:pt x="20455" y="52206"/>
                    <a:pt x="21135" y="51356"/>
                  </a:cubicBezTo>
                  <a:cubicBezTo>
                    <a:pt x="21791" y="50505"/>
                    <a:pt x="22058" y="50020"/>
                    <a:pt x="22058" y="49728"/>
                  </a:cubicBezTo>
                  <a:cubicBezTo>
                    <a:pt x="22068" y="49503"/>
                    <a:pt x="21894" y="49429"/>
                    <a:pt x="21629" y="49429"/>
                  </a:cubicBezTo>
                  <a:cubicBezTo>
                    <a:pt x="21263" y="49429"/>
                    <a:pt x="20725" y="49571"/>
                    <a:pt x="20260" y="49655"/>
                  </a:cubicBezTo>
                  <a:cubicBezTo>
                    <a:pt x="20065" y="49697"/>
                    <a:pt x="19883" y="49725"/>
                    <a:pt x="19731" y="49725"/>
                  </a:cubicBezTo>
                  <a:cubicBezTo>
                    <a:pt x="19262" y="49725"/>
                    <a:pt x="19095" y="49451"/>
                    <a:pt x="19774" y="48441"/>
                  </a:cubicBezTo>
                  <a:lnTo>
                    <a:pt x="19774" y="48441"/>
                  </a:lnTo>
                  <a:cubicBezTo>
                    <a:pt x="15159" y="52789"/>
                    <a:pt x="10859" y="57672"/>
                    <a:pt x="7385" y="63283"/>
                  </a:cubicBezTo>
                  <a:cubicBezTo>
                    <a:pt x="6511" y="64692"/>
                    <a:pt x="5685" y="66125"/>
                    <a:pt x="4956" y="67631"/>
                  </a:cubicBezTo>
                  <a:cubicBezTo>
                    <a:pt x="4227" y="69162"/>
                    <a:pt x="3547" y="70668"/>
                    <a:pt x="2964" y="72271"/>
                  </a:cubicBezTo>
                  <a:cubicBezTo>
                    <a:pt x="2357" y="73850"/>
                    <a:pt x="1847" y="75478"/>
                    <a:pt x="1434" y="77130"/>
                  </a:cubicBezTo>
                  <a:cubicBezTo>
                    <a:pt x="1215" y="77956"/>
                    <a:pt x="997" y="78781"/>
                    <a:pt x="875" y="79632"/>
                  </a:cubicBezTo>
                  <a:cubicBezTo>
                    <a:pt x="729" y="80458"/>
                    <a:pt x="559" y="81308"/>
                    <a:pt x="462" y="82158"/>
                  </a:cubicBezTo>
                  <a:cubicBezTo>
                    <a:pt x="49" y="85583"/>
                    <a:pt x="1" y="89033"/>
                    <a:pt x="365" y="92458"/>
                  </a:cubicBezTo>
                  <a:cubicBezTo>
                    <a:pt x="754" y="95835"/>
                    <a:pt x="1507" y="99187"/>
                    <a:pt x="2576" y="102418"/>
                  </a:cubicBezTo>
                  <a:cubicBezTo>
                    <a:pt x="3620" y="105600"/>
                    <a:pt x="4980" y="108685"/>
                    <a:pt x="6608" y="111624"/>
                  </a:cubicBezTo>
                  <a:cubicBezTo>
                    <a:pt x="8211" y="114564"/>
                    <a:pt x="10033" y="117357"/>
                    <a:pt x="12098" y="120005"/>
                  </a:cubicBezTo>
                  <a:cubicBezTo>
                    <a:pt x="12608" y="120661"/>
                    <a:pt x="13264" y="121341"/>
                    <a:pt x="13920" y="122094"/>
                  </a:cubicBezTo>
                  <a:cubicBezTo>
                    <a:pt x="14576" y="122872"/>
                    <a:pt x="15353" y="123649"/>
                    <a:pt x="16155" y="124451"/>
                  </a:cubicBezTo>
                  <a:lnTo>
                    <a:pt x="16762" y="125058"/>
                  </a:lnTo>
                  <a:lnTo>
                    <a:pt x="17418" y="125665"/>
                  </a:lnTo>
                  <a:lnTo>
                    <a:pt x="18730" y="126880"/>
                  </a:lnTo>
                  <a:cubicBezTo>
                    <a:pt x="19191" y="127293"/>
                    <a:pt x="19653" y="127682"/>
                    <a:pt x="20115" y="128070"/>
                  </a:cubicBezTo>
                  <a:cubicBezTo>
                    <a:pt x="20576" y="128459"/>
                    <a:pt x="21038" y="128872"/>
                    <a:pt x="21523" y="129261"/>
                  </a:cubicBezTo>
                  <a:cubicBezTo>
                    <a:pt x="24900" y="131957"/>
                    <a:pt x="28471" y="134386"/>
                    <a:pt x="32212" y="136548"/>
                  </a:cubicBezTo>
                  <a:cubicBezTo>
                    <a:pt x="36245" y="138856"/>
                    <a:pt x="40399" y="140921"/>
                    <a:pt x="44674" y="142743"/>
                  </a:cubicBezTo>
                  <a:cubicBezTo>
                    <a:pt x="48901" y="144540"/>
                    <a:pt x="53152" y="146119"/>
                    <a:pt x="57379" y="147577"/>
                  </a:cubicBezTo>
                  <a:cubicBezTo>
                    <a:pt x="58423" y="147917"/>
                    <a:pt x="59492" y="148306"/>
                    <a:pt x="60561" y="148621"/>
                  </a:cubicBezTo>
                  <a:lnTo>
                    <a:pt x="63743" y="149642"/>
                  </a:lnTo>
                  <a:lnTo>
                    <a:pt x="66926" y="150638"/>
                  </a:lnTo>
                  <a:cubicBezTo>
                    <a:pt x="67970" y="150953"/>
                    <a:pt x="69039" y="151318"/>
                    <a:pt x="70108" y="151609"/>
                  </a:cubicBezTo>
                  <a:cubicBezTo>
                    <a:pt x="74383" y="152824"/>
                    <a:pt x="78635" y="154087"/>
                    <a:pt x="82934" y="155107"/>
                  </a:cubicBezTo>
                  <a:lnTo>
                    <a:pt x="86141" y="155909"/>
                  </a:lnTo>
                  <a:lnTo>
                    <a:pt x="87769" y="156346"/>
                  </a:lnTo>
                  <a:lnTo>
                    <a:pt x="89372" y="156711"/>
                  </a:lnTo>
                  <a:lnTo>
                    <a:pt x="95834" y="158144"/>
                  </a:lnTo>
                  <a:cubicBezTo>
                    <a:pt x="96392" y="158241"/>
                    <a:pt x="96927" y="158387"/>
                    <a:pt x="97461" y="158484"/>
                  </a:cubicBezTo>
                  <a:lnTo>
                    <a:pt x="99089" y="158800"/>
                  </a:lnTo>
                  <a:lnTo>
                    <a:pt x="102320" y="159407"/>
                  </a:lnTo>
                  <a:cubicBezTo>
                    <a:pt x="104506" y="159796"/>
                    <a:pt x="106644" y="160257"/>
                    <a:pt x="108830" y="160573"/>
                  </a:cubicBezTo>
                  <a:lnTo>
                    <a:pt x="115340" y="161618"/>
                  </a:lnTo>
                  <a:cubicBezTo>
                    <a:pt x="116409" y="161812"/>
                    <a:pt x="117502" y="161934"/>
                    <a:pt x="118595" y="162079"/>
                  </a:cubicBezTo>
                  <a:lnTo>
                    <a:pt x="121851" y="162492"/>
                  </a:lnTo>
                  <a:lnTo>
                    <a:pt x="125106" y="162930"/>
                  </a:lnTo>
                  <a:lnTo>
                    <a:pt x="125932" y="163027"/>
                  </a:lnTo>
                  <a:lnTo>
                    <a:pt x="126758" y="163124"/>
                  </a:lnTo>
                  <a:lnTo>
                    <a:pt x="128385" y="163270"/>
                  </a:lnTo>
                  <a:lnTo>
                    <a:pt x="134920" y="163950"/>
                  </a:lnTo>
                  <a:cubicBezTo>
                    <a:pt x="137082" y="164144"/>
                    <a:pt x="139268" y="164290"/>
                    <a:pt x="141454" y="164436"/>
                  </a:cubicBezTo>
                  <a:lnTo>
                    <a:pt x="144734" y="164679"/>
                  </a:lnTo>
                  <a:cubicBezTo>
                    <a:pt x="145827" y="164751"/>
                    <a:pt x="146920" y="164800"/>
                    <a:pt x="147989" y="164849"/>
                  </a:cubicBezTo>
                  <a:lnTo>
                    <a:pt x="154548" y="165140"/>
                  </a:lnTo>
                  <a:lnTo>
                    <a:pt x="161083" y="165262"/>
                  </a:lnTo>
                  <a:lnTo>
                    <a:pt x="164338" y="165310"/>
                  </a:lnTo>
                  <a:lnTo>
                    <a:pt x="167617" y="165262"/>
                  </a:lnTo>
                  <a:lnTo>
                    <a:pt x="174152" y="165189"/>
                  </a:lnTo>
                  <a:lnTo>
                    <a:pt x="180662" y="164897"/>
                  </a:lnTo>
                  <a:cubicBezTo>
                    <a:pt x="181755" y="164849"/>
                    <a:pt x="182824" y="164824"/>
                    <a:pt x="183917" y="164776"/>
                  </a:cubicBezTo>
                  <a:lnTo>
                    <a:pt x="187173" y="164533"/>
                  </a:lnTo>
                  <a:cubicBezTo>
                    <a:pt x="189335" y="164363"/>
                    <a:pt x="191497" y="164241"/>
                    <a:pt x="193659" y="164071"/>
                  </a:cubicBezTo>
                  <a:lnTo>
                    <a:pt x="200145" y="163415"/>
                  </a:lnTo>
                  <a:cubicBezTo>
                    <a:pt x="201213" y="163294"/>
                    <a:pt x="202307" y="163197"/>
                    <a:pt x="203375" y="163075"/>
                  </a:cubicBezTo>
                  <a:lnTo>
                    <a:pt x="206606" y="162662"/>
                  </a:lnTo>
                  <a:cubicBezTo>
                    <a:pt x="208744" y="162371"/>
                    <a:pt x="210882" y="162104"/>
                    <a:pt x="213044" y="161812"/>
                  </a:cubicBezTo>
                  <a:cubicBezTo>
                    <a:pt x="217344" y="161156"/>
                    <a:pt x="221668" y="160427"/>
                    <a:pt x="225992" y="159504"/>
                  </a:cubicBezTo>
                  <a:cubicBezTo>
                    <a:pt x="230364" y="158581"/>
                    <a:pt x="234688" y="157415"/>
                    <a:pt x="238915" y="155982"/>
                  </a:cubicBezTo>
                  <a:cubicBezTo>
                    <a:pt x="243263" y="154524"/>
                    <a:pt x="247466" y="152727"/>
                    <a:pt x="251523" y="150613"/>
                  </a:cubicBezTo>
                  <a:cubicBezTo>
                    <a:pt x="251766" y="150468"/>
                    <a:pt x="252033" y="150346"/>
                    <a:pt x="252276" y="150200"/>
                  </a:cubicBezTo>
                  <a:lnTo>
                    <a:pt x="253029" y="149763"/>
                  </a:lnTo>
                  <a:lnTo>
                    <a:pt x="254559" y="148913"/>
                  </a:lnTo>
                  <a:cubicBezTo>
                    <a:pt x="255555" y="148306"/>
                    <a:pt x="256527" y="147674"/>
                    <a:pt x="257499" y="147042"/>
                  </a:cubicBezTo>
                  <a:lnTo>
                    <a:pt x="258956" y="146022"/>
                  </a:lnTo>
                  <a:lnTo>
                    <a:pt x="259685" y="145488"/>
                  </a:lnTo>
                  <a:lnTo>
                    <a:pt x="260049" y="145245"/>
                  </a:lnTo>
                  <a:lnTo>
                    <a:pt x="260389" y="144953"/>
                  </a:lnTo>
                  <a:lnTo>
                    <a:pt x="261774" y="143860"/>
                  </a:lnTo>
                  <a:lnTo>
                    <a:pt x="262479" y="143301"/>
                  </a:lnTo>
                  <a:cubicBezTo>
                    <a:pt x="262697" y="143107"/>
                    <a:pt x="262916" y="142913"/>
                    <a:pt x="263134" y="142718"/>
                  </a:cubicBezTo>
                  <a:cubicBezTo>
                    <a:pt x="266657" y="139609"/>
                    <a:pt x="269839" y="136111"/>
                    <a:pt x="272560" y="132297"/>
                  </a:cubicBezTo>
                  <a:cubicBezTo>
                    <a:pt x="272924" y="131836"/>
                    <a:pt x="273240" y="131350"/>
                    <a:pt x="273556" y="130864"/>
                  </a:cubicBezTo>
                  <a:lnTo>
                    <a:pt x="274528" y="129406"/>
                  </a:lnTo>
                  <a:cubicBezTo>
                    <a:pt x="275159" y="128410"/>
                    <a:pt x="275718" y="127414"/>
                    <a:pt x="276325" y="126418"/>
                  </a:cubicBezTo>
                  <a:lnTo>
                    <a:pt x="277151" y="124864"/>
                  </a:lnTo>
                  <a:cubicBezTo>
                    <a:pt x="277418" y="124354"/>
                    <a:pt x="277710" y="123843"/>
                    <a:pt x="277953" y="123309"/>
                  </a:cubicBezTo>
                  <a:lnTo>
                    <a:pt x="278706" y="121754"/>
                  </a:lnTo>
                  <a:lnTo>
                    <a:pt x="279094" y="120953"/>
                  </a:lnTo>
                  <a:lnTo>
                    <a:pt x="279435" y="120151"/>
                  </a:lnTo>
                  <a:cubicBezTo>
                    <a:pt x="281256" y="115900"/>
                    <a:pt x="282665" y="111454"/>
                    <a:pt x="283637" y="106912"/>
                  </a:cubicBezTo>
                  <a:cubicBezTo>
                    <a:pt x="283686" y="106645"/>
                    <a:pt x="283759" y="106353"/>
                    <a:pt x="283807" y="106062"/>
                  </a:cubicBezTo>
                  <a:lnTo>
                    <a:pt x="283953" y="105211"/>
                  </a:lnTo>
                  <a:lnTo>
                    <a:pt x="284269" y="103487"/>
                  </a:lnTo>
                  <a:cubicBezTo>
                    <a:pt x="284439" y="102345"/>
                    <a:pt x="284560" y="101179"/>
                    <a:pt x="284730" y="100037"/>
                  </a:cubicBezTo>
                  <a:cubicBezTo>
                    <a:pt x="284803" y="98871"/>
                    <a:pt x="284925" y="97729"/>
                    <a:pt x="284973" y="96563"/>
                  </a:cubicBezTo>
                  <a:lnTo>
                    <a:pt x="285046" y="94814"/>
                  </a:lnTo>
                  <a:lnTo>
                    <a:pt x="285070" y="93940"/>
                  </a:lnTo>
                  <a:lnTo>
                    <a:pt x="285070" y="93065"/>
                  </a:lnTo>
                  <a:cubicBezTo>
                    <a:pt x="285070" y="88377"/>
                    <a:pt x="284536" y="83688"/>
                    <a:pt x="283491" y="79122"/>
                  </a:cubicBezTo>
                  <a:cubicBezTo>
                    <a:pt x="282423" y="74482"/>
                    <a:pt x="280771" y="70012"/>
                    <a:pt x="278560" y="65809"/>
                  </a:cubicBezTo>
                  <a:lnTo>
                    <a:pt x="277710" y="64230"/>
                  </a:lnTo>
                  <a:cubicBezTo>
                    <a:pt x="277443" y="63720"/>
                    <a:pt x="277127" y="63210"/>
                    <a:pt x="276811" y="62700"/>
                  </a:cubicBezTo>
                  <a:cubicBezTo>
                    <a:pt x="276495" y="62190"/>
                    <a:pt x="276179" y="61680"/>
                    <a:pt x="275864" y="61170"/>
                  </a:cubicBezTo>
                  <a:lnTo>
                    <a:pt x="274819" y="59712"/>
                  </a:lnTo>
                  <a:cubicBezTo>
                    <a:pt x="273459" y="57793"/>
                    <a:pt x="272001" y="55947"/>
                    <a:pt x="270422" y="54198"/>
                  </a:cubicBezTo>
                  <a:cubicBezTo>
                    <a:pt x="267313" y="50797"/>
                    <a:pt x="263936" y="47688"/>
                    <a:pt x="260292" y="44870"/>
                  </a:cubicBezTo>
                  <a:cubicBezTo>
                    <a:pt x="253199" y="39307"/>
                    <a:pt x="245668" y="34813"/>
                    <a:pt x="238502" y="30343"/>
                  </a:cubicBezTo>
                  <a:lnTo>
                    <a:pt x="237166" y="29517"/>
                  </a:lnTo>
                  <a:lnTo>
                    <a:pt x="236486" y="29104"/>
                  </a:lnTo>
                  <a:lnTo>
                    <a:pt x="235879" y="28691"/>
                  </a:lnTo>
                  <a:lnTo>
                    <a:pt x="234640" y="27889"/>
                  </a:lnTo>
                  <a:cubicBezTo>
                    <a:pt x="234227" y="27622"/>
                    <a:pt x="233838" y="27331"/>
                    <a:pt x="233425" y="27039"/>
                  </a:cubicBezTo>
                  <a:cubicBezTo>
                    <a:pt x="233012" y="26748"/>
                    <a:pt x="232599" y="26456"/>
                    <a:pt x="232186" y="26165"/>
                  </a:cubicBezTo>
                  <a:lnTo>
                    <a:pt x="230947" y="25242"/>
                  </a:lnTo>
                  <a:cubicBezTo>
                    <a:pt x="230121" y="24659"/>
                    <a:pt x="229295" y="24003"/>
                    <a:pt x="228469" y="23395"/>
                  </a:cubicBezTo>
                  <a:cubicBezTo>
                    <a:pt x="225166" y="20869"/>
                    <a:pt x="221813" y="18173"/>
                    <a:pt x="218315" y="15525"/>
                  </a:cubicBezTo>
                  <a:cubicBezTo>
                    <a:pt x="215309" y="13209"/>
                    <a:pt x="212185" y="11047"/>
                    <a:pt x="208969" y="9051"/>
                  </a:cubicBezTo>
                  <a:lnTo>
                    <a:pt x="208969" y="9051"/>
                  </a:lnTo>
                  <a:cubicBezTo>
                    <a:pt x="209456" y="9356"/>
                    <a:pt x="209940" y="9668"/>
                    <a:pt x="210420" y="9986"/>
                  </a:cubicBezTo>
                  <a:cubicBezTo>
                    <a:pt x="210736" y="10180"/>
                    <a:pt x="211028" y="10375"/>
                    <a:pt x="211343" y="10593"/>
                  </a:cubicBezTo>
                  <a:lnTo>
                    <a:pt x="212242" y="11201"/>
                  </a:lnTo>
                  <a:cubicBezTo>
                    <a:pt x="212849" y="11614"/>
                    <a:pt x="213457" y="12002"/>
                    <a:pt x="214040" y="12415"/>
                  </a:cubicBezTo>
                  <a:cubicBezTo>
                    <a:pt x="215206" y="13266"/>
                    <a:pt x="216372" y="14091"/>
                    <a:pt x="217489" y="14966"/>
                  </a:cubicBezTo>
                  <a:cubicBezTo>
                    <a:pt x="219748" y="16642"/>
                    <a:pt x="221910" y="18367"/>
                    <a:pt x="224072" y="20067"/>
                  </a:cubicBezTo>
                  <a:cubicBezTo>
                    <a:pt x="226210" y="21743"/>
                    <a:pt x="228299" y="23395"/>
                    <a:pt x="230413" y="24974"/>
                  </a:cubicBezTo>
                  <a:cubicBezTo>
                    <a:pt x="232526" y="26553"/>
                    <a:pt x="234591" y="27987"/>
                    <a:pt x="236729" y="29371"/>
                  </a:cubicBezTo>
                  <a:cubicBezTo>
                    <a:pt x="241271" y="32213"/>
                    <a:pt x="245911" y="35056"/>
                    <a:pt x="250551" y="38092"/>
                  </a:cubicBezTo>
                  <a:cubicBezTo>
                    <a:pt x="252883" y="39647"/>
                    <a:pt x="255191" y="41226"/>
                    <a:pt x="257450" y="42902"/>
                  </a:cubicBezTo>
                  <a:cubicBezTo>
                    <a:pt x="258592" y="43728"/>
                    <a:pt x="259709" y="44627"/>
                    <a:pt x="260827" y="45501"/>
                  </a:cubicBezTo>
                  <a:cubicBezTo>
                    <a:pt x="261385" y="45963"/>
                    <a:pt x="261944" y="46424"/>
                    <a:pt x="262503" y="46886"/>
                  </a:cubicBezTo>
                  <a:lnTo>
                    <a:pt x="263329" y="47566"/>
                  </a:lnTo>
                  <a:lnTo>
                    <a:pt x="264130" y="48295"/>
                  </a:lnTo>
                  <a:cubicBezTo>
                    <a:pt x="266317" y="50214"/>
                    <a:pt x="268382" y="52279"/>
                    <a:pt x="270325" y="54441"/>
                  </a:cubicBezTo>
                  <a:lnTo>
                    <a:pt x="271782" y="56117"/>
                  </a:lnTo>
                  <a:cubicBezTo>
                    <a:pt x="272244" y="56676"/>
                    <a:pt x="272706" y="57283"/>
                    <a:pt x="273167" y="57866"/>
                  </a:cubicBezTo>
                  <a:lnTo>
                    <a:pt x="273847" y="58740"/>
                  </a:lnTo>
                  <a:cubicBezTo>
                    <a:pt x="274066" y="59032"/>
                    <a:pt x="274260" y="59348"/>
                    <a:pt x="274503" y="59664"/>
                  </a:cubicBezTo>
                  <a:lnTo>
                    <a:pt x="275766" y="61510"/>
                  </a:lnTo>
                  <a:cubicBezTo>
                    <a:pt x="276544" y="62797"/>
                    <a:pt x="277370" y="64060"/>
                    <a:pt x="278050" y="65396"/>
                  </a:cubicBezTo>
                  <a:lnTo>
                    <a:pt x="278560" y="66392"/>
                  </a:lnTo>
                  <a:lnTo>
                    <a:pt x="278827" y="66903"/>
                  </a:lnTo>
                  <a:cubicBezTo>
                    <a:pt x="278900" y="67073"/>
                    <a:pt x="278997" y="67243"/>
                    <a:pt x="279070" y="67413"/>
                  </a:cubicBezTo>
                  <a:lnTo>
                    <a:pt x="279993" y="69453"/>
                  </a:lnTo>
                  <a:cubicBezTo>
                    <a:pt x="280309" y="70133"/>
                    <a:pt x="280552" y="70838"/>
                    <a:pt x="280844" y="71518"/>
                  </a:cubicBezTo>
                  <a:lnTo>
                    <a:pt x="281232" y="72563"/>
                  </a:lnTo>
                  <a:cubicBezTo>
                    <a:pt x="281378" y="72927"/>
                    <a:pt x="281475" y="73267"/>
                    <a:pt x="281597" y="73632"/>
                  </a:cubicBezTo>
                  <a:cubicBezTo>
                    <a:pt x="281815" y="74336"/>
                    <a:pt x="282058" y="75040"/>
                    <a:pt x="282277" y="75745"/>
                  </a:cubicBezTo>
                  <a:lnTo>
                    <a:pt x="282884" y="77907"/>
                  </a:lnTo>
                  <a:cubicBezTo>
                    <a:pt x="283589" y="80773"/>
                    <a:pt x="284099" y="83688"/>
                    <a:pt x="284390" y="86628"/>
                  </a:cubicBezTo>
                  <a:lnTo>
                    <a:pt x="284536" y="87721"/>
                  </a:lnTo>
                  <a:lnTo>
                    <a:pt x="284609" y="88838"/>
                  </a:lnTo>
                  <a:cubicBezTo>
                    <a:pt x="284657" y="89567"/>
                    <a:pt x="284706" y="90296"/>
                    <a:pt x="284730" y="91025"/>
                  </a:cubicBezTo>
                  <a:cubicBezTo>
                    <a:pt x="284755" y="92507"/>
                    <a:pt x="284779" y="93964"/>
                    <a:pt x="284706" y="95422"/>
                  </a:cubicBezTo>
                  <a:cubicBezTo>
                    <a:pt x="284682" y="96903"/>
                    <a:pt x="284512" y="98337"/>
                    <a:pt x="284414" y="99794"/>
                  </a:cubicBezTo>
                  <a:cubicBezTo>
                    <a:pt x="284317" y="100523"/>
                    <a:pt x="284220" y="101252"/>
                    <a:pt x="284123" y="101980"/>
                  </a:cubicBezTo>
                  <a:lnTo>
                    <a:pt x="284002" y="103074"/>
                  </a:lnTo>
                  <a:lnTo>
                    <a:pt x="283807" y="104142"/>
                  </a:lnTo>
                  <a:cubicBezTo>
                    <a:pt x="283321" y="107009"/>
                    <a:pt x="282641" y="109851"/>
                    <a:pt x="281791" y="112645"/>
                  </a:cubicBezTo>
                  <a:lnTo>
                    <a:pt x="281135" y="114734"/>
                  </a:lnTo>
                  <a:cubicBezTo>
                    <a:pt x="280892" y="115414"/>
                    <a:pt x="280625" y="116094"/>
                    <a:pt x="280382" y="116799"/>
                  </a:cubicBezTo>
                  <a:lnTo>
                    <a:pt x="279993" y="117819"/>
                  </a:lnTo>
                  <a:cubicBezTo>
                    <a:pt x="279872" y="118159"/>
                    <a:pt x="279726" y="118499"/>
                    <a:pt x="279580" y="118839"/>
                  </a:cubicBezTo>
                  <a:cubicBezTo>
                    <a:pt x="279289" y="119495"/>
                    <a:pt x="279022" y="120175"/>
                    <a:pt x="278706" y="120856"/>
                  </a:cubicBezTo>
                  <a:cubicBezTo>
                    <a:pt x="278074" y="122167"/>
                    <a:pt x="277491" y="123503"/>
                    <a:pt x="276762" y="124767"/>
                  </a:cubicBezTo>
                  <a:lnTo>
                    <a:pt x="276252" y="125738"/>
                  </a:lnTo>
                  <a:lnTo>
                    <a:pt x="275985" y="126224"/>
                  </a:lnTo>
                  <a:lnTo>
                    <a:pt x="275694" y="126710"/>
                  </a:lnTo>
                  <a:lnTo>
                    <a:pt x="274576" y="128580"/>
                  </a:lnTo>
                  <a:cubicBezTo>
                    <a:pt x="271442" y="133609"/>
                    <a:pt x="267604" y="138152"/>
                    <a:pt x="263159" y="142063"/>
                  </a:cubicBezTo>
                  <a:lnTo>
                    <a:pt x="262333" y="142816"/>
                  </a:lnTo>
                  <a:cubicBezTo>
                    <a:pt x="262041" y="143059"/>
                    <a:pt x="261750" y="143277"/>
                    <a:pt x="261458" y="143520"/>
                  </a:cubicBezTo>
                  <a:cubicBezTo>
                    <a:pt x="260875" y="144006"/>
                    <a:pt x="260292" y="144443"/>
                    <a:pt x="259709" y="144905"/>
                  </a:cubicBezTo>
                  <a:cubicBezTo>
                    <a:pt x="258495" y="145755"/>
                    <a:pt x="257280" y="146678"/>
                    <a:pt x="256017" y="147431"/>
                  </a:cubicBezTo>
                  <a:lnTo>
                    <a:pt x="255094" y="148014"/>
                  </a:lnTo>
                  <a:lnTo>
                    <a:pt x="254632" y="148330"/>
                  </a:lnTo>
                  <a:lnTo>
                    <a:pt x="254195" y="148621"/>
                  </a:lnTo>
                  <a:lnTo>
                    <a:pt x="252276" y="149715"/>
                  </a:lnTo>
                  <a:cubicBezTo>
                    <a:pt x="251644" y="150079"/>
                    <a:pt x="250988" y="150395"/>
                    <a:pt x="250357" y="150735"/>
                  </a:cubicBezTo>
                  <a:lnTo>
                    <a:pt x="249385" y="151245"/>
                  </a:lnTo>
                  <a:lnTo>
                    <a:pt x="248389" y="151707"/>
                  </a:lnTo>
                  <a:cubicBezTo>
                    <a:pt x="243166" y="154160"/>
                    <a:pt x="237749" y="156103"/>
                    <a:pt x="232162" y="157561"/>
                  </a:cubicBezTo>
                  <a:cubicBezTo>
                    <a:pt x="229417" y="158290"/>
                    <a:pt x="226672" y="158921"/>
                    <a:pt x="223902" y="159480"/>
                  </a:cubicBezTo>
                  <a:cubicBezTo>
                    <a:pt x="221133" y="160039"/>
                    <a:pt x="218364" y="160525"/>
                    <a:pt x="215619" y="160962"/>
                  </a:cubicBezTo>
                  <a:lnTo>
                    <a:pt x="213554" y="161278"/>
                  </a:lnTo>
                  <a:cubicBezTo>
                    <a:pt x="212849" y="161399"/>
                    <a:pt x="212169" y="161496"/>
                    <a:pt x="211465" y="161569"/>
                  </a:cubicBezTo>
                  <a:lnTo>
                    <a:pt x="207335" y="162128"/>
                  </a:lnTo>
                  <a:lnTo>
                    <a:pt x="203181" y="162662"/>
                  </a:lnTo>
                  <a:cubicBezTo>
                    <a:pt x="201796" y="162808"/>
                    <a:pt x="200412" y="162954"/>
                    <a:pt x="199027" y="163100"/>
                  </a:cubicBezTo>
                  <a:cubicBezTo>
                    <a:pt x="196234" y="163367"/>
                    <a:pt x="193464" y="163707"/>
                    <a:pt x="190646" y="163853"/>
                  </a:cubicBezTo>
                  <a:lnTo>
                    <a:pt x="186444" y="164168"/>
                  </a:lnTo>
                  <a:cubicBezTo>
                    <a:pt x="185059" y="164266"/>
                    <a:pt x="183650" y="164387"/>
                    <a:pt x="182241" y="164436"/>
                  </a:cubicBezTo>
                  <a:cubicBezTo>
                    <a:pt x="182897" y="164217"/>
                    <a:pt x="184816" y="163901"/>
                    <a:pt x="181561" y="163901"/>
                  </a:cubicBezTo>
                  <a:lnTo>
                    <a:pt x="183699" y="163804"/>
                  </a:lnTo>
                  <a:lnTo>
                    <a:pt x="185812" y="163610"/>
                  </a:lnTo>
                  <a:lnTo>
                    <a:pt x="190063" y="163270"/>
                  </a:lnTo>
                  <a:lnTo>
                    <a:pt x="192201" y="163075"/>
                  </a:lnTo>
                  <a:lnTo>
                    <a:pt x="193246" y="163002"/>
                  </a:lnTo>
                  <a:lnTo>
                    <a:pt x="194314" y="162881"/>
                  </a:lnTo>
                  <a:lnTo>
                    <a:pt x="198541" y="162419"/>
                  </a:lnTo>
                  <a:lnTo>
                    <a:pt x="202768" y="161958"/>
                  </a:lnTo>
                  <a:lnTo>
                    <a:pt x="206971" y="161375"/>
                  </a:lnTo>
                  <a:cubicBezTo>
                    <a:pt x="209764" y="160986"/>
                    <a:pt x="212558" y="160597"/>
                    <a:pt x="215352" y="160160"/>
                  </a:cubicBezTo>
                  <a:cubicBezTo>
                    <a:pt x="218145" y="159699"/>
                    <a:pt x="220939" y="159213"/>
                    <a:pt x="223732" y="158630"/>
                  </a:cubicBezTo>
                  <a:cubicBezTo>
                    <a:pt x="226526" y="158047"/>
                    <a:pt x="229320" y="157415"/>
                    <a:pt x="232089" y="156662"/>
                  </a:cubicBezTo>
                  <a:cubicBezTo>
                    <a:pt x="234858" y="155909"/>
                    <a:pt x="237603" y="155059"/>
                    <a:pt x="240324" y="154087"/>
                  </a:cubicBezTo>
                  <a:cubicBezTo>
                    <a:pt x="241028" y="153844"/>
                    <a:pt x="241684" y="153553"/>
                    <a:pt x="242365" y="153310"/>
                  </a:cubicBezTo>
                  <a:lnTo>
                    <a:pt x="243385" y="152921"/>
                  </a:lnTo>
                  <a:cubicBezTo>
                    <a:pt x="243725" y="152775"/>
                    <a:pt x="244065" y="152630"/>
                    <a:pt x="244381" y="152484"/>
                  </a:cubicBezTo>
                  <a:cubicBezTo>
                    <a:pt x="245061" y="152217"/>
                    <a:pt x="245717" y="151925"/>
                    <a:pt x="246397" y="151634"/>
                  </a:cubicBezTo>
                  <a:lnTo>
                    <a:pt x="248389" y="150711"/>
                  </a:lnTo>
                  <a:cubicBezTo>
                    <a:pt x="249045" y="150395"/>
                    <a:pt x="249677" y="150055"/>
                    <a:pt x="250332" y="149715"/>
                  </a:cubicBezTo>
                  <a:cubicBezTo>
                    <a:pt x="250988" y="149374"/>
                    <a:pt x="251644" y="149034"/>
                    <a:pt x="252276" y="148670"/>
                  </a:cubicBezTo>
                  <a:lnTo>
                    <a:pt x="254195" y="147553"/>
                  </a:lnTo>
                  <a:lnTo>
                    <a:pt x="256041" y="146387"/>
                  </a:lnTo>
                  <a:cubicBezTo>
                    <a:pt x="258543" y="144759"/>
                    <a:pt x="260924" y="142937"/>
                    <a:pt x="263134" y="140945"/>
                  </a:cubicBezTo>
                  <a:lnTo>
                    <a:pt x="263960" y="140192"/>
                  </a:lnTo>
                  <a:lnTo>
                    <a:pt x="264762" y="139415"/>
                  </a:lnTo>
                  <a:cubicBezTo>
                    <a:pt x="265272" y="138905"/>
                    <a:pt x="265831" y="138394"/>
                    <a:pt x="266341" y="137836"/>
                  </a:cubicBezTo>
                  <a:lnTo>
                    <a:pt x="267847" y="136208"/>
                  </a:lnTo>
                  <a:lnTo>
                    <a:pt x="268212" y="135795"/>
                  </a:lnTo>
                  <a:lnTo>
                    <a:pt x="268552" y="135358"/>
                  </a:lnTo>
                  <a:lnTo>
                    <a:pt x="269256" y="134508"/>
                  </a:lnTo>
                  <a:cubicBezTo>
                    <a:pt x="270228" y="133390"/>
                    <a:pt x="271078" y="132176"/>
                    <a:pt x="271953" y="130985"/>
                  </a:cubicBezTo>
                  <a:cubicBezTo>
                    <a:pt x="272778" y="129771"/>
                    <a:pt x="273629" y="128556"/>
                    <a:pt x="274382" y="127293"/>
                  </a:cubicBezTo>
                  <a:lnTo>
                    <a:pt x="274916" y="126346"/>
                  </a:lnTo>
                  <a:lnTo>
                    <a:pt x="275208" y="125860"/>
                  </a:lnTo>
                  <a:lnTo>
                    <a:pt x="275451" y="125374"/>
                  </a:lnTo>
                  <a:lnTo>
                    <a:pt x="276519" y="123455"/>
                  </a:lnTo>
                  <a:cubicBezTo>
                    <a:pt x="276860" y="122799"/>
                    <a:pt x="277151" y="122119"/>
                    <a:pt x="277491" y="121463"/>
                  </a:cubicBezTo>
                  <a:lnTo>
                    <a:pt x="277953" y="120467"/>
                  </a:lnTo>
                  <a:lnTo>
                    <a:pt x="278390" y="119471"/>
                  </a:lnTo>
                  <a:cubicBezTo>
                    <a:pt x="279556" y="116774"/>
                    <a:pt x="280552" y="114005"/>
                    <a:pt x="281378" y="111187"/>
                  </a:cubicBezTo>
                  <a:lnTo>
                    <a:pt x="281961" y="109074"/>
                  </a:lnTo>
                  <a:cubicBezTo>
                    <a:pt x="282131" y="108369"/>
                    <a:pt x="282277" y="107641"/>
                    <a:pt x="282447" y="106936"/>
                  </a:cubicBezTo>
                  <a:lnTo>
                    <a:pt x="282690" y="105867"/>
                  </a:lnTo>
                  <a:lnTo>
                    <a:pt x="282884" y="104774"/>
                  </a:lnTo>
                  <a:cubicBezTo>
                    <a:pt x="283006" y="104045"/>
                    <a:pt x="283151" y="103341"/>
                    <a:pt x="283248" y="102612"/>
                  </a:cubicBezTo>
                  <a:cubicBezTo>
                    <a:pt x="283686" y="99697"/>
                    <a:pt x="283929" y="96758"/>
                    <a:pt x="283977" y="93818"/>
                  </a:cubicBezTo>
                  <a:cubicBezTo>
                    <a:pt x="284026" y="90879"/>
                    <a:pt x="283856" y="87915"/>
                    <a:pt x="283491" y="85000"/>
                  </a:cubicBezTo>
                  <a:cubicBezTo>
                    <a:pt x="283394" y="84247"/>
                    <a:pt x="283273" y="83518"/>
                    <a:pt x="283151" y="82790"/>
                  </a:cubicBezTo>
                  <a:lnTo>
                    <a:pt x="282981" y="81697"/>
                  </a:lnTo>
                  <a:lnTo>
                    <a:pt x="282763" y="80603"/>
                  </a:lnTo>
                  <a:cubicBezTo>
                    <a:pt x="282593" y="79875"/>
                    <a:pt x="282471" y="79146"/>
                    <a:pt x="282277" y="78417"/>
                  </a:cubicBezTo>
                  <a:lnTo>
                    <a:pt x="281694" y="76255"/>
                  </a:lnTo>
                  <a:cubicBezTo>
                    <a:pt x="281621" y="75891"/>
                    <a:pt x="281499" y="75551"/>
                    <a:pt x="281378" y="75186"/>
                  </a:cubicBezTo>
                  <a:lnTo>
                    <a:pt x="281038" y="74117"/>
                  </a:lnTo>
                  <a:lnTo>
                    <a:pt x="280698" y="73049"/>
                  </a:lnTo>
                  <a:cubicBezTo>
                    <a:pt x="280576" y="72708"/>
                    <a:pt x="280431" y="72344"/>
                    <a:pt x="280285" y="72004"/>
                  </a:cubicBezTo>
                  <a:cubicBezTo>
                    <a:pt x="280018" y="71324"/>
                    <a:pt x="279750" y="70595"/>
                    <a:pt x="279483" y="69915"/>
                  </a:cubicBezTo>
                  <a:lnTo>
                    <a:pt x="278536" y="67874"/>
                  </a:lnTo>
                  <a:cubicBezTo>
                    <a:pt x="278244" y="67170"/>
                    <a:pt x="277880" y="66514"/>
                    <a:pt x="277515" y="65858"/>
                  </a:cubicBezTo>
                  <a:cubicBezTo>
                    <a:pt x="277175" y="65178"/>
                    <a:pt x="276835" y="64498"/>
                    <a:pt x="276447" y="63866"/>
                  </a:cubicBezTo>
                  <a:lnTo>
                    <a:pt x="275256" y="61923"/>
                  </a:lnTo>
                  <a:cubicBezTo>
                    <a:pt x="274843" y="61291"/>
                    <a:pt x="274406" y="60684"/>
                    <a:pt x="273993" y="60052"/>
                  </a:cubicBezTo>
                  <a:cubicBezTo>
                    <a:pt x="273774" y="59736"/>
                    <a:pt x="273556" y="59445"/>
                    <a:pt x="273337" y="59129"/>
                  </a:cubicBezTo>
                  <a:lnTo>
                    <a:pt x="272657" y="58255"/>
                  </a:lnTo>
                  <a:cubicBezTo>
                    <a:pt x="272171" y="57672"/>
                    <a:pt x="271758" y="57064"/>
                    <a:pt x="271272" y="56506"/>
                  </a:cubicBezTo>
                  <a:lnTo>
                    <a:pt x="269815" y="54805"/>
                  </a:lnTo>
                  <a:cubicBezTo>
                    <a:pt x="269572" y="54514"/>
                    <a:pt x="269329" y="54246"/>
                    <a:pt x="269062" y="53979"/>
                  </a:cubicBezTo>
                  <a:lnTo>
                    <a:pt x="268309" y="53178"/>
                  </a:lnTo>
                  <a:cubicBezTo>
                    <a:pt x="267313" y="52084"/>
                    <a:pt x="266244" y="51113"/>
                    <a:pt x="265199" y="50068"/>
                  </a:cubicBezTo>
                  <a:cubicBezTo>
                    <a:pt x="264106" y="49096"/>
                    <a:pt x="263037" y="48100"/>
                    <a:pt x="261920" y="47202"/>
                  </a:cubicBezTo>
                  <a:cubicBezTo>
                    <a:pt x="257474" y="43461"/>
                    <a:pt x="252762" y="40230"/>
                    <a:pt x="248049" y="37193"/>
                  </a:cubicBezTo>
                  <a:cubicBezTo>
                    <a:pt x="245693" y="35687"/>
                    <a:pt x="243361" y="34230"/>
                    <a:pt x="241004" y="32772"/>
                  </a:cubicBezTo>
                  <a:lnTo>
                    <a:pt x="237506" y="30610"/>
                  </a:lnTo>
                  <a:lnTo>
                    <a:pt x="236656" y="30076"/>
                  </a:lnTo>
                  <a:lnTo>
                    <a:pt x="236219" y="29784"/>
                  </a:lnTo>
                  <a:lnTo>
                    <a:pt x="235806" y="29541"/>
                  </a:lnTo>
                  <a:lnTo>
                    <a:pt x="234178" y="28472"/>
                  </a:lnTo>
                  <a:cubicBezTo>
                    <a:pt x="229878" y="25557"/>
                    <a:pt x="225627" y="22156"/>
                    <a:pt x="221206" y="18731"/>
                  </a:cubicBezTo>
                  <a:cubicBezTo>
                    <a:pt x="218971" y="17031"/>
                    <a:pt x="216712" y="15306"/>
                    <a:pt x="214331" y="13630"/>
                  </a:cubicBezTo>
                  <a:cubicBezTo>
                    <a:pt x="213190" y="12804"/>
                    <a:pt x="211951" y="12002"/>
                    <a:pt x="210736" y="11176"/>
                  </a:cubicBezTo>
                  <a:cubicBezTo>
                    <a:pt x="209473" y="10399"/>
                    <a:pt x="208210" y="9622"/>
                    <a:pt x="206898" y="8844"/>
                  </a:cubicBezTo>
                  <a:cubicBezTo>
                    <a:pt x="205610" y="8067"/>
                    <a:pt x="204226" y="7387"/>
                    <a:pt x="202865" y="6707"/>
                  </a:cubicBezTo>
                  <a:cubicBezTo>
                    <a:pt x="201456" y="6051"/>
                    <a:pt x="200072" y="5395"/>
                    <a:pt x="198541" y="4885"/>
                  </a:cubicBezTo>
                  <a:lnTo>
                    <a:pt x="197424" y="4472"/>
                  </a:lnTo>
                  <a:cubicBezTo>
                    <a:pt x="197059" y="4326"/>
                    <a:pt x="196695" y="4229"/>
                    <a:pt x="196306" y="4132"/>
                  </a:cubicBezTo>
                  <a:lnTo>
                    <a:pt x="194047" y="3476"/>
                  </a:lnTo>
                  <a:cubicBezTo>
                    <a:pt x="193318" y="3257"/>
                    <a:pt x="192541" y="3111"/>
                    <a:pt x="191812" y="2941"/>
                  </a:cubicBezTo>
                  <a:cubicBezTo>
                    <a:pt x="191059" y="2796"/>
                    <a:pt x="190306" y="2601"/>
                    <a:pt x="189553" y="2504"/>
                  </a:cubicBezTo>
                  <a:lnTo>
                    <a:pt x="189747" y="1435"/>
                  </a:lnTo>
                  <a:lnTo>
                    <a:pt x="188144" y="1168"/>
                  </a:lnTo>
                  <a:cubicBezTo>
                    <a:pt x="187610" y="1071"/>
                    <a:pt x="187051" y="949"/>
                    <a:pt x="186541" y="901"/>
                  </a:cubicBezTo>
                  <a:lnTo>
                    <a:pt x="183334" y="512"/>
                  </a:lnTo>
                  <a:lnTo>
                    <a:pt x="180152" y="245"/>
                  </a:lnTo>
                  <a:cubicBezTo>
                    <a:pt x="179107" y="172"/>
                    <a:pt x="178063" y="148"/>
                    <a:pt x="176994" y="99"/>
                  </a:cubicBezTo>
                  <a:cubicBezTo>
                    <a:pt x="175288" y="30"/>
                    <a:pt x="173586" y="1"/>
                    <a:pt x="1718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27" name="Shape 27"/>
        <p:cNvGrpSpPr/>
        <p:nvPr/>
      </p:nvGrpSpPr>
      <p:grpSpPr>
        <a:xfrm>
          <a:off x="0" y="0"/>
          <a:ext cx="0" cy="0"/>
          <a:chOff x="0" y="0"/>
          <a:chExt cx="0" cy="0"/>
        </a:xfrm>
      </p:grpSpPr>
      <p:grpSp>
        <p:nvGrpSpPr>
          <p:cNvPr id="28" name="Google Shape;28;p3"/>
          <p:cNvGrpSpPr/>
          <p:nvPr/>
        </p:nvGrpSpPr>
        <p:grpSpPr>
          <a:xfrm rot="-17495">
            <a:off x="7816566" y="1677241"/>
            <a:ext cx="1977142" cy="2391637"/>
            <a:chOff x="235075" y="777725"/>
            <a:chExt cx="7186900" cy="4132775"/>
          </a:xfrm>
        </p:grpSpPr>
        <p:sp>
          <p:nvSpPr>
            <p:cNvPr id="29" name="Google Shape;29;p3"/>
            <p:cNvSpPr/>
            <p:nvPr/>
          </p:nvSpPr>
          <p:spPr>
            <a:xfrm>
              <a:off x="342575" y="932875"/>
              <a:ext cx="7079400" cy="3826525"/>
            </a:xfrm>
            <a:custGeom>
              <a:rect b="b" l="l" r="r" t="t"/>
              <a:pathLst>
                <a:path extrusionOk="0" h="153061" w="283176">
                  <a:moveTo>
                    <a:pt x="168404" y="0"/>
                  </a:moveTo>
                  <a:cubicBezTo>
                    <a:pt x="157709" y="0"/>
                    <a:pt x="146666" y="1269"/>
                    <a:pt x="137470" y="1958"/>
                  </a:cubicBezTo>
                  <a:cubicBezTo>
                    <a:pt x="99769" y="4776"/>
                    <a:pt x="61970" y="14736"/>
                    <a:pt x="30657" y="36550"/>
                  </a:cubicBezTo>
                  <a:cubicBezTo>
                    <a:pt x="16422" y="46461"/>
                    <a:pt x="2915" y="60284"/>
                    <a:pt x="1336" y="77580"/>
                  </a:cubicBezTo>
                  <a:cubicBezTo>
                    <a:pt x="0" y="92204"/>
                    <a:pt x="7774" y="106560"/>
                    <a:pt x="18778" y="116301"/>
                  </a:cubicBezTo>
                  <a:cubicBezTo>
                    <a:pt x="29807" y="126043"/>
                    <a:pt x="43726" y="131800"/>
                    <a:pt x="57670" y="136415"/>
                  </a:cubicBezTo>
                  <a:cubicBezTo>
                    <a:pt x="91058" y="147472"/>
                    <a:pt x="125903" y="153060"/>
                    <a:pt x="160873" y="153060"/>
                  </a:cubicBezTo>
                  <a:cubicBezTo>
                    <a:pt x="176382" y="153060"/>
                    <a:pt x="191917" y="151961"/>
                    <a:pt x="207359" y="149752"/>
                  </a:cubicBezTo>
                  <a:cubicBezTo>
                    <a:pt x="222226" y="147614"/>
                    <a:pt x="237360" y="144286"/>
                    <a:pt x="249871" y="135929"/>
                  </a:cubicBezTo>
                  <a:cubicBezTo>
                    <a:pt x="275062" y="119095"/>
                    <a:pt x="283175" y="80398"/>
                    <a:pt x="265102" y="56057"/>
                  </a:cubicBezTo>
                  <a:cubicBezTo>
                    <a:pt x="255968" y="43789"/>
                    <a:pt x="242097" y="36137"/>
                    <a:pt x="229125" y="28024"/>
                  </a:cubicBezTo>
                  <a:cubicBezTo>
                    <a:pt x="217003" y="20420"/>
                    <a:pt x="204881" y="7643"/>
                    <a:pt x="191278" y="3027"/>
                  </a:cubicBezTo>
                  <a:cubicBezTo>
                    <a:pt x="184502" y="737"/>
                    <a:pt x="176554" y="0"/>
                    <a:pt x="168404" y="0"/>
                  </a:cubicBezTo>
                  <a:close/>
                </a:path>
              </a:pathLst>
            </a:custGeom>
            <a:solidFill>
              <a:srgbClr val="35C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235075" y="777725"/>
              <a:ext cx="7126775" cy="4132775"/>
            </a:xfrm>
            <a:custGeom>
              <a:rect b="b" l="l" r="r" t="t"/>
              <a:pathLst>
                <a:path extrusionOk="0" h="165311" w="285071">
                  <a:moveTo>
                    <a:pt x="193683" y="2310"/>
                  </a:moveTo>
                  <a:lnTo>
                    <a:pt x="194120" y="2431"/>
                  </a:lnTo>
                  <a:lnTo>
                    <a:pt x="194557" y="2553"/>
                  </a:lnTo>
                  <a:lnTo>
                    <a:pt x="195456" y="2820"/>
                  </a:lnTo>
                  <a:lnTo>
                    <a:pt x="196198" y="3047"/>
                  </a:lnTo>
                  <a:lnTo>
                    <a:pt x="196198" y="3047"/>
                  </a:lnTo>
                  <a:cubicBezTo>
                    <a:pt x="196113" y="3020"/>
                    <a:pt x="196027" y="2993"/>
                    <a:pt x="195942" y="2966"/>
                  </a:cubicBezTo>
                  <a:lnTo>
                    <a:pt x="194825" y="2626"/>
                  </a:lnTo>
                  <a:cubicBezTo>
                    <a:pt x="194436" y="2504"/>
                    <a:pt x="194072" y="2383"/>
                    <a:pt x="193683" y="2310"/>
                  </a:cubicBezTo>
                  <a:close/>
                  <a:moveTo>
                    <a:pt x="196198" y="3047"/>
                  </a:moveTo>
                  <a:cubicBezTo>
                    <a:pt x="196309" y="3081"/>
                    <a:pt x="196421" y="3115"/>
                    <a:pt x="196532" y="3149"/>
                  </a:cubicBezTo>
                  <a:lnTo>
                    <a:pt x="196532" y="3149"/>
                  </a:lnTo>
                  <a:lnTo>
                    <a:pt x="196198" y="3047"/>
                  </a:lnTo>
                  <a:close/>
                  <a:moveTo>
                    <a:pt x="196532" y="3149"/>
                  </a:moveTo>
                  <a:lnTo>
                    <a:pt x="197205" y="3354"/>
                  </a:lnTo>
                  <a:cubicBezTo>
                    <a:pt x="197213" y="3356"/>
                    <a:pt x="197220" y="3358"/>
                    <a:pt x="197228" y="3360"/>
                  </a:cubicBezTo>
                  <a:lnTo>
                    <a:pt x="197228" y="3360"/>
                  </a:lnTo>
                  <a:cubicBezTo>
                    <a:pt x="196996" y="3288"/>
                    <a:pt x="196764" y="3219"/>
                    <a:pt x="196532" y="3149"/>
                  </a:cubicBezTo>
                  <a:close/>
                  <a:moveTo>
                    <a:pt x="197228" y="3360"/>
                  </a:moveTo>
                  <a:lnTo>
                    <a:pt x="197228" y="3360"/>
                  </a:lnTo>
                  <a:cubicBezTo>
                    <a:pt x="197350" y="3398"/>
                    <a:pt x="197472" y="3437"/>
                    <a:pt x="197593" y="3477"/>
                  </a:cubicBezTo>
                  <a:lnTo>
                    <a:pt x="197593" y="3477"/>
                  </a:lnTo>
                  <a:cubicBezTo>
                    <a:pt x="197473" y="3434"/>
                    <a:pt x="197353" y="3392"/>
                    <a:pt x="197228" y="3360"/>
                  </a:cubicBezTo>
                  <a:close/>
                  <a:moveTo>
                    <a:pt x="197593" y="3477"/>
                  </a:moveTo>
                  <a:lnTo>
                    <a:pt x="197593" y="3477"/>
                  </a:lnTo>
                  <a:cubicBezTo>
                    <a:pt x="197745" y="3533"/>
                    <a:pt x="197897" y="3593"/>
                    <a:pt x="198055" y="3646"/>
                  </a:cubicBezTo>
                  <a:lnTo>
                    <a:pt x="198930" y="3986"/>
                  </a:lnTo>
                  <a:cubicBezTo>
                    <a:pt x="199513" y="4205"/>
                    <a:pt x="200096" y="4423"/>
                    <a:pt x="200655" y="4666"/>
                  </a:cubicBezTo>
                  <a:cubicBezTo>
                    <a:pt x="200971" y="4803"/>
                    <a:pt x="201287" y="4943"/>
                    <a:pt x="201601" y="5085"/>
                  </a:cubicBezTo>
                  <a:lnTo>
                    <a:pt x="201601" y="5085"/>
                  </a:lnTo>
                  <a:lnTo>
                    <a:pt x="200412" y="4545"/>
                  </a:lnTo>
                  <a:lnTo>
                    <a:pt x="198201" y="3694"/>
                  </a:lnTo>
                  <a:cubicBezTo>
                    <a:pt x="197999" y="3616"/>
                    <a:pt x="197796" y="3545"/>
                    <a:pt x="197593" y="3477"/>
                  </a:cubicBezTo>
                  <a:close/>
                  <a:moveTo>
                    <a:pt x="201601" y="5085"/>
                  </a:moveTo>
                  <a:lnTo>
                    <a:pt x="201792" y="5172"/>
                  </a:lnTo>
                  <a:lnTo>
                    <a:pt x="201792" y="5172"/>
                  </a:lnTo>
                  <a:cubicBezTo>
                    <a:pt x="201728" y="5143"/>
                    <a:pt x="201665" y="5114"/>
                    <a:pt x="201601" y="5085"/>
                  </a:cubicBezTo>
                  <a:close/>
                  <a:moveTo>
                    <a:pt x="201792" y="5172"/>
                  </a:moveTo>
                  <a:cubicBezTo>
                    <a:pt x="202347" y="5425"/>
                    <a:pt x="202898" y="5687"/>
                    <a:pt x="203447" y="5957"/>
                  </a:cubicBezTo>
                  <a:lnTo>
                    <a:pt x="203447" y="5957"/>
                  </a:lnTo>
                  <a:cubicBezTo>
                    <a:pt x="203149" y="5808"/>
                    <a:pt x="202850" y="5661"/>
                    <a:pt x="202550" y="5516"/>
                  </a:cubicBezTo>
                  <a:lnTo>
                    <a:pt x="201792" y="5172"/>
                  </a:lnTo>
                  <a:close/>
                  <a:moveTo>
                    <a:pt x="203447" y="5957"/>
                  </a:moveTo>
                  <a:cubicBezTo>
                    <a:pt x="205025" y="6746"/>
                    <a:pt x="206570" y="7594"/>
                    <a:pt x="208082" y="8506"/>
                  </a:cubicBezTo>
                  <a:lnTo>
                    <a:pt x="208082" y="8506"/>
                  </a:lnTo>
                  <a:cubicBezTo>
                    <a:pt x="207745" y="8301"/>
                    <a:pt x="207407" y="8098"/>
                    <a:pt x="207068" y="7897"/>
                  </a:cubicBezTo>
                  <a:cubicBezTo>
                    <a:pt x="205877" y="7204"/>
                    <a:pt x="204670" y="6559"/>
                    <a:pt x="203447" y="5957"/>
                  </a:cubicBezTo>
                  <a:close/>
                  <a:moveTo>
                    <a:pt x="208082" y="8506"/>
                  </a:moveTo>
                  <a:cubicBezTo>
                    <a:pt x="208378" y="8686"/>
                    <a:pt x="208674" y="8868"/>
                    <a:pt x="208969" y="9051"/>
                  </a:cubicBezTo>
                  <a:lnTo>
                    <a:pt x="208969" y="9051"/>
                  </a:lnTo>
                  <a:cubicBezTo>
                    <a:pt x="208675" y="8867"/>
                    <a:pt x="208379" y="8685"/>
                    <a:pt x="208082" y="8506"/>
                  </a:cubicBezTo>
                  <a:close/>
                  <a:moveTo>
                    <a:pt x="274827" y="94613"/>
                  </a:moveTo>
                  <a:cubicBezTo>
                    <a:pt x="274825" y="94672"/>
                    <a:pt x="274822" y="94731"/>
                    <a:pt x="274819" y="94790"/>
                  </a:cubicBezTo>
                  <a:lnTo>
                    <a:pt x="274827" y="94613"/>
                  </a:lnTo>
                  <a:close/>
                  <a:moveTo>
                    <a:pt x="182036" y="164515"/>
                  </a:moveTo>
                  <a:cubicBezTo>
                    <a:pt x="182009" y="164557"/>
                    <a:pt x="182151" y="164591"/>
                    <a:pt x="182606" y="164606"/>
                  </a:cubicBezTo>
                  <a:cubicBezTo>
                    <a:pt x="182112" y="164589"/>
                    <a:pt x="181975" y="164562"/>
                    <a:pt x="182036" y="164515"/>
                  </a:cubicBezTo>
                  <a:close/>
                  <a:moveTo>
                    <a:pt x="171889" y="1"/>
                  </a:moveTo>
                  <a:cubicBezTo>
                    <a:pt x="169431" y="1"/>
                    <a:pt x="166985" y="62"/>
                    <a:pt x="164556" y="148"/>
                  </a:cubicBezTo>
                  <a:cubicBezTo>
                    <a:pt x="156370" y="512"/>
                    <a:pt x="148378" y="1314"/>
                    <a:pt x="140483" y="1872"/>
                  </a:cubicBezTo>
                  <a:cubicBezTo>
                    <a:pt x="132321" y="2456"/>
                    <a:pt x="124183" y="3379"/>
                    <a:pt x="116020" y="4666"/>
                  </a:cubicBezTo>
                  <a:lnTo>
                    <a:pt x="112960" y="5128"/>
                  </a:lnTo>
                  <a:cubicBezTo>
                    <a:pt x="111964" y="5298"/>
                    <a:pt x="110943" y="5516"/>
                    <a:pt x="109923" y="5686"/>
                  </a:cubicBezTo>
                  <a:lnTo>
                    <a:pt x="106887" y="6269"/>
                  </a:lnTo>
                  <a:lnTo>
                    <a:pt x="105380" y="6537"/>
                  </a:lnTo>
                  <a:lnTo>
                    <a:pt x="103850" y="6877"/>
                  </a:lnTo>
                  <a:cubicBezTo>
                    <a:pt x="101834" y="7314"/>
                    <a:pt x="99817" y="7727"/>
                    <a:pt x="97777" y="8188"/>
                  </a:cubicBezTo>
                  <a:lnTo>
                    <a:pt x="91704" y="9719"/>
                  </a:lnTo>
                  <a:cubicBezTo>
                    <a:pt x="90878" y="9913"/>
                    <a:pt x="90052" y="10180"/>
                    <a:pt x="89226" y="10423"/>
                  </a:cubicBezTo>
                  <a:lnTo>
                    <a:pt x="86797" y="11128"/>
                  </a:lnTo>
                  <a:lnTo>
                    <a:pt x="84416" y="11857"/>
                  </a:lnTo>
                  <a:cubicBezTo>
                    <a:pt x="83615" y="12099"/>
                    <a:pt x="82861" y="12391"/>
                    <a:pt x="82108" y="12634"/>
                  </a:cubicBezTo>
                  <a:lnTo>
                    <a:pt x="77614" y="14213"/>
                  </a:lnTo>
                  <a:cubicBezTo>
                    <a:pt x="76157" y="14747"/>
                    <a:pt x="74748" y="15355"/>
                    <a:pt x="73363" y="15889"/>
                  </a:cubicBezTo>
                  <a:lnTo>
                    <a:pt x="71323" y="16739"/>
                  </a:lnTo>
                  <a:lnTo>
                    <a:pt x="70327" y="17152"/>
                  </a:lnTo>
                  <a:lnTo>
                    <a:pt x="69331" y="17590"/>
                  </a:lnTo>
                  <a:lnTo>
                    <a:pt x="65517" y="19363"/>
                  </a:lnTo>
                  <a:lnTo>
                    <a:pt x="63671" y="20213"/>
                  </a:lnTo>
                  <a:lnTo>
                    <a:pt x="61922" y="21136"/>
                  </a:lnTo>
                  <a:lnTo>
                    <a:pt x="58521" y="22910"/>
                  </a:lnTo>
                  <a:lnTo>
                    <a:pt x="62772" y="21088"/>
                  </a:lnTo>
                  <a:lnTo>
                    <a:pt x="63841" y="20650"/>
                  </a:lnTo>
                  <a:lnTo>
                    <a:pt x="64909" y="20213"/>
                  </a:lnTo>
                  <a:lnTo>
                    <a:pt x="67072" y="19387"/>
                  </a:lnTo>
                  <a:lnTo>
                    <a:pt x="69234" y="18561"/>
                  </a:lnTo>
                  <a:cubicBezTo>
                    <a:pt x="69962" y="18270"/>
                    <a:pt x="70691" y="17978"/>
                    <a:pt x="71420" y="17735"/>
                  </a:cubicBezTo>
                  <a:lnTo>
                    <a:pt x="75817" y="16229"/>
                  </a:lnTo>
                  <a:cubicBezTo>
                    <a:pt x="76545" y="15962"/>
                    <a:pt x="77274" y="15695"/>
                    <a:pt x="78027" y="15476"/>
                  </a:cubicBezTo>
                  <a:lnTo>
                    <a:pt x="80238" y="14796"/>
                  </a:lnTo>
                  <a:cubicBezTo>
                    <a:pt x="81720" y="14334"/>
                    <a:pt x="83202" y="13873"/>
                    <a:pt x="84708" y="13411"/>
                  </a:cubicBezTo>
                  <a:lnTo>
                    <a:pt x="89202" y="12172"/>
                  </a:lnTo>
                  <a:lnTo>
                    <a:pt x="91461" y="11565"/>
                  </a:lnTo>
                  <a:lnTo>
                    <a:pt x="93744" y="11031"/>
                  </a:lnTo>
                  <a:lnTo>
                    <a:pt x="98287" y="9913"/>
                  </a:lnTo>
                  <a:cubicBezTo>
                    <a:pt x="99817" y="9597"/>
                    <a:pt x="101372" y="9282"/>
                    <a:pt x="102878" y="8942"/>
                  </a:cubicBezTo>
                  <a:lnTo>
                    <a:pt x="105186" y="8480"/>
                  </a:lnTo>
                  <a:cubicBezTo>
                    <a:pt x="105963" y="8310"/>
                    <a:pt x="106716" y="8188"/>
                    <a:pt x="107494" y="8043"/>
                  </a:cubicBezTo>
                  <a:lnTo>
                    <a:pt x="112134" y="7217"/>
                  </a:lnTo>
                  <a:cubicBezTo>
                    <a:pt x="118328" y="6197"/>
                    <a:pt x="124547" y="5322"/>
                    <a:pt x="130839" y="4715"/>
                  </a:cubicBezTo>
                  <a:lnTo>
                    <a:pt x="133195" y="4472"/>
                  </a:lnTo>
                  <a:lnTo>
                    <a:pt x="134361" y="4350"/>
                  </a:lnTo>
                  <a:lnTo>
                    <a:pt x="135551" y="4277"/>
                  </a:lnTo>
                  <a:lnTo>
                    <a:pt x="140264" y="3913"/>
                  </a:lnTo>
                  <a:lnTo>
                    <a:pt x="141454" y="3816"/>
                  </a:lnTo>
                  <a:lnTo>
                    <a:pt x="142596" y="3743"/>
                  </a:lnTo>
                  <a:lnTo>
                    <a:pt x="144928" y="3573"/>
                  </a:lnTo>
                  <a:lnTo>
                    <a:pt x="149568" y="3209"/>
                  </a:lnTo>
                  <a:cubicBezTo>
                    <a:pt x="155811" y="2747"/>
                    <a:pt x="162151" y="2261"/>
                    <a:pt x="168589" y="2140"/>
                  </a:cubicBezTo>
                  <a:lnTo>
                    <a:pt x="171018" y="2115"/>
                  </a:lnTo>
                  <a:cubicBezTo>
                    <a:pt x="171419" y="2103"/>
                    <a:pt x="171820" y="2097"/>
                    <a:pt x="172224" y="2097"/>
                  </a:cubicBezTo>
                  <a:cubicBezTo>
                    <a:pt x="172628" y="2097"/>
                    <a:pt x="173034" y="2103"/>
                    <a:pt x="173447" y="2115"/>
                  </a:cubicBezTo>
                  <a:lnTo>
                    <a:pt x="175877" y="2164"/>
                  </a:lnTo>
                  <a:cubicBezTo>
                    <a:pt x="176678" y="2188"/>
                    <a:pt x="177504" y="2237"/>
                    <a:pt x="178330" y="2261"/>
                  </a:cubicBezTo>
                  <a:lnTo>
                    <a:pt x="179545" y="2334"/>
                  </a:lnTo>
                  <a:cubicBezTo>
                    <a:pt x="179958" y="2358"/>
                    <a:pt x="180346" y="2407"/>
                    <a:pt x="180759" y="2431"/>
                  </a:cubicBezTo>
                  <a:lnTo>
                    <a:pt x="183237" y="2650"/>
                  </a:lnTo>
                  <a:lnTo>
                    <a:pt x="185691" y="2941"/>
                  </a:lnTo>
                  <a:cubicBezTo>
                    <a:pt x="186104" y="2990"/>
                    <a:pt x="186517" y="3039"/>
                    <a:pt x="186930" y="3111"/>
                  </a:cubicBezTo>
                  <a:lnTo>
                    <a:pt x="188168" y="3330"/>
                  </a:lnTo>
                  <a:lnTo>
                    <a:pt x="189407" y="3549"/>
                  </a:lnTo>
                  <a:cubicBezTo>
                    <a:pt x="189820" y="3622"/>
                    <a:pt x="190233" y="3694"/>
                    <a:pt x="190646" y="3792"/>
                  </a:cubicBezTo>
                  <a:lnTo>
                    <a:pt x="193124" y="4350"/>
                  </a:lnTo>
                  <a:cubicBezTo>
                    <a:pt x="193537" y="4447"/>
                    <a:pt x="193950" y="4569"/>
                    <a:pt x="194363" y="4690"/>
                  </a:cubicBezTo>
                  <a:lnTo>
                    <a:pt x="195602" y="5079"/>
                  </a:lnTo>
                  <a:lnTo>
                    <a:pt x="196841" y="5443"/>
                  </a:lnTo>
                  <a:lnTo>
                    <a:pt x="198055" y="5905"/>
                  </a:lnTo>
                  <a:cubicBezTo>
                    <a:pt x="201238" y="7144"/>
                    <a:pt x="204299" y="8650"/>
                    <a:pt x="207189" y="10448"/>
                  </a:cubicBezTo>
                  <a:cubicBezTo>
                    <a:pt x="212898" y="13921"/>
                    <a:pt x="217975" y="17954"/>
                    <a:pt x="222955" y="21865"/>
                  </a:cubicBezTo>
                  <a:cubicBezTo>
                    <a:pt x="225433" y="23808"/>
                    <a:pt x="227911" y="25752"/>
                    <a:pt x="230388" y="27574"/>
                  </a:cubicBezTo>
                  <a:cubicBezTo>
                    <a:pt x="231020" y="28035"/>
                    <a:pt x="231627" y="28472"/>
                    <a:pt x="232259" y="28910"/>
                  </a:cubicBezTo>
                  <a:lnTo>
                    <a:pt x="233206" y="29566"/>
                  </a:lnTo>
                  <a:lnTo>
                    <a:pt x="234154" y="30173"/>
                  </a:lnTo>
                  <a:cubicBezTo>
                    <a:pt x="235368" y="30999"/>
                    <a:pt x="236753" y="31849"/>
                    <a:pt x="238065" y="32675"/>
                  </a:cubicBezTo>
                  <a:cubicBezTo>
                    <a:pt x="240761" y="34351"/>
                    <a:pt x="243482" y="36027"/>
                    <a:pt x="246178" y="37752"/>
                  </a:cubicBezTo>
                  <a:cubicBezTo>
                    <a:pt x="248875" y="39477"/>
                    <a:pt x="251571" y="41250"/>
                    <a:pt x="254243" y="43145"/>
                  </a:cubicBezTo>
                  <a:cubicBezTo>
                    <a:pt x="256891" y="45040"/>
                    <a:pt x="259491" y="47032"/>
                    <a:pt x="262017" y="49194"/>
                  </a:cubicBezTo>
                  <a:cubicBezTo>
                    <a:pt x="264543" y="51356"/>
                    <a:pt x="266924" y="53712"/>
                    <a:pt x="269135" y="56214"/>
                  </a:cubicBezTo>
                  <a:lnTo>
                    <a:pt x="269961" y="57161"/>
                  </a:lnTo>
                  <a:cubicBezTo>
                    <a:pt x="270228" y="57477"/>
                    <a:pt x="270495" y="57817"/>
                    <a:pt x="270762" y="58133"/>
                  </a:cubicBezTo>
                  <a:lnTo>
                    <a:pt x="272317" y="60125"/>
                  </a:lnTo>
                  <a:lnTo>
                    <a:pt x="273774" y="62239"/>
                  </a:lnTo>
                  <a:cubicBezTo>
                    <a:pt x="274017" y="62579"/>
                    <a:pt x="274236" y="62943"/>
                    <a:pt x="274455" y="63307"/>
                  </a:cubicBezTo>
                  <a:lnTo>
                    <a:pt x="275111" y="64401"/>
                  </a:lnTo>
                  <a:cubicBezTo>
                    <a:pt x="276811" y="67340"/>
                    <a:pt x="278269" y="70401"/>
                    <a:pt x="279410" y="73607"/>
                  </a:cubicBezTo>
                  <a:cubicBezTo>
                    <a:pt x="280528" y="76790"/>
                    <a:pt x="281354" y="80069"/>
                    <a:pt x="281864" y="83397"/>
                  </a:cubicBezTo>
                  <a:lnTo>
                    <a:pt x="282082" y="84636"/>
                  </a:lnTo>
                  <a:cubicBezTo>
                    <a:pt x="282155" y="85049"/>
                    <a:pt x="282180" y="85462"/>
                    <a:pt x="282228" y="85875"/>
                  </a:cubicBezTo>
                  <a:lnTo>
                    <a:pt x="282350" y="87138"/>
                  </a:lnTo>
                  <a:cubicBezTo>
                    <a:pt x="282398" y="87551"/>
                    <a:pt x="282447" y="87964"/>
                    <a:pt x="282471" y="88377"/>
                  </a:cubicBezTo>
                  <a:lnTo>
                    <a:pt x="282617" y="90879"/>
                  </a:lnTo>
                  <a:lnTo>
                    <a:pt x="282641" y="93381"/>
                  </a:lnTo>
                  <a:cubicBezTo>
                    <a:pt x="282593" y="100037"/>
                    <a:pt x="281524" y="106620"/>
                    <a:pt x="279459" y="112961"/>
                  </a:cubicBezTo>
                  <a:lnTo>
                    <a:pt x="279094" y="114127"/>
                  </a:lnTo>
                  <a:cubicBezTo>
                    <a:pt x="278973" y="114515"/>
                    <a:pt x="278803" y="114904"/>
                    <a:pt x="278657" y="115293"/>
                  </a:cubicBezTo>
                  <a:lnTo>
                    <a:pt x="278220" y="116459"/>
                  </a:lnTo>
                  <a:cubicBezTo>
                    <a:pt x="278074" y="116847"/>
                    <a:pt x="277928" y="117236"/>
                    <a:pt x="277758" y="117600"/>
                  </a:cubicBezTo>
                  <a:lnTo>
                    <a:pt x="276787" y="119884"/>
                  </a:lnTo>
                  <a:lnTo>
                    <a:pt x="275718" y="122094"/>
                  </a:lnTo>
                  <a:cubicBezTo>
                    <a:pt x="274236" y="125058"/>
                    <a:pt x="272536" y="127876"/>
                    <a:pt x="270616" y="130572"/>
                  </a:cubicBezTo>
                  <a:cubicBezTo>
                    <a:pt x="277224" y="121171"/>
                    <a:pt x="281208" y="110191"/>
                    <a:pt x="282204" y="98774"/>
                  </a:cubicBezTo>
                  <a:cubicBezTo>
                    <a:pt x="282447" y="95835"/>
                    <a:pt x="282495" y="92895"/>
                    <a:pt x="282350" y="89980"/>
                  </a:cubicBezTo>
                  <a:cubicBezTo>
                    <a:pt x="282180" y="87017"/>
                    <a:pt x="281815" y="84077"/>
                    <a:pt x="281208" y="81162"/>
                  </a:cubicBezTo>
                  <a:cubicBezTo>
                    <a:pt x="280601" y="78247"/>
                    <a:pt x="279775" y="75381"/>
                    <a:pt x="278706" y="72587"/>
                  </a:cubicBezTo>
                  <a:cubicBezTo>
                    <a:pt x="277637" y="69769"/>
                    <a:pt x="276325" y="67073"/>
                    <a:pt x="274770" y="64498"/>
                  </a:cubicBezTo>
                  <a:cubicBezTo>
                    <a:pt x="274357" y="63842"/>
                    <a:pt x="273993" y="63186"/>
                    <a:pt x="273580" y="62579"/>
                  </a:cubicBezTo>
                  <a:lnTo>
                    <a:pt x="272293" y="60708"/>
                  </a:lnTo>
                  <a:cubicBezTo>
                    <a:pt x="272171" y="60562"/>
                    <a:pt x="272074" y="60417"/>
                    <a:pt x="271953" y="60271"/>
                  </a:cubicBezTo>
                  <a:lnTo>
                    <a:pt x="271612" y="59809"/>
                  </a:lnTo>
                  <a:lnTo>
                    <a:pt x="270932" y="58935"/>
                  </a:lnTo>
                  <a:lnTo>
                    <a:pt x="270228" y="58060"/>
                  </a:lnTo>
                  <a:cubicBezTo>
                    <a:pt x="270009" y="57769"/>
                    <a:pt x="269742" y="57502"/>
                    <a:pt x="269523" y="57210"/>
                  </a:cubicBezTo>
                  <a:cubicBezTo>
                    <a:pt x="267604" y="54951"/>
                    <a:pt x="265539" y="52837"/>
                    <a:pt x="263353" y="50845"/>
                  </a:cubicBezTo>
                  <a:cubicBezTo>
                    <a:pt x="259005" y="46910"/>
                    <a:pt x="254341" y="43534"/>
                    <a:pt x="249652" y="40424"/>
                  </a:cubicBezTo>
                  <a:cubicBezTo>
                    <a:pt x="244964" y="37339"/>
                    <a:pt x="240251" y="34448"/>
                    <a:pt x="235708" y="31558"/>
                  </a:cubicBezTo>
                  <a:cubicBezTo>
                    <a:pt x="231312" y="28764"/>
                    <a:pt x="227230" y="25533"/>
                    <a:pt x="223125" y="22254"/>
                  </a:cubicBezTo>
                  <a:cubicBezTo>
                    <a:pt x="220186" y="19922"/>
                    <a:pt x="217222" y="17565"/>
                    <a:pt x="214161" y="15330"/>
                  </a:cubicBezTo>
                  <a:cubicBezTo>
                    <a:pt x="211076" y="13023"/>
                    <a:pt x="207845" y="10933"/>
                    <a:pt x="204469" y="9039"/>
                  </a:cubicBezTo>
                  <a:lnTo>
                    <a:pt x="203181" y="8359"/>
                  </a:lnTo>
                  <a:cubicBezTo>
                    <a:pt x="202744" y="8140"/>
                    <a:pt x="202307" y="7897"/>
                    <a:pt x="201869" y="7703"/>
                  </a:cubicBezTo>
                  <a:lnTo>
                    <a:pt x="200509" y="7095"/>
                  </a:lnTo>
                  <a:cubicBezTo>
                    <a:pt x="200072" y="6901"/>
                    <a:pt x="199634" y="6658"/>
                    <a:pt x="199149" y="6488"/>
                  </a:cubicBezTo>
                  <a:lnTo>
                    <a:pt x="197764" y="5954"/>
                  </a:lnTo>
                  <a:cubicBezTo>
                    <a:pt x="197278" y="5784"/>
                    <a:pt x="196817" y="5589"/>
                    <a:pt x="196355" y="5468"/>
                  </a:cubicBezTo>
                  <a:lnTo>
                    <a:pt x="193513" y="4593"/>
                  </a:lnTo>
                  <a:cubicBezTo>
                    <a:pt x="189796" y="3670"/>
                    <a:pt x="186031" y="3014"/>
                    <a:pt x="182217" y="2698"/>
                  </a:cubicBezTo>
                  <a:cubicBezTo>
                    <a:pt x="178826" y="2386"/>
                    <a:pt x="175435" y="2258"/>
                    <a:pt x="172044" y="2258"/>
                  </a:cubicBezTo>
                  <a:cubicBezTo>
                    <a:pt x="171743" y="2258"/>
                    <a:pt x="171441" y="2259"/>
                    <a:pt x="171140" y="2261"/>
                  </a:cubicBezTo>
                  <a:cubicBezTo>
                    <a:pt x="167496" y="2285"/>
                    <a:pt x="163876" y="2480"/>
                    <a:pt x="160305" y="2674"/>
                  </a:cubicBezTo>
                  <a:cubicBezTo>
                    <a:pt x="156734" y="2868"/>
                    <a:pt x="153212" y="3184"/>
                    <a:pt x="149738" y="3476"/>
                  </a:cubicBezTo>
                  <a:lnTo>
                    <a:pt x="139341" y="4326"/>
                  </a:lnTo>
                  <a:lnTo>
                    <a:pt x="134094" y="4763"/>
                  </a:lnTo>
                  <a:lnTo>
                    <a:pt x="128847" y="5322"/>
                  </a:lnTo>
                  <a:cubicBezTo>
                    <a:pt x="127122" y="5492"/>
                    <a:pt x="125373" y="5735"/>
                    <a:pt x="123648" y="5954"/>
                  </a:cubicBezTo>
                  <a:cubicBezTo>
                    <a:pt x="121923" y="6197"/>
                    <a:pt x="120199" y="6391"/>
                    <a:pt x="118474" y="6682"/>
                  </a:cubicBezTo>
                  <a:lnTo>
                    <a:pt x="113300" y="7508"/>
                  </a:lnTo>
                  <a:cubicBezTo>
                    <a:pt x="111599" y="7824"/>
                    <a:pt x="109899" y="8164"/>
                    <a:pt x="108174" y="8456"/>
                  </a:cubicBezTo>
                  <a:lnTo>
                    <a:pt x="105623" y="8942"/>
                  </a:lnTo>
                  <a:lnTo>
                    <a:pt x="103073" y="9500"/>
                  </a:lnTo>
                  <a:lnTo>
                    <a:pt x="100546" y="10059"/>
                  </a:lnTo>
                  <a:cubicBezTo>
                    <a:pt x="99696" y="10253"/>
                    <a:pt x="98846" y="10399"/>
                    <a:pt x="97996" y="10618"/>
                  </a:cubicBezTo>
                  <a:lnTo>
                    <a:pt x="92967" y="11881"/>
                  </a:lnTo>
                  <a:lnTo>
                    <a:pt x="91704" y="12172"/>
                  </a:lnTo>
                  <a:lnTo>
                    <a:pt x="90441" y="12537"/>
                  </a:lnTo>
                  <a:lnTo>
                    <a:pt x="87963" y="13241"/>
                  </a:lnTo>
                  <a:cubicBezTo>
                    <a:pt x="84611" y="14116"/>
                    <a:pt x="81331" y="15233"/>
                    <a:pt x="78027" y="16253"/>
                  </a:cubicBezTo>
                  <a:cubicBezTo>
                    <a:pt x="76400" y="16812"/>
                    <a:pt x="74772" y="17395"/>
                    <a:pt x="73120" y="17978"/>
                  </a:cubicBezTo>
                  <a:cubicBezTo>
                    <a:pt x="72343" y="18270"/>
                    <a:pt x="71517" y="18537"/>
                    <a:pt x="70691" y="18828"/>
                  </a:cubicBezTo>
                  <a:lnTo>
                    <a:pt x="68262" y="19776"/>
                  </a:lnTo>
                  <a:lnTo>
                    <a:pt x="65833" y="20723"/>
                  </a:lnTo>
                  <a:cubicBezTo>
                    <a:pt x="65055" y="21063"/>
                    <a:pt x="64229" y="21355"/>
                    <a:pt x="63452" y="21719"/>
                  </a:cubicBezTo>
                  <a:lnTo>
                    <a:pt x="58666" y="23784"/>
                  </a:lnTo>
                  <a:lnTo>
                    <a:pt x="57646" y="24221"/>
                  </a:lnTo>
                  <a:cubicBezTo>
                    <a:pt x="57306" y="24367"/>
                    <a:pt x="56966" y="24537"/>
                    <a:pt x="56626" y="24707"/>
                  </a:cubicBezTo>
                  <a:lnTo>
                    <a:pt x="54585" y="25679"/>
                  </a:lnTo>
                  <a:lnTo>
                    <a:pt x="52520" y="26651"/>
                  </a:lnTo>
                  <a:lnTo>
                    <a:pt x="51500" y="27136"/>
                  </a:lnTo>
                  <a:cubicBezTo>
                    <a:pt x="51160" y="27282"/>
                    <a:pt x="50820" y="27452"/>
                    <a:pt x="50480" y="27622"/>
                  </a:cubicBezTo>
                  <a:lnTo>
                    <a:pt x="45791" y="30732"/>
                  </a:lnTo>
                  <a:cubicBezTo>
                    <a:pt x="45427" y="30975"/>
                    <a:pt x="45063" y="31217"/>
                    <a:pt x="44698" y="31460"/>
                  </a:cubicBezTo>
                  <a:lnTo>
                    <a:pt x="43678" y="32213"/>
                  </a:lnTo>
                  <a:lnTo>
                    <a:pt x="41710" y="33671"/>
                  </a:lnTo>
                  <a:lnTo>
                    <a:pt x="39961" y="35031"/>
                  </a:lnTo>
                  <a:lnTo>
                    <a:pt x="39160" y="35687"/>
                  </a:lnTo>
                  <a:cubicBezTo>
                    <a:pt x="38892" y="35882"/>
                    <a:pt x="38650" y="36124"/>
                    <a:pt x="38382" y="36343"/>
                  </a:cubicBezTo>
                  <a:cubicBezTo>
                    <a:pt x="37411" y="37218"/>
                    <a:pt x="36560" y="37995"/>
                    <a:pt x="35880" y="38699"/>
                  </a:cubicBezTo>
                  <a:cubicBezTo>
                    <a:pt x="34520" y="40084"/>
                    <a:pt x="33791" y="41056"/>
                    <a:pt x="34034" y="41396"/>
                  </a:cubicBezTo>
                  <a:cubicBezTo>
                    <a:pt x="34094" y="41474"/>
                    <a:pt x="34212" y="41515"/>
                    <a:pt x="34392" y="41515"/>
                  </a:cubicBezTo>
                  <a:cubicBezTo>
                    <a:pt x="34934" y="41515"/>
                    <a:pt x="36041" y="41142"/>
                    <a:pt x="37848" y="40303"/>
                  </a:cubicBezTo>
                  <a:cubicBezTo>
                    <a:pt x="38455" y="40011"/>
                    <a:pt x="39135" y="39671"/>
                    <a:pt x="39913" y="39282"/>
                  </a:cubicBezTo>
                  <a:cubicBezTo>
                    <a:pt x="40301" y="39112"/>
                    <a:pt x="40690" y="38894"/>
                    <a:pt x="41127" y="38675"/>
                  </a:cubicBezTo>
                  <a:lnTo>
                    <a:pt x="42488" y="38019"/>
                  </a:lnTo>
                  <a:cubicBezTo>
                    <a:pt x="43435" y="37558"/>
                    <a:pt x="44480" y="37023"/>
                    <a:pt x="45597" y="36440"/>
                  </a:cubicBezTo>
                  <a:lnTo>
                    <a:pt x="47370" y="35541"/>
                  </a:lnTo>
                  <a:lnTo>
                    <a:pt x="49338" y="34618"/>
                  </a:lnTo>
                  <a:lnTo>
                    <a:pt x="51500" y="33404"/>
                  </a:lnTo>
                  <a:lnTo>
                    <a:pt x="52715" y="32748"/>
                  </a:lnTo>
                  <a:cubicBezTo>
                    <a:pt x="53152" y="32529"/>
                    <a:pt x="53565" y="32286"/>
                    <a:pt x="54002" y="32068"/>
                  </a:cubicBezTo>
                  <a:lnTo>
                    <a:pt x="59274" y="29444"/>
                  </a:lnTo>
                  <a:lnTo>
                    <a:pt x="59881" y="29128"/>
                  </a:lnTo>
                  <a:lnTo>
                    <a:pt x="60488" y="28861"/>
                  </a:lnTo>
                  <a:lnTo>
                    <a:pt x="61654" y="28351"/>
                  </a:lnTo>
                  <a:lnTo>
                    <a:pt x="63598" y="27452"/>
                  </a:lnTo>
                  <a:lnTo>
                    <a:pt x="65395" y="26651"/>
                  </a:lnTo>
                  <a:cubicBezTo>
                    <a:pt x="65757" y="26575"/>
                    <a:pt x="66038" y="26542"/>
                    <a:pt x="66253" y="26542"/>
                  </a:cubicBezTo>
                  <a:cubicBezTo>
                    <a:pt x="66730" y="26542"/>
                    <a:pt x="66871" y="26707"/>
                    <a:pt x="66804" y="26942"/>
                  </a:cubicBezTo>
                  <a:cubicBezTo>
                    <a:pt x="66707" y="27258"/>
                    <a:pt x="66197" y="27817"/>
                    <a:pt x="65687" y="28375"/>
                  </a:cubicBezTo>
                  <a:cubicBezTo>
                    <a:pt x="83323" y="20820"/>
                    <a:pt x="102077" y="15986"/>
                    <a:pt x="121098" y="13241"/>
                  </a:cubicBezTo>
                  <a:lnTo>
                    <a:pt x="128239" y="12318"/>
                  </a:lnTo>
                  <a:cubicBezTo>
                    <a:pt x="130644" y="12075"/>
                    <a:pt x="133025" y="11808"/>
                    <a:pt x="135430" y="11565"/>
                  </a:cubicBezTo>
                  <a:lnTo>
                    <a:pt x="149908" y="10448"/>
                  </a:lnTo>
                  <a:cubicBezTo>
                    <a:pt x="154742" y="10059"/>
                    <a:pt x="159552" y="9695"/>
                    <a:pt x="164338" y="9476"/>
                  </a:cubicBezTo>
                  <a:cubicBezTo>
                    <a:pt x="166718" y="9354"/>
                    <a:pt x="169093" y="9294"/>
                    <a:pt x="171468" y="9294"/>
                  </a:cubicBezTo>
                  <a:cubicBezTo>
                    <a:pt x="173842" y="9294"/>
                    <a:pt x="176217" y="9354"/>
                    <a:pt x="178597" y="9476"/>
                  </a:cubicBezTo>
                  <a:cubicBezTo>
                    <a:pt x="179326" y="9500"/>
                    <a:pt x="180055" y="9573"/>
                    <a:pt x="180784" y="9646"/>
                  </a:cubicBezTo>
                  <a:lnTo>
                    <a:pt x="181877" y="9719"/>
                  </a:lnTo>
                  <a:cubicBezTo>
                    <a:pt x="182241" y="9743"/>
                    <a:pt x="182606" y="9767"/>
                    <a:pt x="182970" y="9840"/>
                  </a:cubicBezTo>
                  <a:lnTo>
                    <a:pt x="185132" y="10108"/>
                  </a:lnTo>
                  <a:lnTo>
                    <a:pt x="185666" y="10156"/>
                  </a:lnTo>
                  <a:cubicBezTo>
                    <a:pt x="185861" y="10180"/>
                    <a:pt x="186031" y="10229"/>
                    <a:pt x="186201" y="10253"/>
                  </a:cubicBezTo>
                  <a:lnTo>
                    <a:pt x="187270" y="10448"/>
                  </a:lnTo>
                  <a:lnTo>
                    <a:pt x="188339" y="10618"/>
                  </a:lnTo>
                  <a:cubicBezTo>
                    <a:pt x="188509" y="10666"/>
                    <a:pt x="188703" y="10691"/>
                    <a:pt x="188873" y="10715"/>
                  </a:cubicBezTo>
                  <a:lnTo>
                    <a:pt x="189407" y="10836"/>
                  </a:lnTo>
                  <a:lnTo>
                    <a:pt x="191472" y="11322"/>
                  </a:lnTo>
                  <a:cubicBezTo>
                    <a:pt x="191837" y="11419"/>
                    <a:pt x="192152" y="11541"/>
                    <a:pt x="192493" y="11638"/>
                  </a:cubicBezTo>
                  <a:lnTo>
                    <a:pt x="193513" y="11929"/>
                  </a:lnTo>
                  <a:lnTo>
                    <a:pt x="194533" y="12245"/>
                  </a:lnTo>
                  <a:cubicBezTo>
                    <a:pt x="194849" y="12367"/>
                    <a:pt x="195165" y="12488"/>
                    <a:pt x="195505" y="12610"/>
                  </a:cubicBezTo>
                  <a:cubicBezTo>
                    <a:pt x="196817" y="13071"/>
                    <a:pt x="198080" y="13678"/>
                    <a:pt x="199367" y="14286"/>
                  </a:cubicBezTo>
                  <a:lnTo>
                    <a:pt x="201262" y="15282"/>
                  </a:lnTo>
                  <a:cubicBezTo>
                    <a:pt x="201894" y="15622"/>
                    <a:pt x="202501" y="16011"/>
                    <a:pt x="203133" y="16351"/>
                  </a:cubicBezTo>
                  <a:cubicBezTo>
                    <a:pt x="205610" y="17832"/>
                    <a:pt x="208015" y="19460"/>
                    <a:pt x="210396" y="21209"/>
                  </a:cubicBezTo>
                  <a:cubicBezTo>
                    <a:pt x="215157" y="24707"/>
                    <a:pt x="219773" y="28545"/>
                    <a:pt x="224655" y="32238"/>
                  </a:cubicBezTo>
                  <a:cubicBezTo>
                    <a:pt x="225870" y="33137"/>
                    <a:pt x="227109" y="34060"/>
                    <a:pt x="228396" y="34934"/>
                  </a:cubicBezTo>
                  <a:lnTo>
                    <a:pt x="229344" y="35614"/>
                  </a:lnTo>
                  <a:lnTo>
                    <a:pt x="230316" y="36270"/>
                  </a:lnTo>
                  <a:cubicBezTo>
                    <a:pt x="230971" y="36683"/>
                    <a:pt x="231627" y="37145"/>
                    <a:pt x="232259" y="37533"/>
                  </a:cubicBezTo>
                  <a:lnTo>
                    <a:pt x="239838" y="42295"/>
                  </a:lnTo>
                  <a:cubicBezTo>
                    <a:pt x="242365" y="43898"/>
                    <a:pt x="244818" y="45477"/>
                    <a:pt x="247223" y="47129"/>
                  </a:cubicBezTo>
                  <a:cubicBezTo>
                    <a:pt x="248438" y="47955"/>
                    <a:pt x="249652" y="48781"/>
                    <a:pt x="250794" y="49631"/>
                  </a:cubicBezTo>
                  <a:cubicBezTo>
                    <a:pt x="251960" y="50505"/>
                    <a:pt x="253102" y="51356"/>
                    <a:pt x="254219" y="52254"/>
                  </a:cubicBezTo>
                  <a:cubicBezTo>
                    <a:pt x="258713" y="55825"/>
                    <a:pt x="262746" y="59761"/>
                    <a:pt x="266025" y="64158"/>
                  </a:cubicBezTo>
                  <a:cubicBezTo>
                    <a:pt x="267629" y="66344"/>
                    <a:pt x="269037" y="68676"/>
                    <a:pt x="270228" y="71105"/>
                  </a:cubicBezTo>
                  <a:cubicBezTo>
                    <a:pt x="271370" y="73559"/>
                    <a:pt x="272341" y="76109"/>
                    <a:pt x="273070" y="78709"/>
                  </a:cubicBezTo>
                  <a:cubicBezTo>
                    <a:pt x="274386" y="83525"/>
                    <a:pt x="274985" y="88486"/>
                    <a:pt x="274868" y="93457"/>
                  </a:cubicBezTo>
                  <a:lnTo>
                    <a:pt x="274868" y="93457"/>
                  </a:lnTo>
                  <a:lnTo>
                    <a:pt x="274868" y="91170"/>
                  </a:lnTo>
                  <a:lnTo>
                    <a:pt x="274843" y="90660"/>
                  </a:lnTo>
                  <a:lnTo>
                    <a:pt x="274746" y="88571"/>
                  </a:lnTo>
                  <a:lnTo>
                    <a:pt x="274528" y="86531"/>
                  </a:lnTo>
                  <a:cubicBezTo>
                    <a:pt x="274212" y="83786"/>
                    <a:pt x="273677" y="81089"/>
                    <a:pt x="272924" y="78417"/>
                  </a:cubicBezTo>
                  <a:cubicBezTo>
                    <a:pt x="272147" y="75794"/>
                    <a:pt x="271151" y="73243"/>
                    <a:pt x="269936" y="70789"/>
                  </a:cubicBezTo>
                  <a:lnTo>
                    <a:pt x="269013" y="68967"/>
                  </a:lnTo>
                  <a:lnTo>
                    <a:pt x="267944" y="67194"/>
                  </a:lnTo>
                  <a:lnTo>
                    <a:pt x="267701" y="66757"/>
                  </a:lnTo>
                  <a:lnTo>
                    <a:pt x="267386" y="66344"/>
                  </a:lnTo>
                  <a:lnTo>
                    <a:pt x="266778" y="65494"/>
                  </a:lnTo>
                  <a:lnTo>
                    <a:pt x="266195" y="64643"/>
                  </a:lnTo>
                  <a:lnTo>
                    <a:pt x="265564" y="63818"/>
                  </a:lnTo>
                  <a:lnTo>
                    <a:pt x="264932" y="62992"/>
                  </a:lnTo>
                  <a:cubicBezTo>
                    <a:pt x="264738" y="62724"/>
                    <a:pt x="264519" y="62457"/>
                    <a:pt x="264300" y="62190"/>
                  </a:cubicBezTo>
                  <a:lnTo>
                    <a:pt x="262940" y="60587"/>
                  </a:lnTo>
                  <a:cubicBezTo>
                    <a:pt x="261993" y="59566"/>
                    <a:pt x="261045" y="58522"/>
                    <a:pt x="260025" y="57550"/>
                  </a:cubicBezTo>
                  <a:cubicBezTo>
                    <a:pt x="257984" y="55582"/>
                    <a:pt x="255822" y="53712"/>
                    <a:pt x="253588" y="51963"/>
                  </a:cubicBezTo>
                  <a:cubicBezTo>
                    <a:pt x="249069" y="48416"/>
                    <a:pt x="244138" y="45210"/>
                    <a:pt x="239134" y="42027"/>
                  </a:cubicBezTo>
                  <a:lnTo>
                    <a:pt x="231554" y="37266"/>
                  </a:lnTo>
                  <a:cubicBezTo>
                    <a:pt x="228907" y="35566"/>
                    <a:pt x="226429" y="33768"/>
                    <a:pt x="224000" y="31922"/>
                  </a:cubicBezTo>
                  <a:cubicBezTo>
                    <a:pt x="219165" y="28229"/>
                    <a:pt x="214598" y="24440"/>
                    <a:pt x="209886" y="20990"/>
                  </a:cubicBezTo>
                  <a:cubicBezTo>
                    <a:pt x="207578" y="19290"/>
                    <a:pt x="205173" y="17687"/>
                    <a:pt x="202695" y="16205"/>
                  </a:cubicBezTo>
                  <a:cubicBezTo>
                    <a:pt x="201481" y="15476"/>
                    <a:pt x="200242" y="14845"/>
                    <a:pt x="199003" y="14189"/>
                  </a:cubicBezTo>
                  <a:lnTo>
                    <a:pt x="197108" y="13314"/>
                  </a:lnTo>
                  <a:cubicBezTo>
                    <a:pt x="196792" y="13168"/>
                    <a:pt x="196476" y="13071"/>
                    <a:pt x="196136" y="12925"/>
                  </a:cubicBezTo>
                  <a:lnTo>
                    <a:pt x="195189" y="12561"/>
                  </a:lnTo>
                  <a:cubicBezTo>
                    <a:pt x="194557" y="12318"/>
                    <a:pt x="193901" y="12099"/>
                    <a:pt x="193221" y="11905"/>
                  </a:cubicBezTo>
                  <a:lnTo>
                    <a:pt x="192225" y="11614"/>
                  </a:lnTo>
                  <a:lnTo>
                    <a:pt x="191739" y="11444"/>
                  </a:lnTo>
                  <a:lnTo>
                    <a:pt x="191229" y="11322"/>
                  </a:lnTo>
                  <a:lnTo>
                    <a:pt x="189189" y="10836"/>
                  </a:lnTo>
                  <a:cubicBezTo>
                    <a:pt x="188849" y="10763"/>
                    <a:pt x="188484" y="10691"/>
                    <a:pt x="188144" y="10642"/>
                  </a:cubicBezTo>
                  <a:lnTo>
                    <a:pt x="187100" y="10448"/>
                  </a:lnTo>
                  <a:cubicBezTo>
                    <a:pt x="185715" y="10180"/>
                    <a:pt x="184282" y="10035"/>
                    <a:pt x="182873" y="9840"/>
                  </a:cubicBezTo>
                  <a:cubicBezTo>
                    <a:pt x="182144" y="9767"/>
                    <a:pt x="181440" y="9719"/>
                    <a:pt x="180711" y="9646"/>
                  </a:cubicBezTo>
                  <a:cubicBezTo>
                    <a:pt x="180006" y="9597"/>
                    <a:pt x="179278" y="9500"/>
                    <a:pt x="178549" y="9500"/>
                  </a:cubicBezTo>
                  <a:cubicBezTo>
                    <a:pt x="176287" y="9385"/>
                    <a:pt x="174025" y="9330"/>
                    <a:pt x="171763" y="9330"/>
                  </a:cubicBezTo>
                  <a:cubicBezTo>
                    <a:pt x="169264" y="9330"/>
                    <a:pt x="166764" y="9397"/>
                    <a:pt x="164265" y="9525"/>
                  </a:cubicBezTo>
                  <a:cubicBezTo>
                    <a:pt x="159479" y="9767"/>
                    <a:pt x="154621" y="10156"/>
                    <a:pt x="149762" y="10569"/>
                  </a:cubicBezTo>
                  <a:cubicBezTo>
                    <a:pt x="147333" y="10788"/>
                    <a:pt x="144880" y="10982"/>
                    <a:pt x="142402" y="11176"/>
                  </a:cubicBezTo>
                  <a:lnTo>
                    <a:pt x="135163" y="11784"/>
                  </a:lnTo>
                  <a:lnTo>
                    <a:pt x="127924" y="12561"/>
                  </a:lnTo>
                  <a:lnTo>
                    <a:pt x="120709" y="13557"/>
                  </a:lnTo>
                  <a:cubicBezTo>
                    <a:pt x="101518" y="16424"/>
                    <a:pt x="82546" y="21476"/>
                    <a:pt x="64739" y="29347"/>
                  </a:cubicBezTo>
                  <a:cubicBezTo>
                    <a:pt x="64352" y="29816"/>
                    <a:pt x="64239" y="30165"/>
                    <a:pt x="64800" y="30165"/>
                  </a:cubicBezTo>
                  <a:cubicBezTo>
                    <a:pt x="64908" y="30165"/>
                    <a:pt x="65040" y="30152"/>
                    <a:pt x="65201" y="30124"/>
                  </a:cubicBezTo>
                  <a:cubicBezTo>
                    <a:pt x="66027" y="29979"/>
                    <a:pt x="66829" y="29760"/>
                    <a:pt x="67630" y="29468"/>
                  </a:cubicBezTo>
                  <a:cubicBezTo>
                    <a:pt x="68796" y="29128"/>
                    <a:pt x="70302" y="28618"/>
                    <a:pt x="72294" y="27914"/>
                  </a:cubicBezTo>
                  <a:lnTo>
                    <a:pt x="73436" y="27549"/>
                  </a:lnTo>
                  <a:cubicBezTo>
                    <a:pt x="73825" y="27404"/>
                    <a:pt x="74238" y="27258"/>
                    <a:pt x="74699" y="27112"/>
                  </a:cubicBezTo>
                  <a:cubicBezTo>
                    <a:pt x="75622" y="26821"/>
                    <a:pt x="76618" y="26480"/>
                    <a:pt x="77712" y="26116"/>
                  </a:cubicBezTo>
                  <a:cubicBezTo>
                    <a:pt x="78780" y="25752"/>
                    <a:pt x="79946" y="25339"/>
                    <a:pt x="81210" y="24926"/>
                  </a:cubicBezTo>
                  <a:lnTo>
                    <a:pt x="85194" y="23687"/>
                  </a:lnTo>
                  <a:lnTo>
                    <a:pt x="87356" y="22982"/>
                  </a:lnTo>
                  <a:lnTo>
                    <a:pt x="89590" y="22326"/>
                  </a:lnTo>
                  <a:cubicBezTo>
                    <a:pt x="91145" y="21889"/>
                    <a:pt x="92724" y="21428"/>
                    <a:pt x="94352" y="20966"/>
                  </a:cubicBezTo>
                  <a:lnTo>
                    <a:pt x="99405" y="19654"/>
                  </a:lnTo>
                  <a:lnTo>
                    <a:pt x="100716" y="19314"/>
                  </a:lnTo>
                  <a:lnTo>
                    <a:pt x="102028" y="19023"/>
                  </a:lnTo>
                  <a:lnTo>
                    <a:pt x="104700" y="18415"/>
                  </a:lnTo>
                  <a:lnTo>
                    <a:pt x="107421" y="17808"/>
                  </a:lnTo>
                  <a:lnTo>
                    <a:pt x="110166" y="17249"/>
                  </a:lnTo>
                  <a:lnTo>
                    <a:pt x="112935" y="16691"/>
                  </a:lnTo>
                  <a:lnTo>
                    <a:pt x="114320" y="16424"/>
                  </a:lnTo>
                  <a:lnTo>
                    <a:pt x="115705" y="16181"/>
                  </a:lnTo>
                  <a:lnTo>
                    <a:pt x="121292" y="15233"/>
                  </a:lnTo>
                  <a:lnTo>
                    <a:pt x="126831" y="14456"/>
                  </a:lnTo>
                  <a:lnTo>
                    <a:pt x="128191" y="14261"/>
                  </a:lnTo>
                  <a:lnTo>
                    <a:pt x="129551" y="14116"/>
                  </a:lnTo>
                  <a:lnTo>
                    <a:pt x="132248" y="13800"/>
                  </a:lnTo>
                  <a:lnTo>
                    <a:pt x="134871" y="13508"/>
                  </a:lnTo>
                  <a:cubicBezTo>
                    <a:pt x="135746" y="13411"/>
                    <a:pt x="136620" y="13338"/>
                    <a:pt x="137471" y="13266"/>
                  </a:cubicBezTo>
                  <a:lnTo>
                    <a:pt x="142426" y="12853"/>
                  </a:lnTo>
                  <a:lnTo>
                    <a:pt x="147163" y="12512"/>
                  </a:lnTo>
                  <a:cubicBezTo>
                    <a:pt x="151317" y="12245"/>
                    <a:pt x="155423" y="11929"/>
                    <a:pt x="159528" y="11711"/>
                  </a:cubicBezTo>
                  <a:cubicBezTo>
                    <a:pt x="163335" y="11486"/>
                    <a:pt x="167122" y="11344"/>
                    <a:pt x="170888" y="11344"/>
                  </a:cubicBezTo>
                  <a:cubicBezTo>
                    <a:pt x="171182" y="11344"/>
                    <a:pt x="171477" y="11345"/>
                    <a:pt x="171771" y="11346"/>
                  </a:cubicBezTo>
                  <a:cubicBezTo>
                    <a:pt x="175779" y="11346"/>
                    <a:pt x="179788" y="11589"/>
                    <a:pt x="183772" y="12075"/>
                  </a:cubicBezTo>
                  <a:cubicBezTo>
                    <a:pt x="187585" y="12512"/>
                    <a:pt x="191326" y="13411"/>
                    <a:pt x="194922" y="14747"/>
                  </a:cubicBezTo>
                  <a:cubicBezTo>
                    <a:pt x="198371" y="16083"/>
                    <a:pt x="201796" y="18002"/>
                    <a:pt x="205149" y="20262"/>
                  </a:cubicBezTo>
                  <a:cubicBezTo>
                    <a:pt x="208477" y="22497"/>
                    <a:pt x="211781" y="25047"/>
                    <a:pt x="215133" y="27671"/>
                  </a:cubicBezTo>
                  <a:cubicBezTo>
                    <a:pt x="218510" y="30319"/>
                    <a:pt x="221910" y="33064"/>
                    <a:pt x="225554" y="35711"/>
                  </a:cubicBezTo>
                  <a:cubicBezTo>
                    <a:pt x="226502" y="36343"/>
                    <a:pt x="227401" y="37023"/>
                    <a:pt x="228372" y="37655"/>
                  </a:cubicBezTo>
                  <a:lnTo>
                    <a:pt x="229805" y="38602"/>
                  </a:lnTo>
                  <a:lnTo>
                    <a:pt x="230534" y="39088"/>
                  </a:lnTo>
                  <a:lnTo>
                    <a:pt x="231214" y="39501"/>
                  </a:lnTo>
                  <a:lnTo>
                    <a:pt x="236729" y="42951"/>
                  </a:lnTo>
                  <a:cubicBezTo>
                    <a:pt x="240373" y="45234"/>
                    <a:pt x="243944" y="47493"/>
                    <a:pt x="247369" y="49850"/>
                  </a:cubicBezTo>
                  <a:cubicBezTo>
                    <a:pt x="250721" y="52157"/>
                    <a:pt x="253928" y="54659"/>
                    <a:pt x="256940" y="57356"/>
                  </a:cubicBezTo>
                  <a:cubicBezTo>
                    <a:pt x="259855" y="59955"/>
                    <a:pt x="262503" y="62846"/>
                    <a:pt x="264811" y="65980"/>
                  </a:cubicBezTo>
                  <a:cubicBezTo>
                    <a:pt x="266997" y="69040"/>
                    <a:pt x="268770" y="72368"/>
                    <a:pt x="270082" y="75891"/>
                  </a:cubicBezTo>
                  <a:lnTo>
                    <a:pt x="270349" y="76547"/>
                  </a:lnTo>
                  <a:cubicBezTo>
                    <a:pt x="270422" y="76765"/>
                    <a:pt x="270495" y="76984"/>
                    <a:pt x="270568" y="77202"/>
                  </a:cubicBezTo>
                  <a:lnTo>
                    <a:pt x="270981" y="78539"/>
                  </a:lnTo>
                  <a:cubicBezTo>
                    <a:pt x="271151" y="79000"/>
                    <a:pt x="271248" y="79462"/>
                    <a:pt x="271370" y="79899"/>
                  </a:cubicBezTo>
                  <a:lnTo>
                    <a:pt x="271734" y="81284"/>
                  </a:lnTo>
                  <a:lnTo>
                    <a:pt x="272050" y="82668"/>
                  </a:lnTo>
                  <a:cubicBezTo>
                    <a:pt x="272123" y="83130"/>
                    <a:pt x="272244" y="83591"/>
                    <a:pt x="272317" y="84053"/>
                  </a:cubicBezTo>
                  <a:lnTo>
                    <a:pt x="272536" y="85462"/>
                  </a:lnTo>
                  <a:lnTo>
                    <a:pt x="272633" y="86166"/>
                  </a:lnTo>
                  <a:cubicBezTo>
                    <a:pt x="272681" y="86385"/>
                    <a:pt x="272706" y="86628"/>
                    <a:pt x="272730" y="86871"/>
                  </a:cubicBezTo>
                  <a:cubicBezTo>
                    <a:pt x="273143" y="90636"/>
                    <a:pt x="273167" y="94426"/>
                    <a:pt x="272778" y="98215"/>
                  </a:cubicBezTo>
                  <a:cubicBezTo>
                    <a:pt x="272754" y="98677"/>
                    <a:pt x="272681" y="99138"/>
                    <a:pt x="272608" y="99624"/>
                  </a:cubicBezTo>
                  <a:lnTo>
                    <a:pt x="272414" y="101009"/>
                  </a:lnTo>
                  <a:cubicBezTo>
                    <a:pt x="272268" y="101956"/>
                    <a:pt x="272074" y="102879"/>
                    <a:pt x="271928" y="103802"/>
                  </a:cubicBezTo>
                  <a:cubicBezTo>
                    <a:pt x="271710" y="104750"/>
                    <a:pt x="271515" y="105649"/>
                    <a:pt x="271272" y="106572"/>
                  </a:cubicBezTo>
                  <a:lnTo>
                    <a:pt x="270884" y="107932"/>
                  </a:lnTo>
                  <a:cubicBezTo>
                    <a:pt x="270762" y="108369"/>
                    <a:pt x="270641" y="108831"/>
                    <a:pt x="270471" y="109268"/>
                  </a:cubicBezTo>
                  <a:cubicBezTo>
                    <a:pt x="269353" y="112815"/>
                    <a:pt x="267871" y="116264"/>
                    <a:pt x="266050" y="119519"/>
                  </a:cubicBezTo>
                  <a:lnTo>
                    <a:pt x="265564" y="120394"/>
                  </a:lnTo>
                  <a:lnTo>
                    <a:pt x="265029" y="121244"/>
                  </a:lnTo>
                  <a:lnTo>
                    <a:pt x="264495" y="122119"/>
                  </a:lnTo>
                  <a:lnTo>
                    <a:pt x="264252" y="122532"/>
                  </a:lnTo>
                  <a:lnTo>
                    <a:pt x="263960" y="122945"/>
                  </a:lnTo>
                  <a:lnTo>
                    <a:pt x="262843" y="124596"/>
                  </a:lnTo>
                  <a:lnTo>
                    <a:pt x="261628" y="126200"/>
                  </a:lnTo>
                  <a:cubicBezTo>
                    <a:pt x="260001" y="128289"/>
                    <a:pt x="258203" y="130257"/>
                    <a:pt x="256284" y="132054"/>
                  </a:cubicBezTo>
                  <a:cubicBezTo>
                    <a:pt x="254341" y="133828"/>
                    <a:pt x="252276" y="135431"/>
                    <a:pt x="250089" y="136864"/>
                  </a:cubicBezTo>
                  <a:lnTo>
                    <a:pt x="248389" y="137933"/>
                  </a:lnTo>
                  <a:lnTo>
                    <a:pt x="246616" y="138929"/>
                  </a:lnTo>
                  <a:lnTo>
                    <a:pt x="246178" y="139196"/>
                  </a:lnTo>
                  <a:lnTo>
                    <a:pt x="245741" y="139415"/>
                  </a:lnTo>
                  <a:lnTo>
                    <a:pt x="244818" y="139876"/>
                  </a:lnTo>
                  <a:lnTo>
                    <a:pt x="243919" y="140338"/>
                  </a:lnTo>
                  <a:lnTo>
                    <a:pt x="242996" y="140775"/>
                  </a:lnTo>
                  <a:lnTo>
                    <a:pt x="242049" y="141188"/>
                  </a:lnTo>
                  <a:lnTo>
                    <a:pt x="241587" y="141407"/>
                  </a:lnTo>
                  <a:lnTo>
                    <a:pt x="241126" y="141601"/>
                  </a:lnTo>
                  <a:lnTo>
                    <a:pt x="239231" y="142403"/>
                  </a:lnTo>
                  <a:lnTo>
                    <a:pt x="237287" y="143131"/>
                  </a:lnTo>
                  <a:cubicBezTo>
                    <a:pt x="236656" y="143399"/>
                    <a:pt x="235976" y="143593"/>
                    <a:pt x="235344" y="143836"/>
                  </a:cubicBezTo>
                  <a:cubicBezTo>
                    <a:pt x="232721" y="144735"/>
                    <a:pt x="230000" y="145512"/>
                    <a:pt x="227255" y="146192"/>
                  </a:cubicBezTo>
                  <a:cubicBezTo>
                    <a:pt x="224485" y="146872"/>
                    <a:pt x="221692" y="147455"/>
                    <a:pt x="218850" y="147990"/>
                  </a:cubicBezTo>
                  <a:cubicBezTo>
                    <a:pt x="216007" y="148500"/>
                    <a:pt x="213117" y="148986"/>
                    <a:pt x="210226" y="149374"/>
                  </a:cubicBezTo>
                  <a:cubicBezTo>
                    <a:pt x="194787" y="151592"/>
                    <a:pt x="179230" y="152704"/>
                    <a:pt x="163670" y="152704"/>
                  </a:cubicBezTo>
                  <a:cubicBezTo>
                    <a:pt x="155702" y="152704"/>
                    <a:pt x="147733" y="152412"/>
                    <a:pt x="139778" y="151828"/>
                  </a:cubicBezTo>
                  <a:lnTo>
                    <a:pt x="136742" y="151634"/>
                  </a:lnTo>
                  <a:lnTo>
                    <a:pt x="133705" y="151342"/>
                  </a:lnTo>
                  <a:lnTo>
                    <a:pt x="127608" y="150735"/>
                  </a:lnTo>
                  <a:cubicBezTo>
                    <a:pt x="125567" y="150492"/>
                    <a:pt x="123551" y="150225"/>
                    <a:pt x="121510" y="149958"/>
                  </a:cubicBezTo>
                  <a:lnTo>
                    <a:pt x="118450" y="149569"/>
                  </a:lnTo>
                  <a:cubicBezTo>
                    <a:pt x="117454" y="149423"/>
                    <a:pt x="116433" y="149253"/>
                    <a:pt x="115413" y="149107"/>
                  </a:cubicBezTo>
                  <a:lnTo>
                    <a:pt x="109316" y="148111"/>
                  </a:lnTo>
                  <a:cubicBezTo>
                    <a:pt x="107275" y="147747"/>
                    <a:pt x="105235" y="147358"/>
                    <a:pt x="103218" y="146970"/>
                  </a:cubicBezTo>
                  <a:lnTo>
                    <a:pt x="100182" y="146387"/>
                  </a:lnTo>
                  <a:cubicBezTo>
                    <a:pt x="99162" y="146192"/>
                    <a:pt x="98141" y="145949"/>
                    <a:pt x="97145" y="145731"/>
                  </a:cubicBezTo>
                  <a:lnTo>
                    <a:pt x="91072" y="144370"/>
                  </a:lnTo>
                  <a:cubicBezTo>
                    <a:pt x="89056" y="143884"/>
                    <a:pt x="87040" y="143374"/>
                    <a:pt x="85048" y="142864"/>
                  </a:cubicBezTo>
                  <a:lnTo>
                    <a:pt x="82036" y="142087"/>
                  </a:lnTo>
                  <a:cubicBezTo>
                    <a:pt x="81040" y="141820"/>
                    <a:pt x="80044" y="141528"/>
                    <a:pt x="79048" y="141237"/>
                  </a:cubicBezTo>
                  <a:lnTo>
                    <a:pt x="73096" y="139536"/>
                  </a:lnTo>
                  <a:cubicBezTo>
                    <a:pt x="71128" y="138929"/>
                    <a:pt x="69161" y="138273"/>
                    <a:pt x="67193" y="137666"/>
                  </a:cubicBezTo>
                  <a:cubicBezTo>
                    <a:pt x="63258" y="136451"/>
                    <a:pt x="59395" y="135115"/>
                    <a:pt x="55630" y="133682"/>
                  </a:cubicBezTo>
                  <a:cubicBezTo>
                    <a:pt x="51865" y="132249"/>
                    <a:pt x="48221" y="130694"/>
                    <a:pt x="44698" y="128993"/>
                  </a:cubicBezTo>
                  <a:cubicBezTo>
                    <a:pt x="41249" y="127342"/>
                    <a:pt x="37921" y="125471"/>
                    <a:pt x="34714" y="123358"/>
                  </a:cubicBezTo>
                  <a:cubicBezTo>
                    <a:pt x="33937" y="122847"/>
                    <a:pt x="33159" y="122337"/>
                    <a:pt x="32406" y="121779"/>
                  </a:cubicBezTo>
                  <a:lnTo>
                    <a:pt x="31289" y="120953"/>
                  </a:lnTo>
                  <a:cubicBezTo>
                    <a:pt x="30925" y="120685"/>
                    <a:pt x="30560" y="120394"/>
                    <a:pt x="30196" y="120127"/>
                  </a:cubicBezTo>
                  <a:cubicBezTo>
                    <a:pt x="29831" y="119835"/>
                    <a:pt x="29467" y="119568"/>
                    <a:pt x="29103" y="119252"/>
                  </a:cubicBezTo>
                  <a:lnTo>
                    <a:pt x="28058" y="118378"/>
                  </a:lnTo>
                  <a:cubicBezTo>
                    <a:pt x="27354" y="117795"/>
                    <a:pt x="26722" y="117187"/>
                    <a:pt x="26066" y="116580"/>
                  </a:cubicBezTo>
                  <a:cubicBezTo>
                    <a:pt x="23491" y="114151"/>
                    <a:pt x="21159" y="111479"/>
                    <a:pt x="19143" y="108588"/>
                  </a:cubicBezTo>
                  <a:cubicBezTo>
                    <a:pt x="17199" y="105770"/>
                    <a:pt x="15572" y="102782"/>
                    <a:pt x="14309" y="99624"/>
                  </a:cubicBezTo>
                  <a:cubicBezTo>
                    <a:pt x="13094" y="96612"/>
                    <a:pt x="12317" y="93478"/>
                    <a:pt x="11928" y="90247"/>
                  </a:cubicBezTo>
                  <a:lnTo>
                    <a:pt x="11807" y="89081"/>
                  </a:lnTo>
                  <a:cubicBezTo>
                    <a:pt x="11782" y="88887"/>
                    <a:pt x="11782" y="88693"/>
                    <a:pt x="11782" y="88523"/>
                  </a:cubicBezTo>
                  <a:lnTo>
                    <a:pt x="11758" y="87940"/>
                  </a:lnTo>
                  <a:lnTo>
                    <a:pt x="11734" y="86774"/>
                  </a:lnTo>
                  <a:cubicBezTo>
                    <a:pt x="11709" y="86385"/>
                    <a:pt x="11758" y="86021"/>
                    <a:pt x="11758" y="85632"/>
                  </a:cubicBezTo>
                  <a:cubicBezTo>
                    <a:pt x="11807" y="84101"/>
                    <a:pt x="11977" y="82571"/>
                    <a:pt x="12268" y="81065"/>
                  </a:cubicBezTo>
                  <a:cubicBezTo>
                    <a:pt x="13361" y="75065"/>
                    <a:pt x="16228" y="69478"/>
                    <a:pt x="19823" y="64571"/>
                  </a:cubicBezTo>
                  <a:cubicBezTo>
                    <a:pt x="21305" y="62530"/>
                    <a:pt x="22884" y="60562"/>
                    <a:pt x="24584" y="58692"/>
                  </a:cubicBezTo>
                  <a:cubicBezTo>
                    <a:pt x="26139" y="56967"/>
                    <a:pt x="27621" y="55485"/>
                    <a:pt x="28981" y="54149"/>
                  </a:cubicBezTo>
                  <a:cubicBezTo>
                    <a:pt x="31678" y="51501"/>
                    <a:pt x="33864" y="49534"/>
                    <a:pt x="35394" y="48100"/>
                  </a:cubicBezTo>
                  <a:cubicBezTo>
                    <a:pt x="36147" y="47372"/>
                    <a:pt x="36730" y="46789"/>
                    <a:pt x="37168" y="46327"/>
                  </a:cubicBezTo>
                  <a:cubicBezTo>
                    <a:pt x="37484" y="45987"/>
                    <a:pt x="37751" y="45623"/>
                    <a:pt x="37969" y="45210"/>
                  </a:cubicBezTo>
                  <a:cubicBezTo>
                    <a:pt x="38077" y="44940"/>
                    <a:pt x="37975" y="44805"/>
                    <a:pt x="37672" y="44805"/>
                  </a:cubicBezTo>
                  <a:cubicBezTo>
                    <a:pt x="37429" y="44805"/>
                    <a:pt x="37057" y="44891"/>
                    <a:pt x="36560" y="45064"/>
                  </a:cubicBezTo>
                  <a:cubicBezTo>
                    <a:pt x="34836" y="45720"/>
                    <a:pt x="33184" y="46546"/>
                    <a:pt x="31605" y="47517"/>
                  </a:cubicBezTo>
                  <a:cubicBezTo>
                    <a:pt x="28860" y="49145"/>
                    <a:pt x="26260" y="50967"/>
                    <a:pt x="23783" y="52983"/>
                  </a:cubicBezTo>
                  <a:cubicBezTo>
                    <a:pt x="20333" y="55753"/>
                    <a:pt x="17199" y="58886"/>
                    <a:pt x="14454" y="62311"/>
                  </a:cubicBezTo>
                  <a:cubicBezTo>
                    <a:pt x="12778" y="64352"/>
                    <a:pt x="11272" y="66538"/>
                    <a:pt x="9960" y="68822"/>
                  </a:cubicBezTo>
                  <a:cubicBezTo>
                    <a:pt x="9620" y="69429"/>
                    <a:pt x="9280" y="70061"/>
                    <a:pt x="8989" y="70692"/>
                  </a:cubicBezTo>
                  <a:cubicBezTo>
                    <a:pt x="8673" y="71324"/>
                    <a:pt x="8381" y="71980"/>
                    <a:pt x="8066" y="72636"/>
                  </a:cubicBezTo>
                  <a:cubicBezTo>
                    <a:pt x="7458" y="73996"/>
                    <a:pt x="6948" y="75381"/>
                    <a:pt x="6511" y="76814"/>
                  </a:cubicBezTo>
                  <a:lnTo>
                    <a:pt x="5466" y="76498"/>
                  </a:lnTo>
                  <a:cubicBezTo>
                    <a:pt x="5879" y="75065"/>
                    <a:pt x="6365" y="73680"/>
                    <a:pt x="6924" y="72295"/>
                  </a:cubicBezTo>
                  <a:cubicBezTo>
                    <a:pt x="7483" y="71008"/>
                    <a:pt x="8017" y="69769"/>
                    <a:pt x="8600" y="68652"/>
                  </a:cubicBezTo>
                  <a:cubicBezTo>
                    <a:pt x="9669" y="66611"/>
                    <a:pt x="10835" y="64643"/>
                    <a:pt x="12098" y="62749"/>
                  </a:cubicBezTo>
                  <a:cubicBezTo>
                    <a:pt x="13896" y="60149"/>
                    <a:pt x="15815" y="57623"/>
                    <a:pt x="17880" y="55218"/>
                  </a:cubicBezTo>
                  <a:cubicBezTo>
                    <a:pt x="19386" y="53420"/>
                    <a:pt x="20455" y="52206"/>
                    <a:pt x="21135" y="51356"/>
                  </a:cubicBezTo>
                  <a:cubicBezTo>
                    <a:pt x="21791" y="50505"/>
                    <a:pt x="22058" y="50020"/>
                    <a:pt x="22058" y="49728"/>
                  </a:cubicBezTo>
                  <a:cubicBezTo>
                    <a:pt x="22068" y="49503"/>
                    <a:pt x="21894" y="49429"/>
                    <a:pt x="21629" y="49429"/>
                  </a:cubicBezTo>
                  <a:cubicBezTo>
                    <a:pt x="21263" y="49429"/>
                    <a:pt x="20725" y="49571"/>
                    <a:pt x="20260" y="49655"/>
                  </a:cubicBezTo>
                  <a:cubicBezTo>
                    <a:pt x="20065" y="49697"/>
                    <a:pt x="19883" y="49725"/>
                    <a:pt x="19731" y="49725"/>
                  </a:cubicBezTo>
                  <a:cubicBezTo>
                    <a:pt x="19262" y="49725"/>
                    <a:pt x="19095" y="49451"/>
                    <a:pt x="19774" y="48441"/>
                  </a:cubicBezTo>
                  <a:lnTo>
                    <a:pt x="19774" y="48441"/>
                  </a:lnTo>
                  <a:cubicBezTo>
                    <a:pt x="15159" y="52789"/>
                    <a:pt x="10859" y="57672"/>
                    <a:pt x="7385" y="63283"/>
                  </a:cubicBezTo>
                  <a:cubicBezTo>
                    <a:pt x="6511" y="64692"/>
                    <a:pt x="5685" y="66125"/>
                    <a:pt x="4956" y="67631"/>
                  </a:cubicBezTo>
                  <a:cubicBezTo>
                    <a:pt x="4227" y="69162"/>
                    <a:pt x="3547" y="70668"/>
                    <a:pt x="2964" y="72271"/>
                  </a:cubicBezTo>
                  <a:cubicBezTo>
                    <a:pt x="2357" y="73850"/>
                    <a:pt x="1847" y="75478"/>
                    <a:pt x="1434" y="77130"/>
                  </a:cubicBezTo>
                  <a:cubicBezTo>
                    <a:pt x="1215" y="77956"/>
                    <a:pt x="997" y="78781"/>
                    <a:pt x="875" y="79632"/>
                  </a:cubicBezTo>
                  <a:cubicBezTo>
                    <a:pt x="729" y="80458"/>
                    <a:pt x="559" y="81308"/>
                    <a:pt x="462" y="82158"/>
                  </a:cubicBezTo>
                  <a:cubicBezTo>
                    <a:pt x="49" y="85583"/>
                    <a:pt x="1" y="89033"/>
                    <a:pt x="365" y="92458"/>
                  </a:cubicBezTo>
                  <a:cubicBezTo>
                    <a:pt x="754" y="95835"/>
                    <a:pt x="1507" y="99187"/>
                    <a:pt x="2576" y="102418"/>
                  </a:cubicBezTo>
                  <a:cubicBezTo>
                    <a:pt x="3620" y="105600"/>
                    <a:pt x="4980" y="108685"/>
                    <a:pt x="6608" y="111624"/>
                  </a:cubicBezTo>
                  <a:cubicBezTo>
                    <a:pt x="8211" y="114564"/>
                    <a:pt x="10033" y="117357"/>
                    <a:pt x="12098" y="120005"/>
                  </a:cubicBezTo>
                  <a:cubicBezTo>
                    <a:pt x="12608" y="120661"/>
                    <a:pt x="13264" y="121341"/>
                    <a:pt x="13920" y="122094"/>
                  </a:cubicBezTo>
                  <a:cubicBezTo>
                    <a:pt x="14576" y="122872"/>
                    <a:pt x="15353" y="123649"/>
                    <a:pt x="16155" y="124451"/>
                  </a:cubicBezTo>
                  <a:lnTo>
                    <a:pt x="16762" y="125058"/>
                  </a:lnTo>
                  <a:lnTo>
                    <a:pt x="17418" y="125665"/>
                  </a:lnTo>
                  <a:lnTo>
                    <a:pt x="18730" y="126880"/>
                  </a:lnTo>
                  <a:cubicBezTo>
                    <a:pt x="19191" y="127293"/>
                    <a:pt x="19653" y="127682"/>
                    <a:pt x="20115" y="128070"/>
                  </a:cubicBezTo>
                  <a:cubicBezTo>
                    <a:pt x="20576" y="128459"/>
                    <a:pt x="21038" y="128872"/>
                    <a:pt x="21523" y="129261"/>
                  </a:cubicBezTo>
                  <a:cubicBezTo>
                    <a:pt x="24900" y="131957"/>
                    <a:pt x="28471" y="134386"/>
                    <a:pt x="32212" y="136548"/>
                  </a:cubicBezTo>
                  <a:cubicBezTo>
                    <a:pt x="36245" y="138856"/>
                    <a:pt x="40399" y="140921"/>
                    <a:pt x="44674" y="142743"/>
                  </a:cubicBezTo>
                  <a:cubicBezTo>
                    <a:pt x="48901" y="144540"/>
                    <a:pt x="53152" y="146119"/>
                    <a:pt x="57379" y="147577"/>
                  </a:cubicBezTo>
                  <a:cubicBezTo>
                    <a:pt x="58423" y="147917"/>
                    <a:pt x="59492" y="148306"/>
                    <a:pt x="60561" y="148621"/>
                  </a:cubicBezTo>
                  <a:lnTo>
                    <a:pt x="63743" y="149642"/>
                  </a:lnTo>
                  <a:lnTo>
                    <a:pt x="66926" y="150638"/>
                  </a:lnTo>
                  <a:cubicBezTo>
                    <a:pt x="67970" y="150953"/>
                    <a:pt x="69039" y="151318"/>
                    <a:pt x="70108" y="151609"/>
                  </a:cubicBezTo>
                  <a:cubicBezTo>
                    <a:pt x="74383" y="152824"/>
                    <a:pt x="78635" y="154087"/>
                    <a:pt x="82934" y="155107"/>
                  </a:cubicBezTo>
                  <a:lnTo>
                    <a:pt x="86141" y="155909"/>
                  </a:lnTo>
                  <a:lnTo>
                    <a:pt x="87769" y="156346"/>
                  </a:lnTo>
                  <a:lnTo>
                    <a:pt x="89372" y="156711"/>
                  </a:lnTo>
                  <a:lnTo>
                    <a:pt x="95834" y="158144"/>
                  </a:lnTo>
                  <a:cubicBezTo>
                    <a:pt x="96392" y="158241"/>
                    <a:pt x="96927" y="158387"/>
                    <a:pt x="97461" y="158484"/>
                  </a:cubicBezTo>
                  <a:lnTo>
                    <a:pt x="99089" y="158800"/>
                  </a:lnTo>
                  <a:lnTo>
                    <a:pt x="102320" y="159407"/>
                  </a:lnTo>
                  <a:cubicBezTo>
                    <a:pt x="104506" y="159796"/>
                    <a:pt x="106644" y="160257"/>
                    <a:pt x="108830" y="160573"/>
                  </a:cubicBezTo>
                  <a:lnTo>
                    <a:pt x="115340" y="161618"/>
                  </a:lnTo>
                  <a:cubicBezTo>
                    <a:pt x="116409" y="161812"/>
                    <a:pt x="117502" y="161934"/>
                    <a:pt x="118595" y="162079"/>
                  </a:cubicBezTo>
                  <a:lnTo>
                    <a:pt x="121851" y="162492"/>
                  </a:lnTo>
                  <a:lnTo>
                    <a:pt x="125106" y="162930"/>
                  </a:lnTo>
                  <a:lnTo>
                    <a:pt x="125932" y="163027"/>
                  </a:lnTo>
                  <a:lnTo>
                    <a:pt x="126758" y="163124"/>
                  </a:lnTo>
                  <a:lnTo>
                    <a:pt x="128385" y="163270"/>
                  </a:lnTo>
                  <a:lnTo>
                    <a:pt x="134920" y="163950"/>
                  </a:lnTo>
                  <a:cubicBezTo>
                    <a:pt x="137082" y="164144"/>
                    <a:pt x="139268" y="164290"/>
                    <a:pt x="141454" y="164436"/>
                  </a:cubicBezTo>
                  <a:lnTo>
                    <a:pt x="144734" y="164679"/>
                  </a:lnTo>
                  <a:cubicBezTo>
                    <a:pt x="145827" y="164751"/>
                    <a:pt x="146920" y="164800"/>
                    <a:pt x="147989" y="164849"/>
                  </a:cubicBezTo>
                  <a:lnTo>
                    <a:pt x="154548" y="165140"/>
                  </a:lnTo>
                  <a:lnTo>
                    <a:pt x="161083" y="165262"/>
                  </a:lnTo>
                  <a:lnTo>
                    <a:pt x="164338" y="165310"/>
                  </a:lnTo>
                  <a:lnTo>
                    <a:pt x="167617" y="165262"/>
                  </a:lnTo>
                  <a:lnTo>
                    <a:pt x="174152" y="165189"/>
                  </a:lnTo>
                  <a:lnTo>
                    <a:pt x="180662" y="164897"/>
                  </a:lnTo>
                  <a:cubicBezTo>
                    <a:pt x="181755" y="164849"/>
                    <a:pt x="182824" y="164824"/>
                    <a:pt x="183917" y="164776"/>
                  </a:cubicBezTo>
                  <a:lnTo>
                    <a:pt x="187173" y="164533"/>
                  </a:lnTo>
                  <a:cubicBezTo>
                    <a:pt x="189335" y="164363"/>
                    <a:pt x="191497" y="164241"/>
                    <a:pt x="193659" y="164071"/>
                  </a:cubicBezTo>
                  <a:lnTo>
                    <a:pt x="200145" y="163415"/>
                  </a:lnTo>
                  <a:cubicBezTo>
                    <a:pt x="201213" y="163294"/>
                    <a:pt x="202307" y="163197"/>
                    <a:pt x="203375" y="163075"/>
                  </a:cubicBezTo>
                  <a:lnTo>
                    <a:pt x="206606" y="162662"/>
                  </a:lnTo>
                  <a:cubicBezTo>
                    <a:pt x="208744" y="162371"/>
                    <a:pt x="210882" y="162104"/>
                    <a:pt x="213044" y="161812"/>
                  </a:cubicBezTo>
                  <a:cubicBezTo>
                    <a:pt x="217344" y="161156"/>
                    <a:pt x="221668" y="160427"/>
                    <a:pt x="225992" y="159504"/>
                  </a:cubicBezTo>
                  <a:cubicBezTo>
                    <a:pt x="230364" y="158581"/>
                    <a:pt x="234688" y="157415"/>
                    <a:pt x="238915" y="155982"/>
                  </a:cubicBezTo>
                  <a:cubicBezTo>
                    <a:pt x="243263" y="154524"/>
                    <a:pt x="247466" y="152727"/>
                    <a:pt x="251523" y="150613"/>
                  </a:cubicBezTo>
                  <a:cubicBezTo>
                    <a:pt x="251766" y="150468"/>
                    <a:pt x="252033" y="150346"/>
                    <a:pt x="252276" y="150200"/>
                  </a:cubicBezTo>
                  <a:lnTo>
                    <a:pt x="253029" y="149763"/>
                  </a:lnTo>
                  <a:lnTo>
                    <a:pt x="254559" y="148913"/>
                  </a:lnTo>
                  <a:cubicBezTo>
                    <a:pt x="255555" y="148306"/>
                    <a:pt x="256527" y="147674"/>
                    <a:pt x="257499" y="147042"/>
                  </a:cubicBezTo>
                  <a:lnTo>
                    <a:pt x="258956" y="146022"/>
                  </a:lnTo>
                  <a:lnTo>
                    <a:pt x="259685" y="145488"/>
                  </a:lnTo>
                  <a:lnTo>
                    <a:pt x="260049" y="145245"/>
                  </a:lnTo>
                  <a:lnTo>
                    <a:pt x="260389" y="144953"/>
                  </a:lnTo>
                  <a:lnTo>
                    <a:pt x="261774" y="143860"/>
                  </a:lnTo>
                  <a:lnTo>
                    <a:pt x="262479" y="143301"/>
                  </a:lnTo>
                  <a:cubicBezTo>
                    <a:pt x="262697" y="143107"/>
                    <a:pt x="262916" y="142913"/>
                    <a:pt x="263134" y="142718"/>
                  </a:cubicBezTo>
                  <a:cubicBezTo>
                    <a:pt x="266657" y="139609"/>
                    <a:pt x="269839" y="136111"/>
                    <a:pt x="272560" y="132297"/>
                  </a:cubicBezTo>
                  <a:cubicBezTo>
                    <a:pt x="272924" y="131836"/>
                    <a:pt x="273240" y="131350"/>
                    <a:pt x="273556" y="130864"/>
                  </a:cubicBezTo>
                  <a:lnTo>
                    <a:pt x="274528" y="129406"/>
                  </a:lnTo>
                  <a:cubicBezTo>
                    <a:pt x="275159" y="128410"/>
                    <a:pt x="275718" y="127414"/>
                    <a:pt x="276325" y="126418"/>
                  </a:cubicBezTo>
                  <a:lnTo>
                    <a:pt x="277151" y="124864"/>
                  </a:lnTo>
                  <a:cubicBezTo>
                    <a:pt x="277418" y="124354"/>
                    <a:pt x="277710" y="123843"/>
                    <a:pt x="277953" y="123309"/>
                  </a:cubicBezTo>
                  <a:lnTo>
                    <a:pt x="278706" y="121754"/>
                  </a:lnTo>
                  <a:lnTo>
                    <a:pt x="279094" y="120953"/>
                  </a:lnTo>
                  <a:lnTo>
                    <a:pt x="279435" y="120151"/>
                  </a:lnTo>
                  <a:cubicBezTo>
                    <a:pt x="281256" y="115900"/>
                    <a:pt x="282665" y="111454"/>
                    <a:pt x="283637" y="106912"/>
                  </a:cubicBezTo>
                  <a:cubicBezTo>
                    <a:pt x="283686" y="106645"/>
                    <a:pt x="283759" y="106353"/>
                    <a:pt x="283807" y="106062"/>
                  </a:cubicBezTo>
                  <a:lnTo>
                    <a:pt x="283953" y="105211"/>
                  </a:lnTo>
                  <a:lnTo>
                    <a:pt x="284269" y="103487"/>
                  </a:lnTo>
                  <a:cubicBezTo>
                    <a:pt x="284439" y="102345"/>
                    <a:pt x="284560" y="101179"/>
                    <a:pt x="284730" y="100037"/>
                  </a:cubicBezTo>
                  <a:cubicBezTo>
                    <a:pt x="284803" y="98871"/>
                    <a:pt x="284925" y="97729"/>
                    <a:pt x="284973" y="96563"/>
                  </a:cubicBezTo>
                  <a:lnTo>
                    <a:pt x="285046" y="94814"/>
                  </a:lnTo>
                  <a:lnTo>
                    <a:pt x="285070" y="93940"/>
                  </a:lnTo>
                  <a:lnTo>
                    <a:pt x="285070" y="93065"/>
                  </a:lnTo>
                  <a:cubicBezTo>
                    <a:pt x="285070" y="88377"/>
                    <a:pt x="284536" y="83688"/>
                    <a:pt x="283491" y="79122"/>
                  </a:cubicBezTo>
                  <a:cubicBezTo>
                    <a:pt x="282423" y="74482"/>
                    <a:pt x="280771" y="70012"/>
                    <a:pt x="278560" y="65809"/>
                  </a:cubicBezTo>
                  <a:lnTo>
                    <a:pt x="277710" y="64230"/>
                  </a:lnTo>
                  <a:cubicBezTo>
                    <a:pt x="277443" y="63720"/>
                    <a:pt x="277127" y="63210"/>
                    <a:pt x="276811" y="62700"/>
                  </a:cubicBezTo>
                  <a:cubicBezTo>
                    <a:pt x="276495" y="62190"/>
                    <a:pt x="276179" y="61680"/>
                    <a:pt x="275864" y="61170"/>
                  </a:cubicBezTo>
                  <a:lnTo>
                    <a:pt x="274819" y="59712"/>
                  </a:lnTo>
                  <a:cubicBezTo>
                    <a:pt x="273459" y="57793"/>
                    <a:pt x="272001" y="55947"/>
                    <a:pt x="270422" y="54198"/>
                  </a:cubicBezTo>
                  <a:cubicBezTo>
                    <a:pt x="267313" y="50797"/>
                    <a:pt x="263936" y="47688"/>
                    <a:pt x="260292" y="44870"/>
                  </a:cubicBezTo>
                  <a:cubicBezTo>
                    <a:pt x="253199" y="39307"/>
                    <a:pt x="245668" y="34813"/>
                    <a:pt x="238502" y="30343"/>
                  </a:cubicBezTo>
                  <a:lnTo>
                    <a:pt x="237166" y="29517"/>
                  </a:lnTo>
                  <a:lnTo>
                    <a:pt x="236486" y="29104"/>
                  </a:lnTo>
                  <a:lnTo>
                    <a:pt x="235879" y="28691"/>
                  </a:lnTo>
                  <a:lnTo>
                    <a:pt x="234640" y="27889"/>
                  </a:lnTo>
                  <a:cubicBezTo>
                    <a:pt x="234227" y="27622"/>
                    <a:pt x="233838" y="27331"/>
                    <a:pt x="233425" y="27039"/>
                  </a:cubicBezTo>
                  <a:cubicBezTo>
                    <a:pt x="233012" y="26748"/>
                    <a:pt x="232599" y="26456"/>
                    <a:pt x="232186" y="26165"/>
                  </a:cubicBezTo>
                  <a:lnTo>
                    <a:pt x="230947" y="25242"/>
                  </a:lnTo>
                  <a:cubicBezTo>
                    <a:pt x="230121" y="24659"/>
                    <a:pt x="229295" y="24003"/>
                    <a:pt x="228469" y="23395"/>
                  </a:cubicBezTo>
                  <a:cubicBezTo>
                    <a:pt x="225166" y="20869"/>
                    <a:pt x="221813" y="18173"/>
                    <a:pt x="218315" y="15525"/>
                  </a:cubicBezTo>
                  <a:cubicBezTo>
                    <a:pt x="215309" y="13209"/>
                    <a:pt x="212185" y="11047"/>
                    <a:pt x="208969" y="9051"/>
                  </a:cubicBezTo>
                  <a:lnTo>
                    <a:pt x="208969" y="9051"/>
                  </a:lnTo>
                  <a:cubicBezTo>
                    <a:pt x="209456" y="9356"/>
                    <a:pt x="209940" y="9668"/>
                    <a:pt x="210420" y="9986"/>
                  </a:cubicBezTo>
                  <a:cubicBezTo>
                    <a:pt x="210736" y="10180"/>
                    <a:pt x="211028" y="10375"/>
                    <a:pt x="211343" y="10593"/>
                  </a:cubicBezTo>
                  <a:lnTo>
                    <a:pt x="212242" y="11201"/>
                  </a:lnTo>
                  <a:cubicBezTo>
                    <a:pt x="212849" y="11614"/>
                    <a:pt x="213457" y="12002"/>
                    <a:pt x="214040" y="12415"/>
                  </a:cubicBezTo>
                  <a:cubicBezTo>
                    <a:pt x="215206" y="13266"/>
                    <a:pt x="216372" y="14091"/>
                    <a:pt x="217489" y="14966"/>
                  </a:cubicBezTo>
                  <a:cubicBezTo>
                    <a:pt x="219748" y="16642"/>
                    <a:pt x="221910" y="18367"/>
                    <a:pt x="224072" y="20067"/>
                  </a:cubicBezTo>
                  <a:cubicBezTo>
                    <a:pt x="226210" y="21743"/>
                    <a:pt x="228299" y="23395"/>
                    <a:pt x="230413" y="24974"/>
                  </a:cubicBezTo>
                  <a:cubicBezTo>
                    <a:pt x="232526" y="26553"/>
                    <a:pt x="234591" y="27987"/>
                    <a:pt x="236729" y="29371"/>
                  </a:cubicBezTo>
                  <a:cubicBezTo>
                    <a:pt x="241271" y="32213"/>
                    <a:pt x="245911" y="35056"/>
                    <a:pt x="250551" y="38092"/>
                  </a:cubicBezTo>
                  <a:cubicBezTo>
                    <a:pt x="252883" y="39647"/>
                    <a:pt x="255191" y="41226"/>
                    <a:pt x="257450" y="42902"/>
                  </a:cubicBezTo>
                  <a:cubicBezTo>
                    <a:pt x="258592" y="43728"/>
                    <a:pt x="259709" y="44627"/>
                    <a:pt x="260827" y="45501"/>
                  </a:cubicBezTo>
                  <a:cubicBezTo>
                    <a:pt x="261385" y="45963"/>
                    <a:pt x="261944" y="46424"/>
                    <a:pt x="262503" y="46886"/>
                  </a:cubicBezTo>
                  <a:lnTo>
                    <a:pt x="263329" y="47566"/>
                  </a:lnTo>
                  <a:lnTo>
                    <a:pt x="264130" y="48295"/>
                  </a:lnTo>
                  <a:cubicBezTo>
                    <a:pt x="266317" y="50214"/>
                    <a:pt x="268382" y="52279"/>
                    <a:pt x="270325" y="54441"/>
                  </a:cubicBezTo>
                  <a:lnTo>
                    <a:pt x="271782" y="56117"/>
                  </a:lnTo>
                  <a:cubicBezTo>
                    <a:pt x="272244" y="56676"/>
                    <a:pt x="272706" y="57283"/>
                    <a:pt x="273167" y="57866"/>
                  </a:cubicBezTo>
                  <a:lnTo>
                    <a:pt x="273847" y="58740"/>
                  </a:lnTo>
                  <a:cubicBezTo>
                    <a:pt x="274066" y="59032"/>
                    <a:pt x="274260" y="59348"/>
                    <a:pt x="274503" y="59664"/>
                  </a:cubicBezTo>
                  <a:lnTo>
                    <a:pt x="275766" y="61510"/>
                  </a:lnTo>
                  <a:cubicBezTo>
                    <a:pt x="276544" y="62797"/>
                    <a:pt x="277370" y="64060"/>
                    <a:pt x="278050" y="65396"/>
                  </a:cubicBezTo>
                  <a:lnTo>
                    <a:pt x="278560" y="66392"/>
                  </a:lnTo>
                  <a:lnTo>
                    <a:pt x="278827" y="66903"/>
                  </a:lnTo>
                  <a:cubicBezTo>
                    <a:pt x="278900" y="67073"/>
                    <a:pt x="278997" y="67243"/>
                    <a:pt x="279070" y="67413"/>
                  </a:cubicBezTo>
                  <a:lnTo>
                    <a:pt x="279993" y="69453"/>
                  </a:lnTo>
                  <a:cubicBezTo>
                    <a:pt x="280309" y="70133"/>
                    <a:pt x="280552" y="70838"/>
                    <a:pt x="280844" y="71518"/>
                  </a:cubicBezTo>
                  <a:lnTo>
                    <a:pt x="281232" y="72563"/>
                  </a:lnTo>
                  <a:cubicBezTo>
                    <a:pt x="281378" y="72927"/>
                    <a:pt x="281475" y="73267"/>
                    <a:pt x="281597" y="73632"/>
                  </a:cubicBezTo>
                  <a:cubicBezTo>
                    <a:pt x="281815" y="74336"/>
                    <a:pt x="282058" y="75040"/>
                    <a:pt x="282277" y="75745"/>
                  </a:cubicBezTo>
                  <a:lnTo>
                    <a:pt x="282884" y="77907"/>
                  </a:lnTo>
                  <a:cubicBezTo>
                    <a:pt x="283589" y="80773"/>
                    <a:pt x="284099" y="83688"/>
                    <a:pt x="284390" y="86628"/>
                  </a:cubicBezTo>
                  <a:lnTo>
                    <a:pt x="284536" y="87721"/>
                  </a:lnTo>
                  <a:lnTo>
                    <a:pt x="284609" y="88838"/>
                  </a:lnTo>
                  <a:cubicBezTo>
                    <a:pt x="284657" y="89567"/>
                    <a:pt x="284706" y="90296"/>
                    <a:pt x="284730" y="91025"/>
                  </a:cubicBezTo>
                  <a:cubicBezTo>
                    <a:pt x="284755" y="92507"/>
                    <a:pt x="284779" y="93964"/>
                    <a:pt x="284706" y="95422"/>
                  </a:cubicBezTo>
                  <a:cubicBezTo>
                    <a:pt x="284682" y="96903"/>
                    <a:pt x="284512" y="98337"/>
                    <a:pt x="284414" y="99794"/>
                  </a:cubicBezTo>
                  <a:cubicBezTo>
                    <a:pt x="284317" y="100523"/>
                    <a:pt x="284220" y="101252"/>
                    <a:pt x="284123" y="101980"/>
                  </a:cubicBezTo>
                  <a:lnTo>
                    <a:pt x="284002" y="103074"/>
                  </a:lnTo>
                  <a:lnTo>
                    <a:pt x="283807" y="104142"/>
                  </a:lnTo>
                  <a:cubicBezTo>
                    <a:pt x="283321" y="107009"/>
                    <a:pt x="282641" y="109851"/>
                    <a:pt x="281791" y="112645"/>
                  </a:cubicBezTo>
                  <a:lnTo>
                    <a:pt x="281135" y="114734"/>
                  </a:lnTo>
                  <a:cubicBezTo>
                    <a:pt x="280892" y="115414"/>
                    <a:pt x="280625" y="116094"/>
                    <a:pt x="280382" y="116799"/>
                  </a:cubicBezTo>
                  <a:lnTo>
                    <a:pt x="279993" y="117819"/>
                  </a:lnTo>
                  <a:cubicBezTo>
                    <a:pt x="279872" y="118159"/>
                    <a:pt x="279726" y="118499"/>
                    <a:pt x="279580" y="118839"/>
                  </a:cubicBezTo>
                  <a:cubicBezTo>
                    <a:pt x="279289" y="119495"/>
                    <a:pt x="279022" y="120175"/>
                    <a:pt x="278706" y="120856"/>
                  </a:cubicBezTo>
                  <a:cubicBezTo>
                    <a:pt x="278074" y="122167"/>
                    <a:pt x="277491" y="123503"/>
                    <a:pt x="276762" y="124767"/>
                  </a:cubicBezTo>
                  <a:lnTo>
                    <a:pt x="276252" y="125738"/>
                  </a:lnTo>
                  <a:lnTo>
                    <a:pt x="275985" y="126224"/>
                  </a:lnTo>
                  <a:lnTo>
                    <a:pt x="275694" y="126710"/>
                  </a:lnTo>
                  <a:lnTo>
                    <a:pt x="274576" y="128580"/>
                  </a:lnTo>
                  <a:cubicBezTo>
                    <a:pt x="271442" y="133609"/>
                    <a:pt x="267604" y="138152"/>
                    <a:pt x="263159" y="142063"/>
                  </a:cubicBezTo>
                  <a:lnTo>
                    <a:pt x="262333" y="142816"/>
                  </a:lnTo>
                  <a:cubicBezTo>
                    <a:pt x="262041" y="143059"/>
                    <a:pt x="261750" y="143277"/>
                    <a:pt x="261458" y="143520"/>
                  </a:cubicBezTo>
                  <a:cubicBezTo>
                    <a:pt x="260875" y="144006"/>
                    <a:pt x="260292" y="144443"/>
                    <a:pt x="259709" y="144905"/>
                  </a:cubicBezTo>
                  <a:cubicBezTo>
                    <a:pt x="258495" y="145755"/>
                    <a:pt x="257280" y="146678"/>
                    <a:pt x="256017" y="147431"/>
                  </a:cubicBezTo>
                  <a:lnTo>
                    <a:pt x="255094" y="148014"/>
                  </a:lnTo>
                  <a:lnTo>
                    <a:pt x="254632" y="148330"/>
                  </a:lnTo>
                  <a:lnTo>
                    <a:pt x="254195" y="148621"/>
                  </a:lnTo>
                  <a:lnTo>
                    <a:pt x="252276" y="149715"/>
                  </a:lnTo>
                  <a:cubicBezTo>
                    <a:pt x="251644" y="150079"/>
                    <a:pt x="250988" y="150395"/>
                    <a:pt x="250357" y="150735"/>
                  </a:cubicBezTo>
                  <a:lnTo>
                    <a:pt x="249385" y="151245"/>
                  </a:lnTo>
                  <a:lnTo>
                    <a:pt x="248389" y="151707"/>
                  </a:lnTo>
                  <a:cubicBezTo>
                    <a:pt x="243166" y="154160"/>
                    <a:pt x="237749" y="156103"/>
                    <a:pt x="232162" y="157561"/>
                  </a:cubicBezTo>
                  <a:cubicBezTo>
                    <a:pt x="229417" y="158290"/>
                    <a:pt x="226672" y="158921"/>
                    <a:pt x="223902" y="159480"/>
                  </a:cubicBezTo>
                  <a:cubicBezTo>
                    <a:pt x="221133" y="160039"/>
                    <a:pt x="218364" y="160525"/>
                    <a:pt x="215619" y="160962"/>
                  </a:cubicBezTo>
                  <a:lnTo>
                    <a:pt x="213554" y="161278"/>
                  </a:lnTo>
                  <a:cubicBezTo>
                    <a:pt x="212849" y="161399"/>
                    <a:pt x="212169" y="161496"/>
                    <a:pt x="211465" y="161569"/>
                  </a:cubicBezTo>
                  <a:lnTo>
                    <a:pt x="207335" y="162128"/>
                  </a:lnTo>
                  <a:lnTo>
                    <a:pt x="203181" y="162662"/>
                  </a:lnTo>
                  <a:cubicBezTo>
                    <a:pt x="201796" y="162808"/>
                    <a:pt x="200412" y="162954"/>
                    <a:pt x="199027" y="163100"/>
                  </a:cubicBezTo>
                  <a:cubicBezTo>
                    <a:pt x="196234" y="163367"/>
                    <a:pt x="193464" y="163707"/>
                    <a:pt x="190646" y="163853"/>
                  </a:cubicBezTo>
                  <a:lnTo>
                    <a:pt x="186444" y="164168"/>
                  </a:lnTo>
                  <a:cubicBezTo>
                    <a:pt x="185059" y="164266"/>
                    <a:pt x="183650" y="164387"/>
                    <a:pt x="182241" y="164436"/>
                  </a:cubicBezTo>
                  <a:cubicBezTo>
                    <a:pt x="182897" y="164217"/>
                    <a:pt x="184816" y="163901"/>
                    <a:pt x="181561" y="163901"/>
                  </a:cubicBezTo>
                  <a:lnTo>
                    <a:pt x="183699" y="163804"/>
                  </a:lnTo>
                  <a:lnTo>
                    <a:pt x="185812" y="163610"/>
                  </a:lnTo>
                  <a:lnTo>
                    <a:pt x="190063" y="163270"/>
                  </a:lnTo>
                  <a:lnTo>
                    <a:pt x="192201" y="163075"/>
                  </a:lnTo>
                  <a:lnTo>
                    <a:pt x="193246" y="163002"/>
                  </a:lnTo>
                  <a:lnTo>
                    <a:pt x="194314" y="162881"/>
                  </a:lnTo>
                  <a:lnTo>
                    <a:pt x="198541" y="162419"/>
                  </a:lnTo>
                  <a:lnTo>
                    <a:pt x="202768" y="161958"/>
                  </a:lnTo>
                  <a:lnTo>
                    <a:pt x="206971" y="161375"/>
                  </a:lnTo>
                  <a:cubicBezTo>
                    <a:pt x="209764" y="160986"/>
                    <a:pt x="212558" y="160597"/>
                    <a:pt x="215352" y="160160"/>
                  </a:cubicBezTo>
                  <a:cubicBezTo>
                    <a:pt x="218145" y="159699"/>
                    <a:pt x="220939" y="159213"/>
                    <a:pt x="223732" y="158630"/>
                  </a:cubicBezTo>
                  <a:cubicBezTo>
                    <a:pt x="226526" y="158047"/>
                    <a:pt x="229320" y="157415"/>
                    <a:pt x="232089" y="156662"/>
                  </a:cubicBezTo>
                  <a:cubicBezTo>
                    <a:pt x="234858" y="155909"/>
                    <a:pt x="237603" y="155059"/>
                    <a:pt x="240324" y="154087"/>
                  </a:cubicBezTo>
                  <a:cubicBezTo>
                    <a:pt x="241028" y="153844"/>
                    <a:pt x="241684" y="153553"/>
                    <a:pt x="242365" y="153310"/>
                  </a:cubicBezTo>
                  <a:lnTo>
                    <a:pt x="243385" y="152921"/>
                  </a:lnTo>
                  <a:cubicBezTo>
                    <a:pt x="243725" y="152775"/>
                    <a:pt x="244065" y="152630"/>
                    <a:pt x="244381" y="152484"/>
                  </a:cubicBezTo>
                  <a:cubicBezTo>
                    <a:pt x="245061" y="152217"/>
                    <a:pt x="245717" y="151925"/>
                    <a:pt x="246397" y="151634"/>
                  </a:cubicBezTo>
                  <a:lnTo>
                    <a:pt x="248389" y="150711"/>
                  </a:lnTo>
                  <a:cubicBezTo>
                    <a:pt x="249045" y="150395"/>
                    <a:pt x="249677" y="150055"/>
                    <a:pt x="250332" y="149715"/>
                  </a:cubicBezTo>
                  <a:cubicBezTo>
                    <a:pt x="250988" y="149374"/>
                    <a:pt x="251644" y="149034"/>
                    <a:pt x="252276" y="148670"/>
                  </a:cubicBezTo>
                  <a:lnTo>
                    <a:pt x="254195" y="147553"/>
                  </a:lnTo>
                  <a:lnTo>
                    <a:pt x="256041" y="146387"/>
                  </a:lnTo>
                  <a:cubicBezTo>
                    <a:pt x="258543" y="144759"/>
                    <a:pt x="260924" y="142937"/>
                    <a:pt x="263134" y="140945"/>
                  </a:cubicBezTo>
                  <a:lnTo>
                    <a:pt x="263960" y="140192"/>
                  </a:lnTo>
                  <a:lnTo>
                    <a:pt x="264762" y="139415"/>
                  </a:lnTo>
                  <a:cubicBezTo>
                    <a:pt x="265272" y="138905"/>
                    <a:pt x="265831" y="138394"/>
                    <a:pt x="266341" y="137836"/>
                  </a:cubicBezTo>
                  <a:lnTo>
                    <a:pt x="267847" y="136208"/>
                  </a:lnTo>
                  <a:lnTo>
                    <a:pt x="268212" y="135795"/>
                  </a:lnTo>
                  <a:lnTo>
                    <a:pt x="268552" y="135358"/>
                  </a:lnTo>
                  <a:lnTo>
                    <a:pt x="269256" y="134508"/>
                  </a:lnTo>
                  <a:cubicBezTo>
                    <a:pt x="270228" y="133390"/>
                    <a:pt x="271078" y="132176"/>
                    <a:pt x="271953" y="130985"/>
                  </a:cubicBezTo>
                  <a:cubicBezTo>
                    <a:pt x="272778" y="129771"/>
                    <a:pt x="273629" y="128556"/>
                    <a:pt x="274382" y="127293"/>
                  </a:cubicBezTo>
                  <a:lnTo>
                    <a:pt x="274916" y="126346"/>
                  </a:lnTo>
                  <a:lnTo>
                    <a:pt x="275208" y="125860"/>
                  </a:lnTo>
                  <a:lnTo>
                    <a:pt x="275451" y="125374"/>
                  </a:lnTo>
                  <a:lnTo>
                    <a:pt x="276519" y="123455"/>
                  </a:lnTo>
                  <a:cubicBezTo>
                    <a:pt x="276860" y="122799"/>
                    <a:pt x="277151" y="122119"/>
                    <a:pt x="277491" y="121463"/>
                  </a:cubicBezTo>
                  <a:lnTo>
                    <a:pt x="277953" y="120467"/>
                  </a:lnTo>
                  <a:lnTo>
                    <a:pt x="278390" y="119471"/>
                  </a:lnTo>
                  <a:cubicBezTo>
                    <a:pt x="279556" y="116774"/>
                    <a:pt x="280552" y="114005"/>
                    <a:pt x="281378" y="111187"/>
                  </a:cubicBezTo>
                  <a:lnTo>
                    <a:pt x="281961" y="109074"/>
                  </a:lnTo>
                  <a:cubicBezTo>
                    <a:pt x="282131" y="108369"/>
                    <a:pt x="282277" y="107641"/>
                    <a:pt x="282447" y="106936"/>
                  </a:cubicBezTo>
                  <a:lnTo>
                    <a:pt x="282690" y="105867"/>
                  </a:lnTo>
                  <a:lnTo>
                    <a:pt x="282884" y="104774"/>
                  </a:lnTo>
                  <a:cubicBezTo>
                    <a:pt x="283006" y="104045"/>
                    <a:pt x="283151" y="103341"/>
                    <a:pt x="283248" y="102612"/>
                  </a:cubicBezTo>
                  <a:cubicBezTo>
                    <a:pt x="283686" y="99697"/>
                    <a:pt x="283929" y="96758"/>
                    <a:pt x="283977" y="93818"/>
                  </a:cubicBezTo>
                  <a:cubicBezTo>
                    <a:pt x="284026" y="90879"/>
                    <a:pt x="283856" y="87915"/>
                    <a:pt x="283491" y="85000"/>
                  </a:cubicBezTo>
                  <a:cubicBezTo>
                    <a:pt x="283394" y="84247"/>
                    <a:pt x="283273" y="83518"/>
                    <a:pt x="283151" y="82790"/>
                  </a:cubicBezTo>
                  <a:lnTo>
                    <a:pt x="282981" y="81697"/>
                  </a:lnTo>
                  <a:lnTo>
                    <a:pt x="282763" y="80603"/>
                  </a:lnTo>
                  <a:cubicBezTo>
                    <a:pt x="282593" y="79875"/>
                    <a:pt x="282471" y="79146"/>
                    <a:pt x="282277" y="78417"/>
                  </a:cubicBezTo>
                  <a:lnTo>
                    <a:pt x="281694" y="76255"/>
                  </a:lnTo>
                  <a:cubicBezTo>
                    <a:pt x="281621" y="75891"/>
                    <a:pt x="281499" y="75551"/>
                    <a:pt x="281378" y="75186"/>
                  </a:cubicBezTo>
                  <a:lnTo>
                    <a:pt x="281038" y="74117"/>
                  </a:lnTo>
                  <a:lnTo>
                    <a:pt x="280698" y="73049"/>
                  </a:lnTo>
                  <a:cubicBezTo>
                    <a:pt x="280576" y="72708"/>
                    <a:pt x="280431" y="72344"/>
                    <a:pt x="280285" y="72004"/>
                  </a:cubicBezTo>
                  <a:cubicBezTo>
                    <a:pt x="280018" y="71324"/>
                    <a:pt x="279750" y="70595"/>
                    <a:pt x="279483" y="69915"/>
                  </a:cubicBezTo>
                  <a:lnTo>
                    <a:pt x="278536" y="67874"/>
                  </a:lnTo>
                  <a:cubicBezTo>
                    <a:pt x="278244" y="67170"/>
                    <a:pt x="277880" y="66514"/>
                    <a:pt x="277515" y="65858"/>
                  </a:cubicBezTo>
                  <a:cubicBezTo>
                    <a:pt x="277175" y="65178"/>
                    <a:pt x="276835" y="64498"/>
                    <a:pt x="276447" y="63866"/>
                  </a:cubicBezTo>
                  <a:lnTo>
                    <a:pt x="275256" y="61923"/>
                  </a:lnTo>
                  <a:cubicBezTo>
                    <a:pt x="274843" y="61291"/>
                    <a:pt x="274406" y="60684"/>
                    <a:pt x="273993" y="60052"/>
                  </a:cubicBezTo>
                  <a:cubicBezTo>
                    <a:pt x="273774" y="59736"/>
                    <a:pt x="273556" y="59445"/>
                    <a:pt x="273337" y="59129"/>
                  </a:cubicBezTo>
                  <a:lnTo>
                    <a:pt x="272657" y="58255"/>
                  </a:lnTo>
                  <a:cubicBezTo>
                    <a:pt x="272171" y="57672"/>
                    <a:pt x="271758" y="57064"/>
                    <a:pt x="271272" y="56506"/>
                  </a:cubicBezTo>
                  <a:lnTo>
                    <a:pt x="269815" y="54805"/>
                  </a:lnTo>
                  <a:cubicBezTo>
                    <a:pt x="269572" y="54514"/>
                    <a:pt x="269329" y="54246"/>
                    <a:pt x="269062" y="53979"/>
                  </a:cubicBezTo>
                  <a:lnTo>
                    <a:pt x="268309" y="53178"/>
                  </a:lnTo>
                  <a:cubicBezTo>
                    <a:pt x="267313" y="52084"/>
                    <a:pt x="266244" y="51113"/>
                    <a:pt x="265199" y="50068"/>
                  </a:cubicBezTo>
                  <a:cubicBezTo>
                    <a:pt x="264106" y="49096"/>
                    <a:pt x="263037" y="48100"/>
                    <a:pt x="261920" y="47202"/>
                  </a:cubicBezTo>
                  <a:cubicBezTo>
                    <a:pt x="257474" y="43461"/>
                    <a:pt x="252762" y="40230"/>
                    <a:pt x="248049" y="37193"/>
                  </a:cubicBezTo>
                  <a:cubicBezTo>
                    <a:pt x="245693" y="35687"/>
                    <a:pt x="243361" y="34230"/>
                    <a:pt x="241004" y="32772"/>
                  </a:cubicBezTo>
                  <a:lnTo>
                    <a:pt x="237506" y="30610"/>
                  </a:lnTo>
                  <a:lnTo>
                    <a:pt x="236656" y="30076"/>
                  </a:lnTo>
                  <a:lnTo>
                    <a:pt x="236219" y="29784"/>
                  </a:lnTo>
                  <a:lnTo>
                    <a:pt x="235806" y="29541"/>
                  </a:lnTo>
                  <a:lnTo>
                    <a:pt x="234178" y="28472"/>
                  </a:lnTo>
                  <a:cubicBezTo>
                    <a:pt x="229878" y="25557"/>
                    <a:pt x="225627" y="22156"/>
                    <a:pt x="221206" y="18731"/>
                  </a:cubicBezTo>
                  <a:cubicBezTo>
                    <a:pt x="218971" y="17031"/>
                    <a:pt x="216712" y="15306"/>
                    <a:pt x="214331" y="13630"/>
                  </a:cubicBezTo>
                  <a:cubicBezTo>
                    <a:pt x="213190" y="12804"/>
                    <a:pt x="211951" y="12002"/>
                    <a:pt x="210736" y="11176"/>
                  </a:cubicBezTo>
                  <a:cubicBezTo>
                    <a:pt x="209473" y="10399"/>
                    <a:pt x="208210" y="9622"/>
                    <a:pt x="206898" y="8844"/>
                  </a:cubicBezTo>
                  <a:cubicBezTo>
                    <a:pt x="205610" y="8067"/>
                    <a:pt x="204226" y="7387"/>
                    <a:pt x="202865" y="6707"/>
                  </a:cubicBezTo>
                  <a:cubicBezTo>
                    <a:pt x="201456" y="6051"/>
                    <a:pt x="200072" y="5395"/>
                    <a:pt x="198541" y="4885"/>
                  </a:cubicBezTo>
                  <a:lnTo>
                    <a:pt x="197424" y="4472"/>
                  </a:lnTo>
                  <a:cubicBezTo>
                    <a:pt x="197059" y="4326"/>
                    <a:pt x="196695" y="4229"/>
                    <a:pt x="196306" y="4132"/>
                  </a:cubicBezTo>
                  <a:lnTo>
                    <a:pt x="194047" y="3476"/>
                  </a:lnTo>
                  <a:cubicBezTo>
                    <a:pt x="193318" y="3257"/>
                    <a:pt x="192541" y="3111"/>
                    <a:pt x="191812" y="2941"/>
                  </a:cubicBezTo>
                  <a:cubicBezTo>
                    <a:pt x="191059" y="2796"/>
                    <a:pt x="190306" y="2601"/>
                    <a:pt x="189553" y="2504"/>
                  </a:cubicBezTo>
                  <a:lnTo>
                    <a:pt x="189747" y="1435"/>
                  </a:lnTo>
                  <a:lnTo>
                    <a:pt x="188144" y="1168"/>
                  </a:lnTo>
                  <a:cubicBezTo>
                    <a:pt x="187610" y="1071"/>
                    <a:pt x="187051" y="949"/>
                    <a:pt x="186541" y="901"/>
                  </a:cubicBezTo>
                  <a:lnTo>
                    <a:pt x="183334" y="512"/>
                  </a:lnTo>
                  <a:lnTo>
                    <a:pt x="180152" y="245"/>
                  </a:lnTo>
                  <a:cubicBezTo>
                    <a:pt x="179107" y="172"/>
                    <a:pt x="178063" y="148"/>
                    <a:pt x="176994" y="99"/>
                  </a:cubicBezTo>
                  <a:cubicBezTo>
                    <a:pt x="175288" y="30"/>
                    <a:pt x="173586" y="1"/>
                    <a:pt x="171889" y="1"/>
                  </a:cubicBezTo>
                  <a:close/>
                </a:path>
              </a:pathLst>
            </a:custGeom>
            <a:solidFill>
              <a:srgbClr val="35C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 name="Google Shape;31;p3"/>
          <p:cNvGrpSpPr/>
          <p:nvPr/>
        </p:nvGrpSpPr>
        <p:grpSpPr>
          <a:xfrm rot="-6299748">
            <a:off x="5924141" y="-905423"/>
            <a:ext cx="4860831" cy="3522944"/>
            <a:chOff x="879525" y="238350"/>
            <a:chExt cx="5929900" cy="5134125"/>
          </a:xfrm>
        </p:grpSpPr>
        <p:sp>
          <p:nvSpPr>
            <p:cNvPr id="32" name="Google Shape;32;p3"/>
            <p:cNvSpPr/>
            <p:nvPr/>
          </p:nvSpPr>
          <p:spPr>
            <a:xfrm>
              <a:off x="879525" y="350950"/>
              <a:ext cx="5929900" cy="4895750"/>
            </a:xfrm>
            <a:custGeom>
              <a:rect b="b" l="l" r="r" t="t"/>
              <a:pathLst>
                <a:path extrusionOk="0" h="195830" w="237196">
                  <a:moveTo>
                    <a:pt x="182493" y="0"/>
                  </a:moveTo>
                  <a:cubicBezTo>
                    <a:pt x="160794" y="0"/>
                    <a:pt x="136857" y="13684"/>
                    <a:pt x="125770" y="46667"/>
                  </a:cubicBezTo>
                  <a:cubicBezTo>
                    <a:pt x="112501" y="86475"/>
                    <a:pt x="99703" y="101135"/>
                    <a:pt x="82683" y="101135"/>
                  </a:cubicBezTo>
                  <a:cubicBezTo>
                    <a:pt x="77764" y="101135"/>
                    <a:pt x="72494" y="99911"/>
                    <a:pt x="66757" y="97716"/>
                  </a:cubicBezTo>
                  <a:cubicBezTo>
                    <a:pt x="59909" y="95081"/>
                    <a:pt x="53433" y="93896"/>
                    <a:pt x="47460" y="93896"/>
                  </a:cubicBezTo>
                  <a:cubicBezTo>
                    <a:pt x="17332" y="93896"/>
                    <a:pt x="1" y="124030"/>
                    <a:pt x="12313" y="150071"/>
                  </a:cubicBezTo>
                  <a:cubicBezTo>
                    <a:pt x="19223" y="164795"/>
                    <a:pt x="29540" y="168076"/>
                    <a:pt x="41648" y="168076"/>
                  </a:cubicBezTo>
                  <a:cubicBezTo>
                    <a:pt x="51382" y="168076"/>
                    <a:pt x="62272" y="165955"/>
                    <a:pt x="73479" y="165955"/>
                  </a:cubicBezTo>
                  <a:cubicBezTo>
                    <a:pt x="86528" y="165955"/>
                    <a:pt x="100005" y="168830"/>
                    <a:pt x="112584" y="181275"/>
                  </a:cubicBezTo>
                  <a:cubicBezTo>
                    <a:pt x="123109" y="191650"/>
                    <a:pt x="135906" y="195830"/>
                    <a:pt x="148277" y="195830"/>
                  </a:cubicBezTo>
                  <a:cubicBezTo>
                    <a:pt x="168129" y="195830"/>
                    <a:pt x="186885" y="185066"/>
                    <a:pt x="193400" y="171875"/>
                  </a:cubicBezTo>
                  <a:cubicBezTo>
                    <a:pt x="213115" y="132315"/>
                    <a:pt x="187003" y="136231"/>
                    <a:pt x="220818" y="61420"/>
                  </a:cubicBezTo>
                  <a:cubicBezTo>
                    <a:pt x="237196" y="25134"/>
                    <a:pt x="211900" y="0"/>
                    <a:pt x="1824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945800" y="238350"/>
              <a:ext cx="5695725" cy="5134125"/>
            </a:xfrm>
            <a:custGeom>
              <a:rect b="b" l="l" r="r" t="t"/>
              <a:pathLst>
                <a:path extrusionOk="0" h="205365" w="227829">
                  <a:moveTo>
                    <a:pt x="206027" y="18003"/>
                  </a:moveTo>
                  <a:lnTo>
                    <a:pt x="206027" y="18003"/>
                  </a:lnTo>
                  <a:cubicBezTo>
                    <a:pt x="208273" y="19839"/>
                    <a:pt x="210274" y="21959"/>
                    <a:pt x="212031" y="24275"/>
                  </a:cubicBezTo>
                  <a:lnTo>
                    <a:pt x="210464" y="22056"/>
                  </a:lnTo>
                  <a:lnTo>
                    <a:pt x="208506" y="20097"/>
                  </a:lnTo>
                  <a:cubicBezTo>
                    <a:pt x="207853" y="19445"/>
                    <a:pt x="207070" y="18922"/>
                    <a:pt x="206417" y="18270"/>
                  </a:cubicBezTo>
                  <a:cubicBezTo>
                    <a:pt x="206283" y="18181"/>
                    <a:pt x="206154" y="18092"/>
                    <a:pt x="206027" y="18003"/>
                  </a:cubicBezTo>
                  <a:close/>
                  <a:moveTo>
                    <a:pt x="180437" y="1544"/>
                  </a:moveTo>
                  <a:cubicBezTo>
                    <a:pt x="180872" y="1544"/>
                    <a:pt x="181307" y="1548"/>
                    <a:pt x="181741" y="1558"/>
                  </a:cubicBezTo>
                  <a:cubicBezTo>
                    <a:pt x="188008" y="1819"/>
                    <a:pt x="194144" y="3255"/>
                    <a:pt x="199889" y="5605"/>
                  </a:cubicBezTo>
                  <a:cubicBezTo>
                    <a:pt x="205633" y="8086"/>
                    <a:pt x="210856" y="11611"/>
                    <a:pt x="215164" y="16181"/>
                  </a:cubicBezTo>
                  <a:cubicBezTo>
                    <a:pt x="219473" y="20881"/>
                    <a:pt x="222606" y="26495"/>
                    <a:pt x="224304" y="32501"/>
                  </a:cubicBezTo>
                  <a:cubicBezTo>
                    <a:pt x="224695" y="33806"/>
                    <a:pt x="224956" y="34981"/>
                    <a:pt x="225087" y="36287"/>
                  </a:cubicBezTo>
                  <a:cubicBezTo>
                    <a:pt x="225146" y="36584"/>
                    <a:pt x="225199" y="36875"/>
                    <a:pt x="225247" y="37162"/>
                  </a:cubicBezTo>
                  <a:lnTo>
                    <a:pt x="225247" y="37162"/>
                  </a:lnTo>
                  <a:cubicBezTo>
                    <a:pt x="225195" y="36909"/>
                    <a:pt x="225141" y="36660"/>
                    <a:pt x="225087" y="36417"/>
                  </a:cubicBezTo>
                  <a:cubicBezTo>
                    <a:pt x="224956" y="35112"/>
                    <a:pt x="224695" y="33806"/>
                    <a:pt x="224304" y="32631"/>
                  </a:cubicBezTo>
                  <a:cubicBezTo>
                    <a:pt x="222606" y="26495"/>
                    <a:pt x="219342" y="20881"/>
                    <a:pt x="214903" y="16181"/>
                  </a:cubicBezTo>
                  <a:cubicBezTo>
                    <a:pt x="210595" y="11611"/>
                    <a:pt x="205242" y="8086"/>
                    <a:pt x="199366" y="5736"/>
                  </a:cubicBezTo>
                  <a:cubicBezTo>
                    <a:pt x="193028" y="3172"/>
                    <a:pt x="186263" y="1890"/>
                    <a:pt x="179494" y="1890"/>
                  </a:cubicBezTo>
                  <a:cubicBezTo>
                    <a:pt x="173853" y="1890"/>
                    <a:pt x="168210" y="2780"/>
                    <a:pt x="162810" y="4561"/>
                  </a:cubicBezTo>
                  <a:cubicBezTo>
                    <a:pt x="156934" y="6388"/>
                    <a:pt x="151320" y="9261"/>
                    <a:pt x="146228" y="12786"/>
                  </a:cubicBezTo>
                  <a:cubicBezTo>
                    <a:pt x="141398" y="16442"/>
                    <a:pt x="136959" y="20750"/>
                    <a:pt x="133172" y="25581"/>
                  </a:cubicBezTo>
                  <a:cubicBezTo>
                    <a:pt x="131644" y="27547"/>
                    <a:pt x="130115" y="29604"/>
                    <a:pt x="128739" y="31752"/>
                  </a:cubicBezTo>
                  <a:lnTo>
                    <a:pt x="128739" y="31752"/>
                  </a:lnTo>
                  <a:lnTo>
                    <a:pt x="129386" y="30673"/>
                  </a:lnTo>
                  <a:cubicBezTo>
                    <a:pt x="129778" y="30020"/>
                    <a:pt x="130300" y="29367"/>
                    <a:pt x="130692" y="28714"/>
                  </a:cubicBezTo>
                  <a:lnTo>
                    <a:pt x="133433" y="25059"/>
                  </a:lnTo>
                  <a:cubicBezTo>
                    <a:pt x="137350" y="20228"/>
                    <a:pt x="141789" y="15919"/>
                    <a:pt x="146751" y="12264"/>
                  </a:cubicBezTo>
                  <a:cubicBezTo>
                    <a:pt x="151842" y="8739"/>
                    <a:pt x="157457" y="5997"/>
                    <a:pt x="163462" y="4169"/>
                  </a:cubicBezTo>
                  <a:cubicBezTo>
                    <a:pt x="168922" y="2349"/>
                    <a:pt x="174720" y="1544"/>
                    <a:pt x="180437" y="1544"/>
                  </a:cubicBezTo>
                  <a:close/>
                  <a:moveTo>
                    <a:pt x="225608" y="40063"/>
                  </a:moveTo>
                  <a:cubicBezTo>
                    <a:pt x="225608" y="40067"/>
                    <a:pt x="225609" y="40070"/>
                    <a:pt x="225609" y="40073"/>
                  </a:cubicBezTo>
                  <a:lnTo>
                    <a:pt x="225740" y="43859"/>
                  </a:lnTo>
                  <a:lnTo>
                    <a:pt x="225735" y="43990"/>
                  </a:lnTo>
                  <a:lnTo>
                    <a:pt x="225609" y="40204"/>
                  </a:lnTo>
                  <a:cubicBezTo>
                    <a:pt x="225609" y="40157"/>
                    <a:pt x="225609" y="40110"/>
                    <a:pt x="225608" y="40063"/>
                  </a:cubicBezTo>
                  <a:close/>
                  <a:moveTo>
                    <a:pt x="127845" y="33228"/>
                  </a:moveTo>
                  <a:cubicBezTo>
                    <a:pt x="127202" y="34465"/>
                    <a:pt x="126349" y="35702"/>
                    <a:pt x="125730" y="36940"/>
                  </a:cubicBezTo>
                  <a:lnTo>
                    <a:pt x="123772" y="40987"/>
                  </a:lnTo>
                  <a:lnTo>
                    <a:pt x="122728" y="43076"/>
                  </a:lnTo>
                  <a:lnTo>
                    <a:pt x="121944" y="45165"/>
                  </a:lnTo>
                  <a:lnTo>
                    <a:pt x="120671" y="48298"/>
                  </a:lnTo>
                  <a:lnTo>
                    <a:pt x="121944" y="44904"/>
                  </a:lnTo>
                  <a:cubicBezTo>
                    <a:pt x="122205" y="44121"/>
                    <a:pt x="122466" y="43468"/>
                    <a:pt x="122858" y="42684"/>
                  </a:cubicBezTo>
                  <a:lnTo>
                    <a:pt x="123772" y="40726"/>
                  </a:lnTo>
                  <a:lnTo>
                    <a:pt x="125861" y="36548"/>
                  </a:lnTo>
                  <a:cubicBezTo>
                    <a:pt x="126414" y="35441"/>
                    <a:pt x="127155" y="34334"/>
                    <a:pt x="127845" y="33228"/>
                  </a:cubicBezTo>
                  <a:close/>
                  <a:moveTo>
                    <a:pt x="225723" y="44365"/>
                  </a:moveTo>
                  <a:lnTo>
                    <a:pt x="225609" y="47776"/>
                  </a:lnTo>
                  <a:cubicBezTo>
                    <a:pt x="225479" y="48951"/>
                    <a:pt x="225348" y="50257"/>
                    <a:pt x="225087" y="51432"/>
                  </a:cubicBezTo>
                  <a:cubicBezTo>
                    <a:pt x="224826" y="52738"/>
                    <a:pt x="224695" y="54043"/>
                    <a:pt x="224304" y="55218"/>
                  </a:cubicBezTo>
                  <a:cubicBezTo>
                    <a:pt x="224565" y="54043"/>
                    <a:pt x="224826" y="52868"/>
                    <a:pt x="224956" y="51562"/>
                  </a:cubicBezTo>
                  <a:lnTo>
                    <a:pt x="225348" y="49735"/>
                  </a:lnTo>
                  <a:cubicBezTo>
                    <a:pt x="225479" y="49082"/>
                    <a:pt x="225479" y="48429"/>
                    <a:pt x="225479" y="47907"/>
                  </a:cubicBezTo>
                  <a:lnTo>
                    <a:pt x="225723" y="44365"/>
                  </a:lnTo>
                  <a:close/>
                  <a:moveTo>
                    <a:pt x="118815" y="53361"/>
                  </a:moveTo>
                  <a:lnTo>
                    <a:pt x="118815" y="53361"/>
                  </a:lnTo>
                  <a:cubicBezTo>
                    <a:pt x="118357" y="54687"/>
                    <a:pt x="117899" y="55997"/>
                    <a:pt x="117375" y="57307"/>
                  </a:cubicBezTo>
                  <a:lnTo>
                    <a:pt x="118815" y="53361"/>
                  </a:lnTo>
                  <a:close/>
                  <a:moveTo>
                    <a:pt x="178999" y="7417"/>
                  </a:moveTo>
                  <a:cubicBezTo>
                    <a:pt x="181891" y="7417"/>
                    <a:pt x="184798" y="7683"/>
                    <a:pt x="187616" y="8216"/>
                  </a:cubicBezTo>
                  <a:cubicBezTo>
                    <a:pt x="194405" y="9261"/>
                    <a:pt x="200803" y="11872"/>
                    <a:pt x="206286" y="16050"/>
                  </a:cubicBezTo>
                  <a:cubicBezTo>
                    <a:pt x="211509" y="19967"/>
                    <a:pt x="215556" y="25320"/>
                    <a:pt x="217906" y="31456"/>
                  </a:cubicBezTo>
                  <a:cubicBezTo>
                    <a:pt x="218522" y="33158"/>
                    <a:pt x="218997" y="34900"/>
                    <a:pt x="219339" y="36666"/>
                  </a:cubicBezTo>
                  <a:lnTo>
                    <a:pt x="219339" y="36666"/>
                  </a:lnTo>
                  <a:cubicBezTo>
                    <a:pt x="218667" y="33287"/>
                    <a:pt x="217483" y="30031"/>
                    <a:pt x="215817" y="27017"/>
                  </a:cubicBezTo>
                  <a:cubicBezTo>
                    <a:pt x="212945" y="22056"/>
                    <a:pt x="208897" y="17747"/>
                    <a:pt x="204067" y="14744"/>
                  </a:cubicBezTo>
                  <a:cubicBezTo>
                    <a:pt x="196724" y="10010"/>
                    <a:pt x="188167" y="7564"/>
                    <a:pt x="179558" y="7564"/>
                  </a:cubicBezTo>
                  <a:cubicBezTo>
                    <a:pt x="176532" y="7564"/>
                    <a:pt x="173500" y="7866"/>
                    <a:pt x="170513" y="8477"/>
                  </a:cubicBezTo>
                  <a:cubicBezTo>
                    <a:pt x="164637" y="9522"/>
                    <a:pt x="159023" y="11741"/>
                    <a:pt x="153931" y="14744"/>
                  </a:cubicBezTo>
                  <a:cubicBezTo>
                    <a:pt x="148840" y="17747"/>
                    <a:pt x="144270" y="21664"/>
                    <a:pt x="140484" y="26234"/>
                  </a:cubicBezTo>
                  <a:lnTo>
                    <a:pt x="139048" y="27800"/>
                  </a:lnTo>
                  <a:cubicBezTo>
                    <a:pt x="138525" y="28323"/>
                    <a:pt x="138003" y="28975"/>
                    <a:pt x="137611" y="29628"/>
                  </a:cubicBezTo>
                  <a:lnTo>
                    <a:pt x="135000" y="33284"/>
                  </a:lnTo>
                  <a:cubicBezTo>
                    <a:pt x="134086" y="34459"/>
                    <a:pt x="133433" y="35765"/>
                    <a:pt x="132650" y="37070"/>
                  </a:cubicBezTo>
                  <a:lnTo>
                    <a:pt x="131475" y="39029"/>
                  </a:lnTo>
                  <a:cubicBezTo>
                    <a:pt x="131083" y="39681"/>
                    <a:pt x="130822" y="40334"/>
                    <a:pt x="130431" y="41118"/>
                  </a:cubicBezTo>
                  <a:lnTo>
                    <a:pt x="128603" y="45165"/>
                  </a:lnTo>
                  <a:cubicBezTo>
                    <a:pt x="127950" y="46471"/>
                    <a:pt x="127428" y="47907"/>
                    <a:pt x="126905" y="49343"/>
                  </a:cubicBezTo>
                  <a:cubicBezTo>
                    <a:pt x="125861" y="52085"/>
                    <a:pt x="124816" y="55088"/>
                    <a:pt x="123772" y="58091"/>
                  </a:cubicBezTo>
                  <a:cubicBezTo>
                    <a:pt x="121552" y="63966"/>
                    <a:pt x="119333" y="69841"/>
                    <a:pt x="116722" y="75455"/>
                  </a:cubicBezTo>
                  <a:cubicBezTo>
                    <a:pt x="114111" y="81200"/>
                    <a:pt x="110977" y="86814"/>
                    <a:pt x="107321" y="92036"/>
                  </a:cubicBezTo>
                  <a:cubicBezTo>
                    <a:pt x="113327" y="82897"/>
                    <a:pt x="118288" y="73105"/>
                    <a:pt x="121814" y="62791"/>
                  </a:cubicBezTo>
                  <a:cubicBezTo>
                    <a:pt x="123903" y="57699"/>
                    <a:pt x="125469" y="52215"/>
                    <a:pt x="127428" y="47385"/>
                  </a:cubicBezTo>
                  <a:lnTo>
                    <a:pt x="128211" y="45426"/>
                  </a:lnTo>
                  <a:cubicBezTo>
                    <a:pt x="128472" y="44773"/>
                    <a:pt x="128733" y="44251"/>
                    <a:pt x="128994" y="43598"/>
                  </a:cubicBezTo>
                  <a:lnTo>
                    <a:pt x="130692" y="39943"/>
                  </a:lnTo>
                  <a:cubicBezTo>
                    <a:pt x="131345" y="38768"/>
                    <a:pt x="131997" y="37592"/>
                    <a:pt x="132650" y="36417"/>
                  </a:cubicBezTo>
                  <a:cubicBezTo>
                    <a:pt x="133303" y="35242"/>
                    <a:pt x="133956" y="34067"/>
                    <a:pt x="134739" y="33023"/>
                  </a:cubicBezTo>
                  <a:cubicBezTo>
                    <a:pt x="136175" y="30803"/>
                    <a:pt x="137873" y="28584"/>
                    <a:pt x="139570" y="26625"/>
                  </a:cubicBezTo>
                  <a:cubicBezTo>
                    <a:pt x="140484" y="25711"/>
                    <a:pt x="141267" y="24536"/>
                    <a:pt x="142312" y="23622"/>
                  </a:cubicBezTo>
                  <a:lnTo>
                    <a:pt x="145053" y="21011"/>
                  </a:lnTo>
                  <a:cubicBezTo>
                    <a:pt x="148970" y="17486"/>
                    <a:pt x="153409" y="14483"/>
                    <a:pt x="158109" y="12264"/>
                  </a:cubicBezTo>
                  <a:cubicBezTo>
                    <a:pt x="162810" y="10044"/>
                    <a:pt x="167771" y="8608"/>
                    <a:pt x="172863" y="7825"/>
                  </a:cubicBezTo>
                  <a:cubicBezTo>
                    <a:pt x="174876" y="7553"/>
                    <a:pt x="176934" y="7417"/>
                    <a:pt x="178999" y="7417"/>
                  </a:cubicBezTo>
                  <a:close/>
                  <a:moveTo>
                    <a:pt x="23240" y="110054"/>
                  </a:moveTo>
                  <a:lnTo>
                    <a:pt x="23240" y="110054"/>
                  </a:lnTo>
                  <a:cubicBezTo>
                    <a:pt x="23203" y="110129"/>
                    <a:pt x="23176" y="110194"/>
                    <a:pt x="23170" y="110238"/>
                  </a:cubicBezTo>
                  <a:lnTo>
                    <a:pt x="23170" y="110238"/>
                  </a:lnTo>
                  <a:cubicBezTo>
                    <a:pt x="23161" y="110214"/>
                    <a:pt x="23191" y="110152"/>
                    <a:pt x="23240" y="110054"/>
                  </a:cubicBezTo>
                  <a:close/>
                  <a:moveTo>
                    <a:pt x="179863" y="1"/>
                  </a:moveTo>
                  <a:cubicBezTo>
                    <a:pt x="174698" y="1"/>
                    <a:pt x="169541" y="694"/>
                    <a:pt x="164507" y="2080"/>
                  </a:cubicBezTo>
                  <a:cubicBezTo>
                    <a:pt x="155629" y="4561"/>
                    <a:pt x="147403" y="9000"/>
                    <a:pt x="140484" y="15136"/>
                  </a:cubicBezTo>
                  <a:cubicBezTo>
                    <a:pt x="133825" y="21272"/>
                    <a:pt x="128342" y="28453"/>
                    <a:pt x="124164" y="36548"/>
                  </a:cubicBezTo>
                  <a:cubicBezTo>
                    <a:pt x="123250" y="38506"/>
                    <a:pt x="122205" y="40595"/>
                    <a:pt x="121291" y="42554"/>
                  </a:cubicBezTo>
                  <a:lnTo>
                    <a:pt x="118941" y="48821"/>
                  </a:lnTo>
                  <a:cubicBezTo>
                    <a:pt x="117375" y="52738"/>
                    <a:pt x="116200" y="56524"/>
                    <a:pt x="114633" y="60441"/>
                  </a:cubicBezTo>
                  <a:cubicBezTo>
                    <a:pt x="111891" y="67752"/>
                    <a:pt x="108496" y="74933"/>
                    <a:pt x="104580" y="81853"/>
                  </a:cubicBezTo>
                  <a:cubicBezTo>
                    <a:pt x="101838" y="86553"/>
                    <a:pt x="98574" y="90861"/>
                    <a:pt x="94657" y="94517"/>
                  </a:cubicBezTo>
                  <a:cubicBezTo>
                    <a:pt x="91132" y="97781"/>
                    <a:pt x="86562" y="99739"/>
                    <a:pt x="81862" y="100131"/>
                  </a:cubicBezTo>
                  <a:cubicBezTo>
                    <a:pt x="81332" y="100158"/>
                    <a:pt x="80803" y="100171"/>
                    <a:pt x="80275" y="100171"/>
                  </a:cubicBezTo>
                  <a:cubicBezTo>
                    <a:pt x="75610" y="100171"/>
                    <a:pt x="71071" y="99149"/>
                    <a:pt x="66848" y="97389"/>
                  </a:cubicBezTo>
                  <a:lnTo>
                    <a:pt x="62409" y="95823"/>
                  </a:lnTo>
                  <a:cubicBezTo>
                    <a:pt x="60842" y="95431"/>
                    <a:pt x="59275" y="95039"/>
                    <a:pt x="57708" y="94517"/>
                  </a:cubicBezTo>
                  <a:cubicBezTo>
                    <a:pt x="54444" y="93734"/>
                    <a:pt x="51311" y="93342"/>
                    <a:pt x="48047" y="93081"/>
                  </a:cubicBezTo>
                  <a:cubicBezTo>
                    <a:pt x="46915" y="93037"/>
                    <a:pt x="45798" y="93008"/>
                    <a:pt x="44691" y="93008"/>
                  </a:cubicBezTo>
                  <a:cubicBezTo>
                    <a:pt x="42476" y="93008"/>
                    <a:pt x="40300" y="93124"/>
                    <a:pt x="38124" y="93472"/>
                  </a:cubicBezTo>
                  <a:cubicBezTo>
                    <a:pt x="34730" y="93995"/>
                    <a:pt x="31466" y="94778"/>
                    <a:pt x="28332" y="95953"/>
                  </a:cubicBezTo>
                  <a:cubicBezTo>
                    <a:pt x="25068" y="97259"/>
                    <a:pt x="22065" y="98825"/>
                    <a:pt x="19324" y="100653"/>
                  </a:cubicBezTo>
                  <a:cubicBezTo>
                    <a:pt x="16582" y="102612"/>
                    <a:pt x="13971" y="104831"/>
                    <a:pt x="11751" y="107442"/>
                  </a:cubicBezTo>
                  <a:cubicBezTo>
                    <a:pt x="7182" y="112404"/>
                    <a:pt x="3918" y="118410"/>
                    <a:pt x="2220" y="124938"/>
                  </a:cubicBezTo>
                  <a:cubicBezTo>
                    <a:pt x="392" y="131466"/>
                    <a:pt x="1" y="138255"/>
                    <a:pt x="1176" y="144783"/>
                  </a:cubicBezTo>
                  <a:cubicBezTo>
                    <a:pt x="1959" y="149353"/>
                    <a:pt x="3395" y="153792"/>
                    <a:pt x="5484" y="157839"/>
                  </a:cubicBezTo>
                  <a:cubicBezTo>
                    <a:pt x="7573" y="162147"/>
                    <a:pt x="10446" y="166064"/>
                    <a:pt x="13971" y="169328"/>
                  </a:cubicBezTo>
                  <a:cubicBezTo>
                    <a:pt x="17626" y="172723"/>
                    <a:pt x="22065" y="175073"/>
                    <a:pt x="27027" y="176248"/>
                  </a:cubicBezTo>
                  <a:cubicBezTo>
                    <a:pt x="31017" y="177187"/>
                    <a:pt x="35219" y="177704"/>
                    <a:pt x="39347" y="177704"/>
                  </a:cubicBezTo>
                  <a:cubicBezTo>
                    <a:pt x="39811" y="177704"/>
                    <a:pt x="40274" y="177697"/>
                    <a:pt x="40736" y="177684"/>
                  </a:cubicBezTo>
                  <a:cubicBezTo>
                    <a:pt x="49614" y="177423"/>
                    <a:pt x="57839" y="176117"/>
                    <a:pt x="65673" y="175726"/>
                  </a:cubicBezTo>
                  <a:cubicBezTo>
                    <a:pt x="67169" y="175626"/>
                    <a:pt x="68665" y="175583"/>
                    <a:pt x="70161" y="175583"/>
                  </a:cubicBezTo>
                  <a:cubicBezTo>
                    <a:pt x="72582" y="175583"/>
                    <a:pt x="75002" y="175695"/>
                    <a:pt x="77423" y="175856"/>
                  </a:cubicBezTo>
                  <a:cubicBezTo>
                    <a:pt x="81079" y="176248"/>
                    <a:pt x="84734" y="177031"/>
                    <a:pt x="88260" y="178206"/>
                  </a:cubicBezTo>
                  <a:cubicBezTo>
                    <a:pt x="95179" y="180426"/>
                    <a:pt x="101316" y="184343"/>
                    <a:pt x="106538" y="189565"/>
                  </a:cubicBezTo>
                  <a:cubicBezTo>
                    <a:pt x="112544" y="195571"/>
                    <a:pt x="119986" y="200141"/>
                    <a:pt x="128211" y="202752"/>
                  </a:cubicBezTo>
                  <a:cubicBezTo>
                    <a:pt x="133720" y="204526"/>
                    <a:pt x="139495" y="205365"/>
                    <a:pt x="145299" y="205365"/>
                  </a:cubicBezTo>
                  <a:cubicBezTo>
                    <a:pt x="147611" y="205365"/>
                    <a:pt x="149928" y="205232"/>
                    <a:pt x="152234" y="204971"/>
                  </a:cubicBezTo>
                  <a:cubicBezTo>
                    <a:pt x="159676" y="204188"/>
                    <a:pt x="166857" y="201968"/>
                    <a:pt x="173516" y="198443"/>
                  </a:cubicBezTo>
                  <a:cubicBezTo>
                    <a:pt x="178346" y="195963"/>
                    <a:pt x="182785" y="192829"/>
                    <a:pt x="186572" y="189043"/>
                  </a:cubicBezTo>
                  <a:cubicBezTo>
                    <a:pt x="189052" y="186562"/>
                    <a:pt x="191011" y="183821"/>
                    <a:pt x="192577" y="180818"/>
                  </a:cubicBezTo>
                  <a:cubicBezTo>
                    <a:pt x="192969" y="179904"/>
                    <a:pt x="193361" y="179120"/>
                    <a:pt x="193752" y="178206"/>
                  </a:cubicBezTo>
                  <a:cubicBezTo>
                    <a:pt x="193883" y="177815"/>
                    <a:pt x="193883" y="177293"/>
                    <a:pt x="194014" y="176901"/>
                  </a:cubicBezTo>
                  <a:cubicBezTo>
                    <a:pt x="193963" y="176700"/>
                    <a:pt x="193874" y="176595"/>
                    <a:pt x="193746" y="176595"/>
                  </a:cubicBezTo>
                  <a:cubicBezTo>
                    <a:pt x="193542" y="176595"/>
                    <a:pt x="193240" y="176861"/>
                    <a:pt x="192838" y="177423"/>
                  </a:cubicBezTo>
                  <a:cubicBezTo>
                    <a:pt x="189705" y="181732"/>
                    <a:pt x="186049" y="185387"/>
                    <a:pt x="181871" y="188521"/>
                  </a:cubicBezTo>
                  <a:cubicBezTo>
                    <a:pt x="173777" y="194265"/>
                    <a:pt x="164376" y="197921"/>
                    <a:pt x="154584" y="199227"/>
                  </a:cubicBezTo>
                  <a:lnTo>
                    <a:pt x="154454" y="198443"/>
                  </a:lnTo>
                  <a:cubicBezTo>
                    <a:pt x="159284" y="197660"/>
                    <a:pt x="163854" y="196354"/>
                    <a:pt x="168293" y="194396"/>
                  </a:cubicBezTo>
                  <a:cubicBezTo>
                    <a:pt x="170904" y="193221"/>
                    <a:pt x="173646" y="191785"/>
                    <a:pt x="175996" y="190087"/>
                  </a:cubicBezTo>
                  <a:cubicBezTo>
                    <a:pt x="177302" y="189174"/>
                    <a:pt x="178607" y="188260"/>
                    <a:pt x="179652" y="187085"/>
                  </a:cubicBezTo>
                  <a:cubicBezTo>
                    <a:pt x="180305" y="186432"/>
                    <a:pt x="180696" y="186040"/>
                    <a:pt x="180696" y="185779"/>
                  </a:cubicBezTo>
                  <a:cubicBezTo>
                    <a:pt x="180725" y="185581"/>
                    <a:pt x="180569" y="185518"/>
                    <a:pt x="180326" y="185518"/>
                  </a:cubicBezTo>
                  <a:cubicBezTo>
                    <a:pt x="179899" y="185518"/>
                    <a:pt x="179203" y="185713"/>
                    <a:pt x="178766" y="185713"/>
                  </a:cubicBezTo>
                  <a:cubicBezTo>
                    <a:pt x="178306" y="185713"/>
                    <a:pt x="178134" y="185496"/>
                    <a:pt x="178868" y="184604"/>
                  </a:cubicBezTo>
                  <a:lnTo>
                    <a:pt x="178868" y="184604"/>
                  </a:lnTo>
                  <a:cubicBezTo>
                    <a:pt x="170252" y="191524"/>
                    <a:pt x="159546" y="195571"/>
                    <a:pt x="148578" y="195963"/>
                  </a:cubicBezTo>
                  <a:cubicBezTo>
                    <a:pt x="147699" y="196016"/>
                    <a:pt x="146820" y="196042"/>
                    <a:pt x="145943" y="196042"/>
                  </a:cubicBezTo>
                  <a:cubicBezTo>
                    <a:pt x="136018" y="196042"/>
                    <a:pt x="126337" y="192670"/>
                    <a:pt x="118419" y="186432"/>
                  </a:cubicBezTo>
                  <a:cubicBezTo>
                    <a:pt x="117375" y="185648"/>
                    <a:pt x="116069" y="184604"/>
                    <a:pt x="114763" y="183298"/>
                  </a:cubicBezTo>
                  <a:lnTo>
                    <a:pt x="109802" y="178859"/>
                  </a:lnTo>
                  <a:cubicBezTo>
                    <a:pt x="106538" y="175987"/>
                    <a:pt x="102882" y="173637"/>
                    <a:pt x="99096" y="171678"/>
                  </a:cubicBezTo>
                  <a:cubicBezTo>
                    <a:pt x="94788" y="169459"/>
                    <a:pt x="90218" y="167892"/>
                    <a:pt x="85648" y="166978"/>
                  </a:cubicBezTo>
                  <a:cubicBezTo>
                    <a:pt x="81079" y="165934"/>
                    <a:pt x="76379" y="165542"/>
                    <a:pt x="71809" y="165542"/>
                  </a:cubicBezTo>
                  <a:cubicBezTo>
                    <a:pt x="71379" y="165536"/>
                    <a:pt x="70950" y="165533"/>
                    <a:pt x="70521" y="165533"/>
                  </a:cubicBezTo>
                  <a:cubicBezTo>
                    <a:pt x="61847" y="165533"/>
                    <a:pt x="53535" y="166748"/>
                    <a:pt x="45697" y="167370"/>
                  </a:cubicBezTo>
                  <a:cubicBezTo>
                    <a:pt x="43592" y="167504"/>
                    <a:pt x="41504" y="167594"/>
                    <a:pt x="39466" y="167594"/>
                  </a:cubicBezTo>
                  <a:cubicBezTo>
                    <a:pt x="33541" y="167594"/>
                    <a:pt x="28037" y="166826"/>
                    <a:pt x="23763" y="164106"/>
                  </a:cubicBezTo>
                  <a:cubicBezTo>
                    <a:pt x="20760" y="162147"/>
                    <a:pt x="18279" y="159536"/>
                    <a:pt x="16451" y="156533"/>
                  </a:cubicBezTo>
                  <a:cubicBezTo>
                    <a:pt x="14493" y="153400"/>
                    <a:pt x="12926" y="150005"/>
                    <a:pt x="12012" y="146350"/>
                  </a:cubicBezTo>
                  <a:cubicBezTo>
                    <a:pt x="9923" y="139169"/>
                    <a:pt x="10315" y="131466"/>
                    <a:pt x="12926" y="124546"/>
                  </a:cubicBezTo>
                  <a:cubicBezTo>
                    <a:pt x="15668" y="117626"/>
                    <a:pt x="20629" y="111751"/>
                    <a:pt x="27027" y="107965"/>
                  </a:cubicBezTo>
                  <a:cubicBezTo>
                    <a:pt x="32353" y="104812"/>
                    <a:pt x="38403" y="103199"/>
                    <a:pt x="44575" y="103199"/>
                  </a:cubicBezTo>
                  <a:cubicBezTo>
                    <a:pt x="45816" y="103199"/>
                    <a:pt x="47062" y="103264"/>
                    <a:pt x="48308" y="103395"/>
                  </a:cubicBezTo>
                  <a:cubicBezTo>
                    <a:pt x="52094" y="103656"/>
                    <a:pt x="55881" y="104440"/>
                    <a:pt x="59536" y="105615"/>
                  </a:cubicBezTo>
                  <a:lnTo>
                    <a:pt x="65412" y="107704"/>
                  </a:lnTo>
                  <a:cubicBezTo>
                    <a:pt x="67500" y="108487"/>
                    <a:pt x="69720" y="109140"/>
                    <a:pt x="71940" y="109531"/>
                  </a:cubicBezTo>
                  <a:cubicBezTo>
                    <a:pt x="74524" y="110106"/>
                    <a:pt x="77187" y="110404"/>
                    <a:pt x="79843" y="110404"/>
                  </a:cubicBezTo>
                  <a:cubicBezTo>
                    <a:pt x="82017" y="110404"/>
                    <a:pt x="84185" y="110204"/>
                    <a:pt x="86301" y="109793"/>
                  </a:cubicBezTo>
                  <a:cubicBezTo>
                    <a:pt x="88782" y="109270"/>
                    <a:pt x="91132" y="108487"/>
                    <a:pt x="93351" y="107442"/>
                  </a:cubicBezTo>
                  <a:cubicBezTo>
                    <a:pt x="95571" y="106398"/>
                    <a:pt x="97660" y="105092"/>
                    <a:pt x="99488" y="103526"/>
                  </a:cubicBezTo>
                  <a:cubicBezTo>
                    <a:pt x="103143" y="100523"/>
                    <a:pt x="106277" y="97128"/>
                    <a:pt x="108888" y="93342"/>
                  </a:cubicBezTo>
                  <a:cubicBezTo>
                    <a:pt x="111499" y="89817"/>
                    <a:pt x="113719" y="86031"/>
                    <a:pt x="115677" y="82114"/>
                  </a:cubicBezTo>
                  <a:cubicBezTo>
                    <a:pt x="119594" y="74411"/>
                    <a:pt x="122858" y="66446"/>
                    <a:pt x="125730" y="58352"/>
                  </a:cubicBezTo>
                  <a:lnTo>
                    <a:pt x="127819" y="52346"/>
                  </a:lnTo>
                  <a:lnTo>
                    <a:pt x="129908" y="46862"/>
                  </a:lnTo>
                  <a:cubicBezTo>
                    <a:pt x="131475" y="43207"/>
                    <a:pt x="133172" y="39681"/>
                    <a:pt x="135261" y="36287"/>
                  </a:cubicBezTo>
                  <a:cubicBezTo>
                    <a:pt x="139178" y="29628"/>
                    <a:pt x="144531" y="23753"/>
                    <a:pt x="150667" y="19183"/>
                  </a:cubicBezTo>
                  <a:cubicBezTo>
                    <a:pt x="156804" y="14483"/>
                    <a:pt x="163985" y="11480"/>
                    <a:pt x="171557" y="10175"/>
                  </a:cubicBezTo>
                  <a:lnTo>
                    <a:pt x="172993" y="9914"/>
                  </a:lnTo>
                  <a:lnTo>
                    <a:pt x="174429" y="9652"/>
                  </a:lnTo>
                  <a:lnTo>
                    <a:pt x="177171" y="9391"/>
                  </a:lnTo>
                  <a:lnTo>
                    <a:pt x="181480" y="9391"/>
                  </a:lnTo>
                  <a:cubicBezTo>
                    <a:pt x="182002" y="9391"/>
                    <a:pt x="182524" y="9522"/>
                    <a:pt x="182916" y="9522"/>
                  </a:cubicBezTo>
                  <a:lnTo>
                    <a:pt x="185788" y="9783"/>
                  </a:lnTo>
                  <a:lnTo>
                    <a:pt x="188661" y="10305"/>
                  </a:lnTo>
                  <a:lnTo>
                    <a:pt x="190097" y="10436"/>
                  </a:lnTo>
                  <a:lnTo>
                    <a:pt x="191402" y="10828"/>
                  </a:lnTo>
                  <a:lnTo>
                    <a:pt x="194144" y="11611"/>
                  </a:lnTo>
                  <a:cubicBezTo>
                    <a:pt x="197669" y="12917"/>
                    <a:pt x="201064" y="14614"/>
                    <a:pt x="204197" y="16703"/>
                  </a:cubicBezTo>
                  <a:cubicBezTo>
                    <a:pt x="204847" y="17136"/>
                    <a:pt x="205407" y="17570"/>
                    <a:pt x="206027" y="18003"/>
                  </a:cubicBezTo>
                  <a:lnTo>
                    <a:pt x="206027" y="18003"/>
                  </a:lnTo>
                  <a:cubicBezTo>
                    <a:pt x="204602" y="16838"/>
                    <a:pt x="203078" y="15787"/>
                    <a:pt x="201455" y="14875"/>
                  </a:cubicBezTo>
                  <a:cubicBezTo>
                    <a:pt x="197278" y="12525"/>
                    <a:pt x="192708" y="10828"/>
                    <a:pt x="187877" y="9914"/>
                  </a:cubicBezTo>
                  <a:cubicBezTo>
                    <a:pt x="185134" y="9469"/>
                    <a:pt x="182392" y="9235"/>
                    <a:pt x="179649" y="9235"/>
                  </a:cubicBezTo>
                  <a:cubicBezTo>
                    <a:pt x="177561" y="9235"/>
                    <a:pt x="175473" y="9370"/>
                    <a:pt x="173385" y="9652"/>
                  </a:cubicBezTo>
                  <a:cubicBezTo>
                    <a:pt x="168554" y="10305"/>
                    <a:pt x="163854" y="11741"/>
                    <a:pt x="159415" y="13700"/>
                  </a:cubicBezTo>
                  <a:cubicBezTo>
                    <a:pt x="154976" y="15789"/>
                    <a:pt x="150929" y="18400"/>
                    <a:pt x="147142" y="21664"/>
                  </a:cubicBezTo>
                  <a:lnTo>
                    <a:pt x="144531" y="24145"/>
                  </a:lnTo>
                  <a:lnTo>
                    <a:pt x="143226" y="25450"/>
                  </a:lnTo>
                  <a:lnTo>
                    <a:pt x="141920" y="26756"/>
                  </a:lnTo>
                  <a:lnTo>
                    <a:pt x="139570" y="29628"/>
                  </a:lnTo>
                  <a:lnTo>
                    <a:pt x="137350" y="32631"/>
                  </a:lnTo>
                  <a:cubicBezTo>
                    <a:pt x="135914" y="34720"/>
                    <a:pt x="134609" y="36940"/>
                    <a:pt x="133303" y="39159"/>
                  </a:cubicBezTo>
                  <a:cubicBezTo>
                    <a:pt x="132781" y="40204"/>
                    <a:pt x="132258" y="41248"/>
                    <a:pt x="131736" y="42423"/>
                  </a:cubicBezTo>
                  <a:lnTo>
                    <a:pt x="130039" y="45818"/>
                  </a:lnTo>
                  <a:cubicBezTo>
                    <a:pt x="129125" y="48037"/>
                    <a:pt x="128211" y="50257"/>
                    <a:pt x="127428" y="52738"/>
                  </a:cubicBezTo>
                  <a:cubicBezTo>
                    <a:pt x="126514" y="55349"/>
                    <a:pt x="125600" y="57829"/>
                    <a:pt x="124686" y="60441"/>
                  </a:cubicBezTo>
                  <a:cubicBezTo>
                    <a:pt x="121161" y="70624"/>
                    <a:pt x="116461" y="80547"/>
                    <a:pt x="110847" y="89947"/>
                  </a:cubicBezTo>
                  <a:cubicBezTo>
                    <a:pt x="107844" y="94778"/>
                    <a:pt x="104057" y="99217"/>
                    <a:pt x="99618" y="103003"/>
                  </a:cubicBezTo>
                  <a:cubicBezTo>
                    <a:pt x="97268" y="104831"/>
                    <a:pt x="94657" y="106529"/>
                    <a:pt x="91785" y="107704"/>
                  </a:cubicBezTo>
                  <a:cubicBezTo>
                    <a:pt x="88912" y="108879"/>
                    <a:pt x="85909" y="109662"/>
                    <a:pt x="82776" y="109923"/>
                  </a:cubicBezTo>
                  <a:cubicBezTo>
                    <a:pt x="81868" y="109982"/>
                    <a:pt x="80964" y="110012"/>
                    <a:pt x="80062" y="110012"/>
                  </a:cubicBezTo>
                  <a:cubicBezTo>
                    <a:pt x="75000" y="110012"/>
                    <a:pt x="70047" y="109085"/>
                    <a:pt x="65281" y="107312"/>
                  </a:cubicBezTo>
                  <a:cubicBezTo>
                    <a:pt x="62409" y="106398"/>
                    <a:pt x="60189" y="105484"/>
                    <a:pt x="57839" y="104831"/>
                  </a:cubicBezTo>
                  <a:cubicBezTo>
                    <a:pt x="56664" y="104440"/>
                    <a:pt x="55489" y="104178"/>
                    <a:pt x="54183" y="103917"/>
                  </a:cubicBezTo>
                  <a:cubicBezTo>
                    <a:pt x="53008" y="103656"/>
                    <a:pt x="51833" y="103395"/>
                    <a:pt x="50658" y="103265"/>
                  </a:cubicBezTo>
                  <a:cubicBezTo>
                    <a:pt x="48758" y="102956"/>
                    <a:pt x="46848" y="102805"/>
                    <a:pt x="44945" y="102805"/>
                  </a:cubicBezTo>
                  <a:cubicBezTo>
                    <a:pt x="37175" y="102805"/>
                    <a:pt x="29534" y="105334"/>
                    <a:pt x="23241" y="110054"/>
                  </a:cubicBezTo>
                  <a:cubicBezTo>
                    <a:pt x="23484" y="109810"/>
                    <a:pt x="24083" y="109262"/>
                    <a:pt x="23932" y="109262"/>
                  </a:cubicBezTo>
                  <a:cubicBezTo>
                    <a:pt x="23840" y="109262"/>
                    <a:pt x="23474" y="109463"/>
                    <a:pt x="22588" y="110054"/>
                  </a:cubicBezTo>
                  <a:cubicBezTo>
                    <a:pt x="28973" y="104946"/>
                    <a:pt x="36919" y="102180"/>
                    <a:pt x="45083" y="102180"/>
                  </a:cubicBezTo>
                  <a:cubicBezTo>
                    <a:pt x="46936" y="102180"/>
                    <a:pt x="48799" y="102322"/>
                    <a:pt x="50658" y="102612"/>
                  </a:cubicBezTo>
                  <a:cubicBezTo>
                    <a:pt x="51833" y="102742"/>
                    <a:pt x="53139" y="103003"/>
                    <a:pt x="54314" y="103265"/>
                  </a:cubicBezTo>
                  <a:cubicBezTo>
                    <a:pt x="55619" y="103526"/>
                    <a:pt x="56795" y="103787"/>
                    <a:pt x="58100" y="104178"/>
                  </a:cubicBezTo>
                  <a:cubicBezTo>
                    <a:pt x="60581" y="104831"/>
                    <a:pt x="62800" y="105745"/>
                    <a:pt x="65673" y="106790"/>
                  </a:cubicBezTo>
                  <a:cubicBezTo>
                    <a:pt x="70432" y="108450"/>
                    <a:pt x="75378" y="109359"/>
                    <a:pt x="80433" y="109359"/>
                  </a:cubicBezTo>
                  <a:cubicBezTo>
                    <a:pt x="81341" y="109359"/>
                    <a:pt x="82253" y="109330"/>
                    <a:pt x="83168" y="109270"/>
                  </a:cubicBezTo>
                  <a:cubicBezTo>
                    <a:pt x="86301" y="108879"/>
                    <a:pt x="89304" y="108095"/>
                    <a:pt x="92176" y="106790"/>
                  </a:cubicBezTo>
                  <a:cubicBezTo>
                    <a:pt x="94918" y="105615"/>
                    <a:pt x="97529" y="103917"/>
                    <a:pt x="99749" y="101959"/>
                  </a:cubicBezTo>
                  <a:cubicBezTo>
                    <a:pt x="102099" y="100001"/>
                    <a:pt x="104057" y="97912"/>
                    <a:pt x="105885" y="95692"/>
                  </a:cubicBezTo>
                  <a:cubicBezTo>
                    <a:pt x="107713" y="93472"/>
                    <a:pt x="109280" y="91122"/>
                    <a:pt x="110847" y="88642"/>
                  </a:cubicBezTo>
                  <a:cubicBezTo>
                    <a:pt x="116461" y="79241"/>
                    <a:pt x="121030" y="69188"/>
                    <a:pt x="124686" y="58743"/>
                  </a:cubicBezTo>
                  <a:cubicBezTo>
                    <a:pt x="125600" y="56263"/>
                    <a:pt x="126383" y="53521"/>
                    <a:pt x="127428" y="51171"/>
                  </a:cubicBezTo>
                  <a:lnTo>
                    <a:pt x="128733" y="47646"/>
                  </a:lnTo>
                  <a:lnTo>
                    <a:pt x="129517" y="45818"/>
                  </a:lnTo>
                  <a:lnTo>
                    <a:pt x="130300" y="44121"/>
                  </a:lnTo>
                  <a:cubicBezTo>
                    <a:pt x="131345" y="41770"/>
                    <a:pt x="132520" y="39420"/>
                    <a:pt x="133825" y="37331"/>
                  </a:cubicBezTo>
                  <a:cubicBezTo>
                    <a:pt x="134478" y="36156"/>
                    <a:pt x="135131" y="35112"/>
                    <a:pt x="135784" y="34067"/>
                  </a:cubicBezTo>
                  <a:lnTo>
                    <a:pt x="138003" y="30934"/>
                  </a:lnTo>
                  <a:lnTo>
                    <a:pt x="139178" y="29367"/>
                  </a:lnTo>
                  <a:lnTo>
                    <a:pt x="140353" y="27931"/>
                  </a:lnTo>
                  <a:lnTo>
                    <a:pt x="142703" y="25320"/>
                  </a:lnTo>
                  <a:lnTo>
                    <a:pt x="145445" y="22709"/>
                  </a:lnTo>
                  <a:cubicBezTo>
                    <a:pt x="145967" y="22186"/>
                    <a:pt x="146359" y="21795"/>
                    <a:pt x="146881" y="21403"/>
                  </a:cubicBezTo>
                  <a:lnTo>
                    <a:pt x="148317" y="20228"/>
                  </a:lnTo>
                  <a:cubicBezTo>
                    <a:pt x="152234" y="17094"/>
                    <a:pt x="156543" y="14483"/>
                    <a:pt x="161112" y="12655"/>
                  </a:cubicBezTo>
                  <a:cubicBezTo>
                    <a:pt x="163462" y="11741"/>
                    <a:pt x="165812" y="10828"/>
                    <a:pt x="168293" y="10305"/>
                  </a:cubicBezTo>
                  <a:lnTo>
                    <a:pt x="171949" y="9522"/>
                  </a:lnTo>
                  <a:cubicBezTo>
                    <a:pt x="173124" y="9261"/>
                    <a:pt x="174429" y="9261"/>
                    <a:pt x="175604" y="9130"/>
                  </a:cubicBezTo>
                  <a:cubicBezTo>
                    <a:pt x="177050" y="9019"/>
                    <a:pt x="178485" y="8960"/>
                    <a:pt x="179909" y="8960"/>
                  </a:cubicBezTo>
                  <a:cubicBezTo>
                    <a:pt x="183503" y="8960"/>
                    <a:pt x="187029" y="9333"/>
                    <a:pt x="190488" y="10175"/>
                  </a:cubicBezTo>
                  <a:cubicBezTo>
                    <a:pt x="200280" y="12264"/>
                    <a:pt x="208897" y="18139"/>
                    <a:pt x="214381" y="26625"/>
                  </a:cubicBezTo>
                  <a:lnTo>
                    <a:pt x="213598" y="27017"/>
                  </a:lnTo>
                  <a:cubicBezTo>
                    <a:pt x="217123" y="33023"/>
                    <a:pt x="218689" y="39812"/>
                    <a:pt x="218037" y="46601"/>
                  </a:cubicBezTo>
                  <a:cubicBezTo>
                    <a:pt x="217906" y="48429"/>
                    <a:pt x="217645" y="50126"/>
                    <a:pt x="217253" y="51824"/>
                  </a:cubicBezTo>
                  <a:cubicBezTo>
                    <a:pt x="216992" y="53651"/>
                    <a:pt x="216470" y="55349"/>
                    <a:pt x="215948" y="57046"/>
                  </a:cubicBezTo>
                  <a:cubicBezTo>
                    <a:pt x="215425" y="58743"/>
                    <a:pt x="214773" y="60441"/>
                    <a:pt x="214120" y="62138"/>
                  </a:cubicBezTo>
                  <a:cubicBezTo>
                    <a:pt x="213467" y="63705"/>
                    <a:pt x="212553" y="65663"/>
                    <a:pt x="211770" y="67491"/>
                  </a:cubicBezTo>
                  <a:cubicBezTo>
                    <a:pt x="205242" y="81983"/>
                    <a:pt x="199236" y="97128"/>
                    <a:pt x="195841" y="113448"/>
                  </a:cubicBezTo>
                  <a:lnTo>
                    <a:pt x="195319" y="115929"/>
                  </a:lnTo>
                  <a:cubicBezTo>
                    <a:pt x="195189" y="116843"/>
                    <a:pt x="195058" y="117626"/>
                    <a:pt x="194927" y="118410"/>
                  </a:cubicBezTo>
                  <a:cubicBezTo>
                    <a:pt x="194666" y="120107"/>
                    <a:pt x="194405" y="121674"/>
                    <a:pt x="194275" y="123371"/>
                  </a:cubicBezTo>
                  <a:lnTo>
                    <a:pt x="194014" y="128202"/>
                  </a:lnTo>
                  <a:lnTo>
                    <a:pt x="194014" y="132641"/>
                  </a:lnTo>
                  <a:cubicBezTo>
                    <a:pt x="194014" y="138647"/>
                    <a:pt x="194405" y="143738"/>
                    <a:pt x="194405" y="148308"/>
                  </a:cubicBezTo>
                  <a:cubicBezTo>
                    <a:pt x="194927" y="142824"/>
                    <a:pt x="194666" y="136819"/>
                    <a:pt x="195058" y="130552"/>
                  </a:cubicBezTo>
                  <a:cubicBezTo>
                    <a:pt x="195319" y="124415"/>
                    <a:pt x="196233" y="118148"/>
                    <a:pt x="197669" y="112143"/>
                  </a:cubicBezTo>
                  <a:cubicBezTo>
                    <a:pt x="200542" y="100131"/>
                    <a:pt x="204589" y="88381"/>
                    <a:pt x="209420" y="77022"/>
                  </a:cubicBezTo>
                  <a:lnTo>
                    <a:pt x="213206" y="68535"/>
                  </a:lnTo>
                  <a:lnTo>
                    <a:pt x="215034" y="64227"/>
                  </a:lnTo>
                  <a:lnTo>
                    <a:pt x="216731" y="60180"/>
                  </a:lnTo>
                  <a:cubicBezTo>
                    <a:pt x="218820" y="54827"/>
                    <a:pt x="219864" y="49082"/>
                    <a:pt x="219995" y="43337"/>
                  </a:cubicBezTo>
                  <a:cubicBezTo>
                    <a:pt x="219995" y="42482"/>
                    <a:pt x="219963" y="41630"/>
                    <a:pt x="219900" y="40782"/>
                  </a:cubicBezTo>
                  <a:lnTo>
                    <a:pt x="219900" y="40782"/>
                  </a:lnTo>
                  <a:cubicBezTo>
                    <a:pt x="220164" y="44070"/>
                    <a:pt x="220004" y="47393"/>
                    <a:pt x="219473" y="50649"/>
                  </a:cubicBezTo>
                  <a:cubicBezTo>
                    <a:pt x="219212" y="52215"/>
                    <a:pt x="218820" y="53782"/>
                    <a:pt x="218428" y="55349"/>
                  </a:cubicBezTo>
                  <a:lnTo>
                    <a:pt x="217775" y="57699"/>
                  </a:lnTo>
                  <a:lnTo>
                    <a:pt x="217384" y="58874"/>
                  </a:lnTo>
                  <a:cubicBezTo>
                    <a:pt x="217253" y="59266"/>
                    <a:pt x="217123" y="59657"/>
                    <a:pt x="216992" y="60049"/>
                  </a:cubicBezTo>
                  <a:cubicBezTo>
                    <a:pt x="216339" y="61485"/>
                    <a:pt x="215687" y="63052"/>
                    <a:pt x="215164" y="64619"/>
                  </a:cubicBezTo>
                  <a:lnTo>
                    <a:pt x="213075" y="69319"/>
                  </a:lnTo>
                  <a:cubicBezTo>
                    <a:pt x="207331" y="81853"/>
                    <a:pt x="202630" y="94778"/>
                    <a:pt x="199105" y="107965"/>
                  </a:cubicBezTo>
                  <a:cubicBezTo>
                    <a:pt x="197408" y="114623"/>
                    <a:pt x="196233" y="121543"/>
                    <a:pt x="195841" y="128332"/>
                  </a:cubicBezTo>
                  <a:cubicBezTo>
                    <a:pt x="195189" y="135252"/>
                    <a:pt x="195711" y="142172"/>
                    <a:pt x="195189" y="148308"/>
                  </a:cubicBezTo>
                  <a:cubicBezTo>
                    <a:pt x="195058" y="149744"/>
                    <a:pt x="194927" y="151050"/>
                    <a:pt x="194797" y="152355"/>
                  </a:cubicBezTo>
                  <a:lnTo>
                    <a:pt x="194014" y="156403"/>
                  </a:lnTo>
                  <a:cubicBezTo>
                    <a:pt x="193752" y="158100"/>
                    <a:pt x="193361" y="159797"/>
                    <a:pt x="192969" y="161364"/>
                  </a:cubicBezTo>
                  <a:cubicBezTo>
                    <a:pt x="192708" y="162931"/>
                    <a:pt x="192186" y="164498"/>
                    <a:pt x="191794" y="165803"/>
                  </a:cubicBezTo>
                  <a:cubicBezTo>
                    <a:pt x="191272" y="168675"/>
                    <a:pt x="190358" y="171026"/>
                    <a:pt x="189836" y="172853"/>
                  </a:cubicBezTo>
                  <a:cubicBezTo>
                    <a:pt x="189444" y="174551"/>
                    <a:pt x="189183" y="175726"/>
                    <a:pt x="189574" y="175856"/>
                  </a:cubicBezTo>
                  <a:cubicBezTo>
                    <a:pt x="189593" y="175865"/>
                    <a:pt x="189614" y="175870"/>
                    <a:pt x="189637" y="175870"/>
                  </a:cubicBezTo>
                  <a:cubicBezTo>
                    <a:pt x="189948" y="175870"/>
                    <a:pt x="190710" y="175048"/>
                    <a:pt x="191925" y="172984"/>
                  </a:cubicBezTo>
                  <a:cubicBezTo>
                    <a:pt x="194144" y="169328"/>
                    <a:pt x="195972" y="165542"/>
                    <a:pt x="197278" y="161495"/>
                  </a:cubicBezTo>
                  <a:cubicBezTo>
                    <a:pt x="197800" y="159797"/>
                    <a:pt x="198191" y="158100"/>
                    <a:pt x="198453" y="156403"/>
                  </a:cubicBezTo>
                  <a:cubicBezTo>
                    <a:pt x="198714" y="155358"/>
                    <a:pt x="198844" y="154444"/>
                    <a:pt x="198975" y="153400"/>
                  </a:cubicBezTo>
                  <a:cubicBezTo>
                    <a:pt x="199236" y="152486"/>
                    <a:pt x="199236" y="151441"/>
                    <a:pt x="199366" y="150528"/>
                  </a:cubicBezTo>
                  <a:cubicBezTo>
                    <a:pt x="199628" y="148700"/>
                    <a:pt x="199628" y="147002"/>
                    <a:pt x="199628" y="145827"/>
                  </a:cubicBezTo>
                  <a:lnTo>
                    <a:pt x="199628" y="143869"/>
                  </a:lnTo>
                  <a:cubicBezTo>
                    <a:pt x="199783" y="142934"/>
                    <a:pt x="199960" y="142578"/>
                    <a:pt x="200140" y="142578"/>
                  </a:cubicBezTo>
                  <a:cubicBezTo>
                    <a:pt x="200414" y="142578"/>
                    <a:pt x="200697" y="143396"/>
                    <a:pt x="200933" y="144261"/>
                  </a:cubicBezTo>
                  <a:cubicBezTo>
                    <a:pt x="201064" y="139430"/>
                    <a:pt x="200933" y="134730"/>
                    <a:pt x="201194" y="130030"/>
                  </a:cubicBezTo>
                  <a:cubicBezTo>
                    <a:pt x="201325" y="127679"/>
                    <a:pt x="201455" y="125329"/>
                    <a:pt x="201847" y="122979"/>
                  </a:cubicBezTo>
                  <a:cubicBezTo>
                    <a:pt x="202239" y="120760"/>
                    <a:pt x="202500" y="118410"/>
                    <a:pt x="203022" y="116060"/>
                  </a:cubicBezTo>
                  <a:cubicBezTo>
                    <a:pt x="204850" y="106790"/>
                    <a:pt x="207592" y="97781"/>
                    <a:pt x="210986" y="88903"/>
                  </a:cubicBezTo>
                  <a:cubicBezTo>
                    <a:pt x="212814" y="84464"/>
                    <a:pt x="214511" y="80155"/>
                    <a:pt x="216339" y="75716"/>
                  </a:cubicBezTo>
                  <a:cubicBezTo>
                    <a:pt x="218297" y="71278"/>
                    <a:pt x="220255" y="67101"/>
                    <a:pt x="222083" y="62402"/>
                  </a:cubicBezTo>
                  <a:lnTo>
                    <a:pt x="222083" y="62402"/>
                  </a:lnTo>
                  <a:cubicBezTo>
                    <a:pt x="220255" y="67101"/>
                    <a:pt x="218428" y="71409"/>
                    <a:pt x="216470" y="75847"/>
                  </a:cubicBezTo>
                  <a:cubicBezTo>
                    <a:pt x="214511" y="80155"/>
                    <a:pt x="212814" y="84725"/>
                    <a:pt x="211117" y="89164"/>
                  </a:cubicBezTo>
                  <a:cubicBezTo>
                    <a:pt x="207722" y="98042"/>
                    <a:pt x="204981" y="107312"/>
                    <a:pt x="203153" y="116712"/>
                  </a:cubicBezTo>
                  <a:cubicBezTo>
                    <a:pt x="202761" y="119062"/>
                    <a:pt x="202239" y="121412"/>
                    <a:pt x="202108" y="123763"/>
                  </a:cubicBezTo>
                  <a:cubicBezTo>
                    <a:pt x="201978" y="126113"/>
                    <a:pt x="201586" y="128463"/>
                    <a:pt x="201586" y="130813"/>
                  </a:cubicBezTo>
                  <a:cubicBezTo>
                    <a:pt x="201325" y="135644"/>
                    <a:pt x="201455" y="140474"/>
                    <a:pt x="201325" y="145436"/>
                  </a:cubicBezTo>
                  <a:cubicBezTo>
                    <a:pt x="201466" y="145789"/>
                    <a:pt x="201607" y="146027"/>
                    <a:pt x="201749" y="146027"/>
                  </a:cubicBezTo>
                  <a:cubicBezTo>
                    <a:pt x="201868" y="146027"/>
                    <a:pt x="201988" y="145855"/>
                    <a:pt x="202108" y="145436"/>
                  </a:cubicBezTo>
                  <a:cubicBezTo>
                    <a:pt x="202500" y="142824"/>
                    <a:pt x="202761" y="140344"/>
                    <a:pt x="202761" y="137863"/>
                  </a:cubicBezTo>
                  <a:cubicBezTo>
                    <a:pt x="202892" y="134860"/>
                    <a:pt x="202892" y="130291"/>
                    <a:pt x="203544" y="124546"/>
                  </a:cubicBezTo>
                  <a:cubicBezTo>
                    <a:pt x="204328" y="118018"/>
                    <a:pt x="205633" y="111620"/>
                    <a:pt x="207461" y="105354"/>
                  </a:cubicBezTo>
                  <a:cubicBezTo>
                    <a:pt x="208245" y="101828"/>
                    <a:pt x="209550" y="98303"/>
                    <a:pt x="210725" y="94778"/>
                  </a:cubicBezTo>
                  <a:cubicBezTo>
                    <a:pt x="211770" y="91122"/>
                    <a:pt x="213206" y="87728"/>
                    <a:pt x="214511" y="84333"/>
                  </a:cubicBezTo>
                  <a:cubicBezTo>
                    <a:pt x="215687" y="80939"/>
                    <a:pt x="217253" y="77544"/>
                    <a:pt x="218559" y="74541"/>
                  </a:cubicBezTo>
                  <a:cubicBezTo>
                    <a:pt x="219212" y="72974"/>
                    <a:pt x="219864" y="71408"/>
                    <a:pt x="220517" y="69972"/>
                  </a:cubicBezTo>
                  <a:cubicBezTo>
                    <a:pt x="221170" y="68535"/>
                    <a:pt x="221823" y="67099"/>
                    <a:pt x="222345" y="65663"/>
                  </a:cubicBezTo>
                  <a:cubicBezTo>
                    <a:pt x="226131" y="57568"/>
                    <a:pt x="227829" y="48690"/>
                    <a:pt x="227306" y="39681"/>
                  </a:cubicBezTo>
                  <a:cubicBezTo>
                    <a:pt x="227176" y="38637"/>
                    <a:pt x="227045" y="37462"/>
                    <a:pt x="226784" y="36287"/>
                  </a:cubicBezTo>
                  <a:cubicBezTo>
                    <a:pt x="226654" y="35242"/>
                    <a:pt x="226523" y="34067"/>
                    <a:pt x="226131" y="32892"/>
                  </a:cubicBezTo>
                  <a:cubicBezTo>
                    <a:pt x="224956" y="28453"/>
                    <a:pt x="222998" y="24145"/>
                    <a:pt x="220517" y="20228"/>
                  </a:cubicBezTo>
                  <a:cubicBezTo>
                    <a:pt x="219864" y="19183"/>
                    <a:pt x="219081" y="18400"/>
                    <a:pt x="218298" y="17356"/>
                  </a:cubicBezTo>
                  <a:lnTo>
                    <a:pt x="217253" y="16050"/>
                  </a:lnTo>
                  <a:lnTo>
                    <a:pt x="216078" y="14744"/>
                  </a:lnTo>
                  <a:cubicBezTo>
                    <a:pt x="209550" y="8086"/>
                    <a:pt x="201194" y="3386"/>
                    <a:pt x="192055" y="1297"/>
                  </a:cubicBezTo>
                  <a:cubicBezTo>
                    <a:pt x="188023" y="433"/>
                    <a:pt x="183940" y="1"/>
                    <a:pt x="179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 name="Google Shape;34;p3"/>
          <p:cNvGrpSpPr/>
          <p:nvPr/>
        </p:nvGrpSpPr>
        <p:grpSpPr>
          <a:xfrm>
            <a:off x="418576" y="2708809"/>
            <a:ext cx="1252756" cy="791730"/>
            <a:chOff x="209625" y="551300"/>
            <a:chExt cx="7170900" cy="4592400"/>
          </a:xfrm>
        </p:grpSpPr>
        <p:sp>
          <p:nvSpPr>
            <p:cNvPr id="35" name="Google Shape;35;p3"/>
            <p:cNvSpPr/>
            <p:nvPr/>
          </p:nvSpPr>
          <p:spPr>
            <a:xfrm>
              <a:off x="838900" y="1811875"/>
              <a:ext cx="238725" cy="180050"/>
            </a:xfrm>
            <a:custGeom>
              <a:rect b="b" l="l" r="r" t="t"/>
              <a:pathLst>
                <a:path extrusionOk="0" h="7202" w="9549">
                  <a:moveTo>
                    <a:pt x="4802" y="0"/>
                  </a:moveTo>
                  <a:cubicBezTo>
                    <a:pt x="1601" y="0"/>
                    <a:pt x="1" y="3825"/>
                    <a:pt x="2252" y="6103"/>
                  </a:cubicBezTo>
                  <a:cubicBezTo>
                    <a:pt x="2930" y="6835"/>
                    <a:pt x="3852" y="7201"/>
                    <a:pt x="4775" y="7201"/>
                  </a:cubicBezTo>
                  <a:cubicBezTo>
                    <a:pt x="5697" y="7201"/>
                    <a:pt x="6619" y="6835"/>
                    <a:pt x="7297" y="6103"/>
                  </a:cubicBezTo>
                  <a:cubicBezTo>
                    <a:pt x="9548" y="3879"/>
                    <a:pt x="7975" y="27"/>
                    <a:pt x="480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1469250" y="1182575"/>
              <a:ext cx="238325" cy="179750"/>
            </a:xfrm>
            <a:custGeom>
              <a:rect b="b" l="l" r="r" t="t"/>
              <a:pathLst>
                <a:path extrusionOk="0" h="7190" w="9533">
                  <a:moveTo>
                    <a:pt x="4746" y="1"/>
                  </a:moveTo>
                  <a:cubicBezTo>
                    <a:pt x="1616" y="1"/>
                    <a:pt x="0" y="3761"/>
                    <a:pt x="2182" y="6050"/>
                  </a:cubicBezTo>
                  <a:cubicBezTo>
                    <a:pt x="2859" y="6810"/>
                    <a:pt x="3796" y="7189"/>
                    <a:pt x="4739" y="7189"/>
                  </a:cubicBezTo>
                  <a:cubicBezTo>
                    <a:pt x="5648" y="7189"/>
                    <a:pt x="6562" y="6837"/>
                    <a:pt x="7254" y="6131"/>
                  </a:cubicBezTo>
                  <a:cubicBezTo>
                    <a:pt x="9532" y="3934"/>
                    <a:pt x="8013" y="55"/>
                    <a:pt x="4813" y="1"/>
                  </a:cubicBezTo>
                  <a:cubicBezTo>
                    <a:pt x="4790"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2098325" y="551550"/>
              <a:ext cx="239200" cy="180150"/>
            </a:xfrm>
            <a:custGeom>
              <a:rect b="b" l="l" r="r" t="t"/>
              <a:pathLst>
                <a:path extrusionOk="0" h="7206" w="9568">
                  <a:moveTo>
                    <a:pt x="4746" y="0"/>
                  </a:moveTo>
                  <a:cubicBezTo>
                    <a:pt x="3826" y="0"/>
                    <a:pt x="2912" y="366"/>
                    <a:pt x="2244" y="1102"/>
                  </a:cubicBezTo>
                  <a:cubicBezTo>
                    <a:pt x="1" y="3372"/>
                    <a:pt x="1609" y="7205"/>
                    <a:pt x="4787" y="7205"/>
                  </a:cubicBezTo>
                  <a:cubicBezTo>
                    <a:pt x="4798" y="7205"/>
                    <a:pt x="4810" y="7205"/>
                    <a:pt x="4821" y="7205"/>
                  </a:cubicBezTo>
                  <a:cubicBezTo>
                    <a:pt x="7994" y="7151"/>
                    <a:pt x="9568" y="3299"/>
                    <a:pt x="7262" y="1075"/>
                  </a:cubicBezTo>
                  <a:cubicBezTo>
                    <a:pt x="6574" y="360"/>
                    <a:pt x="5657" y="0"/>
                    <a:pt x="474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1468850" y="1811875"/>
              <a:ext cx="238725" cy="180050"/>
            </a:xfrm>
            <a:custGeom>
              <a:rect b="b" l="l" r="r" t="t"/>
              <a:pathLst>
                <a:path extrusionOk="0" h="7202" w="9549">
                  <a:moveTo>
                    <a:pt x="4748" y="0"/>
                  </a:moveTo>
                  <a:cubicBezTo>
                    <a:pt x="1574" y="27"/>
                    <a:pt x="1" y="3879"/>
                    <a:pt x="2252" y="6103"/>
                  </a:cubicBezTo>
                  <a:cubicBezTo>
                    <a:pt x="2944" y="6835"/>
                    <a:pt x="3866" y="7201"/>
                    <a:pt x="4788" y="7201"/>
                  </a:cubicBezTo>
                  <a:cubicBezTo>
                    <a:pt x="5710" y="7201"/>
                    <a:pt x="6633" y="6835"/>
                    <a:pt x="7324" y="6103"/>
                  </a:cubicBezTo>
                  <a:cubicBezTo>
                    <a:pt x="9548" y="3825"/>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2116450" y="1181050"/>
              <a:ext cx="202775" cy="181225"/>
            </a:xfrm>
            <a:custGeom>
              <a:rect b="b" l="l" r="r" t="t"/>
              <a:pathLst>
                <a:path extrusionOk="0" h="7249" w="8111">
                  <a:moveTo>
                    <a:pt x="4037" y="0"/>
                  </a:moveTo>
                  <a:cubicBezTo>
                    <a:pt x="3213" y="0"/>
                    <a:pt x="2393" y="309"/>
                    <a:pt x="1709" y="930"/>
                  </a:cubicBezTo>
                  <a:cubicBezTo>
                    <a:pt x="163" y="2314"/>
                    <a:pt x="0" y="4429"/>
                    <a:pt x="1356" y="5975"/>
                  </a:cubicBezTo>
                  <a:cubicBezTo>
                    <a:pt x="2109" y="6817"/>
                    <a:pt x="3087" y="7248"/>
                    <a:pt x="4067" y="7248"/>
                  </a:cubicBezTo>
                  <a:cubicBezTo>
                    <a:pt x="4887" y="7248"/>
                    <a:pt x="5709" y="6946"/>
                    <a:pt x="6401" y="6328"/>
                  </a:cubicBezTo>
                  <a:cubicBezTo>
                    <a:pt x="7920" y="4972"/>
                    <a:pt x="8110" y="2775"/>
                    <a:pt x="6754" y="1283"/>
                  </a:cubicBezTo>
                  <a:cubicBezTo>
                    <a:pt x="5990" y="431"/>
                    <a:pt x="5011" y="0"/>
                    <a:pt x="403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2747075" y="551300"/>
              <a:ext cx="201425" cy="180975"/>
            </a:xfrm>
            <a:custGeom>
              <a:rect b="b" l="l" r="r" t="t"/>
              <a:pathLst>
                <a:path extrusionOk="0" h="7239" w="8057">
                  <a:moveTo>
                    <a:pt x="4008" y="1"/>
                  </a:moveTo>
                  <a:cubicBezTo>
                    <a:pt x="3158" y="1"/>
                    <a:pt x="2309" y="334"/>
                    <a:pt x="1601" y="1004"/>
                  </a:cubicBezTo>
                  <a:cubicBezTo>
                    <a:pt x="82" y="2414"/>
                    <a:pt x="0" y="4557"/>
                    <a:pt x="1384" y="6049"/>
                  </a:cubicBezTo>
                  <a:cubicBezTo>
                    <a:pt x="2129" y="6837"/>
                    <a:pt x="3086" y="7239"/>
                    <a:pt x="4043" y="7239"/>
                  </a:cubicBezTo>
                  <a:cubicBezTo>
                    <a:pt x="4897" y="7239"/>
                    <a:pt x="5752" y="6918"/>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2098125" y="1811875"/>
              <a:ext cx="238725" cy="180550"/>
            </a:xfrm>
            <a:custGeom>
              <a:rect b="b" l="l" r="r" t="t"/>
              <a:pathLst>
                <a:path extrusionOk="0" h="7222" w="9549">
                  <a:moveTo>
                    <a:pt x="4775" y="0"/>
                  </a:moveTo>
                  <a:cubicBezTo>
                    <a:pt x="1601" y="0"/>
                    <a:pt x="1" y="3852"/>
                    <a:pt x="2252" y="6103"/>
                  </a:cubicBezTo>
                  <a:cubicBezTo>
                    <a:pt x="2930" y="6849"/>
                    <a:pt x="3852" y="7222"/>
                    <a:pt x="4775" y="7222"/>
                  </a:cubicBezTo>
                  <a:cubicBezTo>
                    <a:pt x="5697" y="7222"/>
                    <a:pt x="6619" y="6849"/>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2728000" y="1181375"/>
              <a:ext cx="238800" cy="179625"/>
            </a:xfrm>
            <a:custGeom>
              <a:rect b="b" l="l" r="r" t="t"/>
              <a:pathLst>
                <a:path extrusionOk="0" h="7185" w="9552">
                  <a:moveTo>
                    <a:pt x="4771" y="1"/>
                  </a:moveTo>
                  <a:cubicBezTo>
                    <a:pt x="3826" y="1"/>
                    <a:pt x="2884" y="381"/>
                    <a:pt x="2201" y="1134"/>
                  </a:cubicBezTo>
                  <a:cubicBezTo>
                    <a:pt x="0" y="3416"/>
                    <a:pt x="1624" y="7184"/>
                    <a:pt x="4759" y="7184"/>
                  </a:cubicBezTo>
                  <a:cubicBezTo>
                    <a:pt x="4792" y="7184"/>
                    <a:pt x="4825" y="7184"/>
                    <a:pt x="4859" y="7183"/>
                  </a:cubicBezTo>
                  <a:cubicBezTo>
                    <a:pt x="8033" y="7129"/>
                    <a:pt x="9551" y="3223"/>
                    <a:pt x="7246" y="1026"/>
                  </a:cubicBezTo>
                  <a:cubicBezTo>
                    <a:pt x="6561" y="340"/>
                    <a:pt x="566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3358025" y="551525"/>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6"/>
                    <a:pt x="4738" y="7206"/>
                    <a:pt x="4761" y="7206"/>
                  </a:cubicBezTo>
                  <a:cubicBezTo>
                    <a:pt x="7917" y="7206"/>
                    <a:pt x="9533" y="3420"/>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747075" y="1810525"/>
              <a:ext cx="201425" cy="180975"/>
            </a:xfrm>
            <a:custGeom>
              <a:rect b="b" l="l" r="r" t="t"/>
              <a:pathLst>
                <a:path extrusionOk="0" h="7239" w="8057">
                  <a:moveTo>
                    <a:pt x="4008" y="0"/>
                  </a:moveTo>
                  <a:cubicBezTo>
                    <a:pt x="3158" y="0"/>
                    <a:pt x="2309" y="334"/>
                    <a:pt x="1601" y="1003"/>
                  </a:cubicBezTo>
                  <a:cubicBezTo>
                    <a:pt x="109" y="2414"/>
                    <a:pt x="0" y="4584"/>
                    <a:pt x="1384" y="6048"/>
                  </a:cubicBezTo>
                  <a:cubicBezTo>
                    <a:pt x="2086" y="6837"/>
                    <a:pt x="3060" y="7239"/>
                    <a:pt x="4036" y="7239"/>
                  </a:cubicBezTo>
                  <a:cubicBezTo>
                    <a:pt x="4906" y="7239"/>
                    <a:pt x="5778" y="6918"/>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3358025" y="1180950"/>
              <a:ext cx="238150" cy="180725"/>
            </a:xfrm>
            <a:custGeom>
              <a:rect b="b" l="l" r="r" t="t"/>
              <a:pathLst>
                <a:path extrusionOk="0" h="7229" w="9526">
                  <a:moveTo>
                    <a:pt x="4763" y="1"/>
                  </a:moveTo>
                  <a:cubicBezTo>
                    <a:pt x="3897" y="1"/>
                    <a:pt x="3028" y="347"/>
                    <a:pt x="2306" y="1043"/>
                  </a:cubicBezTo>
                  <a:cubicBezTo>
                    <a:pt x="1" y="3240"/>
                    <a:pt x="1493" y="7146"/>
                    <a:pt x="4666" y="7227"/>
                  </a:cubicBezTo>
                  <a:cubicBezTo>
                    <a:pt x="4700" y="7228"/>
                    <a:pt x="4733" y="7228"/>
                    <a:pt x="4767" y="7228"/>
                  </a:cubicBezTo>
                  <a:cubicBezTo>
                    <a:pt x="7902" y="7228"/>
                    <a:pt x="9525" y="3460"/>
                    <a:pt x="7352" y="1178"/>
                  </a:cubicBezTo>
                  <a:cubicBezTo>
                    <a:pt x="6610" y="394"/>
                    <a:pt x="5687" y="1"/>
                    <a:pt x="476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3357750" y="1811100"/>
              <a:ext cx="239000" cy="179825"/>
            </a:xfrm>
            <a:custGeom>
              <a:rect b="b" l="l" r="r" t="t"/>
              <a:pathLst>
                <a:path extrusionOk="0" h="7193" w="9560">
                  <a:moveTo>
                    <a:pt x="4786" y="0"/>
                  </a:moveTo>
                  <a:cubicBezTo>
                    <a:pt x="3845" y="0"/>
                    <a:pt x="2903" y="380"/>
                    <a:pt x="2209" y="1143"/>
                  </a:cubicBezTo>
                  <a:cubicBezTo>
                    <a:pt x="0" y="3406"/>
                    <a:pt x="1616" y="7192"/>
                    <a:pt x="4773" y="7192"/>
                  </a:cubicBezTo>
                  <a:cubicBezTo>
                    <a:pt x="4795" y="7192"/>
                    <a:pt x="4818" y="7192"/>
                    <a:pt x="4840" y="7192"/>
                  </a:cubicBezTo>
                  <a:cubicBezTo>
                    <a:pt x="8013"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209625" y="552625"/>
              <a:ext cx="238325" cy="180000"/>
            </a:xfrm>
            <a:custGeom>
              <a:rect b="b" l="l" r="r" t="t"/>
              <a:pathLst>
                <a:path extrusionOk="0" h="7200" w="9533">
                  <a:moveTo>
                    <a:pt x="4760" y="1"/>
                  </a:moveTo>
                  <a:cubicBezTo>
                    <a:pt x="4738" y="1"/>
                    <a:pt x="4716" y="1"/>
                    <a:pt x="4693" y="1"/>
                  </a:cubicBezTo>
                  <a:cubicBezTo>
                    <a:pt x="1520" y="55"/>
                    <a:pt x="1" y="3934"/>
                    <a:pt x="2279" y="6131"/>
                  </a:cubicBezTo>
                  <a:cubicBezTo>
                    <a:pt x="2955" y="6847"/>
                    <a:pt x="3857" y="7200"/>
                    <a:pt x="4759" y="7200"/>
                  </a:cubicBezTo>
                  <a:cubicBezTo>
                    <a:pt x="5702" y="7200"/>
                    <a:pt x="6644" y="6813"/>
                    <a:pt x="7324" y="6050"/>
                  </a:cubicBezTo>
                  <a:cubicBezTo>
                    <a:pt x="9533" y="3787"/>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210025" y="1182575"/>
              <a:ext cx="238325" cy="179650"/>
            </a:xfrm>
            <a:custGeom>
              <a:rect b="b" l="l" r="r" t="t"/>
              <a:pathLst>
                <a:path extrusionOk="0" h="7186" w="9533">
                  <a:moveTo>
                    <a:pt x="4719" y="1"/>
                  </a:moveTo>
                  <a:cubicBezTo>
                    <a:pt x="1590" y="1"/>
                    <a:pt x="0" y="3787"/>
                    <a:pt x="2209" y="6050"/>
                  </a:cubicBezTo>
                  <a:cubicBezTo>
                    <a:pt x="2896" y="6806"/>
                    <a:pt x="3828" y="7186"/>
                    <a:pt x="4759" y="7186"/>
                  </a:cubicBezTo>
                  <a:cubicBezTo>
                    <a:pt x="5665" y="7186"/>
                    <a:pt x="6572" y="6826"/>
                    <a:pt x="7254" y="6104"/>
                  </a:cubicBezTo>
                  <a:cubicBezTo>
                    <a:pt x="9532" y="3880"/>
                    <a:pt x="7986" y="28"/>
                    <a:pt x="4786" y="1"/>
                  </a:cubicBezTo>
                  <a:cubicBezTo>
                    <a:pt x="4763" y="1"/>
                    <a:pt x="4741" y="1"/>
                    <a:pt x="471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839100" y="552650"/>
              <a:ext cx="238525" cy="179800"/>
            </a:xfrm>
            <a:custGeom>
              <a:rect b="b" l="l" r="r" t="t"/>
              <a:pathLst>
                <a:path extrusionOk="0" h="7192" w="9541">
                  <a:moveTo>
                    <a:pt x="4787" y="0"/>
                  </a:moveTo>
                  <a:cubicBezTo>
                    <a:pt x="1609" y="0"/>
                    <a:pt x="1" y="3806"/>
                    <a:pt x="2217" y="6076"/>
                  </a:cubicBezTo>
                  <a:cubicBezTo>
                    <a:pt x="2905" y="6819"/>
                    <a:pt x="3843" y="7192"/>
                    <a:pt x="4778" y="7192"/>
                  </a:cubicBezTo>
                  <a:cubicBezTo>
                    <a:pt x="5687" y="7192"/>
                    <a:pt x="6593" y="6839"/>
                    <a:pt x="7262" y="6130"/>
                  </a:cubicBezTo>
                  <a:cubicBezTo>
                    <a:pt x="9540" y="3906"/>
                    <a:pt x="7994"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209825" y="1811850"/>
              <a:ext cx="238525" cy="180325"/>
            </a:xfrm>
            <a:custGeom>
              <a:rect b="b" l="l" r="r" t="t"/>
              <a:pathLst>
                <a:path extrusionOk="0" h="7213" w="9541">
                  <a:moveTo>
                    <a:pt x="4760" y="1"/>
                  </a:moveTo>
                  <a:cubicBezTo>
                    <a:pt x="1609" y="1"/>
                    <a:pt x="1" y="3806"/>
                    <a:pt x="2217" y="6077"/>
                  </a:cubicBezTo>
                  <a:cubicBezTo>
                    <a:pt x="2904" y="6833"/>
                    <a:pt x="3836" y="7213"/>
                    <a:pt x="4767" y="7213"/>
                  </a:cubicBezTo>
                  <a:cubicBezTo>
                    <a:pt x="5673" y="7213"/>
                    <a:pt x="6580" y="6853"/>
                    <a:pt x="7262" y="6131"/>
                  </a:cubicBezTo>
                  <a:cubicBezTo>
                    <a:pt x="9540" y="3907"/>
                    <a:pt x="7994" y="28"/>
                    <a:pt x="4794" y="1"/>
                  </a:cubicBezTo>
                  <a:cubicBezTo>
                    <a:pt x="4783" y="1"/>
                    <a:pt x="4771"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857225" y="1181075"/>
              <a:ext cx="201400" cy="181050"/>
            </a:xfrm>
            <a:custGeom>
              <a:rect b="b" l="l" r="r" t="t"/>
              <a:pathLst>
                <a:path extrusionOk="0" h="7242" w="8056">
                  <a:moveTo>
                    <a:pt x="4032" y="1"/>
                  </a:moveTo>
                  <a:cubicBezTo>
                    <a:pt x="3183" y="1"/>
                    <a:pt x="2335" y="327"/>
                    <a:pt x="1628" y="983"/>
                  </a:cubicBezTo>
                  <a:cubicBezTo>
                    <a:pt x="136" y="2394"/>
                    <a:pt x="0" y="4564"/>
                    <a:pt x="1411" y="6056"/>
                  </a:cubicBezTo>
                  <a:cubicBezTo>
                    <a:pt x="2095" y="6840"/>
                    <a:pt x="3057" y="7242"/>
                    <a:pt x="4024" y="7242"/>
                  </a:cubicBezTo>
                  <a:cubicBezTo>
                    <a:pt x="4897" y="7242"/>
                    <a:pt x="5774" y="6914"/>
                    <a:pt x="6456" y="6245"/>
                  </a:cubicBezTo>
                  <a:cubicBezTo>
                    <a:pt x="7975" y="4944"/>
                    <a:pt x="8056" y="2638"/>
                    <a:pt x="6673" y="1200"/>
                  </a:cubicBezTo>
                  <a:cubicBezTo>
                    <a:pt x="5917" y="402"/>
                    <a:pt x="4974" y="1"/>
                    <a:pt x="403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1468850" y="551525"/>
              <a:ext cx="238325" cy="180175"/>
            </a:xfrm>
            <a:custGeom>
              <a:rect b="b" l="l" r="r" t="t"/>
              <a:pathLst>
                <a:path extrusionOk="0" h="7207" w="9533">
                  <a:moveTo>
                    <a:pt x="4768" y="1"/>
                  </a:moveTo>
                  <a:cubicBezTo>
                    <a:pt x="3870" y="1"/>
                    <a:pt x="2968" y="347"/>
                    <a:pt x="2279" y="1049"/>
                  </a:cubicBezTo>
                  <a:cubicBezTo>
                    <a:pt x="1" y="3273"/>
                    <a:pt x="1520" y="7152"/>
                    <a:pt x="4720" y="7206"/>
                  </a:cubicBezTo>
                  <a:cubicBezTo>
                    <a:pt x="4743" y="7206"/>
                    <a:pt x="4765" y="7206"/>
                    <a:pt x="4787" y="7206"/>
                  </a:cubicBezTo>
                  <a:cubicBezTo>
                    <a:pt x="7917" y="7206"/>
                    <a:pt x="9533" y="3393"/>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3988000" y="1811875"/>
              <a:ext cx="238700" cy="180050"/>
            </a:xfrm>
            <a:custGeom>
              <a:rect b="b" l="l" r="r" t="t"/>
              <a:pathLst>
                <a:path extrusionOk="0" h="7202" w="9548">
                  <a:moveTo>
                    <a:pt x="4801" y="0"/>
                  </a:moveTo>
                  <a:cubicBezTo>
                    <a:pt x="1600" y="0"/>
                    <a:pt x="0" y="3825"/>
                    <a:pt x="2251" y="6103"/>
                  </a:cubicBezTo>
                  <a:cubicBezTo>
                    <a:pt x="2929" y="6835"/>
                    <a:pt x="3852" y="7201"/>
                    <a:pt x="4774" y="7201"/>
                  </a:cubicBezTo>
                  <a:cubicBezTo>
                    <a:pt x="5696" y="7201"/>
                    <a:pt x="6618" y="6835"/>
                    <a:pt x="7296" y="6103"/>
                  </a:cubicBezTo>
                  <a:cubicBezTo>
                    <a:pt x="9548" y="3879"/>
                    <a:pt x="7974"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4617650" y="1182575"/>
              <a:ext cx="239000" cy="179750"/>
            </a:xfrm>
            <a:custGeom>
              <a:rect b="b" l="l" r="r" t="t"/>
              <a:pathLst>
                <a:path extrusionOk="0" h="7190" w="9560">
                  <a:moveTo>
                    <a:pt x="4773" y="1"/>
                  </a:moveTo>
                  <a:cubicBezTo>
                    <a:pt x="1643" y="1"/>
                    <a:pt x="1" y="3761"/>
                    <a:pt x="2209" y="6050"/>
                  </a:cubicBezTo>
                  <a:cubicBezTo>
                    <a:pt x="2886" y="6810"/>
                    <a:pt x="3823" y="7189"/>
                    <a:pt x="4763" y="7189"/>
                  </a:cubicBezTo>
                  <a:cubicBezTo>
                    <a:pt x="5668" y="7189"/>
                    <a:pt x="6575" y="6837"/>
                    <a:pt x="7254" y="6131"/>
                  </a:cubicBezTo>
                  <a:cubicBezTo>
                    <a:pt x="9560" y="3934"/>
                    <a:pt x="8014" y="55"/>
                    <a:pt x="4840" y="1"/>
                  </a:cubicBezTo>
                  <a:cubicBezTo>
                    <a:pt x="4818" y="1"/>
                    <a:pt x="479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5247400" y="551550"/>
              <a:ext cx="238525" cy="180150"/>
            </a:xfrm>
            <a:custGeom>
              <a:rect b="b" l="l" r="r" t="t"/>
              <a:pathLst>
                <a:path extrusionOk="0" h="7206" w="9541">
                  <a:moveTo>
                    <a:pt x="4742" y="0"/>
                  </a:moveTo>
                  <a:cubicBezTo>
                    <a:pt x="3819" y="0"/>
                    <a:pt x="2898" y="366"/>
                    <a:pt x="2217" y="1102"/>
                  </a:cubicBezTo>
                  <a:cubicBezTo>
                    <a:pt x="1" y="3372"/>
                    <a:pt x="1609" y="7205"/>
                    <a:pt x="4788" y="7205"/>
                  </a:cubicBezTo>
                  <a:cubicBezTo>
                    <a:pt x="4799" y="7205"/>
                    <a:pt x="4810" y="7205"/>
                    <a:pt x="4821" y="7205"/>
                  </a:cubicBezTo>
                  <a:cubicBezTo>
                    <a:pt x="7995" y="7151"/>
                    <a:pt x="9541" y="3299"/>
                    <a:pt x="7262" y="1075"/>
                  </a:cubicBezTo>
                  <a:cubicBezTo>
                    <a:pt x="6574" y="360"/>
                    <a:pt x="5657" y="0"/>
                    <a:pt x="474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4617950" y="1811875"/>
              <a:ext cx="238700" cy="180050"/>
            </a:xfrm>
            <a:custGeom>
              <a:rect b="b" l="l" r="r" t="t"/>
              <a:pathLst>
                <a:path extrusionOk="0" h="7202" w="9548">
                  <a:moveTo>
                    <a:pt x="4747" y="0"/>
                  </a:moveTo>
                  <a:cubicBezTo>
                    <a:pt x="1573" y="27"/>
                    <a:pt x="0" y="3879"/>
                    <a:pt x="2251" y="6103"/>
                  </a:cubicBezTo>
                  <a:cubicBezTo>
                    <a:pt x="2943" y="6835"/>
                    <a:pt x="3865" y="7201"/>
                    <a:pt x="4784" y="7201"/>
                  </a:cubicBezTo>
                  <a:cubicBezTo>
                    <a:pt x="5703" y="7201"/>
                    <a:pt x="6618" y="6835"/>
                    <a:pt x="7296" y="6103"/>
                  </a:cubicBezTo>
                  <a:cubicBezTo>
                    <a:pt x="9548" y="3825"/>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5265525" y="1181050"/>
              <a:ext cx="202100" cy="181225"/>
            </a:xfrm>
            <a:custGeom>
              <a:rect b="b" l="l" r="r" t="t"/>
              <a:pathLst>
                <a:path extrusionOk="0" h="7249" w="8084">
                  <a:moveTo>
                    <a:pt x="4026" y="0"/>
                  </a:moveTo>
                  <a:cubicBezTo>
                    <a:pt x="3208" y="0"/>
                    <a:pt x="2393" y="309"/>
                    <a:pt x="1709" y="930"/>
                  </a:cubicBezTo>
                  <a:cubicBezTo>
                    <a:pt x="163" y="2314"/>
                    <a:pt x="0" y="4429"/>
                    <a:pt x="1357" y="5975"/>
                  </a:cubicBezTo>
                  <a:cubicBezTo>
                    <a:pt x="2110" y="6817"/>
                    <a:pt x="3087" y="7248"/>
                    <a:pt x="4067" y="7248"/>
                  </a:cubicBezTo>
                  <a:cubicBezTo>
                    <a:pt x="4888" y="7248"/>
                    <a:pt x="5709" y="6946"/>
                    <a:pt x="6402" y="6328"/>
                  </a:cubicBezTo>
                  <a:cubicBezTo>
                    <a:pt x="7893" y="4972"/>
                    <a:pt x="8083" y="2775"/>
                    <a:pt x="6727" y="1283"/>
                  </a:cubicBezTo>
                  <a:cubicBezTo>
                    <a:pt x="5963" y="431"/>
                    <a:pt x="4992"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5896150" y="551300"/>
              <a:ext cx="200750" cy="180975"/>
            </a:xfrm>
            <a:custGeom>
              <a:rect b="b" l="l" r="r" t="t"/>
              <a:pathLst>
                <a:path extrusionOk="0" h="7239" w="8030">
                  <a:moveTo>
                    <a:pt x="4008" y="1"/>
                  </a:moveTo>
                  <a:cubicBezTo>
                    <a:pt x="3158" y="1"/>
                    <a:pt x="2309" y="334"/>
                    <a:pt x="1601" y="1004"/>
                  </a:cubicBezTo>
                  <a:cubicBezTo>
                    <a:pt x="82" y="2414"/>
                    <a:pt x="1" y="4557"/>
                    <a:pt x="1384" y="6049"/>
                  </a:cubicBezTo>
                  <a:cubicBezTo>
                    <a:pt x="2129" y="6837"/>
                    <a:pt x="3086" y="7239"/>
                    <a:pt x="4043" y="7239"/>
                  </a:cubicBezTo>
                  <a:cubicBezTo>
                    <a:pt x="4898" y="7239"/>
                    <a:pt x="5752" y="6918"/>
                    <a:pt x="6456" y="6266"/>
                  </a:cubicBezTo>
                  <a:cubicBezTo>
                    <a:pt x="7948" y="4937"/>
                    <a:pt x="8029"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5247225" y="1811875"/>
              <a:ext cx="238700" cy="180550"/>
            </a:xfrm>
            <a:custGeom>
              <a:rect b="b" l="l" r="r" t="t"/>
              <a:pathLst>
                <a:path extrusionOk="0" h="7222" w="9548">
                  <a:moveTo>
                    <a:pt x="4774" y="0"/>
                  </a:moveTo>
                  <a:cubicBezTo>
                    <a:pt x="1600" y="0"/>
                    <a:pt x="0" y="3852"/>
                    <a:pt x="2251" y="6103"/>
                  </a:cubicBezTo>
                  <a:cubicBezTo>
                    <a:pt x="2929" y="6849"/>
                    <a:pt x="3852" y="7222"/>
                    <a:pt x="4774" y="7222"/>
                  </a:cubicBezTo>
                  <a:cubicBezTo>
                    <a:pt x="5696" y="7222"/>
                    <a:pt x="6618" y="6849"/>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5877750" y="1181150"/>
              <a:ext cx="238125" cy="179850"/>
            </a:xfrm>
            <a:custGeom>
              <a:rect b="b" l="l" r="r" t="t"/>
              <a:pathLst>
                <a:path extrusionOk="0" h="7194" w="9525">
                  <a:moveTo>
                    <a:pt x="4741" y="0"/>
                  </a:moveTo>
                  <a:cubicBezTo>
                    <a:pt x="3797" y="0"/>
                    <a:pt x="2854" y="380"/>
                    <a:pt x="2174" y="1143"/>
                  </a:cubicBezTo>
                  <a:cubicBezTo>
                    <a:pt x="0" y="3425"/>
                    <a:pt x="1597" y="7193"/>
                    <a:pt x="4732" y="7193"/>
                  </a:cubicBezTo>
                  <a:cubicBezTo>
                    <a:pt x="4765" y="7193"/>
                    <a:pt x="4799" y="7193"/>
                    <a:pt x="4832" y="7192"/>
                  </a:cubicBezTo>
                  <a:cubicBezTo>
                    <a:pt x="8006" y="7138"/>
                    <a:pt x="9525" y="3259"/>
                    <a:pt x="7219" y="1035"/>
                  </a:cubicBezTo>
                  <a:cubicBezTo>
                    <a:pt x="6544" y="346"/>
                    <a:pt x="5642" y="0"/>
                    <a:pt x="474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6506450" y="551525"/>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6"/>
                    <a:pt x="4765" y="7206"/>
                    <a:pt x="4787" y="7206"/>
                  </a:cubicBezTo>
                  <a:cubicBezTo>
                    <a:pt x="7943" y="7206"/>
                    <a:pt x="9559" y="3420"/>
                    <a:pt x="7351" y="1130"/>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5896150" y="1810525"/>
              <a:ext cx="201425" cy="181225"/>
            </a:xfrm>
            <a:custGeom>
              <a:rect b="b" l="l" r="r" t="t"/>
              <a:pathLst>
                <a:path extrusionOk="0" h="7249" w="8057">
                  <a:moveTo>
                    <a:pt x="4008" y="0"/>
                  </a:moveTo>
                  <a:cubicBezTo>
                    <a:pt x="3158" y="0"/>
                    <a:pt x="2309" y="334"/>
                    <a:pt x="1601" y="1003"/>
                  </a:cubicBezTo>
                  <a:cubicBezTo>
                    <a:pt x="109" y="2414"/>
                    <a:pt x="1" y="4584"/>
                    <a:pt x="1384" y="6048"/>
                  </a:cubicBezTo>
                  <a:cubicBezTo>
                    <a:pt x="2083" y="6847"/>
                    <a:pt x="3051" y="7248"/>
                    <a:pt x="4022" y="7248"/>
                  </a:cubicBezTo>
                  <a:cubicBezTo>
                    <a:pt x="4897" y="7248"/>
                    <a:pt x="5774" y="6922"/>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507125" y="1180950"/>
              <a:ext cx="238125" cy="180725"/>
            </a:xfrm>
            <a:custGeom>
              <a:rect b="b" l="l" r="r" t="t"/>
              <a:pathLst>
                <a:path extrusionOk="0" h="7229" w="9525">
                  <a:moveTo>
                    <a:pt x="4753" y="1"/>
                  </a:moveTo>
                  <a:cubicBezTo>
                    <a:pt x="3889" y="1"/>
                    <a:pt x="3028" y="347"/>
                    <a:pt x="2306" y="1043"/>
                  </a:cubicBezTo>
                  <a:cubicBezTo>
                    <a:pt x="0" y="3240"/>
                    <a:pt x="1492" y="7146"/>
                    <a:pt x="4666" y="7227"/>
                  </a:cubicBezTo>
                  <a:cubicBezTo>
                    <a:pt x="4699" y="7228"/>
                    <a:pt x="4732" y="7228"/>
                    <a:pt x="4765" y="7228"/>
                  </a:cubicBezTo>
                  <a:cubicBezTo>
                    <a:pt x="7874" y="7228"/>
                    <a:pt x="9525" y="3460"/>
                    <a:pt x="7351" y="1178"/>
                  </a:cubicBezTo>
                  <a:cubicBezTo>
                    <a:pt x="6595" y="394"/>
                    <a:pt x="5673" y="1"/>
                    <a:pt x="475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6506825" y="1811100"/>
              <a:ext cx="239000" cy="179825"/>
            </a:xfrm>
            <a:custGeom>
              <a:rect b="b" l="l" r="r" t="t"/>
              <a:pathLst>
                <a:path extrusionOk="0" h="7193" w="9560">
                  <a:moveTo>
                    <a:pt x="4786" y="0"/>
                  </a:moveTo>
                  <a:cubicBezTo>
                    <a:pt x="3846" y="0"/>
                    <a:pt x="2903" y="380"/>
                    <a:pt x="2209" y="1143"/>
                  </a:cubicBezTo>
                  <a:cubicBezTo>
                    <a:pt x="1" y="3406"/>
                    <a:pt x="1617" y="7192"/>
                    <a:pt x="4773" y="7192"/>
                  </a:cubicBezTo>
                  <a:cubicBezTo>
                    <a:pt x="4795" y="7192"/>
                    <a:pt x="4818" y="7192"/>
                    <a:pt x="4840" y="7192"/>
                  </a:cubicBezTo>
                  <a:cubicBezTo>
                    <a:pt x="8014"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3988175" y="552650"/>
              <a:ext cx="238525" cy="179800"/>
            </a:xfrm>
            <a:custGeom>
              <a:rect b="b" l="l" r="r" t="t"/>
              <a:pathLst>
                <a:path extrusionOk="0" h="7192" w="9541">
                  <a:moveTo>
                    <a:pt x="4787" y="0"/>
                  </a:moveTo>
                  <a:cubicBezTo>
                    <a:pt x="1609" y="0"/>
                    <a:pt x="1" y="3806"/>
                    <a:pt x="2217" y="6076"/>
                  </a:cubicBezTo>
                  <a:cubicBezTo>
                    <a:pt x="2905" y="6819"/>
                    <a:pt x="3836" y="7192"/>
                    <a:pt x="4768" y="7192"/>
                  </a:cubicBezTo>
                  <a:cubicBezTo>
                    <a:pt x="5674" y="7192"/>
                    <a:pt x="6580" y="6839"/>
                    <a:pt x="7262" y="6130"/>
                  </a:cubicBezTo>
                  <a:cubicBezTo>
                    <a:pt x="9541" y="3906"/>
                    <a:pt x="7995"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4006975" y="1181075"/>
              <a:ext cx="201425" cy="181050"/>
            </a:xfrm>
            <a:custGeom>
              <a:rect b="b" l="l" r="r" t="t"/>
              <a:pathLst>
                <a:path extrusionOk="0" h="7242" w="8057">
                  <a:moveTo>
                    <a:pt x="4006" y="1"/>
                  </a:moveTo>
                  <a:cubicBezTo>
                    <a:pt x="3156" y="1"/>
                    <a:pt x="2308" y="327"/>
                    <a:pt x="1601" y="983"/>
                  </a:cubicBezTo>
                  <a:cubicBezTo>
                    <a:pt x="109" y="2394"/>
                    <a:pt x="0" y="4564"/>
                    <a:pt x="1384" y="6056"/>
                  </a:cubicBezTo>
                  <a:cubicBezTo>
                    <a:pt x="2082" y="6840"/>
                    <a:pt x="3051" y="7242"/>
                    <a:pt x="4021" y="7242"/>
                  </a:cubicBezTo>
                  <a:cubicBezTo>
                    <a:pt x="4897" y="7242"/>
                    <a:pt x="5774" y="6914"/>
                    <a:pt x="6456" y="6245"/>
                  </a:cubicBezTo>
                  <a:cubicBezTo>
                    <a:pt x="7948" y="4944"/>
                    <a:pt x="8056" y="2638"/>
                    <a:pt x="6646" y="1200"/>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4617950" y="551525"/>
              <a:ext cx="238325" cy="180175"/>
            </a:xfrm>
            <a:custGeom>
              <a:rect b="b" l="l" r="r" t="t"/>
              <a:pathLst>
                <a:path extrusionOk="0" h="7207" w="9533">
                  <a:moveTo>
                    <a:pt x="4747" y="1"/>
                  </a:moveTo>
                  <a:cubicBezTo>
                    <a:pt x="3849" y="1"/>
                    <a:pt x="2954" y="347"/>
                    <a:pt x="2279" y="1049"/>
                  </a:cubicBezTo>
                  <a:cubicBezTo>
                    <a:pt x="0" y="3273"/>
                    <a:pt x="1519" y="7152"/>
                    <a:pt x="4693" y="7206"/>
                  </a:cubicBezTo>
                  <a:cubicBezTo>
                    <a:pt x="4715" y="7206"/>
                    <a:pt x="4737" y="7206"/>
                    <a:pt x="4759" y="7206"/>
                  </a:cubicBezTo>
                  <a:cubicBezTo>
                    <a:pt x="7916" y="7206"/>
                    <a:pt x="9532" y="3393"/>
                    <a:pt x="7324" y="1130"/>
                  </a:cubicBezTo>
                  <a:cubicBezTo>
                    <a:pt x="6630" y="381"/>
                    <a:pt x="5687" y="1"/>
                    <a:pt x="474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2098125" y="3073125"/>
              <a:ext cx="238525" cy="179725"/>
            </a:xfrm>
            <a:custGeom>
              <a:rect b="b" l="l" r="r" t="t"/>
              <a:pathLst>
                <a:path extrusionOk="0" h="7189" w="9541">
                  <a:moveTo>
                    <a:pt x="4759" y="0"/>
                  </a:moveTo>
                  <a:cubicBezTo>
                    <a:pt x="3849" y="0"/>
                    <a:pt x="2937" y="360"/>
                    <a:pt x="2252" y="1085"/>
                  </a:cubicBezTo>
                  <a:cubicBezTo>
                    <a:pt x="1" y="3337"/>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2728075" y="2443400"/>
              <a:ext cx="238150" cy="180200"/>
            </a:xfrm>
            <a:custGeom>
              <a:rect b="b" l="l" r="r" t="t"/>
              <a:pathLst>
                <a:path extrusionOk="0" h="7208" w="9526">
                  <a:moveTo>
                    <a:pt x="4761" y="0"/>
                  </a:moveTo>
                  <a:cubicBezTo>
                    <a:pt x="3895" y="0"/>
                    <a:pt x="3028" y="340"/>
                    <a:pt x="2306" y="1022"/>
                  </a:cubicBezTo>
                  <a:cubicBezTo>
                    <a:pt x="1" y="3219"/>
                    <a:pt x="1493" y="7125"/>
                    <a:pt x="4693" y="7206"/>
                  </a:cubicBezTo>
                  <a:cubicBezTo>
                    <a:pt x="4727" y="7207"/>
                    <a:pt x="4760" y="7208"/>
                    <a:pt x="4793" y="7208"/>
                  </a:cubicBezTo>
                  <a:cubicBezTo>
                    <a:pt x="7902" y="7208"/>
                    <a:pt x="9525" y="3439"/>
                    <a:pt x="7351" y="1158"/>
                  </a:cubicBezTo>
                  <a:cubicBezTo>
                    <a:pt x="6609" y="387"/>
                    <a:pt x="5686"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839100" y="4963650"/>
              <a:ext cx="238525" cy="179975"/>
            </a:xfrm>
            <a:custGeom>
              <a:rect b="b" l="l" r="r" t="t"/>
              <a:pathLst>
                <a:path extrusionOk="0" h="7199" w="9541">
                  <a:moveTo>
                    <a:pt x="4760" y="0"/>
                  </a:moveTo>
                  <a:cubicBezTo>
                    <a:pt x="1582" y="0"/>
                    <a:pt x="1" y="3833"/>
                    <a:pt x="2244" y="6076"/>
                  </a:cubicBezTo>
                  <a:cubicBezTo>
                    <a:pt x="2925" y="6826"/>
                    <a:pt x="3853" y="7198"/>
                    <a:pt x="4779" y="7198"/>
                  </a:cubicBezTo>
                  <a:cubicBezTo>
                    <a:pt x="5697" y="7198"/>
                    <a:pt x="6614" y="6832"/>
                    <a:pt x="7289" y="6103"/>
                  </a:cubicBezTo>
                  <a:cubicBezTo>
                    <a:pt x="9540" y="3852"/>
                    <a:pt x="7967" y="0"/>
                    <a:pt x="4794"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1469250" y="4333675"/>
              <a:ext cx="238325" cy="180100"/>
            </a:xfrm>
            <a:custGeom>
              <a:rect b="b" l="l" r="r" t="t"/>
              <a:pathLst>
                <a:path extrusionOk="0" h="7204" w="9533">
                  <a:moveTo>
                    <a:pt x="4746" y="1"/>
                  </a:moveTo>
                  <a:cubicBezTo>
                    <a:pt x="1616" y="1"/>
                    <a:pt x="0" y="3788"/>
                    <a:pt x="2182" y="6050"/>
                  </a:cubicBezTo>
                  <a:cubicBezTo>
                    <a:pt x="2865" y="6817"/>
                    <a:pt x="3813" y="7204"/>
                    <a:pt x="4765" y="7204"/>
                  </a:cubicBezTo>
                  <a:cubicBezTo>
                    <a:pt x="5665" y="7204"/>
                    <a:pt x="6568" y="6857"/>
                    <a:pt x="7254" y="6159"/>
                  </a:cubicBezTo>
                  <a:cubicBezTo>
                    <a:pt x="9532" y="3934"/>
                    <a:pt x="8013" y="56"/>
                    <a:pt x="4813" y="1"/>
                  </a:cubicBezTo>
                  <a:cubicBezTo>
                    <a:pt x="4791"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2098325" y="3702975"/>
              <a:ext cx="239200" cy="179825"/>
            </a:xfrm>
            <a:custGeom>
              <a:rect b="b" l="l" r="r" t="t"/>
              <a:pathLst>
                <a:path extrusionOk="0" h="7193" w="9568">
                  <a:moveTo>
                    <a:pt x="4771" y="1"/>
                  </a:moveTo>
                  <a:cubicBezTo>
                    <a:pt x="3843" y="1"/>
                    <a:pt x="2918" y="374"/>
                    <a:pt x="2244" y="1116"/>
                  </a:cubicBezTo>
                  <a:cubicBezTo>
                    <a:pt x="1" y="3387"/>
                    <a:pt x="1609" y="7192"/>
                    <a:pt x="4787" y="7192"/>
                  </a:cubicBezTo>
                  <a:cubicBezTo>
                    <a:pt x="4798" y="7192"/>
                    <a:pt x="4810" y="7192"/>
                    <a:pt x="4821" y="7192"/>
                  </a:cubicBezTo>
                  <a:cubicBezTo>
                    <a:pt x="7994" y="7165"/>
                    <a:pt x="9568" y="3286"/>
                    <a:pt x="7262" y="1062"/>
                  </a:cubicBezTo>
                  <a:cubicBezTo>
                    <a:pt x="6580" y="353"/>
                    <a:pt x="567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2747075" y="3072975"/>
              <a:ext cx="201425" cy="182050"/>
            </a:xfrm>
            <a:custGeom>
              <a:rect b="b" l="l" r="r" t="t"/>
              <a:pathLst>
                <a:path extrusionOk="0" h="7282" w="8057">
                  <a:moveTo>
                    <a:pt x="4005" y="0"/>
                  </a:moveTo>
                  <a:cubicBezTo>
                    <a:pt x="3156" y="0"/>
                    <a:pt x="2308" y="327"/>
                    <a:pt x="1601" y="983"/>
                  </a:cubicBezTo>
                  <a:cubicBezTo>
                    <a:pt x="82" y="2393"/>
                    <a:pt x="0" y="4536"/>
                    <a:pt x="1384" y="6028"/>
                  </a:cubicBezTo>
                  <a:cubicBezTo>
                    <a:pt x="2097" y="6858"/>
                    <a:pt x="3093" y="7282"/>
                    <a:pt x="4092" y="7282"/>
                  </a:cubicBezTo>
                  <a:cubicBezTo>
                    <a:pt x="4954" y="7282"/>
                    <a:pt x="5819" y="6967"/>
                    <a:pt x="6510" y="6326"/>
                  </a:cubicBezTo>
                  <a:cubicBezTo>
                    <a:pt x="8002" y="4970"/>
                    <a:pt x="8056" y="2637"/>
                    <a:pt x="6646" y="1200"/>
                  </a:cubicBezTo>
                  <a:cubicBezTo>
                    <a:pt x="5890" y="401"/>
                    <a:pt x="4947" y="0"/>
                    <a:pt x="400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3358025" y="2443400"/>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7"/>
                    <a:pt x="4738" y="7207"/>
                    <a:pt x="4761" y="7207"/>
                  </a:cubicBezTo>
                  <a:cubicBezTo>
                    <a:pt x="7917" y="7207"/>
                    <a:pt x="9533" y="3420"/>
                    <a:pt x="7324" y="1131"/>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1468850" y="4962975"/>
              <a:ext cx="238725" cy="180400"/>
            </a:xfrm>
            <a:custGeom>
              <a:rect b="b" l="l" r="r" t="t"/>
              <a:pathLst>
                <a:path extrusionOk="0" h="7216" w="9549">
                  <a:moveTo>
                    <a:pt x="4748" y="0"/>
                  </a:moveTo>
                  <a:cubicBezTo>
                    <a:pt x="1574" y="27"/>
                    <a:pt x="1" y="3879"/>
                    <a:pt x="2252" y="6130"/>
                  </a:cubicBezTo>
                  <a:cubicBezTo>
                    <a:pt x="2937" y="6856"/>
                    <a:pt x="3849" y="7215"/>
                    <a:pt x="4763" y="7215"/>
                  </a:cubicBezTo>
                  <a:cubicBezTo>
                    <a:pt x="5693" y="7215"/>
                    <a:pt x="6626" y="6842"/>
                    <a:pt x="7324" y="6103"/>
                  </a:cubicBezTo>
                  <a:cubicBezTo>
                    <a:pt x="9548" y="3852"/>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2116450" y="4332375"/>
              <a:ext cx="202775" cy="181000"/>
            </a:xfrm>
            <a:custGeom>
              <a:rect b="b" l="l" r="r" t="t"/>
              <a:pathLst>
                <a:path extrusionOk="0" h="7240" w="8111">
                  <a:moveTo>
                    <a:pt x="4023" y="1"/>
                  </a:moveTo>
                  <a:cubicBezTo>
                    <a:pt x="3204" y="1"/>
                    <a:pt x="2389" y="303"/>
                    <a:pt x="1709" y="921"/>
                  </a:cubicBezTo>
                  <a:cubicBezTo>
                    <a:pt x="163" y="2305"/>
                    <a:pt x="0" y="4448"/>
                    <a:pt x="1356" y="5966"/>
                  </a:cubicBezTo>
                  <a:cubicBezTo>
                    <a:pt x="2109" y="6808"/>
                    <a:pt x="3087" y="7240"/>
                    <a:pt x="4067" y="7240"/>
                  </a:cubicBezTo>
                  <a:cubicBezTo>
                    <a:pt x="4887" y="7240"/>
                    <a:pt x="5709" y="6937"/>
                    <a:pt x="6401" y="6319"/>
                  </a:cubicBezTo>
                  <a:cubicBezTo>
                    <a:pt x="7920" y="4990"/>
                    <a:pt x="8110" y="2793"/>
                    <a:pt x="6754" y="1274"/>
                  </a:cubicBezTo>
                  <a:cubicBezTo>
                    <a:pt x="5986"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2747075" y="3702650"/>
              <a:ext cx="201425" cy="180725"/>
            </a:xfrm>
            <a:custGeom>
              <a:rect b="b" l="l" r="r" t="t"/>
              <a:pathLst>
                <a:path extrusionOk="0" h="7229" w="8057">
                  <a:moveTo>
                    <a:pt x="3994" y="0"/>
                  </a:moveTo>
                  <a:cubicBezTo>
                    <a:pt x="3149" y="0"/>
                    <a:pt x="2305" y="328"/>
                    <a:pt x="1601" y="994"/>
                  </a:cubicBezTo>
                  <a:cubicBezTo>
                    <a:pt x="82" y="2431"/>
                    <a:pt x="0" y="4547"/>
                    <a:pt x="1384" y="6039"/>
                  </a:cubicBezTo>
                  <a:cubicBezTo>
                    <a:pt x="2129" y="6827"/>
                    <a:pt x="3086" y="7229"/>
                    <a:pt x="4043" y="7229"/>
                  </a:cubicBezTo>
                  <a:cubicBezTo>
                    <a:pt x="4897" y="7229"/>
                    <a:pt x="5752" y="6908"/>
                    <a:pt x="6456" y="6256"/>
                  </a:cubicBezTo>
                  <a:cubicBezTo>
                    <a:pt x="7948" y="4954"/>
                    <a:pt x="8056" y="2621"/>
                    <a:pt x="6646" y="1211"/>
                  </a:cubicBezTo>
                  <a:cubicBezTo>
                    <a:pt x="5887" y="409"/>
                    <a:pt x="4939" y="0"/>
                    <a:pt x="39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3357750" y="3073100"/>
              <a:ext cx="239000" cy="179750"/>
            </a:xfrm>
            <a:custGeom>
              <a:rect b="b" l="l" r="r" t="t"/>
              <a:pathLst>
                <a:path extrusionOk="0" h="7190" w="9560">
                  <a:moveTo>
                    <a:pt x="4772" y="1"/>
                  </a:moveTo>
                  <a:cubicBezTo>
                    <a:pt x="3836" y="1"/>
                    <a:pt x="2900" y="381"/>
                    <a:pt x="2209" y="1141"/>
                  </a:cubicBezTo>
                  <a:cubicBezTo>
                    <a:pt x="0" y="3403"/>
                    <a:pt x="1616" y="7190"/>
                    <a:pt x="4773" y="7190"/>
                  </a:cubicBezTo>
                  <a:cubicBezTo>
                    <a:pt x="4795" y="7190"/>
                    <a:pt x="4818" y="7190"/>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2098125" y="4963650"/>
              <a:ext cx="238725" cy="180050"/>
            </a:xfrm>
            <a:custGeom>
              <a:rect b="b" l="l" r="r" t="t"/>
              <a:pathLst>
                <a:path extrusionOk="0" h="7202" w="9549">
                  <a:moveTo>
                    <a:pt x="4775" y="0"/>
                  </a:moveTo>
                  <a:cubicBezTo>
                    <a:pt x="1601" y="0"/>
                    <a:pt x="1" y="3852"/>
                    <a:pt x="2252" y="6103"/>
                  </a:cubicBezTo>
                  <a:cubicBezTo>
                    <a:pt x="2930" y="6836"/>
                    <a:pt x="3852" y="7202"/>
                    <a:pt x="4775" y="7202"/>
                  </a:cubicBezTo>
                  <a:cubicBezTo>
                    <a:pt x="5697" y="7202"/>
                    <a:pt x="6619" y="6836"/>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2728475" y="4332575"/>
              <a:ext cx="238325" cy="180175"/>
            </a:xfrm>
            <a:custGeom>
              <a:rect b="b" l="l" r="r" t="t"/>
              <a:pathLst>
                <a:path extrusionOk="0" h="7207" w="9533">
                  <a:moveTo>
                    <a:pt x="4749" y="1"/>
                  </a:moveTo>
                  <a:cubicBezTo>
                    <a:pt x="3805" y="1"/>
                    <a:pt x="2862" y="381"/>
                    <a:pt x="2182" y="1130"/>
                  </a:cubicBezTo>
                  <a:cubicBezTo>
                    <a:pt x="0" y="3420"/>
                    <a:pt x="1616" y="7207"/>
                    <a:pt x="4773" y="7207"/>
                  </a:cubicBezTo>
                  <a:cubicBezTo>
                    <a:pt x="4795" y="7207"/>
                    <a:pt x="4818" y="7207"/>
                    <a:pt x="4840" y="7206"/>
                  </a:cubicBezTo>
                  <a:cubicBezTo>
                    <a:pt x="8014" y="7125"/>
                    <a:pt x="9532" y="3246"/>
                    <a:pt x="7227" y="1049"/>
                  </a:cubicBezTo>
                  <a:cubicBezTo>
                    <a:pt x="6551"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3358025" y="3702975"/>
              <a:ext cx="238325" cy="179825"/>
            </a:xfrm>
            <a:custGeom>
              <a:rect b="b" l="l" r="r" t="t"/>
              <a:pathLst>
                <a:path extrusionOk="0" h="7193" w="9533">
                  <a:moveTo>
                    <a:pt x="4768" y="0"/>
                  </a:moveTo>
                  <a:cubicBezTo>
                    <a:pt x="3870" y="0"/>
                    <a:pt x="2968" y="346"/>
                    <a:pt x="2279" y="1035"/>
                  </a:cubicBezTo>
                  <a:cubicBezTo>
                    <a:pt x="1" y="3259"/>
                    <a:pt x="1520" y="7138"/>
                    <a:pt x="4693" y="7192"/>
                  </a:cubicBezTo>
                  <a:cubicBezTo>
                    <a:pt x="4716" y="7193"/>
                    <a:pt x="4738" y="7193"/>
                    <a:pt x="4761" y="7193"/>
                  </a:cubicBezTo>
                  <a:cubicBezTo>
                    <a:pt x="7917" y="7193"/>
                    <a:pt x="9533" y="3406"/>
                    <a:pt x="7324" y="1144"/>
                  </a:cubicBezTo>
                  <a:cubicBezTo>
                    <a:pt x="6644" y="380"/>
                    <a:pt x="5709" y="0"/>
                    <a:pt x="476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2747075" y="4962125"/>
              <a:ext cx="201425" cy="181050"/>
            </a:xfrm>
            <a:custGeom>
              <a:rect b="b" l="l" r="r" t="t"/>
              <a:pathLst>
                <a:path extrusionOk="0" h="7242" w="8057">
                  <a:moveTo>
                    <a:pt x="4005" y="1"/>
                  </a:moveTo>
                  <a:cubicBezTo>
                    <a:pt x="3156" y="1"/>
                    <a:pt x="2308" y="328"/>
                    <a:pt x="1601" y="984"/>
                  </a:cubicBezTo>
                  <a:cubicBezTo>
                    <a:pt x="109" y="2394"/>
                    <a:pt x="0" y="4564"/>
                    <a:pt x="1384" y="6056"/>
                  </a:cubicBezTo>
                  <a:cubicBezTo>
                    <a:pt x="2082" y="6840"/>
                    <a:pt x="3051" y="7242"/>
                    <a:pt x="4021" y="7242"/>
                  </a:cubicBezTo>
                  <a:cubicBezTo>
                    <a:pt x="4897" y="7242"/>
                    <a:pt x="5774" y="6915"/>
                    <a:pt x="6456" y="6246"/>
                  </a:cubicBezTo>
                  <a:cubicBezTo>
                    <a:pt x="7948" y="4944"/>
                    <a:pt x="8056" y="2638"/>
                    <a:pt x="6646" y="1201"/>
                  </a:cubicBezTo>
                  <a:cubicBezTo>
                    <a:pt x="5890" y="402"/>
                    <a:pt x="4947" y="1"/>
                    <a:pt x="400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3358025" y="4332300"/>
              <a:ext cx="238150" cy="180475"/>
            </a:xfrm>
            <a:custGeom>
              <a:rect b="b" l="l" r="r" t="t"/>
              <a:pathLst>
                <a:path extrusionOk="0" h="7219" w="9526">
                  <a:moveTo>
                    <a:pt x="4750" y="1"/>
                  </a:moveTo>
                  <a:cubicBezTo>
                    <a:pt x="3888" y="1"/>
                    <a:pt x="3025" y="341"/>
                    <a:pt x="2306" y="1033"/>
                  </a:cubicBezTo>
                  <a:cubicBezTo>
                    <a:pt x="1" y="3230"/>
                    <a:pt x="1493" y="7136"/>
                    <a:pt x="4666" y="7217"/>
                  </a:cubicBezTo>
                  <a:cubicBezTo>
                    <a:pt x="4700" y="7218"/>
                    <a:pt x="4733" y="7218"/>
                    <a:pt x="4767" y="7218"/>
                  </a:cubicBezTo>
                  <a:cubicBezTo>
                    <a:pt x="7902" y="7218"/>
                    <a:pt x="9525" y="3450"/>
                    <a:pt x="7352" y="1169"/>
                  </a:cubicBezTo>
                  <a:cubicBezTo>
                    <a:pt x="6606" y="395"/>
                    <a:pt x="5678" y="1"/>
                    <a:pt x="475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3357750" y="4962275"/>
              <a:ext cx="239000" cy="179750"/>
            </a:xfrm>
            <a:custGeom>
              <a:rect b="b" l="l" r="r" t="t"/>
              <a:pathLst>
                <a:path extrusionOk="0" h="7190" w="9560">
                  <a:moveTo>
                    <a:pt x="4772" y="1"/>
                  </a:moveTo>
                  <a:cubicBezTo>
                    <a:pt x="3836" y="1"/>
                    <a:pt x="2900" y="381"/>
                    <a:pt x="2209" y="1140"/>
                  </a:cubicBezTo>
                  <a:cubicBezTo>
                    <a:pt x="0" y="3403"/>
                    <a:pt x="1616" y="7190"/>
                    <a:pt x="4773" y="7190"/>
                  </a:cubicBezTo>
                  <a:cubicBezTo>
                    <a:pt x="4795" y="7190"/>
                    <a:pt x="4818" y="7189"/>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229975" y="2443400"/>
              <a:ext cx="198700" cy="179600"/>
            </a:xfrm>
            <a:custGeom>
              <a:rect b="b" l="l" r="r" t="t"/>
              <a:pathLst>
                <a:path extrusionOk="0" h="7184" w="7948">
                  <a:moveTo>
                    <a:pt x="3927" y="0"/>
                  </a:moveTo>
                  <a:cubicBezTo>
                    <a:pt x="3061" y="0"/>
                    <a:pt x="2201" y="340"/>
                    <a:pt x="1492" y="1022"/>
                  </a:cubicBezTo>
                  <a:cubicBezTo>
                    <a:pt x="55" y="2378"/>
                    <a:pt x="1" y="4657"/>
                    <a:pt x="1357" y="6067"/>
                  </a:cubicBezTo>
                  <a:cubicBezTo>
                    <a:pt x="2058" y="6810"/>
                    <a:pt x="3005" y="7184"/>
                    <a:pt x="3956" y="7184"/>
                  </a:cubicBezTo>
                  <a:cubicBezTo>
                    <a:pt x="4844" y="7184"/>
                    <a:pt x="5735" y="6858"/>
                    <a:pt x="6429" y="6203"/>
                  </a:cubicBezTo>
                  <a:lnTo>
                    <a:pt x="6402" y="6203"/>
                  </a:lnTo>
                  <a:cubicBezTo>
                    <a:pt x="7894" y="4874"/>
                    <a:pt x="7948" y="2541"/>
                    <a:pt x="6537" y="1158"/>
                  </a:cubicBezTo>
                  <a:cubicBezTo>
                    <a:pt x="5781" y="387"/>
                    <a:pt x="4851" y="0"/>
                    <a:pt x="392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209625" y="3073800"/>
              <a:ext cx="238725" cy="180050"/>
            </a:xfrm>
            <a:custGeom>
              <a:rect b="b" l="l" r="r" t="t"/>
              <a:pathLst>
                <a:path extrusionOk="0" h="7202" w="9549">
                  <a:moveTo>
                    <a:pt x="4775" y="0"/>
                  </a:moveTo>
                  <a:cubicBezTo>
                    <a:pt x="1574" y="0"/>
                    <a:pt x="1" y="3852"/>
                    <a:pt x="2252" y="6103"/>
                  </a:cubicBezTo>
                  <a:cubicBezTo>
                    <a:pt x="2930" y="6836"/>
                    <a:pt x="3852" y="7202"/>
                    <a:pt x="4775" y="7202"/>
                  </a:cubicBezTo>
                  <a:cubicBezTo>
                    <a:pt x="5697" y="7202"/>
                    <a:pt x="6619" y="6836"/>
                    <a:pt x="7297" y="6103"/>
                  </a:cubicBezTo>
                  <a:cubicBezTo>
                    <a:pt x="9548" y="3852"/>
                    <a:pt x="7948"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857225" y="2443200"/>
              <a:ext cx="202100" cy="180775"/>
            </a:xfrm>
            <a:custGeom>
              <a:rect b="b" l="l" r="r" t="t"/>
              <a:pathLst>
                <a:path extrusionOk="0" h="7231" w="8084">
                  <a:moveTo>
                    <a:pt x="4034" y="1"/>
                  </a:moveTo>
                  <a:cubicBezTo>
                    <a:pt x="3217" y="1"/>
                    <a:pt x="2401" y="304"/>
                    <a:pt x="1709" y="922"/>
                  </a:cubicBezTo>
                  <a:cubicBezTo>
                    <a:pt x="190" y="2278"/>
                    <a:pt x="0" y="4448"/>
                    <a:pt x="1356" y="5967"/>
                  </a:cubicBezTo>
                  <a:cubicBezTo>
                    <a:pt x="2083" y="6797"/>
                    <a:pt x="3070" y="7231"/>
                    <a:pt x="4063" y="7231"/>
                  </a:cubicBezTo>
                  <a:cubicBezTo>
                    <a:pt x="4886" y="7231"/>
                    <a:pt x="5713" y="6934"/>
                    <a:pt x="6401" y="6319"/>
                  </a:cubicBezTo>
                  <a:cubicBezTo>
                    <a:pt x="7893" y="4990"/>
                    <a:pt x="8083" y="2766"/>
                    <a:pt x="6754" y="1274"/>
                  </a:cubicBezTo>
                  <a:cubicBezTo>
                    <a:pt x="5986" y="433"/>
                    <a:pt x="5010" y="1"/>
                    <a:pt x="403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209625" y="3703725"/>
              <a:ext cx="238325" cy="180100"/>
            </a:xfrm>
            <a:custGeom>
              <a:rect b="b" l="l" r="r" t="t"/>
              <a:pathLst>
                <a:path extrusionOk="0" h="7204" w="9533">
                  <a:moveTo>
                    <a:pt x="4760" y="1"/>
                  </a:moveTo>
                  <a:cubicBezTo>
                    <a:pt x="4738" y="1"/>
                    <a:pt x="4716" y="1"/>
                    <a:pt x="4693" y="1"/>
                  </a:cubicBezTo>
                  <a:cubicBezTo>
                    <a:pt x="1520" y="56"/>
                    <a:pt x="1" y="3934"/>
                    <a:pt x="2279" y="6159"/>
                  </a:cubicBezTo>
                  <a:cubicBezTo>
                    <a:pt x="2952" y="6857"/>
                    <a:pt x="3848" y="7204"/>
                    <a:pt x="4745" y="7204"/>
                  </a:cubicBezTo>
                  <a:cubicBezTo>
                    <a:pt x="5693" y="7204"/>
                    <a:pt x="6641" y="6817"/>
                    <a:pt x="7324" y="6050"/>
                  </a:cubicBezTo>
                  <a:cubicBezTo>
                    <a:pt x="9533" y="3788"/>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838900" y="3073100"/>
              <a:ext cx="238150" cy="179775"/>
            </a:xfrm>
            <a:custGeom>
              <a:rect b="b" l="l" r="r" t="t"/>
              <a:pathLst>
                <a:path extrusionOk="0" h="7191" w="9526">
                  <a:moveTo>
                    <a:pt x="4788" y="1"/>
                  </a:moveTo>
                  <a:cubicBezTo>
                    <a:pt x="3886" y="1"/>
                    <a:pt x="2985" y="354"/>
                    <a:pt x="2306" y="1059"/>
                  </a:cubicBezTo>
                  <a:cubicBezTo>
                    <a:pt x="1" y="3256"/>
                    <a:pt x="1520" y="7135"/>
                    <a:pt x="4693" y="7189"/>
                  </a:cubicBezTo>
                  <a:cubicBezTo>
                    <a:pt x="4727" y="7190"/>
                    <a:pt x="4760" y="7190"/>
                    <a:pt x="4793" y="7190"/>
                  </a:cubicBezTo>
                  <a:cubicBezTo>
                    <a:pt x="7928" y="7190"/>
                    <a:pt x="9525" y="3395"/>
                    <a:pt x="7351" y="1141"/>
                  </a:cubicBezTo>
                  <a:cubicBezTo>
                    <a:pt x="6661" y="381"/>
                    <a:pt x="5724" y="1"/>
                    <a:pt x="478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1468175" y="2443250"/>
              <a:ext cx="239200" cy="180325"/>
            </a:xfrm>
            <a:custGeom>
              <a:rect b="b" l="l" r="r" t="t"/>
              <a:pathLst>
                <a:path extrusionOk="0" h="7213" w="9568">
                  <a:moveTo>
                    <a:pt x="4787" y="1"/>
                  </a:moveTo>
                  <a:cubicBezTo>
                    <a:pt x="3881" y="1"/>
                    <a:pt x="2975" y="360"/>
                    <a:pt x="2306" y="1082"/>
                  </a:cubicBezTo>
                  <a:cubicBezTo>
                    <a:pt x="1" y="3306"/>
                    <a:pt x="1574" y="7185"/>
                    <a:pt x="4747" y="7212"/>
                  </a:cubicBezTo>
                  <a:cubicBezTo>
                    <a:pt x="4759" y="7212"/>
                    <a:pt x="4770" y="7212"/>
                    <a:pt x="4781" y="7212"/>
                  </a:cubicBezTo>
                  <a:cubicBezTo>
                    <a:pt x="7959" y="7212"/>
                    <a:pt x="9567" y="3407"/>
                    <a:pt x="7324" y="1137"/>
                  </a:cubicBezTo>
                  <a:cubicBezTo>
                    <a:pt x="6650" y="380"/>
                    <a:pt x="5719"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209825" y="4333700"/>
              <a:ext cx="238525" cy="179800"/>
            </a:xfrm>
            <a:custGeom>
              <a:rect b="b" l="l" r="r" t="t"/>
              <a:pathLst>
                <a:path extrusionOk="0" h="7192" w="9541">
                  <a:moveTo>
                    <a:pt x="4760" y="0"/>
                  </a:moveTo>
                  <a:cubicBezTo>
                    <a:pt x="1609" y="0"/>
                    <a:pt x="1" y="3806"/>
                    <a:pt x="2217" y="6076"/>
                  </a:cubicBezTo>
                  <a:cubicBezTo>
                    <a:pt x="2905" y="6819"/>
                    <a:pt x="3836" y="7192"/>
                    <a:pt x="4768" y="7192"/>
                  </a:cubicBezTo>
                  <a:cubicBezTo>
                    <a:pt x="5674" y="7192"/>
                    <a:pt x="6580" y="6839"/>
                    <a:pt x="7262" y="6130"/>
                  </a:cubicBezTo>
                  <a:cubicBezTo>
                    <a:pt x="9540" y="3906"/>
                    <a:pt x="7994" y="28"/>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839100" y="3703750"/>
              <a:ext cx="238525" cy="180325"/>
            </a:xfrm>
            <a:custGeom>
              <a:rect b="b" l="l" r="r" t="t"/>
              <a:pathLst>
                <a:path extrusionOk="0" h="7213" w="9541">
                  <a:moveTo>
                    <a:pt x="4787" y="0"/>
                  </a:moveTo>
                  <a:cubicBezTo>
                    <a:pt x="1609" y="0"/>
                    <a:pt x="1" y="3806"/>
                    <a:pt x="2217" y="6076"/>
                  </a:cubicBezTo>
                  <a:cubicBezTo>
                    <a:pt x="2904" y="6832"/>
                    <a:pt x="3843" y="7212"/>
                    <a:pt x="4778" y="7212"/>
                  </a:cubicBezTo>
                  <a:cubicBezTo>
                    <a:pt x="5687" y="7212"/>
                    <a:pt x="6593" y="6853"/>
                    <a:pt x="7262" y="6130"/>
                  </a:cubicBezTo>
                  <a:cubicBezTo>
                    <a:pt x="9540" y="3906"/>
                    <a:pt x="7994"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1487175" y="3072975"/>
              <a:ext cx="200725" cy="180925"/>
            </a:xfrm>
            <a:custGeom>
              <a:rect b="b" l="l" r="r" t="t"/>
              <a:pathLst>
                <a:path extrusionOk="0" h="7237" w="8029">
                  <a:moveTo>
                    <a:pt x="4026" y="0"/>
                  </a:moveTo>
                  <a:cubicBezTo>
                    <a:pt x="3176" y="0"/>
                    <a:pt x="2321" y="327"/>
                    <a:pt x="1600" y="983"/>
                  </a:cubicBezTo>
                  <a:cubicBezTo>
                    <a:pt x="82" y="2393"/>
                    <a:pt x="0" y="4536"/>
                    <a:pt x="1383" y="6028"/>
                  </a:cubicBezTo>
                  <a:cubicBezTo>
                    <a:pt x="2095" y="6827"/>
                    <a:pt x="3088" y="7237"/>
                    <a:pt x="4085" y="7237"/>
                  </a:cubicBezTo>
                  <a:cubicBezTo>
                    <a:pt x="4949" y="7237"/>
                    <a:pt x="5817" y="6929"/>
                    <a:pt x="6510" y="6299"/>
                  </a:cubicBezTo>
                  <a:cubicBezTo>
                    <a:pt x="7975" y="4943"/>
                    <a:pt x="8029" y="2637"/>
                    <a:pt x="6646" y="1200"/>
                  </a:cubicBezTo>
                  <a:cubicBezTo>
                    <a:pt x="5904" y="401"/>
                    <a:pt x="4968"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2098125" y="2443175"/>
              <a:ext cx="238525" cy="179725"/>
            </a:xfrm>
            <a:custGeom>
              <a:rect b="b" l="l" r="r" t="t"/>
              <a:pathLst>
                <a:path extrusionOk="0" h="7189" w="9541">
                  <a:moveTo>
                    <a:pt x="4759" y="0"/>
                  </a:moveTo>
                  <a:cubicBezTo>
                    <a:pt x="3849" y="0"/>
                    <a:pt x="2937" y="360"/>
                    <a:pt x="2252" y="1085"/>
                  </a:cubicBezTo>
                  <a:cubicBezTo>
                    <a:pt x="1" y="3309"/>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209825" y="4962975"/>
              <a:ext cx="238525" cy="180325"/>
            </a:xfrm>
            <a:custGeom>
              <a:rect b="b" l="l" r="r" t="t"/>
              <a:pathLst>
                <a:path extrusionOk="0" h="7213" w="9541">
                  <a:moveTo>
                    <a:pt x="4760" y="0"/>
                  </a:moveTo>
                  <a:cubicBezTo>
                    <a:pt x="1609" y="0"/>
                    <a:pt x="1" y="3833"/>
                    <a:pt x="2217" y="6076"/>
                  </a:cubicBezTo>
                  <a:cubicBezTo>
                    <a:pt x="2904" y="6832"/>
                    <a:pt x="3836" y="7212"/>
                    <a:pt x="4767" y="7212"/>
                  </a:cubicBezTo>
                  <a:cubicBezTo>
                    <a:pt x="5673" y="7212"/>
                    <a:pt x="6580" y="6853"/>
                    <a:pt x="7262" y="6130"/>
                  </a:cubicBezTo>
                  <a:cubicBezTo>
                    <a:pt x="9540" y="3906"/>
                    <a:pt x="7994" y="55"/>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857225" y="4332350"/>
              <a:ext cx="201400" cy="180975"/>
            </a:xfrm>
            <a:custGeom>
              <a:rect b="b" l="l" r="r" t="t"/>
              <a:pathLst>
                <a:path extrusionOk="0" h="7239" w="8056">
                  <a:moveTo>
                    <a:pt x="4035" y="1"/>
                  </a:moveTo>
                  <a:cubicBezTo>
                    <a:pt x="3185" y="1"/>
                    <a:pt x="2336" y="334"/>
                    <a:pt x="1628" y="1004"/>
                  </a:cubicBezTo>
                  <a:cubicBezTo>
                    <a:pt x="136" y="2387"/>
                    <a:pt x="0" y="4557"/>
                    <a:pt x="1411" y="6049"/>
                  </a:cubicBezTo>
                  <a:cubicBezTo>
                    <a:pt x="2098" y="6837"/>
                    <a:pt x="3066" y="7239"/>
                    <a:pt x="4038" y="7239"/>
                  </a:cubicBezTo>
                  <a:cubicBezTo>
                    <a:pt x="4906" y="7239"/>
                    <a:pt x="5777" y="6918"/>
                    <a:pt x="6456" y="6266"/>
                  </a:cubicBezTo>
                  <a:cubicBezTo>
                    <a:pt x="7975" y="4937"/>
                    <a:pt x="8056" y="2631"/>
                    <a:pt x="6673" y="1221"/>
                  </a:cubicBezTo>
                  <a:cubicBezTo>
                    <a:pt x="5918" y="409"/>
                    <a:pt x="4975"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1468850" y="3702900"/>
              <a:ext cx="238325" cy="179900"/>
            </a:xfrm>
            <a:custGeom>
              <a:rect b="b" l="l" r="r" t="t"/>
              <a:pathLst>
                <a:path extrusionOk="0" h="7196" w="9533">
                  <a:moveTo>
                    <a:pt x="4780" y="0"/>
                  </a:moveTo>
                  <a:cubicBezTo>
                    <a:pt x="3878" y="0"/>
                    <a:pt x="2971" y="346"/>
                    <a:pt x="2279" y="1038"/>
                  </a:cubicBezTo>
                  <a:cubicBezTo>
                    <a:pt x="1" y="3262"/>
                    <a:pt x="1520" y="7141"/>
                    <a:pt x="4720" y="7195"/>
                  </a:cubicBezTo>
                  <a:cubicBezTo>
                    <a:pt x="4743" y="7196"/>
                    <a:pt x="4765" y="7196"/>
                    <a:pt x="4787" y="7196"/>
                  </a:cubicBezTo>
                  <a:cubicBezTo>
                    <a:pt x="7917" y="7196"/>
                    <a:pt x="9533" y="3409"/>
                    <a:pt x="7324" y="1119"/>
                  </a:cubicBezTo>
                  <a:cubicBezTo>
                    <a:pt x="6647" y="373"/>
                    <a:pt x="5717" y="0"/>
                    <a:pt x="478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247225" y="3073125"/>
              <a:ext cx="239175" cy="179725"/>
            </a:xfrm>
            <a:custGeom>
              <a:rect b="b" l="l" r="r" t="t"/>
              <a:pathLst>
                <a:path extrusionOk="0" h="7189" w="9567">
                  <a:moveTo>
                    <a:pt x="4765" y="0"/>
                  </a:moveTo>
                  <a:cubicBezTo>
                    <a:pt x="3855" y="0"/>
                    <a:pt x="2950" y="360"/>
                    <a:pt x="2278" y="1085"/>
                  </a:cubicBezTo>
                  <a:cubicBezTo>
                    <a:pt x="0" y="3337"/>
                    <a:pt x="1573" y="7188"/>
                    <a:pt x="4774" y="7188"/>
                  </a:cubicBezTo>
                  <a:cubicBezTo>
                    <a:pt x="4785" y="7188"/>
                    <a:pt x="4796" y="7188"/>
                    <a:pt x="4807" y="7188"/>
                  </a:cubicBezTo>
                  <a:cubicBezTo>
                    <a:pt x="7959" y="7188"/>
                    <a:pt x="9567"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5877175" y="2443400"/>
              <a:ext cx="238125" cy="180200"/>
            </a:xfrm>
            <a:custGeom>
              <a:rect b="b" l="l" r="r" t="t"/>
              <a:pathLst>
                <a:path extrusionOk="0" h="7208" w="9525">
                  <a:moveTo>
                    <a:pt x="4761" y="0"/>
                  </a:moveTo>
                  <a:cubicBezTo>
                    <a:pt x="3895" y="0"/>
                    <a:pt x="3027" y="340"/>
                    <a:pt x="2306" y="1022"/>
                  </a:cubicBezTo>
                  <a:cubicBezTo>
                    <a:pt x="0" y="3219"/>
                    <a:pt x="1492" y="7125"/>
                    <a:pt x="4665" y="7206"/>
                  </a:cubicBezTo>
                  <a:cubicBezTo>
                    <a:pt x="4699" y="7207"/>
                    <a:pt x="4732" y="7208"/>
                    <a:pt x="4766" y="7208"/>
                  </a:cubicBezTo>
                  <a:cubicBezTo>
                    <a:pt x="7901" y="7208"/>
                    <a:pt x="9525" y="3439"/>
                    <a:pt x="7351" y="1158"/>
                  </a:cubicBezTo>
                  <a:cubicBezTo>
                    <a:pt x="6608" y="387"/>
                    <a:pt x="5685"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3988175" y="4963650"/>
              <a:ext cx="238525" cy="179975"/>
            </a:xfrm>
            <a:custGeom>
              <a:rect b="b" l="l" r="r" t="t"/>
              <a:pathLst>
                <a:path extrusionOk="0" h="7199" w="9541">
                  <a:moveTo>
                    <a:pt x="4760" y="0"/>
                  </a:moveTo>
                  <a:cubicBezTo>
                    <a:pt x="1582" y="0"/>
                    <a:pt x="1" y="3833"/>
                    <a:pt x="2244" y="6076"/>
                  </a:cubicBezTo>
                  <a:cubicBezTo>
                    <a:pt x="2926" y="6826"/>
                    <a:pt x="3853" y="7198"/>
                    <a:pt x="4780" y="7198"/>
                  </a:cubicBezTo>
                  <a:cubicBezTo>
                    <a:pt x="5697" y="7198"/>
                    <a:pt x="6614" y="6832"/>
                    <a:pt x="7289" y="6103"/>
                  </a:cubicBezTo>
                  <a:cubicBezTo>
                    <a:pt x="9541" y="3852"/>
                    <a:pt x="7967" y="0"/>
                    <a:pt x="4794" y="0"/>
                  </a:cubicBezTo>
                  <a:cubicBezTo>
                    <a:pt x="4783" y="0"/>
                    <a:pt x="4772"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4617650" y="4333675"/>
              <a:ext cx="239000" cy="180100"/>
            </a:xfrm>
            <a:custGeom>
              <a:rect b="b" l="l" r="r" t="t"/>
              <a:pathLst>
                <a:path extrusionOk="0" h="7204" w="9560">
                  <a:moveTo>
                    <a:pt x="4773" y="1"/>
                  </a:moveTo>
                  <a:cubicBezTo>
                    <a:pt x="1643" y="1"/>
                    <a:pt x="1" y="3788"/>
                    <a:pt x="2209" y="6050"/>
                  </a:cubicBezTo>
                  <a:cubicBezTo>
                    <a:pt x="2892" y="6817"/>
                    <a:pt x="3840" y="7204"/>
                    <a:pt x="4788" y="7204"/>
                  </a:cubicBezTo>
                  <a:cubicBezTo>
                    <a:pt x="5685" y="7204"/>
                    <a:pt x="6582" y="6857"/>
                    <a:pt x="7254" y="6159"/>
                  </a:cubicBezTo>
                  <a:cubicBezTo>
                    <a:pt x="9560" y="3934"/>
                    <a:pt x="8014" y="56"/>
                    <a:pt x="4840" y="1"/>
                  </a:cubicBezTo>
                  <a:cubicBezTo>
                    <a:pt x="4818" y="1"/>
                    <a:pt x="4796"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247400" y="3702975"/>
              <a:ext cx="238525" cy="179825"/>
            </a:xfrm>
            <a:custGeom>
              <a:rect b="b" l="l" r="r" t="t"/>
              <a:pathLst>
                <a:path extrusionOk="0" h="7193" w="9541">
                  <a:moveTo>
                    <a:pt x="4768" y="1"/>
                  </a:moveTo>
                  <a:cubicBezTo>
                    <a:pt x="3836" y="1"/>
                    <a:pt x="2905" y="374"/>
                    <a:pt x="2217" y="1116"/>
                  </a:cubicBezTo>
                  <a:cubicBezTo>
                    <a:pt x="1" y="3387"/>
                    <a:pt x="1609" y="7192"/>
                    <a:pt x="4787" y="7192"/>
                  </a:cubicBezTo>
                  <a:cubicBezTo>
                    <a:pt x="4799" y="7192"/>
                    <a:pt x="4810" y="7192"/>
                    <a:pt x="4821" y="7192"/>
                  </a:cubicBezTo>
                  <a:cubicBezTo>
                    <a:pt x="7995" y="7165"/>
                    <a:pt x="9541" y="3286"/>
                    <a:pt x="7262" y="1062"/>
                  </a:cubicBezTo>
                  <a:cubicBezTo>
                    <a:pt x="6580" y="353"/>
                    <a:pt x="5674"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5896150" y="3072975"/>
              <a:ext cx="202775" cy="183550"/>
            </a:xfrm>
            <a:custGeom>
              <a:rect b="b" l="l" r="r" t="t"/>
              <a:pathLst>
                <a:path extrusionOk="0" h="7342" w="8111">
                  <a:moveTo>
                    <a:pt x="4006" y="0"/>
                  </a:moveTo>
                  <a:cubicBezTo>
                    <a:pt x="3156" y="0"/>
                    <a:pt x="2308" y="327"/>
                    <a:pt x="1601" y="983"/>
                  </a:cubicBezTo>
                  <a:cubicBezTo>
                    <a:pt x="82" y="2393"/>
                    <a:pt x="1" y="4536"/>
                    <a:pt x="1384" y="6028"/>
                  </a:cubicBezTo>
                  <a:cubicBezTo>
                    <a:pt x="2090" y="6896"/>
                    <a:pt x="3109" y="7341"/>
                    <a:pt x="4135" y="7341"/>
                  </a:cubicBezTo>
                  <a:cubicBezTo>
                    <a:pt x="5000" y="7341"/>
                    <a:pt x="5870" y="7025"/>
                    <a:pt x="6565" y="6380"/>
                  </a:cubicBezTo>
                  <a:cubicBezTo>
                    <a:pt x="8084" y="4997"/>
                    <a:pt x="8111" y="2637"/>
                    <a:pt x="6646" y="1200"/>
                  </a:cubicBezTo>
                  <a:cubicBezTo>
                    <a:pt x="5890" y="401"/>
                    <a:pt x="4947" y="0"/>
                    <a:pt x="400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6506450" y="2443400"/>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7"/>
                    <a:pt x="4765" y="7207"/>
                    <a:pt x="4787" y="7207"/>
                  </a:cubicBezTo>
                  <a:cubicBezTo>
                    <a:pt x="7943" y="7207"/>
                    <a:pt x="9559" y="3420"/>
                    <a:pt x="7351" y="1131"/>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4617950" y="4962975"/>
              <a:ext cx="238700" cy="180400"/>
            </a:xfrm>
            <a:custGeom>
              <a:rect b="b" l="l" r="r" t="t"/>
              <a:pathLst>
                <a:path extrusionOk="0" h="7216" w="9548">
                  <a:moveTo>
                    <a:pt x="4747" y="0"/>
                  </a:moveTo>
                  <a:cubicBezTo>
                    <a:pt x="1573" y="27"/>
                    <a:pt x="0" y="3879"/>
                    <a:pt x="2251" y="6130"/>
                  </a:cubicBezTo>
                  <a:cubicBezTo>
                    <a:pt x="2937" y="6856"/>
                    <a:pt x="3848" y="7215"/>
                    <a:pt x="4759" y="7215"/>
                  </a:cubicBezTo>
                  <a:cubicBezTo>
                    <a:pt x="5686" y="7215"/>
                    <a:pt x="6612" y="6842"/>
                    <a:pt x="7296" y="6103"/>
                  </a:cubicBezTo>
                  <a:cubicBezTo>
                    <a:pt x="9548" y="3852"/>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5265525" y="4332375"/>
              <a:ext cx="202100" cy="181000"/>
            </a:xfrm>
            <a:custGeom>
              <a:rect b="b" l="l" r="r" t="t"/>
              <a:pathLst>
                <a:path extrusionOk="0" h="7240" w="8084">
                  <a:moveTo>
                    <a:pt x="4012" y="1"/>
                  </a:moveTo>
                  <a:cubicBezTo>
                    <a:pt x="3198" y="1"/>
                    <a:pt x="2389" y="303"/>
                    <a:pt x="1709" y="921"/>
                  </a:cubicBezTo>
                  <a:cubicBezTo>
                    <a:pt x="163" y="2305"/>
                    <a:pt x="0" y="4448"/>
                    <a:pt x="1357" y="5966"/>
                  </a:cubicBezTo>
                  <a:cubicBezTo>
                    <a:pt x="2110" y="6808"/>
                    <a:pt x="3087" y="7240"/>
                    <a:pt x="4067" y="7240"/>
                  </a:cubicBezTo>
                  <a:cubicBezTo>
                    <a:pt x="4888" y="7240"/>
                    <a:pt x="5709" y="6937"/>
                    <a:pt x="6402" y="6319"/>
                  </a:cubicBezTo>
                  <a:cubicBezTo>
                    <a:pt x="7893" y="4990"/>
                    <a:pt x="8083" y="2793"/>
                    <a:pt x="6727" y="1274"/>
                  </a:cubicBezTo>
                  <a:cubicBezTo>
                    <a:pt x="5959"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5896150" y="3702650"/>
              <a:ext cx="200750" cy="180725"/>
            </a:xfrm>
            <a:custGeom>
              <a:rect b="b" l="l" r="r" t="t"/>
              <a:pathLst>
                <a:path extrusionOk="0" h="7229" w="8030">
                  <a:moveTo>
                    <a:pt x="3995" y="0"/>
                  </a:moveTo>
                  <a:cubicBezTo>
                    <a:pt x="3149" y="0"/>
                    <a:pt x="2305" y="328"/>
                    <a:pt x="1601" y="994"/>
                  </a:cubicBezTo>
                  <a:cubicBezTo>
                    <a:pt x="82" y="2431"/>
                    <a:pt x="1" y="4547"/>
                    <a:pt x="1384" y="6039"/>
                  </a:cubicBezTo>
                  <a:cubicBezTo>
                    <a:pt x="2129" y="6827"/>
                    <a:pt x="3086" y="7229"/>
                    <a:pt x="4043" y="7229"/>
                  </a:cubicBezTo>
                  <a:cubicBezTo>
                    <a:pt x="4898" y="7229"/>
                    <a:pt x="5752" y="6908"/>
                    <a:pt x="6456" y="6256"/>
                  </a:cubicBezTo>
                  <a:cubicBezTo>
                    <a:pt x="7948" y="4954"/>
                    <a:pt x="8029" y="2648"/>
                    <a:pt x="6646" y="1211"/>
                  </a:cubicBezTo>
                  <a:cubicBezTo>
                    <a:pt x="5887" y="409"/>
                    <a:pt x="4940" y="0"/>
                    <a:pt x="399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6506825" y="3073100"/>
              <a:ext cx="239000" cy="179750"/>
            </a:xfrm>
            <a:custGeom>
              <a:rect b="b" l="l" r="r" t="t"/>
              <a:pathLst>
                <a:path extrusionOk="0" h="7190" w="9560">
                  <a:moveTo>
                    <a:pt x="4773" y="1"/>
                  </a:moveTo>
                  <a:cubicBezTo>
                    <a:pt x="3837" y="1"/>
                    <a:pt x="2900" y="381"/>
                    <a:pt x="2209" y="1141"/>
                  </a:cubicBezTo>
                  <a:cubicBezTo>
                    <a:pt x="1" y="3403"/>
                    <a:pt x="1617" y="7190"/>
                    <a:pt x="4773" y="7190"/>
                  </a:cubicBezTo>
                  <a:cubicBezTo>
                    <a:pt x="4795" y="7190"/>
                    <a:pt x="4818" y="7190"/>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5247225" y="4963650"/>
              <a:ext cx="238700" cy="180050"/>
            </a:xfrm>
            <a:custGeom>
              <a:rect b="b" l="l" r="r" t="t"/>
              <a:pathLst>
                <a:path extrusionOk="0" h="7202" w="9548">
                  <a:moveTo>
                    <a:pt x="4774" y="0"/>
                  </a:moveTo>
                  <a:cubicBezTo>
                    <a:pt x="1600" y="0"/>
                    <a:pt x="0" y="3852"/>
                    <a:pt x="2251" y="6103"/>
                  </a:cubicBezTo>
                  <a:cubicBezTo>
                    <a:pt x="2929" y="6836"/>
                    <a:pt x="3852" y="7202"/>
                    <a:pt x="4774" y="7202"/>
                  </a:cubicBezTo>
                  <a:cubicBezTo>
                    <a:pt x="5696" y="7202"/>
                    <a:pt x="6618" y="6836"/>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5877550" y="4332575"/>
              <a:ext cx="238325" cy="180175"/>
            </a:xfrm>
            <a:custGeom>
              <a:rect b="b" l="l" r="r" t="t"/>
              <a:pathLst>
                <a:path extrusionOk="0" h="7207" w="9533">
                  <a:moveTo>
                    <a:pt x="4749" y="1"/>
                  </a:moveTo>
                  <a:cubicBezTo>
                    <a:pt x="3805" y="1"/>
                    <a:pt x="2862" y="381"/>
                    <a:pt x="2182" y="1130"/>
                  </a:cubicBezTo>
                  <a:cubicBezTo>
                    <a:pt x="1" y="3420"/>
                    <a:pt x="1617" y="7207"/>
                    <a:pt x="4773" y="7207"/>
                  </a:cubicBezTo>
                  <a:cubicBezTo>
                    <a:pt x="4795" y="7207"/>
                    <a:pt x="4818" y="7207"/>
                    <a:pt x="4840" y="7206"/>
                  </a:cubicBezTo>
                  <a:cubicBezTo>
                    <a:pt x="8014" y="7125"/>
                    <a:pt x="9533" y="3246"/>
                    <a:pt x="7227" y="1049"/>
                  </a:cubicBezTo>
                  <a:cubicBezTo>
                    <a:pt x="6552"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6506450" y="3702975"/>
              <a:ext cx="239000" cy="179825"/>
            </a:xfrm>
            <a:custGeom>
              <a:rect b="b" l="l" r="r" t="t"/>
              <a:pathLst>
                <a:path extrusionOk="0" h="7193" w="9560">
                  <a:moveTo>
                    <a:pt x="4794" y="0"/>
                  </a:moveTo>
                  <a:cubicBezTo>
                    <a:pt x="3897" y="0"/>
                    <a:pt x="2994" y="346"/>
                    <a:pt x="2306" y="1035"/>
                  </a:cubicBezTo>
                  <a:cubicBezTo>
                    <a:pt x="0" y="3259"/>
                    <a:pt x="1546" y="7138"/>
                    <a:pt x="4720" y="7192"/>
                  </a:cubicBezTo>
                  <a:cubicBezTo>
                    <a:pt x="4742" y="7193"/>
                    <a:pt x="4765" y="7193"/>
                    <a:pt x="4787" y="7193"/>
                  </a:cubicBezTo>
                  <a:cubicBezTo>
                    <a:pt x="7943" y="7193"/>
                    <a:pt x="9559" y="3406"/>
                    <a:pt x="7351" y="1144"/>
                  </a:cubicBezTo>
                  <a:cubicBezTo>
                    <a:pt x="6671" y="380"/>
                    <a:pt x="5735" y="0"/>
                    <a:pt x="47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5896150" y="4962125"/>
              <a:ext cx="201425" cy="181050"/>
            </a:xfrm>
            <a:custGeom>
              <a:rect b="b" l="l" r="r" t="t"/>
              <a:pathLst>
                <a:path extrusionOk="0" h="7242" w="8057">
                  <a:moveTo>
                    <a:pt x="4006" y="1"/>
                  </a:moveTo>
                  <a:cubicBezTo>
                    <a:pt x="3156" y="1"/>
                    <a:pt x="2308" y="328"/>
                    <a:pt x="1601" y="984"/>
                  </a:cubicBezTo>
                  <a:cubicBezTo>
                    <a:pt x="109" y="2394"/>
                    <a:pt x="1" y="4564"/>
                    <a:pt x="1384" y="6056"/>
                  </a:cubicBezTo>
                  <a:cubicBezTo>
                    <a:pt x="2083" y="6840"/>
                    <a:pt x="3051" y="7242"/>
                    <a:pt x="4021" y="7242"/>
                  </a:cubicBezTo>
                  <a:cubicBezTo>
                    <a:pt x="4897" y="7242"/>
                    <a:pt x="5774" y="6915"/>
                    <a:pt x="6456" y="6246"/>
                  </a:cubicBezTo>
                  <a:cubicBezTo>
                    <a:pt x="7948" y="4944"/>
                    <a:pt x="8056" y="2638"/>
                    <a:pt x="6646" y="1201"/>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6507125" y="4332300"/>
              <a:ext cx="238125" cy="180475"/>
            </a:xfrm>
            <a:custGeom>
              <a:rect b="b" l="l" r="r" t="t"/>
              <a:pathLst>
                <a:path extrusionOk="0" h="7219" w="9525">
                  <a:moveTo>
                    <a:pt x="4739" y="1"/>
                  </a:moveTo>
                  <a:cubicBezTo>
                    <a:pt x="3881" y="1"/>
                    <a:pt x="3024" y="341"/>
                    <a:pt x="2306" y="1033"/>
                  </a:cubicBezTo>
                  <a:cubicBezTo>
                    <a:pt x="0" y="3230"/>
                    <a:pt x="1492" y="7136"/>
                    <a:pt x="4666" y="7217"/>
                  </a:cubicBezTo>
                  <a:cubicBezTo>
                    <a:pt x="4699" y="7218"/>
                    <a:pt x="4732" y="7218"/>
                    <a:pt x="4765" y="7218"/>
                  </a:cubicBezTo>
                  <a:cubicBezTo>
                    <a:pt x="7874" y="7218"/>
                    <a:pt x="9525" y="3450"/>
                    <a:pt x="7351" y="1169"/>
                  </a:cubicBezTo>
                  <a:cubicBezTo>
                    <a:pt x="6591" y="395"/>
                    <a:pt x="5664" y="1"/>
                    <a:pt x="473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6506825" y="4962275"/>
              <a:ext cx="239000" cy="179750"/>
            </a:xfrm>
            <a:custGeom>
              <a:rect b="b" l="l" r="r" t="t"/>
              <a:pathLst>
                <a:path extrusionOk="0" h="7190" w="9560">
                  <a:moveTo>
                    <a:pt x="4773" y="1"/>
                  </a:moveTo>
                  <a:cubicBezTo>
                    <a:pt x="3837" y="1"/>
                    <a:pt x="2900" y="381"/>
                    <a:pt x="2209" y="1140"/>
                  </a:cubicBezTo>
                  <a:cubicBezTo>
                    <a:pt x="1" y="3403"/>
                    <a:pt x="1617" y="7190"/>
                    <a:pt x="4773" y="7190"/>
                  </a:cubicBezTo>
                  <a:cubicBezTo>
                    <a:pt x="4795" y="7190"/>
                    <a:pt x="4818" y="7189"/>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4006300" y="2443200"/>
              <a:ext cx="202100" cy="180775"/>
            </a:xfrm>
            <a:custGeom>
              <a:rect b="b" l="l" r="r" t="t"/>
              <a:pathLst>
                <a:path extrusionOk="0" h="7231" w="8084">
                  <a:moveTo>
                    <a:pt x="4023" y="1"/>
                  </a:moveTo>
                  <a:cubicBezTo>
                    <a:pt x="3204" y="1"/>
                    <a:pt x="2389" y="304"/>
                    <a:pt x="1709" y="922"/>
                  </a:cubicBezTo>
                  <a:cubicBezTo>
                    <a:pt x="190" y="2278"/>
                    <a:pt x="0" y="4448"/>
                    <a:pt x="1329" y="5967"/>
                  </a:cubicBezTo>
                  <a:cubicBezTo>
                    <a:pt x="2056" y="6797"/>
                    <a:pt x="3051" y="7231"/>
                    <a:pt x="4052" y="7231"/>
                  </a:cubicBezTo>
                  <a:cubicBezTo>
                    <a:pt x="4881" y="7231"/>
                    <a:pt x="5714" y="6934"/>
                    <a:pt x="6402" y="6319"/>
                  </a:cubicBezTo>
                  <a:cubicBezTo>
                    <a:pt x="7893" y="4990"/>
                    <a:pt x="8083" y="2766"/>
                    <a:pt x="6754" y="1274"/>
                  </a:cubicBezTo>
                  <a:cubicBezTo>
                    <a:pt x="5987"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3988000" y="3073100"/>
              <a:ext cx="238125" cy="179775"/>
            </a:xfrm>
            <a:custGeom>
              <a:rect b="b" l="l" r="r" t="t"/>
              <a:pathLst>
                <a:path extrusionOk="0" h="7191" w="9525">
                  <a:moveTo>
                    <a:pt x="4787" y="1"/>
                  </a:moveTo>
                  <a:cubicBezTo>
                    <a:pt x="3885" y="1"/>
                    <a:pt x="2984" y="354"/>
                    <a:pt x="2306" y="1059"/>
                  </a:cubicBezTo>
                  <a:cubicBezTo>
                    <a:pt x="0" y="3256"/>
                    <a:pt x="1519" y="7135"/>
                    <a:pt x="4692" y="7189"/>
                  </a:cubicBezTo>
                  <a:cubicBezTo>
                    <a:pt x="4726" y="7190"/>
                    <a:pt x="4759" y="7190"/>
                    <a:pt x="4792" y="7190"/>
                  </a:cubicBezTo>
                  <a:cubicBezTo>
                    <a:pt x="7927" y="7190"/>
                    <a:pt x="9525" y="3395"/>
                    <a:pt x="7351" y="1141"/>
                  </a:cubicBezTo>
                  <a:cubicBezTo>
                    <a:pt x="6660" y="381"/>
                    <a:pt x="5723"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4617250" y="2443250"/>
              <a:ext cx="239200" cy="180325"/>
            </a:xfrm>
            <a:custGeom>
              <a:rect b="b" l="l" r="r" t="t"/>
              <a:pathLst>
                <a:path extrusionOk="0" h="7213" w="9568">
                  <a:moveTo>
                    <a:pt x="4791" y="1"/>
                  </a:moveTo>
                  <a:cubicBezTo>
                    <a:pt x="3881" y="1"/>
                    <a:pt x="2975" y="360"/>
                    <a:pt x="2307" y="1082"/>
                  </a:cubicBezTo>
                  <a:cubicBezTo>
                    <a:pt x="1" y="3306"/>
                    <a:pt x="1574" y="7185"/>
                    <a:pt x="4748" y="7212"/>
                  </a:cubicBezTo>
                  <a:cubicBezTo>
                    <a:pt x="4759" y="7212"/>
                    <a:pt x="4770" y="7212"/>
                    <a:pt x="4781" y="7212"/>
                  </a:cubicBezTo>
                  <a:cubicBezTo>
                    <a:pt x="7960" y="7212"/>
                    <a:pt x="9568" y="3407"/>
                    <a:pt x="7352" y="1137"/>
                  </a:cubicBezTo>
                  <a:cubicBezTo>
                    <a:pt x="6664" y="380"/>
                    <a:pt x="5726" y="1"/>
                    <a:pt x="479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3988175" y="3703750"/>
              <a:ext cx="238525" cy="180325"/>
            </a:xfrm>
            <a:custGeom>
              <a:rect b="b" l="l" r="r" t="t"/>
              <a:pathLst>
                <a:path extrusionOk="0" h="7213" w="9541">
                  <a:moveTo>
                    <a:pt x="4787" y="0"/>
                  </a:moveTo>
                  <a:cubicBezTo>
                    <a:pt x="1609" y="0"/>
                    <a:pt x="1" y="3806"/>
                    <a:pt x="2217" y="6076"/>
                  </a:cubicBezTo>
                  <a:cubicBezTo>
                    <a:pt x="2905" y="6832"/>
                    <a:pt x="3836" y="7212"/>
                    <a:pt x="4767" y="7212"/>
                  </a:cubicBezTo>
                  <a:cubicBezTo>
                    <a:pt x="5674" y="7212"/>
                    <a:pt x="6580" y="6853"/>
                    <a:pt x="7262" y="6130"/>
                  </a:cubicBezTo>
                  <a:cubicBezTo>
                    <a:pt x="9541" y="3906"/>
                    <a:pt x="7995"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4636250" y="3072975"/>
              <a:ext cx="201425" cy="180925"/>
            </a:xfrm>
            <a:custGeom>
              <a:rect b="b" l="l" r="r" t="t"/>
              <a:pathLst>
                <a:path extrusionOk="0" h="7237" w="8057">
                  <a:moveTo>
                    <a:pt x="4023" y="0"/>
                  </a:moveTo>
                  <a:cubicBezTo>
                    <a:pt x="3177" y="0"/>
                    <a:pt x="2335" y="327"/>
                    <a:pt x="1628" y="983"/>
                  </a:cubicBezTo>
                  <a:cubicBezTo>
                    <a:pt x="109" y="2393"/>
                    <a:pt x="0" y="4536"/>
                    <a:pt x="1411" y="6028"/>
                  </a:cubicBezTo>
                  <a:cubicBezTo>
                    <a:pt x="2123" y="6827"/>
                    <a:pt x="3107" y="7237"/>
                    <a:pt x="4097" y="7237"/>
                  </a:cubicBezTo>
                  <a:cubicBezTo>
                    <a:pt x="4955" y="7237"/>
                    <a:pt x="5817" y="6929"/>
                    <a:pt x="6510" y="6299"/>
                  </a:cubicBezTo>
                  <a:cubicBezTo>
                    <a:pt x="7975" y="4943"/>
                    <a:pt x="8056" y="2637"/>
                    <a:pt x="6673" y="1200"/>
                  </a:cubicBezTo>
                  <a:cubicBezTo>
                    <a:pt x="5903" y="401"/>
                    <a:pt x="4961" y="0"/>
                    <a:pt x="4023"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5247225" y="2443175"/>
              <a:ext cx="238500" cy="179725"/>
            </a:xfrm>
            <a:custGeom>
              <a:rect b="b" l="l" r="r" t="t"/>
              <a:pathLst>
                <a:path extrusionOk="0" h="7189" w="9540">
                  <a:moveTo>
                    <a:pt x="4765" y="0"/>
                  </a:moveTo>
                  <a:cubicBezTo>
                    <a:pt x="3855" y="0"/>
                    <a:pt x="2950" y="360"/>
                    <a:pt x="2278" y="1085"/>
                  </a:cubicBezTo>
                  <a:cubicBezTo>
                    <a:pt x="0" y="3309"/>
                    <a:pt x="1573" y="7188"/>
                    <a:pt x="4774" y="7188"/>
                  </a:cubicBezTo>
                  <a:cubicBezTo>
                    <a:pt x="4785" y="7188"/>
                    <a:pt x="4796" y="7188"/>
                    <a:pt x="4807" y="7188"/>
                  </a:cubicBezTo>
                  <a:cubicBezTo>
                    <a:pt x="7959" y="7188"/>
                    <a:pt x="9540"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4006975" y="4332350"/>
              <a:ext cx="201425" cy="181225"/>
            </a:xfrm>
            <a:custGeom>
              <a:rect b="b" l="l" r="r" t="t"/>
              <a:pathLst>
                <a:path extrusionOk="0" h="7249" w="8057">
                  <a:moveTo>
                    <a:pt x="4008" y="1"/>
                  </a:moveTo>
                  <a:cubicBezTo>
                    <a:pt x="3158" y="1"/>
                    <a:pt x="2309" y="334"/>
                    <a:pt x="1601" y="1004"/>
                  </a:cubicBezTo>
                  <a:cubicBezTo>
                    <a:pt x="109" y="2387"/>
                    <a:pt x="0" y="4557"/>
                    <a:pt x="1384" y="6049"/>
                  </a:cubicBezTo>
                  <a:cubicBezTo>
                    <a:pt x="2082" y="6847"/>
                    <a:pt x="3051" y="7249"/>
                    <a:pt x="4021" y="7249"/>
                  </a:cubicBezTo>
                  <a:cubicBezTo>
                    <a:pt x="4897" y="7249"/>
                    <a:pt x="5774" y="6922"/>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4617950" y="3702900"/>
              <a:ext cx="238325" cy="179900"/>
            </a:xfrm>
            <a:custGeom>
              <a:rect b="b" l="l" r="r" t="t"/>
              <a:pathLst>
                <a:path extrusionOk="0" h="7196" w="9533">
                  <a:moveTo>
                    <a:pt x="4759" y="0"/>
                  </a:moveTo>
                  <a:cubicBezTo>
                    <a:pt x="3858" y="0"/>
                    <a:pt x="2957" y="346"/>
                    <a:pt x="2279" y="1038"/>
                  </a:cubicBezTo>
                  <a:cubicBezTo>
                    <a:pt x="0" y="3262"/>
                    <a:pt x="1519" y="7141"/>
                    <a:pt x="4693" y="7195"/>
                  </a:cubicBezTo>
                  <a:cubicBezTo>
                    <a:pt x="4715" y="7196"/>
                    <a:pt x="4737" y="7196"/>
                    <a:pt x="4760" y="7196"/>
                  </a:cubicBezTo>
                  <a:cubicBezTo>
                    <a:pt x="7916" y="7196"/>
                    <a:pt x="9532" y="3409"/>
                    <a:pt x="7324" y="1119"/>
                  </a:cubicBezTo>
                  <a:cubicBezTo>
                    <a:pt x="6633" y="373"/>
                    <a:pt x="5695"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7141825" y="1811875"/>
              <a:ext cx="238700" cy="180050"/>
            </a:xfrm>
            <a:custGeom>
              <a:rect b="b" l="l" r="r" t="t"/>
              <a:pathLst>
                <a:path extrusionOk="0" h="7202" w="9548">
                  <a:moveTo>
                    <a:pt x="4774" y="0"/>
                  </a:moveTo>
                  <a:cubicBezTo>
                    <a:pt x="1600" y="0"/>
                    <a:pt x="0" y="3825"/>
                    <a:pt x="2224" y="6103"/>
                  </a:cubicBezTo>
                  <a:cubicBezTo>
                    <a:pt x="2902" y="6835"/>
                    <a:pt x="3825" y="7201"/>
                    <a:pt x="4750" y="7201"/>
                  </a:cubicBezTo>
                  <a:cubicBezTo>
                    <a:pt x="5676" y="7201"/>
                    <a:pt x="6605" y="6835"/>
                    <a:pt x="7296" y="6103"/>
                  </a:cubicBezTo>
                  <a:cubicBezTo>
                    <a:pt x="9548" y="3879"/>
                    <a:pt x="7975" y="27"/>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7142025" y="552650"/>
              <a:ext cx="238500" cy="179800"/>
            </a:xfrm>
            <a:custGeom>
              <a:rect b="b" l="l" r="r" t="t"/>
              <a:pathLst>
                <a:path extrusionOk="0" h="7192" w="9540">
                  <a:moveTo>
                    <a:pt x="4760" y="0"/>
                  </a:moveTo>
                  <a:cubicBezTo>
                    <a:pt x="1608" y="0"/>
                    <a:pt x="0" y="3806"/>
                    <a:pt x="2216" y="6076"/>
                  </a:cubicBezTo>
                  <a:cubicBezTo>
                    <a:pt x="2904" y="6819"/>
                    <a:pt x="3836" y="7192"/>
                    <a:pt x="4767" y="7192"/>
                  </a:cubicBezTo>
                  <a:cubicBezTo>
                    <a:pt x="5673" y="7192"/>
                    <a:pt x="6579" y="6839"/>
                    <a:pt x="7261" y="6130"/>
                  </a:cubicBezTo>
                  <a:cubicBezTo>
                    <a:pt x="9540" y="3906"/>
                    <a:pt x="7994" y="27"/>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7160125" y="1181075"/>
              <a:ext cx="201425" cy="181050"/>
            </a:xfrm>
            <a:custGeom>
              <a:rect b="b" l="l" r="r" t="t"/>
              <a:pathLst>
                <a:path extrusionOk="0" h="7242" w="8057">
                  <a:moveTo>
                    <a:pt x="4033" y="1"/>
                  </a:moveTo>
                  <a:cubicBezTo>
                    <a:pt x="3183" y="1"/>
                    <a:pt x="2336" y="327"/>
                    <a:pt x="1628" y="983"/>
                  </a:cubicBezTo>
                  <a:cubicBezTo>
                    <a:pt x="136" y="2394"/>
                    <a:pt x="1" y="4564"/>
                    <a:pt x="1411" y="6056"/>
                  </a:cubicBezTo>
                  <a:cubicBezTo>
                    <a:pt x="2095" y="6840"/>
                    <a:pt x="3065" y="7242"/>
                    <a:pt x="4035" y="7242"/>
                  </a:cubicBezTo>
                  <a:cubicBezTo>
                    <a:pt x="4910" y="7242"/>
                    <a:pt x="5787" y="6914"/>
                    <a:pt x="6456" y="6245"/>
                  </a:cubicBezTo>
                  <a:cubicBezTo>
                    <a:pt x="7975" y="4944"/>
                    <a:pt x="8056" y="2638"/>
                    <a:pt x="6673" y="1200"/>
                  </a:cubicBezTo>
                  <a:cubicBezTo>
                    <a:pt x="5917" y="402"/>
                    <a:pt x="4974" y="1"/>
                    <a:pt x="403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7141825" y="4962975"/>
              <a:ext cx="238700" cy="180150"/>
            </a:xfrm>
            <a:custGeom>
              <a:rect b="b" l="l" r="r" t="t"/>
              <a:pathLst>
                <a:path extrusionOk="0" h="7206" w="9548">
                  <a:moveTo>
                    <a:pt x="4801" y="0"/>
                  </a:moveTo>
                  <a:cubicBezTo>
                    <a:pt x="1600" y="0"/>
                    <a:pt x="0" y="3852"/>
                    <a:pt x="2251" y="6103"/>
                  </a:cubicBezTo>
                  <a:cubicBezTo>
                    <a:pt x="2933" y="6839"/>
                    <a:pt x="3854" y="7205"/>
                    <a:pt x="4777" y="7205"/>
                  </a:cubicBezTo>
                  <a:cubicBezTo>
                    <a:pt x="5691" y="7205"/>
                    <a:pt x="6608" y="6846"/>
                    <a:pt x="7296" y="6130"/>
                  </a:cubicBezTo>
                  <a:cubicBezTo>
                    <a:pt x="9548" y="3879"/>
                    <a:pt x="7975"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7160125" y="2443200"/>
              <a:ext cx="202100" cy="180775"/>
            </a:xfrm>
            <a:custGeom>
              <a:rect b="b" l="l" r="r" t="t"/>
              <a:pathLst>
                <a:path extrusionOk="0" h="7231" w="8084">
                  <a:moveTo>
                    <a:pt x="4012" y="1"/>
                  </a:moveTo>
                  <a:cubicBezTo>
                    <a:pt x="3198" y="1"/>
                    <a:pt x="2389" y="304"/>
                    <a:pt x="1709" y="922"/>
                  </a:cubicBezTo>
                  <a:cubicBezTo>
                    <a:pt x="190" y="2278"/>
                    <a:pt x="1" y="4448"/>
                    <a:pt x="1330" y="5967"/>
                  </a:cubicBezTo>
                  <a:cubicBezTo>
                    <a:pt x="2057" y="6797"/>
                    <a:pt x="3051" y="7231"/>
                    <a:pt x="4048" y="7231"/>
                  </a:cubicBezTo>
                  <a:cubicBezTo>
                    <a:pt x="4873" y="7231"/>
                    <a:pt x="5699" y="6934"/>
                    <a:pt x="6375" y="6319"/>
                  </a:cubicBezTo>
                  <a:cubicBezTo>
                    <a:pt x="7894" y="4990"/>
                    <a:pt x="8083" y="2766"/>
                    <a:pt x="6727" y="1274"/>
                  </a:cubicBezTo>
                  <a:cubicBezTo>
                    <a:pt x="5960"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7141825" y="3073100"/>
              <a:ext cx="238125" cy="179775"/>
            </a:xfrm>
            <a:custGeom>
              <a:rect b="b" l="l" r="r" t="t"/>
              <a:pathLst>
                <a:path extrusionOk="0" h="7191" w="9525">
                  <a:moveTo>
                    <a:pt x="4781" y="1"/>
                  </a:moveTo>
                  <a:cubicBezTo>
                    <a:pt x="3878" y="1"/>
                    <a:pt x="2971" y="354"/>
                    <a:pt x="2279" y="1059"/>
                  </a:cubicBezTo>
                  <a:cubicBezTo>
                    <a:pt x="0" y="3256"/>
                    <a:pt x="1519" y="7135"/>
                    <a:pt x="4693" y="7189"/>
                  </a:cubicBezTo>
                  <a:cubicBezTo>
                    <a:pt x="4726" y="7190"/>
                    <a:pt x="4759" y="7190"/>
                    <a:pt x="4792" y="7190"/>
                  </a:cubicBezTo>
                  <a:cubicBezTo>
                    <a:pt x="7927" y="7190"/>
                    <a:pt x="9525" y="3395"/>
                    <a:pt x="7324" y="1141"/>
                  </a:cubicBezTo>
                  <a:cubicBezTo>
                    <a:pt x="6647" y="381"/>
                    <a:pt x="5717" y="1"/>
                    <a:pt x="478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7142025" y="3703750"/>
              <a:ext cx="238500" cy="180325"/>
            </a:xfrm>
            <a:custGeom>
              <a:rect b="b" l="l" r="r" t="t"/>
              <a:pathLst>
                <a:path extrusionOk="0" h="7213" w="9540">
                  <a:moveTo>
                    <a:pt x="4760" y="0"/>
                  </a:moveTo>
                  <a:cubicBezTo>
                    <a:pt x="1608" y="0"/>
                    <a:pt x="0" y="3806"/>
                    <a:pt x="2216" y="6076"/>
                  </a:cubicBezTo>
                  <a:cubicBezTo>
                    <a:pt x="2904" y="6832"/>
                    <a:pt x="3835" y="7212"/>
                    <a:pt x="4767" y="7212"/>
                  </a:cubicBezTo>
                  <a:cubicBezTo>
                    <a:pt x="5673" y="7212"/>
                    <a:pt x="6579" y="6853"/>
                    <a:pt x="7261" y="6130"/>
                  </a:cubicBezTo>
                  <a:cubicBezTo>
                    <a:pt x="9540" y="3906"/>
                    <a:pt x="7994" y="28"/>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7160125" y="4332350"/>
              <a:ext cx="201425" cy="181225"/>
            </a:xfrm>
            <a:custGeom>
              <a:rect b="b" l="l" r="r" t="t"/>
              <a:pathLst>
                <a:path extrusionOk="0" h="7249" w="8057">
                  <a:moveTo>
                    <a:pt x="4035" y="1"/>
                  </a:moveTo>
                  <a:cubicBezTo>
                    <a:pt x="3185" y="1"/>
                    <a:pt x="2336" y="334"/>
                    <a:pt x="1628" y="1004"/>
                  </a:cubicBezTo>
                  <a:cubicBezTo>
                    <a:pt x="136" y="2387"/>
                    <a:pt x="1" y="4557"/>
                    <a:pt x="1411" y="6049"/>
                  </a:cubicBezTo>
                  <a:cubicBezTo>
                    <a:pt x="2095" y="6847"/>
                    <a:pt x="3065" y="7249"/>
                    <a:pt x="4035" y="7249"/>
                  </a:cubicBezTo>
                  <a:cubicBezTo>
                    <a:pt x="4911" y="7249"/>
                    <a:pt x="5787" y="6922"/>
                    <a:pt x="6456" y="6266"/>
                  </a:cubicBezTo>
                  <a:cubicBezTo>
                    <a:pt x="7975" y="4937"/>
                    <a:pt x="8056" y="2631"/>
                    <a:pt x="6673" y="1221"/>
                  </a:cubicBezTo>
                  <a:cubicBezTo>
                    <a:pt x="5918" y="409"/>
                    <a:pt x="4976"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3"/>
          <p:cNvSpPr txBox="1"/>
          <p:nvPr>
            <p:ph hasCustomPrompt="1" type="title"/>
          </p:nvPr>
        </p:nvSpPr>
        <p:spPr>
          <a:xfrm>
            <a:off x="3522750" y="1059450"/>
            <a:ext cx="2098500" cy="118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300"/>
              <a:buNone/>
              <a:defRPr sz="9600"/>
            </a:lvl1pPr>
            <a:lvl2pPr lvl="1" rtl="0" algn="ctr">
              <a:spcBef>
                <a:spcPts val="0"/>
              </a:spcBef>
              <a:spcAft>
                <a:spcPts val="0"/>
              </a:spcAft>
              <a:buSzPts val="6300"/>
              <a:buNone/>
              <a:defRPr sz="6300"/>
            </a:lvl2pPr>
            <a:lvl3pPr lvl="2" rtl="0" algn="ctr">
              <a:spcBef>
                <a:spcPts val="0"/>
              </a:spcBef>
              <a:spcAft>
                <a:spcPts val="0"/>
              </a:spcAft>
              <a:buSzPts val="6300"/>
              <a:buNone/>
              <a:defRPr sz="6300"/>
            </a:lvl3pPr>
            <a:lvl4pPr lvl="3" rtl="0" algn="ctr">
              <a:spcBef>
                <a:spcPts val="0"/>
              </a:spcBef>
              <a:spcAft>
                <a:spcPts val="0"/>
              </a:spcAft>
              <a:buSzPts val="6300"/>
              <a:buNone/>
              <a:defRPr sz="6300"/>
            </a:lvl4pPr>
            <a:lvl5pPr lvl="4" rtl="0" algn="ctr">
              <a:spcBef>
                <a:spcPts val="0"/>
              </a:spcBef>
              <a:spcAft>
                <a:spcPts val="0"/>
              </a:spcAft>
              <a:buSzPts val="6300"/>
              <a:buNone/>
              <a:defRPr sz="6300"/>
            </a:lvl5pPr>
            <a:lvl6pPr lvl="5" rtl="0" algn="ctr">
              <a:spcBef>
                <a:spcPts val="0"/>
              </a:spcBef>
              <a:spcAft>
                <a:spcPts val="0"/>
              </a:spcAft>
              <a:buSzPts val="6300"/>
              <a:buNone/>
              <a:defRPr sz="6300"/>
            </a:lvl6pPr>
            <a:lvl7pPr lvl="6" rtl="0" algn="ctr">
              <a:spcBef>
                <a:spcPts val="0"/>
              </a:spcBef>
              <a:spcAft>
                <a:spcPts val="0"/>
              </a:spcAft>
              <a:buSzPts val="6300"/>
              <a:buNone/>
              <a:defRPr sz="6300"/>
            </a:lvl7pPr>
            <a:lvl8pPr lvl="7" rtl="0" algn="ctr">
              <a:spcBef>
                <a:spcPts val="0"/>
              </a:spcBef>
              <a:spcAft>
                <a:spcPts val="0"/>
              </a:spcAft>
              <a:buSzPts val="6300"/>
              <a:buNone/>
              <a:defRPr sz="6300"/>
            </a:lvl8pPr>
            <a:lvl9pPr lvl="8" rtl="0" algn="ctr">
              <a:spcBef>
                <a:spcPts val="0"/>
              </a:spcBef>
              <a:spcAft>
                <a:spcPts val="0"/>
              </a:spcAft>
              <a:buSzPts val="6300"/>
              <a:buNone/>
              <a:defRPr sz="6300"/>
            </a:lvl9pPr>
          </a:lstStyle>
          <a:p>
            <a:r>
              <a:t>xx%</a:t>
            </a:r>
          </a:p>
        </p:txBody>
      </p:sp>
      <p:sp>
        <p:nvSpPr>
          <p:cNvPr id="132" name="Google Shape;132;p3"/>
          <p:cNvSpPr txBox="1"/>
          <p:nvPr>
            <p:ph idx="2" type="title"/>
          </p:nvPr>
        </p:nvSpPr>
        <p:spPr>
          <a:xfrm>
            <a:off x="2440850" y="2282450"/>
            <a:ext cx="4262400" cy="532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400"/>
            </a:lvl1pPr>
            <a:lvl2pPr lvl="1" rtl="0">
              <a:spcBef>
                <a:spcPts val="0"/>
              </a:spcBef>
              <a:spcAft>
                <a:spcPts val="0"/>
              </a:spcAft>
              <a:buNone/>
              <a:defRPr sz="3400"/>
            </a:lvl2pPr>
            <a:lvl3pPr lvl="2" rtl="0">
              <a:spcBef>
                <a:spcPts val="0"/>
              </a:spcBef>
              <a:spcAft>
                <a:spcPts val="0"/>
              </a:spcAft>
              <a:buNone/>
              <a:defRPr sz="3400"/>
            </a:lvl3pPr>
            <a:lvl4pPr lvl="3" rtl="0">
              <a:spcBef>
                <a:spcPts val="0"/>
              </a:spcBef>
              <a:spcAft>
                <a:spcPts val="0"/>
              </a:spcAft>
              <a:buNone/>
              <a:defRPr sz="3400"/>
            </a:lvl4pPr>
            <a:lvl5pPr lvl="4" rtl="0">
              <a:spcBef>
                <a:spcPts val="0"/>
              </a:spcBef>
              <a:spcAft>
                <a:spcPts val="0"/>
              </a:spcAft>
              <a:buNone/>
              <a:defRPr sz="3400"/>
            </a:lvl5pPr>
            <a:lvl6pPr lvl="5" rtl="0">
              <a:spcBef>
                <a:spcPts val="0"/>
              </a:spcBef>
              <a:spcAft>
                <a:spcPts val="0"/>
              </a:spcAft>
              <a:buNone/>
              <a:defRPr sz="3400"/>
            </a:lvl6pPr>
            <a:lvl7pPr lvl="6" rtl="0">
              <a:spcBef>
                <a:spcPts val="0"/>
              </a:spcBef>
              <a:spcAft>
                <a:spcPts val="0"/>
              </a:spcAft>
              <a:buNone/>
              <a:defRPr sz="3400"/>
            </a:lvl7pPr>
            <a:lvl8pPr lvl="7" rtl="0">
              <a:spcBef>
                <a:spcPts val="0"/>
              </a:spcBef>
              <a:spcAft>
                <a:spcPts val="0"/>
              </a:spcAft>
              <a:buNone/>
              <a:defRPr sz="3400"/>
            </a:lvl8pPr>
            <a:lvl9pPr lvl="8" rtl="0">
              <a:spcBef>
                <a:spcPts val="0"/>
              </a:spcBef>
              <a:spcAft>
                <a:spcPts val="0"/>
              </a:spcAft>
              <a:buNone/>
              <a:defRPr sz="3400"/>
            </a:lvl9pPr>
          </a:lstStyle>
          <a:p/>
        </p:txBody>
      </p:sp>
      <p:grpSp>
        <p:nvGrpSpPr>
          <p:cNvPr id="133" name="Google Shape;133;p3"/>
          <p:cNvGrpSpPr/>
          <p:nvPr/>
        </p:nvGrpSpPr>
        <p:grpSpPr>
          <a:xfrm rot="3959244">
            <a:off x="-1369592" y="-747082"/>
            <a:ext cx="2836346" cy="2990614"/>
            <a:chOff x="235075" y="777725"/>
            <a:chExt cx="7186900" cy="4132775"/>
          </a:xfrm>
        </p:grpSpPr>
        <p:sp>
          <p:nvSpPr>
            <p:cNvPr id="134" name="Google Shape;134;p3"/>
            <p:cNvSpPr/>
            <p:nvPr/>
          </p:nvSpPr>
          <p:spPr>
            <a:xfrm>
              <a:off x="342575" y="932875"/>
              <a:ext cx="7079400" cy="3826525"/>
            </a:xfrm>
            <a:custGeom>
              <a:rect b="b" l="l" r="r" t="t"/>
              <a:pathLst>
                <a:path extrusionOk="0" h="153061" w="283176">
                  <a:moveTo>
                    <a:pt x="168404" y="0"/>
                  </a:moveTo>
                  <a:cubicBezTo>
                    <a:pt x="157709" y="0"/>
                    <a:pt x="146666" y="1269"/>
                    <a:pt x="137470" y="1958"/>
                  </a:cubicBezTo>
                  <a:cubicBezTo>
                    <a:pt x="99769" y="4776"/>
                    <a:pt x="61970" y="14736"/>
                    <a:pt x="30657" y="36550"/>
                  </a:cubicBezTo>
                  <a:cubicBezTo>
                    <a:pt x="16422" y="46461"/>
                    <a:pt x="2915" y="60284"/>
                    <a:pt x="1336" y="77580"/>
                  </a:cubicBezTo>
                  <a:cubicBezTo>
                    <a:pt x="0" y="92204"/>
                    <a:pt x="7774" y="106560"/>
                    <a:pt x="18778" y="116301"/>
                  </a:cubicBezTo>
                  <a:cubicBezTo>
                    <a:pt x="29807" y="126043"/>
                    <a:pt x="43726" y="131800"/>
                    <a:pt x="57670" y="136415"/>
                  </a:cubicBezTo>
                  <a:cubicBezTo>
                    <a:pt x="91058" y="147472"/>
                    <a:pt x="125903" y="153060"/>
                    <a:pt x="160873" y="153060"/>
                  </a:cubicBezTo>
                  <a:cubicBezTo>
                    <a:pt x="176382" y="153060"/>
                    <a:pt x="191917" y="151961"/>
                    <a:pt x="207359" y="149752"/>
                  </a:cubicBezTo>
                  <a:cubicBezTo>
                    <a:pt x="222226" y="147614"/>
                    <a:pt x="237360" y="144286"/>
                    <a:pt x="249871" y="135929"/>
                  </a:cubicBezTo>
                  <a:cubicBezTo>
                    <a:pt x="275062" y="119095"/>
                    <a:pt x="283175" y="80398"/>
                    <a:pt x="265102" y="56057"/>
                  </a:cubicBezTo>
                  <a:cubicBezTo>
                    <a:pt x="255968" y="43789"/>
                    <a:pt x="242097" y="36137"/>
                    <a:pt x="229125" y="28024"/>
                  </a:cubicBezTo>
                  <a:cubicBezTo>
                    <a:pt x="217003" y="20420"/>
                    <a:pt x="204881" y="7643"/>
                    <a:pt x="191278" y="3027"/>
                  </a:cubicBezTo>
                  <a:cubicBezTo>
                    <a:pt x="184502" y="737"/>
                    <a:pt x="176554" y="0"/>
                    <a:pt x="1684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235075" y="777725"/>
              <a:ext cx="7126775" cy="4132775"/>
            </a:xfrm>
            <a:custGeom>
              <a:rect b="b" l="l" r="r" t="t"/>
              <a:pathLst>
                <a:path extrusionOk="0" h="165311" w="285071">
                  <a:moveTo>
                    <a:pt x="193683" y="2310"/>
                  </a:moveTo>
                  <a:lnTo>
                    <a:pt x="194120" y="2431"/>
                  </a:lnTo>
                  <a:lnTo>
                    <a:pt x="194557" y="2553"/>
                  </a:lnTo>
                  <a:lnTo>
                    <a:pt x="195456" y="2820"/>
                  </a:lnTo>
                  <a:lnTo>
                    <a:pt x="196198" y="3047"/>
                  </a:lnTo>
                  <a:lnTo>
                    <a:pt x="196198" y="3047"/>
                  </a:lnTo>
                  <a:cubicBezTo>
                    <a:pt x="196113" y="3020"/>
                    <a:pt x="196027" y="2993"/>
                    <a:pt x="195942" y="2966"/>
                  </a:cubicBezTo>
                  <a:lnTo>
                    <a:pt x="194825" y="2626"/>
                  </a:lnTo>
                  <a:cubicBezTo>
                    <a:pt x="194436" y="2504"/>
                    <a:pt x="194072" y="2383"/>
                    <a:pt x="193683" y="2310"/>
                  </a:cubicBezTo>
                  <a:close/>
                  <a:moveTo>
                    <a:pt x="196198" y="3047"/>
                  </a:moveTo>
                  <a:cubicBezTo>
                    <a:pt x="196309" y="3081"/>
                    <a:pt x="196421" y="3115"/>
                    <a:pt x="196532" y="3149"/>
                  </a:cubicBezTo>
                  <a:lnTo>
                    <a:pt x="196532" y="3149"/>
                  </a:lnTo>
                  <a:lnTo>
                    <a:pt x="196198" y="3047"/>
                  </a:lnTo>
                  <a:close/>
                  <a:moveTo>
                    <a:pt x="196532" y="3149"/>
                  </a:moveTo>
                  <a:lnTo>
                    <a:pt x="197205" y="3354"/>
                  </a:lnTo>
                  <a:cubicBezTo>
                    <a:pt x="197213" y="3356"/>
                    <a:pt x="197220" y="3358"/>
                    <a:pt x="197228" y="3360"/>
                  </a:cubicBezTo>
                  <a:lnTo>
                    <a:pt x="197228" y="3360"/>
                  </a:lnTo>
                  <a:cubicBezTo>
                    <a:pt x="196996" y="3288"/>
                    <a:pt x="196764" y="3219"/>
                    <a:pt x="196532" y="3149"/>
                  </a:cubicBezTo>
                  <a:close/>
                  <a:moveTo>
                    <a:pt x="197228" y="3360"/>
                  </a:moveTo>
                  <a:lnTo>
                    <a:pt x="197228" y="3360"/>
                  </a:lnTo>
                  <a:cubicBezTo>
                    <a:pt x="197350" y="3398"/>
                    <a:pt x="197472" y="3437"/>
                    <a:pt x="197593" y="3477"/>
                  </a:cubicBezTo>
                  <a:lnTo>
                    <a:pt x="197593" y="3477"/>
                  </a:lnTo>
                  <a:cubicBezTo>
                    <a:pt x="197473" y="3434"/>
                    <a:pt x="197353" y="3392"/>
                    <a:pt x="197228" y="3360"/>
                  </a:cubicBezTo>
                  <a:close/>
                  <a:moveTo>
                    <a:pt x="197593" y="3477"/>
                  </a:moveTo>
                  <a:lnTo>
                    <a:pt x="197593" y="3477"/>
                  </a:lnTo>
                  <a:cubicBezTo>
                    <a:pt x="197745" y="3533"/>
                    <a:pt x="197897" y="3593"/>
                    <a:pt x="198055" y="3646"/>
                  </a:cubicBezTo>
                  <a:lnTo>
                    <a:pt x="198930" y="3986"/>
                  </a:lnTo>
                  <a:cubicBezTo>
                    <a:pt x="199513" y="4205"/>
                    <a:pt x="200096" y="4423"/>
                    <a:pt x="200655" y="4666"/>
                  </a:cubicBezTo>
                  <a:cubicBezTo>
                    <a:pt x="200971" y="4803"/>
                    <a:pt x="201287" y="4943"/>
                    <a:pt x="201601" y="5085"/>
                  </a:cubicBezTo>
                  <a:lnTo>
                    <a:pt x="201601" y="5085"/>
                  </a:lnTo>
                  <a:lnTo>
                    <a:pt x="200412" y="4545"/>
                  </a:lnTo>
                  <a:lnTo>
                    <a:pt x="198201" y="3694"/>
                  </a:lnTo>
                  <a:cubicBezTo>
                    <a:pt x="197999" y="3616"/>
                    <a:pt x="197796" y="3545"/>
                    <a:pt x="197593" y="3477"/>
                  </a:cubicBezTo>
                  <a:close/>
                  <a:moveTo>
                    <a:pt x="201601" y="5085"/>
                  </a:moveTo>
                  <a:lnTo>
                    <a:pt x="201792" y="5172"/>
                  </a:lnTo>
                  <a:lnTo>
                    <a:pt x="201792" y="5172"/>
                  </a:lnTo>
                  <a:cubicBezTo>
                    <a:pt x="201728" y="5143"/>
                    <a:pt x="201665" y="5114"/>
                    <a:pt x="201601" y="5085"/>
                  </a:cubicBezTo>
                  <a:close/>
                  <a:moveTo>
                    <a:pt x="201792" y="5172"/>
                  </a:moveTo>
                  <a:cubicBezTo>
                    <a:pt x="202347" y="5425"/>
                    <a:pt x="202898" y="5687"/>
                    <a:pt x="203447" y="5957"/>
                  </a:cubicBezTo>
                  <a:lnTo>
                    <a:pt x="203447" y="5957"/>
                  </a:lnTo>
                  <a:cubicBezTo>
                    <a:pt x="203149" y="5808"/>
                    <a:pt x="202850" y="5661"/>
                    <a:pt x="202550" y="5516"/>
                  </a:cubicBezTo>
                  <a:lnTo>
                    <a:pt x="201792" y="5172"/>
                  </a:lnTo>
                  <a:close/>
                  <a:moveTo>
                    <a:pt x="203447" y="5957"/>
                  </a:moveTo>
                  <a:cubicBezTo>
                    <a:pt x="205025" y="6746"/>
                    <a:pt x="206570" y="7594"/>
                    <a:pt x="208082" y="8506"/>
                  </a:cubicBezTo>
                  <a:lnTo>
                    <a:pt x="208082" y="8506"/>
                  </a:lnTo>
                  <a:cubicBezTo>
                    <a:pt x="207745" y="8301"/>
                    <a:pt x="207407" y="8098"/>
                    <a:pt x="207068" y="7897"/>
                  </a:cubicBezTo>
                  <a:cubicBezTo>
                    <a:pt x="205877" y="7204"/>
                    <a:pt x="204670" y="6559"/>
                    <a:pt x="203447" y="5957"/>
                  </a:cubicBezTo>
                  <a:close/>
                  <a:moveTo>
                    <a:pt x="208082" y="8506"/>
                  </a:moveTo>
                  <a:cubicBezTo>
                    <a:pt x="208378" y="8686"/>
                    <a:pt x="208674" y="8868"/>
                    <a:pt x="208969" y="9051"/>
                  </a:cubicBezTo>
                  <a:lnTo>
                    <a:pt x="208969" y="9051"/>
                  </a:lnTo>
                  <a:cubicBezTo>
                    <a:pt x="208675" y="8867"/>
                    <a:pt x="208379" y="8685"/>
                    <a:pt x="208082" y="8506"/>
                  </a:cubicBezTo>
                  <a:close/>
                  <a:moveTo>
                    <a:pt x="274827" y="94613"/>
                  </a:moveTo>
                  <a:cubicBezTo>
                    <a:pt x="274825" y="94672"/>
                    <a:pt x="274822" y="94731"/>
                    <a:pt x="274819" y="94790"/>
                  </a:cubicBezTo>
                  <a:lnTo>
                    <a:pt x="274827" y="94613"/>
                  </a:lnTo>
                  <a:close/>
                  <a:moveTo>
                    <a:pt x="182036" y="164515"/>
                  </a:moveTo>
                  <a:cubicBezTo>
                    <a:pt x="182009" y="164557"/>
                    <a:pt x="182151" y="164591"/>
                    <a:pt x="182606" y="164606"/>
                  </a:cubicBezTo>
                  <a:cubicBezTo>
                    <a:pt x="182112" y="164589"/>
                    <a:pt x="181975" y="164562"/>
                    <a:pt x="182036" y="164515"/>
                  </a:cubicBezTo>
                  <a:close/>
                  <a:moveTo>
                    <a:pt x="171889" y="1"/>
                  </a:moveTo>
                  <a:cubicBezTo>
                    <a:pt x="169431" y="1"/>
                    <a:pt x="166985" y="62"/>
                    <a:pt x="164556" y="148"/>
                  </a:cubicBezTo>
                  <a:cubicBezTo>
                    <a:pt x="156370" y="512"/>
                    <a:pt x="148378" y="1314"/>
                    <a:pt x="140483" y="1872"/>
                  </a:cubicBezTo>
                  <a:cubicBezTo>
                    <a:pt x="132321" y="2456"/>
                    <a:pt x="124183" y="3379"/>
                    <a:pt x="116020" y="4666"/>
                  </a:cubicBezTo>
                  <a:lnTo>
                    <a:pt x="112960" y="5128"/>
                  </a:lnTo>
                  <a:cubicBezTo>
                    <a:pt x="111964" y="5298"/>
                    <a:pt x="110943" y="5516"/>
                    <a:pt x="109923" y="5686"/>
                  </a:cubicBezTo>
                  <a:lnTo>
                    <a:pt x="106887" y="6269"/>
                  </a:lnTo>
                  <a:lnTo>
                    <a:pt x="105380" y="6537"/>
                  </a:lnTo>
                  <a:lnTo>
                    <a:pt x="103850" y="6877"/>
                  </a:lnTo>
                  <a:cubicBezTo>
                    <a:pt x="101834" y="7314"/>
                    <a:pt x="99817" y="7727"/>
                    <a:pt x="97777" y="8188"/>
                  </a:cubicBezTo>
                  <a:lnTo>
                    <a:pt x="91704" y="9719"/>
                  </a:lnTo>
                  <a:cubicBezTo>
                    <a:pt x="90878" y="9913"/>
                    <a:pt x="90052" y="10180"/>
                    <a:pt x="89226" y="10423"/>
                  </a:cubicBezTo>
                  <a:lnTo>
                    <a:pt x="86797" y="11128"/>
                  </a:lnTo>
                  <a:lnTo>
                    <a:pt x="84416" y="11857"/>
                  </a:lnTo>
                  <a:cubicBezTo>
                    <a:pt x="83615" y="12099"/>
                    <a:pt x="82861" y="12391"/>
                    <a:pt x="82108" y="12634"/>
                  </a:cubicBezTo>
                  <a:lnTo>
                    <a:pt x="77614" y="14213"/>
                  </a:lnTo>
                  <a:cubicBezTo>
                    <a:pt x="76157" y="14747"/>
                    <a:pt x="74748" y="15355"/>
                    <a:pt x="73363" y="15889"/>
                  </a:cubicBezTo>
                  <a:lnTo>
                    <a:pt x="71323" y="16739"/>
                  </a:lnTo>
                  <a:lnTo>
                    <a:pt x="70327" y="17152"/>
                  </a:lnTo>
                  <a:lnTo>
                    <a:pt x="69331" y="17590"/>
                  </a:lnTo>
                  <a:lnTo>
                    <a:pt x="65517" y="19363"/>
                  </a:lnTo>
                  <a:lnTo>
                    <a:pt x="63671" y="20213"/>
                  </a:lnTo>
                  <a:lnTo>
                    <a:pt x="61922" y="21136"/>
                  </a:lnTo>
                  <a:lnTo>
                    <a:pt x="58521" y="22910"/>
                  </a:lnTo>
                  <a:lnTo>
                    <a:pt x="62772" y="21088"/>
                  </a:lnTo>
                  <a:lnTo>
                    <a:pt x="63841" y="20650"/>
                  </a:lnTo>
                  <a:lnTo>
                    <a:pt x="64909" y="20213"/>
                  </a:lnTo>
                  <a:lnTo>
                    <a:pt x="67072" y="19387"/>
                  </a:lnTo>
                  <a:lnTo>
                    <a:pt x="69234" y="18561"/>
                  </a:lnTo>
                  <a:cubicBezTo>
                    <a:pt x="69962" y="18270"/>
                    <a:pt x="70691" y="17978"/>
                    <a:pt x="71420" y="17735"/>
                  </a:cubicBezTo>
                  <a:lnTo>
                    <a:pt x="75817" y="16229"/>
                  </a:lnTo>
                  <a:cubicBezTo>
                    <a:pt x="76545" y="15962"/>
                    <a:pt x="77274" y="15695"/>
                    <a:pt x="78027" y="15476"/>
                  </a:cubicBezTo>
                  <a:lnTo>
                    <a:pt x="80238" y="14796"/>
                  </a:lnTo>
                  <a:cubicBezTo>
                    <a:pt x="81720" y="14334"/>
                    <a:pt x="83202" y="13873"/>
                    <a:pt x="84708" y="13411"/>
                  </a:cubicBezTo>
                  <a:lnTo>
                    <a:pt x="89202" y="12172"/>
                  </a:lnTo>
                  <a:lnTo>
                    <a:pt x="91461" y="11565"/>
                  </a:lnTo>
                  <a:lnTo>
                    <a:pt x="93744" y="11031"/>
                  </a:lnTo>
                  <a:lnTo>
                    <a:pt x="98287" y="9913"/>
                  </a:lnTo>
                  <a:cubicBezTo>
                    <a:pt x="99817" y="9597"/>
                    <a:pt x="101372" y="9282"/>
                    <a:pt x="102878" y="8942"/>
                  </a:cubicBezTo>
                  <a:lnTo>
                    <a:pt x="105186" y="8480"/>
                  </a:lnTo>
                  <a:cubicBezTo>
                    <a:pt x="105963" y="8310"/>
                    <a:pt x="106716" y="8188"/>
                    <a:pt x="107494" y="8043"/>
                  </a:cubicBezTo>
                  <a:lnTo>
                    <a:pt x="112134" y="7217"/>
                  </a:lnTo>
                  <a:cubicBezTo>
                    <a:pt x="118328" y="6197"/>
                    <a:pt x="124547" y="5322"/>
                    <a:pt x="130839" y="4715"/>
                  </a:cubicBezTo>
                  <a:lnTo>
                    <a:pt x="133195" y="4472"/>
                  </a:lnTo>
                  <a:lnTo>
                    <a:pt x="134361" y="4350"/>
                  </a:lnTo>
                  <a:lnTo>
                    <a:pt x="135551" y="4277"/>
                  </a:lnTo>
                  <a:lnTo>
                    <a:pt x="140264" y="3913"/>
                  </a:lnTo>
                  <a:lnTo>
                    <a:pt x="141454" y="3816"/>
                  </a:lnTo>
                  <a:lnTo>
                    <a:pt x="142596" y="3743"/>
                  </a:lnTo>
                  <a:lnTo>
                    <a:pt x="144928" y="3573"/>
                  </a:lnTo>
                  <a:lnTo>
                    <a:pt x="149568" y="3209"/>
                  </a:lnTo>
                  <a:cubicBezTo>
                    <a:pt x="155811" y="2747"/>
                    <a:pt x="162151" y="2261"/>
                    <a:pt x="168589" y="2140"/>
                  </a:cubicBezTo>
                  <a:lnTo>
                    <a:pt x="171018" y="2115"/>
                  </a:lnTo>
                  <a:cubicBezTo>
                    <a:pt x="171419" y="2103"/>
                    <a:pt x="171820" y="2097"/>
                    <a:pt x="172224" y="2097"/>
                  </a:cubicBezTo>
                  <a:cubicBezTo>
                    <a:pt x="172628" y="2097"/>
                    <a:pt x="173034" y="2103"/>
                    <a:pt x="173447" y="2115"/>
                  </a:cubicBezTo>
                  <a:lnTo>
                    <a:pt x="175877" y="2164"/>
                  </a:lnTo>
                  <a:cubicBezTo>
                    <a:pt x="176678" y="2188"/>
                    <a:pt x="177504" y="2237"/>
                    <a:pt x="178330" y="2261"/>
                  </a:cubicBezTo>
                  <a:lnTo>
                    <a:pt x="179545" y="2334"/>
                  </a:lnTo>
                  <a:cubicBezTo>
                    <a:pt x="179958" y="2358"/>
                    <a:pt x="180346" y="2407"/>
                    <a:pt x="180759" y="2431"/>
                  </a:cubicBezTo>
                  <a:lnTo>
                    <a:pt x="183237" y="2650"/>
                  </a:lnTo>
                  <a:lnTo>
                    <a:pt x="185691" y="2941"/>
                  </a:lnTo>
                  <a:cubicBezTo>
                    <a:pt x="186104" y="2990"/>
                    <a:pt x="186517" y="3039"/>
                    <a:pt x="186930" y="3111"/>
                  </a:cubicBezTo>
                  <a:lnTo>
                    <a:pt x="188168" y="3330"/>
                  </a:lnTo>
                  <a:lnTo>
                    <a:pt x="189407" y="3549"/>
                  </a:lnTo>
                  <a:cubicBezTo>
                    <a:pt x="189820" y="3622"/>
                    <a:pt x="190233" y="3694"/>
                    <a:pt x="190646" y="3792"/>
                  </a:cubicBezTo>
                  <a:lnTo>
                    <a:pt x="193124" y="4350"/>
                  </a:lnTo>
                  <a:cubicBezTo>
                    <a:pt x="193537" y="4447"/>
                    <a:pt x="193950" y="4569"/>
                    <a:pt x="194363" y="4690"/>
                  </a:cubicBezTo>
                  <a:lnTo>
                    <a:pt x="195602" y="5079"/>
                  </a:lnTo>
                  <a:lnTo>
                    <a:pt x="196841" y="5443"/>
                  </a:lnTo>
                  <a:lnTo>
                    <a:pt x="198055" y="5905"/>
                  </a:lnTo>
                  <a:cubicBezTo>
                    <a:pt x="201238" y="7144"/>
                    <a:pt x="204299" y="8650"/>
                    <a:pt x="207189" y="10448"/>
                  </a:cubicBezTo>
                  <a:cubicBezTo>
                    <a:pt x="212898" y="13921"/>
                    <a:pt x="217975" y="17954"/>
                    <a:pt x="222955" y="21865"/>
                  </a:cubicBezTo>
                  <a:cubicBezTo>
                    <a:pt x="225433" y="23808"/>
                    <a:pt x="227911" y="25752"/>
                    <a:pt x="230388" y="27574"/>
                  </a:cubicBezTo>
                  <a:cubicBezTo>
                    <a:pt x="231020" y="28035"/>
                    <a:pt x="231627" y="28472"/>
                    <a:pt x="232259" y="28910"/>
                  </a:cubicBezTo>
                  <a:lnTo>
                    <a:pt x="233206" y="29566"/>
                  </a:lnTo>
                  <a:lnTo>
                    <a:pt x="234154" y="30173"/>
                  </a:lnTo>
                  <a:cubicBezTo>
                    <a:pt x="235368" y="30999"/>
                    <a:pt x="236753" y="31849"/>
                    <a:pt x="238065" y="32675"/>
                  </a:cubicBezTo>
                  <a:cubicBezTo>
                    <a:pt x="240761" y="34351"/>
                    <a:pt x="243482" y="36027"/>
                    <a:pt x="246178" y="37752"/>
                  </a:cubicBezTo>
                  <a:cubicBezTo>
                    <a:pt x="248875" y="39477"/>
                    <a:pt x="251571" y="41250"/>
                    <a:pt x="254243" y="43145"/>
                  </a:cubicBezTo>
                  <a:cubicBezTo>
                    <a:pt x="256891" y="45040"/>
                    <a:pt x="259491" y="47032"/>
                    <a:pt x="262017" y="49194"/>
                  </a:cubicBezTo>
                  <a:cubicBezTo>
                    <a:pt x="264543" y="51356"/>
                    <a:pt x="266924" y="53712"/>
                    <a:pt x="269135" y="56214"/>
                  </a:cubicBezTo>
                  <a:lnTo>
                    <a:pt x="269961" y="57161"/>
                  </a:lnTo>
                  <a:cubicBezTo>
                    <a:pt x="270228" y="57477"/>
                    <a:pt x="270495" y="57817"/>
                    <a:pt x="270762" y="58133"/>
                  </a:cubicBezTo>
                  <a:lnTo>
                    <a:pt x="272317" y="60125"/>
                  </a:lnTo>
                  <a:lnTo>
                    <a:pt x="273774" y="62239"/>
                  </a:lnTo>
                  <a:cubicBezTo>
                    <a:pt x="274017" y="62579"/>
                    <a:pt x="274236" y="62943"/>
                    <a:pt x="274455" y="63307"/>
                  </a:cubicBezTo>
                  <a:lnTo>
                    <a:pt x="275111" y="64401"/>
                  </a:lnTo>
                  <a:cubicBezTo>
                    <a:pt x="276811" y="67340"/>
                    <a:pt x="278269" y="70401"/>
                    <a:pt x="279410" y="73607"/>
                  </a:cubicBezTo>
                  <a:cubicBezTo>
                    <a:pt x="280528" y="76790"/>
                    <a:pt x="281354" y="80069"/>
                    <a:pt x="281864" y="83397"/>
                  </a:cubicBezTo>
                  <a:lnTo>
                    <a:pt x="282082" y="84636"/>
                  </a:lnTo>
                  <a:cubicBezTo>
                    <a:pt x="282155" y="85049"/>
                    <a:pt x="282180" y="85462"/>
                    <a:pt x="282228" y="85875"/>
                  </a:cubicBezTo>
                  <a:lnTo>
                    <a:pt x="282350" y="87138"/>
                  </a:lnTo>
                  <a:cubicBezTo>
                    <a:pt x="282398" y="87551"/>
                    <a:pt x="282447" y="87964"/>
                    <a:pt x="282471" y="88377"/>
                  </a:cubicBezTo>
                  <a:lnTo>
                    <a:pt x="282617" y="90879"/>
                  </a:lnTo>
                  <a:lnTo>
                    <a:pt x="282641" y="93381"/>
                  </a:lnTo>
                  <a:cubicBezTo>
                    <a:pt x="282593" y="100037"/>
                    <a:pt x="281524" y="106620"/>
                    <a:pt x="279459" y="112961"/>
                  </a:cubicBezTo>
                  <a:lnTo>
                    <a:pt x="279094" y="114127"/>
                  </a:lnTo>
                  <a:cubicBezTo>
                    <a:pt x="278973" y="114515"/>
                    <a:pt x="278803" y="114904"/>
                    <a:pt x="278657" y="115293"/>
                  </a:cubicBezTo>
                  <a:lnTo>
                    <a:pt x="278220" y="116459"/>
                  </a:lnTo>
                  <a:cubicBezTo>
                    <a:pt x="278074" y="116847"/>
                    <a:pt x="277928" y="117236"/>
                    <a:pt x="277758" y="117600"/>
                  </a:cubicBezTo>
                  <a:lnTo>
                    <a:pt x="276787" y="119884"/>
                  </a:lnTo>
                  <a:lnTo>
                    <a:pt x="275718" y="122094"/>
                  </a:lnTo>
                  <a:cubicBezTo>
                    <a:pt x="274236" y="125058"/>
                    <a:pt x="272536" y="127876"/>
                    <a:pt x="270616" y="130572"/>
                  </a:cubicBezTo>
                  <a:cubicBezTo>
                    <a:pt x="277224" y="121171"/>
                    <a:pt x="281208" y="110191"/>
                    <a:pt x="282204" y="98774"/>
                  </a:cubicBezTo>
                  <a:cubicBezTo>
                    <a:pt x="282447" y="95835"/>
                    <a:pt x="282495" y="92895"/>
                    <a:pt x="282350" y="89980"/>
                  </a:cubicBezTo>
                  <a:cubicBezTo>
                    <a:pt x="282180" y="87017"/>
                    <a:pt x="281815" y="84077"/>
                    <a:pt x="281208" y="81162"/>
                  </a:cubicBezTo>
                  <a:cubicBezTo>
                    <a:pt x="280601" y="78247"/>
                    <a:pt x="279775" y="75381"/>
                    <a:pt x="278706" y="72587"/>
                  </a:cubicBezTo>
                  <a:cubicBezTo>
                    <a:pt x="277637" y="69769"/>
                    <a:pt x="276325" y="67073"/>
                    <a:pt x="274770" y="64498"/>
                  </a:cubicBezTo>
                  <a:cubicBezTo>
                    <a:pt x="274357" y="63842"/>
                    <a:pt x="273993" y="63186"/>
                    <a:pt x="273580" y="62579"/>
                  </a:cubicBezTo>
                  <a:lnTo>
                    <a:pt x="272293" y="60708"/>
                  </a:lnTo>
                  <a:cubicBezTo>
                    <a:pt x="272171" y="60562"/>
                    <a:pt x="272074" y="60417"/>
                    <a:pt x="271953" y="60271"/>
                  </a:cubicBezTo>
                  <a:lnTo>
                    <a:pt x="271612" y="59809"/>
                  </a:lnTo>
                  <a:lnTo>
                    <a:pt x="270932" y="58935"/>
                  </a:lnTo>
                  <a:lnTo>
                    <a:pt x="270228" y="58060"/>
                  </a:lnTo>
                  <a:cubicBezTo>
                    <a:pt x="270009" y="57769"/>
                    <a:pt x="269742" y="57502"/>
                    <a:pt x="269523" y="57210"/>
                  </a:cubicBezTo>
                  <a:cubicBezTo>
                    <a:pt x="267604" y="54951"/>
                    <a:pt x="265539" y="52837"/>
                    <a:pt x="263353" y="50845"/>
                  </a:cubicBezTo>
                  <a:cubicBezTo>
                    <a:pt x="259005" y="46910"/>
                    <a:pt x="254341" y="43534"/>
                    <a:pt x="249652" y="40424"/>
                  </a:cubicBezTo>
                  <a:cubicBezTo>
                    <a:pt x="244964" y="37339"/>
                    <a:pt x="240251" y="34448"/>
                    <a:pt x="235708" y="31558"/>
                  </a:cubicBezTo>
                  <a:cubicBezTo>
                    <a:pt x="231312" y="28764"/>
                    <a:pt x="227230" y="25533"/>
                    <a:pt x="223125" y="22254"/>
                  </a:cubicBezTo>
                  <a:cubicBezTo>
                    <a:pt x="220186" y="19922"/>
                    <a:pt x="217222" y="17565"/>
                    <a:pt x="214161" y="15330"/>
                  </a:cubicBezTo>
                  <a:cubicBezTo>
                    <a:pt x="211076" y="13023"/>
                    <a:pt x="207845" y="10933"/>
                    <a:pt x="204469" y="9039"/>
                  </a:cubicBezTo>
                  <a:lnTo>
                    <a:pt x="203181" y="8359"/>
                  </a:lnTo>
                  <a:cubicBezTo>
                    <a:pt x="202744" y="8140"/>
                    <a:pt x="202307" y="7897"/>
                    <a:pt x="201869" y="7703"/>
                  </a:cubicBezTo>
                  <a:lnTo>
                    <a:pt x="200509" y="7095"/>
                  </a:lnTo>
                  <a:cubicBezTo>
                    <a:pt x="200072" y="6901"/>
                    <a:pt x="199634" y="6658"/>
                    <a:pt x="199149" y="6488"/>
                  </a:cubicBezTo>
                  <a:lnTo>
                    <a:pt x="197764" y="5954"/>
                  </a:lnTo>
                  <a:cubicBezTo>
                    <a:pt x="197278" y="5784"/>
                    <a:pt x="196817" y="5589"/>
                    <a:pt x="196355" y="5468"/>
                  </a:cubicBezTo>
                  <a:lnTo>
                    <a:pt x="193513" y="4593"/>
                  </a:lnTo>
                  <a:cubicBezTo>
                    <a:pt x="189796" y="3670"/>
                    <a:pt x="186031" y="3014"/>
                    <a:pt x="182217" y="2698"/>
                  </a:cubicBezTo>
                  <a:cubicBezTo>
                    <a:pt x="178826" y="2386"/>
                    <a:pt x="175435" y="2258"/>
                    <a:pt x="172044" y="2258"/>
                  </a:cubicBezTo>
                  <a:cubicBezTo>
                    <a:pt x="171743" y="2258"/>
                    <a:pt x="171441" y="2259"/>
                    <a:pt x="171140" y="2261"/>
                  </a:cubicBezTo>
                  <a:cubicBezTo>
                    <a:pt x="167496" y="2285"/>
                    <a:pt x="163876" y="2480"/>
                    <a:pt x="160305" y="2674"/>
                  </a:cubicBezTo>
                  <a:cubicBezTo>
                    <a:pt x="156734" y="2868"/>
                    <a:pt x="153212" y="3184"/>
                    <a:pt x="149738" y="3476"/>
                  </a:cubicBezTo>
                  <a:lnTo>
                    <a:pt x="139341" y="4326"/>
                  </a:lnTo>
                  <a:lnTo>
                    <a:pt x="134094" y="4763"/>
                  </a:lnTo>
                  <a:lnTo>
                    <a:pt x="128847" y="5322"/>
                  </a:lnTo>
                  <a:cubicBezTo>
                    <a:pt x="127122" y="5492"/>
                    <a:pt x="125373" y="5735"/>
                    <a:pt x="123648" y="5954"/>
                  </a:cubicBezTo>
                  <a:cubicBezTo>
                    <a:pt x="121923" y="6197"/>
                    <a:pt x="120199" y="6391"/>
                    <a:pt x="118474" y="6682"/>
                  </a:cubicBezTo>
                  <a:lnTo>
                    <a:pt x="113300" y="7508"/>
                  </a:lnTo>
                  <a:cubicBezTo>
                    <a:pt x="111599" y="7824"/>
                    <a:pt x="109899" y="8164"/>
                    <a:pt x="108174" y="8456"/>
                  </a:cubicBezTo>
                  <a:lnTo>
                    <a:pt x="105623" y="8942"/>
                  </a:lnTo>
                  <a:lnTo>
                    <a:pt x="103073" y="9500"/>
                  </a:lnTo>
                  <a:lnTo>
                    <a:pt x="100546" y="10059"/>
                  </a:lnTo>
                  <a:cubicBezTo>
                    <a:pt x="99696" y="10253"/>
                    <a:pt x="98846" y="10399"/>
                    <a:pt x="97996" y="10618"/>
                  </a:cubicBezTo>
                  <a:lnTo>
                    <a:pt x="92967" y="11881"/>
                  </a:lnTo>
                  <a:lnTo>
                    <a:pt x="91704" y="12172"/>
                  </a:lnTo>
                  <a:lnTo>
                    <a:pt x="90441" y="12537"/>
                  </a:lnTo>
                  <a:lnTo>
                    <a:pt x="87963" y="13241"/>
                  </a:lnTo>
                  <a:cubicBezTo>
                    <a:pt x="84611" y="14116"/>
                    <a:pt x="81331" y="15233"/>
                    <a:pt x="78027" y="16253"/>
                  </a:cubicBezTo>
                  <a:cubicBezTo>
                    <a:pt x="76400" y="16812"/>
                    <a:pt x="74772" y="17395"/>
                    <a:pt x="73120" y="17978"/>
                  </a:cubicBezTo>
                  <a:cubicBezTo>
                    <a:pt x="72343" y="18270"/>
                    <a:pt x="71517" y="18537"/>
                    <a:pt x="70691" y="18828"/>
                  </a:cubicBezTo>
                  <a:lnTo>
                    <a:pt x="68262" y="19776"/>
                  </a:lnTo>
                  <a:lnTo>
                    <a:pt x="65833" y="20723"/>
                  </a:lnTo>
                  <a:cubicBezTo>
                    <a:pt x="65055" y="21063"/>
                    <a:pt x="64229" y="21355"/>
                    <a:pt x="63452" y="21719"/>
                  </a:cubicBezTo>
                  <a:lnTo>
                    <a:pt x="58666" y="23784"/>
                  </a:lnTo>
                  <a:lnTo>
                    <a:pt x="57646" y="24221"/>
                  </a:lnTo>
                  <a:cubicBezTo>
                    <a:pt x="57306" y="24367"/>
                    <a:pt x="56966" y="24537"/>
                    <a:pt x="56626" y="24707"/>
                  </a:cubicBezTo>
                  <a:lnTo>
                    <a:pt x="54585" y="25679"/>
                  </a:lnTo>
                  <a:lnTo>
                    <a:pt x="52520" y="26651"/>
                  </a:lnTo>
                  <a:lnTo>
                    <a:pt x="51500" y="27136"/>
                  </a:lnTo>
                  <a:cubicBezTo>
                    <a:pt x="51160" y="27282"/>
                    <a:pt x="50820" y="27452"/>
                    <a:pt x="50480" y="27622"/>
                  </a:cubicBezTo>
                  <a:lnTo>
                    <a:pt x="45791" y="30732"/>
                  </a:lnTo>
                  <a:cubicBezTo>
                    <a:pt x="45427" y="30975"/>
                    <a:pt x="45063" y="31217"/>
                    <a:pt x="44698" y="31460"/>
                  </a:cubicBezTo>
                  <a:lnTo>
                    <a:pt x="43678" y="32213"/>
                  </a:lnTo>
                  <a:lnTo>
                    <a:pt x="41710" y="33671"/>
                  </a:lnTo>
                  <a:lnTo>
                    <a:pt x="39961" y="35031"/>
                  </a:lnTo>
                  <a:lnTo>
                    <a:pt x="39160" y="35687"/>
                  </a:lnTo>
                  <a:cubicBezTo>
                    <a:pt x="38892" y="35882"/>
                    <a:pt x="38650" y="36124"/>
                    <a:pt x="38382" y="36343"/>
                  </a:cubicBezTo>
                  <a:cubicBezTo>
                    <a:pt x="37411" y="37218"/>
                    <a:pt x="36560" y="37995"/>
                    <a:pt x="35880" y="38699"/>
                  </a:cubicBezTo>
                  <a:cubicBezTo>
                    <a:pt x="34520" y="40084"/>
                    <a:pt x="33791" y="41056"/>
                    <a:pt x="34034" y="41396"/>
                  </a:cubicBezTo>
                  <a:cubicBezTo>
                    <a:pt x="34094" y="41474"/>
                    <a:pt x="34212" y="41515"/>
                    <a:pt x="34392" y="41515"/>
                  </a:cubicBezTo>
                  <a:cubicBezTo>
                    <a:pt x="34934" y="41515"/>
                    <a:pt x="36041" y="41142"/>
                    <a:pt x="37848" y="40303"/>
                  </a:cubicBezTo>
                  <a:cubicBezTo>
                    <a:pt x="38455" y="40011"/>
                    <a:pt x="39135" y="39671"/>
                    <a:pt x="39913" y="39282"/>
                  </a:cubicBezTo>
                  <a:cubicBezTo>
                    <a:pt x="40301" y="39112"/>
                    <a:pt x="40690" y="38894"/>
                    <a:pt x="41127" y="38675"/>
                  </a:cubicBezTo>
                  <a:lnTo>
                    <a:pt x="42488" y="38019"/>
                  </a:lnTo>
                  <a:cubicBezTo>
                    <a:pt x="43435" y="37558"/>
                    <a:pt x="44480" y="37023"/>
                    <a:pt x="45597" y="36440"/>
                  </a:cubicBezTo>
                  <a:lnTo>
                    <a:pt x="47370" y="35541"/>
                  </a:lnTo>
                  <a:lnTo>
                    <a:pt x="49338" y="34618"/>
                  </a:lnTo>
                  <a:lnTo>
                    <a:pt x="51500" y="33404"/>
                  </a:lnTo>
                  <a:lnTo>
                    <a:pt x="52715" y="32748"/>
                  </a:lnTo>
                  <a:cubicBezTo>
                    <a:pt x="53152" y="32529"/>
                    <a:pt x="53565" y="32286"/>
                    <a:pt x="54002" y="32068"/>
                  </a:cubicBezTo>
                  <a:lnTo>
                    <a:pt x="59274" y="29444"/>
                  </a:lnTo>
                  <a:lnTo>
                    <a:pt x="59881" y="29128"/>
                  </a:lnTo>
                  <a:lnTo>
                    <a:pt x="60488" y="28861"/>
                  </a:lnTo>
                  <a:lnTo>
                    <a:pt x="61654" y="28351"/>
                  </a:lnTo>
                  <a:lnTo>
                    <a:pt x="63598" y="27452"/>
                  </a:lnTo>
                  <a:lnTo>
                    <a:pt x="65395" y="26651"/>
                  </a:lnTo>
                  <a:cubicBezTo>
                    <a:pt x="65757" y="26575"/>
                    <a:pt x="66038" y="26542"/>
                    <a:pt x="66253" y="26542"/>
                  </a:cubicBezTo>
                  <a:cubicBezTo>
                    <a:pt x="66730" y="26542"/>
                    <a:pt x="66871" y="26707"/>
                    <a:pt x="66804" y="26942"/>
                  </a:cubicBezTo>
                  <a:cubicBezTo>
                    <a:pt x="66707" y="27258"/>
                    <a:pt x="66197" y="27817"/>
                    <a:pt x="65687" y="28375"/>
                  </a:cubicBezTo>
                  <a:cubicBezTo>
                    <a:pt x="83323" y="20820"/>
                    <a:pt x="102077" y="15986"/>
                    <a:pt x="121098" y="13241"/>
                  </a:cubicBezTo>
                  <a:lnTo>
                    <a:pt x="128239" y="12318"/>
                  </a:lnTo>
                  <a:cubicBezTo>
                    <a:pt x="130644" y="12075"/>
                    <a:pt x="133025" y="11808"/>
                    <a:pt x="135430" y="11565"/>
                  </a:cubicBezTo>
                  <a:lnTo>
                    <a:pt x="149908" y="10448"/>
                  </a:lnTo>
                  <a:cubicBezTo>
                    <a:pt x="154742" y="10059"/>
                    <a:pt x="159552" y="9695"/>
                    <a:pt x="164338" y="9476"/>
                  </a:cubicBezTo>
                  <a:cubicBezTo>
                    <a:pt x="166718" y="9354"/>
                    <a:pt x="169093" y="9294"/>
                    <a:pt x="171468" y="9294"/>
                  </a:cubicBezTo>
                  <a:cubicBezTo>
                    <a:pt x="173842" y="9294"/>
                    <a:pt x="176217" y="9354"/>
                    <a:pt x="178597" y="9476"/>
                  </a:cubicBezTo>
                  <a:cubicBezTo>
                    <a:pt x="179326" y="9500"/>
                    <a:pt x="180055" y="9573"/>
                    <a:pt x="180784" y="9646"/>
                  </a:cubicBezTo>
                  <a:lnTo>
                    <a:pt x="181877" y="9719"/>
                  </a:lnTo>
                  <a:cubicBezTo>
                    <a:pt x="182241" y="9743"/>
                    <a:pt x="182606" y="9767"/>
                    <a:pt x="182970" y="9840"/>
                  </a:cubicBezTo>
                  <a:lnTo>
                    <a:pt x="185132" y="10108"/>
                  </a:lnTo>
                  <a:lnTo>
                    <a:pt x="185666" y="10156"/>
                  </a:lnTo>
                  <a:cubicBezTo>
                    <a:pt x="185861" y="10180"/>
                    <a:pt x="186031" y="10229"/>
                    <a:pt x="186201" y="10253"/>
                  </a:cubicBezTo>
                  <a:lnTo>
                    <a:pt x="187270" y="10448"/>
                  </a:lnTo>
                  <a:lnTo>
                    <a:pt x="188339" y="10618"/>
                  </a:lnTo>
                  <a:cubicBezTo>
                    <a:pt x="188509" y="10666"/>
                    <a:pt x="188703" y="10691"/>
                    <a:pt x="188873" y="10715"/>
                  </a:cubicBezTo>
                  <a:lnTo>
                    <a:pt x="189407" y="10836"/>
                  </a:lnTo>
                  <a:lnTo>
                    <a:pt x="191472" y="11322"/>
                  </a:lnTo>
                  <a:cubicBezTo>
                    <a:pt x="191837" y="11419"/>
                    <a:pt x="192152" y="11541"/>
                    <a:pt x="192493" y="11638"/>
                  </a:cubicBezTo>
                  <a:lnTo>
                    <a:pt x="193513" y="11929"/>
                  </a:lnTo>
                  <a:lnTo>
                    <a:pt x="194533" y="12245"/>
                  </a:lnTo>
                  <a:cubicBezTo>
                    <a:pt x="194849" y="12367"/>
                    <a:pt x="195165" y="12488"/>
                    <a:pt x="195505" y="12610"/>
                  </a:cubicBezTo>
                  <a:cubicBezTo>
                    <a:pt x="196817" y="13071"/>
                    <a:pt x="198080" y="13678"/>
                    <a:pt x="199367" y="14286"/>
                  </a:cubicBezTo>
                  <a:lnTo>
                    <a:pt x="201262" y="15282"/>
                  </a:lnTo>
                  <a:cubicBezTo>
                    <a:pt x="201894" y="15622"/>
                    <a:pt x="202501" y="16011"/>
                    <a:pt x="203133" y="16351"/>
                  </a:cubicBezTo>
                  <a:cubicBezTo>
                    <a:pt x="205610" y="17832"/>
                    <a:pt x="208015" y="19460"/>
                    <a:pt x="210396" y="21209"/>
                  </a:cubicBezTo>
                  <a:cubicBezTo>
                    <a:pt x="215157" y="24707"/>
                    <a:pt x="219773" y="28545"/>
                    <a:pt x="224655" y="32238"/>
                  </a:cubicBezTo>
                  <a:cubicBezTo>
                    <a:pt x="225870" y="33137"/>
                    <a:pt x="227109" y="34060"/>
                    <a:pt x="228396" y="34934"/>
                  </a:cubicBezTo>
                  <a:lnTo>
                    <a:pt x="229344" y="35614"/>
                  </a:lnTo>
                  <a:lnTo>
                    <a:pt x="230316" y="36270"/>
                  </a:lnTo>
                  <a:cubicBezTo>
                    <a:pt x="230971" y="36683"/>
                    <a:pt x="231627" y="37145"/>
                    <a:pt x="232259" y="37533"/>
                  </a:cubicBezTo>
                  <a:lnTo>
                    <a:pt x="239838" y="42295"/>
                  </a:lnTo>
                  <a:cubicBezTo>
                    <a:pt x="242365" y="43898"/>
                    <a:pt x="244818" y="45477"/>
                    <a:pt x="247223" y="47129"/>
                  </a:cubicBezTo>
                  <a:cubicBezTo>
                    <a:pt x="248438" y="47955"/>
                    <a:pt x="249652" y="48781"/>
                    <a:pt x="250794" y="49631"/>
                  </a:cubicBezTo>
                  <a:cubicBezTo>
                    <a:pt x="251960" y="50505"/>
                    <a:pt x="253102" y="51356"/>
                    <a:pt x="254219" y="52254"/>
                  </a:cubicBezTo>
                  <a:cubicBezTo>
                    <a:pt x="258713" y="55825"/>
                    <a:pt x="262746" y="59761"/>
                    <a:pt x="266025" y="64158"/>
                  </a:cubicBezTo>
                  <a:cubicBezTo>
                    <a:pt x="267629" y="66344"/>
                    <a:pt x="269037" y="68676"/>
                    <a:pt x="270228" y="71105"/>
                  </a:cubicBezTo>
                  <a:cubicBezTo>
                    <a:pt x="271370" y="73559"/>
                    <a:pt x="272341" y="76109"/>
                    <a:pt x="273070" y="78709"/>
                  </a:cubicBezTo>
                  <a:cubicBezTo>
                    <a:pt x="274386" y="83525"/>
                    <a:pt x="274985" y="88486"/>
                    <a:pt x="274868" y="93457"/>
                  </a:cubicBezTo>
                  <a:lnTo>
                    <a:pt x="274868" y="93457"/>
                  </a:lnTo>
                  <a:lnTo>
                    <a:pt x="274868" y="91170"/>
                  </a:lnTo>
                  <a:lnTo>
                    <a:pt x="274843" y="90660"/>
                  </a:lnTo>
                  <a:lnTo>
                    <a:pt x="274746" y="88571"/>
                  </a:lnTo>
                  <a:lnTo>
                    <a:pt x="274528" y="86531"/>
                  </a:lnTo>
                  <a:cubicBezTo>
                    <a:pt x="274212" y="83786"/>
                    <a:pt x="273677" y="81089"/>
                    <a:pt x="272924" y="78417"/>
                  </a:cubicBezTo>
                  <a:cubicBezTo>
                    <a:pt x="272147" y="75794"/>
                    <a:pt x="271151" y="73243"/>
                    <a:pt x="269936" y="70789"/>
                  </a:cubicBezTo>
                  <a:lnTo>
                    <a:pt x="269013" y="68967"/>
                  </a:lnTo>
                  <a:lnTo>
                    <a:pt x="267944" y="67194"/>
                  </a:lnTo>
                  <a:lnTo>
                    <a:pt x="267701" y="66757"/>
                  </a:lnTo>
                  <a:lnTo>
                    <a:pt x="267386" y="66344"/>
                  </a:lnTo>
                  <a:lnTo>
                    <a:pt x="266778" y="65494"/>
                  </a:lnTo>
                  <a:lnTo>
                    <a:pt x="266195" y="64643"/>
                  </a:lnTo>
                  <a:lnTo>
                    <a:pt x="265564" y="63818"/>
                  </a:lnTo>
                  <a:lnTo>
                    <a:pt x="264932" y="62992"/>
                  </a:lnTo>
                  <a:cubicBezTo>
                    <a:pt x="264738" y="62724"/>
                    <a:pt x="264519" y="62457"/>
                    <a:pt x="264300" y="62190"/>
                  </a:cubicBezTo>
                  <a:lnTo>
                    <a:pt x="262940" y="60587"/>
                  </a:lnTo>
                  <a:cubicBezTo>
                    <a:pt x="261993" y="59566"/>
                    <a:pt x="261045" y="58522"/>
                    <a:pt x="260025" y="57550"/>
                  </a:cubicBezTo>
                  <a:cubicBezTo>
                    <a:pt x="257984" y="55582"/>
                    <a:pt x="255822" y="53712"/>
                    <a:pt x="253588" y="51963"/>
                  </a:cubicBezTo>
                  <a:cubicBezTo>
                    <a:pt x="249069" y="48416"/>
                    <a:pt x="244138" y="45210"/>
                    <a:pt x="239134" y="42027"/>
                  </a:cubicBezTo>
                  <a:lnTo>
                    <a:pt x="231554" y="37266"/>
                  </a:lnTo>
                  <a:cubicBezTo>
                    <a:pt x="228907" y="35566"/>
                    <a:pt x="226429" y="33768"/>
                    <a:pt x="224000" y="31922"/>
                  </a:cubicBezTo>
                  <a:cubicBezTo>
                    <a:pt x="219165" y="28229"/>
                    <a:pt x="214598" y="24440"/>
                    <a:pt x="209886" y="20990"/>
                  </a:cubicBezTo>
                  <a:cubicBezTo>
                    <a:pt x="207578" y="19290"/>
                    <a:pt x="205173" y="17687"/>
                    <a:pt x="202695" y="16205"/>
                  </a:cubicBezTo>
                  <a:cubicBezTo>
                    <a:pt x="201481" y="15476"/>
                    <a:pt x="200242" y="14845"/>
                    <a:pt x="199003" y="14189"/>
                  </a:cubicBezTo>
                  <a:lnTo>
                    <a:pt x="197108" y="13314"/>
                  </a:lnTo>
                  <a:cubicBezTo>
                    <a:pt x="196792" y="13168"/>
                    <a:pt x="196476" y="13071"/>
                    <a:pt x="196136" y="12925"/>
                  </a:cubicBezTo>
                  <a:lnTo>
                    <a:pt x="195189" y="12561"/>
                  </a:lnTo>
                  <a:cubicBezTo>
                    <a:pt x="194557" y="12318"/>
                    <a:pt x="193901" y="12099"/>
                    <a:pt x="193221" y="11905"/>
                  </a:cubicBezTo>
                  <a:lnTo>
                    <a:pt x="192225" y="11614"/>
                  </a:lnTo>
                  <a:lnTo>
                    <a:pt x="191739" y="11444"/>
                  </a:lnTo>
                  <a:lnTo>
                    <a:pt x="191229" y="11322"/>
                  </a:lnTo>
                  <a:lnTo>
                    <a:pt x="189189" y="10836"/>
                  </a:lnTo>
                  <a:cubicBezTo>
                    <a:pt x="188849" y="10763"/>
                    <a:pt x="188484" y="10691"/>
                    <a:pt x="188144" y="10642"/>
                  </a:cubicBezTo>
                  <a:lnTo>
                    <a:pt x="187100" y="10448"/>
                  </a:lnTo>
                  <a:cubicBezTo>
                    <a:pt x="185715" y="10180"/>
                    <a:pt x="184282" y="10035"/>
                    <a:pt x="182873" y="9840"/>
                  </a:cubicBezTo>
                  <a:cubicBezTo>
                    <a:pt x="182144" y="9767"/>
                    <a:pt x="181440" y="9719"/>
                    <a:pt x="180711" y="9646"/>
                  </a:cubicBezTo>
                  <a:cubicBezTo>
                    <a:pt x="180006" y="9597"/>
                    <a:pt x="179278" y="9500"/>
                    <a:pt x="178549" y="9500"/>
                  </a:cubicBezTo>
                  <a:cubicBezTo>
                    <a:pt x="176287" y="9385"/>
                    <a:pt x="174025" y="9330"/>
                    <a:pt x="171763" y="9330"/>
                  </a:cubicBezTo>
                  <a:cubicBezTo>
                    <a:pt x="169264" y="9330"/>
                    <a:pt x="166764" y="9397"/>
                    <a:pt x="164265" y="9525"/>
                  </a:cubicBezTo>
                  <a:cubicBezTo>
                    <a:pt x="159479" y="9767"/>
                    <a:pt x="154621" y="10156"/>
                    <a:pt x="149762" y="10569"/>
                  </a:cubicBezTo>
                  <a:cubicBezTo>
                    <a:pt x="147333" y="10788"/>
                    <a:pt x="144880" y="10982"/>
                    <a:pt x="142402" y="11176"/>
                  </a:cubicBezTo>
                  <a:lnTo>
                    <a:pt x="135163" y="11784"/>
                  </a:lnTo>
                  <a:lnTo>
                    <a:pt x="127924" y="12561"/>
                  </a:lnTo>
                  <a:lnTo>
                    <a:pt x="120709" y="13557"/>
                  </a:lnTo>
                  <a:cubicBezTo>
                    <a:pt x="101518" y="16424"/>
                    <a:pt x="82546" y="21476"/>
                    <a:pt x="64739" y="29347"/>
                  </a:cubicBezTo>
                  <a:cubicBezTo>
                    <a:pt x="64352" y="29816"/>
                    <a:pt x="64239" y="30165"/>
                    <a:pt x="64800" y="30165"/>
                  </a:cubicBezTo>
                  <a:cubicBezTo>
                    <a:pt x="64908" y="30165"/>
                    <a:pt x="65040" y="30152"/>
                    <a:pt x="65201" y="30124"/>
                  </a:cubicBezTo>
                  <a:cubicBezTo>
                    <a:pt x="66027" y="29979"/>
                    <a:pt x="66829" y="29760"/>
                    <a:pt x="67630" y="29468"/>
                  </a:cubicBezTo>
                  <a:cubicBezTo>
                    <a:pt x="68796" y="29128"/>
                    <a:pt x="70302" y="28618"/>
                    <a:pt x="72294" y="27914"/>
                  </a:cubicBezTo>
                  <a:lnTo>
                    <a:pt x="73436" y="27549"/>
                  </a:lnTo>
                  <a:cubicBezTo>
                    <a:pt x="73825" y="27404"/>
                    <a:pt x="74238" y="27258"/>
                    <a:pt x="74699" y="27112"/>
                  </a:cubicBezTo>
                  <a:cubicBezTo>
                    <a:pt x="75622" y="26821"/>
                    <a:pt x="76618" y="26480"/>
                    <a:pt x="77712" y="26116"/>
                  </a:cubicBezTo>
                  <a:cubicBezTo>
                    <a:pt x="78780" y="25752"/>
                    <a:pt x="79946" y="25339"/>
                    <a:pt x="81210" y="24926"/>
                  </a:cubicBezTo>
                  <a:lnTo>
                    <a:pt x="85194" y="23687"/>
                  </a:lnTo>
                  <a:lnTo>
                    <a:pt x="87356" y="22982"/>
                  </a:lnTo>
                  <a:lnTo>
                    <a:pt x="89590" y="22326"/>
                  </a:lnTo>
                  <a:cubicBezTo>
                    <a:pt x="91145" y="21889"/>
                    <a:pt x="92724" y="21428"/>
                    <a:pt x="94352" y="20966"/>
                  </a:cubicBezTo>
                  <a:lnTo>
                    <a:pt x="99405" y="19654"/>
                  </a:lnTo>
                  <a:lnTo>
                    <a:pt x="100716" y="19314"/>
                  </a:lnTo>
                  <a:lnTo>
                    <a:pt x="102028" y="19023"/>
                  </a:lnTo>
                  <a:lnTo>
                    <a:pt x="104700" y="18415"/>
                  </a:lnTo>
                  <a:lnTo>
                    <a:pt x="107421" y="17808"/>
                  </a:lnTo>
                  <a:lnTo>
                    <a:pt x="110166" y="17249"/>
                  </a:lnTo>
                  <a:lnTo>
                    <a:pt x="112935" y="16691"/>
                  </a:lnTo>
                  <a:lnTo>
                    <a:pt x="114320" y="16424"/>
                  </a:lnTo>
                  <a:lnTo>
                    <a:pt x="115705" y="16181"/>
                  </a:lnTo>
                  <a:lnTo>
                    <a:pt x="121292" y="15233"/>
                  </a:lnTo>
                  <a:lnTo>
                    <a:pt x="126831" y="14456"/>
                  </a:lnTo>
                  <a:lnTo>
                    <a:pt x="128191" y="14261"/>
                  </a:lnTo>
                  <a:lnTo>
                    <a:pt x="129551" y="14116"/>
                  </a:lnTo>
                  <a:lnTo>
                    <a:pt x="132248" y="13800"/>
                  </a:lnTo>
                  <a:lnTo>
                    <a:pt x="134871" y="13508"/>
                  </a:lnTo>
                  <a:cubicBezTo>
                    <a:pt x="135746" y="13411"/>
                    <a:pt x="136620" y="13338"/>
                    <a:pt x="137471" y="13266"/>
                  </a:cubicBezTo>
                  <a:lnTo>
                    <a:pt x="142426" y="12853"/>
                  </a:lnTo>
                  <a:lnTo>
                    <a:pt x="147163" y="12512"/>
                  </a:lnTo>
                  <a:cubicBezTo>
                    <a:pt x="151317" y="12245"/>
                    <a:pt x="155423" y="11929"/>
                    <a:pt x="159528" y="11711"/>
                  </a:cubicBezTo>
                  <a:cubicBezTo>
                    <a:pt x="163335" y="11486"/>
                    <a:pt x="167122" y="11344"/>
                    <a:pt x="170888" y="11344"/>
                  </a:cubicBezTo>
                  <a:cubicBezTo>
                    <a:pt x="171182" y="11344"/>
                    <a:pt x="171477" y="11345"/>
                    <a:pt x="171771" y="11346"/>
                  </a:cubicBezTo>
                  <a:cubicBezTo>
                    <a:pt x="175779" y="11346"/>
                    <a:pt x="179788" y="11589"/>
                    <a:pt x="183772" y="12075"/>
                  </a:cubicBezTo>
                  <a:cubicBezTo>
                    <a:pt x="187585" y="12512"/>
                    <a:pt x="191326" y="13411"/>
                    <a:pt x="194922" y="14747"/>
                  </a:cubicBezTo>
                  <a:cubicBezTo>
                    <a:pt x="198371" y="16083"/>
                    <a:pt x="201796" y="18002"/>
                    <a:pt x="205149" y="20262"/>
                  </a:cubicBezTo>
                  <a:cubicBezTo>
                    <a:pt x="208477" y="22497"/>
                    <a:pt x="211781" y="25047"/>
                    <a:pt x="215133" y="27671"/>
                  </a:cubicBezTo>
                  <a:cubicBezTo>
                    <a:pt x="218510" y="30319"/>
                    <a:pt x="221910" y="33064"/>
                    <a:pt x="225554" y="35711"/>
                  </a:cubicBezTo>
                  <a:cubicBezTo>
                    <a:pt x="226502" y="36343"/>
                    <a:pt x="227401" y="37023"/>
                    <a:pt x="228372" y="37655"/>
                  </a:cubicBezTo>
                  <a:lnTo>
                    <a:pt x="229805" y="38602"/>
                  </a:lnTo>
                  <a:lnTo>
                    <a:pt x="230534" y="39088"/>
                  </a:lnTo>
                  <a:lnTo>
                    <a:pt x="231214" y="39501"/>
                  </a:lnTo>
                  <a:lnTo>
                    <a:pt x="236729" y="42951"/>
                  </a:lnTo>
                  <a:cubicBezTo>
                    <a:pt x="240373" y="45234"/>
                    <a:pt x="243944" y="47493"/>
                    <a:pt x="247369" y="49850"/>
                  </a:cubicBezTo>
                  <a:cubicBezTo>
                    <a:pt x="250721" y="52157"/>
                    <a:pt x="253928" y="54659"/>
                    <a:pt x="256940" y="57356"/>
                  </a:cubicBezTo>
                  <a:cubicBezTo>
                    <a:pt x="259855" y="59955"/>
                    <a:pt x="262503" y="62846"/>
                    <a:pt x="264811" y="65980"/>
                  </a:cubicBezTo>
                  <a:cubicBezTo>
                    <a:pt x="266997" y="69040"/>
                    <a:pt x="268770" y="72368"/>
                    <a:pt x="270082" y="75891"/>
                  </a:cubicBezTo>
                  <a:lnTo>
                    <a:pt x="270349" y="76547"/>
                  </a:lnTo>
                  <a:cubicBezTo>
                    <a:pt x="270422" y="76765"/>
                    <a:pt x="270495" y="76984"/>
                    <a:pt x="270568" y="77202"/>
                  </a:cubicBezTo>
                  <a:lnTo>
                    <a:pt x="270981" y="78539"/>
                  </a:lnTo>
                  <a:cubicBezTo>
                    <a:pt x="271151" y="79000"/>
                    <a:pt x="271248" y="79462"/>
                    <a:pt x="271370" y="79899"/>
                  </a:cubicBezTo>
                  <a:lnTo>
                    <a:pt x="271734" y="81284"/>
                  </a:lnTo>
                  <a:lnTo>
                    <a:pt x="272050" y="82668"/>
                  </a:lnTo>
                  <a:cubicBezTo>
                    <a:pt x="272123" y="83130"/>
                    <a:pt x="272244" y="83591"/>
                    <a:pt x="272317" y="84053"/>
                  </a:cubicBezTo>
                  <a:lnTo>
                    <a:pt x="272536" y="85462"/>
                  </a:lnTo>
                  <a:lnTo>
                    <a:pt x="272633" y="86166"/>
                  </a:lnTo>
                  <a:cubicBezTo>
                    <a:pt x="272681" y="86385"/>
                    <a:pt x="272706" y="86628"/>
                    <a:pt x="272730" y="86871"/>
                  </a:cubicBezTo>
                  <a:cubicBezTo>
                    <a:pt x="273143" y="90636"/>
                    <a:pt x="273167" y="94426"/>
                    <a:pt x="272778" y="98215"/>
                  </a:cubicBezTo>
                  <a:cubicBezTo>
                    <a:pt x="272754" y="98677"/>
                    <a:pt x="272681" y="99138"/>
                    <a:pt x="272608" y="99624"/>
                  </a:cubicBezTo>
                  <a:lnTo>
                    <a:pt x="272414" y="101009"/>
                  </a:lnTo>
                  <a:cubicBezTo>
                    <a:pt x="272268" y="101956"/>
                    <a:pt x="272074" y="102879"/>
                    <a:pt x="271928" y="103802"/>
                  </a:cubicBezTo>
                  <a:cubicBezTo>
                    <a:pt x="271710" y="104750"/>
                    <a:pt x="271515" y="105649"/>
                    <a:pt x="271272" y="106572"/>
                  </a:cubicBezTo>
                  <a:lnTo>
                    <a:pt x="270884" y="107932"/>
                  </a:lnTo>
                  <a:cubicBezTo>
                    <a:pt x="270762" y="108369"/>
                    <a:pt x="270641" y="108831"/>
                    <a:pt x="270471" y="109268"/>
                  </a:cubicBezTo>
                  <a:cubicBezTo>
                    <a:pt x="269353" y="112815"/>
                    <a:pt x="267871" y="116264"/>
                    <a:pt x="266050" y="119519"/>
                  </a:cubicBezTo>
                  <a:lnTo>
                    <a:pt x="265564" y="120394"/>
                  </a:lnTo>
                  <a:lnTo>
                    <a:pt x="265029" y="121244"/>
                  </a:lnTo>
                  <a:lnTo>
                    <a:pt x="264495" y="122119"/>
                  </a:lnTo>
                  <a:lnTo>
                    <a:pt x="264252" y="122532"/>
                  </a:lnTo>
                  <a:lnTo>
                    <a:pt x="263960" y="122945"/>
                  </a:lnTo>
                  <a:lnTo>
                    <a:pt x="262843" y="124596"/>
                  </a:lnTo>
                  <a:lnTo>
                    <a:pt x="261628" y="126200"/>
                  </a:lnTo>
                  <a:cubicBezTo>
                    <a:pt x="260001" y="128289"/>
                    <a:pt x="258203" y="130257"/>
                    <a:pt x="256284" y="132054"/>
                  </a:cubicBezTo>
                  <a:cubicBezTo>
                    <a:pt x="254341" y="133828"/>
                    <a:pt x="252276" y="135431"/>
                    <a:pt x="250089" y="136864"/>
                  </a:cubicBezTo>
                  <a:lnTo>
                    <a:pt x="248389" y="137933"/>
                  </a:lnTo>
                  <a:lnTo>
                    <a:pt x="246616" y="138929"/>
                  </a:lnTo>
                  <a:lnTo>
                    <a:pt x="246178" y="139196"/>
                  </a:lnTo>
                  <a:lnTo>
                    <a:pt x="245741" y="139415"/>
                  </a:lnTo>
                  <a:lnTo>
                    <a:pt x="244818" y="139876"/>
                  </a:lnTo>
                  <a:lnTo>
                    <a:pt x="243919" y="140338"/>
                  </a:lnTo>
                  <a:lnTo>
                    <a:pt x="242996" y="140775"/>
                  </a:lnTo>
                  <a:lnTo>
                    <a:pt x="242049" y="141188"/>
                  </a:lnTo>
                  <a:lnTo>
                    <a:pt x="241587" y="141407"/>
                  </a:lnTo>
                  <a:lnTo>
                    <a:pt x="241126" y="141601"/>
                  </a:lnTo>
                  <a:lnTo>
                    <a:pt x="239231" y="142403"/>
                  </a:lnTo>
                  <a:lnTo>
                    <a:pt x="237287" y="143131"/>
                  </a:lnTo>
                  <a:cubicBezTo>
                    <a:pt x="236656" y="143399"/>
                    <a:pt x="235976" y="143593"/>
                    <a:pt x="235344" y="143836"/>
                  </a:cubicBezTo>
                  <a:cubicBezTo>
                    <a:pt x="232721" y="144735"/>
                    <a:pt x="230000" y="145512"/>
                    <a:pt x="227255" y="146192"/>
                  </a:cubicBezTo>
                  <a:cubicBezTo>
                    <a:pt x="224485" y="146872"/>
                    <a:pt x="221692" y="147455"/>
                    <a:pt x="218850" y="147990"/>
                  </a:cubicBezTo>
                  <a:cubicBezTo>
                    <a:pt x="216007" y="148500"/>
                    <a:pt x="213117" y="148986"/>
                    <a:pt x="210226" y="149374"/>
                  </a:cubicBezTo>
                  <a:cubicBezTo>
                    <a:pt x="194787" y="151592"/>
                    <a:pt x="179230" y="152704"/>
                    <a:pt x="163670" y="152704"/>
                  </a:cubicBezTo>
                  <a:cubicBezTo>
                    <a:pt x="155702" y="152704"/>
                    <a:pt x="147733" y="152412"/>
                    <a:pt x="139778" y="151828"/>
                  </a:cubicBezTo>
                  <a:lnTo>
                    <a:pt x="136742" y="151634"/>
                  </a:lnTo>
                  <a:lnTo>
                    <a:pt x="133705" y="151342"/>
                  </a:lnTo>
                  <a:lnTo>
                    <a:pt x="127608" y="150735"/>
                  </a:lnTo>
                  <a:cubicBezTo>
                    <a:pt x="125567" y="150492"/>
                    <a:pt x="123551" y="150225"/>
                    <a:pt x="121510" y="149958"/>
                  </a:cubicBezTo>
                  <a:lnTo>
                    <a:pt x="118450" y="149569"/>
                  </a:lnTo>
                  <a:cubicBezTo>
                    <a:pt x="117454" y="149423"/>
                    <a:pt x="116433" y="149253"/>
                    <a:pt x="115413" y="149107"/>
                  </a:cubicBezTo>
                  <a:lnTo>
                    <a:pt x="109316" y="148111"/>
                  </a:lnTo>
                  <a:cubicBezTo>
                    <a:pt x="107275" y="147747"/>
                    <a:pt x="105235" y="147358"/>
                    <a:pt x="103218" y="146970"/>
                  </a:cubicBezTo>
                  <a:lnTo>
                    <a:pt x="100182" y="146387"/>
                  </a:lnTo>
                  <a:cubicBezTo>
                    <a:pt x="99162" y="146192"/>
                    <a:pt x="98141" y="145949"/>
                    <a:pt x="97145" y="145731"/>
                  </a:cubicBezTo>
                  <a:lnTo>
                    <a:pt x="91072" y="144370"/>
                  </a:lnTo>
                  <a:cubicBezTo>
                    <a:pt x="89056" y="143884"/>
                    <a:pt x="87040" y="143374"/>
                    <a:pt x="85048" y="142864"/>
                  </a:cubicBezTo>
                  <a:lnTo>
                    <a:pt x="82036" y="142087"/>
                  </a:lnTo>
                  <a:cubicBezTo>
                    <a:pt x="81040" y="141820"/>
                    <a:pt x="80044" y="141528"/>
                    <a:pt x="79048" y="141237"/>
                  </a:cubicBezTo>
                  <a:lnTo>
                    <a:pt x="73096" y="139536"/>
                  </a:lnTo>
                  <a:cubicBezTo>
                    <a:pt x="71128" y="138929"/>
                    <a:pt x="69161" y="138273"/>
                    <a:pt x="67193" y="137666"/>
                  </a:cubicBezTo>
                  <a:cubicBezTo>
                    <a:pt x="63258" y="136451"/>
                    <a:pt x="59395" y="135115"/>
                    <a:pt x="55630" y="133682"/>
                  </a:cubicBezTo>
                  <a:cubicBezTo>
                    <a:pt x="51865" y="132249"/>
                    <a:pt x="48221" y="130694"/>
                    <a:pt x="44698" y="128993"/>
                  </a:cubicBezTo>
                  <a:cubicBezTo>
                    <a:pt x="41249" y="127342"/>
                    <a:pt x="37921" y="125471"/>
                    <a:pt x="34714" y="123358"/>
                  </a:cubicBezTo>
                  <a:cubicBezTo>
                    <a:pt x="33937" y="122847"/>
                    <a:pt x="33159" y="122337"/>
                    <a:pt x="32406" y="121779"/>
                  </a:cubicBezTo>
                  <a:lnTo>
                    <a:pt x="31289" y="120953"/>
                  </a:lnTo>
                  <a:cubicBezTo>
                    <a:pt x="30925" y="120685"/>
                    <a:pt x="30560" y="120394"/>
                    <a:pt x="30196" y="120127"/>
                  </a:cubicBezTo>
                  <a:cubicBezTo>
                    <a:pt x="29831" y="119835"/>
                    <a:pt x="29467" y="119568"/>
                    <a:pt x="29103" y="119252"/>
                  </a:cubicBezTo>
                  <a:lnTo>
                    <a:pt x="28058" y="118378"/>
                  </a:lnTo>
                  <a:cubicBezTo>
                    <a:pt x="27354" y="117795"/>
                    <a:pt x="26722" y="117187"/>
                    <a:pt x="26066" y="116580"/>
                  </a:cubicBezTo>
                  <a:cubicBezTo>
                    <a:pt x="23491" y="114151"/>
                    <a:pt x="21159" y="111479"/>
                    <a:pt x="19143" y="108588"/>
                  </a:cubicBezTo>
                  <a:cubicBezTo>
                    <a:pt x="17199" y="105770"/>
                    <a:pt x="15572" y="102782"/>
                    <a:pt x="14309" y="99624"/>
                  </a:cubicBezTo>
                  <a:cubicBezTo>
                    <a:pt x="13094" y="96612"/>
                    <a:pt x="12317" y="93478"/>
                    <a:pt x="11928" y="90247"/>
                  </a:cubicBezTo>
                  <a:lnTo>
                    <a:pt x="11807" y="89081"/>
                  </a:lnTo>
                  <a:cubicBezTo>
                    <a:pt x="11782" y="88887"/>
                    <a:pt x="11782" y="88693"/>
                    <a:pt x="11782" y="88523"/>
                  </a:cubicBezTo>
                  <a:lnTo>
                    <a:pt x="11758" y="87940"/>
                  </a:lnTo>
                  <a:lnTo>
                    <a:pt x="11734" y="86774"/>
                  </a:lnTo>
                  <a:cubicBezTo>
                    <a:pt x="11709" y="86385"/>
                    <a:pt x="11758" y="86021"/>
                    <a:pt x="11758" y="85632"/>
                  </a:cubicBezTo>
                  <a:cubicBezTo>
                    <a:pt x="11807" y="84101"/>
                    <a:pt x="11977" y="82571"/>
                    <a:pt x="12268" y="81065"/>
                  </a:cubicBezTo>
                  <a:cubicBezTo>
                    <a:pt x="13361" y="75065"/>
                    <a:pt x="16228" y="69478"/>
                    <a:pt x="19823" y="64571"/>
                  </a:cubicBezTo>
                  <a:cubicBezTo>
                    <a:pt x="21305" y="62530"/>
                    <a:pt x="22884" y="60562"/>
                    <a:pt x="24584" y="58692"/>
                  </a:cubicBezTo>
                  <a:cubicBezTo>
                    <a:pt x="26139" y="56967"/>
                    <a:pt x="27621" y="55485"/>
                    <a:pt x="28981" y="54149"/>
                  </a:cubicBezTo>
                  <a:cubicBezTo>
                    <a:pt x="31678" y="51501"/>
                    <a:pt x="33864" y="49534"/>
                    <a:pt x="35394" y="48100"/>
                  </a:cubicBezTo>
                  <a:cubicBezTo>
                    <a:pt x="36147" y="47372"/>
                    <a:pt x="36730" y="46789"/>
                    <a:pt x="37168" y="46327"/>
                  </a:cubicBezTo>
                  <a:cubicBezTo>
                    <a:pt x="37484" y="45987"/>
                    <a:pt x="37751" y="45623"/>
                    <a:pt x="37969" y="45210"/>
                  </a:cubicBezTo>
                  <a:cubicBezTo>
                    <a:pt x="38077" y="44940"/>
                    <a:pt x="37975" y="44805"/>
                    <a:pt x="37672" y="44805"/>
                  </a:cubicBezTo>
                  <a:cubicBezTo>
                    <a:pt x="37429" y="44805"/>
                    <a:pt x="37057" y="44891"/>
                    <a:pt x="36560" y="45064"/>
                  </a:cubicBezTo>
                  <a:cubicBezTo>
                    <a:pt x="34836" y="45720"/>
                    <a:pt x="33184" y="46546"/>
                    <a:pt x="31605" y="47517"/>
                  </a:cubicBezTo>
                  <a:cubicBezTo>
                    <a:pt x="28860" y="49145"/>
                    <a:pt x="26260" y="50967"/>
                    <a:pt x="23783" y="52983"/>
                  </a:cubicBezTo>
                  <a:cubicBezTo>
                    <a:pt x="20333" y="55753"/>
                    <a:pt x="17199" y="58886"/>
                    <a:pt x="14454" y="62311"/>
                  </a:cubicBezTo>
                  <a:cubicBezTo>
                    <a:pt x="12778" y="64352"/>
                    <a:pt x="11272" y="66538"/>
                    <a:pt x="9960" y="68822"/>
                  </a:cubicBezTo>
                  <a:cubicBezTo>
                    <a:pt x="9620" y="69429"/>
                    <a:pt x="9280" y="70061"/>
                    <a:pt x="8989" y="70692"/>
                  </a:cubicBezTo>
                  <a:cubicBezTo>
                    <a:pt x="8673" y="71324"/>
                    <a:pt x="8381" y="71980"/>
                    <a:pt x="8066" y="72636"/>
                  </a:cubicBezTo>
                  <a:cubicBezTo>
                    <a:pt x="7458" y="73996"/>
                    <a:pt x="6948" y="75381"/>
                    <a:pt x="6511" y="76814"/>
                  </a:cubicBezTo>
                  <a:lnTo>
                    <a:pt x="5466" y="76498"/>
                  </a:lnTo>
                  <a:cubicBezTo>
                    <a:pt x="5879" y="75065"/>
                    <a:pt x="6365" y="73680"/>
                    <a:pt x="6924" y="72295"/>
                  </a:cubicBezTo>
                  <a:cubicBezTo>
                    <a:pt x="7483" y="71008"/>
                    <a:pt x="8017" y="69769"/>
                    <a:pt x="8600" y="68652"/>
                  </a:cubicBezTo>
                  <a:cubicBezTo>
                    <a:pt x="9669" y="66611"/>
                    <a:pt x="10835" y="64643"/>
                    <a:pt x="12098" y="62749"/>
                  </a:cubicBezTo>
                  <a:cubicBezTo>
                    <a:pt x="13896" y="60149"/>
                    <a:pt x="15815" y="57623"/>
                    <a:pt x="17880" y="55218"/>
                  </a:cubicBezTo>
                  <a:cubicBezTo>
                    <a:pt x="19386" y="53420"/>
                    <a:pt x="20455" y="52206"/>
                    <a:pt x="21135" y="51356"/>
                  </a:cubicBezTo>
                  <a:cubicBezTo>
                    <a:pt x="21791" y="50505"/>
                    <a:pt x="22058" y="50020"/>
                    <a:pt x="22058" y="49728"/>
                  </a:cubicBezTo>
                  <a:cubicBezTo>
                    <a:pt x="22068" y="49503"/>
                    <a:pt x="21894" y="49429"/>
                    <a:pt x="21629" y="49429"/>
                  </a:cubicBezTo>
                  <a:cubicBezTo>
                    <a:pt x="21263" y="49429"/>
                    <a:pt x="20725" y="49571"/>
                    <a:pt x="20260" y="49655"/>
                  </a:cubicBezTo>
                  <a:cubicBezTo>
                    <a:pt x="20065" y="49697"/>
                    <a:pt x="19883" y="49725"/>
                    <a:pt x="19731" y="49725"/>
                  </a:cubicBezTo>
                  <a:cubicBezTo>
                    <a:pt x="19262" y="49725"/>
                    <a:pt x="19095" y="49451"/>
                    <a:pt x="19774" y="48441"/>
                  </a:cubicBezTo>
                  <a:lnTo>
                    <a:pt x="19774" y="48441"/>
                  </a:lnTo>
                  <a:cubicBezTo>
                    <a:pt x="15159" y="52789"/>
                    <a:pt x="10859" y="57672"/>
                    <a:pt x="7385" y="63283"/>
                  </a:cubicBezTo>
                  <a:cubicBezTo>
                    <a:pt x="6511" y="64692"/>
                    <a:pt x="5685" y="66125"/>
                    <a:pt x="4956" y="67631"/>
                  </a:cubicBezTo>
                  <a:cubicBezTo>
                    <a:pt x="4227" y="69162"/>
                    <a:pt x="3547" y="70668"/>
                    <a:pt x="2964" y="72271"/>
                  </a:cubicBezTo>
                  <a:cubicBezTo>
                    <a:pt x="2357" y="73850"/>
                    <a:pt x="1847" y="75478"/>
                    <a:pt x="1434" y="77130"/>
                  </a:cubicBezTo>
                  <a:cubicBezTo>
                    <a:pt x="1215" y="77956"/>
                    <a:pt x="997" y="78781"/>
                    <a:pt x="875" y="79632"/>
                  </a:cubicBezTo>
                  <a:cubicBezTo>
                    <a:pt x="729" y="80458"/>
                    <a:pt x="559" y="81308"/>
                    <a:pt x="462" y="82158"/>
                  </a:cubicBezTo>
                  <a:cubicBezTo>
                    <a:pt x="49" y="85583"/>
                    <a:pt x="1" y="89033"/>
                    <a:pt x="365" y="92458"/>
                  </a:cubicBezTo>
                  <a:cubicBezTo>
                    <a:pt x="754" y="95835"/>
                    <a:pt x="1507" y="99187"/>
                    <a:pt x="2576" y="102418"/>
                  </a:cubicBezTo>
                  <a:cubicBezTo>
                    <a:pt x="3620" y="105600"/>
                    <a:pt x="4980" y="108685"/>
                    <a:pt x="6608" y="111624"/>
                  </a:cubicBezTo>
                  <a:cubicBezTo>
                    <a:pt x="8211" y="114564"/>
                    <a:pt x="10033" y="117357"/>
                    <a:pt x="12098" y="120005"/>
                  </a:cubicBezTo>
                  <a:cubicBezTo>
                    <a:pt x="12608" y="120661"/>
                    <a:pt x="13264" y="121341"/>
                    <a:pt x="13920" y="122094"/>
                  </a:cubicBezTo>
                  <a:cubicBezTo>
                    <a:pt x="14576" y="122872"/>
                    <a:pt x="15353" y="123649"/>
                    <a:pt x="16155" y="124451"/>
                  </a:cubicBezTo>
                  <a:lnTo>
                    <a:pt x="16762" y="125058"/>
                  </a:lnTo>
                  <a:lnTo>
                    <a:pt x="17418" y="125665"/>
                  </a:lnTo>
                  <a:lnTo>
                    <a:pt x="18730" y="126880"/>
                  </a:lnTo>
                  <a:cubicBezTo>
                    <a:pt x="19191" y="127293"/>
                    <a:pt x="19653" y="127682"/>
                    <a:pt x="20115" y="128070"/>
                  </a:cubicBezTo>
                  <a:cubicBezTo>
                    <a:pt x="20576" y="128459"/>
                    <a:pt x="21038" y="128872"/>
                    <a:pt x="21523" y="129261"/>
                  </a:cubicBezTo>
                  <a:cubicBezTo>
                    <a:pt x="24900" y="131957"/>
                    <a:pt x="28471" y="134386"/>
                    <a:pt x="32212" y="136548"/>
                  </a:cubicBezTo>
                  <a:cubicBezTo>
                    <a:pt x="36245" y="138856"/>
                    <a:pt x="40399" y="140921"/>
                    <a:pt x="44674" y="142743"/>
                  </a:cubicBezTo>
                  <a:cubicBezTo>
                    <a:pt x="48901" y="144540"/>
                    <a:pt x="53152" y="146119"/>
                    <a:pt x="57379" y="147577"/>
                  </a:cubicBezTo>
                  <a:cubicBezTo>
                    <a:pt x="58423" y="147917"/>
                    <a:pt x="59492" y="148306"/>
                    <a:pt x="60561" y="148621"/>
                  </a:cubicBezTo>
                  <a:lnTo>
                    <a:pt x="63743" y="149642"/>
                  </a:lnTo>
                  <a:lnTo>
                    <a:pt x="66926" y="150638"/>
                  </a:lnTo>
                  <a:cubicBezTo>
                    <a:pt x="67970" y="150953"/>
                    <a:pt x="69039" y="151318"/>
                    <a:pt x="70108" y="151609"/>
                  </a:cubicBezTo>
                  <a:cubicBezTo>
                    <a:pt x="74383" y="152824"/>
                    <a:pt x="78635" y="154087"/>
                    <a:pt x="82934" y="155107"/>
                  </a:cubicBezTo>
                  <a:lnTo>
                    <a:pt x="86141" y="155909"/>
                  </a:lnTo>
                  <a:lnTo>
                    <a:pt x="87769" y="156346"/>
                  </a:lnTo>
                  <a:lnTo>
                    <a:pt x="89372" y="156711"/>
                  </a:lnTo>
                  <a:lnTo>
                    <a:pt x="95834" y="158144"/>
                  </a:lnTo>
                  <a:cubicBezTo>
                    <a:pt x="96392" y="158241"/>
                    <a:pt x="96927" y="158387"/>
                    <a:pt x="97461" y="158484"/>
                  </a:cubicBezTo>
                  <a:lnTo>
                    <a:pt x="99089" y="158800"/>
                  </a:lnTo>
                  <a:lnTo>
                    <a:pt x="102320" y="159407"/>
                  </a:lnTo>
                  <a:cubicBezTo>
                    <a:pt x="104506" y="159796"/>
                    <a:pt x="106644" y="160257"/>
                    <a:pt x="108830" y="160573"/>
                  </a:cubicBezTo>
                  <a:lnTo>
                    <a:pt x="115340" y="161618"/>
                  </a:lnTo>
                  <a:cubicBezTo>
                    <a:pt x="116409" y="161812"/>
                    <a:pt x="117502" y="161934"/>
                    <a:pt x="118595" y="162079"/>
                  </a:cubicBezTo>
                  <a:lnTo>
                    <a:pt x="121851" y="162492"/>
                  </a:lnTo>
                  <a:lnTo>
                    <a:pt x="125106" y="162930"/>
                  </a:lnTo>
                  <a:lnTo>
                    <a:pt x="125932" y="163027"/>
                  </a:lnTo>
                  <a:lnTo>
                    <a:pt x="126758" y="163124"/>
                  </a:lnTo>
                  <a:lnTo>
                    <a:pt x="128385" y="163270"/>
                  </a:lnTo>
                  <a:lnTo>
                    <a:pt x="134920" y="163950"/>
                  </a:lnTo>
                  <a:cubicBezTo>
                    <a:pt x="137082" y="164144"/>
                    <a:pt x="139268" y="164290"/>
                    <a:pt x="141454" y="164436"/>
                  </a:cubicBezTo>
                  <a:lnTo>
                    <a:pt x="144734" y="164679"/>
                  </a:lnTo>
                  <a:cubicBezTo>
                    <a:pt x="145827" y="164751"/>
                    <a:pt x="146920" y="164800"/>
                    <a:pt x="147989" y="164849"/>
                  </a:cubicBezTo>
                  <a:lnTo>
                    <a:pt x="154548" y="165140"/>
                  </a:lnTo>
                  <a:lnTo>
                    <a:pt x="161083" y="165262"/>
                  </a:lnTo>
                  <a:lnTo>
                    <a:pt x="164338" y="165310"/>
                  </a:lnTo>
                  <a:lnTo>
                    <a:pt x="167617" y="165262"/>
                  </a:lnTo>
                  <a:lnTo>
                    <a:pt x="174152" y="165189"/>
                  </a:lnTo>
                  <a:lnTo>
                    <a:pt x="180662" y="164897"/>
                  </a:lnTo>
                  <a:cubicBezTo>
                    <a:pt x="181755" y="164849"/>
                    <a:pt x="182824" y="164824"/>
                    <a:pt x="183917" y="164776"/>
                  </a:cubicBezTo>
                  <a:lnTo>
                    <a:pt x="187173" y="164533"/>
                  </a:lnTo>
                  <a:cubicBezTo>
                    <a:pt x="189335" y="164363"/>
                    <a:pt x="191497" y="164241"/>
                    <a:pt x="193659" y="164071"/>
                  </a:cubicBezTo>
                  <a:lnTo>
                    <a:pt x="200145" y="163415"/>
                  </a:lnTo>
                  <a:cubicBezTo>
                    <a:pt x="201213" y="163294"/>
                    <a:pt x="202307" y="163197"/>
                    <a:pt x="203375" y="163075"/>
                  </a:cubicBezTo>
                  <a:lnTo>
                    <a:pt x="206606" y="162662"/>
                  </a:lnTo>
                  <a:cubicBezTo>
                    <a:pt x="208744" y="162371"/>
                    <a:pt x="210882" y="162104"/>
                    <a:pt x="213044" y="161812"/>
                  </a:cubicBezTo>
                  <a:cubicBezTo>
                    <a:pt x="217344" y="161156"/>
                    <a:pt x="221668" y="160427"/>
                    <a:pt x="225992" y="159504"/>
                  </a:cubicBezTo>
                  <a:cubicBezTo>
                    <a:pt x="230364" y="158581"/>
                    <a:pt x="234688" y="157415"/>
                    <a:pt x="238915" y="155982"/>
                  </a:cubicBezTo>
                  <a:cubicBezTo>
                    <a:pt x="243263" y="154524"/>
                    <a:pt x="247466" y="152727"/>
                    <a:pt x="251523" y="150613"/>
                  </a:cubicBezTo>
                  <a:cubicBezTo>
                    <a:pt x="251766" y="150468"/>
                    <a:pt x="252033" y="150346"/>
                    <a:pt x="252276" y="150200"/>
                  </a:cubicBezTo>
                  <a:lnTo>
                    <a:pt x="253029" y="149763"/>
                  </a:lnTo>
                  <a:lnTo>
                    <a:pt x="254559" y="148913"/>
                  </a:lnTo>
                  <a:cubicBezTo>
                    <a:pt x="255555" y="148306"/>
                    <a:pt x="256527" y="147674"/>
                    <a:pt x="257499" y="147042"/>
                  </a:cubicBezTo>
                  <a:lnTo>
                    <a:pt x="258956" y="146022"/>
                  </a:lnTo>
                  <a:lnTo>
                    <a:pt x="259685" y="145488"/>
                  </a:lnTo>
                  <a:lnTo>
                    <a:pt x="260049" y="145245"/>
                  </a:lnTo>
                  <a:lnTo>
                    <a:pt x="260389" y="144953"/>
                  </a:lnTo>
                  <a:lnTo>
                    <a:pt x="261774" y="143860"/>
                  </a:lnTo>
                  <a:lnTo>
                    <a:pt x="262479" y="143301"/>
                  </a:lnTo>
                  <a:cubicBezTo>
                    <a:pt x="262697" y="143107"/>
                    <a:pt x="262916" y="142913"/>
                    <a:pt x="263134" y="142718"/>
                  </a:cubicBezTo>
                  <a:cubicBezTo>
                    <a:pt x="266657" y="139609"/>
                    <a:pt x="269839" y="136111"/>
                    <a:pt x="272560" y="132297"/>
                  </a:cubicBezTo>
                  <a:cubicBezTo>
                    <a:pt x="272924" y="131836"/>
                    <a:pt x="273240" y="131350"/>
                    <a:pt x="273556" y="130864"/>
                  </a:cubicBezTo>
                  <a:lnTo>
                    <a:pt x="274528" y="129406"/>
                  </a:lnTo>
                  <a:cubicBezTo>
                    <a:pt x="275159" y="128410"/>
                    <a:pt x="275718" y="127414"/>
                    <a:pt x="276325" y="126418"/>
                  </a:cubicBezTo>
                  <a:lnTo>
                    <a:pt x="277151" y="124864"/>
                  </a:lnTo>
                  <a:cubicBezTo>
                    <a:pt x="277418" y="124354"/>
                    <a:pt x="277710" y="123843"/>
                    <a:pt x="277953" y="123309"/>
                  </a:cubicBezTo>
                  <a:lnTo>
                    <a:pt x="278706" y="121754"/>
                  </a:lnTo>
                  <a:lnTo>
                    <a:pt x="279094" y="120953"/>
                  </a:lnTo>
                  <a:lnTo>
                    <a:pt x="279435" y="120151"/>
                  </a:lnTo>
                  <a:cubicBezTo>
                    <a:pt x="281256" y="115900"/>
                    <a:pt x="282665" y="111454"/>
                    <a:pt x="283637" y="106912"/>
                  </a:cubicBezTo>
                  <a:cubicBezTo>
                    <a:pt x="283686" y="106645"/>
                    <a:pt x="283759" y="106353"/>
                    <a:pt x="283807" y="106062"/>
                  </a:cubicBezTo>
                  <a:lnTo>
                    <a:pt x="283953" y="105211"/>
                  </a:lnTo>
                  <a:lnTo>
                    <a:pt x="284269" y="103487"/>
                  </a:lnTo>
                  <a:cubicBezTo>
                    <a:pt x="284439" y="102345"/>
                    <a:pt x="284560" y="101179"/>
                    <a:pt x="284730" y="100037"/>
                  </a:cubicBezTo>
                  <a:cubicBezTo>
                    <a:pt x="284803" y="98871"/>
                    <a:pt x="284925" y="97729"/>
                    <a:pt x="284973" y="96563"/>
                  </a:cubicBezTo>
                  <a:lnTo>
                    <a:pt x="285046" y="94814"/>
                  </a:lnTo>
                  <a:lnTo>
                    <a:pt x="285070" y="93940"/>
                  </a:lnTo>
                  <a:lnTo>
                    <a:pt x="285070" y="93065"/>
                  </a:lnTo>
                  <a:cubicBezTo>
                    <a:pt x="285070" y="88377"/>
                    <a:pt x="284536" y="83688"/>
                    <a:pt x="283491" y="79122"/>
                  </a:cubicBezTo>
                  <a:cubicBezTo>
                    <a:pt x="282423" y="74482"/>
                    <a:pt x="280771" y="70012"/>
                    <a:pt x="278560" y="65809"/>
                  </a:cubicBezTo>
                  <a:lnTo>
                    <a:pt x="277710" y="64230"/>
                  </a:lnTo>
                  <a:cubicBezTo>
                    <a:pt x="277443" y="63720"/>
                    <a:pt x="277127" y="63210"/>
                    <a:pt x="276811" y="62700"/>
                  </a:cubicBezTo>
                  <a:cubicBezTo>
                    <a:pt x="276495" y="62190"/>
                    <a:pt x="276179" y="61680"/>
                    <a:pt x="275864" y="61170"/>
                  </a:cubicBezTo>
                  <a:lnTo>
                    <a:pt x="274819" y="59712"/>
                  </a:lnTo>
                  <a:cubicBezTo>
                    <a:pt x="273459" y="57793"/>
                    <a:pt x="272001" y="55947"/>
                    <a:pt x="270422" y="54198"/>
                  </a:cubicBezTo>
                  <a:cubicBezTo>
                    <a:pt x="267313" y="50797"/>
                    <a:pt x="263936" y="47688"/>
                    <a:pt x="260292" y="44870"/>
                  </a:cubicBezTo>
                  <a:cubicBezTo>
                    <a:pt x="253199" y="39307"/>
                    <a:pt x="245668" y="34813"/>
                    <a:pt x="238502" y="30343"/>
                  </a:cubicBezTo>
                  <a:lnTo>
                    <a:pt x="237166" y="29517"/>
                  </a:lnTo>
                  <a:lnTo>
                    <a:pt x="236486" y="29104"/>
                  </a:lnTo>
                  <a:lnTo>
                    <a:pt x="235879" y="28691"/>
                  </a:lnTo>
                  <a:lnTo>
                    <a:pt x="234640" y="27889"/>
                  </a:lnTo>
                  <a:cubicBezTo>
                    <a:pt x="234227" y="27622"/>
                    <a:pt x="233838" y="27331"/>
                    <a:pt x="233425" y="27039"/>
                  </a:cubicBezTo>
                  <a:cubicBezTo>
                    <a:pt x="233012" y="26748"/>
                    <a:pt x="232599" y="26456"/>
                    <a:pt x="232186" y="26165"/>
                  </a:cubicBezTo>
                  <a:lnTo>
                    <a:pt x="230947" y="25242"/>
                  </a:lnTo>
                  <a:cubicBezTo>
                    <a:pt x="230121" y="24659"/>
                    <a:pt x="229295" y="24003"/>
                    <a:pt x="228469" y="23395"/>
                  </a:cubicBezTo>
                  <a:cubicBezTo>
                    <a:pt x="225166" y="20869"/>
                    <a:pt x="221813" y="18173"/>
                    <a:pt x="218315" y="15525"/>
                  </a:cubicBezTo>
                  <a:cubicBezTo>
                    <a:pt x="215309" y="13209"/>
                    <a:pt x="212185" y="11047"/>
                    <a:pt x="208969" y="9051"/>
                  </a:cubicBezTo>
                  <a:lnTo>
                    <a:pt x="208969" y="9051"/>
                  </a:lnTo>
                  <a:cubicBezTo>
                    <a:pt x="209456" y="9356"/>
                    <a:pt x="209940" y="9668"/>
                    <a:pt x="210420" y="9986"/>
                  </a:cubicBezTo>
                  <a:cubicBezTo>
                    <a:pt x="210736" y="10180"/>
                    <a:pt x="211028" y="10375"/>
                    <a:pt x="211343" y="10593"/>
                  </a:cubicBezTo>
                  <a:lnTo>
                    <a:pt x="212242" y="11201"/>
                  </a:lnTo>
                  <a:cubicBezTo>
                    <a:pt x="212849" y="11614"/>
                    <a:pt x="213457" y="12002"/>
                    <a:pt x="214040" y="12415"/>
                  </a:cubicBezTo>
                  <a:cubicBezTo>
                    <a:pt x="215206" y="13266"/>
                    <a:pt x="216372" y="14091"/>
                    <a:pt x="217489" y="14966"/>
                  </a:cubicBezTo>
                  <a:cubicBezTo>
                    <a:pt x="219748" y="16642"/>
                    <a:pt x="221910" y="18367"/>
                    <a:pt x="224072" y="20067"/>
                  </a:cubicBezTo>
                  <a:cubicBezTo>
                    <a:pt x="226210" y="21743"/>
                    <a:pt x="228299" y="23395"/>
                    <a:pt x="230413" y="24974"/>
                  </a:cubicBezTo>
                  <a:cubicBezTo>
                    <a:pt x="232526" y="26553"/>
                    <a:pt x="234591" y="27987"/>
                    <a:pt x="236729" y="29371"/>
                  </a:cubicBezTo>
                  <a:cubicBezTo>
                    <a:pt x="241271" y="32213"/>
                    <a:pt x="245911" y="35056"/>
                    <a:pt x="250551" y="38092"/>
                  </a:cubicBezTo>
                  <a:cubicBezTo>
                    <a:pt x="252883" y="39647"/>
                    <a:pt x="255191" y="41226"/>
                    <a:pt x="257450" y="42902"/>
                  </a:cubicBezTo>
                  <a:cubicBezTo>
                    <a:pt x="258592" y="43728"/>
                    <a:pt x="259709" y="44627"/>
                    <a:pt x="260827" y="45501"/>
                  </a:cubicBezTo>
                  <a:cubicBezTo>
                    <a:pt x="261385" y="45963"/>
                    <a:pt x="261944" y="46424"/>
                    <a:pt x="262503" y="46886"/>
                  </a:cubicBezTo>
                  <a:lnTo>
                    <a:pt x="263329" y="47566"/>
                  </a:lnTo>
                  <a:lnTo>
                    <a:pt x="264130" y="48295"/>
                  </a:lnTo>
                  <a:cubicBezTo>
                    <a:pt x="266317" y="50214"/>
                    <a:pt x="268382" y="52279"/>
                    <a:pt x="270325" y="54441"/>
                  </a:cubicBezTo>
                  <a:lnTo>
                    <a:pt x="271782" y="56117"/>
                  </a:lnTo>
                  <a:cubicBezTo>
                    <a:pt x="272244" y="56676"/>
                    <a:pt x="272706" y="57283"/>
                    <a:pt x="273167" y="57866"/>
                  </a:cubicBezTo>
                  <a:lnTo>
                    <a:pt x="273847" y="58740"/>
                  </a:lnTo>
                  <a:cubicBezTo>
                    <a:pt x="274066" y="59032"/>
                    <a:pt x="274260" y="59348"/>
                    <a:pt x="274503" y="59664"/>
                  </a:cubicBezTo>
                  <a:lnTo>
                    <a:pt x="275766" y="61510"/>
                  </a:lnTo>
                  <a:cubicBezTo>
                    <a:pt x="276544" y="62797"/>
                    <a:pt x="277370" y="64060"/>
                    <a:pt x="278050" y="65396"/>
                  </a:cubicBezTo>
                  <a:lnTo>
                    <a:pt x="278560" y="66392"/>
                  </a:lnTo>
                  <a:lnTo>
                    <a:pt x="278827" y="66903"/>
                  </a:lnTo>
                  <a:cubicBezTo>
                    <a:pt x="278900" y="67073"/>
                    <a:pt x="278997" y="67243"/>
                    <a:pt x="279070" y="67413"/>
                  </a:cubicBezTo>
                  <a:lnTo>
                    <a:pt x="279993" y="69453"/>
                  </a:lnTo>
                  <a:cubicBezTo>
                    <a:pt x="280309" y="70133"/>
                    <a:pt x="280552" y="70838"/>
                    <a:pt x="280844" y="71518"/>
                  </a:cubicBezTo>
                  <a:lnTo>
                    <a:pt x="281232" y="72563"/>
                  </a:lnTo>
                  <a:cubicBezTo>
                    <a:pt x="281378" y="72927"/>
                    <a:pt x="281475" y="73267"/>
                    <a:pt x="281597" y="73632"/>
                  </a:cubicBezTo>
                  <a:cubicBezTo>
                    <a:pt x="281815" y="74336"/>
                    <a:pt x="282058" y="75040"/>
                    <a:pt x="282277" y="75745"/>
                  </a:cubicBezTo>
                  <a:lnTo>
                    <a:pt x="282884" y="77907"/>
                  </a:lnTo>
                  <a:cubicBezTo>
                    <a:pt x="283589" y="80773"/>
                    <a:pt x="284099" y="83688"/>
                    <a:pt x="284390" y="86628"/>
                  </a:cubicBezTo>
                  <a:lnTo>
                    <a:pt x="284536" y="87721"/>
                  </a:lnTo>
                  <a:lnTo>
                    <a:pt x="284609" y="88838"/>
                  </a:lnTo>
                  <a:cubicBezTo>
                    <a:pt x="284657" y="89567"/>
                    <a:pt x="284706" y="90296"/>
                    <a:pt x="284730" y="91025"/>
                  </a:cubicBezTo>
                  <a:cubicBezTo>
                    <a:pt x="284755" y="92507"/>
                    <a:pt x="284779" y="93964"/>
                    <a:pt x="284706" y="95422"/>
                  </a:cubicBezTo>
                  <a:cubicBezTo>
                    <a:pt x="284682" y="96903"/>
                    <a:pt x="284512" y="98337"/>
                    <a:pt x="284414" y="99794"/>
                  </a:cubicBezTo>
                  <a:cubicBezTo>
                    <a:pt x="284317" y="100523"/>
                    <a:pt x="284220" y="101252"/>
                    <a:pt x="284123" y="101980"/>
                  </a:cubicBezTo>
                  <a:lnTo>
                    <a:pt x="284002" y="103074"/>
                  </a:lnTo>
                  <a:lnTo>
                    <a:pt x="283807" y="104142"/>
                  </a:lnTo>
                  <a:cubicBezTo>
                    <a:pt x="283321" y="107009"/>
                    <a:pt x="282641" y="109851"/>
                    <a:pt x="281791" y="112645"/>
                  </a:cubicBezTo>
                  <a:lnTo>
                    <a:pt x="281135" y="114734"/>
                  </a:lnTo>
                  <a:cubicBezTo>
                    <a:pt x="280892" y="115414"/>
                    <a:pt x="280625" y="116094"/>
                    <a:pt x="280382" y="116799"/>
                  </a:cubicBezTo>
                  <a:lnTo>
                    <a:pt x="279993" y="117819"/>
                  </a:lnTo>
                  <a:cubicBezTo>
                    <a:pt x="279872" y="118159"/>
                    <a:pt x="279726" y="118499"/>
                    <a:pt x="279580" y="118839"/>
                  </a:cubicBezTo>
                  <a:cubicBezTo>
                    <a:pt x="279289" y="119495"/>
                    <a:pt x="279022" y="120175"/>
                    <a:pt x="278706" y="120856"/>
                  </a:cubicBezTo>
                  <a:cubicBezTo>
                    <a:pt x="278074" y="122167"/>
                    <a:pt x="277491" y="123503"/>
                    <a:pt x="276762" y="124767"/>
                  </a:cubicBezTo>
                  <a:lnTo>
                    <a:pt x="276252" y="125738"/>
                  </a:lnTo>
                  <a:lnTo>
                    <a:pt x="275985" y="126224"/>
                  </a:lnTo>
                  <a:lnTo>
                    <a:pt x="275694" y="126710"/>
                  </a:lnTo>
                  <a:lnTo>
                    <a:pt x="274576" y="128580"/>
                  </a:lnTo>
                  <a:cubicBezTo>
                    <a:pt x="271442" y="133609"/>
                    <a:pt x="267604" y="138152"/>
                    <a:pt x="263159" y="142063"/>
                  </a:cubicBezTo>
                  <a:lnTo>
                    <a:pt x="262333" y="142816"/>
                  </a:lnTo>
                  <a:cubicBezTo>
                    <a:pt x="262041" y="143059"/>
                    <a:pt x="261750" y="143277"/>
                    <a:pt x="261458" y="143520"/>
                  </a:cubicBezTo>
                  <a:cubicBezTo>
                    <a:pt x="260875" y="144006"/>
                    <a:pt x="260292" y="144443"/>
                    <a:pt x="259709" y="144905"/>
                  </a:cubicBezTo>
                  <a:cubicBezTo>
                    <a:pt x="258495" y="145755"/>
                    <a:pt x="257280" y="146678"/>
                    <a:pt x="256017" y="147431"/>
                  </a:cubicBezTo>
                  <a:lnTo>
                    <a:pt x="255094" y="148014"/>
                  </a:lnTo>
                  <a:lnTo>
                    <a:pt x="254632" y="148330"/>
                  </a:lnTo>
                  <a:lnTo>
                    <a:pt x="254195" y="148621"/>
                  </a:lnTo>
                  <a:lnTo>
                    <a:pt x="252276" y="149715"/>
                  </a:lnTo>
                  <a:cubicBezTo>
                    <a:pt x="251644" y="150079"/>
                    <a:pt x="250988" y="150395"/>
                    <a:pt x="250357" y="150735"/>
                  </a:cubicBezTo>
                  <a:lnTo>
                    <a:pt x="249385" y="151245"/>
                  </a:lnTo>
                  <a:lnTo>
                    <a:pt x="248389" y="151707"/>
                  </a:lnTo>
                  <a:cubicBezTo>
                    <a:pt x="243166" y="154160"/>
                    <a:pt x="237749" y="156103"/>
                    <a:pt x="232162" y="157561"/>
                  </a:cubicBezTo>
                  <a:cubicBezTo>
                    <a:pt x="229417" y="158290"/>
                    <a:pt x="226672" y="158921"/>
                    <a:pt x="223902" y="159480"/>
                  </a:cubicBezTo>
                  <a:cubicBezTo>
                    <a:pt x="221133" y="160039"/>
                    <a:pt x="218364" y="160525"/>
                    <a:pt x="215619" y="160962"/>
                  </a:cubicBezTo>
                  <a:lnTo>
                    <a:pt x="213554" y="161278"/>
                  </a:lnTo>
                  <a:cubicBezTo>
                    <a:pt x="212849" y="161399"/>
                    <a:pt x="212169" y="161496"/>
                    <a:pt x="211465" y="161569"/>
                  </a:cubicBezTo>
                  <a:lnTo>
                    <a:pt x="207335" y="162128"/>
                  </a:lnTo>
                  <a:lnTo>
                    <a:pt x="203181" y="162662"/>
                  </a:lnTo>
                  <a:cubicBezTo>
                    <a:pt x="201796" y="162808"/>
                    <a:pt x="200412" y="162954"/>
                    <a:pt x="199027" y="163100"/>
                  </a:cubicBezTo>
                  <a:cubicBezTo>
                    <a:pt x="196234" y="163367"/>
                    <a:pt x="193464" y="163707"/>
                    <a:pt x="190646" y="163853"/>
                  </a:cubicBezTo>
                  <a:lnTo>
                    <a:pt x="186444" y="164168"/>
                  </a:lnTo>
                  <a:cubicBezTo>
                    <a:pt x="185059" y="164266"/>
                    <a:pt x="183650" y="164387"/>
                    <a:pt x="182241" y="164436"/>
                  </a:cubicBezTo>
                  <a:cubicBezTo>
                    <a:pt x="182897" y="164217"/>
                    <a:pt x="184816" y="163901"/>
                    <a:pt x="181561" y="163901"/>
                  </a:cubicBezTo>
                  <a:lnTo>
                    <a:pt x="183699" y="163804"/>
                  </a:lnTo>
                  <a:lnTo>
                    <a:pt x="185812" y="163610"/>
                  </a:lnTo>
                  <a:lnTo>
                    <a:pt x="190063" y="163270"/>
                  </a:lnTo>
                  <a:lnTo>
                    <a:pt x="192201" y="163075"/>
                  </a:lnTo>
                  <a:lnTo>
                    <a:pt x="193246" y="163002"/>
                  </a:lnTo>
                  <a:lnTo>
                    <a:pt x="194314" y="162881"/>
                  </a:lnTo>
                  <a:lnTo>
                    <a:pt x="198541" y="162419"/>
                  </a:lnTo>
                  <a:lnTo>
                    <a:pt x="202768" y="161958"/>
                  </a:lnTo>
                  <a:lnTo>
                    <a:pt x="206971" y="161375"/>
                  </a:lnTo>
                  <a:cubicBezTo>
                    <a:pt x="209764" y="160986"/>
                    <a:pt x="212558" y="160597"/>
                    <a:pt x="215352" y="160160"/>
                  </a:cubicBezTo>
                  <a:cubicBezTo>
                    <a:pt x="218145" y="159699"/>
                    <a:pt x="220939" y="159213"/>
                    <a:pt x="223732" y="158630"/>
                  </a:cubicBezTo>
                  <a:cubicBezTo>
                    <a:pt x="226526" y="158047"/>
                    <a:pt x="229320" y="157415"/>
                    <a:pt x="232089" y="156662"/>
                  </a:cubicBezTo>
                  <a:cubicBezTo>
                    <a:pt x="234858" y="155909"/>
                    <a:pt x="237603" y="155059"/>
                    <a:pt x="240324" y="154087"/>
                  </a:cubicBezTo>
                  <a:cubicBezTo>
                    <a:pt x="241028" y="153844"/>
                    <a:pt x="241684" y="153553"/>
                    <a:pt x="242365" y="153310"/>
                  </a:cubicBezTo>
                  <a:lnTo>
                    <a:pt x="243385" y="152921"/>
                  </a:lnTo>
                  <a:cubicBezTo>
                    <a:pt x="243725" y="152775"/>
                    <a:pt x="244065" y="152630"/>
                    <a:pt x="244381" y="152484"/>
                  </a:cubicBezTo>
                  <a:cubicBezTo>
                    <a:pt x="245061" y="152217"/>
                    <a:pt x="245717" y="151925"/>
                    <a:pt x="246397" y="151634"/>
                  </a:cubicBezTo>
                  <a:lnTo>
                    <a:pt x="248389" y="150711"/>
                  </a:lnTo>
                  <a:cubicBezTo>
                    <a:pt x="249045" y="150395"/>
                    <a:pt x="249677" y="150055"/>
                    <a:pt x="250332" y="149715"/>
                  </a:cubicBezTo>
                  <a:cubicBezTo>
                    <a:pt x="250988" y="149374"/>
                    <a:pt x="251644" y="149034"/>
                    <a:pt x="252276" y="148670"/>
                  </a:cubicBezTo>
                  <a:lnTo>
                    <a:pt x="254195" y="147553"/>
                  </a:lnTo>
                  <a:lnTo>
                    <a:pt x="256041" y="146387"/>
                  </a:lnTo>
                  <a:cubicBezTo>
                    <a:pt x="258543" y="144759"/>
                    <a:pt x="260924" y="142937"/>
                    <a:pt x="263134" y="140945"/>
                  </a:cubicBezTo>
                  <a:lnTo>
                    <a:pt x="263960" y="140192"/>
                  </a:lnTo>
                  <a:lnTo>
                    <a:pt x="264762" y="139415"/>
                  </a:lnTo>
                  <a:cubicBezTo>
                    <a:pt x="265272" y="138905"/>
                    <a:pt x="265831" y="138394"/>
                    <a:pt x="266341" y="137836"/>
                  </a:cubicBezTo>
                  <a:lnTo>
                    <a:pt x="267847" y="136208"/>
                  </a:lnTo>
                  <a:lnTo>
                    <a:pt x="268212" y="135795"/>
                  </a:lnTo>
                  <a:lnTo>
                    <a:pt x="268552" y="135358"/>
                  </a:lnTo>
                  <a:lnTo>
                    <a:pt x="269256" y="134508"/>
                  </a:lnTo>
                  <a:cubicBezTo>
                    <a:pt x="270228" y="133390"/>
                    <a:pt x="271078" y="132176"/>
                    <a:pt x="271953" y="130985"/>
                  </a:cubicBezTo>
                  <a:cubicBezTo>
                    <a:pt x="272778" y="129771"/>
                    <a:pt x="273629" y="128556"/>
                    <a:pt x="274382" y="127293"/>
                  </a:cubicBezTo>
                  <a:lnTo>
                    <a:pt x="274916" y="126346"/>
                  </a:lnTo>
                  <a:lnTo>
                    <a:pt x="275208" y="125860"/>
                  </a:lnTo>
                  <a:lnTo>
                    <a:pt x="275451" y="125374"/>
                  </a:lnTo>
                  <a:lnTo>
                    <a:pt x="276519" y="123455"/>
                  </a:lnTo>
                  <a:cubicBezTo>
                    <a:pt x="276860" y="122799"/>
                    <a:pt x="277151" y="122119"/>
                    <a:pt x="277491" y="121463"/>
                  </a:cubicBezTo>
                  <a:lnTo>
                    <a:pt x="277953" y="120467"/>
                  </a:lnTo>
                  <a:lnTo>
                    <a:pt x="278390" y="119471"/>
                  </a:lnTo>
                  <a:cubicBezTo>
                    <a:pt x="279556" y="116774"/>
                    <a:pt x="280552" y="114005"/>
                    <a:pt x="281378" y="111187"/>
                  </a:cubicBezTo>
                  <a:lnTo>
                    <a:pt x="281961" y="109074"/>
                  </a:lnTo>
                  <a:cubicBezTo>
                    <a:pt x="282131" y="108369"/>
                    <a:pt x="282277" y="107641"/>
                    <a:pt x="282447" y="106936"/>
                  </a:cubicBezTo>
                  <a:lnTo>
                    <a:pt x="282690" y="105867"/>
                  </a:lnTo>
                  <a:lnTo>
                    <a:pt x="282884" y="104774"/>
                  </a:lnTo>
                  <a:cubicBezTo>
                    <a:pt x="283006" y="104045"/>
                    <a:pt x="283151" y="103341"/>
                    <a:pt x="283248" y="102612"/>
                  </a:cubicBezTo>
                  <a:cubicBezTo>
                    <a:pt x="283686" y="99697"/>
                    <a:pt x="283929" y="96758"/>
                    <a:pt x="283977" y="93818"/>
                  </a:cubicBezTo>
                  <a:cubicBezTo>
                    <a:pt x="284026" y="90879"/>
                    <a:pt x="283856" y="87915"/>
                    <a:pt x="283491" y="85000"/>
                  </a:cubicBezTo>
                  <a:cubicBezTo>
                    <a:pt x="283394" y="84247"/>
                    <a:pt x="283273" y="83518"/>
                    <a:pt x="283151" y="82790"/>
                  </a:cubicBezTo>
                  <a:lnTo>
                    <a:pt x="282981" y="81697"/>
                  </a:lnTo>
                  <a:lnTo>
                    <a:pt x="282763" y="80603"/>
                  </a:lnTo>
                  <a:cubicBezTo>
                    <a:pt x="282593" y="79875"/>
                    <a:pt x="282471" y="79146"/>
                    <a:pt x="282277" y="78417"/>
                  </a:cubicBezTo>
                  <a:lnTo>
                    <a:pt x="281694" y="76255"/>
                  </a:lnTo>
                  <a:cubicBezTo>
                    <a:pt x="281621" y="75891"/>
                    <a:pt x="281499" y="75551"/>
                    <a:pt x="281378" y="75186"/>
                  </a:cubicBezTo>
                  <a:lnTo>
                    <a:pt x="281038" y="74117"/>
                  </a:lnTo>
                  <a:lnTo>
                    <a:pt x="280698" y="73049"/>
                  </a:lnTo>
                  <a:cubicBezTo>
                    <a:pt x="280576" y="72708"/>
                    <a:pt x="280431" y="72344"/>
                    <a:pt x="280285" y="72004"/>
                  </a:cubicBezTo>
                  <a:cubicBezTo>
                    <a:pt x="280018" y="71324"/>
                    <a:pt x="279750" y="70595"/>
                    <a:pt x="279483" y="69915"/>
                  </a:cubicBezTo>
                  <a:lnTo>
                    <a:pt x="278536" y="67874"/>
                  </a:lnTo>
                  <a:cubicBezTo>
                    <a:pt x="278244" y="67170"/>
                    <a:pt x="277880" y="66514"/>
                    <a:pt x="277515" y="65858"/>
                  </a:cubicBezTo>
                  <a:cubicBezTo>
                    <a:pt x="277175" y="65178"/>
                    <a:pt x="276835" y="64498"/>
                    <a:pt x="276447" y="63866"/>
                  </a:cubicBezTo>
                  <a:lnTo>
                    <a:pt x="275256" y="61923"/>
                  </a:lnTo>
                  <a:cubicBezTo>
                    <a:pt x="274843" y="61291"/>
                    <a:pt x="274406" y="60684"/>
                    <a:pt x="273993" y="60052"/>
                  </a:cubicBezTo>
                  <a:cubicBezTo>
                    <a:pt x="273774" y="59736"/>
                    <a:pt x="273556" y="59445"/>
                    <a:pt x="273337" y="59129"/>
                  </a:cubicBezTo>
                  <a:lnTo>
                    <a:pt x="272657" y="58255"/>
                  </a:lnTo>
                  <a:cubicBezTo>
                    <a:pt x="272171" y="57672"/>
                    <a:pt x="271758" y="57064"/>
                    <a:pt x="271272" y="56506"/>
                  </a:cubicBezTo>
                  <a:lnTo>
                    <a:pt x="269815" y="54805"/>
                  </a:lnTo>
                  <a:cubicBezTo>
                    <a:pt x="269572" y="54514"/>
                    <a:pt x="269329" y="54246"/>
                    <a:pt x="269062" y="53979"/>
                  </a:cubicBezTo>
                  <a:lnTo>
                    <a:pt x="268309" y="53178"/>
                  </a:lnTo>
                  <a:cubicBezTo>
                    <a:pt x="267313" y="52084"/>
                    <a:pt x="266244" y="51113"/>
                    <a:pt x="265199" y="50068"/>
                  </a:cubicBezTo>
                  <a:cubicBezTo>
                    <a:pt x="264106" y="49096"/>
                    <a:pt x="263037" y="48100"/>
                    <a:pt x="261920" y="47202"/>
                  </a:cubicBezTo>
                  <a:cubicBezTo>
                    <a:pt x="257474" y="43461"/>
                    <a:pt x="252762" y="40230"/>
                    <a:pt x="248049" y="37193"/>
                  </a:cubicBezTo>
                  <a:cubicBezTo>
                    <a:pt x="245693" y="35687"/>
                    <a:pt x="243361" y="34230"/>
                    <a:pt x="241004" y="32772"/>
                  </a:cubicBezTo>
                  <a:lnTo>
                    <a:pt x="237506" y="30610"/>
                  </a:lnTo>
                  <a:lnTo>
                    <a:pt x="236656" y="30076"/>
                  </a:lnTo>
                  <a:lnTo>
                    <a:pt x="236219" y="29784"/>
                  </a:lnTo>
                  <a:lnTo>
                    <a:pt x="235806" y="29541"/>
                  </a:lnTo>
                  <a:lnTo>
                    <a:pt x="234178" y="28472"/>
                  </a:lnTo>
                  <a:cubicBezTo>
                    <a:pt x="229878" y="25557"/>
                    <a:pt x="225627" y="22156"/>
                    <a:pt x="221206" y="18731"/>
                  </a:cubicBezTo>
                  <a:cubicBezTo>
                    <a:pt x="218971" y="17031"/>
                    <a:pt x="216712" y="15306"/>
                    <a:pt x="214331" y="13630"/>
                  </a:cubicBezTo>
                  <a:cubicBezTo>
                    <a:pt x="213190" y="12804"/>
                    <a:pt x="211951" y="12002"/>
                    <a:pt x="210736" y="11176"/>
                  </a:cubicBezTo>
                  <a:cubicBezTo>
                    <a:pt x="209473" y="10399"/>
                    <a:pt x="208210" y="9622"/>
                    <a:pt x="206898" y="8844"/>
                  </a:cubicBezTo>
                  <a:cubicBezTo>
                    <a:pt x="205610" y="8067"/>
                    <a:pt x="204226" y="7387"/>
                    <a:pt x="202865" y="6707"/>
                  </a:cubicBezTo>
                  <a:cubicBezTo>
                    <a:pt x="201456" y="6051"/>
                    <a:pt x="200072" y="5395"/>
                    <a:pt x="198541" y="4885"/>
                  </a:cubicBezTo>
                  <a:lnTo>
                    <a:pt x="197424" y="4472"/>
                  </a:lnTo>
                  <a:cubicBezTo>
                    <a:pt x="197059" y="4326"/>
                    <a:pt x="196695" y="4229"/>
                    <a:pt x="196306" y="4132"/>
                  </a:cubicBezTo>
                  <a:lnTo>
                    <a:pt x="194047" y="3476"/>
                  </a:lnTo>
                  <a:cubicBezTo>
                    <a:pt x="193318" y="3257"/>
                    <a:pt x="192541" y="3111"/>
                    <a:pt x="191812" y="2941"/>
                  </a:cubicBezTo>
                  <a:cubicBezTo>
                    <a:pt x="191059" y="2796"/>
                    <a:pt x="190306" y="2601"/>
                    <a:pt x="189553" y="2504"/>
                  </a:cubicBezTo>
                  <a:lnTo>
                    <a:pt x="189747" y="1435"/>
                  </a:lnTo>
                  <a:lnTo>
                    <a:pt x="188144" y="1168"/>
                  </a:lnTo>
                  <a:cubicBezTo>
                    <a:pt x="187610" y="1071"/>
                    <a:pt x="187051" y="949"/>
                    <a:pt x="186541" y="901"/>
                  </a:cubicBezTo>
                  <a:lnTo>
                    <a:pt x="183334" y="512"/>
                  </a:lnTo>
                  <a:lnTo>
                    <a:pt x="180152" y="245"/>
                  </a:lnTo>
                  <a:cubicBezTo>
                    <a:pt x="179107" y="172"/>
                    <a:pt x="178063" y="148"/>
                    <a:pt x="176994" y="99"/>
                  </a:cubicBezTo>
                  <a:cubicBezTo>
                    <a:pt x="175288" y="30"/>
                    <a:pt x="173586" y="1"/>
                    <a:pt x="1718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3"/>
          <p:cNvSpPr txBox="1"/>
          <p:nvPr>
            <p:ph idx="1" type="subTitle"/>
          </p:nvPr>
        </p:nvSpPr>
        <p:spPr>
          <a:xfrm>
            <a:off x="3121350" y="2948000"/>
            <a:ext cx="2901300" cy="83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p:txBody>
      </p:sp>
      <p:grpSp>
        <p:nvGrpSpPr>
          <p:cNvPr id="137" name="Google Shape;137;p3"/>
          <p:cNvGrpSpPr/>
          <p:nvPr/>
        </p:nvGrpSpPr>
        <p:grpSpPr>
          <a:xfrm rot="4930936">
            <a:off x="-1543549" y="1828654"/>
            <a:ext cx="4860850" cy="3522966"/>
            <a:chOff x="879525" y="238350"/>
            <a:chExt cx="5929900" cy="5134125"/>
          </a:xfrm>
        </p:grpSpPr>
        <p:sp>
          <p:nvSpPr>
            <p:cNvPr id="138" name="Google Shape;138;p3"/>
            <p:cNvSpPr/>
            <p:nvPr/>
          </p:nvSpPr>
          <p:spPr>
            <a:xfrm>
              <a:off x="879525" y="350950"/>
              <a:ext cx="5929900" cy="4895750"/>
            </a:xfrm>
            <a:custGeom>
              <a:rect b="b" l="l" r="r" t="t"/>
              <a:pathLst>
                <a:path extrusionOk="0" h="195830" w="237196">
                  <a:moveTo>
                    <a:pt x="182493" y="0"/>
                  </a:moveTo>
                  <a:cubicBezTo>
                    <a:pt x="160794" y="0"/>
                    <a:pt x="136857" y="13684"/>
                    <a:pt x="125770" y="46667"/>
                  </a:cubicBezTo>
                  <a:cubicBezTo>
                    <a:pt x="112501" y="86475"/>
                    <a:pt x="99703" y="101135"/>
                    <a:pt x="82683" y="101135"/>
                  </a:cubicBezTo>
                  <a:cubicBezTo>
                    <a:pt x="77764" y="101135"/>
                    <a:pt x="72494" y="99911"/>
                    <a:pt x="66757" y="97716"/>
                  </a:cubicBezTo>
                  <a:cubicBezTo>
                    <a:pt x="59909" y="95081"/>
                    <a:pt x="53433" y="93896"/>
                    <a:pt x="47460" y="93896"/>
                  </a:cubicBezTo>
                  <a:cubicBezTo>
                    <a:pt x="17332" y="93896"/>
                    <a:pt x="1" y="124030"/>
                    <a:pt x="12313" y="150071"/>
                  </a:cubicBezTo>
                  <a:cubicBezTo>
                    <a:pt x="19223" y="164795"/>
                    <a:pt x="29540" y="168076"/>
                    <a:pt x="41648" y="168076"/>
                  </a:cubicBezTo>
                  <a:cubicBezTo>
                    <a:pt x="51382" y="168076"/>
                    <a:pt x="62272" y="165955"/>
                    <a:pt x="73479" y="165955"/>
                  </a:cubicBezTo>
                  <a:cubicBezTo>
                    <a:pt x="86528" y="165955"/>
                    <a:pt x="100005" y="168830"/>
                    <a:pt x="112584" y="181275"/>
                  </a:cubicBezTo>
                  <a:cubicBezTo>
                    <a:pt x="123109" y="191650"/>
                    <a:pt x="135906" y="195830"/>
                    <a:pt x="148277" y="195830"/>
                  </a:cubicBezTo>
                  <a:cubicBezTo>
                    <a:pt x="168129" y="195830"/>
                    <a:pt x="186885" y="185066"/>
                    <a:pt x="193400" y="171875"/>
                  </a:cubicBezTo>
                  <a:cubicBezTo>
                    <a:pt x="213115" y="132315"/>
                    <a:pt x="187003" y="136231"/>
                    <a:pt x="220818" y="61420"/>
                  </a:cubicBezTo>
                  <a:cubicBezTo>
                    <a:pt x="237196" y="25134"/>
                    <a:pt x="211900" y="0"/>
                    <a:pt x="182493" y="0"/>
                  </a:cubicBezTo>
                  <a:close/>
                </a:path>
              </a:pathLst>
            </a:custGeom>
            <a:solidFill>
              <a:srgbClr val="F0A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945800" y="238350"/>
              <a:ext cx="5695725" cy="5134125"/>
            </a:xfrm>
            <a:custGeom>
              <a:rect b="b" l="l" r="r" t="t"/>
              <a:pathLst>
                <a:path extrusionOk="0" h="205365" w="227829">
                  <a:moveTo>
                    <a:pt x="206027" y="18003"/>
                  </a:moveTo>
                  <a:lnTo>
                    <a:pt x="206027" y="18003"/>
                  </a:lnTo>
                  <a:cubicBezTo>
                    <a:pt x="208273" y="19839"/>
                    <a:pt x="210274" y="21959"/>
                    <a:pt x="212031" y="24275"/>
                  </a:cubicBezTo>
                  <a:lnTo>
                    <a:pt x="210464" y="22056"/>
                  </a:lnTo>
                  <a:lnTo>
                    <a:pt x="208506" y="20097"/>
                  </a:lnTo>
                  <a:cubicBezTo>
                    <a:pt x="207853" y="19445"/>
                    <a:pt x="207070" y="18922"/>
                    <a:pt x="206417" y="18270"/>
                  </a:cubicBezTo>
                  <a:cubicBezTo>
                    <a:pt x="206283" y="18181"/>
                    <a:pt x="206154" y="18092"/>
                    <a:pt x="206027" y="18003"/>
                  </a:cubicBezTo>
                  <a:close/>
                  <a:moveTo>
                    <a:pt x="180437" y="1544"/>
                  </a:moveTo>
                  <a:cubicBezTo>
                    <a:pt x="180872" y="1544"/>
                    <a:pt x="181307" y="1548"/>
                    <a:pt x="181741" y="1558"/>
                  </a:cubicBezTo>
                  <a:cubicBezTo>
                    <a:pt x="188008" y="1819"/>
                    <a:pt x="194144" y="3255"/>
                    <a:pt x="199889" y="5605"/>
                  </a:cubicBezTo>
                  <a:cubicBezTo>
                    <a:pt x="205633" y="8086"/>
                    <a:pt x="210856" y="11611"/>
                    <a:pt x="215164" y="16181"/>
                  </a:cubicBezTo>
                  <a:cubicBezTo>
                    <a:pt x="219473" y="20881"/>
                    <a:pt x="222606" y="26495"/>
                    <a:pt x="224304" y="32501"/>
                  </a:cubicBezTo>
                  <a:cubicBezTo>
                    <a:pt x="224695" y="33806"/>
                    <a:pt x="224956" y="34981"/>
                    <a:pt x="225087" y="36287"/>
                  </a:cubicBezTo>
                  <a:cubicBezTo>
                    <a:pt x="225146" y="36584"/>
                    <a:pt x="225199" y="36875"/>
                    <a:pt x="225247" y="37162"/>
                  </a:cubicBezTo>
                  <a:lnTo>
                    <a:pt x="225247" y="37162"/>
                  </a:lnTo>
                  <a:cubicBezTo>
                    <a:pt x="225195" y="36909"/>
                    <a:pt x="225141" y="36660"/>
                    <a:pt x="225087" y="36417"/>
                  </a:cubicBezTo>
                  <a:cubicBezTo>
                    <a:pt x="224956" y="35112"/>
                    <a:pt x="224695" y="33806"/>
                    <a:pt x="224304" y="32631"/>
                  </a:cubicBezTo>
                  <a:cubicBezTo>
                    <a:pt x="222606" y="26495"/>
                    <a:pt x="219342" y="20881"/>
                    <a:pt x="214903" y="16181"/>
                  </a:cubicBezTo>
                  <a:cubicBezTo>
                    <a:pt x="210595" y="11611"/>
                    <a:pt x="205242" y="8086"/>
                    <a:pt x="199366" y="5736"/>
                  </a:cubicBezTo>
                  <a:cubicBezTo>
                    <a:pt x="193028" y="3172"/>
                    <a:pt x="186263" y="1890"/>
                    <a:pt x="179494" y="1890"/>
                  </a:cubicBezTo>
                  <a:cubicBezTo>
                    <a:pt x="173853" y="1890"/>
                    <a:pt x="168210" y="2780"/>
                    <a:pt x="162810" y="4561"/>
                  </a:cubicBezTo>
                  <a:cubicBezTo>
                    <a:pt x="156934" y="6388"/>
                    <a:pt x="151320" y="9261"/>
                    <a:pt x="146228" y="12786"/>
                  </a:cubicBezTo>
                  <a:cubicBezTo>
                    <a:pt x="141398" y="16442"/>
                    <a:pt x="136959" y="20750"/>
                    <a:pt x="133172" y="25581"/>
                  </a:cubicBezTo>
                  <a:cubicBezTo>
                    <a:pt x="131644" y="27547"/>
                    <a:pt x="130115" y="29604"/>
                    <a:pt x="128739" y="31752"/>
                  </a:cubicBezTo>
                  <a:lnTo>
                    <a:pt x="128739" y="31752"/>
                  </a:lnTo>
                  <a:lnTo>
                    <a:pt x="129386" y="30673"/>
                  </a:lnTo>
                  <a:cubicBezTo>
                    <a:pt x="129778" y="30020"/>
                    <a:pt x="130300" y="29367"/>
                    <a:pt x="130692" y="28714"/>
                  </a:cubicBezTo>
                  <a:lnTo>
                    <a:pt x="133433" y="25059"/>
                  </a:lnTo>
                  <a:cubicBezTo>
                    <a:pt x="137350" y="20228"/>
                    <a:pt x="141789" y="15919"/>
                    <a:pt x="146751" y="12264"/>
                  </a:cubicBezTo>
                  <a:cubicBezTo>
                    <a:pt x="151842" y="8739"/>
                    <a:pt x="157457" y="5997"/>
                    <a:pt x="163462" y="4169"/>
                  </a:cubicBezTo>
                  <a:cubicBezTo>
                    <a:pt x="168922" y="2349"/>
                    <a:pt x="174720" y="1544"/>
                    <a:pt x="180437" y="1544"/>
                  </a:cubicBezTo>
                  <a:close/>
                  <a:moveTo>
                    <a:pt x="225608" y="40063"/>
                  </a:moveTo>
                  <a:cubicBezTo>
                    <a:pt x="225608" y="40067"/>
                    <a:pt x="225609" y="40070"/>
                    <a:pt x="225609" y="40073"/>
                  </a:cubicBezTo>
                  <a:lnTo>
                    <a:pt x="225740" y="43859"/>
                  </a:lnTo>
                  <a:lnTo>
                    <a:pt x="225735" y="43990"/>
                  </a:lnTo>
                  <a:lnTo>
                    <a:pt x="225609" y="40204"/>
                  </a:lnTo>
                  <a:cubicBezTo>
                    <a:pt x="225609" y="40157"/>
                    <a:pt x="225609" y="40110"/>
                    <a:pt x="225608" y="40063"/>
                  </a:cubicBezTo>
                  <a:close/>
                  <a:moveTo>
                    <a:pt x="127845" y="33228"/>
                  </a:moveTo>
                  <a:cubicBezTo>
                    <a:pt x="127202" y="34465"/>
                    <a:pt x="126349" y="35702"/>
                    <a:pt x="125730" y="36940"/>
                  </a:cubicBezTo>
                  <a:lnTo>
                    <a:pt x="123772" y="40987"/>
                  </a:lnTo>
                  <a:lnTo>
                    <a:pt x="122728" y="43076"/>
                  </a:lnTo>
                  <a:lnTo>
                    <a:pt x="121944" y="45165"/>
                  </a:lnTo>
                  <a:lnTo>
                    <a:pt x="120671" y="48298"/>
                  </a:lnTo>
                  <a:lnTo>
                    <a:pt x="121944" y="44904"/>
                  </a:lnTo>
                  <a:cubicBezTo>
                    <a:pt x="122205" y="44121"/>
                    <a:pt x="122466" y="43468"/>
                    <a:pt x="122858" y="42684"/>
                  </a:cubicBezTo>
                  <a:lnTo>
                    <a:pt x="123772" y="40726"/>
                  </a:lnTo>
                  <a:lnTo>
                    <a:pt x="125861" y="36548"/>
                  </a:lnTo>
                  <a:cubicBezTo>
                    <a:pt x="126414" y="35441"/>
                    <a:pt x="127155" y="34334"/>
                    <a:pt x="127845" y="33228"/>
                  </a:cubicBezTo>
                  <a:close/>
                  <a:moveTo>
                    <a:pt x="225723" y="44365"/>
                  </a:moveTo>
                  <a:lnTo>
                    <a:pt x="225609" y="47776"/>
                  </a:lnTo>
                  <a:cubicBezTo>
                    <a:pt x="225479" y="48951"/>
                    <a:pt x="225348" y="50257"/>
                    <a:pt x="225087" y="51432"/>
                  </a:cubicBezTo>
                  <a:cubicBezTo>
                    <a:pt x="224826" y="52738"/>
                    <a:pt x="224695" y="54043"/>
                    <a:pt x="224304" y="55218"/>
                  </a:cubicBezTo>
                  <a:cubicBezTo>
                    <a:pt x="224565" y="54043"/>
                    <a:pt x="224826" y="52868"/>
                    <a:pt x="224956" y="51562"/>
                  </a:cubicBezTo>
                  <a:lnTo>
                    <a:pt x="225348" y="49735"/>
                  </a:lnTo>
                  <a:cubicBezTo>
                    <a:pt x="225479" y="49082"/>
                    <a:pt x="225479" y="48429"/>
                    <a:pt x="225479" y="47907"/>
                  </a:cubicBezTo>
                  <a:lnTo>
                    <a:pt x="225723" y="44365"/>
                  </a:lnTo>
                  <a:close/>
                  <a:moveTo>
                    <a:pt x="118815" y="53361"/>
                  </a:moveTo>
                  <a:lnTo>
                    <a:pt x="118815" y="53361"/>
                  </a:lnTo>
                  <a:cubicBezTo>
                    <a:pt x="118357" y="54687"/>
                    <a:pt x="117899" y="55997"/>
                    <a:pt x="117375" y="57307"/>
                  </a:cubicBezTo>
                  <a:lnTo>
                    <a:pt x="118815" y="53361"/>
                  </a:lnTo>
                  <a:close/>
                  <a:moveTo>
                    <a:pt x="178999" y="7417"/>
                  </a:moveTo>
                  <a:cubicBezTo>
                    <a:pt x="181891" y="7417"/>
                    <a:pt x="184798" y="7683"/>
                    <a:pt x="187616" y="8216"/>
                  </a:cubicBezTo>
                  <a:cubicBezTo>
                    <a:pt x="194405" y="9261"/>
                    <a:pt x="200803" y="11872"/>
                    <a:pt x="206286" y="16050"/>
                  </a:cubicBezTo>
                  <a:cubicBezTo>
                    <a:pt x="211509" y="19967"/>
                    <a:pt x="215556" y="25320"/>
                    <a:pt x="217906" y="31456"/>
                  </a:cubicBezTo>
                  <a:cubicBezTo>
                    <a:pt x="218522" y="33158"/>
                    <a:pt x="218997" y="34900"/>
                    <a:pt x="219339" y="36666"/>
                  </a:cubicBezTo>
                  <a:lnTo>
                    <a:pt x="219339" y="36666"/>
                  </a:lnTo>
                  <a:cubicBezTo>
                    <a:pt x="218667" y="33287"/>
                    <a:pt x="217483" y="30031"/>
                    <a:pt x="215817" y="27017"/>
                  </a:cubicBezTo>
                  <a:cubicBezTo>
                    <a:pt x="212945" y="22056"/>
                    <a:pt x="208897" y="17747"/>
                    <a:pt x="204067" y="14744"/>
                  </a:cubicBezTo>
                  <a:cubicBezTo>
                    <a:pt x="196724" y="10010"/>
                    <a:pt x="188167" y="7564"/>
                    <a:pt x="179558" y="7564"/>
                  </a:cubicBezTo>
                  <a:cubicBezTo>
                    <a:pt x="176532" y="7564"/>
                    <a:pt x="173500" y="7866"/>
                    <a:pt x="170513" y="8477"/>
                  </a:cubicBezTo>
                  <a:cubicBezTo>
                    <a:pt x="164637" y="9522"/>
                    <a:pt x="159023" y="11741"/>
                    <a:pt x="153931" y="14744"/>
                  </a:cubicBezTo>
                  <a:cubicBezTo>
                    <a:pt x="148840" y="17747"/>
                    <a:pt x="144270" y="21664"/>
                    <a:pt x="140484" y="26234"/>
                  </a:cubicBezTo>
                  <a:lnTo>
                    <a:pt x="139048" y="27800"/>
                  </a:lnTo>
                  <a:cubicBezTo>
                    <a:pt x="138525" y="28323"/>
                    <a:pt x="138003" y="28975"/>
                    <a:pt x="137611" y="29628"/>
                  </a:cubicBezTo>
                  <a:lnTo>
                    <a:pt x="135000" y="33284"/>
                  </a:lnTo>
                  <a:cubicBezTo>
                    <a:pt x="134086" y="34459"/>
                    <a:pt x="133433" y="35765"/>
                    <a:pt x="132650" y="37070"/>
                  </a:cubicBezTo>
                  <a:lnTo>
                    <a:pt x="131475" y="39029"/>
                  </a:lnTo>
                  <a:cubicBezTo>
                    <a:pt x="131083" y="39681"/>
                    <a:pt x="130822" y="40334"/>
                    <a:pt x="130431" y="41118"/>
                  </a:cubicBezTo>
                  <a:lnTo>
                    <a:pt x="128603" y="45165"/>
                  </a:lnTo>
                  <a:cubicBezTo>
                    <a:pt x="127950" y="46471"/>
                    <a:pt x="127428" y="47907"/>
                    <a:pt x="126905" y="49343"/>
                  </a:cubicBezTo>
                  <a:cubicBezTo>
                    <a:pt x="125861" y="52085"/>
                    <a:pt x="124816" y="55088"/>
                    <a:pt x="123772" y="58091"/>
                  </a:cubicBezTo>
                  <a:cubicBezTo>
                    <a:pt x="121552" y="63966"/>
                    <a:pt x="119333" y="69841"/>
                    <a:pt x="116722" y="75455"/>
                  </a:cubicBezTo>
                  <a:cubicBezTo>
                    <a:pt x="114111" y="81200"/>
                    <a:pt x="110977" y="86814"/>
                    <a:pt x="107321" y="92036"/>
                  </a:cubicBezTo>
                  <a:cubicBezTo>
                    <a:pt x="113327" y="82897"/>
                    <a:pt x="118288" y="73105"/>
                    <a:pt x="121814" y="62791"/>
                  </a:cubicBezTo>
                  <a:cubicBezTo>
                    <a:pt x="123903" y="57699"/>
                    <a:pt x="125469" y="52215"/>
                    <a:pt x="127428" y="47385"/>
                  </a:cubicBezTo>
                  <a:lnTo>
                    <a:pt x="128211" y="45426"/>
                  </a:lnTo>
                  <a:cubicBezTo>
                    <a:pt x="128472" y="44773"/>
                    <a:pt x="128733" y="44251"/>
                    <a:pt x="128994" y="43598"/>
                  </a:cubicBezTo>
                  <a:lnTo>
                    <a:pt x="130692" y="39943"/>
                  </a:lnTo>
                  <a:cubicBezTo>
                    <a:pt x="131345" y="38768"/>
                    <a:pt x="131997" y="37592"/>
                    <a:pt x="132650" y="36417"/>
                  </a:cubicBezTo>
                  <a:cubicBezTo>
                    <a:pt x="133303" y="35242"/>
                    <a:pt x="133956" y="34067"/>
                    <a:pt x="134739" y="33023"/>
                  </a:cubicBezTo>
                  <a:cubicBezTo>
                    <a:pt x="136175" y="30803"/>
                    <a:pt x="137873" y="28584"/>
                    <a:pt x="139570" y="26625"/>
                  </a:cubicBezTo>
                  <a:cubicBezTo>
                    <a:pt x="140484" y="25711"/>
                    <a:pt x="141267" y="24536"/>
                    <a:pt x="142312" y="23622"/>
                  </a:cubicBezTo>
                  <a:lnTo>
                    <a:pt x="145053" y="21011"/>
                  </a:lnTo>
                  <a:cubicBezTo>
                    <a:pt x="148970" y="17486"/>
                    <a:pt x="153409" y="14483"/>
                    <a:pt x="158109" y="12264"/>
                  </a:cubicBezTo>
                  <a:cubicBezTo>
                    <a:pt x="162810" y="10044"/>
                    <a:pt x="167771" y="8608"/>
                    <a:pt x="172863" y="7825"/>
                  </a:cubicBezTo>
                  <a:cubicBezTo>
                    <a:pt x="174876" y="7553"/>
                    <a:pt x="176934" y="7417"/>
                    <a:pt x="178999" y="7417"/>
                  </a:cubicBezTo>
                  <a:close/>
                  <a:moveTo>
                    <a:pt x="23240" y="110054"/>
                  </a:moveTo>
                  <a:lnTo>
                    <a:pt x="23240" y="110054"/>
                  </a:lnTo>
                  <a:cubicBezTo>
                    <a:pt x="23203" y="110129"/>
                    <a:pt x="23176" y="110194"/>
                    <a:pt x="23170" y="110238"/>
                  </a:cubicBezTo>
                  <a:lnTo>
                    <a:pt x="23170" y="110238"/>
                  </a:lnTo>
                  <a:cubicBezTo>
                    <a:pt x="23161" y="110214"/>
                    <a:pt x="23191" y="110152"/>
                    <a:pt x="23240" y="110054"/>
                  </a:cubicBezTo>
                  <a:close/>
                  <a:moveTo>
                    <a:pt x="179863" y="1"/>
                  </a:moveTo>
                  <a:cubicBezTo>
                    <a:pt x="174698" y="1"/>
                    <a:pt x="169541" y="694"/>
                    <a:pt x="164507" y="2080"/>
                  </a:cubicBezTo>
                  <a:cubicBezTo>
                    <a:pt x="155629" y="4561"/>
                    <a:pt x="147403" y="9000"/>
                    <a:pt x="140484" y="15136"/>
                  </a:cubicBezTo>
                  <a:cubicBezTo>
                    <a:pt x="133825" y="21272"/>
                    <a:pt x="128342" y="28453"/>
                    <a:pt x="124164" y="36548"/>
                  </a:cubicBezTo>
                  <a:cubicBezTo>
                    <a:pt x="123250" y="38506"/>
                    <a:pt x="122205" y="40595"/>
                    <a:pt x="121291" y="42554"/>
                  </a:cubicBezTo>
                  <a:lnTo>
                    <a:pt x="118941" y="48821"/>
                  </a:lnTo>
                  <a:cubicBezTo>
                    <a:pt x="117375" y="52738"/>
                    <a:pt x="116200" y="56524"/>
                    <a:pt x="114633" y="60441"/>
                  </a:cubicBezTo>
                  <a:cubicBezTo>
                    <a:pt x="111891" y="67752"/>
                    <a:pt x="108496" y="74933"/>
                    <a:pt x="104580" y="81853"/>
                  </a:cubicBezTo>
                  <a:cubicBezTo>
                    <a:pt x="101838" y="86553"/>
                    <a:pt x="98574" y="90861"/>
                    <a:pt x="94657" y="94517"/>
                  </a:cubicBezTo>
                  <a:cubicBezTo>
                    <a:pt x="91132" y="97781"/>
                    <a:pt x="86562" y="99739"/>
                    <a:pt x="81862" y="100131"/>
                  </a:cubicBezTo>
                  <a:cubicBezTo>
                    <a:pt x="81332" y="100158"/>
                    <a:pt x="80803" y="100171"/>
                    <a:pt x="80275" y="100171"/>
                  </a:cubicBezTo>
                  <a:cubicBezTo>
                    <a:pt x="75610" y="100171"/>
                    <a:pt x="71071" y="99149"/>
                    <a:pt x="66848" y="97389"/>
                  </a:cubicBezTo>
                  <a:lnTo>
                    <a:pt x="62409" y="95823"/>
                  </a:lnTo>
                  <a:cubicBezTo>
                    <a:pt x="60842" y="95431"/>
                    <a:pt x="59275" y="95039"/>
                    <a:pt x="57708" y="94517"/>
                  </a:cubicBezTo>
                  <a:cubicBezTo>
                    <a:pt x="54444" y="93734"/>
                    <a:pt x="51311" y="93342"/>
                    <a:pt x="48047" y="93081"/>
                  </a:cubicBezTo>
                  <a:cubicBezTo>
                    <a:pt x="46915" y="93037"/>
                    <a:pt x="45798" y="93008"/>
                    <a:pt x="44691" y="93008"/>
                  </a:cubicBezTo>
                  <a:cubicBezTo>
                    <a:pt x="42476" y="93008"/>
                    <a:pt x="40300" y="93124"/>
                    <a:pt x="38124" y="93472"/>
                  </a:cubicBezTo>
                  <a:cubicBezTo>
                    <a:pt x="34730" y="93995"/>
                    <a:pt x="31466" y="94778"/>
                    <a:pt x="28332" y="95953"/>
                  </a:cubicBezTo>
                  <a:cubicBezTo>
                    <a:pt x="25068" y="97259"/>
                    <a:pt x="22065" y="98825"/>
                    <a:pt x="19324" y="100653"/>
                  </a:cubicBezTo>
                  <a:cubicBezTo>
                    <a:pt x="16582" y="102612"/>
                    <a:pt x="13971" y="104831"/>
                    <a:pt x="11751" y="107442"/>
                  </a:cubicBezTo>
                  <a:cubicBezTo>
                    <a:pt x="7182" y="112404"/>
                    <a:pt x="3918" y="118410"/>
                    <a:pt x="2220" y="124938"/>
                  </a:cubicBezTo>
                  <a:cubicBezTo>
                    <a:pt x="392" y="131466"/>
                    <a:pt x="1" y="138255"/>
                    <a:pt x="1176" y="144783"/>
                  </a:cubicBezTo>
                  <a:cubicBezTo>
                    <a:pt x="1959" y="149353"/>
                    <a:pt x="3395" y="153792"/>
                    <a:pt x="5484" y="157839"/>
                  </a:cubicBezTo>
                  <a:cubicBezTo>
                    <a:pt x="7573" y="162147"/>
                    <a:pt x="10446" y="166064"/>
                    <a:pt x="13971" y="169328"/>
                  </a:cubicBezTo>
                  <a:cubicBezTo>
                    <a:pt x="17626" y="172723"/>
                    <a:pt x="22065" y="175073"/>
                    <a:pt x="27027" y="176248"/>
                  </a:cubicBezTo>
                  <a:cubicBezTo>
                    <a:pt x="31017" y="177187"/>
                    <a:pt x="35219" y="177704"/>
                    <a:pt x="39347" y="177704"/>
                  </a:cubicBezTo>
                  <a:cubicBezTo>
                    <a:pt x="39811" y="177704"/>
                    <a:pt x="40274" y="177697"/>
                    <a:pt x="40736" y="177684"/>
                  </a:cubicBezTo>
                  <a:cubicBezTo>
                    <a:pt x="49614" y="177423"/>
                    <a:pt x="57839" y="176117"/>
                    <a:pt x="65673" y="175726"/>
                  </a:cubicBezTo>
                  <a:cubicBezTo>
                    <a:pt x="67169" y="175626"/>
                    <a:pt x="68665" y="175583"/>
                    <a:pt x="70161" y="175583"/>
                  </a:cubicBezTo>
                  <a:cubicBezTo>
                    <a:pt x="72582" y="175583"/>
                    <a:pt x="75002" y="175695"/>
                    <a:pt x="77423" y="175856"/>
                  </a:cubicBezTo>
                  <a:cubicBezTo>
                    <a:pt x="81079" y="176248"/>
                    <a:pt x="84734" y="177031"/>
                    <a:pt x="88260" y="178206"/>
                  </a:cubicBezTo>
                  <a:cubicBezTo>
                    <a:pt x="95179" y="180426"/>
                    <a:pt x="101316" y="184343"/>
                    <a:pt x="106538" y="189565"/>
                  </a:cubicBezTo>
                  <a:cubicBezTo>
                    <a:pt x="112544" y="195571"/>
                    <a:pt x="119986" y="200141"/>
                    <a:pt x="128211" y="202752"/>
                  </a:cubicBezTo>
                  <a:cubicBezTo>
                    <a:pt x="133720" y="204526"/>
                    <a:pt x="139495" y="205365"/>
                    <a:pt x="145299" y="205365"/>
                  </a:cubicBezTo>
                  <a:cubicBezTo>
                    <a:pt x="147611" y="205365"/>
                    <a:pt x="149928" y="205232"/>
                    <a:pt x="152234" y="204971"/>
                  </a:cubicBezTo>
                  <a:cubicBezTo>
                    <a:pt x="159676" y="204188"/>
                    <a:pt x="166857" y="201968"/>
                    <a:pt x="173516" y="198443"/>
                  </a:cubicBezTo>
                  <a:cubicBezTo>
                    <a:pt x="178346" y="195963"/>
                    <a:pt x="182785" y="192829"/>
                    <a:pt x="186572" y="189043"/>
                  </a:cubicBezTo>
                  <a:cubicBezTo>
                    <a:pt x="189052" y="186562"/>
                    <a:pt x="191011" y="183821"/>
                    <a:pt x="192577" y="180818"/>
                  </a:cubicBezTo>
                  <a:cubicBezTo>
                    <a:pt x="192969" y="179904"/>
                    <a:pt x="193361" y="179120"/>
                    <a:pt x="193752" y="178206"/>
                  </a:cubicBezTo>
                  <a:cubicBezTo>
                    <a:pt x="193883" y="177815"/>
                    <a:pt x="193883" y="177293"/>
                    <a:pt x="194014" y="176901"/>
                  </a:cubicBezTo>
                  <a:cubicBezTo>
                    <a:pt x="193963" y="176700"/>
                    <a:pt x="193874" y="176595"/>
                    <a:pt x="193746" y="176595"/>
                  </a:cubicBezTo>
                  <a:cubicBezTo>
                    <a:pt x="193542" y="176595"/>
                    <a:pt x="193240" y="176861"/>
                    <a:pt x="192838" y="177423"/>
                  </a:cubicBezTo>
                  <a:cubicBezTo>
                    <a:pt x="189705" y="181732"/>
                    <a:pt x="186049" y="185387"/>
                    <a:pt x="181871" y="188521"/>
                  </a:cubicBezTo>
                  <a:cubicBezTo>
                    <a:pt x="173777" y="194265"/>
                    <a:pt x="164376" y="197921"/>
                    <a:pt x="154584" y="199227"/>
                  </a:cubicBezTo>
                  <a:lnTo>
                    <a:pt x="154454" y="198443"/>
                  </a:lnTo>
                  <a:cubicBezTo>
                    <a:pt x="159284" y="197660"/>
                    <a:pt x="163854" y="196354"/>
                    <a:pt x="168293" y="194396"/>
                  </a:cubicBezTo>
                  <a:cubicBezTo>
                    <a:pt x="170904" y="193221"/>
                    <a:pt x="173646" y="191785"/>
                    <a:pt x="175996" y="190087"/>
                  </a:cubicBezTo>
                  <a:cubicBezTo>
                    <a:pt x="177302" y="189174"/>
                    <a:pt x="178607" y="188260"/>
                    <a:pt x="179652" y="187085"/>
                  </a:cubicBezTo>
                  <a:cubicBezTo>
                    <a:pt x="180305" y="186432"/>
                    <a:pt x="180696" y="186040"/>
                    <a:pt x="180696" y="185779"/>
                  </a:cubicBezTo>
                  <a:cubicBezTo>
                    <a:pt x="180725" y="185581"/>
                    <a:pt x="180569" y="185518"/>
                    <a:pt x="180326" y="185518"/>
                  </a:cubicBezTo>
                  <a:cubicBezTo>
                    <a:pt x="179899" y="185518"/>
                    <a:pt x="179203" y="185713"/>
                    <a:pt x="178766" y="185713"/>
                  </a:cubicBezTo>
                  <a:cubicBezTo>
                    <a:pt x="178306" y="185713"/>
                    <a:pt x="178134" y="185496"/>
                    <a:pt x="178868" y="184604"/>
                  </a:cubicBezTo>
                  <a:lnTo>
                    <a:pt x="178868" y="184604"/>
                  </a:lnTo>
                  <a:cubicBezTo>
                    <a:pt x="170252" y="191524"/>
                    <a:pt x="159546" y="195571"/>
                    <a:pt x="148578" y="195963"/>
                  </a:cubicBezTo>
                  <a:cubicBezTo>
                    <a:pt x="147699" y="196016"/>
                    <a:pt x="146820" y="196042"/>
                    <a:pt x="145943" y="196042"/>
                  </a:cubicBezTo>
                  <a:cubicBezTo>
                    <a:pt x="136018" y="196042"/>
                    <a:pt x="126337" y="192670"/>
                    <a:pt x="118419" y="186432"/>
                  </a:cubicBezTo>
                  <a:cubicBezTo>
                    <a:pt x="117375" y="185648"/>
                    <a:pt x="116069" y="184604"/>
                    <a:pt x="114763" y="183298"/>
                  </a:cubicBezTo>
                  <a:lnTo>
                    <a:pt x="109802" y="178859"/>
                  </a:lnTo>
                  <a:cubicBezTo>
                    <a:pt x="106538" y="175987"/>
                    <a:pt x="102882" y="173637"/>
                    <a:pt x="99096" y="171678"/>
                  </a:cubicBezTo>
                  <a:cubicBezTo>
                    <a:pt x="94788" y="169459"/>
                    <a:pt x="90218" y="167892"/>
                    <a:pt x="85648" y="166978"/>
                  </a:cubicBezTo>
                  <a:cubicBezTo>
                    <a:pt x="81079" y="165934"/>
                    <a:pt x="76379" y="165542"/>
                    <a:pt x="71809" y="165542"/>
                  </a:cubicBezTo>
                  <a:cubicBezTo>
                    <a:pt x="71379" y="165536"/>
                    <a:pt x="70950" y="165533"/>
                    <a:pt x="70521" y="165533"/>
                  </a:cubicBezTo>
                  <a:cubicBezTo>
                    <a:pt x="61847" y="165533"/>
                    <a:pt x="53535" y="166748"/>
                    <a:pt x="45697" y="167370"/>
                  </a:cubicBezTo>
                  <a:cubicBezTo>
                    <a:pt x="43592" y="167504"/>
                    <a:pt x="41504" y="167594"/>
                    <a:pt x="39466" y="167594"/>
                  </a:cubicBezTo>
                  <a:cubicBezTo>
                    <a:pt x="33541" y="167594"/>
                    <a:pt x="28037" y="166826"/>
                    <a:pt x="23763" y="164106"/>
                  </a:cubicBezTo>
                  <a:cubicBezTo>
                    <a:pt x="20760" y="162147"/>
                    <a:pt x="18279" y="159536"/>
                    <a:pt x="16451" y="156533"/>
                  </a:cubicBezTo>
                  <a:cubicBezTo>
                    <a:pt x="14493" y="153400"/>
                    <a:pt x="12926" y="150005"/>
                    <a:pt x="12012" y="146350"/>
                  </a:cubicBezTo>
                  <a:cubicBezTo>
                    <a:pt x="9923" y="139169"/>
                    <a:pt x="10315" y="131466"/>
                    <a:pt x="12926" y="124546"/>
                  </a:cubicBezTo>
                  <a:cubicBezTo>
                    <a:pt x="15668" y="117626"/>
                    <a:pt x="20629" y="111751"/>
                    <a:pt x="27027" y="107965"/>
                  </a:cubicBezTo>
                  <a:cubicBezTo>
                    <a:pt x="32353" y="104812"/>
                    <a:pt x="38403" y="103199"/>
                    <a:pt x="44575" y="103199"/>
                  </a:cubicBezTo>
                  <a:cubicBezTo>
                    <a:pt x="45816" y="103199"/>
                    <a:pt x="47062" y="103264"/>
                    <a:pt x="48308" y="103395"/>
                  </a:cubicBezTo>
                  <a:cubicBezTo>
                    <a:pt x="52094" y="103656"/>
                    <a:pt x="55881" y="104440"/>
                    <a:pt x="59536" y="105615"/>
                  </a:cubicBezTo>
                  <a:lnTo>
                    <a:pt x="65412" y="107704"/>
                  </a:lnTo>
                  <a:cubicBezTo>
                    <a:pt x="67500" y="108487"/>
                    <a:pt x="69720" y="109140"/>
                    <a:pt x="71940" y="109531"/>
                  </a:cubicBezTo>
                  <a:cubicBezTo>
                    <a:pt x="74524" y="110106"/>
                    <a:pt x="77187" y="110404"/>
                    <a:pt x="79843" y="110404"/>
                  </a:cubicBezTo>
                  <a:cubicBezTo>
                    <a:pt x="82017" y="110404"/>
                    <a:pt x="84185" y="110204"/>
                    <a:pt x="86301" y="109793"/>
                  </a:cubicBezTo>
                  <a:cubicBezTo>
                    <a:pt x="88782" y="109270"/>
                    <a:pt x="91132" y="108487"/>
                    <a:pt x="93351" y="107442"/>
                  </a:cubicBezTo>
                  <a:cubicBezTo>
                    <a:pt x="95571" y="106398"/>
                    <a:pt x="97660" y="105092"/>
                    <a:pt x="99488" y="103526"/>
                  </a:cubicBezTo>
                  <a:cubicBezTo>
                    <a:pt x="103143" y="100523"/>
                    <a:pt x="106277" y="97128"/>
                    <a:pt x="108888" y="93342"/>
                  </a:cubicBezTo>
                  <a:cubicBezTo>
                    <a:pt x="111499" y="89817"/>
                    <a:pt x="113719" y="86031"/>
                    <a:pt x="115677" y="82114"/>
                  </a:cubicBezTo>
                  <a:cubicBezTo>
                    <a:pt x="119594" y="74411"/>
                    <a:pt x="122858" y="66446"/>
                    <a:pt x="125730" y="58352"/>
                  </a:cubicBezTo>
                  <a:lnTo>
                    <a:pt x="127819" y="52346"/>
                  </a:lnTo>
                  <a:lnTo>
                    <a:pt x="129908" y="46862"/>
                  </a:lnTo>
                  <a:cubicBezTo>
                    <a:pt x="131475" y="43207"/>
                    <a:pt x="133172" y="39681"/>
                    <a:pt x="135261" y="36287"/>
                  </a:cubicBezTo>
                  <a:cubicBezTo>
                    <a:pt x="139178" y="29628"/>
                    <a:pt x="144531" y="23753"/>
                    <a:pt x="150667" y="19183"/>
                  </a:cubicBezTo>
                  <a:cubicBezTo>
                    <a:pt x="156804" y="14483"/>
                    <a:pt x="163985" y="11480"/>
                    <a:pt x="171557" y="10175"/>
                  </a:cubicBezTo>
                  <a:lnTo>
                    <a:pt x="172993" y="9914"/>
                  </a:lnTo>
                  <a:lnTo>
                    <a:pt x="174429" y="9652"/>
                  </a:lnTo>
                  <a:lnTo>
                    <a:pt x="177171" y="9391"/>
                  </a:lnTo>
                  <a:lnTo>
                    <a:pt x="181480" y="9391"/>
                  </a:lnTo>
                  <a:cubicBezTo>
                    <a:pt x="182002" y="9391"/>
                    <a:pt x="182524" y="9522"/>
                    <a:pt x="182916" y="9522"/>
                  </a:cubicBezTo>
                  <a:lnTo>
                    <a:pt x="185788" y="9783"/>
                  </a:lnTo>
                  <a:lnTo>
                    <a:pt x="188661" y="10305"/>
                  </a:lnTo>
                  <a:lnTo>
                    <a:pt x="190097" y="10436"/>
                  </a:lnTo>
                  <a:lnTo>
                    <a:pt x="191402" y="10828"/>
                  </a:lnTo>
                  <a:lnTo>
                    <a:pt x="194144" y="11611"/>
                  </a:lnTo>
                  <a:cubicBezTo>
                    <a:pt x="197669" y="12917"/>
                    <a:pt x="201064" y="14614"/>
                    <a:pt x="204197" y="16703"/>
                  </a:cubicBezTo>
                  <a:cubicBezTo>
                    <a:pt x="204847" y="17136"/>
                    <a:pt x="205407" y="17570"/>
                    <a:pt x="206027" y="18003"/>
                  </a:cubicBezTo>
                  <a:lnTo>
                    <a:pt x="206027" y="18003"/>
                  </a:lnTo>
                  <a:cubicBezTo>
                    <a:pt x="204602" y="16838"/>
                    <a:pt x="203078" y="15787"/>
                    <a:pt x="201455" y="14875"/>
                  </a:cubicBezTo>
                  <a:cubicBezTo>
                    <a:pt x="197278" y="12525"/>
                    <a:pt x="192708" y="10828"/>
                    <a:pt x="187877" y="9914"/>
                  </a:cubicBezTo>
                  <a:cubicBezTo>
                    <a:pt x="185134" y="9469"/>
                    <a:pt x="182392" y="9235"/>
                    <a:pt x="179649" y="9235"/>
                  </a:cubicBezTo>
                  <a:cubicBezTo>
                    <a:pt x="177561" y="9235"/>
                    <a:pt x="175473" y="9370"/>
                    <a:pt x="173385" y="9652"/>
                  </a:cubicBezTo>
                  <a:cubicBezTo>
                    <a:pt x="168554" y="10305"/>
                    <a:pt x="163854" y="11741"/>
                    <a:pt x="159415" y="13700"/>
                  </a:cubicBezTo>
                  <a:cubicBezTo>
                    <a:pt x="154976" y="15789"/>
                    <a:pt x="150929" y="18400"/>
                    <a:pt x="147142" y="21664"/>
                  </a:cubicBezTo>
                  <a:lnTo>
                    <a:pt x="144531" y="24145"/>
                  </a:lnTo>
                  <a:lnTo>
                    <a:pt x="143226" y="25450"/>
                  </a:lnTo>
                  <a:lnTo>
                    <a:pt x="141920" y="26756"/>
                  </a:lnTo>
                  <a:lnTo>
                    <a:pt x="139570" y="29628"/>
                  </a:lnTo>
                  <a:lnTo>
                    <a:pt x="137350" y="32631"/>
                  </a:lnTo>
                  <a:cubicBezTo>
                    <a:pt x="135914" y="34720"/>
                    <a:pt x="134609" y="36940"/>
                    <a:pt x="133303" y="39159"/>
                  </a:cubicBezTo>
                  <a:cubicBezTo>
                    <a:pt x="132781" y="40204"/>
                    <a:pt x="132258" y="41248"/>
                    <a:pt x="131736" y="42423"/>
                  </a:cubicBezTo>
                  <a:lnTo>
                    <a:pt x="130039" y="45818"/>
                  </a:lnTo>
                  <a:cubicBezTo>
                    <a:pt x="129125" y="48037"/>
                    <a:pt x="128211" y="50257"/>
                    <a:pt x="127428" y="52738"/>
                  </a:cubicBezTo>
                  <a:cubicBezTo>
                    <a:pt x="126514" y="55349"/>
                    <a:pt x="125600" y="57829"/>
                    <a:pt x="124686" y="60441"/>
                  </a:cubicBezTo>
                  <a:cubicBezTo>
                    <a:pt x="121161" y="70624"/>
                    <a:pt x="116461" y="80547"/>
                    <a:pt x="110847" y="89947"/>
                  </a:cubicBezTo>
                  <a:cubicBezTo>
                    <a:pt x="107844" y="94778"/>
                    <a:pt x="104057" y="99217"/>
                    <a:pt x="99618" y="103003"/>
                  </a:cubicBezTo>
                  <a:cubicBezTo>
                    <a:pt x="97268" y="104831"/>
                    <a:pt x="94657" y="106529"/>
                    <a:pt x="91785" y="107704"/>
                  </a:cubicBezTo>
                  <a:cubicBezTo>
                    <a:pt x="88912" y="108879"/>
                    <a:pt x="85909" y="109662"/>
                    <a:pt x="82776" y="109923"/>
                  </a:cubicBezTo>
                  <a:cubicBezTo>
                    <a:pt x="81868" y="109982"/>
                    <a:pt x="80964" y="110012"/>
                    <a:pt x="80062" y="110012"/>
                  </a:cubicBezTo>
                  <a:cubicBezTo>
                    <a:pt x="75000" y="110012"/>
                    <a:pt x="70047" y="109085"/>
                    <a:pt x="65281" y="107312"/>
                  </a:cubicBezTo>
                  <a:cubicBezTo>
                    <a:pt x="62409" y="106398"/>
                    <a:pt x="60189" y="105484"/>
                    <a:pt x="57839" y="104831"/>
                  </a:cubicBezTo>
                  <a:cubicBezTo>
                    <a:pt x="56664" y="104440"/>
                    <a:pt x="55489" y="104178"/>
                    <a:pt x="54183" y="103917"/>
                  </a:cubicBezTo>
                  <a:cubicBezTo>
                    <a:pt x="53008" y="103656"/>
                    <a:pt x="51833" y="103395"/>
                    <a:pt x="50658" y="103265"/>
                  </a:cubicBezTo>
                  <a:cubicBezTo>
                    <a:pt x="48758" y="102956"/>
                    <a:pt x="46848" y="102805"/>
                    <a:pt x="44945" y="102805"/>
                  </a:cubicBezTo>
                  <a:cubicBezTo>
                    <a:pt x="37175" y="102805"/>
                    <a:pt x="29534" y="105334"/>
                    <a:pt x="23241" y="110054"/>
                  </a:cubicBezTo>
                  <a:cubicBezTo>
                    <a:pt x="23484" y="109810"/>
                    <a:pt x="24083" y="109262"/>
                    <a:pt x="23932" y="109262"/>
                  </a:cubicBezTo>
                  <a:cubicBezTo>
                    <a:pt x="23840" y="109262"/>
                    <a:pt x="23474" y="109463"/>
                    <a:pt x="22588" y="110054"/>
                  </a:cubicBezTo>
                  <a:cubicBezTo>
                    <a:pt x="28973" y="104946"/>
                    <a:pt x="36919" y="102180"/>
                    <a:pt x="45083" y="102180"/>
                  </a:cubicBezTo>
                  <a:cubicBezTo>
                    <a:pt x="46936" y="102180"/>
                    <a:pt x="48799" y="102322"/>
                    <a:pt x="50658" y="102612"/>
                  </a:cubicBezTo>
                  <a:cubicBezTo>
                    <a:pt x="51833" y="102742"/>
                    <a:pt x="53139" y="103003"/>
                    <a:pt x="54314" y="103265"/>
                  </a:cubicBezTo>
                  <a:cubicBezTo>
                    <a:pt x="55619" y="103526"/>
                    <a:pt x="56795" y="103787"/>
                    <a:pt x="58100" y="104178"/>
                  </a:cubicBezTo>
                  <a:cubicBezTo>
                    <a:pt x="60581" y="104831"/>
                    <a:pt x="62800" y="105745"/>
                    <a:pt x="65673" y="106790"/>
                  </a:cubicBezTo>
                  <a:cubicBezTo>
                    <a:pt x="70432" y="108450"/>
                    <a:pt x="75378" y="109359"/>
                    <a:pt x="80433" y="109359"/>
                  </a:cubicBezTo>
                  <a:cubicBezTo>
                    <a:pt x="81341" y="109359"/>
                    <a:pt x="82253" y="109330"/>
                    <a:pt x="83168" y="109270"/>
                  </a:cubicBezTo>
                  <a:cubicBezTo>
                    <a:pt x="86301" y="108879"/>
                    <a:pt x="89304" y="108095"/>
                    <a:pt x="92176" y="106790"/>
                  </a:cubicBezTo>
                  <a:cubicBezTo>
                    <a:pt x="94918" y="105615"/>
                    <a:pt x="97529" y="103917"/>
                    <a:pt x="99749" y="101959"/>
                  </a:cubicBezTo>
                  <a:cubicBezTo>
                    <a:pt x="102099" y="100001"/>
                    <a:pt x="104057" y="97912"/>
                    <a:pt x="105885" y="95692"/>
                  </a:cubicBezTo>
                  <a:cubicBezTo>
                    <a:pt x="107713" y="93472"/>
                    <a:pt x="109280" y="91122"/>
                    <a:pt x="110847" y="88642"/>
                  </a:cubicBezTo>
                  <a:cubicBezTo>
                    <a:pt x="116461" y="79241"/>
                    <a:pt x="121030" y="69188"/>
                    <a:pt x="124686" y="58743"/>
                  </a:cubicBezTo>
                  <a:cubicBezTo>
                    <a:pt x="125600" y="56263"/>
                    <a:pt x="126383" y="53521"/>
                    <a:pt x="127428" y="51171"/>
                  </a:cubicBezTo>
                  <a:lnTo>
                    <a:pt x="128733" y="47646"/>
                  </a:lnTo>
                  <a:lnTo>
                    <a:pt x="129517" y="45818"/>
                  </a:lnTo>
                  <a:lnTo>
                    <a:pt x="130300" y="44121"/>
                  </a:lnTo>
                  <a:cubicBezTo>
                    <a:pt x="131345" y="41770"/>
                    <a:pt x="132520" y="39420"/>
                    <a:pt x="133825" y="37331"/>
                  </a:cubicBezTo>
                  <a:cubicBezTo>
                    <a:pt x="134478" y="36156"/>
                    <a:pt x="135131" y="35112"/>
                    <a:pt x="135784" y="34067"/>
                  </a:cubicBezTo>
                  <a:lnTo>
                    <a:pt x="138003" y="30934"/>
                  </a:lnTo>
                  <a:lnTo>
                    <a:pt x="139178" y="29367"/>
                  </a:lnTo>
                  <a:lnTo>
                    <a:pt x="140353" y="27931"/>
                  </a:lnTo>
                  <a:lnTo>
                    <a:pt x="142703" y="25320"/>
                  </a:lnTo>
                  <a:lnTo>
                    <a:pt x="145445" y="22709"/>
                  </a:lnTo>
                  <a:cubicBezTo>
                    <a:pt x="145967" y="22186"/>
                    <a:pt x="146359" y="21795"/>
                    <a:pt x="146881" y="21403"/>
                  </a:cubicBezTo>
                  <a:lnTo>
                    <a:pt x="148317" y="20228"/>
                  </a:lnTo>
                  <a:cubicBezTo>
                    <a:pt x="152234" y="17094"/>
                    <a:pt x="156543" y="14483"/>
                    <a:pt x="161112" y="12655"/>
                  </a:cubicBezTo>
                  <a:cubicBezTo>
                    <a:pt x="163462" y="11741"/>
                    <a:pt x="165812" y="10828"/>
                    <a:pt x="168293" y="10305"/>
                  </a:cubicBezTo>
                  <a:lnTo>
                    <a:pt x="171949" y="9522"/>
                  </a:lnTo>
                  <a:cubicBezTo>
                    <a:pt x="173124" y="9261"/>
                    <a:pt x="174429" y="9261"/>
                    <a:pt x="175604" y="9130"/>
                  </a:cubicBezTo>
                  <a:cubicBezTo>
                    <a:pt x="177050" y="9019"/>
                    <a:pt x="178485" y="8960"/>
                    <a:pt x="179909" y="8960"/>
                  </a:cubicBezTo>
                  <a:cubicBezTo>
                    <a:pt x="183503" y="8960"/>
                    <a:pt x="187029" y="9333"/>
                    <a:pt x="190488" y="10175"/>
                  </a:cubicBezTo>
                  <a:cubicBezTo>
                    <a:pt x="200280" y="12264"/>
                    <a:pt x="208897" y="18139"/>
                    <a:pt x="214381" y="26625"/>
                  </a:cubicBezTo>
                  <a:lnTo>
                    <a:pt x="213598" y="27017"/>
                  </a:lnTo>
                  <a:cubicBezTo>
                    <a:pt x="217123" y="33023"/>
                    <a:pt x="218689" y="39812"/>
                    <a:pt x="218037" y="46601"/>
                  </a:cubicBezTo>
                  <a:cubicBezTo>
                    <a:pt x="217906" y="48429"/>
                    <a:pt x="217645" y="50126"/>
                    <a:pt x="217253" y="51824"/>
                  </a:cubicBezTo>
                  <a:cubicBezTo>
                    <a:pt x="216992" y="53651"/>
                    <a:pt x="216470" y="55349"/>
                    <a:pt x="215948" y="57046"/>
                  </a:cubicBezTo>
                  <a:cubicBezTo>
                    <a:pt x="215425" y="58743"/>
                    <a:pt x="214773" y="60441"/>
                    <a:pt x="214120" y="62138"/>
                  </a:cubicBezTo>
                  <a:cubicBezTo>
                    <a:pt x="213467" y="63705"/>
                    <a:pt x="212553" y="65663"/>
                    <a:pt x="211770" y="67491"/>
                  </a:cubicBezTo>
                  <a:cubicBezTo>
                    <a:pt x="205242" y="81983"/>
                    <a:pt x="199236" y="97128"/>
                    <a:pt x="195841" y="113448"/>
                  </a:cubicBezTo>
                  <a:lnTo>
                    <a:pt x="195319" y="115929"/>
                  </a:lnTo>
                  <a:cubicBezTo>
                    <a:pt x="195189" y="116843"/>
                    <a:pt x="195058" y="117626"/>
                    <a:pt x="194927" y="118410"/>
                  </a:cubicBezTo>
                  <a:cubicBezTo>
                    <a:pt x="194666" y="120107"/>
                    <a:pt x="194405" y="121674"/>
                    <a:pt x="194275" y="123371"/>
                  </a:cubicBezTo>
                  <a:lnTo>
                    <a:pt x="194014" y="128202"/>
                  </a:lnTo>
                  <a:lnTo>
                    <a:pt x="194014" y="132641"/>
                  </a:lnTo>
                  <a:cubicBezTo>
                    <a:pt x="194014" y="138647"/>
                    <a:pt x="194405" y="143738"/>
                    <a:pt x="194405" y="148308"/>
                  </a:cubicBezTo>
                  <a:cubicBezTo>
                    <a:pt x="194927" y="142824"/>
                    <a:pt x="194666" y="136819"/>
                    <a:pt x="195058" y="130552"/>
                  </a:cubicBezTo>
                  <a:cubicBezTo>
                    <a:pt x="195319" y="124415"/>
                    <a:pt x="196233" y="118148"/>
                    <a:pt x="197669" y="112143"/>
                  </a:cubicBezTo>
                  <a:cubicBezTo>
                    <a:pt x="200542" y="100131"/>
                    <a:pt x="204589" y="88381"/>
                    <a:pt x="209420" y="77022"/>
                  </a:cubicBezTo>
                  <a:lnTo>
                    <a:pt x="213206" y="68535"/>
                  </a:lnTo>
                  <a:lnTo>
                    <a:pt x="215034" y="64227"/>
                  </a:lnTo>
                  <a:lnTo>
                    <a:pt x="216731" y="60180"/>
                  </a:lnTo>
                  <a:cubicBezTo>
                    <a:pt x="218820" y="54827"/>
                    <a:pt x="219864" y="49082"/>
                    <a:pt x="219995" y="43337"/>
                  </a:cubicBezTo>
                  <a:cubicBezTo>
                    <a:pt x="219995" y="42482"/>
                    <a:pt x="219963" y="41630"/>
                    <a:pt x="219900" y="40782"/>
                  </a:cubicBezTo>
                  <a:lnTo>
                    <a:pt x="219900" y="40782"/>
                  </a:lnTo>
                  <a:cubicBezTo>
                    <a:pt x="220164" y="44070"/>
                    <a:pt x="220004" y="47393"/>
                    <a:pt x="219473" y="50649"/>
                  </a:cubicBezTo>
                  <a:cubicBezTo>
                    <a:pt x="219212" y="52215"/>
                    <a:pt x="218820" y="53782"/>
                    <a:pt x="218428" y="55349"/>
                  </a:cubicBezTo>
                  <a:lnTo>
                    <a:pt x="217775" y="57699"/>
                  </a:lnTo>
                  <a:lnTo>
                    <a:pt x="217384" y="58874"/>
                  </a:lnTo>
                  <a:cubicBezTo>
                    <a:pt x="217253" y="59266"/>
                    <a:pt x="217123" y="59657"/>
                    <a:pt x="216992" y="60049"/>
                  </a:cubicBezTo>
                  <a:cubicBezTo>
                    <a:pt x="216339" y="61485"/>
                    <a:pt x="215687" y="63052"/>
                    <a:pt x="215164" y="64619"/>
                  </a:cubicBezTo>
                  <a:lnTo>
                    <a:pt x="213075" y="69319"/>
                  </a:lnTo>
                  <a:cubicBezTo>
                    <a:pt x="207331" y="81853"/>
                    <a:pt x="202630" y="94778"/>
                    <a:pt x="199105" y="107965"/>
                  </a:cubicBezTo>
                  <a:cubicBezTo>
                    <a:pt x="197408" y="114623"/>
                    <a:pt x="196233" y="121543"/>
                    <a:pt x="195841" y="128332"/>
                  </a:cubicBezTo>
                  <a:cubicBezTo>
                    <a:pt x="195189" y="135252"/>
                    <a:pt x="195711" y="142172"/>
                    <a:pt x="195189" y="148308"/>
                  </a:cubicBezTo>
                  <a:cubicBezTo>
                    <a:pt x="195058" y="149744"/>
                    <a:pt x="194927" y="151050"/>
                    <a:pt x="194797" y="152355"/>
                  </a:cubicBezTo>
                  <a:lnTo>
                    <a:pt x="194014" y="156403"/>
                  </a:lnTo>
                  <a:cubicBezTo>
                    <a:pt x="193752" y="158100"/>
                    <a:pt x="193361" y="159797"/>
                    <a:pt x="192969" y="161364"/>
                  </a:cubicBezTo>
                  <a:cubicBezTo>
                    <a:pt x="192708" y="162931"/>
                    <a:pt x="192186" y="164498"/>
                    <a:pt x="191794" y="165803"/>
                  </a:cubicBezTo>
                  <a:cubicBezTo>
                    <a:pt x="191272" y="168675"/>
                    <a:pt x="190358" y="171026"/>
                    <a:pt x="189836" y="172853"/>
                  </a:cubicBezTo>
                  <a:cubicBezTo>
                    <a:pt x="189444" y="174551"/>
                    <a:pt x="189183" y="175726"/>
                    <a:pt x="189574" y="175856"/>
                  </a:cubicBezTo>
                  <a:cubicBezTo>
                    <a:pt x="189593" y="175865"/>
                    <a:pt x="189614" y="175870"/>
                    <a:pt x="189637" y="175870"/>
                  </a:cubicBezTo>
                  <a:cubicBezTo>
                    <a:pt x="189948" y="175870"/>
                    <a:pt x="190710" y="175048"/>
                    <a:pt x="191925" y="172984"/>
                  </a:cubicBezTo>
                  <a:cubicBezTo>
                    <a:pt x="194144" y="169328"/>
                    <a:pt x="195972" y="165542"/>
                    <a:pt x="197278" y="161495"/>
                  </a:cubicBezTo>
                  <a:cubicBezTo>
                    <a:pt x="197800" y="159797"/>
                    <a:pt x="198191" y="158100"/>
                    <a:pt x="198453" y="156403"/>
                  </a:cubicBezTo>
                  <a:cubicBezTo>
                    <a:pt x="198714" y="155358"/>
                    <a:pt x="198844" y="154444"/>
                    <a:pt x="198975" y="153400"/>
                  </a:cubicBezTo>
                  <a:cubicBezTo>
                    <a:pt x="199236" y="152486"/>
                    <a:pt x="199236" y="151441"/>
                    <a:pt x="199366" y="150528"/>
                  </a:cubicBezTo>
                  <a:cubicBezTo>
                    <a:pt x="199628" y="148700"/>
                    <a:pt x="199628" y="147002"/>
                    <a:pt x="199628" y="145827"/>
                  </a:cubicBezTo>
                  <a:lnTo>
                    <a:pt x="199628" y="143869"/>
                  </a:lnTo>
                  <a:cubicBezTo>
                    <a:pt x="199783" y="142934"/>
                    <a:pt x="199960" y="142578"/>
                    <a:pt x="200140" y="142578"/>
                  </a:cubicBezTo>
                  <a:cubicBezTo>
                    <a:pt x="200414" y="142578"/>
                    <a:pt x="200697" y="143396"/>
                    <a:pt x="200933" y="144261"/>
                  </a:cubicBezTo>
                  <a:cubicBezTo>
                    <a:pt x="201064" y="139430"/>
                    <a:pt x="200933" y="134730"/>
                    <a:pt x="201194" y="130030"/>
                  </a:cubicBezTo>
                  <a:cubicBezTo>
                    <a:pt x="201325" y="127679"/>
                    <a:pt x="201455" y="125329"/>
                    <a:pt x="201847" y="122979"/>
                  </a:cubicBezTo>
                  <a:cubicBezTo>
                    <a:pt x="202239" y="120760"/>
                    <a:pt x="202500" y="118410"/>
                    <a:pt x="203022" y="116060"/>
                  </a:cubicBezTo>
                  <a:cubicBezTo>
                    <a:pt x="204850" y="106790"/>
                    <a:pt x="207592" y="97781"/>
                    <a:pt x="210986" y="88903"/>
                  </a:cubicBezTo>
                  <a:cubicBezTo>
                    <a:pt x="212814" y="84464"/>
                    <a:pt x="214511" y="80155"/>
                    <a:pt x="216339" y="75716"/>
                  </a:cubicBezTo>
                  <a:cubicBezTo>
                    <a:pt x="218297" y="71278"/>
                    <a:pt x="220255" y="67101"/>
                    <a:pt x="222083" y="62402"/>
                  </a:cubicBezTo>
                  <a:lnTo>
                    <a:pt x="222083" y="62402"/>
                  </a:lnTo>
                  <a:cubicBezTo>
                    <a:pt x="220255" y="67101"/>
                    <a:pt x="218428" y="71409"/>
                    <a:pt x="216470" y="75847"/>
                  </a:cubicBezTo>
                  <a:cubicBezTo>
                    <a:pt x="214511" y="80155"/>
                    <a:pt x="212814" y="84725"/>
                    <a:pt x="211117" y="89164"/>
                  </a:cubicBezTo>
                  <a:cubicBezTo>
                    <a:pt x="207722" y="98042"/>
                    <a:pt x="204981" y="107312"/>
                    <a:pt x="203153" y="116712"/>
                  </a:cubicBezTo>
                  <a:cubicBezTo>
                    <a:pt x="202761" y="119062"/>
                    <a:pt x="202239" y="121412"/>
                    <a:pt x="202108" y="123763"/>
                  </a:cubicBezTo>
                  <a:cubicBezTo>
                    <a:pt x="201978" y="126113"/>
                    <a:pt x="201586" y="128463"/>
                    <a:pt x="201586" y="130813"/>
                  </a:cubicBezTo>
                  <a:cubicBezTo>
                    <a:pt x="201325" y="135644"/>
                    <a:pt x="201455" y="140474"/>
                    <a:pt x="201325" y="145436"/>
                  </a:cubicBezTo>
                  <a:cubicBezTo>
                    <a:pt x="201466" y="145789"/>
                    <a:pt x="201607" y="146027"/>
                    <a:pt x="201749" y="146027"/>
                  </a:cubicBezTo>
                  <a:cubicBezTo>
                    <a:pt x="201868" y="146027"/>
                    <a:pt x="201988" y="145855"/>
                    <a:pt x="202108" y="145436"/>
                  </a:cubicBezTo>
                  <a:cubicBezTo>
                    <a:pt x="202500" y="142824"/>
                    <a:pt x="202761" y="140344"/>
                    <a:pt x="202761" y="137863"/>
                  </a:cubicBezTo>
                  <a:cubicBezTo>
                    <a:pt x="202892" y="134860"/>
                    <a:pt x="202892" y="130291"/>
                    <a:pt x="203544" y="124546"/>
                  </a:cubicBezTo>
                  <a:cubicBezTo>
                    <a:pt x="204328" y="118018"/>
                    <a:pt x="205633" y="111620"/>
                    <a:pt x="207461" y="105354"/>
                  </a:cubicBezTo>
                  <a:cubicBezTo>
                    <a:pt x="208245" y="101828"/>
                    <a:pt x="209550" y="98303"/>
                    <a:pt x="210725" y="94778"/>
                  </a:cubicBezTo>
                  <a:cubicBezTo>
                    <a:pt x="211770" y="91122"/>
                    <a:pt x="213206" y="87728"/>
                    <a:pt x="214511" y="84333"/>
                  </a:cubicBezTo>
                  <a:cubicBezTo>
                    <a:pt x="215687" y="80939"/>
                    <a:pt x="217253" y="77544"/>
                    <a:pt x="218559" y="74541"/>
                  </a:cubicBezTo>
                  <a:cubicBezTo>
                    <a:pt x="219212" y="72974"/>
                    <a:pt x="219864" y="71408"/>
                    <a:pt x="220517" y="69972"/>
                  </a:cubicBezTo>
                  <a:cubicBezTo>
                    <a:pt x="221170" y="68535"/>
                    <a:pt x="221823" y="67099"/>
                    <a:pt x="222345" y="65663"/>
                  </a:cubicBezTo>
                  <a:cubicBezTo>
                    <a:pt x="226131" y="57568"/>
                    <a:pt x="227829" y="48690"/>
                    <a:pt x="227306" y="39681"/>
                  </a:cubicBezTo>
                  <a:cubicBezTo>
                    <a:pt x="227176" y="38637"/>
                    <a:pt x="227045" y="37462"/>
                    <a:pt x="226784" y="36287"/>
                  </a:cubicBezTo>
                  <a:cubicBezTo>
                    <a:pt x="226654" y="35242"/>
                    <a:pt x="226523" y="34067"/>
                    <a:pt x="226131" y="32892"/>
                  </a:cubicBezTo>
                  <a:cubicBezTo>
                    <a:pt x="224956" y="28453"/>
                    <a:pt x="222998" y="24145"/>
                    <a:pt x="220517" y="20228"/>
                  </a:cubicBezTo>
                  <a:cubicBezTo>
                    <a:pt x="219864" y="19183"/>
                    <a:pt x="219081" y="18400"/>
                    <a:pt x="218298" y="17356"/>
                  </a:cubicBezTo>
                  <a:lnTo>
                    <a:pt x="217253" y="16050"/>
                  </a:lnTo>
                  <a:lnTo>
                    <a:pt x="216078" y="14744"/>
                  </a:lnTo>
                  <a:cubicBezTo>
                    <a:pt x="209550" y="8086"/>
                    <a:pt x="201194" y="3386"/>
                    <a:pt x="192055" y="1297"/>
                  </a:cubicBezTo>
                  <a:cubicBezTo>
                    <a:pt x="188023" y="433"/>
                    <a:pt x="183940" y="1"/>
                    <a:pt x="179863" y="1"/>
                  </a:cubicBezTo>
                  <a:close/>
                </a:path>
              </a:pathLst>
            </a:custGeom>
            <a:solidFill>
              <a:srgbClr val="F0A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numbers">
  <p:cSld name="CUSTOM_8">
    <p:spTree>
      <p:nvGrpSpPr>
        <p:cNvPr id="1810" name="Shape 1810"/>
        <p:cNvGrpSpPr/>
        <p:nvPr/>
      </p:nvGrpSpPr>
      <p:grpSpPr>
        <a:xfrm>
          <a:off x="0" y="0"/>
          <a:ext cx="0" cy="0"/>
          <a:chOff x="0" y="0"/>
          <a:chExt cx="0" cy="0"/>
        </a:xfrm>
      </p:grpSpPr>
      <p:grpSp>
        <p:nvGrpSpPr>
          <p:cNvPr id="1811" name="Google Shape;1811;p21"/>
          <p:cNvGrpSpPr/>
          <p:nvPr/>
        </p:nvGrpSpPr>
        <p:grpSpPr>
          <a:xfrm rot="3960509">
            <a:off x="7616687" y="3571280"/>
            <a:ext cx="2448062" cy="2941393"/>
            <a:chOff x="235075" y="777725"/>
            <a:chExt cx="7186900" cy="4132775"/>
          </a:xfrm>
        </p:grpSpPr>
        <p:sp>
          <p:nvSpPr>
            <p:cNvPr id="1812" name="Google Shape;1812;p21"/>
            <p:cNvSpPr/>
            <p:nvPr/>
          </p:nvSpPr>
          <p:spPr>
            <a:xfrm>
              <a:off x="342575" y="932875"/>
              <a:ext cx="7079400" cy="3826525"/>
            </a:xfrm>
            <a:custGeom>
              <a:rect b="b" l="l" r="r" t="t"/>
              <a:pathLst>
                <a:path extrusionOk="0" h="153061" w="283176">
                  <a:moveTo>
                    <a:pt x="168404" y="0"/>
                  </a:moveTo>
                  <a:cubicBezTo>
                    <a:pt x="157709" y="0"/>
                    <a:pt x="146666" y="1269"/>
                    <a:pt x="137470" y="1958"/>
                  </a:cubicBezTo>
                  <a:cubicBezTo>
                    <a:pt x="99769" y="4776"/>
                    <a:pt x="61970" y="14736"/>
                    <a:pt x="30657" y="36550"/>
                  </a:cubicBezTo>
                  <a:cubicBezTo>
                    <a:pt x="16422" y="46461"/>
                    <a:pt x="2915" y="60284"/>
                    <a:pt x="1336" y="77580"/>
                  </a:cubicBezTo>
                  <a:cubicBezTo>
                    <a:pt x="0" y="92204"/>
                    <a:pt x="7774" y="106560"/>
                    <a:pt x="18778" y="116301"/>
                  </a:cubicBezTo>
                  <a:cubicBezTo>
                    <a:pt x="29807" y="126043"/>
                    <a:pt x="43726" y="131800"/>
                    <a:pt x="57670" y="136415"/>
                  </a:cubicBezTo>
                  <a:cubicBezTo>
                    <a:pt x="91058" y="147472"/>
                    <a:pt x="125903" y="153060"/>
                    <a:pt x="160873" y="153060"/>
                  </a:cubicBezTo>
                  <a:cubicBezTo>
                    <a:pt x="176382" y="153060"/>
                    <a:pt x="191917" y="151961"/>
                    <a:pt x="207359" y="149752"/>
                  </a:cubicBezTo>
                  <a:cubicBezTo>
                    <a:pt x="222226" y="147614"/>
                    <a:pt x="237360" y="144286"/>
                    <a:pt x="249871" y="135929"/>
                  </a:cubicBezTo>
                  <a:cubicBezTo>
                    <a:pt x="275062" y="119095"/>
                    <a:pt x="283175" y="80398"/>
                    <a:pt x="265102" y="56057"/>
                  </a:cubicBezTo>
                  <a:cubicBezTo>
                    <a:pt x="255968" y="43789"/>
                    <a:pt x="242097" y="36137"/>
                    <a:pt x="229125" y="28024"/>
                  </a:cubicBezTo>
                  <a:cubicBezTo>
                    <a:pt x="217003" y="20420"/>
                    <a:pt x="204881" y="7643"/>
                    <a:pt x="191278" y="3027"/>
                  </a:cubicBezTo>
                  <a:cubicBezTo>
                    <a:pt x="184502" y="737"/>
                    <a:pt x="176554" y="0"/>
                    <a:pt x="168404" y="0"/>
                  </a:cubicBezTo>
                  <a:close/>
                </a:path>
              </a:pathLst>
            </a:custGeom>
            <a:solidFill>
              <a:srgbClr val="FDB3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1"/>
            <p:cNvSpPr/>
            <p:nvPr/>
          </p:nvSpPr>
          <p:spPr>
            <a:xfrm>
              <a:off x="235075" y="777725"/>
              <a:ext cx="7126775" cy="4132775"/>
            </a:xfrm>
            <a:custGeom>
              <a:rect b="b" l="l" r="r" t="t"/>
              <a:pathLst>
                <a:path extrusionOk="0" h="165311" w="285071">
                  <a:moveTo>
                    <a:pt x="193683" y="2310"/>
                  </a:moveTo>
                  <a:lnTo>
                    <a:pt x="194120" y="2431"/>
                  </a:lnTo>
                  <a:lnTo>
                    <a:pt x="194557" y="2553"/>
                  </a:lnTo>
                  <a:lnTo>
                    <a:pt x="195456" y="2820"/>
                  </a:lnTo>
                  <a:lnTo>
                    <a:pt x="196198" y="3047"/>
                  </a:lnTo>
                  <a:lnTo>
                    <a:pt x="196198" y="3047"/>
                  </a:lnTo>
                  <a:cubicBezTo>
                    <a:pt x="196113" y="3020"/>
                    <a:pt x="196027" y="2993"/>
                    <a:pt x="195942" y="2966"/>
                  </a:cubicBezTo>
                  <a:lnTo>
                    <a:pt x="194825" y="2626"/>
                  </a:lnTo>
                  <a:cubicBezTo>
                    <a:pt x="194436" y="2504"/>
                    <a:pt x="194072" y="2383"/>
                    <a:pt x="193683" y="2310"/>
                  </a:cubicBezTo>
                  <a:close/>
                  <a:moveTo>
                    <a:pt x="196198" y="3047"/>
                  </a:moveTo>
                  <a:cubicBezTo>
                    <a:pt x="196309" y="3081"/>
                    <a:pt x="196421" y="3115"/>
                    <a:pt x="196532" y="3149"/>
                  </a:cubicBezTo>
                  <a:lnTo>
                    <a:pt x="196532" y="3149"/>
                  </a:lnTo>
                  <a:lnTo>
                    <a:pt x="196198" y="3047"/>
                  </a:lnTo>
                  <a:close/>
                  <a:moveTo>
                    <a:pt x="196532" y="3149"/>
                  </a:moveTo>
                  <a:lnTo>
                    <a:pt x="197205" y="3354"/>
                  </a:lnTo>
                  <a:cubicBezTo>
                    <a:pt x="197213" y="3356"/>
                    <a:pt x="197220" y="3358"/>
                    <a:pt x="197228" y="3360"/>
                  </a:cubicBezTo>
                  <a:lnTo>
                    <a:pt x="197228" y="3360"/>
                  </a:lnTo>
                  <a:cubicBezTo>
                    <a:pt x="196996" y="3288"/>
                    <a:pt x="196764" y="3219"/>
                    <a:pt x="196532" y="3149"/>
                  </a:cubicBezTo>
                  <a:close/>
                  <a:moveTo>
                    <a:pt x="197228" y="3360"/>
                  </a:moveTo>
                  <a:lnTo>
                    <a:pt x="197228" y="3360"/>
                  </a:lnTo>
                  <a:cubicBezTo>
                    <a:pt x="197350" y="3398"/>
                    <a:pt x="197472" y="3437"/>
                    <a:pt x="197593" y="3477"/>
                  </a:cubicBezTo>
                  <a:lnTo>
                    <a:pt x="197593" y="3477"/>
                  </a:lnTo>
                  <a:cubicBezTo>
                    <a:pt x="197473" y="3434"/>
                    <a:pt x="197353" y="3392"/>
                    <a:pt x="197228" y="3360"/>
                  </a:cubicBezTo>
                  <a:close/>
                  <a:moveTo>
                    <a:pt x="197593" y="3477"/>
                  </a:moveTo>
                  <a:lnTo>
                    <a:pt x="197593" y="3477"/>
                  </a:lnTo>
                  <a:cubicBezTo>
                    <a:pt x="197745" y="3533"/>
                    <a:pt x="197897" y="3593"/>
                    <a:pt x="198055" y="3646"/>
                  </a:cubicBezTo>
                  <a:lnTo>
                    <a:pt x="198930" y="3986"/>
                  </a:lnTo>
                  <a:cubicBezTo>
                    <a:pt x="199513" y="4205"/>
                    <a:pt x="200096" y="4423"/>
                    <a:pt x="200655" y="4666"/>
                  </a:cubicBezTo>
                  <a:cubicBezTo>
                    <a:pt x="200971" y="4803"/>
                    <a:pt x="201287" y="4943"/>
                    <a:pt x="201601" y="5085"/>
                  </a:cubicBezTo>
                  <a:lnTo>
                    <a:pt x="201601" y="5085"/>
                  </a:lnTo>
                  <a:lnTo>
                    <a:pt x="200412" y="4545"/>
                  </a:lnTo>
                  <a:lnTo>
                    <a:pt x="198201" y="3694"/>
                  </a:lnTo>
                  <a:cubicBezTo>
                    <a:pt x="197999" y="3616"/>
                    <a:pt x="197796" y="3545"/>
                    <a:pt x="197593" y="3477"/>
                  </a:cubicBezTo>
                  <a:close/>
                  <a:moveTo>
                    <a:pt x="201601" y="5085"/>
                  </a:moveTo>
                  <a:lnTo>
                    <a:pt x="201792" y="5172"/>
                  </a:lnTo>
                  <a:lnTo>
                    <a:pt x="201792" y="5172"/>
                  </a:lnTo>
                  <a:cubicBezTo>
                    <a:pt x="201728" y="5143"/>
                    <a:pt x="201665" y="5114"/>
                    <a:pt x="201601" y="5085"/>
                  </a:cubicBezTo>
                  <a:close/>
                  <a:moveTo>
                    <a:pt x="201792" y="5172"/>
                  </a:moveTo>
                  <a:cubicBezTo>
                    <a:pt x="202347" y="5425"/>
                    <a:pt x="202898" y="5687"/>
                    <a:pt x="203447" y="5957"/>
                  </a:cubicBezTo>
                  <a:lnTo>
                    <a:pt x="203447" y="5957"/>
                  </a:lnTo>
                  <a:cubicBezTo>
                    <a:pt x="203149" y="5808"/>
                    <a:pt x="202850" y="5661"/>
                    <a:pt x="202550" y="5516"/>
                  </a:cubicBezTo>
                  <a:lnTo>
                    <a:pt x="201792" y="5172"/>
                  </a:lnTo>
                  <a:close/>
                  <a:moveTo>
                    <a:pt x="203447" y="5957"/>
                  </a:moveTo>
                  <a:cubicBezTo>
                    <a:pt x="205025" y="6746"/>
                    <a:pt x="206570" y="7594"/>
                    <a:pt x="208082" y="8506"/>
                  </a:cubicBezTo>
                  <a:lnTo>
                    <a:pt x="208082" y="8506"/>
                  </a:lnTo>
                  <a:cubicBezTo>
                    <a:pt x="207745" y="8301"/>
                    <a:pt x="207407" y="8098"/>
                    <a:pt x="207068" y="7897"/>
                  </a:cubicBezTo>
                  <a:cubicBezTo>
                    <a:pt x="205877" y="7204"/>
                    <a:pt x="204670" y="6559"/>
                    <a:pt x="203447" y="5957"/>
                  </a:cubicBezTo>
                  <a:close/>
                  <a:moveTo>
                    <a:pt x="208082" y="8506"/>
                  </a:moveTo>
                  <a:cubicBezTo>
                    <a:pt x="208378" y="8686"/>
                    <a:pt x="208674" y="8868"/>
                    <a:pt x="208969" y="9051"/>
                  </a:cubicBezTo>
                  <a:lnTo>
                    <a:pt x="208969" y="9051"/>
                  </a:lnTo>
                  <a:cubicBezTo>
                    <a:pt x="208675" y="8867"/>
                    <a:pt x="208379" y="8685"/>
                    <a:pt x="208082" y="8506"/>
                  </a:cubicBezTo>
                  <a:close/>
                  <a:moveTo>
                    <a:pt x="274827" y="94613"/>
                  </a:moveTo>
                  <a:cubicBezTo>
                    <a:pt x="274825" y="94672"/>
                    <a:pt x="274822" y="94731"/>
                    <a:pt x="274819" y="94790"/>
                  </a:cubicBezTo>
                  <a:lnTo>
                    <a:pt x="274827" y="94613"/>
                  </a:lnTo>
                  <a:close/>
                  <a:moveTo>
                    <a:pt x="182036" y="164515"/>
                  </a:moveTo>
                  <a:cubicBezTo>
                    <a:pt x="182009" y="164557"/>
                    <a:pt x="182151" y="164591"/>
                    <a:pt x="182606" y="164606"/>
                  </a:cubicBezTo>
                  <a:cubicBezTo>
                    <a:pt x="182112" y="164589"/>
                    <a:pt x="181975" y="164562"/>
                    <a:pt x="182036" y="164515"/>
                  </a:cubicBezTo>
                  <a:close/>
                  <a:moveTo>
                    <a:pt x="171889" y="1"/>
                  </a:moveTo>
                  <a:cubicBezTo>
                    <a:pt x="169431" y="1"/>
                    <a:pt x="166985" y="62"/>
                    <a:pt x="164556" y="148"/>
                  </a:cubicBezTo>
                  <a:cubicBezTo>
                    <a:pt x="156370" y="512"/>
                    <a:pt x="148378" y="1314"/>
                    <a:pt x="140483" y="1872"/>
                  </a:cubicBezTo>
                  <a:cubicBezTo>
                    <a:pt x="132321" y="2456"/>
                    <a:pt x="124183" y="3379"/>
                    <a:pt x="116020" y="4666"/>
                  </a:cubicBezTo>
                  <a:lnTo>
                    <a:pt x="112960" y="5128"/>
                  </a:lnTo>
                  <a:cubicBezTo>
                    <a:pt x="111964" y="5298"/>
                    <a:pt x="110943" y="5516"/>
                    <a:pt x="109923" y="5686"/>
                  </a:cubicBezTo>
                  <a:lnTo>
                    <a:pt x="106887" y="6269"/>
                  </a:lnTo>
                  <a:lnTo>
                    <a:pt x="105380" y="6537"/>
                  </a:lnTo>
                  <a:lnTo>
                    <a:pt x="103850" y="6877"/>
                  </a:lnTo>
                  <a:cubicBezTo>
                    <a:pt x="101834" y="7314"/>
                    <a:pt x="99817" y="7727"/>
                    <a:pt x="97777" y="8188"/>
                  </a:cubicBezTo>
                  <a:lnTo>
                    <a:pt x="91704" y="9719"/>
                  </a:lnTo>
                  <a:cubicBezTo>
                    <a:pt x="90878" y="9913"/>
                    <a:pt x="90052" y="10180"/>
                    <a:pt x="89226" y="10423"/>
                  </a:cubicBezTo>
                  <a:lnTo>
                    <a:pt x="86797" y="11128"/>
                  </a:lnTo>
                  <a:lnTo>
                    <a:pt x="84416" y="11857"/>
                  </a:lnTo>
                  <a:cubicBezTo>
                    <a:pt x="83615" y="12099"/>
                    <a:pt x="82861" y="12391"/>
                    <a:pt x="82108" y="12634"/>
                  </a:cubicBezTo>
                  <a:lnTo>
                    <a:pt x="77614" y="14213"/>
                  </a:lnTo>
                  <a:cubicBezTo>
                    <a:pt x="76157" y="14747"/>
                    <a:pt x="74748" y="15355"/>
                    <a:pt x="73363" y="15889"/>
                  </a:cubicBezTo>
                  <a:lnTo>
                    <a:pt x="71323" y="16739"/>
                  </a:lnTo>
                  <a:lnTo>
                    <a:pt x="70327" y="17152"/>
                  </a:lnTo>
                  <a:lnTo>
                    <a:pt x="69331" y="17590"/>
                  </a:lnTo>
                  <a:lnTo>
                    <a:pt x="65517" y="19363"/>
                  </a:lnTo>
                  <a:lnTo>
                    <a:pt x="63671" y="20213"/>
                  </a:lnTo>
                  <a:lnTo>
                    <a:pt x="61922" y="21136"/>
                  </a:lnTo>
                  <a:lnTo>
                    <a:pt x="58521" y="22910"/>
                  </a:lnTo>
                  <a:lnTo>
                    <a:pt x="62772" y="21088"/>
                  </a:lnTo>
                  <a:lnTo>
                    <a:pt x="63841" y="20650"/>
                  </a:lnTo>
                  <a:lnTo>
                    <a:pt x="64909" y="20213"/>
                  </a:lnTo>
                  <a:lnTo>
                    <a:pt x="67072" y="19387"/>
                  </a:lnTo>
                  <a:lnTo>
                    <a:pt x="69234" y="18561"/>
                  </a:lnTo>
                  <a:cubicBezTo>
                    <a:pt x="69962" y="18270"/>
                    <a:pt x="70691" y="17978"/>
                    <a:pt x="71420" y="17735"/>
                  </a:cubicBezTo>
                  <a:lnTo>
                    <a:pt x="75817" y="16229"/>
                  </a:lnTo>
                  <a:cubicBezTo>
                    <a:pt x="76545" y="15962"/>
                    <a:pt x="77274" y="15695"/>
                    <a:pt x="78027" y="15476"/>
                  </a:cubicBezTo>
                  <a:lnTo>
                    <a:pt x="80238" y="14796"/>
                  </a:lnTo>
                  <a:cubicBezTo>
                    <a:pt x="81720" y="14334"/>
                    <a:pt x="83202" y="13873"/>
                    <a:pt x="84708" y="13411"/>
                  </a:cubicBezTo>
                  <a:lnTo>
                    <a:pt x="89202" y="12172"/>
                  </a:lnTo>
                  <a:lnTo>
                    <a:pt x="91461" y="11565"/>
                  </a:lnTo>
                  <a:lnTo>
                    <a:pt x="93744" y="11031"/>
                  </a:lnTo>
                  <a:lnTo>
                    <a:pt x="98287" y="9913"/>
                  </a:lnTo>
                  <a:cubicBezTo>
                    <a:pt x="99817" y="9597"/>
                    <a:pt x="101372" y="9282"/>
                    <a:pt x="102878" y="8942"/>
                  </a:cubicBezTo>
                  <a:lnTo>
                    <a:pt x="105186" y="8480"/>
                  </a:lnTo>
                  <a:cubicBezTo>
                    <a:pt x="105963" y="8310"/>
                    <a:pt x="106716" y="8188"/>
                    <a:pt x="107494" y="8043"/>
                  </a:cubicBezTo>
                  <a:lnTo>
                    <a:pt x="112134" y="7217"/>
                  </a:lnTo>
                  <a:cubicBezTo>
                    <a:pt x="118328" y="6197"/>
                    <a:pt x="124547" y="5322"/>
                    <a:pt x="130839" y="4715"/>
                  </a:cubicBezTo>
                  <a:lnTo>
                    <a:pt x="133195" y="4472"/>
                  </a:lnTo>
                  <a:lnTo>
                    <a:pt x="134361" y="4350"/>
                  </a:lnTo>
                  <a:lnTo>
                    <a:pt x="135551" y="4277"/>
                  </a:lnTo>
                  <a:lnTo>
                    <a:pt x="140264" y="3913"/>
                  </a:lnTo>
                  <a:lnTo>
                    <a:pt x="141454" y="3816"/>
                  </a:lnTo>
                  <a:lnTo>
                    <a:pt x="142596" y="3743"/>
                  </a:lnTo>
                  <a:lnTo>
                    <a:pt x="144928" y="3573"/>
                  </a:lnTo>
                  <a:lnTo>
                    <a:pt x="149568" y="3209"/>
                  </a:lnTo>
                  <a:cubicBezTo>
                    <a:pt x="155811" y="2747"/>
                    <a:pt x="162151" y="2261"/>
                    <a:pt x="168589" y="2140"/>
                  </a:cubicBezTo>
                  <a:lnTo>
                    <a:pt x="171018" y="2115"/>
                  </a:lnTo>
                  <a:cubicBezTo>
                    <a:pt x="171419" y="2103"/>
                    <a:pt x="171820" y="2097"/>
                    <a:pt x="172224" y="2097"/>
                  </a:cubicBezTo>
                  <a:cubicBezTo>
                    <a:pt x="172628" y="2097"/>
                    <a:pt x="173034" y="2103"/>
                    <a:pt x="173447" y="2115"/>
                  </a:cubicBezTo>
                  <a:lnTo>
                    <a:pt x="175877" y="2164"/>
                  </a:lnTo>
                  <a:cubicBezTo>
                    <a:pt x="176678" y="2188"/>
                    <a:pt x="177504" y="2237"/>
                    <a:pt x="178330" y="2261"/>
                  </a:cubicBezTo>
                  <a:lnTo>
                    <a:pt x="179545" y="2334"/>
                  </a:lnTo>
                  <a:cubicBezTo>
                    <a:pt x="179958" y="2358"/>
                    <a:pt x="180346" y="2407"/>
                    <a:pt x="180759" y="2431"/>
                  </a:cubicBezTo>
                  <a:lnTo>
                    <a:pt x="183237" y="2650"/>
                  </a:lnTo>
                  <a:lnTo>
                    <a:pt x="185691" y="2941"/>
                  </a:lnTo>
                  <a:cubicBezTo>
                    <a:pt x="186104" y="2990"/>
                    <a:pt x="186517" y="3039"/>
                    <a:pt x="186930" y="3111"/>
                  </a:cubicBezTo>
                  <a:lnTo>
                    <a:pt x="188168" y="3330"/>
                  </a:lnTo>
                  <a:lnTo>
                    <a:pt x="189407" y="3549"/>
                  </a:lnTo>
                  <a:cubicBezTo>
                    <a:pt x="189820" y="3622"/>
                    <a:pt x="190233" y="3694"/>
                    <a:pt x="190646" y="3792"/>
                  </a:cubicBezTo>
                  <a:lnTo>
                    <a:pt x="193124" y="4350"/>
                  </a:lnTo>
                  <a:cubicBezTo>
                    <a:pt x="193537" y="4447"/>
                    <a:pt x="193950" y="4569"/>
                    <a:pt x="194363" y="4690"/>
                  </a:cubicBezTo>
                  <a:lnTo>
                    <a:pt x="195602" y="5079"/>
                  </a:lnTo>
                  <a:lnTo>
                    <a:pt x="196841" y="5443"/>
                  </a:lnTo>
                  <a:lnTo>
                    <a:pt x="198055" y="5905"/>
                  </a:lnTo>
                  <a:cubicBezTo>
                    <a:pt x="201238" y="7144"/>
                    <a:pt x="204299" y="8650"/>
                    <a:pt x="207189" y="10448"/>
                  </a:cubicBezTo>
                  <a:cubicBezTo>
                    <a:pt x="212898" y="13921"/>
                    <a:pt x="217975" y="17954"/>
                    <a:pt x="222955" y="21865"/>
                  </a:cubicBezTo>
                  <a:cubicBezTo>
                    <a:pt x="225433" y="23808"/>
                    <a:pt x="227911" y="25752"/>
                    <a:pt x="230388" y="27574"/>
                  </a:cubicBezTo>
                  <a:cubicBezTo>
                    <a:pt x="231020" y="28035"/>
                    <a:pt x="231627" y="28472"/>
                    <a:pt x="232259" y="28910"/>
                  </a:cubicBezTo>
                  <a:lnTo>
                    <a:pt x="233206" y="29566"/>
                  </a:lnTo>
                  <a:lnTo>
                    <a:pt x="234154" y="30173"/>
                  </a:lnTo>
                  <a:cubicBezTo>
                    <a:pt x="235368" y="30999"/>
                    <a:pt x="236753" y="31849"/>
                    <a:pt x="238065" y="32675"/>
                  </a:cubicBezTo>
                  <a:cubicBezTo>
                    <a:pt x="240761" y="34351"/>
                    <a:pt x="243482" y="36027"/>
                    <a:pt x="246178" y="37752"/>
                  </a:cubicBezTo>
                  <a:cubicBezTo>
                    <a:pt x="248875" y="39477"/>
                    <a:pt x="251571" y="41250"/>
                    <a:pt x="254243" y="43145"/>
                  </a:cubicBezTo>
                  <a:cubicBezTo>
                    <a:pt x="256891" y="45040"/>
                    <a:pt x="259491" y="47032"/>
                    <a:pt x="262017" y="49194"/>
                  </a:cubicBezTo>
                  <a:cubicBezTo>
                    <a:pt x="264543" y="51356"/>
                    <a:pt x="266924" y="53712"/>
                    <a:pt x="269135" y="56214"/>
                  </a:cubicBezTo>
                  <a:lnTo>
                    <a:pt x="269961" y="57161"/>
                  </a:lnTo>
                  <a:cubicBezTo>
                    <a:pt x="270228" y="57477"/>
                    <a:pt x="270495" y="57817"/>
                    <a:pt x="270762" y="58133"/>
                  </a:cubicBezTo>
                  <a:lnTo>
                    <a:pt x="272317" y="60125"/>
                  </a:lnTo>
                  <a:lnTo>
                    <a:pt x="273774" y="62239"/>
                  </a:lnTo>
                  <a:cubicBezTo>
                    <a:pt x="274017" y="62579"/>
                    <a:pt x="274236" y="62943"/>
                    <a:pt x="274455" y="63307"/>
                  </a:cubicBezTo>
                  <a:lnTo>
                    <a:pt x="275111" y="64401"/>
                  </a:lnTo>
                  <a:cubicBezTo>
                    <a:pt x="276811" y="67340"/>
                    <a:pt x="278269" y="70401"/>
                    <a:pt x="279410" y="73607"/>
                  </a:cubicBezTo>
                  <a:cubicBezTo>
                    <a:pt x="280528" y="76790"/>
                    <a:pt x="281354" y="80069"/>
                    <a:pt x="281864" y="83397"/>
                  </a:cubicBezTo>
                  <a:lnTo>
                    <a:pt x="282082" y="84636"/>
                  </a:lnTo>
                  <a:cubicBezTo>
                    <a:pt x="282155" y="85049"/>
                    <a:pt x="282180" y="85462"/>
                    <a:pt x="282228" y="85875"/>
                  </a:cubicBezTo>
                  <a:lnTo>
                    <a:pt x="282350" y="87138"/>
                  </a:lnTo>
                  <a:cubicBezTo>
                    <a:pt x="282398" y="87551"/>
                    <a:pt x="282447" y="87964"/>
                    <a:pt x="282471" y="88377"/>
                  </a:cubicBezTo>
                  <a:lnTo>
                    <a:pt x="282617" y="90879"/>
                  </a:lnTo>
                  <a:lnTo>
                    <a:pt x="282641" y="93381"/>
                  </a:lnTo>
                  <a:cubicBezTo>
                    <a:pt x="282593" y="100037"/>
                    <a:pt x="281524" y="106620"/>
                    <a:pt x="279459" y="112961"/>
                  </a:cubicBezTo>
                  <a:lnTo>
                    <a:pt x="279094" y="114127"/>
                  </a:lnTo>
                  <a:cubicBezTo>
                    <a:pt x="278973" y="114515"/>
                    <a:pt x="278803" y="114904"/>
                    <a:pt x="278657" y="115293"/>
                  </a:cubicBezTo>
                  <a:lnTo>
                    <a:pt x="278220" y="116459"/>
                  </a:lnTo>
                  <a:cubicBezTo>
                    <a:pt x="278074" y="116847"/>
                    <a:pt x="277928" y="117236"/>
                    <a:pt x="277758" y="117600"/>
                  </a:cubicBezTo>
                  <a:lnTo>
                    <a:pt x="276787" y="119884"/>
                  </a:lnTo>
                  <a:lnTo>
                    <a:pt x="275718" y="122094"/>
                  </a:lnTo>
                  <a:cubicBezTo>
                    <a:pt x="274236" y="125058"/>
                    <a:pt x="272536" y="127876"/>
                    <a:pt x="270616" y="130572"/>
                  </a:cubicBezTo>
                  <a:cubicBezTo>
                    <a:pt x="277224" y="121171"/>
                    <a:pt x="281208" y="110191"/>
                    <a:pt x="282204" y="98774"/>
                  </a:cubicBezTo>
                  <a:cubicBezTo>
                    <a:pt x="282447" y="95835"/>
                    <a:pt x="282495" y="92895"/>
                    <a:pt x="282350" y="89980"/>
                  </a:cubicBezTo>
                  <a:cubicBezTo>
                    <a:pt x="282180" y="87017"/>
                    <a:pt x="281815" y="84077"/>
                    <a:pt x="281208" y="81162"/>
                  </a:cubicBezTo>
                  <a:cubicBezTo>
                    <a:pt x="280601" y="78247"/>
                    <a:pt x="279775" y="75381"/>
                    <a:pt x="278706" y="72587"/>
                  </a:cubicBezTo>
                  <a:cubicBezTo>
                    <a:pt x="277637" y="69769"/>
                    <a:pt x="276325" y="67073"/>
                    <a:pt x="274770" y="64498"/>
                  </a:cubicBezTo>
                  <a:cubicBezTo>
                    <a:pt x="274357" y="63842"/>
                    <a:pt x="273993" y="63186"/>
                    <a:pt x="273580" y="62579"/>
                  </a:cubicBezTo>
                  <a:lnTo>
                    <a:pt x="272293" y="60708"/>
                  </a:lnTo>
                  <a:cubicBezTo>
                    <a:pt x="272171" y="60562"/>
                    <a:pt x="272074" y="60417"/>
                    <a:pt x="271953" y="60271"/>
                  </a:cubicBezTo>
                  <a:lnTo>
                    <a:pt x="271612" y="59809"/>
                  </a:lnTo>
                  <a:lnTo>
                    <a:pt x="270932" y="58935"/>
                  </a:lnTo>
                  <a:lnTo>
                    <a:pt x="270228" y="58060"/>
                  </a:lnTo>
                  <a:cubicBezTo>
                    <a:pt x="270009" y="57769"/>
                    <a:pt x="269742" y="57502"/>
                    <a:pt x="269523" y="57210"/>
                  </a:cubicBezTo>
                  <a:cubicBezTo>
                    <a:pt x="267604" y="54951"/>
                    <a:pt x="265539" y="52837"/>
                    <a:pt x="263353" y="50845"/>
                  </a:cubicBezTo>
                  <a:cubicBezTo>
                    <a:pt x="259005" y="46910"/>
                    <a:pt x="254341" y="43534"/>
                    <a:pt x="249652" y="40424"/>
                  </a:cubicBezTo>
                  <a:cubicBezTo>
                    <a:pt x="244964" y="37339"/>
                    <a:pt x="240251" y="34448"/>
                    <a:pt x="235708" y="31558"/>
                  </a:cubicBezTo>
                  <a:cubicBezTo>
                    <a:pt x="231312" y="28764"/>
                    <a:pt x="227230" y="25533"/>
                    <a:pt x="223125" y="22254"/>
                  </a:cubicBezTo>
                  <a:cubicBezTo>
                    <a:pt x="220186" y="19922"/>
                    <a:pt x="217222" y="17565"/>
                    <a:pt x="214161" y="15330"/>
                  </a:cubicBezTo>
                  <a:cubicBezTo>
                    <a:pt x="211076" y="13023"/>
                    <a:pt x="207845" y="10933"/>
                    <a:pt x="204469" y="9039"/>
                  </a:cubicBezTo>
                  <a:lnTo>
                    <a:pt x="203181" y="8359"/>
                  </a:lnTo>
                  <a:cubicBezTo>
                    <a:pt x="202744" y="8140"/>
                    <a:pt x="202307" y="7897"/>
                    <a:pt x="201869" y="7703"/>
                  </a:cubicBezTo>
                  <a:lnTo>
                    <a:pt x="200509" y="7095"/>
                  </a:lnTo>
                  <a:cubicBezTo>
                    <a:pt x="200072" y="6901"/>
                    <a:pt x="199634" y="6658"/>
                    <a:pt x="199149" y="6488"/>
                  </a:cubicBezTo>
                  <a:lnTo>
                    <a:pt x="197764" y="5954"/>
                  </a:lnTo>
                  <a:cubicBezTo>
                    <a:pt x="197278" y="5784"/>
                    <a:pt x="196817" y="5589"/>
                    <a:pt x="196355" y="5468"/>
                  </a:cubicBezTo>
                  <a:lnTo>
                    <a:pt x="193513" y="4593"/>
                  </a:lnTo>
                  <a:cubicBezTo>
                    <a:pt x="189796" y="3670"/>
                    <a:pt x="186031" y="3014"/>
                    <a:pt x="182217" y="2698"/>
                  </a:cubicBezTo>
                  <a:cubicBezTo>
                    <a:pt x="178826" y="2386"/>
                    <a:pt x="175435" y="2258"/>
                    <a:pt x="172044" y="2258"/>
                  </a:cubicBezTo>
                  <a:cubicBezTo>
                    <a:pt x="171743" y="2258"/>
                    <a:pt x="171441" y="2259"/>
                    <a:pt x="171140" y="2261"/>
                  </a:cubicBezTo>
                  <a:cubicBezTo>
                    <a:pt x="167496" y="2285"/>
                    <a:pt x="163876" y="2480"/>
                    <a:pt x="160305" y="2674"/>
                  </a:cubicBezTo>
                  <a:cubicBezTo>
                    <a:pt x="156734" y="2868"/>
                    <a:pt x="153212" y="3184"/>
                    <a:pt x="149738" y="3476"/>
                  </a:cubicBezTo>
                  <a:lnTo>
                    <a:pt x="139341" y="4326"/>
                  </a:lnTo>
                  <a:lnTo>
                    <a:pt x="134094" y="4763"/>
                  </a:lnTo>
                  <a:lnTo>
                    <a:pt x="128847" y="5322"/>
                  </a:lnTo>
                  <a:cubicBezTo>
                    <a:pt x="127122" y="5492"/>
                    <a:pt x="125373" y="5735"/>
                    <a:pt x="123648" y="5954"/>
                  </a:cubicBezTo>
                  <a:cubicBezTo>
                    <a:pt x="121923" y="6197"/>
                    <a:pt x="120199" y="6391"/>
                    <a:pt x="118474" y="6682"/>
                  </a:cubicBezTo>
                  <a:lnTo>
                    <a:pt x="113300" y="7508"/>
                  </a:lnTo>
                  <a:cubicBezTo>
                    <a:pt x="111599" y="7824"/>
                    <a:pt x="109899" y="8164"/>
                    <a:pt x="108174" y="8456"/>
                  </a:cubicBezTo>
                  <a:lnTo>
                    <a:pt x="105623" y="8942"/>
                  </a:lnTo>
                  <a:lnTo>
                    <a:pt x="103073" y="9500"/>
                  </a:lnTo>
                  <a:lnTo>
                    <a:pt x="100546" y="10059"/>
                  </a:lnTo>
                  <a:cubicBezTo>
                    <a:pt x="99696" y="10253"/>
                    <a:pt x="98846" y="10399"/>
                    <a:pt x="97996" y="10618"/>
                  </a:cubicBezTo>
                  <a:lnTo>
                    <a:pt x="92967" y="11881"/>
                  </a:lnTo>
                  <a:lnTo>
                    <a:pt x="91704" y="12172"/>
                  </a:lnTo>
                  <a:lnTo>
                    <a:pt x="90441" y="12537"/>
                  </a:lnTo>
                  <a:lnTo>
                    <a:pt x="87963" y="13241"/>
                  </a:lnTo>
                  <a:cubicBezTo>
                    <a:pt x="84611" y="14116"/>
                    <a:pt x="81331" y="15233"/>
                    <a:pt x="78027" y="16253"/>
                  </a:cubicBezTo>
                  <a:cubicBezTo>
                    <a:pt x="76400" y="16812"/>
                    <a:pt x="74772" y="17395"/>
                    <a:pt x="73120" y="17978"/>
                  </a:cubicBezTo>
                  <a:cubicBezTo>
                    <a:pt x="72343" y="18270"/>
                    <a:pt x="71517" y="18537"/>
                    <a:pt x="70691" y="18828"/>
                  </a:cubicBezTo>
                  <a:lnTo>
                    <a:pt x="68262" y="19776"/>
                  </a:lnTo>
                  <a:lnTo>
                    <a:pt x="65833" y="20723"/>
                  </a:lnTo>
                  <a:cubicBezTo>
                    <a:pt x="65055" y="21063"/>
                    <a:pt x="64229" y="21355"/>
                    <a:pt x="63452" y="21719"/>
                  </a:cubicBezTo>
                  <a:lnTo>
                    <a:pt x="58666" y="23784"/>
                  </a:lnTo>
                  <a:lnTo>
                    <a:pt x="57646" y="24221"/>
                  </a:lnTo>
                  <a:cubicBezTo>
                    <a:pt x="57306" y="24367"/>
                    <a:pt x="56966" y="24537"/>
                    <a:pt x="56626" y="24707"/>
                  </a:cubicBezTo>
                  <a:lnTo>
                    <a:pt x="54585" y="25679"/>
                  </a:lnTo>
                  <a:lnTo>
                    <a:pt x="52520" y="26651"/>
                  </a:lnTo>
                  <a:lnTo>
                    <a:pt x="51500" y="27136"/>
                  </a:lnTo>
                  <a:cubicBezTo>
                    <a:pt x="51160" y="27282"/>
                    <a:pt x="50820" y="27452"/>
                    <a:pt x="50480" y="27622"/>
                  </a:cubicBezTo>
                  <a:lnTo>
                    <a:pt x="45791" y="30732"/>
                  </a:lnTo>
                  <a:cubicBezTo>
                    <a:pt x="45427" y="30975"/>
                    <a:pt x="45063" y="31217"/>
                    <a:pt x="44698" y="31460"/>
                  </a:cubicBezTo>
                  <a:lnTo>
                    <a:pt x="43678" y="32213"/>
                  </a:lnTo>
                  <a:lnTo>
                    <a:pt x="41710" y="33671"/>
                  </a:lnTo>
                  <a:lnTo>
                    <a:pt x="39961" y="35031"/>
                  </a:lnTo>
                  <a:lnTo>
                    <a:pt x="39160" y="35687"/>
                  </a:lnTo>
                  <a:cubicBezTo>
                    <a:pt x="38892" y="35882"/>
                    <a:pt x="38650" y="36124"/>
                    <a:pt x="38382" y="36343"/>
                  </a:cubicBezTo>
                  <a:cubicBezTo>
                    <a:pt x="37411" y="37218"/>
                    <a:pt x="36560" y="37995"/>
                    <a:pt x="35880" y="38699"/>
                  </a:cubicBezTo>
                  <a:cubicBezTo>
                    <a:pt x="34520" y="40084"/>
                    <a:pt x="33791" y="41056"/>
                    <a:pt x="34034" y="41396"/>
                  </a:cubicBezTo>
                  <a:cubicBezTo>
                    <a:pt x="34094" y="41474"/>
                    <a:pt x="34212" y="41515"/>
                    <a:pt x="34392" y="41515"/>
                  </a:cubicBezTo>
                  <a:cubicBezTo>
                    <a:pt x="34934" y="41515"/>
                    <a:pt x="36041" y="41142"/>
                    <a:pt x="37848" y="40303"/>
                  </a:cubicBezTo>
                  <a:cubicBezTo>
                    <a:pt x="38455" y="40011"/>
                    <a:pt x="39135" y="39671"/>
                    <a:pt x="39913" y="39282"/>
                  </a:cubicBezTo>
                  <a:cubicBezTo>
                    <a:pt x="40301" y="39112"/>
                    <a:pt x="40690" y="38894"/>
                    <a:pt x="41127" y="38675"/>
                  </a:cubicBezTo>
                  <a:lnTo>
                    <a:pt x="42488" y="38019"/>
                  </a:lnTo>
                  <a:cubicBezTo>
                    <a:pt x="43435" y="37558"/>
                    <a:pt x="44480" y="37023"/>
                    <a:pt x="45597" y="36440"/>
                  </a:cubicBezTo>
                  <a:lnTo>
                    <a:pt x="47370" y="35541"/>
                  </a:lnTo>
                  <a:lnTo>
                    <a:pt x="49338" y="34618"/>
                  </a:lnTo>
                  <a:lnTo>
                    <a:pt x="51500" y="33404"/>
                  </a:lnTo>
                  <a:lnTo>
                    <a:pt x="52715" y="32748"/>
                  </a:lnTo>
                  <a:cubicBezTo>
                    <a:pt x="53152" y="32529"/>
                    <a:pt x="53565" y="32286"/>
                    <a:pt x="54002" y="32068"/>
                  </a:cubicBezTo>
                  <a:lnTo>
                    <a:pt x="59274" y="29444"/>
                  </a:lnTo>
                  <a:lnTo>
                    <a:pt x="59881" y="29128"/>
                  </a:lnTo>
                  <a:lnTo>
                    <a:pt x="60488" y="28861"/>
                  </a:lnTo>
                  <a:lnTo>
                    <a:pt x="61654" y="28351"/>
                  </a:lnTo>
                  <a:lnTo>
                    <a:pt x="63598" y="27452"/>
                  </a:lnTo>
                  <a:lnTo>
                    <a:pt x="65395" y="26651"/>
                  </a:lnTo>
                  <a:cubicBezTo>
                    <a:pt x="65757" y="26575"/>
                    <a:pt x="66038" y="26542"/>
                    <a:pt x="66253" y="26542"/>
                  </a:cubicBezTo>
                  <a:cubicBezTo>
                    <a:pt x="66730" y="26542"/>
                    <a:pt x="66871" y="26707"/>
                    <a:pt x="66804" y="26942"/>
                  </a:cubicBezTo>
                  <a:cubicBezTo>
                    <a:pt x="66707" y="27258"/>
                    <a:pt x="66197" y="27817"/>
                    <a:pt x="65687" y="28375"/>
                  </a:cubicBezTo>
                  <a:cubicBezTo>
                    <a:pt x="83323" y="20820"/>
                    <a:pt x="102077" y="15986"/>
                    <a:pt x="121098" y="13241"/>
                  </a:cubicBezTo>
                  <a:lnTo>
                    <a:pt x="128239" y="12318"/>
                  </a:lnTo>
                  <a:cubicBezTo>
                    <a:pt x="130644" y="12075"/>
                    <a:pt x="133025" y="11808"/>
                    <a:pt x="135430" y="11565"/>
                  </a:cubicBezTo>
                  <a:lnTo>
                    <a:pt x="149908" y="10448"/>
                  </a:lnTo>
                  <a:cubicBezTo>
                    <a:pt x="154742" y="10059"/>
                    <a:pt x="159552" y="9695"/>
                    <a:pt x="164338" y="9476"/>
                  </a:cubicBezTo>
                  <a:cubicBezTo>
                    <a:pt x="166718" y="9354"/>
                    <a:pt x="169093" y="9294"/>
                    <a:pt x="171468" y="9294"/>
                  </a:cubicBezTo>
                  <a:cubicBezTo>
                    <a:pt x="173842" y="9294"/>
                    <a:pt x="176217" y="9354"/>
                    <a:pt x="178597" y="9476"/>
                  </a:cubicBezTo>
                  <a:cubicBezTo>
                    <a:pt x="179326" y="9500"/>
                    <a:pt x="180055" y="9573"/>
                    <a:pt x="180784" y="9646"/>
                  </a:cubicBezTo>
                  <a:lnTo>
                    <a:pt x="181877" y="9719"/>
                  </a:lnTo>
                  <a:cubicBezTo>
                    <a:pt x="182241" y="9743"/>
                    <a:pt x="182606" y="9767"/>
                    <a:pt x="182970" y="9840"/>
                  </a:cubicBezTo>
                  <a:lnTo>
                    <a:pt x="185132" y="10108"/>
                  </a:lnTo>
                  <a:lnTo>
                    <a:pt x="185666" y="10156"/>
                  </a:lnTo>
                  <a:cubicBezTo>
                    <a:pt x="185861" y="10180"/>
                    <a:pt x="186031" y="10229"/>
                    <a:pt x="186201" y="10253"/>
                  </a:cubicBezTo>
                  <a:lnTo>
                    <a:pt x="187270" y="10448"/>
                  </a:lnTo>
                  <a:lnTo>
                    <a:pt x="188339" y="10618"/>
                  </a:lnTo>
                  <a:cubicBezTo>
                    <a:pt x="188509" y="10666"/>
                    <a:pt x="188703" y="10691"/>
                    <a:pt x="188873" y="10715"/>
                  </a:cubicBezTo>
                  <a:lnTo>
                    <a:pt x="189407" y="10836"/>
                  </a:lnTo>
                  <a:lnTo>
                    <a:pt x="191472" y="11322"/>
                  </a:lnTo>
                  <a:cubicBezTo>
                    <a:pt x="191837" y="11419"/>
                    <a:pt x="192152" y="11541"/>
                    <a:pt x="192493" y="11638"/>
                  </a:cubicBezTo>
                  <a:lnTo>
                    <a:pt x="193513" y="11929"/>
                  </a:lnTo>
                  <a:lnTo>
                    <a:pt x="194533" y="12245"/>
                  </a:lnTo>
                  <a:cubicBezTo>
                    <a:pt x="194849" y="12367"/>
                    <a:pt x="195165" y="12488"/>
                    <a:pt x="195505" y="12610"/>
                  </a:cubicBezTo>
                  <a:cubicBezTo>
                    <a:pt x="196817" y="13071"/>
                    <a:pt x="198080" y="13678"/>
                    <a:pt x="199367" y="14286"/>
                  </a:cubicBezTo>
                  <a:lnTo>
                    <a:pt x="201262" y="15282"/>
                  </a:lnTo>
                  <a:cubicBezTo>
                    <a:pt x="201894" y="15622"/>
                    <a:pt x="202501" y="16011"/>
                    <a:pt x="203133" y="16351"/>
                  </a:cubicBezTo>
                  <a:cubicBezTo>
                    <a:pt x="205610" y="17832"/>
                    <a:pt x="208015" y="19460"/>
                    <a:pt x="210396" y="21209"/>
                  </a:cubicBezTo>
                  <a:cubicBezTo>
                    <a:pt x="215157" y="24707"/>
                    <a:pt x="219773" y="28545"/>
                    <a:pt x="224655" y="32238"/>
                  </a:cubicBezTo>
                  <a:cubicBezTo>
                    <a:pt x="225870" y="33137"/>
                    <a:pt x="227109" y="34060"/>
                    <a:pt x="228396" y="34934"/>
                  </a:cubicBezTo>
                  <a:lnTo>
                    <a:pt x="229344" y="35614"/>
                  </a:lnTo>
                  <a:lnTo>
                    <a:pt x="230316" y="36270"/>
                  </a:lnTo>
                  <a:cubicBezTo>
                    <a:pt x="230971" y="36683"/>
                    <a:pt x="231627" y="37145"/>
                    <a:pt x="232259" y="37533"/>
                  </a:cubicBezTo>
                  <a:lnTo>
                    <a:pt x="239838" y="42295"/>
                  </a:lnTo>
                  <a:cubicBezTo>
                    <a:pt x="242365" y="43898"/>
                    <a:pt x="244818" y="45477"/>
                    <a:pt x="247223" y="47129"/>
                  </a:cubicBezTo>
                  <a:cubicBezTo>
                    <a:pt x="248438" y="47955"/>
                    <a:pt x="249652" y="48781"/>
                    <a:pt x="250794" y="49631"/>
                  </a:cubicBezTo>
                  <a:cubicBezTo>
                    <a:pt x="251960" y="50505"/>
                    <a:pt x="253102" y="51356"/>
                    <a:pt x="254219" y="52254"/>
                  </a:cubicBezTo>
                  <a:cubicBezTo>
                    <a:pt x="258713" y="55825"/>
                    <a:pt x="262746" y="59761"/>
                    <a:pt x="266025" y="64158"/>
                  </a:cubicBezTo>
                  <a:cubicBezTo>
                    <a:pt x="267629" y="66344"/>
                    <a:pt x="269037" y="68676"/>
                    <a:pt x="270228" y="71105"/>
                  </a:cubicBezTo>
                  <a:cubicBezTo>
                    <a:pt x="271370" y="73559"/>
                    <a:pt x="272341" y="76109"/>
                    <a:pt x="273070" y="78709"/>
                  </a:cubicBezTo>
                  <a:cubicBezTo>
                    <a:pt x="274386" y="83525"/>
                    <a:pt x="274985" y="88486"/>
                    <a:pt x="274868" y="93457"/>
                  </a:cubicBezTo>
                  <a:lnTo>
                    <a:pt x="274868" y="93457"/>
                  </a:lnTo>
                  <a:lnTo>
                    <a:pt x="274868" y="91170"/>
                  </a:lnTo>
                  <a:lnTo>
                    <a:pt x="274843" y="90660"/>
                  </a:lnTo>
                  <a:lnTo>
                    <a:pt x="274746" y="88571"/>
                  </a:lnTo>
                  <a:lnTo>
                    <a:pt x="274528" y="86531"/>
                  </a:lnTo>
                  <a:cubicBezTo>
                    <a:pt x="274212" y="83786"/>
                    <a:pt x="273677" y="81089"/>
                    <a:pt x="272924" y="78417"/>
                  </a:cubicBezTo>
                  <a:cubicBezTo>
                    <a:pt x="272147" y="75794"/>
                    <a:pt x="271151" y="73243"/>
                    <a:pt x="269936" y="70789"/>
                  </a:cubicBezTo>
                  <a:lnTo>
                    <a:pt x="269013" y="68967"/>
                  </a:lnTo>
                  <a:lnTo>
                    <a:pt x="267944" y="67194"/>
                  </a:lnTo>
                  <a:lnTo>
                    <a:pt x="267701" y="66757"/>
                  </a:lnTo>
                  <a:lnTo>
                    <a:pt x="267386" y="66344"/>
                  </a:lnTo>
                  <a:lnTo>
                    <a:pt x="266778" y="65494"/>
                  </a:lnTo>
                  <a:lnTo>
                    <a:pt x="266195" y="64643"/>
                  </a:lnTo>
                  <a:lnTo>
                    <a:pt x="265564" y="63818"/>
                  </a:lnTo>
                  <a:lnTo>
                    <a:pt x="264932" y="62992"/>
                  </a:lnTo>
                  <a:cubicBezTo>
                    <a:pt x="264738" y="62724"/>
                    <a:pt x="264519" y="62457"/>
                    <a:pt x="264300" y="62190"/>
                  </a:cubicBezTo>
                  <a:lnTo>
                    <a:pt x="262940" y="60587"/>
                  </a:lnTo>
                  <a:cubicBezTo>
                    <a:pt x="261993" y="59566"/>
                    <a:pt x="261045" y="58522"/>
                    <a:pt x="260025" y="57550"/>
                  </a:cubicBezTo>
                  <a:cubicBezTo>
                    <a:pt x="257984" y="55582"/>
                    <a:pt x="255822" y="53712"/>
                    <a:pt x="253588" y="51963"/>
                  </a:cubicBezTo>
                  <a:cubicBezTo>
                    <a:pt x="249069" y="48416"/>
                    <a:pt x="244138" y="45210"/>
                    <a:pt x="239134" y="42027"/>
                  </a:cubicBezTo>
                  <a:lnTo>
                    <a:pt x="231554" y="37266"/>
                  </a:lnTo>
                  <a:cubicBezTo>
                    <a:pt x="228907" y="35566"/>
                    <a:pt x="226429" y="33768"/>
                    <a:pt x="224000" y="31922"/>
                  </a:cubicBezTo>
                  <a:cubicBezTo>
                    <a:pt x="219165" y="28229"/>
                    <a:pt x="214598" y="24440"/>
                    <a:pt x="209886" y="20990"/>
                  </a:cubicBezTo>
                  <a:cubicBezTo>
                    <a:pt x="207578" y="19290"/>
                    <a:pt x="205173" y="17687"/>
                    <a:pt x="202695" y="16205"/>
                  </a:cubicBezTo>
                  <a:cubicBezTo>
                    <a:pt x="201481" y="15476"/>
                    <a:pt x="200242" y="14845"/>
                    <a:pt x="199003" y="14189"/>
                  </a:cubicBezTo>
                  <a:lnTo>
                    <a:pt x="197108" y="13314"/>
                  </a:lnTo>
                  <a:cubicBezTo>
                    <a:pt x="196792" y="13168"/>
                    <a:pt x="196476" y="13071"/>
                    <a:pt x="196136" y="12925"/>
                  </a:cubicBezTo>
                  <a:lnTo>
                    <a:pt x="195189" y="12561"/>
                  </a:lnTo>
                  <a:cubicBezTo>
                    <a:pt x="194557" y="12318"/>
                    <a:pt x="193901" y="12099"/>
                    <a:pt x="193221" y="11905"/>
                  </a:cubicBezTo>
                  <a:lnTo>
                    <a:pt x="192225" y="11614"/>
                  </a:lnTo>
                  <a:lnTo>
                    <a:pt x="191739" y="11444"/>
                  </a:lnTo>
                  <a:lnTo>
                    <a:pt x="191229" y="11322"/>
                  </a:lnTo>
                  <a:lnTo>
                    <a:pt x="189189" y="10836"/>
                  </a:lnTo>
                  <a:cubicBezTo>
                    <a:pt x="188849" y="10763"/>
                    <a:pt x="188484" y="10691"/>
                    <a:pt x="188144" y="10642"/>
                  </a:cubicBezTo>
                  <a:lnTo>
                    <a:pt x="187100" y="10448"/>
                  </a:lnTo>
                  <a:cubicBezTo>
                    <a:pt x="185715" y="10180"/>
                    <a:pt x="184282" y="10035"/>
                    <a:pt x="182873" y="9840"/>
                  </a:cubicBezTo>
                  <a:cubicBezTo>
                    <a:pt x="182144" y="9767"/>
                    <a:pt x="181440" y="9719"/>
                    <a:pt x="180711" y="9646"/>
                  </a:cubicBezTo>
                  <a:cubicBezTo>
                    <a:pt x="180006" y="9597"/>
                    <a:pt x="179278" y="9500"/>
                    <a:pt x="178549" y="9500"/>
                  </a:cubicBezTo>
                  <a:cubicBezTo>
                    <a:pt x="176287" y="9385"/>
                    <a:pt x="174025" y="9330"/>
                    <a:pt x="171763" y="9330"/>
                  </a:cubicBezTo>
                  <a:cubicBezTo>
                    <a:pt x="169264" y="9330"/>
                    <a:pt x="166764" y="9397"/>
                    <a:pt x="164265" y="9525"/>
                  </a:cubicBezTo>
                  <a:cubicBezTo>
                    <a:pt x="159479" y="9767"/>
                    <a:pt x="154621" y="10156"/>
                    <a:pt x="149762" y="10569"/>
                  </a:cubicBezTo>
                  <a:cubicBezTo>
                    <a:pt x="147333" y="10788"/>
                    <a:pt x="144880" y="10982"/>
                    <a:pt x="142402" y="11176"/>
                  </a:cubicBezTo>
                  <a:lnTo>
                    <a:pt x="135163" y="11784"/>
                  </a:lnTo>
                  <a:lnTo>
                    <a:pt x="127924" y="12561"/>
                  </a:lnTo>
                  <a:lnTo>
                    <a:pt x="120709" y="13557"/>
                  </a:lnTo>
                  <a:cubicBezTo>
                    <a:pt x="101518" y="16424"/>
                    <a:pt x="82546" y="21476"/>
                    <a:pt x="64739" y="29347"/>
                  </a:cubicBezTo>
                  <a:cubicBezTo>
                    <a:pt x="64352" y="29816"/>
                    <a:pt x="64239" y="30165"/>
                    <a:pt x="64800" y="30165"/>
                  </a:cubicBezTo>
                  <a:cubicBezTo>
                    <a:pt x="64908" y="30165"/>
                    <a:pt x="65040" y="30152"/>
                    <a:pt x="65201" y="30124"/>
                  </a:cubicBezTo>
                  <a:cubicBezTo>
                    <a:pt x="66027" y="29979"/>
                    <a:pt x="66829" y="29760"/>
                    <a:pt x="67630" y="29468"/>
                  </a:cubicBezTo>
                  <a:cubicBezTo>
                    <a:pt x="68796" y="29128"/>
                    <a:pt x="70302" y="28618"/>
                    <a:pt x="72294" y="27914"/>
                  </a:cubicBezTo>
                  <a:lnTo>
                    <a:pt x="73436" y="27549"/>
                  </a:lnTo>
                  <a:cubicBezTo>
                    <a:pt x="73825" y="27404"/>
                    <a:pt x="74238" y="27258"/>
                    <a:pt x="74699" y="27112"/>
                  </a:cubicBezTo>
                  <a:cubicBezTo>
                    <a:pt x="75622" y="26821"/>
                    <a:pt x="76618" y="26480"/>
                    <a:pt x="77712" y="26116"/>
                  </a:cubicBezTo>
                  <a:cubicBezTo>
                    <a:pt x="78780" y="25752"/>
                    <a:pt x="79946" y="25339"/>
                    <a:pt x="81210" y="24926"/>
                  </a:cubicBezTo>
                  <a:lnTo>
                    <a:pt x="85194" y="23687"/>
                  </a:lnTo>
                  <a:lnTo>
                    <a:pt x="87356" y="22982"/>
                  </a:lnTo>
                  <a:lnTo>
                    <a:pt x="89590" y="22326"/>
                  </a:lnTo>
                  <a:cubicBezTo>
                    <a:pt x="91145" y="21889"/>
                    <a:pt x="92724" y="21428"/>
                    <a:pt x="94352" y="20966"/>
                  </a:cubicBezTo>
                  <a:lnTo>
                    <a:pt x="99405" y="19654"/>
                  </a:lnTo>
                  <a:lnTo>
                    <a:pt x="100716" y="19314"/>
                  </a:lnTo>
                  <a:lnTo>
                    <a:pt x="102028" y="19023"/>
                  </a:lnTo>
                  <a:lnTo>
                    <a:pt x="104700" y="18415"/>
                  </a:lnTo>
                  <a:lnTo>
                    <a:pt x="107421" y="17808"/>
                  </a:lnTo>
                  <a:lnTo>
                    <a:pt x="110166" y="17249"/>
                  </a:lnTo>
                  <a:lnTo>
                    <a:pt x="112935" y="16691"/>
                  </a:lnTo>
                  <a:lnTo>
                    <a:pt x="114320" y="16424"/>
                  </a:lnTo>
                  <a:lnTo>
                    <a:pt x="115705" y="16181"/>
                  </a:lnTo>
                  <a:lnTo>
                    <a:pt x="121292" y="15233"/>
                  </a:lnTo>
                  <a:lnTo>
                    <a:pt x="126831" y="14456"/>
                  </a:lnTo>
                  <a:lnTo>
                    <a:pt x="128191" y="14261"/>
                  </a:lnTo>
                  <a:lnTo>
                    <a:pt x="129551" y="14116"/>
                  </a:lnTo>
                  <a:lnTo>
                    <a:pt x="132248" y="13800"/>
                  </a:lnTo>
                  <a:lnTo>
                    <a:pt x="134871" y="13508"/>
                  </a:lnTo>
                  <a:cubicBezTo>
                    <a:pt x="135746" y="13411"/>
                    <a:pt x="136620" y="13338"/>
                    <a:pt x="137471" y="13266"/>
                  </a:cubicBezTo>
                  <a:lnTo>
                    <a:pt x="142426" y="12853"/>
                  </a:lnTo>
                  <a:lnTo>
                    <a:pt x="147163" y="12512"/>
                  </a:lnTo>
                  <a:cubicBezTo>
                    <a:pt x="151317" y="12245"/>
                    <a:pt x="155423" y="11929"/>
                    <a:pt x="159528" y="11711"/>
                  </a:cubicBezTo>
                  <a:cubicBezTo>
                    <a:pt x="163335" y="11486"/>
                    <a:pt x="167122" y="11344"/>
                    <a:pt x="170888" y="11344"/>
                  </a:cubicBezTo>
                  <a:cubicBezTo>
                    <a:pt x="171182" y="11344"/>
                    <a:pt x="171477" y="11345"/>
                    <a:pt x="171771" y="11346"/>
                  </a:cubicBezTo>
                  <a:cubicBezTo>
                    <a:pt x="175779" y="11346"/>
                    <a:pt x="179788" y="11589"/>
                    <a:pt x="183772" y="12075"/>
                  </a:cubicBezTo>
                  <a:cubicBezTo>
                    <a:pt x="187585" y="12512"/>
                    <a:pt x="191326" y="13411"/>
                    <a:pt x="194922" y="14747"/>
                  </a:cubicBezTo>
                  <a:cubicBezTo>
                    <a:pt x="198371" y="16083"/>
                    <a:pt x="201796" y="18002"/>
                    <a:pt x="205149" y="20262"/>
                  </a:cubicBezTo>
                  <a:cubicBezTo>
                    <a:pt x="208477" y="22497"/>
                    <a:pt x="211781" y="25047"/>
                    <a:pt x="215133" y="27671"/>
                  </a:cubicBezTo>
                  <a:cubicBezTo>
                    <a:pt x="218510" y="30319"/>
                    <a:pt x="221910" y="33064"/>
                    <a:pt x="225554" y="35711"/>
                  </a:cubicBezTo>
                  <a:cubicBezTo>
                    <a:pt x="226502" y="36343"/>
                    <a:pt x="227401" y="37023"/>
                    <a:pt x="228372" y="37655"/>
                  </a:cubicBezTo>
                  <a:lnTo>
                    <a:pt x="229805" y="38602"/>
                  </a:lnTo>
                  <a:lnTo>
                    <a:pt x="230534" y="39088"/>
                  </a:lnTo>
                  <a:lnTo>
                    <a:pt x="231214" y="39501"/>
                  </a:lnTo>
                  <a:lnTo>
                    <a:pt x="236729" y="42951"/>
                  </a:lnTo>
                  <a:cubicBezTo>
                    <a:pt x="240373" y="45234"/>
                    <a:pt x="243944" y="47493"/>
                    <a:pt x="247369" y="49850"/>
                  </a:cubicBezTo>
                  <a:cubicBezTo>
                    <a:pt x="250721" y="52157"/>
                    <a:pt x="253928" y="54659"/>
                    <a:pt x="256940" y="57356"/>
                  </a:cubicBezTo>
                  <a:cubicBezTo>
                    <a:pt x="259855" y="59955"/>
                    <a:pt x="262503" y="62846"/>
                    <a:pt x="264811" y="65980"/>
                  </a:cubicBezTo>
                  <a:cubicBezTo>
                    <a:pt x="266997" y="69040"/>
                    <a:pt x="268770" y="72368"/>
                    <a:pt x="270082" y="75891"/>
                  </a:cubicBezTo>
                  <a:lnTo>
                    <a:pt x="270349" y="76547"/>
                  </a:lnTo>
                  <a:cubicBezTo>
                    <a:pt x="270422" y="76765"/>
                    <a:pt x="270495" y="76984"/>
                    <a:pt x="270568" y="77202"/>
                  </a:cubicBezTo>
                  <a:lnTo>
                    <a:pt x="270981" y="78539"/>
                  </a:lnTo>
                  <a:cubicBezTo>
                    <a:pt x="271151" y="79000"/>
                    <a:pt x="271248" y="79462"/>
                    <a:pt x="271370" y="79899"/>
                  </a:cubicBezTo>
                  <a:lnTo>
                    <a:pt x="271734" y="81284"/>
                  </a:lnTo>
                  <a:lnTo>
                    <a:pt x="272050" y="82668"/>
                  </a:lnTo>
                  <a:cubicBezTo>
                    <a:pt x="272123" y="83130"/>
                    <a:pt x="272244" y="83591"/>
                    <a:pt x="272317" y="84053"/>
                  </a:cubicBezTo>
                  <a:lnTo>
                    <a:pt x="272536" y="85462"/>
                  </a:lnTo>
                  <a:lnTo>
                    <a:pt x="272633" y="86166"/>
                  </a:lnTo>
                  <a:cubicBezTo>
                    <a:pt x="272681" y="86385"/>
                    <a:pt x="272706" y="86628"/>
                    <a:pt x="272730" y="86871"/>
                  </a:cubicBezTo>
                  <a:cubicBezTo>
                    <a:pt x="273143" y="90636"/>
                    <a:pt x="273167" y="94426"/>
                    <a:pt x="272778" y="98215"/>
                  </a:cubicBezTo>
                  <a:cubicBezTo>
                    <a:pt x="272754" y="98677"/>
                    <a:pt x="272681" y="99138"/>
                    <a:pt x="272608" y="99624"/>
                  </a:cubicBezTo>
                  <a:lnTo>
                    <a:pt x="272414" y="101009"/>
                  </a:lnTo>
                  <a:cubicBezTo>
                    <a:pt x="272268" y="101956"/>
                    <a:pt x="272074" y="102879"/>
                    <a:pt x="271928" y="103802"/>
                  </a:cubicBezTo>
                  <a:cubicBezTo>
                    <a:pt x="271710" y="104750"/>
                    <a:pt x="271515" y="105649"/>
                    <a:pt x="271272" y="106572"/>
                  </a:cubicBezTo>
                  <a:lnTo>
                    <a:pt x="270884" y="107932"/>
                  </a:lnTo>
                  <a:cubicBezTo>
                    <a:pt x="270762" y="108369"/>
                    <a:pt x="270641" y="108831"/>
                    <a:pt x="270471" y="109268"/>
                  </a:cubicBezTo>
                  <a:cubicBezTo>
                    <a:pt x="269353" y="112815"/>
                    <a:pt x="267871" y="116264"/>
                    <a:pt x="266050" y="119519"/>
                  </a:cubicBezTo>
                  <a:lnTo>
                    <a:pt x="265564" y="120394"/>
                  </a:lnTo>
                  <a:lnTo>
                    <a:pt x="265029" y="121244"/>
                  </a:lnTo>
                  <a:lnTo>
                    <a:pt x="264495" y="122119"/>
                  </a:lnTo>
                  <a:lnTo>
                    <a:pt x="264252" y="122532"/>
                  </a:lnTo>
                  <a:lnTo>
                    <a:pt x="263960" y="122945"/>
                  </a:lnTo>
                  <a:lnTo>
                    <a:pt x="262843" y="124596"/>
                  </a:lnTo>
                  <a:lnTo>
                    <a:pt x="261628" y="126200"/>
                  </a:lnTo>
                  <a:cubicBezTo>
                    <a:pt x="260001" y="128289"/>
                    <a:pt x="258203" y="130257"/>
                    <a:pt x="256284" y="132054"/>
                  </a:cubicBezTo>
                  <a:cubicBezTo>
                    <a:pt x="254341" y="133828"/>
                    <a:pt x="252276" y="135431"/>
                    <a:pt x="250089" y="136864"/>
                  </a:cubicBezTo>
                  <a:lnTo>
                    <a:pt x="248389" y="137933"/>
                  </a:lnTo>
                  <a:lnTo>
                    <a:pt x="246616" y="138929"/>
                  </a:lnTo>
                  <a:lnTo>
                    <a:pt x="246178" y="139196"/>
                  </a:lnTo>
                  <a:lnTo>
                    <a:pt x="245741" y="139415"/>
                  </a:lnTo>
                  <a:lnTo>
                    <a:pt x="244818" y="139876"/>
                  </a:lnTo>
                  <a:lnTo>
                    <a:pt x="243919" y="140338"/>
                  </a:lnTo>
                  <a:lnTo>
                    <a:pt x="242996" y="140775"/>
                  </a:lnTo>
                  <a:lnTo>
                    <a:pt x="242049" y="141188"/>
                  </a:lnTo>
                  <a:lnTo>
                    <a:pt x="241587" y="141407"/>
                  </a:lnTo>
                  <a:lnTo>
                    <a:pt x="241126" y="141601"/>
                  </a:lnTo>
                  <a:lnTo>
                    <a:pt x="239231" y="142403"/>
                  </a:lnTo>
                  <a:lnTo>
                    <a:pt x="237287" y="143131"/>
                  </a:lnTo>
                  <a:cubicBezTo>
                    <a:pt x="236656" y="143399"/>
                    <a:pt x="235976" y="143593"/>
                    <a:pt x="235344" y="143836"/>
                  </a:cubicBezTo>
                  <a:cubicBezTo>
                    <a:pt x="232721" y="144735"/>
                    <a:pt x="230000" y="145512"/>
                    <a:pt x="227255" y="146192"/>
                  </a:cubicBezTo>
                  <a:cubicBezTo>
                    <a:pt x="224485" y="146872"/>
                    <a:pt x="221692" y="147455"/>
                    <a:pt x="218850" y="147990"/>
                  </a:cubicBezTo>
                  <a:cubicBezTo>
                    <a:pt x="216007" y="148500"/>
                    <a:pt x="213117" y="148986"/>
                    <a:pt x="210226" y="149374"/>
                  </a:cubicBezTo>
                  <a:cubicBezTo>
                    <a:pt x="194787" y="151592"/>
                    <a:pt x="179230" y="152704"/>
                    <a:pt x="163670" y="152704"/>
                  </a:cubicBezTo>
                  <a:cubicBezTo>
                    <a:pt x="155702" y="152704"/>
                    <a:pt x="147733" y="152412"/>
                    <a:pt x="139778" y="151828"/>
                  </a:cubicBezTo>
                  <a:lnTo>
                    <a:pt x="136742" y="151634"/>
                  </a:lnTo>
                  <a:lnTo>
                    <a:pt x="133705" y="151342"/>
                  </a:lnTo>
                  <a:lnTo>
                    <a:pt x="127608" y="150735"/>
                  </a:lnTo>
                  <a:cubicBezTo>
                    <a:pt x="125567" y="150492"/>
                    <a:pt x="123551" y="150225"/>
                    <a:pt x="121510" y="149958"/>
                  </a:cubicBezTo>
                  <a:lnTo>
                    <a:pt x="118450" y="149569"/>
                  </a:lnTo>
                  <a:cubicBezTo>
                    <a:pt x="117454" y="149423"/>
                    <a:pt x="116433" y="149253"/>
                    <a:pt x="115413" y="149107"/>
                  </a:cubicBezTo>
                  <a:lnTo>
                    <a:pt x="109316" y="148111"/>
                  </a:lnTo>
                  <a:cubicBezTo>
                    <a:pt x="107275" y="147747"/>
                    <a:pt x="105235" y="147358"/>
                    <a:pt x="103218" y="146970"/>
                  </a:cubicBezTo>
                  <a:lnTo>
                    <a:pt x="100182" y="146387"/>
                  </a:lnTo>
                  <a:cubicBezTo>
                    <a:pt x="99162" y="146192"/>
                    <a:pt x="98141" y="145949"/>
                    <a:pt x="97145" y="145731"/>
                  </a:cubicBezTo>
                  <a:lnTo>
                    <a:pt x="91072" y="144370"/>
                  </a:lnTo>
                  <a:cubicBezTo>
                    <a:pt x="89056" y="143884"/>
                    <a:pt x="87040" y="143374"/>
                    <a:pt x="85048" y="142864"/>
                  </a:cubicBezTo>
                  <a:lnTo>
                    <a:pt x="82036" y="142087"/>
                  </a:lnTo>
                  <a:cubicBezTo>
                    <a:pt x="81040" y="141820"/>
                    <a:pt x="80044" y="141528"/>
                    <a:pt x="79048" y="141237"/>
                  </a:cubicBezTo>
                  <a:lnTo>
                    <a:pt x="73096" y="139536"/>
                  </a:lnTo>
                  <a:cubicBezTo>
                    <a:pt x="71128" y="138929"/>
                    <a:pt x="69161" y="138273"/>
                    <a:pt x="67193" y="137666"/>
                  </a:cubicBezTo>
                  <a:cubicBezTo>
                    <a:pt x="63258" y="136451"/>
                    <a:pt x="59395" y="135115"/>
                    <a:pt x="55630" y="133682"/>
                  </a:cubicBezTo>
                  <a:cubicBezTo>
                    <a:pt x="51865" y="132249"/>
                    <a:pt x="48221" y="130694"/>
                    <a:pt x="44698" y="128993"/>
                  </a:cubicBezTo>
                  <a:cubicBezTo>
                    <a:pt x="41249" y="127342"/>
                    <a:pt x="37921" y="125471"/>
                    <a:pt x="34714" y="123358"/>
                  </a:cubicBezTo>
                  <a:cubicBezTo>
                    <a:pt x="33937" y="122847"/>
                    <a:pt x="33159" y="122337"/>
                    <a:pt x="32406" y="121779"/>
                  </a:cubicBezTo>
                  <a:lnTo>
                    <a:pt x="31289" y="120953"/>
                  </a:lnTo>
                  <a:cubicBezTo>
                    <a:pt x="30925" y="120685"/>
                    <a:pt x="30560" y="120394"/>
                    <a:pt x="30196" y="120127"/>
                  </a:cubicBezTo>
                  <a:cubicBezTo>
                    <a:pt x="29831" y="119835"/>
                    <a:pt x="29467" y="119568"/>
                    <a:pt x="29103" y="119252"/>
                  </a:cubicBezTo>
                  <a:lnTo>
                    <a:pt x="28058" y="118378"/>
                  </a:lnTo>
                  <a:cubicBezTo>
                    <a:pt x="27354" y="117795"/>
                    <a:pt x="26722" y="117187"/>
                    <a:pt x="26066" y="116580"/>
                  </a:cubicBezTo>
                  <a:cubicBezTo>
                    <a:pt x="23491" y="114151"/>
                    <a:pt x="21159" y="111479"/>
                    <a:pt x="19143" y="108588"/>
                  </a:cubicBezTo>
                  <a:cubicBezTo>
                    <a:pt x="17199" y="105770"/>
                    <a:pt x="15572" y="102782"/>
                    <a:pt x="14309" y="99624"/>
                  </a:cubicBezTo>
                  <a:cubicBezTo>
                    <a:pt x="13094" y="96612"/>
                    <a:pt x="12317" y="93478"/>
                    <a:pt x="11928" y="90247"/>
                  </a:cubicBezTo>
                  <a:lnTo>
                    <a:pt x="11807" y="89081"/>
                  </a:lnTo>
                  <a:cubicBezTo>
                    <a:pt x="11782" y="88887"/>
                    <a:pt x="11782" y="88693"/>
                    <a:pt x="11782" y="88523"/>
                  </a:cubicBezTo>
                  <a:lnTo>
                    <a:pt x="11758" y="87940"/>
                  </a:lnTo>
                  <a:lnTo>
                    <a:pt x="11734" y="86774"/>
                  </a:lnTo>
                  <a:cubicBezTo>
                    <a:pt x="11709" y="86385"/>
                    <a:pt x="11758" y="86021"/>
                    <a:pt x="11758" y="85632"/>
                  </a:cubicBezTo>
                  <a:cubicBezTo>
                    <a:pt x="11807" y="84101"/>
                    <a:pt x="11977" y="82571"/>
                    <a:pt x="12268" y="81065"/>
                  </a:cubicBezTo>
                  <a:cubicBezTo>
                    <a:pt x="13361" y="75065"/>
                    <a:pt x="16228" y="69478"/>
                    <a:pt x="19823" y="64571"/>
                  </a:cubicBezTo>
                  <a:cubicBezTo>
                    <a:pt x="21305" y="62530"/>
                    <a:pt x="22884" y="60562"/>
                    <a:pt x="24584" y="58692"/>
                  </a:cubicBezTo>
                  <a:cubicBezTo>
                    <a:pt x="26139" y="56967"/>
                    <a:pt x="27621" y="55485"/>
                    <a:pt x="28981" y="54149"/>
                  </a:cubicBezTo>
                  <a:cubicBezTo>
                    <a:pt x="31678" y="51501"/>
                    <a:pt x="33864" y="49534"/>
                    <a:pt x="35394" y="48100"/>
                  </a:cubicBezTo>
                  <a:cubicBezTo>
                    <a:pt x="36147" y="47372"/>
                    <a:pt x="36730" y="46789"/>
                    <a:pt x="37168" y="46327"/>
                  </a:cubicBezTo>
                  <a:cubicBezTo>
                    <a:pt x="37484" y="45987"/>
                    <a:pt x="37751" y="45623"/>
                    <a:pt x="37969" y="45210"/>
                  </a:cubicBezTo>
                  <a:cubicBezTo>
                    <a:pt x="38077" y="44940"/>
                    <a:pt x="37975" y="44805"/>
                    <a:pt x="37672" y="44805"/>
                  </a:cubicBezTo>
                  <a:cubicBezTo>
                    <a:pt x="37429" y="44805"/>
                    <a:pt x="37057" y="44891"/>
                    <a:pt x="36560" y="45064"/>
                  </a:cubicBezTo>
                  <a:cubicBezTo>
                    <a:pt x="34836" y="45720"/>
                    <a:pt x="33184" y="46546"/>
                    <a:pt x="31605" y="47517"/>
                  </a:cubicBezTo>
                  <a:cubicBezTo>
                    <a:pt x="28860" y="49145"/>
                    <a:pt x="26260" y="50967"/>
                    <a:pt x="23783" y="52983"/>
                  </a:cubicBezTo>
                  <a:cubicBezTo>
                    <a:pt x="20333" y="55753"/>
                    <a:pt x="17199" y="58886"/>
                    <a:pt x="14454" y="62311"/>
                  </a:cubicBezTo>
                  <a:cubicBezTo>
                    <a:pt x="12778" y="64352"/>
                    <a:pt x="11272" y="66538"/>
                    <a:pt x="9960" y="68822"/>
                  </a:cubicBezTo>
                  <a:cubicBezTo>
                    <a:pt x="9620" y="69429"/>
                    <a:pt x="9280" y="70061"/>
                    <a:pt x="8989" y="70692"/>
                  </a:cubicBezTo>
                  <a:cubicBezTo>
                    <a:pt x="8673" y="71324"/>
                    <a:pt x="8381" y="71980"/>
                    <a:pt x="8066" y="72636"/>
                  </a:cubicBezTo>
                  <a:cubicBezTo>
                    <a:pt x="7458" y="73996"/>
                    <a:pt x="6948" y="75381"/>
                    <a:pt x="6511" y="76814"/>
                  </a:cubicBezTo>
                  <a:lnTo>
                    <a:pt x="5466" y="76498"/>
                  </a:lnTo>
                  <a:cubicBezTo>
                    <a:pt x="5879" y="75065"/>
                    <a:pt x="6365" y="73680"/>
                    <a:pt x="6924" y="72295"/>
                  </a:cubicBezTo>
                  <a:cubicBezTo>
                    <a:pt x="7483" y="71008"/>
                    <a:pt x="8017" y="69769"/>
                    <a:pt x="8600" y="68652"/>
                  </a:cubicBezTo>
                  <a:cubicBezTo>
                    <a:pt x="9669" y="66611"/>
                    <a:pt x="10835" y="64643"/>
                    <a:pt x="12098" y="62749"/>
                  </a:cubicBezTo>
                  <a:cubicBezTo>
                    <a:pt x="13896" y="60149"/>
                    <a:pt x="15815" y="57623"/>
                    <a:pt x="17880" y="55218"/>
                  </a:cubicBezTo>
                  <a:cubicBezTo>
                    <a:pt x="19386" y="53420"/>
                    <a:pt x="20455" y="52206"/>
                    <a:pt x="21135" y="51356"/>
                  </a:cubicBezTo>
                  <a:cubicBezTo>
                    <a:pt x="21791" y="50505"/>
                    <a:pt x="22058" y="50020"/>
                    <a:pt x="22058" y="49728"/>
                  </a:cubicBezTo>
                  <a:cubicBezTo>
                    <a:pt x="22068" y="49503"/>
                    <a:pt x="21894" y="49429"/>
                    <a:pt x="21629" y="49429"/>
                  </a:cubicBezTo>
                  <a:cubicBezTo>
                    <a:pt x="21263" y="49429"/>
                    <a:pt x="20725" y="49571"/>
                    <a:pt x="20260" y="49655"/>
                  </a:cubicBezTo>
                  <a:cubicBezTo>
                    <a:pt x="20065" y="49697"/>
                    <a:pt x="19883" y="49725"/>
                    <a:pt x="19731" y="49725"/>
                  </a:cubicBezTo>
                  <a:cubicBezTo>
                    <a:pt x="19262" y="49725"/>
                    <a:pt x="19095" y="49451"/>
                    <a:pt x="19774" y="48441"/>
                  </a:cubicBezTo>
                  <a:lnTo>
                    <a:pt x="19774" y="48441"/>
                  </a:lnTo>
                  <a:cubicBezTo>
                    <a:pt x="15159" y="52789"/>
                    <a:pt x="10859" y="57672"/>
                    <a:pt x="7385" y="63283"/>
                  </a:cubicBezTo>
                  <a:cubicBezTo>
                    <a:pt x="6511" y="64692"/>
                    <a:pt x="5685" y="66125"/>
                    <a:pt x="4956" y="67631"/>
                  </a:cubicBezTo>
                  <a:cubicBezTo>
                    <a:pt x="4227" y="69162"/>
                    <a:pt x="3547" y="70668"/>
                    <a:pt x="2964" y="72271"/>
                  </a:cubicBezTo>
                  <a:cubicBezTo>
                    <a:pt x="2357" y="73850"/>
                    <a:pt x="1847" y="75478"/>
                    <a:pt x="1434" y="77130"/>
                  </a:cubicBezTo>
                  <a:cubicBezTo>
                    <a:pt x="1215" y="77956"/>
                    <a:pt x="997" y="78781"/>
                    <a:pt x="875" y="79632"/>
                  </a:cubicBezTo>
                  <a:cubicBezTo>
                    <a:pt x="729" y="80458"/>
                    <a:pt x="559" y="81308"/>
                    <a:pt x="462" y="82158"/>
                  </a:cubicBezTo>
                  <a:cubicBezTo>
                    <a:pt x="49" y="85583"/>
                    <a:pt x="1" y="89033"/>
                    <a:pt x="365" y="92458"/>
                  </a:cubicBezTo>
                  <a:cubicBezTo>
                    <a:pt x="754" y="95835"/>
                    <a:pt x="1507" y="99187"/>
                    <a:pt x="2576" y="102418"/>
                  </a:cubicBezTo>
                  <a:cubicBezTo>
                    <a:pt x="3620" y="105600"/>
                    <a:pt x="4980" y="108685"/>
                    <a:pt x="6608" y="111624"/>
                  </a:cubicBezTo>
                  <a:cubicBezTo>
                    <a:pt x="8211" y="114564"/>
                    <a:pt x="10033" y="117357"/>
                    <a:pt x="12098" y="120005"/>
                  </a:cubicBezTo>
                  <a:cubicBezTo>
                    <a:pt x="12608" y="120661"/>
                    <a:pt x="13264" y="121341"/>
                    <a:pt x="13920" y="122094"/>
                  </a:cubicBezTo>
                  <a:cubicBezTo>
                    <a:pt x="14576" y="122872"/>
                    <a:pt x="15353" y="123649"/>
                    <a:pt x="16155" y="124451"/>
                  </a:cubicBezTo>
                  <a:lnTo>
                    <a:pt x="16762" y="125058"/>
                  </a:lnTo>
                  <a:lnTo>
                    <a:pt x="17418" y="125665"/>
                  </a:lnTo>
                  <a:lnTo>
                    <a:pt x="18730" y="126880"/>
                  </a:lnTo>
                  <a:cubicBezTo>
                    <a:pt x="19191" y="127293"/>
                    <a:pt x="19653" y="127682"/>
                    <a:pt x="20115" y="128070"/>
                  </a:cubicBezTo>
                  <a:cubicBezTo>
                    <a:pt x="20576" y="128459"/>
                    <a:pt x="21038" y="128872"/>
                    <a:pt x="21523" y="129261"/>
                  </a:cubicBezTo>
                  <a:cubicBezTo>
                    <a:pt x="24900" y="131957"/>
                    <a:pt x="28471" y="134386"/>
                    <a:pt x="32212" y="136548"/>
                  </a:cubicBezTo>
                  <a:cubicBezTo>
                    <a:pt x="36245" y="138856"/>
                    <a:pt x="40399" y="140921"/>
                    <a:pt x="44674" y="142743"/>
                  </a:cubicBezTo>
                  <a:cubicBezTo>
                    <a:pt x="48901" y="144540"/>
                    <a:pt x="53152" y="146119"/>
                    <a:pt x="57379" y="147577"/>
                  </a:cubicBezTo>
                  <a:cubicBezTo>
                    <a:pt x="58423" y="147917"/>
                    <a:pt x="59492" y="148306"/>
                    <a:pt x="60561" y="148621"/>
                  </a:cubicBezTo>
                  <a:lnTo>
                    <a:pt x="63743" y="149642"/>
                  </a:lnTo>
                  <a:lnTo>
                    <a:pt x="66926" y="150638"/>
                  </a:lnTo>
                  <a:cubicBezTo>
                    <a:pt x="67970" y="150953"/>
                    <a:pt x="69039" y="151318"/>
                    <a:pt x="70108" y="151609"/>
                  </a:cubicBezTo>
                  <a:cubicBezTo>
                    <a:pt x="74383" y="152824"/>
                    <a:pt x="78635" y="154087"/>
                    <a:pt x="82934" y="155107"/>
                  </a:cubicBezTo>
                  <a:lnTo>
                    <a:pt x="86141" y="155909"/>
                  </a:lnTo>
                  <a:lnTo>
                    <a:pt x="87769" y="156346"/>
                  </a:lnTo>
                  <a:lnTo>
                    <a:pt x="89372" y="156711"/>
                  </a:lnTo>
                  <a:lnTo>
                    <a:pt x="95834" y="158144"/>
                  </a:lnTo>
                  <a:cubicBezTo>
                    <a:pt x="96392" y="158241"/>
                    <a:pt x="96927" y="158387"/>
                    <a:pt x="97461" y="158484"/>
                  </a:cubicBezTo>
                  <a:lnTo>
                    <a:pt x="99089" y="158800"/>
                  </a:lnTo>
                  <a:lnTo>
                    <a:pt x="102320" y="159407"/>
                  </a:lnTo>
                  <a:cubicBezTo>
                    <a:pt x="104506" y="159796"/>
                    <a:pt x="106644" y="160257"/>
                    <a:pt x="108830" y="160573"/>
                  </a:cubicBezTo>
                  <a:lnTo>
                    <a:pt x="115340" y="161618"/>
                  </a:lnTo>
                  <a:cubicBezTo>
                    <a:pt x="116409" y="161812"/>
                    <a:pt x="117502" y="161934"/>
                    <a:pt x="118595" y="162079"/>
                  </a:cubicBezTo>
                  <a:lnTo>
                    <a:pt x="121851" y="162492"/>
                  </a:lnTo>
                  <a:lnTo>
                    <a:pt x="125106" y="162930"/>
                  </a:lnTo>
                  <a:lnTo>
                    <a:pt x="125932" y="163027"/>
                  </a:lnTo>
                  <a:lnTo>
                    <a:pt x="126758" y="163124"/>
                  </a:lnTo>
                  <a:lnTo>
                    <a:pt x="128385" y="163270"/>
                  </a:lnTo>
                  <a:lnTo>
                    <a:pt x="134920" y="163950"/>
                  </a:lnTo>
                  <a:cubicBezTo>
                    <a:pt x="137082" y="164144"/>
                    <a:pt x="139268" y="164290"/>
                    <a:pt x="141454" y="164436"/>
                  </a:cubicBezTo>
                  <a:lnTo>
                    <a:pt x="144734" y="164679"/>
                  </a:lnTo>
                  <a:cubicBezTo>
                    <a:pt x="145827" y="164751"/>
                    <a:pt x="146920" y="164800"/>
                    <a:pt x="147989" y="164849"/>
                  </a:cubicBezTo>
                  <a:lnTo>
                    <a:pt x="154548" y="165140"/>
                  </a:lnTo>
                  <a:lnTo>
                    <a:pt x="161083" y="165262"/>
                  </a:lnTo>
                  <a:lnTo>
                    <a:pt x="164338" y="165310"/>
                  </a:lnTo>
                  <a:lnTo>
                    <a:pt x="167617" y="165262"/>
                  </a:lnTo>
                  <a:lnTo>
                    <a:pt x="174152" y="165189"/>
                  </a:lnTo>
                  <a:lnTo>
                    <a:pt x="180662" y="164897"/>
                  </a:lnTo>
                  <a:cubicBezTo>
                    <a:pt x="181755" y="164849"/>
                    <a:pt x="182824" y="164824"/>
                    <a:pt x="183917" y="164776"/>
                  </a:cubicBezTo>
                  <a:lnTo>
                    <a:pt x="187173" y="164533"/>
                  </a:lnTo>
                  <a:cubicBezTo>
                    <a:pt x="189335" y="164363"/>
                    <a:pt x="191497" y="164241"/>
                    <a:pt x="193659" y="164071"/>
                  </a:cubicBezTo>
                  <a:lnTo>
                    <a:pt x="200145" y="163415"/>
                  </a:lnTo>
                  <a:cubicBezTo>
                    <a:pt x="201213" y="163294"/>
                    <a:pt x="202307" y="163197"/>
                    <a:pt x="203375" y="163075"/>
                  </a:cubicBezTo>
                  <a:lnTo>
                    <a:pt x="206606" y="162662"/>
                  </a:lnTo>
                  <a:cubicBezTo>
                    <a:pt x="208744" y="162371"/>
                    <a:pt x="210882" y="162104"/>
                    <a:pt x="213044" y="161812"/>
                  </a:cubicBezTo>
                  <a:cubicBezTo>
                    <a:pt x="217344" y="161156"/>
                    <a:pt x="221668" y="160427"/>
                    <a:pt x="225992" y="159504"/>
                  </a:cubicBezTo>
                  <a:cubicBezTo>
                    <a:pt x="230364" y="158581"/>
                    <a:pt x="234688" y="157415"/>
                    <a:pt x="238915" y="155982"/>
                  </a:cubicBezTo>
                  <a:cubicBezTo>
                    <a:pt x="243263" y="154524"/>
                    <a:pt x="247466" y="152727"/>
                    <a:pt x="251523" y="150613"/>
                  </a:cubicBezTo>
                  <a:cubicBezTo>
                    <a:pt x="251766" y="150468"/>
                    <a:pt x="252033" y="150346"/>
                    <a:pt x="252276" y="150200"/>
                  </a:cubicBezTo>
                  <a:lnTo>
                    <a:pt x="253029" y="149763"/>
                  </a:lnTo>
                  <a:lnTo>
                    <a:pt x="254559" y="148913"/>
                  </a:lnTo>
                  <a:cubicBezTo>
                    <a:pt x="255555" y="148306"/>
                    <a:pt x="256527" y="147674"/>
                    <a:pt x="257499" y="147042"/>
                  </a:cubicBezTo>
                  <a:lnTo>
                    <a:pt x="258956" y="146022"/>
                  </a:lnTo>
                  <a:lnTo>
                    <a:pt x="259685" y="145488"/>
                  </a:lnTo>
                  <a:lnTo>
                    <a:pt x="260049" y="145245"/>
                  </a:lnTo>
                  <a:lnTo>
                    <a:pt x="260389" y="144953"/>
                  </a:lnTo>
                  <a:lnTo>
                    <a:pt x="261774" y="143860"/>
                  </a:lnTo>
                  <a:lnTo>
                    <a:pt x="262479" y="143301"/>
                  </a:lnTo>
                  <a:cubicBezTo>
                    <a:pt x="262697" y="143107"/>
                    <a:pt x="262916" y="142913"/>
                    <a:pt x="263134" y="142718"/>
                  </a:cubicBezTo>
                  <a:cubicBezTo>
                    <a:pt x="266657" y="139609"/>
                    <a:pt x="269839" y="136111"/>
                    <a:pt x="272560" y="132297"/>
                  </a:cubicBezTo>
                  <a:cubicBezTo>
                    <a:pt x="272924" y="131836"/>
                    <a:pt x="273240" y="131350"/>
                    <a:pt x="273556" y="130864"/>
                  </a:cubicBezTo>
                  <a:lnTo>
                    <a:pt x="274528" y="129406"/>
                  </a:lnTo>
                  <a:cubicBezTo>
                    <a:pt x="275159" y="128410"/>
                    <a:pt x="275718" y="127414"/>
                    <a:pt x="276325" y="126418"/>
                  </a:cubicBezTo>
                  <a:lnTo>
                    <a:pt x="277151" y="124864"/>
                  </a:lnTo>
                  <a:cubicBezTo>
                    <a:pt x="277418" y="124354"/>
                    <a:pt x="277710" y="123843"/>
                    <a:pt x="277953" y="123309"/>
                  </a:cubicBezTo>
                  <a:lnTo>
                    <a:pt x="278706" y="121754"/>
                  </a:lnTo>
                  <a:lnTo>
                    <a:pt x="279094" y="120953"/>
                  </a:lnTo>
                  <a:lnTo>
                    <a:pt x="279435" y="120151"/>
                  </a:lnTo>
                  <a:cubicBezTo>
                    <a:pt x="281256" y="115900"/>
                    <a:pt x="282665" y="111454"/>
                    <a:pt x="283637" y="106912"/>
                  </a:cubicBezTo>
                  <a:cubicBezTo>
                    <a:pt x="283686" y="106645"/>
                    <a:pt x="283759" y="106353"/>
                    <a:pt x="283807" y="106062"/>
                  </a:cubicBezTo>
                  <a:lnTo>
                    <a:pt x="283953" y="105211"/>
                  </a:lnTo>
                  <a:lnTo>
                    <a:pt x="284269" y="103487"/>
                  </a:lnTo>
                  <a:cubicBezTo>
                    <a:pt x="284439" y="102345"/>
                    <a:pt x="284560" y="101179"/>
                    <a:pt x="284730" y="100037"/>
                  </a:cubicBezTo>
                  <a:cubicBezTo>
                    <a:pt x="284803" y="98871"/>
                    <a:pt x="284925" y="97729"/>
                    <a:pt x="284973" y="96563"/>
                  </a:cubicBezTo>
                  <a:lnTo>
                    <a:pt x="285046" y="94814"/>
                  </a:lnTo>
                  <a:lnTo>
                    <a:pt x="285070" y="93940"/>
                  </a:lnTo>
                  <a:lnTo>
                    <a:pt x="285070" y="93065"/>
                  </a:lnTo>
                  <a:cubicBezTo>
                    <a:pt x="285070" y="88377"/>
                    <a:pt x="284536" y="83688"/>
                    <a:pt x="283491" y="79122"/>
                  </a:cubicBezTo>
                  <a:cubicBezTo>
                    <a:pt x="282423" y="74482"/>
                    <a:pt x="280771" y="70012"/>
                    <a:pt x="278560" y="65809"/>
                  </a:cubicBezTo>
                  <a:lnTo>
                    <a:pt x="277710" y="64230"/>
                  </a:lnTo>
                  <a:cubicBezTo>
                    <a:pt x="277443" y="63720"/>
                    <a:pt x="277127" y="63210"/>
                    <a:pt x="276811" y="62700"/>
                  </a:cubicBezTo>
                  <a:cubicBezTo>
                    <a:pt x="276495" y="62190"/>
                    <a:pt x="276179" y="61680"/>
                    <a:pt x="275864" y="61170"/>
                  </a:cubicBezTo>
                  <a:lnTo>
                    <a:pt x="274819" y="59712"/>
                  </a:lnTo>
                  <a:cubicBezTo>
                    <a:pt x="273459" y="57793"/>
                    <a:pt x="272001" y="55947"/>
                    <a:pt x="270422" y="54198"/>
                  </a:cubicBezTo>
                  <a:cubicBezTo>
                    <a:pt x="267313" y="50797"/>
                    <a:pt x="263936" y="47688"/>
                    <a:pt x="260292" y="44870"/>
                  </a:cubicBezTo>
                  <a:cubicBezTo>
                    <a:pt x="253199" y="39307"/>
                    <a:pt x="245668" y="34813"/>
                    <a:pt x="238502" y="30343"/>
                  </a:cubicBezTo>
                  <a:lnTo>
                    <a:pt x="237166" y="29517"/>
                  </a:lnTo>
                  <a:lnTo>
                    <a:pt x="236486" y="29104"/>
                  </a:lnTo>
                  <a:lnTo>
                    <a:pt x="235879" y="28691"/>
                  </a:lnTo>
                  <a:lnTo>
                    <a:pt x="234640" y="27889"/>
                  </a:lnTo>
                  <a:cubicBezTo>
                    <a:pt x="234227" y="27622"/>
                    <a:pt x="233838" y="27331"/>
                    <a:pt x="233425" y="27039"/>
                  </a:cubicBezTo>
                  <a:cubicBezTo>
                    <a:pt x="233012" y="26748"/>
                    <a:pt x="232599" y="26456"/>
                    <a:pt x="232186" y="26165"/>
                  </a:cubicBezTo>
                  <a:lnTo>
                    <a:pt x="230947" y="25242"/>
                  </a:lnTo>
                  <a:cubicBezTo>
                    <a:pt x="230121" y="24659"/>
                    <a:pt x="229295" y="24003"/>
                    <a:pt x="228469" y="23395"/>
                  </a:cubicBezTo>
                  <a:cubicBezTo>
                    <a:pt x="225166" y="20869"/>
                    <a:pt x="221813" y="18173"/>
                    <a:pt x="218315" y="15525"/>
                  </a:cubicBezTo>
                  <a:cubicBezTo>
                    <a:pt x="215309" y="13209"/>
                    <a:pt x="212185" y="11047"/>
                    <a:pt x="208969" y="9051"/>
                  </a:cubicBezTo>
                  <a:lnTo>
                    <a:pt x="208969" y="9051"/>
                  </a:lnTo>
                  <a:cubicBezTo>
                    <a:pt x="209456" y="9356"/>
                    <a:pt x="209940" y="9668"/>
                    <a:pt x="210420" y="9986"/>
                  </a:cubicBezTo>
                  <a:cubicBezTo>
                    <a:pt x="210736" y="10180"/>
                    <a:pt x="211028" y="10375"/>
                    <a:pt x="211343" y="10593"/>
                  </a:cubicBezTo>
                  <a:lnTo>
                    <a:pt x="212242" y="11201"/>
                  </a:lnTo>
                  <a:cubicBezTo>
                    <a:pt x="212849" y="11614"/>
                    <a:pt x="213457" y="12002"/>
                    <a:pt x="214040" y="12415"/>
                  </a:cubicBezTo>
                  <a:cubicBezTo>
                    <a:pt x="215206" y="13266"/>
                    <a:pt x="216372" y="14091"/>
                    <a:pt x="217489" y="14966"/>
                  </a:cubicBezTo>
                  <a:cubicBezTo>
                    <a:pt x="219748" y="16642"/>
                    <a:pt x="221910" y="18367"/>
                    <a:pt x="224072" y="20067"/>
                  </a:cubicBezTo>
                  <a:cubicBezTo>
                    <a:pt x="226210" y="21743"/>
                    <a:pt x="228299" y="23395"/>
                    <a:pt x="230413" y="24974"/>
                  </a:cubicBezTo>
                  <a:cubicBezTo>
                    <a:pt x="232526" y="26553"/>
                    <a:pt x="234591" y="27987"/>
                    <a:pt x="236729" y="29371"/>
                  </a:cubicBezTo>
                  <a:cubicBezTo>
                    <a:pt x="241271" y="32213"/>
                    <a:pt x="245911" y="35056"/>
                    <a:pt x="250551" y="38092"/>
                  </a:cubicBezTo>
                  <a:cubicBezTo>
                    <a:pt x="252883" y="39647"/>
                    <a:pt x="255191" y="41226"/>
                    <a:pt x="257450" y="42902"/>
                  </a:cubicBezTo>
                  <a:cubicBezTo>
                    <a:pt x="258592" y="43728"/>
                    <a:pt x="259709" y="44627"/>
                    <a:pt x="260827" y="45501"/>
                  </a:cubicBezTo>
                  <a:cubicBezTo>
                    <a:pt x="261385" y="45963"/>
                    <a:pt x="261944" y="46424"/>
                    <a:pt x="262503" y="46886"/>
                  </a:cubicBezTo>
                  <a:lnTo>
                    <a:pt x="263329" y="47566"/>
                  </a:lnTo>
                  <a:lnTo>
                    <a:pt x="264130" y="48295"/>
                  </a:lnTo>
                  <a:cubicBezTo>
                    <a:pt x="266317" y="50214"/>
                    <a:pt x="268382" y="52279"/>
                    <a:pt x="270325" y="54441"/>
                  </a:cubicBezTo>
                  <a:lnTo>
                    <a:pt x="271782" y="56117"/>
                  </a:lnTo>
                  <a:cubicBezTo>
                    <a:pt x="272244" y="56676"/>
                    <a:pt x="272706" y="57283"/>
                    <a:pt x="273167" y="57866"/>
                  </a:cubicBezTo>
                  <a:lnTo>
                    <a:pt x="273847" y="58740"/>
                  </a:lnTo>
                  <a:cubicBezTo>
                    <a:pt x="274066" y="59032"/>
                    <a:pt x="274260" y="59348"/>
                    <a:pt x="274503" y="59664"/>
                  </a:cubicBezTo>
                  <a:lnTo>
                    <a:pt x="275766" y="61510"/>
                  </a:lnTo>
                  <a:cubicBezTo>
                    <a:pt x="276544" y="62797"/>
                    <a:pt x="277370" y="64060"/>
                    <a:pt x="278050" y="65396"/>
                  </a:cubicBezTo>
                  <a:lnTo>
                    <a:pt x="278560" y="66392"/>
                  </a:lnTo>
                  <a:lnTo>
                    <a:pt x="278827" y="66903"/>
                  </a:lnTo>
                  <a:cubicBezTo>
                    <a:pt x="278900" y="67073"/>
                    <a:pt x="278997" y="67243"/>
                    <a:pt x="279070" y="67413"/>
                  </a:cubicBezTo>
                  <a:lnTo>
                    <a:pt x="279993" y="69453"/>
                  </a:lnTo>
                  <a:cubicBezTo>
                    <a:pt x="280309" y="70133"/>
                    <a:pt x="280552" y="70838"/>
                    <a:pt x="280844" y="71518"/>
                  </a:cubicBezTo>
                  <a:lnTo>
                    <a:pt x="281232" y="72563"/>
                  </a:lnTo>
                  <a:cubicBezTo>
                    <a:pt x="281378" y="72927"/>
                    <a:pt x="281475" y="73267"/>
                    <a:pt x="281597" y="73632"/>
                  </a:cubicBezTo>
                  <a:cubicBezTo>
                    <a:pt x="281815" y="74336"/>
                    <a:pt x="282058" y="75040"/>
                    <a:pt x="282277" y="75745"/>
                  </a:cubicBezTo>
                  <a:lnTo>
                    <a:pt x="282884" y="77907"/>
                  </a:lnTo>
                  <a:cubicBezTo>
                    <a:pt x="283589" y="80773"/>
                    <a:pt x="284099" y="83688"/>
                    <a:pt x="284390" y="86628"/>
                  </a:cubicBezTo>
                  <a:lnTo>
                    <a:pt x="284536" y="87721"/>
                  </a:lnTo>
                  <a:lnTo>
                    <a:pt x="284609" y="88838"/>
                  </a:lnTo>
                  <a:cubicBezTo>
                    <a:pt x="284657" y="89567"/>
                    <a:pt x="284706" y="90296"/>
                    <a:pt x="284730" y="91025"/>
                  </a:cubicBezTo>
                  <a:cubicBezTo>
                    <a:pt x="284755" y="92507"/>
                    <a:pt x="284779" y="93964"/>
                    <a:pt x="284706" y="95422"/>
                  </a:cubicBezTo>
                  <a:cubicBezTo>
                    <a:pt x="284682" y="96903"/>
                    <a:pt x="284512" y="98337"/>
                    <a:pt x="284414" y="99794"/>
                  </a:cubicBezTo>
                  <a:cubicBezTo>
                    <a:pt x="284317" y="100523"/>
                    <a:pt x="284220" y="101252"/>
                    <a:pt x="284123" y="101980"/>
                  </a:cubicBezTo>
                  <a:lnTo>
                    <a:pt x="284002" y="103074"/>
                  </a:lnTo>
                  <a:lnTo>
                    <a:pt x="283807" y="104142"/>
                  </a:lnTo>
                  <a:cubicBezTo>
                    <a:pt x="283321" y="107009"/>
                    <a:pt x="282641" y="109851"/>
                    <a:pt x="281791" y="112645"/>
                  </a:cubicBezTo>
                  <a:lnTo>
                    <a:pt x="281135" y="114734"/>
                  </a:lnTo>
                  <a:cubicBezTo>
                    <a:pt x="280892" y="115414"/>
                    <a:pt x="280625" y="116094"/>
                    <a:pt x="280382" y="116799"/>
                  </a:cubicBezTo>
                  <a:lnTo>
                    <a:pt x="279993" y="117819"/>
                  </a:lnTo>
                  <a:cubicBezTo>
                    <a:pt x="279872" y="118159"/>
                    <a:pt x="279726" y="118499"/>
                    <a:pt x="279580" y="118839"/>
                  </a:cubicBezTo>
                  <a:cubicBezTo>
                    <a:pt x="279289" y="119495"/>
                    <a:pt x="279022" y="120175"/>
                    <a:pt x="278706" y="120856"/>
                  </a:cubicBezTo>
                  <a:cubicBezTo>
                    <a:pt x="278074" y="122167"/>
                    <a:pt x="277491" y="123503"/>
                    <a:pt x="276762" y="124767"/>
                  </a:cubicBezTo>
                  <a:lnTo>
                    <a:pt x="276252" y="125738"/>
                  </a:lnTo>
                  <a:lnTo>
                    <a:pt x="275985" y="126224"/>
                  </a:lnTo>
                  <a:lnTo>
                    <a:pt x="275694" y="126710"/>
                  </a:lnTo>
                  <a:lnTo>
                    <a:pt x="274576" y="128580"/>
                  </a:lnTo>
                  <a:cubicBezTo>
                    <a:pt x="271442" y="133609"/>
                    <a:pt x="267604" y="138152"/>
                    <a:pt x="263159" y="142063"/>
                  </a:cubicBezTo>
                  <a:lnTo>
                    <a:pt x="262333" y="142816"/>
                  </a:lnTo>
                  <a:cubicBezTo>
                    <a:pt x="262041" y="143059"/>
                    <a:pt x="261750" y="143277"/>
                    <a:pt x="261458" y="143520"/>
                  </a:cubicBezTo>
                  <a:cubicBezTo>
                    <a:pt x="260875" y="144006"/>
                    <a:pt x="260292" y="144443"/>
                    <a:pt x="259709" y="144905"/>
                  </a:cubicBezTo>
                  <a:cubicBezTo>
                    <a:pt x="258495" y="145755"/>
                    <a:pt x="257280" y="146678"/>
                    <a:pt x="256017" y="147431"/>
                  </a:cubicBezTo>
                  <a:lnTo>
                    <a:pt x="255094" y="148014"/>
                  </a:lnTo>
                  <a:lnTo>
                    <a:pt x="254632" y="148330"/>
                  </a:lnTo>
                  <a:lnTo>
                    <a:pt x="254195" y="148621"/>
                  </a:lnTo>
                  <a:lnTo>
                    <a:pt x="252276" y="149715"/>
                  </a:lnTo>
                  <a:cubicBezTo>
                    <a:pt x="251644" y="150079"/>
                    <a:pt x="250988" y="150395"/>
                    <a:pt x="250357" y="150735"/>
                  </a:cubicBezTo>
                  <a:lnTo>
                    <a:pt x="249385" y="151245"/>
                  </a:lnTo>
                  <a:lnTo>
                    <a:pt x="248389" y="151707"/>
                  </a:lnTo>
                  <a:cubicBezTo>
                    <a:pt x="243166" y="154160"/>
                    <a:pt x="237749" y="156103"/>
                    <a:pt x="232162" y="157561"/>
                  </a:cubicBezTo>
                  <a:cubicBezTo>
                    <a:pt x="229417" y="158290"/>
                    <a:pt x="226672" y="158921"/>
                    <a:pt x="223902" y="159480"/>
                  </a:cubicBezTo>
                  <a:cubicBezTo>
                    <a:pt x="221133" y="160039"/>
                    <a:pt x="218364" y="160525"/>
                    <a:pt x="215619" y="160962"/>
                  </a:cubicBezTo>
                  <a:lnTo>
                    <a:pt x="213554" y="161278"/>
                  </a:lnTo>
                  <a:cubicBezTo>
                    <a:pt x="212849" y="161399"/>
                    <a:pt x="212169" y="161496"/>
                    <a:pt x="211465" y="161569"/>
                  </a:cubicBezTo>
                  <a:lnTo>
                    <a:pt x="207335" y="162128"/>
                  </a:lnTo>
                  <a:lnTo>
                    <a:pt x="203181" y="162662"/>
                  </a:lnTo>
                  <a:cubicBezTo>
                    <a:pt x="201796" y="162808"/>
                    <a:pt x="200412" y="162954"/>
                    <a:pt x="199027" y="163100"/>
                  </a:cubicBezTo>
                  <a:cubicBezTo>
                    <a:pt x="196234" y="163367"/>
                    <a:pt x="193464" y="163707"/>
                    <a:pt x="190646" y="163853"/>
                  </a:cubicBezTo>
                  <a:lnTo>
                    <a:pt x="186444" y="164168"/>
                  </a:lnTo>
                  <a:cubicBezTo>
                    <a:pt x="185059" y="164266"/>
                    <a:pt x="183650" y="164387"/>
                    <a:pt x="182241" y="164436"/>
                  </a:cubicBezTo>
                  <a:cubicBezTo>
                    <a:pt x="182897" y="164217"/>
                    <a:pt x="184816" y="163901"/>
                    <a:pt x="181561" y="163901"/>
                  </a:cubicBezTo>
                  <a:lnTo>
                    <a:pt x="183699" y="163804"/>
                  </a:lnTo>
                  <a:lnTo>
                    <a:pt x="185812" y="163610"/>
                  </a:lnTo>
                  <a:lnTo>
                    <a:pt x="190063" y="163270"/>
                  </a:lnTo>
                  <a:lnTo>
                    <a:pt x="192201" y="163075"/>
                  </a:lnTo>
                  <a:lnTo>
                    <a:pt x="193246" y="163002"/>
                  </a:lnTo>
                  <a:lnTo>
                    <a:pt x="194314" y="162881"/>
                  </a:lnTo>
                  <a:lnTo>
                    <a:pt x="198541" y="162419"/>
                  </a:lnTo>
                  <a:lnTo>
                    <a:pt x="202768" y="161958"/>
                  </a:lnTo>
                  <a:lnTo>
                    <a:pt x="206971" y="161375"/>
                  </a:lnTo>
                  <a:cubicBezTo>
                    <a:pt x="209764" y="160986"/>
                    <a:pt x="212558" y="160597"/>
                    <a:pt x="215352" y="160160"/>
                  </a:cubicBezTo>
                  <a:cubicBezTo>
                    <a:pt x="218145" y="159699"/>
                    <a:pt x="220939" y="159213"/>
                    <a:pt x="223732" y="158630"/>
                  </a:cubicBezTo>
                  <a:cubicBezTo>
                    <a:pt x="226526" y="158047"/>
                    <a:pt x="229320" y="157415"/>
                    <a:pt x="232089" y="156662"/>
                  </a:cubicBezTo>
                  <a:cubicBezTo>
                    <a:pt x="234858" y="155909"/>
                    <a:pt x="237603" y="155059"/>
                    <a:pt x="240324" y="154087"/>
                  </a:cubicBezTo>
                  <a:cubicBezTo>
                    <a:pt x="241028" y="153844"/>
                    <a:pt x="241684" y="153553"/>
                    <a:pt x="242365" y="153310"/>
                  </a:cubicBezTo>
                  <a:lnTo>
                    <a:pt x="243385" y="152921"/>
                  </a:lnTo>
                  <a:cubicBezTo>
                    <a:pt x="243725" y="152775"/>
                    <a:pt x="244065" y="152630"/>
                    <a:pt x="244381" y="152484"/>
                  </a:cubicBezTo>
                  <a:cubicBezTo>
                    <a:pt x="245061" y="152217"/>
                    <a:pt x="245717" y="151925"/>
                    <a:pt x="246397" y="151634"/>
                  </a:cubicBezTo>
                  <a:lnTo>
                    <a:pt x="248389" y="150711"/>
                  </a:lnTo>
                  <a:cubicBezTo>
                    <a:pt x="249045" y="150395"/>
                    <a:pt x="249677" y="150055"/>
                    <a:pt x="250332" y="149715"/>
                  </a:cubicBezTo>
                  <a:cubicBezTo>
                    <a:pt x="250988" y="149374"/>
                    <a:pt x="251644" y="149034"/>
                    <a:pt x="252276" y="148670"/>
                  </a:cubicBezTo>
                  <a:lnTo>
                    <a:pt x="254195" y="147553"/>
                  </a:lnTo>
                  <a:lnTo>
                    <a:pt x="256041" y="146387"/>
                  </a:lnTo>
                  <a:cubicBezTo>
                    <a:pt x="258543" y="144759"/>
                    <a:pt x="260924" y="142937"/>
                    <a:pt x="263134" y="140945"/>
                  </a:cubicBezTo>
                  <a:lnTo>
                    <a:pt x="263960" y="140192"/>
                  </a:lnTo>
                  <a:lnTo>
                    <a:pt x="264762" y="139415"/>
                  </a:lnTo>
                  <a:cubicBezTo>
                    <a:pt x="265272" y="138905"/>
                    <a:pt x="265831" y="138394"/>
                    <a:pt x="266341" y="137836"/>
                  </a:cubicBezTo>
                  <a:lnTo>
                    <a:pt x="267847" y="136208"/>
                  </a:lnTo>
                  <a:lnTo>
                    <a:pt x="268212" y="135795"/>
                  </a:lnTo>
                  <a:lnTo>
                    <a:pt x="268552" y="135358"/>
                  </a:lnTo>
                  <a:lnTo>
                    <a:pt x="269256" y="134508"/>
                  </a:lnTo>
                  <a:cubicBezTo>
                    <a:pt x="270228" y="133390"/>
                    <a:pt x="271078" y="132176"/>
                    <a:pt x="271953" y="130985"/>
                  </a:cubicBezTo>
                  <a:cubicBezTo>
                    <a:pt x="272778" y="129771"/>
                    <a:pt x="273629" y="128556"/>
                    <a:pt x="274382" y="127293"/>
                  </a:cubicBezTo>
                  <a:lnTo>
                    <a:pt x="274916" y="126346"/>
                  </a:lnTo>
                  <a:lnTo>
                    <a:pt x="275208" y="125860"/>
                  </a:lnTo>
                  <a:lnTo>
                    <a:pt x="275451" y="125374"/>
                  </a:lnTo>
                  <a:lnTo>
                    <a:pt x="276519" y="123455"/>
                  </a:lnTo>
                  <a:cubicBezTo>
                    <a:pt x="276860" y="122799"/>
                    <a:pt x="277151" y="122119"/>
                    <a:pt x="277491" y="121463"/>
                  </a:cubicBezTo>
                  <a:lnTo>
                    <a:pt x="277953" y="120467"/>
                  </a:lnTo>
                  <a:lnTo>
                    <a:pt x="278390" y="119471"/>
                  </a:lnTo>
                  <a:cubicBezTo>
                    <a:pt x="279556" y="116774"/>
                    <a:pt x="280552" y="114005"/>
                    <a:pt x="281378" y="111187"/>
                  </a:cubicBezTo>
                  <a:lnTo>
                    <a:pt x="281961" y="109074"/>
                  </a:lnTo>
                  <a:cubicBezTo>
                    <a:pt x="282131" y="108369"/>
                    <a:pt x="282277" y="107641"/>
                    <a:pt x="282447" y="106936"/>
                  </a:cubicBezTo>
                  <a:lnTo>
                    <a:pt x="282690" y="105867"/>
                  </a:lnTo>
                  <a:lnTo>
                    <a:pt x="282884" y="104774"/>
                  </a:lnTo>
                  <a:cubicBezTo>
                    <a:pt x="283006" y="104045"/>
                    <a:pt x="283151" y="103341"/>
                    <a:pt x="283248" y="102612"/>
                  </a:cubicBezTo>
                  <a:cubicBezTo>
                    <a:pt x="283686" y="99697"/>
                    <a:pt x="283929" y="96758"/>
                    <a:pt x="283977" y="93818"/>
                  </a:cubicBezTo>
                  <a:cubicBezTo>
                    <a:pt x="284026" y="90879"/>
                    <a:pt x="283856" y="87915"/>
                    <a:pt x="283491" y="85000"/>
                  </a:cubicBezTo>
                  <a:cubicBezTo>
                    <a:pt x="283394" y="84247"/>
                    <a:pt x="283273" y="83518"/>
                    <a:pt x="283151" y="82790"/>
                  </a:cubicBezTo>
                  <a:lnTo>
                    <a:pt x="282981" y="81697"/>
                  </a:lnTo>
                  <a:lnTo>
                    <a:pt x="282763" y="80603"/>
                  </a:lnTo>
                  <a:cubicBezTo>
                    <a:pt x="282593" y="79875"/>
                    <a:pt x="282471" y="79146"/>
                    <a:pt x="282277" y="78417"/>
                  </a:cubicBezTo>
                  <a:lnTo>
                    <a:pt x="281694" y="76255"/>
                  </a:lnTo>
                  <a:cubicBezTo>
                    <a:pt x="281621" y="75891"/>
                    <a:pt x="281499" y="75551"/>
                    <a:pt x="281378" y="75186"/>
                  </a:cubicBezTo>
                  <a:lnTo>
                    <a:pt x="281038" y="74117"/>
                  </a:lnTo>
                  <a:lnTo>
                    <a:pt x="280698" y="73049"/>
                  </a:lnTo>
                  <a:cubicBezTo>
                    <a:pt x="280576" y="72708"/>
                    <a:pt x="280431" y="72344"/>
                    <a:pt x="280285" y="72004"/>
                  </a:cubicBezTo>
                  <a:cubicBezTo>
                    <a:pt x="280018" y="71324"/>
                    <a:pt x="279750" y="70595"/>
                    <a:pt x="279483" y="69915"/>
                  </a:cubicBezTo>
                  <a:lnTo>
                    <a:pt x="278536" y="67874"/>
                  </a:lnTo>
                  <a:cubicBezTo>
                    <a:pt x="278244" y="67170"/>
                    <a:pt x="277880" y="66514"/>
                    <a:pt x="277515" y="65858"/>
                  </a:cubicBezTo>
                  <a:cubicBezTo>
                    <a:pt x="277175" y="65178"/>
                    <a:pt x="276835" y="64498"/>
                    <a:pt x="276447" y="63866"/>
                  </a:cubicBezTo>
                  <a:lnTo>
                    <a:pt x="275256" y="61923"/>
                  </a:lnTo>
                  <a:cubicBezTo>
                    <a:pt x="274843" y="61291"/>
                    <a:pt x="274406" y="60684"/>
                    <a:pt x="273993" y="60052"/>
                  </a:cubicBezTo>
                  <a:cubicBezTo>
                    <a:pt x="273774" y="59736"/>
                    <a:pt x="273556" y="59445"/>
                    <a:pt x="273337" y="59129"/>
                  </a:cubicBezTo>
                  <a:lnTo>
                    <a:pt x="272657" y="58255"/>
                  </a:lnTo>
                  <a:cubicBezTo>
                    <a:pt x="272171" y="57672"/>
                    <a:pt x="271758" y="57064"/>
                    <a:pt x="271272" y="56506"/>
                  </a:cubicBezTo>
                  <a:lnTo>
                    <a:pt x="269815" y="54805"/>
                  </a:lnTo>
                  <a:cubicBezTo>
                    <a:pt x="269572" y="54514"/>
                    <a:pt x="269329" y="54246"/>
                    <a:pt x="269062" y="53979"/>
                  </a:cubicBezTo>
                  <a:lnTo>
                    <a:pt x="268309" y="53178"/>
                  </a:lnTo>
                  <a:cubicBezTo>
                    <a:pt x="267313" y="52084"/>
                    <a:pt x="266244" y="51113"/>
                    <a:pt x="265199" y="50068"/>
                  </a:cubicBezTo>
                  <a:cubicBezTo>
                    <a:pt x="264106" y="49096"/>
                    <a:pt x="263037" y="48100"/>
                    <a:pt x="261920" y="47202"/>
                  </a:cubicBezTo>
                  <a:cubicBezTo>
                    <a:pt x="257474" y="43461"/>
                    <a:pt x="252762" y="40230"/>
                    <a:pt x="248049" y="37193"/>
                  </a:cubicBezTo>
                  <a:cubicBezTo>
                    <a:pt x="245693" y="35687"/>
                    <a:pt x="243361" y="34230"/>
                    <a:pt x="241004" y="32772"/>
                  </a:cubicBezTo>
                  <a:lnTo>
                    <a:pt x="237506" y="30610"/>
                  </a:lnTo>
                  <a:lnTo>
                    <a:pt x="236656" y="30076"/>
                  </a:lnTo>
                  <a:lnTo>
                    <a:pt x="236219" y="29784"/>
                  </a:lnTo>
                  <a:lnTo>
                    <a:pt x="235806" y="29541"/>
                  </a:lnTo>
                  <a:lnTo>
                    <a:pt x="234178" y="28472"/>
                  </a:lnTo>
                  <a:cubicBezTo>
                    <a:pt x="229878" y="25557"/>
                    <a:pt x="225627" y="22156"/>
                    <a:pt x="221206" y="18731"/>
                  </a:cubicBezTo>
                  <a:cubicBezTo>
                    <a:pt x="218971" y="17031"/>
                    <a:pt x="216712" y="15306"/>
                    <a:pt x="214331" y="13630"/>
                  </a:cubicBezTo>
                  <a:cubicBezTo>
                    <a:pt x="213190" y="12804"/>
                    <a:pt x="211951" y="12002"/>
                    <a:pt x="210736" y="11176"/>
                  </a:cubicBezTo>
                  <a:cubicBezTo>
                    <a:pt x="209473" y="10399"/>
                    <a:pt x="208210" y="9622"/>
                    <a:pt x="206898" y="8844"/>
                  </a:cubicBezTo>
                  <a:cubicBezTo>
                    <a:pt x="205610" y="8067"/>
                    <a:pt x="204226" y="7387"/>
                    <a:pt x="202865" y="6707"/>
                  </a:cubicBezTo>
                  <a:cubicBezTo>
                    <a:pt x="201456" y="6051"/>
                    <a:pt x="200072" y="5395"/>
                    <a:pt x="198541" y="4885"/>
                  </a:cubicBezTo>
                  <a:lnTo>
                    <a:pt x="197424" y="4472"/>
                  </a:lnTo>
                  <a:cubicBezTo>
                    <a:pt x="197059" y="4326"/>
                    <a:pt x="196695" y="4229"/>
                    <a:pt x="196306" y="4132"/>
                  </a:cubicBezTo>
                  <a:lnTo>
                    <a:pt x="194047" y="3476"/>
                  </a:lnTo>
                  <a:cubicBezTo>
                    <a:pt x="193318" y="3257"/>
                    <a:pt x="192541" y="3111"/>
                    <a:pt x="191812" y="2941"/>
                  </a:cubicBezTo>
                  <a:cubicBezTo>
                    <a:pt x="191059" y="2796"/>
                    <a:pt x="190306" y="2601"/>
                    <a:pt x="189553" y="2504"/>
                  </a:cubicBezTo>
                  <a:lnTo>
                    <a:pt x="189747" y="1435"/>
                  </a:lnTo>
                  <a:lnTo>
                    <a:pt x="188144" y="1168"/>
                  </a:lnTo>
                  <a:cubicBezTo>
                    <a:pt x="187610" y="1071"/>
                    <a:pt x="187051" y="949"/>
                    <a:pt x="186541" y="901"/>
                  </a:cubicBezTo>
                  <a:lnTo>
                    <a:pt x="183334" y="512"/>
                  </a:lnTo>
                  <a:lnTo>
                    <a:pt x="180152" y="245"/>
                  </a:lnTo>
                  <a:cubicBezTo>
                    <a:pt x="179107" y="172"/>
                    <a:pt x="178063" y="148"/>
                    <a:pt x="176994" y="99"/>
                  </a:cubicBezTo>
                  <a:cubicBezTo>
                    <a:pt x="175288" y="30"/>
                    <a:pt x="173586" y="1"/>
                    <a:pt x="171889" y="1"/>
                  </a:cubicBezTo>
                  <a:close/>
                </a:path>
              </a:pathLst>
            </a:custGeom>
            <a:solidFill>
              <a:srgbClr val="FDB3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4" name="Google Shape;1814;p21"/>
          <p:cNvGrpSpPr/>
          <p:nvPr/>
        </p:nvGrpSpPr>
        <p:grpSpPr>
          <a:xfrm rot="-17495">
            <a:off x="7816566" y="1677241"/>
            <a:ext cx="1977142" cy="2391637"/>
            <a:chOff x="235075" y="777725"/>
            <a:chExt cx="7186900" cy="4132775"/>
          </a:xfrm>
        </p:grpSpPr>
        <p:sp>
          <p:nvSpPr>
            <p:cNvPr id="1815" name="Google Shape;1815;p21"/>
            <p:cNvSpPr/>
            <p:nvPr/>
          </p:nvSpPr>
          <p:spPr>
            <a:xfrm>
              <a:off x="342575" y="932875"/>
              <a:ext cx="7079400" cy="3826525"/>
            </a:xfrm>
            <a:custGeom>
              <a:rect b="b" l="l" r="r" t="t"/>
              <a:pathLst>
                <a:path extrusionOk="0" h="153061" w="283176">
                  <a:moveTo>
                    <a:pt x="168404" y="0"/>
                  </a:moveTo>
                  <a:cubicBezTo>
                    <a:pt x="157709" y="0"/>
                    <a:pt x="146666" y="1269"/>
                    <a:pt x="137470" y="1958"/>
                  </a:cubicBezTo>
                  <a:cubicBezTo>
                    <a:pt x="99769" y="4776"/>
                    <a:pt x="61970" y="14736"/>
                    <a:pt x="30657" y="36550"/>
                  </a:cubicBezTo>
                  <a:cubicBezTo>
                    <a:pt x="16422" y="46461"/>
                    <a:pt x="2915" y="60284"/>
                    <a:pt x="1336" y="77580"/>
                  </a:cubicBezTo>
                  <a:cubicBezTo>
                    <a:pt x="0" y="92204"/>
                    <a:pt x="7774" y="106560"/>
                    <a:pt x="18778" y="116301"/>
                  </a:cubicBezTo>
                  <a:cubicBezTo>
                    <a:pt x="29807" y="126043"/>
                    <a:pt x="43726" y="131800"/>
                    <a:pt x="57670" y="136415"/>
                  </a:cubicBezTo>
                  <a:cubicBezTo>
                    <a:pt x="91058" y="147472"/>
                    <a:pt x="125903" y="153060"/>
                    <a:pt x="160873" y="153060"/>
                  </a:cubicBezTo>
                  <a:cubicBezTo>
                    <a:pt x="176382" y="153060"/>
                    <a:pt x="191917" y="151961"/>
                    <a:pt x="207359" y="149752"/>
                  </a:cubicBezTo>
                  <a:cubicBezTo>
                    <a:pt x="222226" y="147614"/>
                    <a:pt x="237360" y="144286"/>
                    <a:pt x="249871" y="135929"/>
                  </a:cubicBezTo>
                  <a:cubicBezTo>
                    <a:pt x="275062" y="119095"/>
                    <a:pt x="283175" y="80398"/>
                    <a:pt x="265102" y="56057"/>
                  </a:cubicBezTo>
                  <a:cubicBezTo>
                    <a:pt x="255968" y="43789"/>
                    <a:pt x="242097" y="36137"/>
                    <a:pt x="229125" y="28024"/>
                  </a:cubicBezTo>
                  <a:cubicBezTo>
                    <a:pt x="217003" y="20420"/>
                    <a:pt x="204881" y="7643"/>
                    <a:pt x="191278" y="3027"/>
                  </a:cubicBezTo>
                  <a:cubicBezTo>
                    <a:pt x="184502" y="737"/>
                    <a:pt x="176554" y="0"/>
                    <a:pt x="168404" y="0"/>
                  </a:cubicBezTo>
                  <a:close/>
                </a:path>
              </a:pathLst>
            </a:custGeom>
            <a:solidFill>
              <a:srgbClr val="35C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1"/>
            <p:cNvSpPr/>
            <p:nvPr/>
          </p:nvSpPr>
          <p:spPr>
            <a:xfrm>
              <a:off x="235075" y="777725"/>
              <a:ext cx="7126775" cy="4132775"/>
            </a:xfrm>
            <a:custGeom>
              <a:rect b="b" l="l" r="r" t="t"/>
              <a:pathLst>
                <a:path extrusionOk="0" h="165311" w="285071">
                  <a:moveTo>
                    <a:pt x="193683" y="2310"/>
                  </a:moveTo>
                  <a:lnTo>
                    <a:pt x="194120" y="2431"/>
                  </a:lnTo>
                  <a:lnTo>
                    <a:pt x="194557" y="2553"/>
                  </a:lnTo>
                  <a:lnTo>
                    <a:pt x="195456" y="2820"/>
                  </a:lnTo>
                  <a:lnTo>
                    <a:pt x="196198" y="3047"/>
                  </a:lnTo>
                  <a:lnTo>
                    <a:pt x="196198" y="3047"/>
                  </a:lnTo>
                  <a:cubicBezTo>
                    <a:pt x="196113" y="3020"/>
                    <a:pt x="196027" y="2993"/>
                    <a:pt x="195942" y="2966"/>
                  </a:cubicBezTo>
                  <a:lnTo>
                    <a:pt x="194825" y="2626"/>
                  </a:lnTo>
                  <a:cubicBezTo>
                    <a:pt x="194436" y="2504"/>
                    <a:pt x="194072" y="2383"/>
                    <a:pt x="193683" y="2310"/>
                  </a:cubicBezTo>
                  <a:close/>
                  <a:moveTo>
                    <a:pt x="196198" y="3047"/>
                  </a:moveTo>
                  <a:cubicBezTo>
                    <a:pt x="196309" y="3081"/>
                    <a:pt x="196421" y="3115"/>
                    <a:pt x="196532" y="3149"/>
                  </a:cubicBezTo>
                  <a:lnTo>
                    <a:pt x="196532" y="3149"/>
                  </a:lnTo>
                  <a:lnTo>
                    <a:pt x="196198" y="3047"/>
                  </a:lnTo>
                  <a:close/>
                  <a:moveTo>
                    <a:pt x="196532" y="3149"/>
                  </a:moveTo>
                  <a:lnTo>
                    <a:pt x="197205" y="3354"/>
                  </a:lnTo>
                  <a:cubicBezTo>
                    <a:pt x="197213" y="3356"/>
                    <a:pt x="197220" y="3358"/>
                    <a:pt x="197228" y="3360"/>
                  </a:cubicBezTo>
                  <a:lnTo>
                    <a:pt x="197228" y="3360"/>
                  </a:lnTo>
                  <a:cubicBezTo>
                    <a:pt x="196996" y="3288"/>
                    <a:pt x="196764" y="3219"/>
                    <a:pt x="196532" y="3149"/>
                  </a:cubicBezTo>
                  <a:close/>
                  <a:moveTo>
                    <a:pt x="197228" y="3360"/>
                  </a:moveTo>
                  <a:lnTo>
                    <a:pt x="197228" y="3360"/>
                  </a:lnTo>
                  <a:cubicBezTo>
                    <a:pt x="197350" y="3398"/>
                    <a:pt x="197472" y="3437"/>
                    <a:pt x="197593" y="3477"/>
                  </a:cubicBezTo>
                  <a:lnTo>
                    <a:pt x="197593" y="3477"/>
                  </a:lnTo>
                  <a:cubicBezTo>
                    <a:pt x="197473" y="3434"/>
                    <a:pt x="197353" y="3392"/>
                    <a:pt x="197228" y="3360"/>
                  </a:cubicBezTo>
                  <a:close/>
                  <a:moveTo>
                    <a:pt x="197593" y="3477"/>
                  </a:moveTo>
                  <a:lnTo>
                    <a:pt x="197593" y="3477"/>
                  </a:lnTo>
                  <a:cubicBezTo>
                    <a:pt x="197745" y="3533"/>
                    <a:pt x="197897" y="3593"/>
                    <a:pt x="198055" y="3646"/>
                  </a:cubicBezTo>
                  <a:lnTo>
                    <a:pt x="198930" y="3986"/>
                  </a:lnTo>
                  <a:cubicBezTo>
                    <a:pt x="199513" y="4205"/>
                    <a:pt x="200096" y="4423"/>
                    <a:pt x="200655" y="4666"/>
                  </a:cubicBezTo>
                  <a:cubicBezTo>
                    <a:pt x="200971" y="4803"/>
                    <a:pt x="201287" y="4943"/>
                    <a:pt x="201601" y="5085"/>
                  </a:cubicBezTo>
                  <a:lnTo>
                    <a:pt x="201601" y="5085"/>
                  </a:lnTo>
                  <a:lnTo>
                    <a:pt x="200412" y="4545"/>
                  </a:lnTo>
                  <a:lnTo>
                    <a:pt x="198201" y="3694"/>
                  </a:lnTo>
                  <a:cubicBezTo>
                    <a:pt x="197999" y="3616"/>
                    <a:pt x="197796" y="3545"/>
                    <a:pt x="197593" y="3477"/>
                  </a:cubicBezTo>
                  <a:close/>
                  <a:moveTo>
                    <a:pt x="201601" y="5085"/>
                  </a:moveTo>
                  <a:lnTo>
                    <a:pt x="201792" y="5172"/>
                  </a:lnTo>
                  <a:lnTo>
                    <a:pt x="201792" y="5172"/>
                  </a:lnTo>
                  <a:cubicBezTo>
                    <a:pt x="201728" y="5143"/>
                    <a:pt x="201665" y="5114"/>
                    <a:pt x="201601" y="5085"/>
                  </a:cubicBezTo>
                  <a:close/>
                  <a:moveTo>
                    <a:pt x="201792" y="5172"/>
                  </a:moveTo>
                  <a:cubicBezTo>
                    <a:pt x="202347" y="5425"/>
                    <a:pt x="202898" y="5687"/>
                    <a:pt x="203447" y="5957"/>
                  </a:cubicBezTo>
                  <a:lnTo>
                    <a:pt x="203447" y="5957"/>
                  </a:lnTo>
                  <a:cubicBezTo>
                    <a:pt x="203149" y="5808"/>
                    <a:pt x="202850" y="5661"/>
                    <a:pt x="202550" y="5516"/>
                  </a:cubicBezTo>
                  <a:lnTo>
                    <a:pt x="201792" y="5172"/>
                  </a:lnTo>
                  <a:close/>
                  <a:moveTo>
                    <a:pt x="203447" y="5957"/>
                  </a:moveTo>
                  <a:cubicBezTo>
                    <a:pt x="205025" y="6746"/>
                    <a:pt x="206570" y="7594"/>
                    <a:pt x="208082" y="8506"/>
                  </a:cubicBezTo>
                  <a:lnTo>
                    <a:pt x="208082" y="8506"/>
                  </a:lnTo>
                  <a:cubicBezTo>
                    <a:pt x="207745" y="8301"/>
                    <a:pt x="207407" y="8098"/>
                    <a:pt x="207068" y="7897"/>
                  </a:cubicBezTo>
                  <a:cubicBezTo>
                    <a:pt x="205877" y="7204"/>
                    <a:pt x="204670" y="6559"/>
                    <a:pt x="203447" y="5957"/>
                  </a:cubicBezTo>
                  <a:close/>
                  <a:moveTo>
                    <a:pt x="208082" y="8506"/>
                  </a:moveTo>
                  <a:cubicBezTo>
                    <a:pt x="208378" y="8686"/>
                    <a:pt x="208674" y="8868"/>
                    <a:pt x="208969" y="9051"/>
                  </a:cubicBezTo>
                  <a:lnTo>
                    <a:pt x="208969" y="9051"/>
                  </a:lnTo>
                  <a:cubicBezTo>
                    <a:pt x="208675" y="8867"/>
                    <a:pt x="208379" y="8685"/>
                    <a:pt x="208082" y="8506"/>
                  </a:cubicBezTo>
                  <a:close/>
                  <a:moveTo>
                    <a:pt x="274827" y="94613"/>
                  </a:moveTo>
                  <a:cubicBezTo>
                    <a:pt x="274825" y="94672"/>
                    <a:pt x="274822" y="94731"/>
                    <a:pt x="274819" y="94790"/>
                  </a:cubicBezTo>
                  <a:lnTo>
                    <a:pt x="274827" y="94613"/>
                  </a:lnTo>
                  <a:close/>
                  <a:moveTo>
                    <a:pt x="182036" y="164515"/>
                  </a:moveTo>
                  <a:cubicBezTo>
                    <a:pt x="182009" y="164557"/>
                    <a:pt x="182151" y="164591"/>
                    <a:pt x="182606" y="164606"/>
                  </a:cubicBezTo>
                  <a:cubicBezTo>
                    <a:pt x="182112" y="164589"/>
                    <a:pt x="181975" y="164562"/>
                    <a:pt x="182036" y="164515"/>
                  </a:cubicBezTo>
                  <a:close/>
                  <a:moveTo>
                    <a:pt x="171889" y="1"/>
                  </a:moveTo>
                  <a:cubicBezTo>
                    <a:pt x="169431" y="1"/>
                    <a:pt x="166985" y="62"/>
                    <a:pt x="164556" y="148"/>
                  </a:cubicBezTo>
                  <a:cubicBezTo>
                    <a:pt x="156370" y="512"/>
                    <a:pt x="148378" y="1314"/>
                    <a:pt x="140483" y="1872"/>
                  </a:cubicBezTo>
                  <a:cubicBezTo>
                    <a:pt x="132321" y="2456"/>
                    <a:pt x="124183" y="3379"/>
                    <a:pt x="116020" y="4666"/>
                  </a:cubicBezTo>
                  <a:lnTo>
                    <a:pt x="112960" y="5128"/>
                  </a:lnTo>
                  <a:cubicBezTo>
                    <a:pt x="111964" y="5298"/>
                    <a:pt x="110943" y="5516"/>
                    <a:pt x="109923" y="5686"/>
                  </a:cubicBezTo>
                  <a:lnTo>
                    <a:pt x="106887" y="6269"/>
                  </a:lnTo>
                  <a:lnTo>
                    <a:pt x="105380" y="6537"/>
                  </a:lnTo>
                  <a:lnTo>
                    <a:pt x="103850" y="6877"/>
                  </a:lnTo>
                  <a:cubicBezTo>
                    <a:pt x="101834" y="7314"/>
                    <a:pt x="99817" y="7727"/>
                    <a:pt x="97777" y="8188"/>
                  </a:cubicBezTo>
                  <a:lnTo>
                    <a:pt x="91704" y="9719"/>
                  </a:lnTo>
                  <a:cubicBezTo>
                    <a:pt x="90878" y="9913"/>
                    <a:pt x="90052" y="10180"/>
                    <a:pt x="89226" y="10423"/>
                  </a:cubicBezTo>
                  <a:lnTo>
                    <a:pt x="86797" y="11128"/>
                  </a:lnTo>
                  <a:lnTo>
                    <a:pt x="84416" y="11857"/>
                  </a:lnTo>
                  <a:cubicBezTo>
                    <a:pt x="83615" y="12099"/>
                    <a:pt x="82861" y="12391"/>
                    <a:pt x="82108" y="12634"/>
                  </a:cubicBezTo>
                  <a:lnTo>
                    <a:pt x="77614" y="14213"/>
                  </a:lnTo>
                  <a:cubicBezTo>
                    <a:pt x="76157" y="14747"/>
                    <a:pt x="74748" y="15355"/>
                    <a:pt x="73363" y="15889"/>
                  </a:cubicBezTo>
                  <a:lnTo>
                    <a:pt x="71323" y="16739"/>
                  </a:lnTo>
                  <a:lnTo>
                    <a:pt x="70327" y="17152"/>
                  </a:lnTo>
                  <a:lnTo>
                    <a:pt x="69331" y="17590"/>
                  </a:lnTo>
                  <a:lnTo>
                    <a:pt x="65517" y="19363"/>
                  </a:lnTo>
                  <a:lnTo>
                    <a:pt x="63671" y="20213"/>
                  </a:lnTo>
                  <a:lnTo>
                    <a:pt x="61922" y="21136"/>
                  </a:lnTo>
                  <a:lnTo>
                    <a:pt x="58521" y="22910"/>
                  </a:lnTo>
                  <a:lnTo>
                    <a:pt x="62772" y="21088"/>
                  </a:lnTo>
                  <a:lnTo>
                    <a:pt x="63841" y="20650"/>
                  </a:lnTo>
                  <a:lnTo>
                    <a:pt x="64909" y="20213"/>
                  </a:lnTo>
                  <a:lnTo>
                    <a:pt x="67072" y="19387"/>
                  </a:lnTo>
                  <a:lnTo>
                    <a:pt x="69234" y="18561"/>
                  </a:lnTo>
                  <a:cubicBezTo>
                    <a:pt x="69962" y="18270"/>
                    <a:pt x="70691" y="17978"/>
                    <a:pt x="71420" y="17735"/>
                  </a:cubicBezTo>
                  <a:lnTo>
                    <a:pt x="75817" y="16229"/>
                  </a:lnTo>
                  <a:cubicBezTo>
                    <a:pt x="76545" y="15962"/>
                    <a:pt x="77274" y="15695"/>
                    <a:pt x="78027" y="15476"/>
                  </a:cubicBezTo>
                  <a:lnTo>
                    <a:pt x="80238" y="14796"/>
                  </a:lnTo>
                  <a:cubicBezTo>
                    <a:pt x="81720" y="14334"/>
                    <a:pt x="83202" y="13873"/>
                    <a:pt x="84708" y="13411"/>
                  </a:cubicBezTo>
                  <a:lnTo>
                    <a:pt x="89202" y="12172"/>
                  </a:lnTo>
                  <a:lnTo>
                    <a:pt x="91461" y="11565"/>
                  </a:lnTo>
                  <a:lnTo>
                    <a:pt x="93744" y="11031"/>
                  </a:lnTo>
                  <a:lnTo>
                    <a:pt x="98287" y="9913"/>
                  </a:lnTo>
                  <a:cubicBezTo>
                    <a:pt x="99817" y="9597"/>
                    <a:pt x="101372" y="9282"/>
                    <a:pt x="102878" y="8942"/>
                  </a:cubicBezTo>
                  <a:lnTo>
                    <a:pt x="105186" y="8480"/>
                  </a:lnTo>
                  <a:cubicBezTo>
                    <a:pt x="105963" y="8310"/>
                    <a:pt x="106716" y="8188"/>
                    <a:pt x="107494" y="8043"/>
                  </a:cubicBezTo>
                  <a:lnTo>
                    <a:pt x="112134" y="7217"/>
                  </a:lnTo>
                  <a:cubicBezTo>
                    <a:pt x="118328" y="6197"/>
                    <a:pt x="124547" y="5322"/>
                    <a:pt x="130839" y="4715"/>
                  </a:cubicBezTo>
                  <a:lnTo>
                    <a:pt x="133195" y="4472"/>
                  </a:lnTo>
                  <a:lnTo>
                    <a:pt x="134361" y="4350"/>
                  </a:lnTo>
                  <a:lnTo>
                    <a:pt x="135551" y="4277"/>
                  </a:lnTo>
                  <a:lnTo>
                    <a:pt x="140264" y="3913"/>
                  </a:lnTo>
                  <a:lnTo>
                    <a:pt x="141454" y="3816"/>
                  </a:lnTo>
                  <a:lnTo>
                    <a:pt x="142596" y="3743"/>
                  </a:lnTo>
                  <a:lnTo>
                    <a:pt x="144928" y="3573"/>
                  </a:lnTo>
                  <a:lnTo>
                    <a:pt x="149568" y="3209"/>
                  </a:lnTo>
                  <a:cubicBezTo>
                    <a:pt x="155811" y="2747"/>
                    <a:pt x="162151" y="2261"/>
                    <a:pt x="168589" y="2140"/>
                  </a:cubicBezTo>
                  <a:lnTo>
                    <a:pt x="171018" y="2115"/>
                  </a:lnTo>
                  <a:cubicBezTo>
                    <a:pt x="171419" y="2103"/>
                    <a:pt x="171820" y="2097"/>
                    <a:pt x="172224" y="2097"/>
                  </a:cubicBezTo>
                  <a:cubicBezTo>
                    <a:pt x="172628" y="2097"/>
                    <a:pt x="173034" y="2103"/>
                    <a:pt x="173447" y="2115"/>
                  </a:cubicBezTo>
                  <a:lnTo>
                    <a:pt x="175877" y="2164"/>
                  </a:lnTo>
                  <a:cubicBezTo>
                    <a:pt x="176678" y="2188"/>
                    <a:pt x="177504" y="2237"/>
                    <a:pt x="178330" y="2261"/>
                  </a:cubicBezTo>
                  <a:lnTo>
                    <a:pt x="179545" y="2334"/>
                  </a:lnTo>
                  <a:cubicBezTo>
                    <a:pt x="179958" y="2358"/>
                    <a:pt x="180346" y="2407"/>
                    <a:pt x="180759" y="2431"/>
                  </a:cubicBezTo>
                  <a:lnTo>
                    <a:pt x="183237" y="2650"/>
                  </a:lnTo>
                  <a:lnTo>
                    <a:pt x="185691" y="2941"/>
                  </a:lnTo>
                  <a:cubicBezTo>
                    <a:pt x="186104" y="2990"/>
                    <a:pt x="186517" y="3039"/>
                    <a:pt x="186930" y="3111"/>
                  </a:cubicBezTo>
                  <a:lnTo>
                    <a:pt x="188168" y="3330"/>
                  </a:lnTo>
                  <a:lnTo>
                    <a:pt x="189407" y="3549"/>
                  </a:lnTo>
                  <a:cubicBezTo>
                    <a:pt x="189820" y="3622"/>
                    <a:pt x="190233" y="3694"/>
                    <a:pt x="190646" y="3792"/>
                  </a:cubicBezTo>
                  <a:lnTo>
                    <a:pt x="193124" y="4350"/>
                  </a:lnTo>
                  <a:cubicBezTo>
                    <a:pt x="193537" y="4447"/>
                    <a:pt x="193950" y="4569"/>
                    <a:pt x="194363" y="4690"/>
                  </a:cubicBezTo>
                  <a:lnTo>
                    <a:pt x="195602" y="5079"/>
                  </a:lnTo>
                  <a:lnTo>
                    <a:pt x="196841" y="5443"/>
                  </a:lnTo>
                  <a:lnTo>
                    <a:pt x="198055" y="5905"/>
                  </a:lnTo>
                  <a:cubicBezTo>
                    <a:pt x="201238" y="7144"/>
                    <a:pt x="204299" y="8650"/>
                    <a:pt x="207189" y="10448"/>
                  </a:cubicBezTo>
                  <a:cubicBezTo>
                    <a:pt x="212898" y="13921"/>
                    <a:pt x="217975" y="17954"/>
                    <a:pt x="222955" y="21865"/>
                  </a:cubicBezTo>
                  <a:cubicBezTo>
                    <a:pt x="225433" y="23808"/>
                    <a:pt x="227911" y="25752"/>
                    <a:pt x="230388" y="27574"/>
                  </a:cubicBezTo>
                  <a:cubicBezTo>
                    <a:pt x="231020" y="28035"/>
                    <a:pt x="231627" y="28472"/>
                    <a:pt x="232259" y="28910"/>
                  </a:cubicBezTo>
                  <a:lnTo>
                    <a:pt x="233206" y="29566"/>
                  </a:lnTo>
                  <a:lnTo>
                    <a:pt x="234154" y="30173"/>
                  </a:lnTo>
                  <a:cubicBezTo>
                    <a:pt x="235368" y="30999"/>
                    <a:pt x="236753" y="31849"/>
                    <a:pt x="238065" y="32675"/>
                  </a:cubicBezTo>
                  <a:cubicBezTo>
                    <a:pt x="240761" y="34351"/>
                    <a:pt x="243482" y="36027"/>
                    <a:pt x="246178" y="37752"/>
                  </a:cubicBezTo>
                  <a:cubicBezTo>
                    <a:pt x="248875" y="39477"/>
                    <a:pt x="251571" y="41250"/>
                    <a:pt x="254243" y="43145"/>
                  </a:cubicBezTo>
                  <a:cubicBezTo>
                    <a:pt x="256891" y="45040"/>
                    <a:pt x="259491" y="47032"/>
                    <a:pt x="262017" y="49194"/>
                  </a:cubicBezTo>
                  <a:cubicBezTo>
                    <a:pt x="264543" y="51356"/>
                    <a:pt x="266924" y="53712"/>
                    <a:pt x="269135" y="56214"/>
                  </a:cubicBezTo>
                  <a:lnTo>
                    <a:pt x="269961" y="57161"/>
                  </a:lnTo>
                  <a:cubicBezTo>
                    <a:pt x="270228" y="57477"/>
                    <a:pt x="270495" y="57817"/>
                    <a:pt x="270762" y="58133"/>
                  </a:cubicBezTo>
                  <a:lnTo>
                    <a:pt x="272317" y="60125"/>
                  </a:lnTo>
                  <a:lnTo>
                    <a:pt x="273774" y="62239"/>
                  </a:lnTo>
                  <a:cubicBezTo>
                    <a:pt x="274017" y="62579"/>
                    <a:pt x="274236" y="62943"/>
                    <a:pt x="274455" y="63307"/>
                  </a:cubicBezTo>
                  <a:lnTo>
                    <a:pt x="275111" y="64401"/>
                  </a:lnTo>
                  <a:cubicBezTo>
                    <a:pt x="276811" y="67340"/>
                    <a:pt x="278269" y="70401"/>
                    <a:pt x="279410" y="73607"/>
                  </a:cubicBezTo>
                  <a:cubicBezTo>
                    <a:pt x="280528" y="76790"/>
                    <a:pt x="281354" y="80069"/>
                    <a:pt x="281864" y="83397"/>
                  </a:cubicBezTo>
                  <a:lnTo>
                    <a:pt x="282082" y="84636"/>
                  </a:lnTo>
                  <a:cubicBezTo>
                    <a:pt x="282155" y="85049"/>
                    <a:pt x="282180" y="85462"/>
                    <a:pt x="282228" y="85875"/>
                  </a:cubicBezTo>
                  <a:lnTo>
                    <a:pt x="282350" y="87138"/>
                  </a:lnTo>
                  <a:cubicBezTo>
                    <a:pt x="282398" y="87551"/>
                    <a:pt x="282447" y="87964"/>
                    <a:pt x="282471" y="88377"/>
                  </a:cubicBezTo>
                  <a:lnTo>
                    <a:pt x="282617" y="90879"/>
                  </a:lnTo>
                  <a:lnTo>
                    <a:pt x="282641" y="93381"/>
                  </a:lnTo>
                  <a:cubicBezTo>
                    <a:pt x="282593" y="100037"/>
                    <a:pt x="281524" y="106620"/>
                    <a:pt x="279459" y="112961"/>
                  </a:cubicBezTo>
                  <a:lnTo>
                    <a:pt x="279094" y="114127"/>
                  </a:lnTo>
                  <a:cubicBezTo>
                    <a:pt x="278973" y="114515"/>
                    <a:pt x="278803" y="114904"/>
                    <a:pt x="278657" y="115293"/>
                  </a:cubicBezTo>
                  <a:lnTo>
                    <a:pt x="278220" y="116459"/>
                  </a:lnTo>
                  <a:cubicBezTo>
                    <a:pt x="278074" y="116847"/>
                    <a:pt x="277928" y="117236"/>
                    <a:pt x="277758" y="117600"/>
                  </a:cubicBezTo>
                  <a:lnTo>
                    <a:pt x="276787" y="119884"/>
                  </a:lnTo>
                  <a:lnTo>
                    <a:pt x="275718" y="122094"/>
                  </a:lnTo>
                  <a:cubicBezTo>
                    <a:pt x="274236" y="125058"/>
                    <a:pt x="272536" y="127876"/>
                    <a:pt x="270616" y="130572"/>
                  </a:cubicBezTo>
                  <a:cubicBezTo>
                    <a:pt x="277224" y="121171"/>
                    <a:pt x="281208" y="110191"/>
                    <a:pt x="282204" y="98774"/>
                  </a:cubicBezTo>
                  <a:cubicBezTo>
                    <a:pt x="282447" y="95835"/>
                    <a:pt x="282495" y="92895"/>
                    <a:pt x="282350" y="89980"/>
                  </a:cubicBezTo>
                  <a:cubicBezTo>
                    <a:pt x="282180" y="87017"/>
                    <a:pt x="281815" y="84077"/>
                    <a:pt x="281208" y="81162"/>
                  </a:cubicBezTo>
                  <a:cubicBezTo>
                    <a:pt x="280601" y="78247"/>
                    <a:pt x="279775" y="75381"/>
                    <a:pt x="278706" y="72587"/>
                  </a:cubicBezTo>
                  <a:cubicBezTo>
                    <a:pt x="277637" y="69769"/>
                    <a:pt x="276325" y="67073"/>
                    <a:pt x="274770" y="64498"/>
                  </a:cubicBezTo>
                  <a:cubicBezTo>
                    <a:pt x="274357" y="63842"/>
                    <a:pt x="273993" y="63186"/>
                    <a:pt x="273580" y="62579"/>
                  </a:cubicBezTo>
                  <a:lnTo>
                    <a:pt x="272293" y="60708"/>
                  </a:lnTo>
                  <a:cubicBezTo>
                    <a:pt x="272171" y="60562"/>
                    <a:pt x="272074" y="60417"/>
                    <a:pt x="271953" y="60271"/>
                  </a:cubicBezTo>
                  <a:lnTo>
                    <a:pt x="271612" y="59809"/>
                  </a:lnTo>
                  <a:lnTo>
                    <a:pt x="270932" y="58935"/>
                  </a:lnTo>
                  <a:lnTo>
                    <a:pt x="270228" y="58060"/>
                  </a:lnTo>
                  <a:cubicBezTo>
                    <a:pt x="270009" y="57769"/>
                    <a:pt x="269742" y="57502"/>
                    <a:pt x="269523" y="57210"/>
                  </a:cubicBezTo>
                  <a:cubicBezTo>
                    <a:pt x="267604" y="54951"/>
                    <a:pt x="265539" y="52837"/>
                    <a:pt x="263353" y="50845"/>
                  </a:cubicBezTo>
                  <a:cubicBezTo>
                    <a:pt x="259005" y="46910"/>
                    <a:pt x="254341" y="43534"/>
                    <a:pt x="249652" y="40424"/>
                  </a:cubicBezTo>
                  <a:cubicBezTo>
                    <a:pt x="244964" y="37339"/>
                    <a:pt x="240251" y="34448"/>
                    <a:pt x="235708" y="31558"/>
                  </a:cubicBezTo>
                  <a:cubicBezTo>
                    <a:pt x="231312" y="28764"/>
                    <a:pt x="227230" y="25533"/>
                    <a:pt x="223125" y="22254"/>
                  </a:cubicBezTo>
                  <a:cubicBezTo>
                    <a:pt x="220186" y="19922"/>
                    <a:pt x="217222" y="17565"/>
                    <a:pt x="214161" y="15330"/>
                  </a:cubicBezTo>
                  <a:cubicBezTo>
                    <a:pt x="211076" y="13023"/>
                    <a:pt x="207845" y="10933"/>
                    <a:pt x="204469" y="9039"/>
                  </a:cubicBezTo>
                  <a:lnTo>
                    <a:pt x="203181" y="8359"/>
                  </a:lnTo>
                  <a:cubicBezTo>
                    <a:pt x="202744" y="8140"/>
                    <a:pt x="202307" y="7897"/>
                    <a:pt x="201869" y="7703"/>
                  </a:cubicBezTo>
                  <a:lnTo>
                    <a:pt x="200509" y="7095"/>
                  </a:lnTo>
                  <a:cubicBezTo>
                    <a:pt x="200072" y="6901"/>
                    <a:pt x="199634" y="6658"/>
                    <a:pt x="199149" y="6488"/>
                  </a:cubicBezTo>
                  <a:lnTo>
                    <a:pt x="197764" y="5954"/>
                  </a:lnTo>
                  <a:cubicBezTo>
                    <a:pt x="197278" y="5784"/>
                    <a:pt x="196817" y="5589"/>
                    <a:pt x="196355" y="5468"/>
                  </a:cubicBezTo>
                  <a:lnTo>
                    <a:pt x="193513" y="4593"/>
                  </a:lnTo>
                  <a:cubicBezTo>
                    <a:pt x="189796" y="3670"/>
                    <a:pt x="186031" y="3014"/>
                    <a:pt x="182217" y="2698"/>
                  </a:cubicBezTo>
                  <a:cubicBezTo>
                    <a:pt x="178826" y="2386"/>
                    <a:pt x="175435" y="2258"/>
                    <a:pt x="172044" y="2258"/>
                  </a:cubicBezTo>
                  <a:cubicBezTo>
                    <a:pt x="171743" y="2258"/>
                    <a:pt x="171441" y="2259"/>
                    <a:pt x="171140" y="2261"/>
                  </a:cubicBezTo>
                  <a:cubicBezTo>
                    <a:pt x="167496" y="2285"/>
                    <a:pt x="163876" y="2480"/>
                    <a:pt x="160305" y="2674"/>
                  </a:cubicBezTo>
                  <a:cubicBezTo>
                    <a:pt x="156734" y="2868"/>
                    <a:pt x="153212" y="3184"/>
                    <a:pt x="149738" y="3476"/>
                  </a:cubicBezTo>
                  <a:lnTo>
                    <a:pt x="139341" y="4326"/>
                  </a:lnTo>
                  <a:lnTo>
                    <a:pt x="134094" y="4763"/>
                  </a:lnTo>
                  <a:lnTo>
                    <a:pt x="128847" y="5322"/>
                  </a:lnTo>
                  <a:cubicBezTo>
                    <a:pt x="127122" y="5492"/>
                    <a:pt x="125373" y="5735"/>
                    <a:pt x="123648" y="5954"/>
                  </a:cubicBezTo>
                  <a:cubicBezTo>
                    <a:pt x="121923" y="6197"/>
                    <a:pt x="120199" y="6391"/>
                    <a:pt x="118474" y="6682"/>
                  </a:cubicBezTo>
                  <a:lnTo>
                    <a:pt x="113300" y="7508"/>
                  </a:lnTo>
                  <a:cubicBezTo>
                    <a:pt x="111599" y="7824"/>
                    <a:pt x="109899" y="8164"/>
                    <a:pt x="108174" y="8456"/>
                  </a:cubicBezTo>
                  <a:lnTo>
                    <a:pt x="105623" y="8942"/>
                  </a:lnTo>
                  <a:lnTo>
                    <a:pt x="103073" y="9500"/>
                  </a:lnTo>
                  <a:lnTo>
                    <a:pt x="100546" y="10059"/>
                  </a:lnTo>
                  <a:cubicBezTo>
                    <a:pt x="99696" y="10253"/>
                    <a:pt x="98846" y="10399"/>
                    <a:pt x="97996" y="10618"/>
                  </a:cubicBezTo>
                  <a:lnTo>
                    <a:pt x="92967" y="11881"/>
                  </a:lnTo>
                  <a:lnTo>
                    <a:pt x="91704" y="12172"/>
                  </a:lnTo>
                  <a:lnTo>
                    <a:pt x="90441" y="12537"/>
                  </a:lnTo>
                  <a:lnTo>
                    <a:pt x="87963" y="13241"/>
                  </a:lnTo>
                  <a:cubicBezTo>
                    <a:pt x="84611" y="14116"/>
                    <a:pt x="81331" y="15233"/>
                    <a:pt x="78027" y="16253"/>
                  </a:cubicBezTo>
                  <a:cubicBezTo>
                    <a:pt x="76400" y="16812"/>
                    <a:pt x="74772" y="17395"/>
                    <a:pt x="73120" y="17978"/>
                  </a:cubicBezTo>
                  <a:cubicBezTo>
                    <a:pt x="72343" y="18270"/>
                    <a:pt x="71517" y="18537"/>
                    <a:pt x="70691" y="18828"/>
                  </a:cubicBezTo>
                  <a:lnTo>
                    <a:pt x="68262" y="19776"/>
                  </a:lnTo>
                  <a:lnTo>
                    <a:pt x="65833" y="20723"/>
                  </a:lnTo>
                  <a:cubicBezTo>
                    <a:pt x="65055" y="21063"/>
                    <a:pt x="64229" y="21355"/>
                    <a:pt x="63452" y="21719"/>
                  </a:cubicBezTo>
                  <a:lnTo>
                    <a:pt x="58666" y="23784"/>
                  </a:lnTo>
                  <a:lnTo>
                    <a:pt x="57646" y="24221"/>
                  </a:lnTo>
                  <a:cubicBezTo>
                    <a:pt x="57306" y="24367"/>
                    <a:pt x="56966" y="24537"/>
                    <a:pt x="56626" y="24707"/>
                  </a:cubicBezTo>
                  <a:lnTo>
                    <a:pt x="54585" y="25679"/>
                  </a:lnTo>
                  <a:lnTo>
                    <a:pt x="52520" y="26651"/>
                  </a:lnTo>
                  <a:lnTo>
                    <a:pt x="51500" y="27136"/>
                  </a:lnTo>
                  <a:cubicBezTo>
                    <a:pt x="51160" y="27282"/>
                    <a:pt x="50820" y="27452"/>
                    <a:pt x="50480" y="27622"/>
                  </a:cubicBezTo>
                  <a:lnTo>
                    <a:pt x="45791" y="30732"/>
                  </a:lnTo>
                  <a:cubicBezTo>
                    <a:pt x="45427" y="30975"/>
                    <a:pt x="45063" y="31217"/>
                    <a:pt x="44698" y="31460"/>
                  </a:cubicBezTo>
                  <a:lnTo>
                    <a:pt x="43678" y="32213"/>
                  </a:lnTo>
                  <a:lnTo>
                    <a:pt x="41710" y="33671"/>
                  </a:lnTo>
                  <a:lnTo>
                    <a:pt x="39961" y="35031"/>
                  </a:lnTo>
                  <a:lnTo>
                    <a:pt x="39160" y="35687"/>
                  </a:lnTo>
                  <a:cubicBezTo>
                    <a:pt x="38892" y="35882"/>
                    <a:pt x="38650" y="36124"/>
                    <a:pt x="38382" y="36343"/>
                  </a:cubicBezTo>
                  <a:cubicBezTo>
                    <a:pt x="37411" y="37218"/>
                    <a:pt x="36560" y="37995"/>
                    <a:pt x="35880" y="38699"/>
                  </a:cubicBezTo>
                  <a:cubicBezTo>
                    <a:pt x="34520" y="40084"/>
                    <a:pt x="33791" y="41056"/>
                    <a:pt x="34034" y="41396"/>
                  </a:cubicBezTo>
                  <a:cubicBezTo>
                    <a:pt x="34094" y="41474"/>
                    <a:pt x="34212" y="41515"/>
                    <a:pt x="34392" y="41515"/>
                  </a:cubicBezTo>
                  <a:cubicBezTo>
                    <a:pt x="34934" y="41515"/>
                    <a:pt x="36041" y="41142"/>
                    <a:pt x="37848" y="40303"/>
                  </a:cubicBezTo>
                  <a:cubicBezTo>
                    <a:pt x="38455" y="40011"/>
                    <a:pt x="39135" y="39671"/>
                    <a:pt x="39913" y="39282"/>
                  </a:cubicBezTo>
                  <a:cubicBezTo>
                    <a:pt x="40301" y="39112"/>
                    <a:pt x="40690" y="38894"/>
                    <a:pt x="41127" y="38675"/>
                  </a:cubicBezTo>
                  <a:lnTo>
                    <a:pt x="42488" y="38019"/>
                  </a:lnTo>
                  <a:cubicBezTo>
                    <a:pt x="43435" y="37558"/>
                    <a:pt x="44480" y="37023"/>
                    <a:pt x="45597" y="36440"/>
                  </a:cubicBezTo>
                  <a:lnTo>
                    <a:pt x="47370" y="35541"/>
                  </a:lnTo>
                  <a:lnTo>
                    <a:pt x="49338" y="34618"/>
                  </a:lnTo>
                  <a:lnTo>
                    <a:pt x="51500" y="33404"/>
                  </a:lnTo>
                  <a:lnTo>
                    <a:pt x="52715" y="32748"/>
                  </a:lnTo>
                  <a:cubicBezTo>
                    <a:pt x="53152" y="32529"/>
                    <a:pt x="53565" y="32286"/>
                    <a:pt x="54002" y="32068"/>
                  </a:cubicBezTo>
                  <a:lnTo>
                    <a:pt x="59274" y="29444"/>
                  </a:lnTo>
                  <a:lnTo>
                    <a:pt x="59881" y="29128"/>
                  </a:lnTo>
                  <a:lnTo>
                    <a:pt x="60488" y="28861"/>
                  </a:lnTo>
                  <a:lnTo>
                    <a:pt x="61654" y="28351"/>
                  </a:lnTo>
                  <a:lnTo>
                    <a:pt x="63598" y="27452"/>
                  </a:lnTo>
                  <a:lnTo>
                    <a:pt x="65395" y="26651"/>
                  </a:lnTo>
                  <a:cubicBezTo>
                    <a:pt x="65757" y="26575"/>
                    <a:pt x="66038" y="26542"/>
                    <a:pt x="66253" y="26542"/>
                  </a:cubicBezTo>
                  <a:cubicBezTo>
                    <a:pt x="66730" y="26542"/>
                    <a:pt x="66871" y="26707"/>
                    <a:pt x="66804" y="26942"/>
                  </a:cubicBezTo>
                  <a:cubicBezTo>
                    <a:pt x="66707" y="27258"/>
                    <a:pt x="66197" y="27817"/>
                    <a:pt x="65687" y="28375"/>
                  </a:cubicBezTo>
                  <a:cubicBezTo>
                    <a:pt x="83323" y="20820"/>
                    <a:pt x="102077" y="15986"/>
                    <a:pt x="121098" y="13241"/>
                  </a:cubicBezTo>
                  <a:lnTo>
                    <a:pt x="128239" y="12318"/>
                  </a:lnTo>
                  <a:cubicBezTo>
                    <a:pt x="130644" y="12075"/>
                    <a:pt x="133025" y="11808"/>
                    <a:pt x="135430" y="11565"/>
                  </a:cubicBezTo>
                  <a:lnTo>
                    <a:pt x="149908" y="10448"/>
                  </a:lnTo>
                  <a:cubicBezTo>
                    <a:pt x="154742" y="10059"/>
                    <a:pt x="159552" y="9695"/>
                    <a:pt x="164338" y="9476"/>
                  </a:cubicBezTo>
                  <a:cubicBezTo>
                    <a:pt x="166718" y="9354"/>
                    <a:pt x="169093" y="9294"/>
                    <a:pt x="171468" y="9294"/>
                  </a:cubicBezTo>
                  <a:cubicBezTo>
                    <a:pt x="173842" y="9294"/>
                    <a:pt x="176217" y="9354"/>
                    <a:pt x="178597" y="9476"/>
                  </a:cubicBezTo>
                  <a:cubicBezTo>
                    <a:pt x="179326" y="9500"/>
                    <a:pt x="180055" y="9573"/>
                    <a:pt x="180784" y="9646"/>
                  </a:cubicBezTo>
                  <a:lnTo>
                    <a:pt x="181877" y="9719"/>
                  </a:lnTo>
                  <a:cubicBezTo>
                    <a:pt x="182241" y="9743"/>
                    <a:pt x="182606" y="9767"/>
                    <a:pt x="182970" y="9840"/>
                  </a:cubicBezTo>
                  <a:lnTo>
                    <a:pt x="185132" y="10108"/>
                  </a:lnTo>
                  <a:lnTo>
                    <a:pt x="185666" y="10156"/>
                  </a:lnTo>
                  <a:cubicBezTo>
                    <a:pt x="185861" y="10180"/>
                    <a:pt x="186031" y="10229"/>
                    <a:pt x="186201" y="10253"/>
                  </a:cubicBezTo>
                  <a:lnTo>
                    <a:pt x="187270" y="10448"/>
                  </a:lnTo>
                  <a:lnTo>
                    <a:pt x="188339" y="10618"/>
                  </a:lnTo>
                  <a:cubicBezTo>
                    <a:pt x="188509" y="10666"/>
                    <a:pt x="188703" y="10691"/>
                    <a:pt x="188873" y="10715"/>
                  </a:cubicBezTo>
                  <a:lnTo>
                    <a:pt x="189407" y="10836"/>
                  </a:lnTo>
                  <a:lnTo>
                    <a:pt x="191472" y="11322"/>
                  </a:lnTo>
                  <a:cubicBezTo>
                    <a:pt x="191837" y="11419"/>
                    <a:pt x="192152" y="11541"/>
                    <a:pt x="192493" y="11638"/>
                  </a:cubicBezTo>
                  <a:lnTo>
                    <a:pt x="193513" y="11929"/>
                  </a:lnTo>
                  <a:lnTo>
                    <a:pt x="194533" y="12245"/>
                  </a:lnTo>
                  <a:cubicBezTo>
                    <a:pt x="194849" y="12367"/>
                    <a:pt x="195165" y="12488"/>
                    <a:pt x="195505" y="12610"/>
                  </a:cubicBezTo>
                  <a:cubicBezTo>
                    <a:pt x="196817" y="13071"/>
                    <a:pt x="198080" y="13678"/>
                    <a:pt x="199367" y="14286"/>
                  </a:cubicBezTo>
                  <a:lnTo>
                    <a:pt x="201262" y="15282"/>
                  </a:lnTo>
                  <a:cubicBezTo>
                    <a:pt x="201894" y="15622"/>
                    <a:pt x="202501" y="16011"/>
                    <a:pt x="203133" y="16351"/>
                  </a:cubicBezTo>
                  <a:cubicBezTo>
                    <a:pt x="205610" y="17832"/>
                    <a:pt x="208015" y="19460"/>
                    <a:pt x="210396" y="21209"/>
                  </a:cubicBezTo>
                  <a:cubicBezTo>
                    <a:pt x="215157" y="24707"/>
                    <a:pt x="219773" y="28545"/>
                    <a:pt x="224655" y="32238"/>
                  </a:cubicBezTo>
                  <a:cubicBezTo>
                    <a:pt x="225870" y="33137"/>
                    <a:pt x="227109" y="34060"/>
                    <a:pt x="228396" y="34934"/>
                  </a:cubicBezTo>
                  <a:lnTo>
                    <a:pt x="229344" y="35614"/>
                  </a:lnTo>
                  <a:lnTo>
                    <a:pt x="230316" y="36270"/>
                  </a:lnTo>
                  <a:cubicBezTo>
                    <a:pt x="230971" y="36683"/>
                    <a:pt x="231627" y="37145"/>
                    <a:pt x="232259" y="37533"/>
                  </a:cubicBezTo>
                  <a:lnTo>
                    <a:pt x="239838" y="42295"/>
                  </a:lnTo>
                  <a:cubicBezTo>
                    <a:pt x="242365" y="43898"/>
                    <a:pt x="244818" y="45477"/>
                    <a:pt x="247223" y="47129"/>
                  </a:cubicBezTo>
                  <a:cubicBezTo>
                    <a:pt x="248438" y="47955"/>
                    <a:pt x="249652" y="48781"/>
                    <a:pt x="250794" y="49631"/>
                  </a:cubicBezTo>
                  <a:cubicBezTo>
                    <a:pt x="251960" y="50505"/>
                    <a:pt x="253102" y="51356"/>
                    <a:pt x="254219" y="52254"/>
                  </a:cubicBezTo>
                  <a:cubicBezTo>
                    <a:pt x="258713" y="55825"/>
                    <a:pt x="262746" y="59761"/>
                    <a:pt x="266025" y="64158"/>
                  </a:cubicBezTo>
                  <a:cubicBezTo>
                    <a:pt x="267629" y="66344"/>
                    <a:pt x="269037" y="68676"/>
                    <a:pt x="270228" y="71105"/>
                  </a:cubicBezTo>
                  <a:cubicBezTo>
                    <a:pt x="271370" y="73559"/>
                    <a:pt x="272341" y="76109"/>
                    <a:pt x="273070" y="78709"/>
                  </a:cubicBezTo>
                  <a:cubicBezTo>
                    <a:pt x="274386" y="83525"/>
                    <a:pt x="274985" y="88486"/>
                    <a:pt x="274868" y="93457"/>
                  </a:cubicBezTo>
                  <a:lnTo>
                    <a:pt x="274868" y="93457"/>
                  </a:lnTo>
                  <a:lnTo>
                    <a:pt x="274868" y="91170"/>
                  </a:lnTo>
                  <a:lnTo>
                    <a:pt x="274843" y="90660"/>
                  </a:lnTo>
                  <a:lnTo>
                    <a:pt x="274746" y="88571"/>
                  </a:lnTo>
                  <a:lnTo>
                    <a:pt x="274528" y="86531"/>
                  </a:lnTo>
                  <a:cubicBezTo>
                    <a:pt x="274212" y="83786"/>
                    <a:pt x="273677" y="81089"/>
                    <a:pt x="272924" y="78417"/>
                  </a:cubicBezTo>
                  <a:cubicBezTo>
                    <a:pt x="272147" y="75794"/>
                    <a:pt x="271151" y="73243"/>
                    <a:pt x="269936" y="70789"/>
                  </a:cubicBezTo>
                  <a:lnTo>
                    <a:pt x="269013" y="68967"/>
                  </a:lnTo>
                  <a:lnTo>
                    <a:pt x="267944" y="67194"/>
                  </a:lnTo>
                  <a:lnTo>
                    <a:pt x="267701" y="66757"/>
                  </a:lnTo>
                  <a:lnTo>
                    <a:pt x="267386" y="66344"/>
                  </a:lnTo>
                  <a:lnTo>
                    <a:pt x="266778" y="65494"/>
                  </a:lnTo>
                  <a:lnTo>
                    <a:pt x="266195" y="64643"/>
                  </a:lnTo>
                  <a:lnTo>
                    <a:pt x="265564" y="63818"/>
                  </a:lnTo>
                  <a:lnTo>
                    <a:pt x="264932" y="62992"/>
                  </a:lnTo>
                  <a:cubicBezTo>
                    <a:pt x="264738" y="62724"/>
                    <a:pt x="264519" y="62457"/>
                    <a:pt x="264300" y="62190"/>
                  </a:cubicBezTo>
                  <a:lnTo>
                    <a:pt x="262940" y="60587"/>
                  </a:lnTo>
                  <a:cubicBezTo>
                    <a:pt x="261993" y="59566"/>
                    <a:pt x="261045" y="58522"/>
                    <a:pt x="260025" y="57550"/>
                  </a:cubicBezTo>
                  <a:cubicBezTo>
                    <a:pt x="257984" y="55582"/>
                    <a:pt x="255822" y="53712"/>
                    <a:pt x="253588" y="51963"/>
                  </a:cubicBezTo>
                  <a:cubicBezTo>
                    <a:pt x="249069" y="48416"/>
                    <a:pt x="244138" y="45210"/>
                    <a:pt x="239134" y="42027"/>
                  </a:cubicBezTo>
                  <a:lnTo>
                    <a:pt x="231554" y="37266"/>
                  </a:lnTo>
                  <a:cubicBezTo>
                    <a:pt x="228907" y="35566"/>
                    <a:pt x="226429" y="33768"/>
                    <a:pt x="224000" y="31922"/>
                  </a:cubicBezTo>
                  <a:cubicBezTo>
                    <a:pt x="219165" y="28229"/>
                    <a:pt x="214598" y="24440"/>
                    <a:pt x="209886" y="20990"/>
                  </a:cubicBezTo>
                  <a:cubicBezTo>
                    <a:pt x="207578" y="19290"/>
                    <a:pt x="205173" y="17687"/>
                    <a:pt x="202695" y="16205"/>
                  </a:cubicBezTo>
                  <a:cubicBezTo>
                    <a:pt x="201481" y="15476"/>
                    <a:pt x="200242" y="14845"/>
                    <a:pt x="199003" y="14189"/>
                  </a:cubicBezTo>
                  <a:lnTo>
                    <a:pt x="197108" y="13314"/>
                  </a:lnTo>
                  <a:cubicBezTo>
                    <a:pt x="196792" y="13168"/>
                    <a:pt x="196476" y="13071"/>
                    <a:pt x="196136" y="12925"/>
                  </a:cubicBezTo>
                  <a:lnTo>
                    <a:pt x="195189" y="12561"/>
                  </a:lnTo>
                  <a:cubicBezTo>
                    <a:pt x="194557" y="12318"/>
                    <a:pt x="193901" y="12099"/>
                    <a:pt x="193221" y="11905"/>
                  </a:cubicBezTo>
                  <a:lnTo>
                    <a:pt x="192225" y="11614"/>
                  </a:lnTo>
                  <a:lnTo>
                    <a:pt x="191739" y="11444"/>
                  </a:lnTo>
                  <a:lnTo>
                    <a:pt x="191229" y="11322"/>
                  </a:lnTo>
                  <a:lnTo>
                    <a:pt x="189189" y="10836"/>
                  </a:lnTo>
                  <a:cubicBezTo>
                    <a:pt x="188849" y="10763"/>
                    <a:pt x="188484" y="10691"/>
                    <a:pt x="188144" y="10642"/>
                  </a:cubicBezTo>
                  <a:lnTo>
                    <a:pt x="187100" y="10448"/>
                  </a:lnTo>
                  <a:cubicBezTo>
                    <a:pt x="185715" y="10180"/>
                    <a:pt x="184282" y="10035"/>
                    <a:pt x="182873" y="9840"/>
                  </a:cubicBezTo>
                  <a:cubicBezTo>
                    <a:pt x="182144" y="9767"/>
                    <a:pt x="181440" y="9719"/>
                    <a:pt x="180711" y="9646"/>
                  </a:cubicBezTo>
                  <a:cubicBezTo>
                    <a:pt x="180006" y="9597"/>
                    <a:pt x="179278" y="9500"/>
                    <a:pt x="178549" y="9500"/>
                  </a:cubicBezTo>
                  <a:cubicBezTo>
                    <a:pt x="176287" y="9385"/>
                    <a:pt x="174025" y="9330"/>
                    <a:pt x="171763" y="9330"/>
                  </a:cubicBezTo>
                  <a:cubicBezTo>
                    <a:pt x="169264" y="9330"/>
                    <a:pt x="166764" y="9397"/>
                    <a:pt x="164265" y="9525"/>
                  </a:cubicBezTo>
                  <a:cubicBezTo>
                    <a:pt x="159479" y="9767"/>
                    <a:pt x="154621" y="10156"/>
                    <a:pt x="149762" y="10569"/>
                  </a:cubicBezTo>
                  <a:cubicBezTo>
                    <a:pt x="147333" y="10788"/>
                    <a:pt x="144880" y="10982"/>
                    <a:pt x="142402" y="11176"/>
                  </a:cubicBezTo>
                  <a:lnTo>
                    <a:pt x="135163" y="11784"/>
                  </a:lnTo>
                  <a:lnTo>
                    <a:pt x="127924" y="12561"/>
                  </a:lnTo>
                  <a:lnTo>
                    <a:pt x="120709" y="13557"/>
                  </a:lnTo>
                  <a:cubicBezTo>
                    <a:pt x="101518" y="16424"/>
                    <a:pt x="82546" y="21476"/>
                    <a:pt x="64739" y="29347"/>
                  </a:cubicBezTo>
                  <a:cubicBezTo>
                    <a:pt x="64352" y="29816"/>
                    <a:pt x="64239" y="30165"/>
                    <a:pt x="64800" y="30165"/>
                  </a:cubicBezTo>
                  <a:cubicBezTo>
                    <a:pt x="64908" y="30165"/>
                    <a:pt x="65040" y="30152"/>
                    <a:pt x="65201" y="30124"/>
                  </a:cubicBezTo>
                  <a:cubicBezTo>
                    <a:pt x="66027" y="29979"/>
                    <a:pt x="66829" y="29760"/>
                    <a:pt x="67630" y="29468"/>
                  </a:cubicBezTo>
                  <a:cubicBezTo>
                    <a:pt x="68796" y="29128"/>
                    <a:pt x="70302" y="28618"/>
                    <a:pt x="72294" y="27914"/>
                  </a:cubicBezTo>
                  <a:lnTo>
                    <a:pt x="73436" y="27549"/>
                  </a:lnTo>
                  <a:cubicBezTo>
                    <a:pt x="73825" y="27404"/>
                    <a:pt x="74238" y="27258"/>
                    <a:pt x="74699" y="27112"/>
                  </a:cubicBezTo>
                  <a:cubicBezTo>
                    <a:pt x="75622" y="26821"/>
                    <a:pt x="76618" y="26480"/>
                    <a:pt x="77712" y="26116"/>
                  </a:cubicBezTo>
                  <a:cubicBezTo>
                    <a:pt x="78780" y="25752"/>
                    <a:pt x="79946" y="25339"/>
                    <a:pt x="81210" y="24926"/>
                  </a:cubicBezTo>
                  <a:lnTo>
                    <a:pt x="85194" y="23687"/>
                  </a:lnTo>
                  <a:lnTo>
                    <a:pt x="87356" y="22982"/>
                  </a:lnTo>
                  <a:lnTo>
                    <a:pt x="89590" y="22326"/>
                  </a:lnTo>
                  <a:cubicBezTo>
                    <a:pt x="91145" y="21889"/>
                    <a:pt x="92724" y="21428"/>
                    <a:pt x="94352" y="20966"/>
                  </a:cubicBezTo>
                  <a:lnTo>
                    <a:pt x="99405" y="19654"/>
                  </a:lnTo>
                  <a:lnTo>
                    <a:pt x="100716" y="19314"/>
                  </a:lnTo>
                  <a:lnTo>
                    <a:pt x="102028" y="19023"/>
                  </a:lnTo>
                  <a:lnTo>
                    <a:pt x="104700" y="18415"/>
                  </a:lnTo>
                  <a:lnTo>
                    <a:pt x="107421" y="17808"/>
                  </a:lnTo>
                  <a:lnTo>
                    <a:pt x="110166" y="17249"/>
                  </a:lnTo>
                  <a:lnTo>
                    <a:pt x="112935" y="16691"/>
                  </a:lnTo>
                  <a:lnTo>
                    <a:pt x="114320" y="16424"/>
                  </a:lnTo>
                  <a:lnTo>
                    <a:pt x="115705" y="16181"/>
                  </a:lnTo>
                  <a:lnTo>
                    <a:pt x="121292" y="15233"/>
                  </a:lnTo>
                  <a:lnTo>
                    <a:pt x="126831" y="14456"/>
                  </a:lnTo>
                  <a:lnTo>
                    <a:pt x="128191" y="14261"/>
                  </a:lnTo>
                  <a:lnTo>
                    <a:pt x="129551" y="14116"/>
                  </a:lnTo>
                  <a:lnTo>
                    <a:pt x="132248" y="13800"/>
                  </a:lnTo>
                  <a:lnTo>
                    <a:pt x="134871" y="13508"/>
                  </a:lnTo>
                  <a:cubicBezTo>
                    <a:pt x="135746" y="13411"/>
                    <a:pt x="136620" y="13338"/>
                    <a:pt x="137471" y="13266"/>
                  </a:cubicBezTo>
                  <a:lnTo>
                    <a:pt x="142426" y="12853"/>
                  </a:lnTo>
                  <a:lnTo>
                    <a:pt x="147163" y="12512"/>
                  </a:lnTo>
                  <a:cubicBezTo>
                    <a:pt x="151317" y="12245"/>
                    <a:pt x="155423" y="11929"/>
                    <a:pt x="159528" y="11711"/>
                  </a:cubicBezTo>
                  <a:cubicBezTo>
                    <a:pt x="163335" y="11486"/>
                    <a:pt x="167122" y="11344"/>
                    <a:pt x="170888" y="11344"/>
                  </a:cubicBezTo>
                  <a:cubicBezTo>
                    <a:pt x="171182" y="11344"/>
                    <a:pt x="171477" y="11345"/>
                    <a:pt x="171771" y="11346"/>
                  </a:cubicBezTo>
                  <a:cubicBezTo>
                    <a:pt x="175779" y="11346"/>
                    <a:pt x="179788" y="11589"/>
                    <a:pt x="183772" y="12075"/>
                  </a:cubicBezTo>
                  <a:cubicBezTo>
                    <a:pt x="187585" y="12512"/>
                    <a:pt x="191326" y="13411"/>
                    <a:pt x="194922" y="14747"/>
                  </a:cubicBezTo>
                  <a:cubicBezTo>
                    <a:pt x="198371" y="16083"/>
                    <a:pt x="201796" y="18002"/>
                    <a:pt x="205149" y="20262"/>
                  </a:cubicBezTo>
                  <a:cubicBezTo>
                    <a:pt x="208477" y="22497"/>
                    <a:pt x="211781" y="25047"/>
                    <a:pt x="215133" y="27671"/>
                  </a:cubicBezTo>
                  <a:cubicBezTo>
                    <a:pt x="218510" y="30319"/>
                    <a:pt x="221910" y="33064"/>
                    <a:pt x="225554" y="35711"/>
                  </a:cubicBezTo>
                  <a:cubicBezTo>
                    <a:pt x="226502" y="36343"/>
                    <a:pt x="227401" y="37023"/>
                    <a:pt x="228372" y="37655"/>
                  </a:cubicBezTo>
                  <a:lnTo>
                    <a:pt x="229805" y="38602"/>
                  </a:lnTo>
                  <a:lnTo>
                    <a:pt x="230534" y="39088"/>
                  </a:lnTo>
                  <a:lnTo>
                    <a:pt x="231214" y="39501"/>
                  </a:lnTo>
                  <a:lnTo>
                    <a:pt x="236729" y="42951"/>
                  </a:lnTo>
                  <a:cubicBezTo>
                    <a:pt x="240373" y="45234"/>
                    <a:pt x="243944" y="47493"/>
                    <a:pt x="247369" y="49850"/>
                  </a:cubicBezTo>
                  <a:cubicBezTo>
                    <a:pt x="250721" y="52157"/>
                    <a:pt x="253928" y="54659"/>
                    <a:pt x="256940" y="57356"/>
                  </a:cubicBezTo>
                  <a:cubicBezTo>
                    <a:pt x="259855" y="59955"/>
                    <a:pt x="262503" y="62846"/>
                    <a:pt x="264811" y="65980"/>
                  </a:cubicBezTo>
                  <a:cubicBezTo>
                    <a:pt x="266997" y="69040"/>
                    <a:pt x="268770" y="72368"/>
                    <a:pt x="270082" y="75891"/>
                  </a:cubicBezTo>
                  <a:lnTo>
                    <a:pt x="270349" y="76547"/>
                  </a:lnTo>
                  <a:cubicBezTo>
                    <a:pt x="270422" y="76765"/>
                    <a:pt x="270495" y="76984"/>
                    <a:pt x="270568" y="77202"/>
                  </a:cubicBezTo>
                  <a:lnTo>
                    <a:pt x="270981" y="78539"/>
                  </a:lnTo>
                  <a:cubicBezTo>
                    <a:pt x="271151" y="79000"/>
                    <a:pt x="271248" y="79462"/>
                    <a:pt x="271370" y="79899"/>
                  </a:cubicBezTo>
                  <a:lnTo>
                    <a:pt x="271734" y="81284"/>
                  </a:lnTo>
                  <a:lnTo>
                    <a:pt x="272050" y="82668"/>
                  </a:lnTo>
                  <a:cubicBezTo>
                    <a:pt x="272123" y="83130"/>
                    <a:pt x="272244" y="83591"/>
                    <a:pt x="272317" y="84053"/>
                  </a:cubicBezTo>
                  <a:lnTo>
                    <a:pt x="272536" y="85462"/>
                  </a:lnTo>
                  <a:lnTo>
                    <a:pt x="272633" y="86166"/>
                  </a:lnTo>
                  <a:cubicBezTo>
                    <a:pt x="272681" y="86385"/>
                    <a:pt x="272706" y="86628"/>
                    <a:pt x="272730" y="86871"/>
                  </a:cubicBezTo>
                  <a:cubicBezTo>
                    <a:pt x="273143" y="90636"/>
                    <a:pt x="273167" y="94426"/>
                    <a:pt x="272778" y="98215"/>
                  </a:cubicBezTo>
                  <a:cubicBezTo>
                    <a:pt x="272754" y="98677"/>
                    <a:pt x="272681" y="99138"/>
                    <a:pt x="272608" y="99624"/>
                  </a:cubicBezTo>
                  <a:lnTo>
                    <a:pt x="272414" y="101009"/>
                  </a:lnTo>
                  <a:cubicBezTo>
                    <a:pt x="272268" y="101956"/>
                    <a:pt x="272074" y="102879"/>
                    <a:pt x="271928" y="103802"/>
                  </a:cubicBezTo>
                  <a:cubicBezTo>
                    <a:pt x="271710" y="104750"/>
                    <a:pt x="271515" y="105649"/>
                    <a:pt x="271272" y="106572"/>
                  </a:cubicBezTo>
                  <a:lnTo>
                    <a:pt x="270884" y="107932"/>
                  </a:lnTo>
                  <a:cubicBezTo>
                    <a:pt x="270762" y="108369"/>
                    <a:pt x="270641" y="108831"/>
                    <a:pt x="270471" y="109268"/>
                  </a:cubicBezTo>
                  <a:cubicBezTo>
                    <a:pt x="269353" y="112815"/>
                    <a:pt x="267871" y="116264"/>
                    <a:pt x="266050" y="119519"/>
                  </a:cubicBezTo>
                  <a:lnTo>
                    <a:pt x="265564" y="120394"/>
                  </a:lnTo>
                  <a:lnTo>
                    <a:pt x="265029" y="121244"/>
                  </a:lnTo>
                  <a:lnTo>
                    <a:pt x="264495" y="122119"/>
                  </a:lnTo>
                  <a:lnTo>
                    <a:pt x="264252" y="122532"/>
                  </a:lnTo>
                  <a:lnTo>
                    <a:pt x="263960" y="122945"/>
                  </a:lnTo>
                  <a:lnTo>
                    <a:pt x="262843" y="124596"/>
                  </a:lnTo>
                  <a:lnTo>
                    <a:pt x="261628" y="126200"/>
                  </a:lnTo>
                  <a:cubicBezTo>
                    <a:pt x="260001" y="128289"/>
                    <a:pt x="258203" y="130257"/>
                    <a:pt x="256284" y="132054"/>
                  </a:cubicBezTo>
                  <a:cubicBezTo>
                    <a:pt x="254341" y="133828"/>
                    <a:pt x="252276" y="135431"/>
                    <a:pt x="250089" y="136864"/>
                  </a:cubicBezTo>
                  <a:lnTo>
                    <a:pt x="248389" y="137933"/>
                  </a:lnTo>
                  <a:lnTo>
                    <a:pt x="246616" y="138929"/>
                  </a:lnTo>
                  <a:lnTo>
                    <a:pt x="246178" y="139196"/>
                  </a:lnTo>
                  <a:lnTo>
                    <a:pt x="245741" y="139415"/>
                  </a:lnTo>
                  <a:lnTo>
                    <a:pt x="244818" y="139876"/>
                  </a:lnTo>
                  <a:lnTo>
                    <a:pt x="243919" y="140338"/>
                  </a:lnTo>
                  <a:lnTo>
                    <a:pt x="242996" y="140775"/>
                  </a:lnTo>
                  <a:lnTo>
                    <a:pt x="242049" y="141188"/>
                  </a:lnTo>
                  <a:lnTo>
                    <a:pt x="241587" y="141407"/>
                  </a:lnTo>
                  <a:lnTo>
                    <a:pt x="241126" y="141601"/>
                  </a:lnTo>
                  <a:lnTo>
                    <a:pt x="239231" y="142403"/>
                  </a:lnTo>
                  <a:lnTo>
                    <a:pt x="237287" y="143131"/>
                  </a:lnTo>
                  <a:cubicBezTo>
                    <a:pt x="236656" y="143399"/>
                    <a:pt x="235976" y="143593"/>
                    <a:pt x="235344" y="143836"/>
                  </a:cubicBezTo>
                  <a:cubicBezTo>
                    <a:pt x="232721" y="144735"/>
                    <a:pt x="230000" y="145512"/>
                    <a:pt x="227255" y="146192"/>
                  </a:cubicBezTo>
                  <a:cubicBezTo>
                    <a:pt x="224485" y="146872"/>
                    <a:pt x="221692" y="147455"/>
                    <a:pt x="218850" y="147990"/>
                  </a:cubicBezTo>
                  <a:cubicBezTo>
                    <a:pt x="216007" y="148500"/>
                    <a:pt x="213117" y="148986"/>
                    <a:pt x="210226" y="149374"/>
                  </a:cubicBezTo>
                  <a:cubicBezTo>
                    <a:pt x="194787" y="151592"/>
                    <a:pt x="179230" y="152704"/>
                    <a:pt x="163670" y="152704"/>
                  </a:cubicBezTo>
                  <a:cubicBezTo>
                    <a:pt x="155702" y="152704"/>
                    <a:pt x="147733" y="152412"/>
                    <a:pt x="139778" y="151828"/>
                  </a:cubicBezTo>
                  <a:lnTo>
                    <a:pt x="136742" y="151634"/>
                  </a:lnTo>
                  <a:lnTo>
                    <a:pt x="133705" y="151342"/>
                  </a:lnTo>
                  <a:lnTo>
                    <a:pt x="127608" y="150735"/>
                  </a:lnTo>
                  <a:cubicBezTo>
                    <a:pt x="125567" y="150492"/>
                    <a:pt x="123551" y="150225"/>
                    <a:pt x="121510" y="149958"/>
                  </a:cubicBezTo>
                  <a:lnTo>
                    <a:pt x="118450" y="149569"/>
                  </a:lnTo>
                  <a:cubicBezTo>
                    <a:pt x="117454" y="149423"/>
                    <a:pt x="116433" y="149253"/>
                    <a:pt x="115413" y="149107"/>
                  </a:cubicBezTo>
                  <a:lnTo>
                    <a:pt x="109316" y="148111"/>
                  </a:lnTo>
                  <a:cubicBezTo>
                    <a:pt x="107275" y="147747"/>
                    <a:pt x="105235" y="147358"/>
                    <a:pt x="103218" y="146970"/>
                  </a:cubicBezTo>
                  <a:lnTo>
                    <a:pt x="100182" y="146387"/>
                  </a:lnTo>
                  <a:cubicBezTo>
                    <a:pt x="99162" y="146192"/>
                    <a:pt x="98141" y="145949"/>
                    <a:pt x="97145" y="145731"/>
                  </a:cubicBezTo>
                  <a:lnTo>
                    <a:pt x="91072" y="144370"/>
                  </a:lnTo>
                  <a:cubicBezTo>
                    <a:pt x="89056" y="143884"/>
                    <a:pt x="87040" y="143374"/>
                    <a:pt x="85048" y="142864"/>
                  </a:cubicBezTo>
                  <a:lnTo>
                    <a:pt x="82036" y="142087"/>
                  </a:lnTo>
                  <a:cubicBezTo>
                    <a:pt x="81040" y="141820"/>
                    <a:pt x="80044" y="141528"/>
                    <a:pt x="79048" y="141237"/>
                  </a:cubicBezTo>
                  <a:lnTo>
                    <a:pt x="73096" y="139536"/>
                  </a:lnTo>
                  <a:cubicBezTo>
                    <a:pt x="71128" y="138929"/>
                    <a:pt x="69161" y="138273"/>
                    <a:pt x="67193" y="137666"/>
                  </a:cubicBezTo>
                  <a:cubicBezTo>
                    <a:pt x="63258" y="136451"/>
                    <a:pt x="59395" y="135115"/>
                    <a:pt x="55630" y="133682"/>
                  </a:cubicBezTo>
                  <a:cubicBezTo>
                    <a:pt x="51865" y="132249"/>
                    <a:pt x="48221" y="130694"/>
                    <a:pt x="44698" y="128993"/>
                  </a:cubicBezTo>
                  <a:cubicBezTo>
                    <a:pt x="41249" y="127342"/>
                    <a:pt x="37921" y="125471"/>
                    <a:pt x="34714" y="123358"/>
                  </a:cubicBezTo>
                  <a:cubicBezTo>
                    <a:pt x="33937" y="122847"/>
                    <a:pt x="33159" y="122337"/>
                    <a:pt x="32406" y="121779"/>
                  </a:cubicBezTo>
                  <a:lnTo>
                    <a:pt x="31289" y="120953"/>
                  </a:lnTo>
                  <a:cubicBezTo>
                    <a:pt x="30925" y="120685"/>
                    <a:pt x="30560" y="120394"/>
                    <a:pt x="30196" y="120127"/>
                  </a:cubicBezTo>
                  <a:cubicBezTo>
                    <a:pt x="29831" y="119835"/>
                    <a:pt x="29467" y="119568"/>
                    <a:pt x="29103" y="119252"/>
                  </a:cubicBezTo>
                  <a:lnTo>
                    <a:pt x="28058" y="118378"/>
                  </a:lnTo>
                  <a:cubicBezTo>
                    <a:pt x="27354" y="117795"/>
                    <a:pt x="26722" y="117187"/>
                    <a:pt x="26066" y="116580"/>
                  </a:cubicBezTo>
                  <a:cubicBezTo>
                    <a:pt x="23491" y="114151"/>
                    <a:pt x="21159" y="111479"/>
                    <a:pt x="19143" y="108588"/>
                  </a:cubicBezTo>
                  <a:cubicBezTo>
                    <a:pt x="17199" y="105770"/>
                    <a:pt x="15572" y="102782"/>
                    <a:pt x="14309" y="99624"/>
                  </a:cubicBezTo>
                  <a:cubicBezTo>
                    <a:pt x="13094" y="96612"/>
                    <a:pt x="12317" y="93478"/>
                    <a:pt x="11928" y="90247"/>
                  </a:cubicBezTo>
                  <a:lnTo>
                    <a:pt x="11807" y="89081"/>
                  </a:lnTo>
                  <a:cubicBezTo>
                    <a:pt x="11782" y="88887"/>
                    <a:pt x="11782" y="88693"/>
                    <a:pt x="11782" y="88523"/>
                  </a:cubicBezTo>
                  <a:lnTo>
                    <a:pt x="11758" y="87940"/>
                  </a:lnTo>
                  <a:lnTo>
                    <a:pt x="11734" y="86774"/>
                  </a:lnTo>
                  <a:cubicBezTo>
                    <a:pt x="11709" y="86385"/>
                    <a:pt x="11758" y="86021"/>
                    <a:pt x="11758" y="85632"/>
                  </a:cubicBezTo>
                  <a:cubicBezTo>
                    <a:pt x="11807" y="84101"/>
                    <a:pt x="11977" y="82571"/>
                    <a:pt x="12268" y="81065"/>
                  </a:cubicBezTo>
                  <a:cubicBezTo>
                    <a:pt x="13361" y="75065"/>
                    <a:pt x="16228" y="69478"/>
                    <a:pt x="19823" y="64571"/>
                  </a:cubicBezTo>
                  <a:cubicBezTo>
                    <a:pt x="21305" y="62530"/>
                    <a:pt x="22884" y="60562"/>
                    <a:pt x="24584" y="58692"/>
                  </a:cubicBezTo>
                  <a:cubicBezTo>
                    <a:pt x="26139" y="56967"/>
                    <a:pt x="27621" y="55485"/>
                    <a:pt x="28981" y="54149"/>
                  </a:cubicBezTo>
                  <a:cubicBezTo>
                    <a:pt x="31678" y="51501"/>
                    <a:pt x="33864" y="49534"/>
                    <a:pt x="35394" y="48100"/>
                  </a:cubicBezTo>
                  <a:cubicBezTo>
                    <a:pt x="36147" y="47372"/>
                    <a:pt x="36730" y="46789"/>
                    <a:pt x="37168" y="46327"/>
                  </a:cubicBezTo>
                  <a:cubicBezTo>
                    <a:pt x="37484" y="45987"/>
                    <a:pt x="37751" y="45623"/>
                    <a:pt x="37969" y="45210"/>
                  </a:cubicBezTo>
                  <a:cubicBezTo>
                    <a:pt x="38077" y="44940"/>
                    <a:pt x="37975" y="44805"/>
                    <a:pt x="37672" y="44805"/>
                  </a:cubicBezTo>
                  <a:cubicBezTo>
                    <a:pt x="37429" y="44805"/>
                    <a:pt x="37057" y="44891"/>
                    <a:pt x="36560" y="45064"/>
                  </a:cubicBezTo>
                  <a:cubicBezTo>
                    <a:pt x="34836" y="45720"/>
                    <a:pt x="33184" y="46546"/>
                    <a:pt x="31605" y="47517"/>
                  </a:cubicBezTo>
                  <a:cubicBezTo>
                    <a:pt x="28860" y="49145"/>
                    <a:pt x="26260" y="50967"/>
                    <a:pt x="23783" y="52983"/>
                  </a:cubicBezTo>
                  <a:cubicBezTo>
                    <a:pt x="20333" y="55753"/>
                    <a:pt x="17199" y="58886"/>
                    <a:pt x="14454" y="62311"/>
                  </a:cubicBezTo>
                  <a:cubicBezTo>
                    <a:pt x="12778" y="64352"/>
                    <a:pt x="11272" y="66538"/>
                    <a:pt x="9960" y="68822"/>
                  </a:cubicBezTo>
                  <a:cubicBezTo>
                    <a:pt x="9620" y="69429"/>
                    <a:pt x="9280" y="70061"/>
                    <a:pt x="8989" y="70692"/>
                  </a:cubicBezTo>
                  <a:cubicBezTo>
                    <a:pt x="8673" y="71324"/>
                    <a:pt x="8381" y="71980"/>
                    <a:pt x="8066" y="72636"/>
                  </a:cubicBezTo>
                  <a:cubicBezTo>
                    <a:pt x="7458" y="73996"/>
                    <a:pt x="6948" y="75381"/>
                    <a:pt x="6511" y="76814"/>
                  </a:cubicBezTo>
                  <a:lnTo>
                    <a:pt x="5466" y="76498"/>
                  </a:lnTo>
                  <a:cubicBezTo>
                    <a:pt x="5879" y="75065"/>
                    <a:pt x="6365" y="73680"/>
                    <a:pt x="6924" y="72295"/>
                  </a:cubicBezTo>
                  <a:cubicBezTo>
                    <a:pt x="7483" y="71008"/>
                    <a:pt x="8017" y="69769"/>
                    <a:pt x="8600" y="68652"/>
                  </a:cubicBezTo>
                  <a:cubicBezTo>
                    <a:pt x="9669" y="66611"/>
                    <a:pt x="10835" y="64643"/>
                    <a:pt x="12098" y="62749"/>
                  </a:cubicBezTo>
                  <a:cubicBezTo>
                    <a:pt x="13896" y="60149"/>
                    <a:pt x="15815" y="57623"/>
                    <a:pt x="17880" y="55218"/>
                  </a:cubicBezTo>
                  <a:cubicBezTo>
                    <a:pt x="19386" y="53420"/>
                    <a:pt x="20455" y="52206"/>
                    <a:pt x="21135" y="51356"/>
                  </a:cubicBezTo>
                  <a:cubicBezTo>
                    <a:pt x="21791" y="50505"/>
                    <a:pt x="22058" y="50020"/>
                    <a:pt x="22058" y="49728"/>
                  </a:cubicBezTo>
                  <a:cubicBezTo>
                    <a:pt x="22068" y="49503"/>
                    <a:pt x="21894" y="49429"/>
                    <a:pt x="21629" y="49429"/>
                  </a:cubicBezTo>
                  <a:cubicBezTo>
                    <a:pt x="21263" y="49429"/>
                    <a:pt x="20725" y="49571"/>
                    <a:pt x="20260" y="49655"/>
                  </a:cubicBezTo>
                  <a:cubicBezTo>
                    <a:pt x="20065" y="49697"/>
                    <a:pt x="19883" y="49725"/>
                    <a:pt x="19731" y="49725"/>
                  </a:cubicBezTo>
                  <a:cubicBezTo>
                    <a:pt x="19262" y="49725"/>
                    <a:pt x="19095" y="49451"/>
                    <a:pt x="19774" y="48441"/>
                  </a:cubicBezTo>
                  <a:lnTo>
                    <a:pt x="19774" y="48441"/>
                  </a:lnTo>
                  <a:cubicBezTo>
                    <a:pt x="15159" y="52789"/>
                    <a:pt x="10859" y="57672"/>
                    <a:pt x="7385" y="63283"/>
                  </a:cubicBezTo>
                  <a:cubicBezTo>
                    <a:pt x="6511" y="64692"/>
                    <a:pt x="5685" y="66125"/>
                    <a:pt x="4956" y="67631"/>
                  </a:cubicBezTo>
                  <a:cubicBezTo>
                    <a:pt x="4227" y="69162"/>
                    <a:pt x="3547" y="70668"/>
                    <a:pt x="2964" y="72271"/>
                  </a:cubicBezTo>
                  <a:cubicBezTo>
                    <a:pt x="2357" y="73850"/>
                    <a:pt x="1847" y="75478"/>
                    <a:pt x="1434" y="77130"/>
                  </a:cubicBezTo>
                  <a:cubicBezTo>
                    <a:pt x="1215" y="77956"/>
                    <a:pt x="997" y="78781"/>
                    <a:pt x="875" y="79632"/>
                  </a:cubicBezTo>
                  <a:cubicBezTo>
                    <a:pt x="729" y="80458"/>
                    <a:pt x="559" y="81308"/>
                    <a:pt x="462" y="82158"/>
                  </a:cubicBezTo>
                  <a:cubicBezTo>
                    <a:pt x="49" y="85583"/>
                    <a:pt x="1" y="89033"/>
                    <a:pt x="365" y="92458"/>
                  </a:cubicBezTo>
                  <a:cubicBezTo>
                    <a:pt x="754" y="95835"/>
                    <a:pt x="1507" y="99187"/>
                    <a:pt x="2576" y="102418"/>
                  </a:cubicBezTo>
                  <a:cubicBezTo>
                    <a:pt x="3620" y="105600"/>
                    <a:pt x="4980" y="108685"/>
                    <a:pt x="6608" y="111624"/>
                  </a:cubicBezTo>
                  <a:cubicBezTo>
                    <a:pt x="8211" y="114564"/>
                    <a:pt x="10033" y="117357"/>
                    <a:pt x="12098" y="120005"/>
                  </a:cubicBezTo>
                  <a:cubicBezTo>
                    <a:pt x="12608" y="120661"/>
                    <a:pt x="13264" y="121341"/>
                    <a:pt x="13920" y="122094"/>
                  </a:cubicBezTo>
                  <a:cubicBezTo>
                    <a:pt x="14576" y="122872"/>
                    <a:pt x="15353" y="123649"/>
                    <a:pt x="16155" y="124451"/>
                  </a:cubicBezTo>
                  <a:lnTo>
                    <a:pt x="16762" y="125058"/>
                  </a:lnTo>
                  <a:lnTo>
                    <a:pt x="17418" y="125665"/>
                  </a:lnTo>
                  <a:lnTo>
                    <a:pt x="18730" y="126880"/>
                  </a:lnTo>
                  <a:cubicBezTo>
                    <a:pt x="19191" y="127293"/>
                    <a:pt x="19653" y="127682"/>
                    <a:pt x="20115" y="128070"/>
                  </a:cubicBezTo>
                  <a:cubicBezTo>
                    <a:pt x="20576" y="128459"/>
                    <a:pt x="21038" y="128872"/>
                    <a:pt x="21523" y="129261"/>
                  </a:cubicBezTo>
                  <a:cubicBezTo>
                    <a:pt x="24900" y="131957"/>
                    <a:pt x="28471" y="134386"/>
                    <a:pt x="32212" y="136548"/>
                  </a:cubicBezTo>
                  <a:cubicBezTo>
                    <a:pt x="36245" y="138856"/>
                    <a:pt x="40399" y="140921"/>
                    <a:pt x="44674" y="142743"/>
                  </a:cubicBezTo>
                  <a:cubicBezTo>
                    <a:pt x="48901" y="144540"/>
                    <a:pt x="53152" y="146119"/>
                    <a:pt x="57379" y="147577"/>
                  </a:cubicBezTo>
                  <a:cubicBezTo>
                    <a:pt x="58423" y="147917"/>
                    <a:pt x="59492" y="148306"/>
                    <a:pt x="60561" y="148621"/>
                  </a:cubicBezTo>
                  <a:lnTo>
                    <a:pt x="63743" y="149642"/>
                  </a:lnTo>
                  <a:lnTo>
                    <a:pt x="66926" y="150638"/>
                  </a:lnTo>
                  <a:cubicBezTo>
                    <a:pt x="67970" y="150953"/>
                    <a:pt x="69039" y="151318"/>
                    <a:pt x="70108" y="151609"/>
                  </a:cubicBezTo>
                  <a:cubicBezTo>
                    <a:pt x="74383" y="152824"/>
                    <a:pt x="78635" y="154087"/>
                    <a:pt x="82934" y="155107"/>
                  </a:cubicBezTo>
                  <a:lnTo>
                    <a:pt x="86141" y="155909"/>
                  </a:lnTo>
                  <a:lnTo>
                    <a:pt x="87769" y="156346"/>
                  </a:lnTo>
                  <a:lnTo>
                    <a:pt x="89372" y="156711"/>
                  </a:lnTo>
                  <a:lnTo>
                    <a:pt x="95834" y="158144"/>
                  </a:lnTo>
                  <a:cubicBezTo>
                    <a:pt x="96392" y="158241"/>
                    <a:pt x="96927" y="158387"/>
                    <a:pt x="97461" y="158484"/>
                  </a:cubicBezTo>
                  <a:lnTo>
                    <a:pt x="99089" y="158800"/>
                  </a:lnTo>
                  <a:lnTo>
                    <a:pt x="102320" y="159407"/>
                  </a:lnTo>
                  <a:cubicBezTo>
                    <a:pt x="104506" y="159796"/>
                    <a:pt x="106644" y="160257"/>
                    <a:pt x="108830" y="160573"/>
                  </a:cubicBezTo>
                  <a:lnTo>
                    <a:pt x="115340" y="161618"/>
                  </a:lnTo>
                  <a:cubicBezTo>
                    <a:pt x="116409" y="161812"/>
                    <a:pt x="117502" y="161934"/>
                    <a:pt x="118595" y="162079"/>
                  </a:cubicBezTo>
                  <a:lnTo>
                    <a:pt x="121851" y="162492"/>
                  </a:lnTo>
                  <a:lnTo>
                    <a:pt x="125106" y="162930"/>
                  </a:lnTo>
                  <a:lnTo>
                    <a:pt x="125932" y="163027"/>
                  </a:lnTo>
                  <a:lnTo>
                    <a:pt x="126758" y="163124"/>
                  </a:lnTo>
                  <a:lnTo>
                    <a:pt x="128385" y="163270"/>
                  </a:lnTo>
                  <a:lnTo>
                    <a:pt x="134920" y="163950"/>
                  </a:lnTo>
                  <a:cubicBezTo>
                    <a:pt x="137082" y="164144"/>
                    <a:pt x="139268" y="164290"/>
                    <a:pt x="141454" y="164436"/>
                  </a:cubicBezTo>
                  <a:lnTo>
                    <a:pt x="144734" y="164679"/>
                  </a:lnTo>
                  <a:cubicBezTo>
                    <a:pt x="145827" y="164751"/>
                    <a:pt x="146920" y="164800"/>
                    <a:pt x="147989" y="164849"/>
                  </a:cubicBezTo>
                  <a:lnTo>
                    <a:pt x="154548" y="165140"/>
                  </a:lnTo>
                  <a:lnTo>
                    <a:pt x="161083" y="165262"/>
                  </a:lnTo>
                  <a:lnTo>
                    <a:pt x="164338" y="165310"/>
                  </a:lnTo>
                  <a:lnTo>
                    <a:pt x="167617" y="165262"/>
                  </a:lnTo>
                  <a:lnTo>
                    <a:pt x="174152" y="165189"/>
                  </a:lnTo>
                  <a:lnTo>
                    <a:pt x="180662" y="164897"/>
                  </a:lnTo>
                  <a:cubicBezTo>
                    <a:pt x="181755" y="164849"/>
                    <a:pt x="182824" y="164824"/>
                    <a:pt x="183917" y="164776"/>
                  </a:cubicBezTo>
                  <a:lnTo>
                    <a:pt x="187173" y="164533"/>
                  </a:lnTo>
                  <a:cubicBezTo>
                    <a:pt x="189335" y="164363"/>
                    <a:pt x="191497" y="164241"/>
                    <a:pt x="193659" y="164071"/>
                  </a:cubicBezTo>
                  <a:lnTo>
                    <a:pt x="200145" y="163415"/>
                  </a:lnTo>
                  <a:cubicBezTo>
                    <a:pt x="201213" y="163294"/>
                    <a:pt x="202307" y="163197"/>
                    <a:pt x="203375" y="163075"/>
                  </a:cubicBezTo>
                  <a:lnTo>
                    <a:pt x="206606" y="162662"/>
                  </a:lnTo>
                  <a:cubicBezTo>
                    <a:pt x="208744" y="162371"/>
                    <a:pt x="210882" y="162104"/>
                    <a:pt x="213044" y="161812"/>
                  </a:cubicBezTo>
                  <a:cubicBezTo>
                    <a:pt x="217344" y="161156"/>
                    <a:pt x="221668" y="160427"/>
                    <a:pt x="225992" y="159504"/>
                  </a:cubicBezTo>
                  <a:cubicBezTo>
                    <a:pt x="230364" y="158581"/>
                    <a:pt x="234688" y="157415"/>
                    <a:pt x="238915" y="155982"/>
                  </a:cubicBezTo>
                  <a:cubicBezTo>
                    <a:pt x="243263" y="154524"/>
                    <a:pt x="247466" y="152727"/>
                    <a:pt x="251523" y="150613"/>
                  </a:cubicBezTo>
                  <a:cubicBezTo>
                    <a:pt x="251766" y="150468"/>
                    <a:pt x="252033" y="150346"/>
                    <a:pt x="252276" y="150200"/>
                  </a:cubicBezTo>
                  <a:lnTo>
                    <a:pt x="253029" y="149763"/>
                  </a:lnTo>
                  <a:lnTo>
                    <a:pt x="254559" y="148913"/>
                  </a:lnTo>
                  <a:cubicBezTo>
                    <a:pt x="255555" y="148306"/>
                    <a:pt x="256527" y="147674"/>
                    <a:pt x="257499" y="147042"/>
                  </a:cubicBezTo>
                  <a:lnTo>
                    <a:pt x="258956" y="146022"/>
                  </a:lnTo>
                  <a:lnTo>
                    <a:pt x="259685" y="145488"/>
                  </a:lnTo>
                  <a:lnTo>
                    <a:pt x="260049" y="145245"/>
                  </a:lnTo>
                  <a:lnTo>
                    <a:pt x="260389" y="144953"/>
                  </a:lnTo>
                  <a:lnTo>
                    <a:pt x="261774" y="143860"/>
                  </a:lnTo>
                  <a:lnTo>
                    <a:pt x="262479" y="143301"/>
                  </a:lnTo>
                  <a:cubicBezTo>
                    <a:pt x="262697" y="143107"/>
                    <a:pt x="262916" y="142913"/>
                    <a:pt x="263134" y="142718"/>
                  </a:cubicBezTo>
                  <a:cubicBezTo>
                    <a:pt x="266657" y="139609"/>
                    <a:pt x="269839" y="136111"/>
                    <a:pt x="272560" y="132297"/>
                  </a:cubicBezTo>
                  <a:cubicBezTo>
                    <a:pt x="272924" y="131836"/>
                    <a:pt x="273240" y="131350"/>
                    <a:pt x="273556" y="130864"/>
                  </a:cubicBezTo>
                  <a:lnTo>
                    <a:pt x="274528" y="129406"/>
                  </a:lnTo>
                  <a:cubicBezTo>
                    <a:pt x="275159" y="128410"/>
                    <a:pt x="275718" y="127414"/>
                    <a:pt x="276325" y="126418"/>
                  </a:cubicBezTo>
                  <a:lnTo>
                    <a:pt x="277151" y="124864"/>
                  </a:lnTo>
                  <a:cubicBezTo>
                    <a:pt x="277418" y="124354"/>
                    <a:pt x="277710" y="123843"/>
                    <a:pt x="277953" y="123309"/>
                  </a:cubicBezTo>
                  <a:lnTo>
                    <a:pt x="278706" y="121754"/>
                  </a:lnTo>
                  <a:lnTo>
                    <a:pt x="279094" y="120953"/>
                  </a:lnTo>
                  <a:lnTo>
                    <a:pt x="279435" y="120151"/>
                  </a:lnTo>
                  <a:cubicBezTo>
                    <a:pt x="281256" y="115900"/>
                    <a:pt x="282665" y="111454"/>
                    <a:pt x="283637" y="106912"/>
                  </a:cubicBezTo>
                  <a:cubicBezTo>
                    <a:pt x="283686" y="106645"/>
                    <a:pt x="283759" y="106353"/>
                    <a:pt x="283807" y="106062"/>
                  </a:cubicBezTo>
                  <a:lnTo>
                    <a:pt x="283953" y="105211"/>
                  </a:lnTo>
                  <a:lnTo>
                    <a:pt x="284269" y="103487"/>
                  </a:lnTo>
                  <a:cubicBezTo>
                    <a:pt x="284439" y="102345"/>
                    <a:pt x="284560" y="101179"/>
                    <a:pt x="284730" y="100037"/>
                  </a:cubicBezTo>
                  <a:cubicBezTo>
                    <a:pt x="284803" y="98871"/>
                    <a:pt x="284925" y="97729"/>
                    <a:pt x="284973" y="96563"/>
                  </a:cubicBezTo>
                  <a:lnTo>
                    <a:pt x="285046" y="94814"/>
                  </a:lnTo>
                  <a:lnTo>
                    <a:pt x="285070" y="93940"/>
                  </a:lnTo>
                  <a:lnTo>
                    <a:pt x="285070" y="93065"/>
                  </a:lnTo>
                  <a:cubicBezTo>
                    <a:pt x="285070" y="88377"/>
                    <a:pt x="284536" y="83688"/>
                    <a:pt x="283491" y="79122"/>
                  </a:cubicBezTo>
                  <a:cubicBezTo>
                    <a:pt x="282423" y="74482"/>
                    <a:pt x="280771" y="70012"/>
                    <a:pt x="278560" y="65809"/>
                  </a:cubicBezTo>
                  <a:lnTo>
                    <a:pt x="277710" y="64230"/>
                  </a:lnTo>
                  <a:cubicBezTo>
                    <a:pt x="277443" y="63720"/>
                    <a:pt x="277127" y="63210"/>
                    <a:pt x="276811" y="62700"/>
                  </a:cubicBezTo>
                  <a:cubicBezTo>
                    <a:pt x="276495" y="62190"/>
                    <a:pt x="276179" y="61680"/>
                    <a:pt x="275864" y="61170"/>
                  </a:cubicBezTo>
                  <a:lnTo>
                    <a:pt x="274819" y="59712"/>
                  </a:lnTo>
                  <a:cubicBezTo>
                    <a:pt x="273459" y="57793"/>
                    <a:pt x="272001" y="55947"/>
                    <a:pt x="270422" y="54198"/>
                  </a:cubicBezTo>
                  <a:cubicBezTo>
                    <a:pt x="267313" y="50797"/>
                    <a:pt x="263936" y="47688"/>
                    <a:pt x="260292" y="44870"/>
                  </a:cubicBezTo>
                  <a:cubicBezTo>
                    <a:pt x="253199" y="39307"/>
                    <a:pt x="245668" y="34813"/>
                    <a:pt x="238502" y="30343"/>
                  </a:cubicBezTo>
                  <a:lnTo>
                    <a:pt x="237166" y="29517"/>
                  </a:lnTo>
                  <a:lnTo>
                    <a:pt x="236486" y="29104"/>
                  </a:lnTo>
                  <a:lnTo>
                    <a:pt x="235879" y="28691"/>
                  </a:lnTo>
                  <a:lnTo>
                    <a:pt x="234640" y="27889"/>
                  </a:lnTo>
                  <a:cubicBezTo>
                    <a:pt x="234227" y="27622"/>
                    <a:pt x="233838" y="27331"/>
                    <a:pt x="233425" y="27039"/>
                  </a:cubicBezTo>
                  <a:cubicBezTo>
                    <a:pt x="233012" y="26748"/>
                    <a:pt x="232599" y="26456"/>
                    <a:pt x="232186" y="26165"/>
                  </a:cubicBezTo>
                  <a:lnTo>
                    <a:pt x="230947" y="25242"/>
                  </a:lnTo>
                  <a:cubicBezTo>
                    <a:pt x="230121" y="24659"/>
                    <a:pt x="229295" y="24003"/>
                    <a:pt x="228469" y="23395"/>
                  </a:cubicBezTo>
                  <a:cubicBezTo>
                    <a:pt x="225166" y="20869"/>
                    <a:pt x="221813" y="18173"/>
                    <a:pt x="218315" y="15525"/>
                  </a:cubicBezTo>
                  <a:cubicBezTo>
                    <a:pt x="215309" y="13209"/>
                    <a:pt x="212185" y="11047"/>
                    <a:pt x="208969" y="9051"/>
                  </a:cubicBezTo>
                  <a:lnTo>
                    <a:pt x="208969" y="9051"/>
                  </a:lnTo>
                  <a:cubicBezTo>
                    <a:pt x="209456" y="9356"/>
                    <a:pt x="209940" y="9668"/>
                    <a:pt x="210420" y="9986"/>
                  </a:cubicBezTo>
                  <a:cubicBezTo>
                    <a:pt x="210736" y="10180"/>
                    <a:pt x="211028" y="10375"/>
                    <a:pt x="211343" y="10593"/>
                  </a:cubicBezTo>
                  <a:lnTo>
                    <a:pt x="212242" y="11201"/>
                  </a:lnTo>
                  <a:cubicBezTo>
                    <a:pt x="212849" y="11614"/>
                    <a:pt x="213457" y="12002"/>
                    <a:pt x="214040" y="12415"/>
                  </a:cubicBezTo>
                  <a:cubicBezTo>
                    <a:pt x="215206" y="13266"/>
                    <a:pt x="216372" y="14091"/>
                    <a:pt x="217489" y="14966"/>
                  </a:cubicBezTo>
                  <a:cubicBezTo>
                    <a:pt x="219748" y="16642"/>
                    <a:pt x="221910" y="18367"/>
                    <a:pt x="224072" y="20067"/>
                  </a:cubicBezTo>
                  <a:cubicBezTo>
                    <a:pt x="226210" y="21743"/>
                    <a:pt x="228299" y="23395"/>
                    <a:pt x="230413" y="24974"/>
                  </a:cubicBezTo>
                  <a:cubicBezTo>
                    <a:pt x="232526" y="26553"/>
                    <a:pt x="234591" y="27987"/>
                    <a:pt x="236729" y="29371"/>
                  </a:cubicBezTo>
                  <a:cubicBezTo>
                    <a:pt x="241271" y="32213"/>
                    <a:pt x="245911" y="35056"/>
                    <a:pt x="250551" y="38092"/>
                  </a:cubicBezTo>
                  <a:cubicBezTo>
                    <a:pt x="252883" y="39647"/>
                    <a:pt x="255191" y="41226"/>
                    <a:pt x="257450" y="42902"/>
                  </a:cubicBezTo>
                  <a:cubicBezTo>
                    <a:pt x="258592" y="43728"/>
                    <a:pt x="259709" y="44627"/>
                    <a:pt x="260827" y="45501"/>
                  </a:cubicBezTo>
                  <a:cubicBezTo>
                    <a:pt x="261385" y="45963"/>
                    <a:pt x="261944" y="46424"/>
                    <a:pt x="262503" y="46886"/>
                  </a:cubicBezTo>
                  <a:lnTo>
                    <a:pt x="263329" y="47566"/>
                  </a:lnTo>
                  <a:lnTo>
                    <a:pt x="264130" y="48295"/>
                  </a:lnTo>
                  <a:cubicBezTo>
                    <a:pt x="266317" y="50214"/>
                    <a:pt x="268382" y="52279"/>
                    <a:pt x="270325" y="54441"/>
                  </a:cubicBezTo>
                  <a:lnTo>
                    <a:pt x="271782" y="56117"/>
                  </a:lnTo>
                  <a:cubicBezTo>
                    <a:pt x="272244" y="56676"/>
                    <a:pt x="272706" y="57283"/>
                    <a:pt x="273167" y="57866"/>
                  </a:cubicBezTo>
                  <a:lnTo>
                    <a:pt x="273847" y="58740"/>
                  </a:lnTo>
                  <a:cubicBezTo>
                    <a:pt x="274066" y="59032"/>
                    <a:pt x="274260" y="59348"/>
                    <a:pt x="274503" y="59664"/>
                  </a:cubicBezTo>
                  <a:lnTo>
                    <a:pt x="275766" y="61510"/>
                  </a:lnTo>
                  <a:cubicBezTo>
                    <a:pt x="276544" y="62797"/>
                    <a:pt x="277370" y="64060"/>
                    <a:pt x="278050" y="65396"/>
                  </a:cubicBezTo>
                  <a:lnTo>
                    <a:pt x="278560" y="66392"/>
                  </a:lnTo>
                  <a:lnTo>
                    <a:pt x="278827" y="66903"/>
                  </a:lnTo>
                  <a:cubicBezTo>
                    <a:pt x="278900" y="67073"/>
                    <a:pt x="278997" y="67243"/>
                    <a:pt x="279070" y="67413"/>
                  </a:cubicBezTo>
                  <a:lnTo>
                    <a:pt x="279993" y="69453"/>
                  </a:lnTo>
                  <a:cubicBezTo>
                    <a:pt x="280309" y="70133"/>
                    <a:pt x="280552" y="70838"/>
                    <a:pt x="280844" y="71518"/>
                  </a:cubicBezTo>
                  <a:lnTo>
                    <a:pt x="281232" y="72563"/>
                  </a:lnTo>
                  <a:cubicBezTo>
                    <a:pt x="281378" y="72927"/>
                    <a:pt x="281475" y="73267"/>
                    <a:pt x="281597" y="73632"/>
                  </a:cubicBezTo>
                  <a:cubicBezTo>
                    <a:pt x="281815" y="74336"/>
                    <a:pt x="282058" y="75040"/>
                    <a:pt x="282277" y="75745"/>
                  </a:cubicBezTo>
                  <a:lnTo>
                    <a:pt x="282884" y="77907"/>
                  </a:lnTo>
                  <a:cubicBezTo>
                    <a:pt x="283589" y="80773"/>
                    <a:pt x="284099" y="83688"/>
                    <a:pt x="284390" y="86628"/>
                  </a:cubicBezTo>
                  <a:lnTo>
                    <a:pt x="284536" y="87721"/>
                  </a:lnTo>
                  <a:lnTo>
                    <a:pt x="284609" y="88838"/>
                  </a:lnTo>
                  <a:cubicBezTo>
                    <a:pt x="284657" y="89567"/>
                    <a:pt x="284706" y="90296"/>
                    <a:pt x="284730" y="91025"/>
                  </a:cubicBezTo>
                  <a:cubicBezTo>
                    <a:pt x="284755" y="92507"/>
                    <a:pt x="284779" y="93964"/>
                    <a:pt x="284706" y="95422"/>
                  </a:cubicBezTo>
                  <a:cubicBezTo>
                    <a:pt x="284682" y="96903"/>
                    <a:pt x="284512" y="98337"/>
                    <a:pt x="284414" y="99794"/>
                  </a:cubicBezTo>
                  <a:cubicBezTo>
                    <a:pt x="284317" y="100523"/>
                    <a:pt x="284220" y="101252"/>
                    <a:pt x="284123" y="101980"/>
                  </a:cubicBezTo>
                  <a:lnTo>
                    <a:pt x="284002" y="103074"/>
                  </a:lnTo>
                  <a:lnTo>
                    <a:pt x="283807" y="104142"/>
                  </a:lnTo>
                  <a:cubicBezTo>
                    <a:pt x="283321" y="107009"/>
                    <a:pt x="282641" y="109851"/>
                    <a:pt x="281791" y="112645"/>
                  </a:cubicBezTo>
                  <a:lnTo>
                    <a:pt x="281135" y="114734"/>
                  </a:lnTo>
                  <a:cubicBezTo>
                    <a:pt x="280892" y="115414"/>
                    <a:pt x="280625" y="116094"/>
                    <a:pt x="280382" y="116799"/>
                  </a:cubicBezTo>
                  <a:lnTo>
                    <a:pt x="279993" y="117819"/>
                  </a:lnTo>
                  <a:cubicBezTo>
                    <a:pt x="279872" y="118159"/>
                    <a:pt x="279726" y="118499"/>
                    <a:pt x="279580" y="118839"/>
                  </a:cubicBezTo>
                  <a:cubicBezTo>
                    <a:pt x="279289" y="119495"/>
                    <a:pt x="279022" y="120175"/>
                    <a:pt x="278706" y="120856"/>
                  </a:cubicBezTo>
                  <a:cubicBezTo>
                    <a:pt x="278074" y="122167"/>
                    <a:pt x="277491" y="123503"/>
                    <a:pt x="276762" y="124767"/>
                  </a:cubicBezTo>
                  <a:lnTo>
                    <a:pt x="276252" y="125738"/>
                  </a:lnTo>
                  <a:lnTo>
                    <a:pt x="275985" y="126224"/>
                  </a:lnTo>
                  <a:lnTo>
                    <a:pt x="275694" y="126710"/>
                  </a:lnTo>
                  <a:lnTo>
                    <a:pt x="274576" y="128580"/>
                  </a:lnTo>
                  <a:cubicBezTo>
                    <a:pt x="271442" y="133609"/>
                    <a:pt x="267604" y="138152"/>
                    <a:pt x="263159" y="142063"/>
                  </a:cubicBezTo>
                  <a:lnTo>
                    <a:pt x="262333" y="142816"/>
                  </a:lnTo>
                  <a:cubicBezTo>
                    <a:pt x="262041" y="143059"/>
                    <a:pt x="261750" y="143277"/>
                    <a:pt x="261458" y="143520"/>
                  </a:cubicBezTo>
                  <a:cubicBezTo>
                    <a:pt x="260875" y="144006"/>
                    <a:pt x="260292" y="144443"/>
                    <a:pt x="259709" y="144905"/>
                  </a:cubicBezTo>
                  <a:cubicBezTo>
                    <a:pt x="258495" y="145755"/>
                    <a:pt x="257280" y="146678"/>
                    <a:pt x="256017" y="147431"/>
                  </a:cubicBezTo>
                  <a:lnTo>
                    <a:pt x="255094" y="148014"/>
                  </a:lnTo>
                  <a:lnTo>
                    <a:pt x="254632" y="148330"/>
                  </a:lnTo>
                  <a:lnTo>
                    <a:pt x="254195" y="148621"/>
                  </a:lnTo>
                  <a:lnTo>
                    <a:pt x="252276" y="149715"/>
                  </a:lnTo>
                  <a:cubicBezTo>
                    <a:pt x="251644" y="150079"/>
                    <a:pt x="250988" y="150395"/>
                    <a:pt x="250357" y="150735"/>
                  </a:cubicBezTo>
                  <a:lnTo>
                    <a:pt x="249385" y="151245"/>
                  </a:lnTo>
                  <a:lnTo>
                    <a:pt x="248389" y="151707"/>
                  </a:lnTo>
                  <a:cubicBezTo>
                    <a:pt x="243166" y="154160"/>
                    <a:pt x="237749" y="156103"/>
                    <a:pt x="232162" y="157561"/>
                  </a:cubicBezTo>
                  <a:cubicBezTo>
                    <a:pt x="229417" y="158290"/>
                    <a:pt x="226672" y="158921"/>
                    <a:pt x="223902" y="159480"/>
                  </a:cubicBezTo>
                  <a:cubicBezTo>
                    <a:pt x="221133" y="160039"/>
                    <a:pt x="218364" y="160525"/>
                    <a:pt x="215619" y="160962"/>
                  </a:cubicBezTo>
                  <a:lnTo>
                    <a:pt x="213554" y="161278"/>
                  </a:lnTo>
                  <a:cubicBezTo>
                    <a:pt x="212849" y="161399"/>
                    <a:pt x="212169" y="161496"/>
                    <a:pt x="211465" y="161569"/>
                  </a:cubicBezTo>
                  <a:lnTo>
                    <a:pt x="207335" y="162128"/>
                  </a:lnTo>
                  <a:lnTo>
                    <a:pt x="203181" y="162662"/>
                  </a:lnTo>
                  <a:cubicBezTo>
                    <a:pt x="201796" y="162808"/>
                    <a:pt x="200412" y="162954"/>
                    <a:pt x="199027" y="163100"/>
                  </a:cubicBezTo>
                  <a:cubicBezTo>
                    <a:pt x="196234" y="163367"/>
                    <a:pt x="193464" y="163707"/>
                    <a:pt x="190646" y="163853"/>
                  </a:cubicBezTo>
                  <a:lnTo>
                    <a:pt x="186444" y="164168"/>
                  </a:lnTo>
                  <a:cubicBezTo>
                    <a:pt x="185059" y="164266"/>
                    <a:pt x="183650" y="164387"/>
                    <a:pt x="182241" y="164436"/>
                  </a:cubicBezTo>
                  <a:cubicBezTo>
                    <a:pt x="182897" y="164217"/>
                    <a:pt x="184816" y="163901"/>
                    <a:pt x="181561" y="163901"/>
                  </a:cubicBezTo>
                  <a:lnTo>
                    <a:pt x="183699" y="163804"/>
                  </a:lnTo>
                  <a:lnTo>
                    <a:pt x="185812" y="163610"/>
                  </a:lnTo>
                  <a:lnTo>
                    <a:pt x="190063" y="163270"/>
                  </a:lnTo>
                  <a:lnTo>
                    <a:pt x="192201" y="163075"/>
                  </a:lnTo>
                  <a:lnTo>
                    <a:pt x="193246" y="163002"/>
                  </a:lnTo>
                  <a:lnTo>
                    <a:pt x="194314" y="162881"/>
                  </a:lnTo>
                  <a:lnTo>
                    <a:pt x="198541" y="162419"/>
                  </a:lnTo>
                  <a:lnTo>
                    <a:pt x="202768" y="161958"/>
                  </a:lnTo>
                  <a:lnTo>
                    <a:pt x="206971" y="161375"/>
                  </a:lnTo>
                  <a:cubicBezTo>
                    <a:pt x="209764" y="160986"/>
                    <a:pt x="212558" y="160597"/>
                    <a:pt x="215352" y="160160"/>
                  </a:cubicBezTo>
                  <a:cubicBezTo>
                    <a:pt x="218145" y="159699"/>
                    <a:pt x="220939" y="159213"/>
                    <a:pt x="223732" y="158630"/>
                  </a:cubicBezTo>
                  <a:cubicBezTo>
                    <a:pt x="226526" y="158047"/>
                    <a:pt x="229320" y="157415"/>
                    <a:pt x="232089" y="156662"/>
                  </a:cubicBezTo>
                  <a:cubicBezTo>
                    <a:pt x="234858" y="155909"/>
                    <a:pt x="237603" y="155059"/>
                    <a:pt x="240324" y="154087"/>
                  </a:cubicBezTo>
                  <a:cubicBezTo>
                    <a:pt x="241028" y="153844"/>
                    <a:pt x="241684" y="153553"/>
                    <a:pt x="242365" y="153310"/>
                  </a:cubicBezTo>
                  <a:lnTo>
                    <a:pt x="243385" y="152921"/>
                  </a:lnTo>
                  <a:cubicBezTo>
                    <a:pt x="243725" y="152775"/>
                    <a:pt x="244065" y="152630"/>
                    <a:pt x="244381" y="152484"/>
                  </a:cubicBezTo>
                  <a:cubicBezTo>
                    <a:pt x="245061" y="152217"/>
                    <a:pt x="245717" y="151925"/>
                    <a:pt x="246397" y="151634"/>
                  </a:cubicBezTo>
                  <a:lnTo>
                    <a:pt x="248389" y="150711"/>
                  </a:lnTo>
                  <a:cubicBezTo>
                    <a:pt x="249045" y="150395"/>
                    <a:pt x="249677" y="150055"/>
                    <a:pt x="250332" y="149715"/>
                  </a:cubicBezTo>
                  <a:cubicBezTo>
                    <a:pt x="250988" y="149374"/>
                    <a:pt x="251644" y="149034"/>
                    <a:pt x="252276" y="148670"/>
                  </a:cubicBezTo>
                  <a:lnTo>
                    <a:pt x="254195" y="147553"/>
                  </a:lnTo>
                  <a:lnTo>
                    <a:pt x="256041" y="146387"/>
                  </a:lnTo>
                  <a:cubicBezTo>
                    <a:pt x="258543" y="144759"/>
                    <a:pt x="260924" y="142937"/>
                    <a:pt x="263134" y="140945"/>
                  </a:cubicBezTo>
                  <a:lnTo>
                    <a:pt x="263960" y="140192"/>
                  </a:lnTo>
                  <a:lnTo>
                    <a:pt x="264762" y="139415"/>
                  </a:lnTo>
                  <a:cubicBezTo>
                    <a:pt x="265272" y="138905"/>
                    <a:pt x="265831" y="138394"/>
                    <a:pt x="266341" y="137836"/>
                  </a:cubicBezTo>
                  <a:lnTo>
                    <a:pt x="267847" y="136208"/>
                  </a:lnTo>
                  <a:lnTo>
                    <a:pt x="268212" y="135795"/>
                  </a:lnTo>
                  <a:lnTo>
                    <a:pt x="268552" y="135358"/>
                  </a:lnTo>
                  <a:lnTo>
                    <a:pt x="269256" y="134508"/>
                  </a:lnTo>
                  <a:cubicBezTo>
                    <a:pt x="270228" y="133390"/>
                    <a:pt x="271078" y="132176"/>
                    <a:pt x="271953" y="130985"/>
                  </a:cubicBezTo>
                  <a:cubicBezTo>
                    <a:pt x="272778" y="129771"/>
                    <a:pt x="273629" y="128556"/>
                    <a:pt x="274382" y="127293"/>
                  </a:cubicBezTo>
                  <a:lnTo>
                    <a:pt x="274916" y="126346"/>
                  </a:lnTo>
                  <a:lnTo>
                    <a:pt x="275208" y="125860"/>
                  </a:lnTo>
                  <a:lnTo>
                    <a:pt x="275451" y="125374"/>
                  </a:lnTo>
                  <a:lnTo>
                    <a:pt x="276519" y="123455"/>
                  </a:lnTo>
                  <a:cubicBezTo>
                    <a:pt x="276860" y="122799"/>
                    <a:pt x="277151" y="122119"/>
                    <a:pt x="277491" y="121463"/>
                  </a:cubicBezTo>
                  <a:lnTo>
                    <a:pt x="277953" y="120467"/>
                  </a:lnTo>
                  <a:lnTo>
                    <a:pt x="278390" y="119471"/>
                  </a:lnTo>
                  <a:cubicBezTo>
                    <a:pt x="279556" y="116774"/>
                    <a:pt x="280552" y="114005"/>
                    <a:pt x="281378" y="111187"/>
                  </a:cubicBezTo>
                  <a:lnTo>
                    <a:pt x="281961" y="109074"/>
                  </a:lnTo>
                  <a:cubicBezTo>
                    <a:pt x="282131" y="108369"/>
                    <a:pt x="282277" y="107641"/>
                    <a:pt x="282447" y="106936"/>
                  </a:cubicBezTo>
                  <a:lnTo>
                    <a:pt x="282690" y="105867"/>
                  </a:lnTo>
                  <a:lnTo>
                    <a:pt x="282884" y="104774"/>
                  </a:lnTo>
                  <a:cubicBezTo>
                    <a:pt x="283006" y="104045"/>
                    <a:pt x="283151" y="103341"/>
                    <a:pt x="283248" y="102612"/>
                  </a:cubicBezTo>
                  <a:cubicBezTo>
                    <a:pt x="283686" y="99697"/>
                    <a:pt x="283929" y="96758"/>
                    <a:pt x="283977" y="93818"/>
                  </a:cubicBezTo>
                  <a:cubicBezTo>
                    <a:pt x="284026" y="90879"/>
                    <a:pt x="283856" y="87915"/>
                    <a:pt x="283491" y="85000"/>
                  </a:cubicBezTo>
                  <a:cubicBezTo>
                    <a:pt x="283394" y="84247"/>
                    <a:pt x="283273" y="83518"/>
                    <a:pt x="283151" y="82790"/>
                  </a:cubicBezTo>
                  <a:lnTo>
                    <a:pt x="282981" y="81697"/>
                  </a:lnTo>
                  <a:lnTo>
                    <a:pt x="282763" y="80603"/>
                  </a:lnTo>
                  <a:cubicBezTo>
                    <a:pt x="282593" y="79875"/>
                    <a:pt x="282471" y="79146"/>
                    <a:pt x="282277" y="78417"/>
                  </a:cubicBezTo>
                  <a:lnTo>
                    <a:pt x="281694" y="76255"/>
                  </a:lnTo>
                  <a:cubicBezTo>
                    <a:pt x="281621" y="75891"/>
                    <a:pt x="281499" y="75551"/>
                    <a:pt x="281378" y="75186"/>
                  </a:cubicBezTo>
                  <a:lnTo>
                    <a:pt x="281038" y="74117"/>
                  </a:lnTo>
                  <a:lnTo>
                    <a:pt x="280698" y="73049"/>
                  </a:lnTo>
                  <a:cubicBezTo>
                    <a:pt x="280576" y="72708"/>
                    <a:pt x="280431" y="72344"/>
                    <a:pt x="280285" y="72004"/>
                  </a:cubicBezTo>
                  <a:cubicBezTo>
                    <a:pt x="280018" y="71324"/>
                    <a:pt x="279750" y="70595"/>
                    <a:pt x="279483" y="69915"/>
                  </a:cubicBezTo>
                  <a:lnTo>
                    <a:pt x="278536" y="67874"/>
                  </a:lnTo>
                  <a:cubicBezTo>
                    <a:pt x="278244" y="67170"/>
                    <a:pt x="277880" y="66514"/>
                    <a:pt x="277515" y="65858"/>
                  </a:cubicBezTo>
                  <a:cubicBezTo>
                    <a:pt x="277175" y="65178"/>
                    <a:pt x="276835" y="64498"/>
                    <a:pt x="276447" y="63866"/>
                  </a:cubicBezTo>
                  <a:lnTo>
                    <a:pt x="275256" y="61923"/>
                  </a:lnTo>
                  <a:cubicBezTo>
                    <a:pt x="274843" y="61291"/>
                    <a:pt x="274406" y="60684"/>
                    <a:pt x="273993" y="60052"/>
                  </a:cubicBezTo>
                  <a:cubicBezTo>
                    <a:pt x="273774" y="59736"/>
                    <a:pt x="273556" y="59445"/>
                    <a:pt x="273337" y="59129"/>
                  </a:cubicBezTo>
                  <a:lnTo>
                    <a:pt x="272657" y="58255"/>
                  </a:lnTo>
                  <a:cubicBezTo>
                    <a:pt x="272171" y="57672"/>
                    <a:pt x="271758" y="57064"/>
                    <a:pt x="271272" y="56506"/>
                  </a:cubicBezTo>
                  <a:lnTo>
                    <a:pt x="269815" y="54805"/>
                  </a:lnTo>
                  <a:cubicBezTo>
                    <a:pt x="269572" y="54514"/>
                    <a:pt x="269329" y="54246"/>
                    <a:pt x="269062" y="53979"/>
                  </a:cubicBezTo>
                  <a:lnTo>
                    <a:pt x="268309" y="53178"/>
                  </a:lnTo>
                  <a:cubicBezTo>
                    <a:pt x="267313" y="52084"/>
                    <a:pt x="266244" y="51113"/>
                    <a:pt x="265199" y="50068"/>
                  </a:cubicBezTo>
                  <a:cubicBezTo>
                    <a:pt x="264106" y="49096"/>
                    <a:pt x="263037" y="48100"/>
                    <a:pt x="261920" y="47202"/>
                  </a:cubicBezTo>
                  <a:cubicBezTo>
                    <a:pt x="257474" y="43461"/>
                    <a:pt x="252762" y="40230"/>
                    <a:pt x="248049" y="37193"/>
                  </a:cubicBezTo>
                  <a:cubicBezTo>
                    <a:pt x="245693" y="35687"/>
                    <a:pt x="243361" y="34230"/>
                    <a:pt x="241004" y="32772"/>
                  </a:cubicBezTo>
                  <a:lnTo>
                    <a:pt x="237506" y="30610"/>
                  </a:lnTo>
                  <a:lnTo>
                    <a:pt x="236656" y="30076"/>
                  </a:lnTo>
                  <a:lnTo>
                    <a:pt x="236219" y="29784"/>
                  </a:lnTo>
                  <a:lnTo>
                    <a:pt x="235806" y="29541"/>
                  </a:lnTo>
                  <a:lnTo>
                    <a:pt x="234178" y="28472"/>
                  </a:lnTo>
                  <a:cubicBezTo>
                    <a:pt x="229878" y="25557"/>
                    <a:pt x="225627" y="22156"/>
                    <a:pt x="221206" y="18731"/>
                  </a:cubicBezTo>
                  <a:cubicBezTo>
                    <a:pt x="218971" y="17031"/>
                    <a:pt x="216712" y="15306"/>
                    <a:pt x="214331" y="13630"/>
                  </a:cubicBezTo>
                  <a:cubicBezTo>
                    <a:pt x="213190" y="12804"/>
                    <a:pt x="211951" y="12002"/>
                    <a:pt x="210736" y="11176"/>
                  </a:cubicBezTo>
                  <a:cubicBezTo>
                    <a:pt x="209473" y="10399"/>
                    <a:pt x="208210" y="9622"/>
                    <a:pt x="206898" y="8844"/>
                  </a:cubicBezTo>
                  <a:cubicBezTo>
                    <a:pt x="205610" y="8067"/>
                    <a:pt x="204226" y="7387"/>
                    <a:pt x="202865" y="6707"/>
                  </a:cubicBezTo>
                  <a:cubicBezTo>
                    <a:pt x="201456" y="6051"/>
                    <a:pt x="200072" y="5395"/>
                    <a:pt x="198541" y="4885"/>
                  </a:cubicBezTo>
                  <a:lnTo>
                    <a:pt x="197424" y="4472"/>
                  </a:lnTo>
                  <a:cubicBezTo>
                    <a:pt x="197059" y="4326"/>
                    <a:pt x="196695" y="4229"/>
                    <a:pt x="196306" y="4132"/>
                  </a:cubicBezTo>
                  <a:lnTo>
                    <a:pt x="194047" y="3476"/>
                  </a:lnTo>
                  <a:cubicBezTo>
                    <a:pt x="193318" y="3257"/>
                    <a:pt x="192541" y="3111"/>
                    <a:pt x="191812" y="2941"/>
                  </a:cubicBezTo>
                  <a:cubicBezTo>
                    <a:pt x="191059" y="2796"/>
                    <a:pt x="190306" y="2601"/>
                    <a:pt x="189553" y="2504"/>
                  </a:cubicBezTo>
                  <a:lnTo>
                    <a:pt x="189747" y="1435"/>
                  </a:lnTo>
                  <a:lnTo>
                    <a:pt x="188144" y="1168"/>
                  </a:lnTo>
                  <a:cubicBezTo>
                    <a:pt x="187610" y="1071"/>
                    <a:pt x="187051" y="949"/>
                    <a:pt x="186541" y="901"/>
                  </a:cubicBezTo>
                  <a:lnTo>
                    <a:pt x="183334" y="512"/>
                  </a:lnTo>
                  <a:lnTo>
                    <a:pt x="180152" y="245"/>
                  </a:lnTo>
                  <a:cubicBezTo>
                    <a:pt x="179107" y="172"/>
                    <a:pt x="178063" y="148"/>
                    <a:pt x="176994" y="99"/>
                  </a:cubicBezTo>
                  <a:cubicBezTo>
                    <a:pt x="175288" y="30"/>
                    <a:pt x="173586" y="1"/>
                    <a:pt x="171889" y="1"/>
                  </a:cubicBezTo>
                  <a:close/>
                </a:path>
              </a:pathLst>
            </a:custGeom>
            <a:solidFill>
              <a:srgbClr val="35C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7" name="Google Shape;1817;p21"/>
          <p:cNvGrpSpPr/>
          <p:nvPr/>
        </p:nvGrpSpPr>
        <p:grpSpPr>
          <a:xfrm rot="-6299748">
            <a:off x="5924141" y="-905423"/>
            <a:ext cx="4860831" cy="3522944"/>
            <a:chOff x="879525" y="238350"/>
            <a:chExt cx="5929900" cy="5134125"/>
          </a:xfrm>
        </p:grpSpPr>
        <p:sp>
          <p:nvSpPr>
            <p:cNvPr id="1818" name="Google Shape;1818;p21"/>
            <p:cNvSpPr/>
            <p:nvPr/>
          </p:nvSpPr>
          <p:spPr>
            <a:xfrm>
              <a:off x="879525" y="350950"/>
              <a:ext cx="5929900" cy="4895750"/>
            </a:xfrm>
            <a:custGeom>
              <a:rect b="b" l="l" r="r" t="t"/>
              <a:pathLst>
                <a:path extrusionOk="0" h="195830" w="237196">
                  <a:moveTo>
                    <a:pt x="182493" y="0"/>
                  </a:moveTo>
                  <a:cubicBezTo>
                    <a:pt x="160794" y="0"/>
                    <a:pt x="136857" y="13684"/>
                    <a:pt x="125770" y="46667"/>
                  </a:cubicBezTo>
                  <a:cubicBezTo>
                    <a:pt x="112501" y="86475"/>
                    <a:pt x="99703" y="101135"/>
                    <a:pt x="82683" y="101135"/>
                  </a:cubicBezTo>
                  <a:cubicBezTo>
                    <a:pt x="77764" y="101135"/>
                    <a:pt x="72494" y="99911"/>
                    <a:pt x="66757" y="97716"/>
                  </a:cubicBezTo>
                  <a:cubicBezTo>
                    <a:pt x="59909" y="95081"/>
                    <a:pt x="53433" y="93896"/>
                    <a:pt x="47460" y="93896"/>
                  </a:cubicBezTo>
                  <a:cubicBezTo>
                    <a:pt x="17332" y="93896"/>
                    <a:pt x="1" y="124030"/>
                    <a:pt x="12313" y="150071"/>
                  </a:cubicBezTo>
                  <a:cubicBezTo>
                    <a:pt x="19223" y="164795"/>
                    <a:pt x="29540" y="168076"/>
                    <a:pt x="41648" y="168076"/>
                  </a:cubicBezTo>
                  <a:cubicBezTo>
                    <a:pt x="51382" y="168076"/>
                    <a:pt x="62272" y="165955"/>
                    <a:pt x="73479" y="165955"/>
                  </a:cubicBezTo>
                  <a:cubicBezTo>
                    <a:pt x="86528" y="165955"/>
                    <a:pt x="100005" y="168830"/>
                    <a:pt x="112584" y="181275"/>
                  </a:cubicBezTo>
                  <a:cubicBezTo>
                    <a:pt x="123109" y="191650"/>
                    <a:pt x="135906" y="195830"/>
                    <a:pt x="148277" y="195830"/>
                  </a:cubicBezTo>
                  <a:cubicBezTo>
                    <a:pt x="168129" y="195830"/>
                    <a:pt x="186885" y="185066"/>
                    <a:pt x="193400" y="171875"/>
                  </a:cubicBezTo>
                  <a:cubicBezTo>
                    <a:pt x="213115" y="132315"/>
                    <a:pt x="187003" y="136231"/>
                    <a:pt x="220818" y="61420"/>
                  </a:cubicBezTo>
                  <a:cubicBezTo>
                    <a:pt x="237196" y="25134"/>
                    <a:pt x="211900" y="0"/>
                    <a:pt x="182493" y="0"/>
                  </a:cubicBezTo>
                  <a:close/>
                </a:path>
              </a:pathLst>
            </a:custGeom>
            <a:solidFill>
              <a:srgbClr val="5EA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1"/>
            <p:cNvSpPr/>
            <p:nvPr/>
          </p:nvSpPr>
          <p:spPr>
            <a:xfrm>
              <a:off x="945800" y="238350"/>
              <a:ext cx="5695725" cy="5134125"/>
            </a:xfrm>
            <a:custGeom>
              <a:rect b="b" l="l" r="r" t="t"/>
              <a:pathLst>
                <a:path extrusionOk="0" h="205365" w="227829">
                  <a:moveTo>
                    <a:pt x="206027" y="18003"/>
                  </a:moveTo>
                  <a:lnTo>
                    <a:pt x="206027" y="18003"/>
                  </a:lnTo>
                  <a:cubicBezTo>
                    <a:pt x="208273" y="19839"/>
                    <a:pt x="210274" y="21959"/>
                    <a:pt x="212031" y="24275"/>
                  </a:cubicBezTo>
                  <a:lnTo>
                    <a:pt x="210464" y="22056"/>
                  </a:lnTo>
                  <a:lnTo>
                    <a:pt x="208506" y="20097"/>
                  </a:lnTo>
                  <a:cubicBezTo>
                    <a:pt x="207853" y="19445"/>
                    <a:pt x="207070" y="18922"/>
                    <a:pt x="206417" y="18270"/>
                  </a:cubicBezTo>
                  <a:cubicBezTo>
                    <a:pt x="206283" y="18181"/>
                    <a:pt x="206154" y="18092"/>
                    <a:pt x="206027" y="18003"/>
                  </a:cubicBezTo>
                  <a:close/>
                  <a:moveTo>
                    <a:pt x="180437" y="1544"/>
                  </a:moveTo>
                  <a:cubicBezTo>
                    <a:pt x="180872" y="1544"/>
                    <a:pt x="181307" y="1548"/>
                    <a:pt x="181741" y="1558"/>
                  </a:cubicBezTo>
                  <a:cubicBezTo>
                    <a:pt x="188008" y="1819"/>
                    <a:pt x="194144" y="3255"/>
                    <a:pt x="199889" y="5605"/>
                  </a:cubicBezTo>
                  <a:cubicBezTo>
                    <a:pt x="205633" y="8086"/>
                    <a:pt x="210856" y="11611"/>
                    <a:pt x="215164" y="16181"/>
                  </a:cubicBezTo>
                  <a:cubicBezTo>
                    <a:pt x="219473" y="20881"/>
                    <a:pt x="222606" y="26495"/>
                    <a:pt x="224304" y="32501"/>
                  </a:cubicBezTo>
                  <a:cubicBezTo>
                    <a:pt x="224695" y="33806"/>
                    <a:pt x="224956" y="34981"/>
                    <a:pt x="225087" y="36287"/>
                  </a:cubicBezTo>
                  <a:cubicBezTo>
                    <a:pt x="225146" y="36584"/>
                    <a:pt x="225199" y="36875"/>
                    <a:pt x="225247" y="37162"/>
                  </a:cubicBezTo>
                  <a:lnTo>
                    <a:pt x="225247" y="37162"/>
                  </a:lnTo>
                  <a:cubicBezTo>
                    <a:pt x="225195" y="36909"/>
                    <a:pt x="225141" y="36660"/>
                    <a:pt x="225087" y="36417"/>
                  </a:cubicBezTo>
                  <a:cubicBezTo>
                    <a:pt x="224956" y="35112"/>
                    <a:pt x="224695" y="33806"/>
                    <a:pt x="224304" y="32631"/>
                  </a:cubicBezTo>
                  <a:cubicBezTo>
                    <a:pt x="222606" y="26495"/>
                    <a:pt x="219342" y="20881"/>
                    <a:pt x="214903" y="16181"/>
                  </a:cubicBezTo>
                  <a:cubicBezTo>
                    <a:pt x="210595" y="11611"/>
                    <a:pt x="205242" y="8086"/>
                    <a:pt x="199366" y="5736"/>
                  </a:cubicBezTo>
                  <a:cubicBezTo>
                    <a:pt x="193028" y="3172"/>
                    <a:pt x="186263" y="1890"/>
                    <a:pt x="179494" y="1890"/>
                  </a:cubicBezTo>
                  <a:cubicBezTo>
                    <a:pt x="173853" y="1890"/>
                    <a:pt x="168210" y="2780"/>
                    <a:pt x="162810" y="4561"/>
                  </a:cubicBezTo>
                  <a:cubicBezTo>
                    <a:pt x="156934" y="6388"/>
                    <a:pt x="151320" y="9261"/>
                    <a:pt x="146228" y="12786"/>
                  </a:cubicBezTo>
                  <a:cubicBezTo>
                    <a:pt x="141398" y="16442"/>
                    <a:pt x="136959" y="20750"/>
                    <a:pt x="133172" y="25581"/>
                  </a:cubicBezTo>
                  <a:cubicBezTo>
                    <a:pt x="131644" y="27547"/>
                    <a:pt x="130115" y="29604"/>
                    <a:pt x="128739" y="31752"/>
                  </a:cubicBezTo>
                  <a:lnTo>
                    <a:pt x="128739" y="31752"/>
                  </a:lnTo>
                  <a:lnTo>
                    <a:pt x="129386" y="30673"/>
                  </a:lnTo>
                  <a:cubicBezTo>
                    <a:pt x="129778" y="30020"/>
                    <a:pt x="130300" y="29367"/>
                    <a:pt x="130692" y="28714"/>
                  </a:cubicBezTo>
                  <a:lnTo>
                    <a:pt x="133433" y="25059"/>
                  </a:lnTo>
                  <a:cubicBezTo>
                    <a:pt x="137350" y="20228"/>
                    <a:pt x="141789" y="15919"/>
                    <a:pt x="146751" y="12264"/>
                  </a:cubicBezTo>
                  <a:cubicBezTo>
                    <a:pt x="151842" y="8739"/>
                    <a:pt x="157457" y="5997"/>
                    <a:pt x="163462" y="4169"/>
                  </a:cubicBezTo>
                  <a:cubicBezTo>
                    <a:pt x="168922" y="2349"/>
                    <a:pt x="174720" y="1544"/>
                    <a:pt x="180437" y="1544"/>
                  </a:cubicBezTo>
                  <a:close/>
                  <a:moveTo>
                    <a:pt x="225608" y="40063"/>
                  </a:moveTo>
                  <a:cubicBezTo>
                    <a:pt x="225608" y="40067"/>
                    <a:pt x="225609" y="40070"/>
                    <a:pt x="225609" y="40073"/>
                  </a:cubicBezTo>
                  <a:lnTo>
                    <a:pt x="225740" y="43859"/>
                  </a:lnTo>
                  <a:lnTo>
                    <a:pt x="225735" y="43990"/>
                  </a:lnTo>
                  <a:lnTo>
                    <a:pt x="225609" y="40204"/>
                  </a:lnTo>
                  <a:cubicBezTo>
                    <a:pt x="225609" y="40157"/>
                    <a:pt x="225609" y="40110"/>
                    <a:pt x="225608" y="40063"/>
                  </a:cubicBezTo>
                  <a:close/>
                  <a:moveTo>
                    <a:pt x="127845" y="33228"/>
                  </a:moveTo>
                  <a:cubicBezTo>
                    <a:pt x="127202" y="34465"/>
                    <a:pt x="126349" y="35702"/>
                    <a:pt x="125730" y="36940"/>
                  </a:cubicBezTo>
                  <a:lnTo>
                    <a:pt x="123772" y="40987"/>
                  </a:lnTo>
                  <a:lnTo>
                    <a:pt x="122728" y="43076"/>
                  </a:lnTo>
                  <a:lnTo>
                    <a:pt x="121944" y="45165"/>
                  </a:lnTo>
                  <a:lnTo>
                    <a:pt x="120671" y="48298"/>
                  </a:lnTo>
                  <a:lnTo>
                    <a:pt x="121944" y="44904"/>
                  </a:lnTo>
                  <a:cubicBezTo>
                    <a:pt x="122205" y="44121"/>
                    <a:pt x="122466" y="43468"/>
                    <a:pt x="122858" y="42684"/>
                  </a:cubicBezTo>
                  <a:lnTo>
                    <a:pt x="123772" y="40726"/>
                  </a:lnTo>
                  <a:lnTo>
                    <a:pt x="125861" y="36548"/>
                  </a:lnTo>
                  <a:cubicBezTo>
                    <a:pt x="126414" y="35441"/>
                    <a:pt x="127155" y="34334"/>
                    <a:pt x="127845" y="33228"/>
                  </a:cubicBezTo>
                  <a:close/>
                  <a:moveTo>
                    <a:pt x="225723" y="44365"/>
                  </a:moveTo>
                  <a:lnTo>
                    <a:pt x="225609" y="47776"/>
                  </a:lnTo>
                  <a:cubicBezTo>
                    <a:pt x="225479" y="48951"/>
                    <a:pt x="225348" y="50257"/>
                    <a:pt x="225087" y="51432"/>
                  </a:cubicBezTo>
                  <a:cubicBezTo>
                    <a:pt x="224826" y="52738"/>
                    <a:pt x="224695" y="54043"/>
                    <a:pt x="224304" y="55218"/>
                  </a:cubicBezTo>
                  <a:cubicBezTo>
                    <a:pt x="224565" y="54043"/>
                    <a:pt x="224826" y="52868"/>
                    <a:pt x="224956" y="51562"/>
                  </a:cubicBezTo>
                  <a:lnTo>
                    <a:pt x="225348" y="49735"/>
                  </a:lnTo>
                  <a:cubicBezTo>
                    <a:pt x="225479" y="49082"/>
                    <a:pt x="225479" y="48429"/>
                    <a:pt x="225479" y="47907"/>
                  </a:cubicBezTo>
                  <a:lnTo>
                    <a:pt x="225723" y="44365"/>
                  </a:lnTo>
                  <a:close/>
                  <a:moveTo>
                    <a:pt x="118815" y="53361"/>
                  </a:moveTo>
                  <a:lnTo>
                    <a:pt x="118815" y="53361"/>
                  </a:lnTo>
                  <a:cubicBezTo>
                    <a:pt x="118357" y="54687"/>
                    <a:pt x="117899" y="55997"/>
                    <a:pt x="117375" y="57307"/>
                  </a:cubicBezTo>
                  <a:lnTo>
                    <a:pt x="118815" y="53361"/>
                  </a:lnTo>
                  <a:close/>
                  <a:moveTo>
                    <a:pt x="178999" y="7417"/>
                  </a:moveTo>
                  <a:cubicBezTo>
                    <a:pt x="181891" y="7417"/>
                    <a:pt x="184798" y="7683"/>
                    <a:pt x="187616" y="8216"/>
                  </a:cubicBezTo>
                  <a:cubicBezTo>
                    <a:pt x="194405" y="9261"/>
                    <a:pt x="200803" y="11872"/>
                    <a:pt x="206286" y="16050"/>
                  </a:cubicBezTo>
                  <a:cubicBezTo>
                    <a:pt x="211509" y="19967"/>
                    <a:pt x="215556" y="25320"/>
                    <a:pt x="217906" y="31456"/>
                  </a:cubicBezTo>
                  <a:cubicBezTo>
                    <a:pt x="218522" y="33158"/>
                    <a:pt x="218997" y="34900"/>
                    <a:pt x="219339" y="36666"/>
                  </a:cubicBezTo>
                  <a:lnTo>
                    <a:pt x="219339" y="36666"/>
                  </a:lnTo>
                  <a:cubicBezTo>
                    <a:pt x="218667" y="33287"/>
                    <a:pt x="217483" y="30031"/>
                    <a:pt x="215817" y="27017"/>
                  </a:cubicBezTo>
                  <a:cubicBezTo>
                    <a:pt x="212945" y="22056"/>
                    <a:pt x="208897" y="17747"/>
                    <a:pt x="204067" y="14744"/>
                  </a:cubicBezTo>
                  <a:cubicBezTo>
                    <a:pt x="196724" y="10010"/>
                    <a:pt x="188167" y="7564"/>
                    <a:pt x="179558" y="7564"/>
                  </a:cubicBezTo>
                  <a:cubicBezTo>
                    <a:pt x="176532" y="7564"/>
                    <a:pt x="173500" y="7866"/>
                    <a:pt x="170513" y="8477"/>
                  </a:cubicBezTo>
                  <a:cubicBezTo>
                    <a:pt x="164637" y="9522"/>
                    <a:pt x="159023" y="11741"/>
                    <a:pt x="153931" y="14744"/>
                  </a:cubicBezTo>
                  <a:cubicBezTo>
                    <a:pt x="148840" y="17747"/>
                    <a:pt x="144270" y="21664"/>
                    <a:pt x="140484" y="26234"/>
                  </a:cubicBezTo>
                  <a:lnTo>
                    <a:pt x="139048" y="27800"/>
                  </a:lnTo>
                  <a:cubicBezTo>
                    <a:pt x="138525" y="28323"/>
                    <a:pt x="138003" y="28975"/>
                    <a:pt x="137611" y="29628"/>
                  </a:cubicBezTo>
                  <a:lnTo>
                    <a:pt x="135000" y="33284"/>
                  </a:lnTo>
                  <a:cubicBezTo>
                    <a:pt x="134086" y="34459"/>
                    <a:pt x="133433" y="35765"/>
                    <a:pt x="132650" y="37070"/>
                  </a:cubicBezTo>
                  <a:lnTo>
                    <a:pt x="131475" y="39029"/>
                  </a:lnTo>
                  <a:cubicBezTo>
                    <a:pt x="131083" y="39681"/>
                    <a:pt x="130822" y="40334"/>
                    <a:pt x="130431" y="41118"/>
                  </a:cubicBezTo>
                  <a:lnTo>
                    <a:pt x="128603" y="45165"/>
                  </a:lnTo>
                  <a:cubicBezTo>
                    <a:pt x="127950" y="46471"/>
                    <a:pt x="127428" y="47907"/>
                    <a:pt x="126905" y="49343"/>
                  </a:cubicBezTo>
                  <a:cubicBezTo>
                    <a:pt x="125861" y="52085"/>
                    <a:pt x="124816" y="55088"/>
                    <a:pt x="123772" y="58091"/>
                  </a:cubicBezTo>
                  <a:cubicBezTo>
                    <a:pt x="121552" y="63966"/>
                    <a:pt x="119333" y="69841"/>
                    <a:pt x="116722" y="75455"/>
                  </a:cubicBezTo>
                  <a:cubicBezTo>
                    <a:pt x="114111" y="81200"/>
                    <a:pt x="110977" y="86814"/>
                    <a:pt x="107321" y="92036"/>
                  </a:cubicBezTo>
                  <a:cubicBezTo>
                    <a:pt x="113327" y="82897"/>
                    <a:pt x="118288" y="73105"/>
                    <a:pt x="121814" y="62791"/>
                  </a:cubicBezTo>
                  <a:cubicBezTo>
                    <a:pt x="123903" y="57699"/>
                    <a:pt x="125469" y="52215"/>
                    <a:pt x="127428" y="47385"/>
                  </a:cubicBezTo>
                  <a:lnTo>
                    <a:pt x="128211" y="45426"/>
                  </a:lnTo>
                  <a:cubicBezTo>
                    <a:pt x="128472" y="44773"/>
                    <a:pt x="128733" y="44251"/>
                    <a:pt x="128994" y="43598"/>
                  </a:cubicBezTo>
                  <a:lnTo>
                    <a:pt x="130692" y="39943"/>
                  </a:lnTo>
                  <a:cubicBezTo>
                    <a:pt x="131345" y="38768"/>
                    <a:pt x="131997" y="37592"/>
                    <a:pt x="132650" y="36417"/>
                  </a:cubicBezTo>
                  <a:cubicBezTo>
                    <a:pt x="133303" y="35242"/>
                    <a:pt x="133956" y="34067"/>
                    <a:pt x="134739" y="33023"/>
                  </a:cubicBezTo>
                  <a:cubicBezTo>
                    <a:pt x="136175" y="30803"/>
                    <a:pt x="137873" y="28584"/>
                    <a:pt x="139570" y="26625"/>
                  </a:cubicBezTo>
                  <a:cubicBezTo>
                    <a:pt x="140484" y="25711"/>
                    <a:pt x="141267" y="24536"/>
                    <a:pt x="142312" y="23622"/>
                  </a:cubicBezTo>
                  <a:lnTo>
                    <a:pt x="145053" y="21011"/>
                  </a:lnTo>
                  <a:cubicBezTo>
                    <a:pt x="148970" y="17486"/>
                    <a:pt x="153409" y="14483"/>
                    <a:pt x="158109" y="12264"/>
                  </a:cubicBezTo>
                  <a:cubicBezTo>
                    <a:pt x="162810" y="10044"/>
                    <a:pt x="167771" y="8608"/>
                    <a:pt x="172863" y="7825"/>
                  </a:cubicBezTo>
                  <a:cubicBezTo>
                    <a:pt x="174876" y="7553"/>
                    <a:pt x="176934" y="7417"/>
                    <a:pt x="178999" y="7417"/>
                  </a:cubicBezTo>
                  <a:close/>
                  <a:moveTo>
                    <a:pt x="23240" y="110054"/>
                  </a:moveTo>
                  <a:lnTo>
                    <a:pt x="23240" y="110054"/>
                  </a:lnTo>
                  <a:cubicBezTo>
                    <a:pt x="23203" y="110129"/>
                    <a:pt x="23176" y="110194"/>
                    <a:pt x="23170" y="110238"/>
                  </a:cubicBezTo>
                  <a:lnTo>
                    <a:pt x="23170" y="110238"/>
                  </a:lnTo>
                  <a:cubicBezTo>
                    <a:pt x="23161" y="110214"/>
                    <a:pt x="23191" y="110152"/>
                    <a:pt x="23240" y="110054"/>
                  </a:cubicBezTo>
                  <a:close/>
                  <a:moveTo>
                    <a:pt x="179863" y="1"/>
                  </a:moveTo>
                  <a:cubicBezTo>
                    <a:pt x="174698" y="1"/>
                    <a:pt x="169541" y="694"/>
                    <a:pt x="164507" y="2080"/>
                  </a:cubicBezTo>
                  <a:cubicBezTo>
                    <a:pt x="155629" y="4561"/>
                    <a:pt x="147403" y="9000"/>
                    <a:pt x="140484" y="15136"/>
                  </a:cubicBezTo>
                  <a:cubicBezTo>
                    <a:pt x="133825" y="21272"/>
                    <a:pt x="128342" y="28453"/>
                    <a:pt x="124164" y="36548"/>
                  </a:cubicBezTo>
                  <a:cubicBezTo>
                    <a:pt x="123250" y="38506"/>
                    <a:pt x="122205" y="40595"/>
                    <a:pt x="121291" y="42554"/>
                  </a:cubicBezTo>
                  <a:lnTo>
                    <a:pt x="118941" y="48821"/>
                  </a:lnTo>
                  <a:cubicBezTo>
                    <a:pt x="117375" y="52738"/>
                    <a:pt x="116200" y="56524"/>
                    <a:pt x="114633" y="60441"/>
                  </a:cubicBezTo>
                  <a:cubicBezTo>
                    <a:pt x="111891" y="67752"/>
                    <a:pt x="108496" y="74933"/>
                    <a:pt x="104580" y="81853"/>
                  </a:cubicBezTo>
                  <a:cubicBezTo>
                    <a:pt x="101838" y="86553"/>
                    <a:pt x="98574" y="90861"/>
                    <a:pt x="94657" y="94517"/>
                  </a:cubicBezTo>
                  <a:cubicBezTo>
                    <a:pt x="91132" y="97781"/>
                    <a:pt x="86562" y="99739"/>
                    <a:pt x="81862" y="100131"/>
                  </a:cubicBezTo>
                  <a:cubicBezTo>
                    <a:pt x="81332" y="100158"/>
                    <a:pt x="80803" y="100171"/>
                    <a:pt x="80275" y="100171"/>
                  </a:cubicBezTo>
                  <a:cubicBezTo>
                    <a:pt x="75610" y="100171"/>
                    <a:pt x="71071" y="99149"/>
                    <a:pt x="66848" y="97389"/>
                  </a:cubicBezTo>
                  <a:lnTo>
                    <a:pt x="62409" y="95823"/>
                  </a:lnTo>
                  <a:cubicBezTo>
                    <a:pt x="60842" y="95431"/>
                    <a:pt x="59275" y="95039"/>
                    <a:pt x="57708" y="94517"/>
                  </a:cubicBezTo>
                  <a:cubicBezTo>
                    <a:pt x="54444" y="93734"/>
                    <a:pt x="51311" y="93342"/>
                    <a:pt x="48047" y="93081"/>
                  </a:cubicBezTo>
                  <a:cubicBezTo>
                    <a:pt x="46915" y="93037"/>
                    <a:pt x="45798" y="93008"/>
                    <a:pt x="44691" y="93008"/>
                  </a:cubicBezTo>
                  <a:cubicBezTo>
                    <a:pt x="42476" y="93008"/>
                    <a:pt x="40300" y="93124"/>
                    <a:pt x="38124" y="93472"/>
                  </a:cubicBezTo>
                  <a:cubicBezTo>
                    <a:pt x="34730" y="93995"/>
                    <a:pt x="31466" y="94778"/>
                    <a:pt x="28332" y="95953"/>
                  </a:cubicBezTo>
                  <a:cubicBezTo>
                    <a:pt x="25068" y="97259"/>
                    <a:pt x="22065" y="98825"/>
                    <a:pt x="19324" y="100653"/>
                  </a:cubicBezTo>
                  <a:cubicBezTo>
                    <a:pt x="16582" y="102612"/>
                    <a:pt x="13971" y="104831"/>
                    <a:pt x="11751" y="107442"/>
                  </a:cubicBezTo>
                  <a:cubicBezTo>
                    <a:pt x="7182" y="112404"/>
                    <a:pt x="3918" y="118410"/>
                    <a:pt x="2220" y="124938"/>
                  </a:cubicBezTo>
                  <a:cubicBezTo>
                    <a:pt x="392" y="131466"/>
                    <a:pt x="1" y="138255"/>
                    <a:pt x="1176" y="144783"/>
                  </a:cubicBezTo>
                  <a:cubicBezTo>
                    <a:pt x="1959" y="149353"/>
                    <a:pt x="3395" y="153792"/>
                    <a:pt x="5484" y="157839"/>
                  </a:cubicBezTo>
                  <a:cubicBezTo>
                    <a:pt x="7573" y="162147"/>
                    <a:pt x="10446" y="166064"/>
                    <a:pt x="13971" y="169328"/>
                  </a:cubicBezTo>
                  <a:cubicBezTo>
                    <a:pt x="17626" y="172723"/>
                    <a:pt x="22065" y="175073"/>
                    <a:pt x="27027" y="176248"/>
                  </a:cubicBezTo>
                  <a:cubicBezTo>
                    <a:pt x="31017" y="177187"/>
                    <a:pt x="35219" y="177704"/>
                    <a:pt x="39347" y="177704"/>
                  </a:cubicBezTo>
                  <a:cubicBezTo>
                    <a:pt x="39811" y="177704"/>
                    <a:pt x="40274" y="177697"/>
                    <a:pt x="40736" y="177684"/>
                  </a:cubicBezTo>
                  <a:cubicBezTo>
                    <a:pt x="49614" y="177423"/>
                    <a:pt x="57839" y="176117"/>
                    <a:pt x="65673" y="175726"/>
                  </a:cubicBezTo>
                  <a:cubicBezTo>
                    <a:pt x="67169" y="175626"/>
                    <a:pt x="68665" y="175583"/>
                    <a:pt x="70161" y="175583"/>
                  </a:cubicBezTo>
                  <a:cubicBezTo>
                    <a:pt x="72582" y="175583"/>
                    <a:pt x="75002" y="175695"/>
                    <a:pt x="77423" y="175856"/>
                  </a:cubicBezTo>
                  <a:cubicBezTo>
                    <a:pt x="81079" y="176248"/>
                    <a:pt x="84734" y="177031"/>
                    <a:pt x="88260" y="178206"/>
                  </a:cubicBezTo>
                  <a:cubicBezTo>
                    <a:pt x="95179" y="180426"/>
                    <a:pt x="101316" y="184343"/>
                    <a:pt x="106538" y="189565"/>
                  </a:cubicBezTo>
                  <a:cubicBezTo>
                    <a:pt x="112544" y="195571"/>
                    <a:pt x="119986" y="200141"/>
                    <a:pt x="128211" y="202752"/>
                  </a:cubicBezTo>
                  <a:cubicBezTo>
                    <a:pt x="133720" y="204526"/>
                    <a:pt x="139495" y="205365"/>
                    <a:pt x="145299" y="205365"/>
                  </a:cubicBezTo>
                  <a:cubicBezTo>
                    <a:pt x="147611" y="205365"/>
                    <a:pt x="149928" y="205232"/>
                    <a:pt x="152234" y="204971"/>
                  </a:cubicBezTo>
                  <a:cubicBezTo>
                    <a:pt x="159676" y="204188"/>
                    <a:pt x="166857" y="201968"/>
                    <a:pt x="173516" y="198443"/>
                  </a:cubicBezTo>
                  <a:cubicBezTo>
                    <a:pt x="178346" y="195963"/>
                    <a:pt x="182785" y="192829"/>
                    <a:pt x="186572" y="189043"/>
                  </a:cubicBezTo>
                  <a:cubicBezTo>
                    <a:pt x="189052" y="186562"/>
                    <a:pt x="191011" y="183821"/>
                    <a:pt x="192577" y="180818"/>
                  </a:cubicBezTo>
                  <a:cubicBezTo>
                    <a:pt x="192969" y="179904"/>
                    <a:pt x="193361" y="179120"/>
                    <a:pt x="193752" y="178206"/>
                  </a:cubicBezTo>
                  <a:cubicBezTo>
                    <a:pt x="193883" y="177815"/>
                    <a:pt x="193883" y="177293"/>
                    <a:pt x="194014" y="176901"/>
                  </a:cubicBezTo>
                  <a:cubicBezTo>
                    <a:pt x="193963" y="176700"/>
                    <a:pt x="193874" y="176595"/>
                    <a:pt x="193746" y="176595"/>
                  </a:cubicBezTo>
                  <a:cubicBezTo>
                    <a:pt x="193542" y="176595"/>
                    <a:pt x="193240" y="176861"/>
                    <a:pt x="192838" y="177423"/>
                  </a:cubicBezTo>
                  <a:cubicBezTo>
                    <a:pt x="189705" y="181732"/>
                    <a:pt x="186049" y="185387"/>
                    <a:pt x="181871" y="188521"/>
                  </a:cubicBezTo>
                  <a:cubicBezTo>
                    <a:pt x="173777" y="194265"/>
                    <a:pt x="164376" y="197921"/>
                    <a:pt x="154584" y="199227"/>
                  </a:cubicBezTo>
                  <a:lnTo>
                    <a:pt x="154454" y="198443"/>
                  </a:lnTo>
                  <a:cubicBezTo>
                    <a:pt x="159284" y="197660"/>
                    <a:pt x="163854" y="196354"/>
                    <a:pt x="168293" y="194396"/>
                  </a:cubicBezTo>
                  <a:cubicBezTo>
                    <a:pt x="170904" y="193221"/>
                    <a:pt x="173646" y="191785"/>
                    <a:pt x="175996" y="190087"/>
                  </a:cubicBezTo>
                  <a:cubicBezTo>
                    <a:pt x="177302" y="189174"/>
                    <a:pt x="178607" y="188260"/>
                    <a:pt x="179652" y="187085"/>
                  </a:cubicBezTo>
                  <a:cubicBezTo>
                    <a:pt x="180305" y="186432"/>
                    <a:pt x="180696" y="186040"/>
                    <a:pt x="180696" y="185779"/>
                  </a:cubicBezTo>
                  <a:cubicBezTo>
                    <a:pt x="180725" y="185581"/>
                    <a:pt x="180569" y="185518"/>
                    <a:pt x="180326" y="185518"/>
                  </a:cubicBezTo>
                  <a:cubicBezTo>
                    <a:pt x="179899" y="185518"/>
                    <a:pt x="179203" y="185713"/>
                    <a:pt x="178766" y="185713"/>
                  </a:cubicBezTo>
                  <a:cubicBezTo>
                    <a:pt x="178306" y="185713"/>
                    <a:pt x="178134" y="185496"/>
                    <a:pt x="178868" y="184604"/>
                  </a:cubicBezTo>
                  <a:lnTo>
                    <a:pt x="178868" y="184604"/>
                  </a:lnTo>
                  <a:cubicBezTo>
                    <a:pt x="170252" y="191524"/>
                    <a:pt x="159546" y="195571"/>
                    <a:pt x="148578" y="195963"/>
                  </a:cubicBezTo>
                  <a:cubicBezTo>
                    <a:pt x="147699" y="196016"/>
                    <a:pt x="146820" y="196042"/>
                    <a:pt x="145943" y="196042"/>
                  </a:cubicBezTo>
                  <a:cubicBezTo>
                    <a:pt x="136018" y="196042"/>
                    <a:pt x="126337" y="192670"/>
                    <a:pt x="118419" y="186432"/>
                  </a:cubicBezTo>
                  <a:cubicBezTo>
                    <a:pt x="117375" y="185648"/>
                    <a:pt x="116069" y="184604"/>
                    <a:pt x="114763" y="183298"/>
                  </a:cubicBezTo>
                  <a:lnTo>
                    <a:pt x="109802" y="178859"/>
                  </a:lnTo>
                  <a:cubicBezTo>
                    <a:pt x="106538" y="175987"/>
                    <a:pt x="102882" y="173637"/>
                    <a:pt x="99096" y="171678"/>
                  </a:cubicBezTo>
                  <a:cubicBezTo>
                    <a:pt x="94788" y="169459"/>
                    <a:pt x="90218" y="167892"/>
                    <a:pt x="85648" y="166978"/>
                  </a:cubicBezTo>
                  <a:cubicBezTo>
                    <a:pt x="81079" y="165934"/>
                    <a:pt x="76379" y="165542"/>
                    <a:pt x="71809" y="165542"/>
                  </a:cubicBezTo>
                  <a:cubicBezTo>
                    <a:pt x="71379" y="165536"/>
                    <a:pt x="70950" y="165533"/>
                    <a:pt x="70521" y="165533"/>
                  </a:cubicBezTo>
                  <a:cubicBezTo>
                    <a:pt x="61847" y="165533"/>
                    <a:pt x="53535" y="166748"/>
                    <a:pt x="45697" y="167370"/>
                  </a:cubicBezTo>
                  <a:cubicBezTo>
                    <a:pt x="43592" y="167504"/>
                    <a:pt x="41504" y="167594"/>
                    <a:pt x="39466" y="167594"/>
                  </a:cubicBezTo>
                  <a:cubicBezTo>
                    <a:pt x="33541" y="167594"/>
                    <a:pt x="28037" y="166826"/>
                    <a:pt x="23763" y="164106"/>
                  </a:cubicBezTo>
                  <a:cubicBezTo>
                    <a:pt x="20760" y="162147"/>
                    <a:pt x="18279" y="159536"/>
                    <a:pt x="16451" y="156533"/>
                  </a:cubicBezTo>
                  <a:cubicBezTo>
                    <a:pt x="14493" y="153400"/>
                    <a:pt x="12926" y="150005"/>
                    <a:pt x="12012" y="146350"/>
                  </a:cubicBezTo>
                  <a:cubicBezTo>
                    <a:pt x="9923" y="139169"/>
                    <a:pt x="10315" y="131466"/>
                    <a:pt x="12926" y="124546"/>
                  </a:cubicBezTo>
                  <a:cubicBezTo>
                    <a:pt x="15668" y="117626"/>
                    <a:pt x="20629" y="111751"/>
                    <a:pt x="27027" y="107965"/>
                  </a:cubicBezTo>
                  <a:cubicBezTo>
                    <a:pt x="32353" y="104812"/>
                    <a:pt x="38403" y="103199"/>
                    <a:pt x="44575" y="103199"/>
                  </a:cubicBezTo>
                  <a:cubicBezTo>
                    <a:pt x="45816" y="103199"/>
                    <a:pt x="47062" y="103264"/>
                    <a:pt x="48308" y="103395"/>
                  </a:cubicBezTo>
                  <a:cubicBezTo>
                    <a:pt x="52094" y="103656"/>
                    <a:pt x="55881" y="104440"/>
                    <a:pt x="59536" y="105615"/>
                  </a:cubicBezTo>
                  <a:lnTo>
                    <a:pt x="65412" y="107704"/>
                  </a:lnTo>
                  <a:cubicBezTo>
                    <a:pt x="67500" y="108487"/>
                    <a:pt x="69720" y="109140"/>
                    <a:pt x="71940" y="109531"/>
                  </a:cubicBezTo>
                  <a:cubicBezTo>
                    <a:pt x="74524" y="110106"/>
                    <a:pt x="77187" y="110404"/>
                    <a:pt x="79843" y="110404"/>
                  </a:cubicBezTo>
                  <a:cubicBezTo>
                    <a:pt x="82017" y="110404"/>
                    <a:pt x="84185" y="110204"/>
                    <a:pt x="86301" y="109793"/>
                  </a:cubicBezTo>
                  <a:cubicBezTo>
                    <a:pt x="88782" y="109270"/>
                    <a:pt x="91132" y="108487"/>
                    <a:pt x="93351" y="107442"/>
                  </a:cubicBezTo>
                  <a:cubicBezTo>
                    <a:pt x="95571" y="106398"/>
                    <a:pt x="97660" y="105092"/>
                    <a:pt x="99488" y="103526"/>
                  </a:cubicBezTo>
                  <a:cubicBezTo>
                    <a:pt x="103143" y="100523"/>
                    <a:pt x="106277" y="97128"/>
                    <a:pt x="108888" y="93342"/>
                  </a:cubicBezTo>
                  <a:cubicBezTo>
                    <a:pt x="111499" y="89817"/>
                    <a:pt x="113719" y="86031"/>
                    <a:pt x="115677" y="82114"/>
                  </a:cubicBezTo>
                  <a:cubicBezTo>
                    <a:pt x="119594" y="74411"/>
                    <a:pt x="122858" y="66446"/>
                    <a:pt x="125730" y="58352"/>
                  </a:cubicBezTo>
                  <a:lnTo>
                    <a:pt x="127819" y="52346"/>
                  </a:lnTo>
                  <a:lnTo>
                    <a:pt x="129908" y="46862"/>
                  </a:lnTo>
                  <a:cubicBezTo>
                    <a:pt x="131475" y="43207"/>
                    <a:pt x="133172" y="39681"/>
                    <a:pt x="135261" y="36287"/>
                  </a:cubicBezTo>
                  <a:cubicBezTo>
                    <a:pt x="139178" y="29628"/>
                    <a:pt x="144531" y="23753"/>
                    <a:pt x="150667" y="19183"/>
                  </a:cubicBezTo>
                  <a:cubicBezTo>
                    <a:pt x="156804" y="14483"/>
                    <a:pt x="163985" y="11480"/>
                    <a:pt x="171557" y="10175"/>
                  </a:cubicBezTo>
                  <a:lnTo>
                    <a:pt x="172993" y="9914"/>
                  </a:lnTo>
                  <a:lnTo>
                    <a:pt x="174429" y="9652"/>
                  </a:lnTo>
                  <a:lnTo>
                    <a:pt x="177171" y="9391"/>
                  </a:lnTo>
                  <a:lnTo>
                    <a:pt x="181480" y="9391"/>
                  </a:lnTo>
                  <a:cubicBezTo>
                    <a:pt x="182002" y="9391"/>
                    <a:pt x="182524" y="9522"/>
                    <a:pt x="182916" y="9522"/>
                  </a:cubicBezTo>
                  <a:lnTo>
                    <a:pt x="185788" y="9783"/>
                  </a:lnTo>
                  <a:lnTo>
                    <a:pt x="188661" y="10305"/>
                  </a:lnTo>
                  <a:lnTo>
                    <a:pt x="190097" y="10436"/>
                  </a:lnTo>
                  <a:lnTo>
                    <a:pt x="191402" y="10828"/>
                  </a:lnTo>
                  <a:lnTo>
                    <a:pt x="194144" y="11611"/>
                  </a:lnTo>
                  <a:cubicBezTo>
                    <a:pt x="197669" y="12917"/>
                    <a:pt x="201064" y="14614"/>
                    <a:pt x="204197" y="16703"/>
                  </a:cubicBezTo>
                  <a:cubicBezTo>
                    <a:pt x="204847" y="17136"/>
                    <a:pt x="205407" y="17570"/>
                    <a:pt x="206027" y="18003"/>
                  </a:cubicBezTo>
                  <a:lnTo>
                    <a:pt x="206027" y="18003"/>
                  </a:lnTo>
                  <a:cubicBezTo>
                    <a:pt x="204602" y="16838"/>
                    <a:pt x="203078" y="15787"/>
                    <a:pt x="201455" y="14875"/>
                  </a:cubicBezTo>
                  <a:cubicBezTo>
                    <a:pt x="197278" y="12525"/>
                    <a:pt x="192708" y="10828"/>
                    <a:pt x="187877" y="9914"/>
                  </a:cubicBezTo>
                  <a:cubicBezTo>
                    <a:pt x="185134" y="9469"/>
                    <a:pt x="182392" y="9235"/>
                    <a:pt x="179649" y="9235"/>
                  </a:cubicBezTo>
                  <a:cubicBezTo>
                    <a:pt x="177561" y="9235"/>
                    <a:pt x="175473" y="9370"/>
                    <a:pt x="173385" y="9652"/>
                  </a:cubicBezTo>
                  <a:cubicBezTo>
                    <a:pt x="168554" y="10305"/>
                    <a:pt x="163854" y="11741"/>
                    <a:pt x="159415" y="13700"/>
                  </a:cubicBezTo>
                  <a:cubicBezTo>
                    <a:pt x="154976" y="15789"/>
                    <a:pt x="150929" y="18400"/>
                    <a:pt x="147142" y="21664"/>
                  </a:cubicBezTo>
                  <a:lnTo>
                    <a:pt x="144531" y="24145"/>
                  </a:lnTo>
                  <a:lnTo>
                    <a:pt x="143226" y="25450"/>
                  </a:lnTo>
                  <a:lnTo>
                    <a:pt x="141920" y="26756"/>
                  </a:lnTo>
                  <a:lnTo>
                    <a:pt x="139570" y="29628"/>
                  </a:lnTo>
                  <a:lnTo>
                    <a:pt x="137350" y="32631"/>
                  </a:lnTo>
                  <a:cubicBezTo>
                    <a:pt x="135914" y="34720"/>
                    <a:pt x="134609" y="36940"/>
                    <a:pt x="133303" y="39159"/>
                  </a:cubicBezTo>
                  <a:cubicBezTo>
                    <a:pt x="132781" y="40204"/>
                    <a:pt x="132258" y="41248"/>
                    <a:pt x="131736" y="42423"/>
                  </a:cubicBezTo>
                  <a:lnTo>
                    <a:pt x="130039" y="45818"/>
                  </a:lnTo>
                  <a:cubicBezTo>
                    <a:pt x="129125" y="48037"/>
                    <a:pt x="128211" y="50257"/>
                    <a:pt x="127428" y="52738"/>
                  </a:cubicBezTo>
                  <a:cubicBezTo>
                    <a:pt x="126514" y="55349"/>
                    <a:pt x="125600" y="57829"/>
                    <a:pt x="124686" y="60441"/>
                  </a:cubicBezTo>
                  <a:cubicBezTo>
                    <a:pt x="121161" y="70624"/>
                    <a:pt x="116461" y="80547"/>
                    <a:pt x="110847" y="89947"/>
                  </a:cubicBezTo>
                  <a:cubicBezTo>
                    <a:pt x="107844" y="94778"/>
                    <a:pt x="104057" y="99217"/>
                    <a:pt x="99618" y="103003"/>
                  </a:cubicBezTo>
                  <a:cubicBezTo>
                    <a:pt x="97268" y="104831"/>
                    <a:pt x="94657" y="106529"/>
                    <a:pt x="91785" y="107704"/>
                  </a:cubicBezTo>
                  <a:cubicBezTo>
                    <a:pt x="88912" y="108879"/>
                    <a:pt x="85909" y="109662"/>
                    <a:pt x="82776" y="109923"/>
                  </a:cubicBezTo>
                  <a:cubicBezTo>
                    <a:pt x="81868" y="109982"/>
                    <a:pt x="80964" y="110012"/>
                    <a:pt x="80062" y="110012"/>
                  </a:cubicBezTo>
                  <a:cubicBezTo>
                    <a:pt x="75000" y="110012"/>
                    <a:pt x="70047" y="109085"/>
                    <a:pt x="65281" y="107312"/>
                  </a:cubicBezTo>
                  <a:cubicBezTo>
                    <a:pt x="62409" y="106398"/>
                    <a:pt x="60189" y="105484"/>
                    <a:pt x="57839" y="104831"/>
                  </a:cubicBezTo>
                  <a:cubicBezTo>
                    <a:pt x="56664" y="104440"/>
                    <a:pt x="55489" y="104178"/>
                    <a:pt x="54183" y="103917"/>
                  </a:cubicBezTo>
                  <a:cubicBezTo>
                    <a:pt x="53008" y="103656"/>
                    <a:pt x="51833" y="103395"/>
                    <a:pt x="50658" y="103265"/>
                  </a:cubicBezTo>
                  <a:cubicBezTo>
                    <a:pt x="48758" y="102956"/>
                    <a:pt x="46848" y="102805"/>
                    <a:pt x="44945" y="102805"/>
                  </a:cubicBezTo>
                  <a:cubicBezTo>
                    <a:pt x="37175" y="102805"/>
                    <a:pt x="29534" y="105334"/>
                    <a:pt x="23241" y="110054"/>
                  </a:cubicBezTo>
                  <a:cubicBezTo>
                    <a:pt x="23484" y="109810"/>
                    <a:pt x="24083" y="109262"/>
                    <a:pt x="23932" y="109262"/>
                  </a:cubicBezTo>
                  <a:cubicBezTo>
                    <a:pt x="23840" y="109262"/>
                    <a:pt x="23474" y="109463"/>
                    <a:pt x="22588" y="110054"/>
                  </a:cubicBezTo>
                  <a:cubicBezTo>
                    <a:pt x="28973" y="104946"/>
                    <a:pt x="36919" y="102180"/>
                    <a:pt x="45083" y="102180"/>
                  </a:cubicBezTo>
                  <a:cubicBezTo>
                    <a:pt x="46936" y="102180"/>
                    <a:pt x="48799" y="102322"/>
                    <a:pt x="50658" y="102612"/>
                  </a:cubicBezTo>
                  <a:cubicBezTo>
                    <a:pt x="51833" y="102742"/>
                    <a:pt x="53139" y="103003"/>
                    <a:pt x="54314" y="103265"/>
                  </a:cubicBezTo>
                  <a:cubicBezTo>
                    <a:pt x="55619" y="103526"/>
                    <a:pt x="56795" y="103787"/>
                    <a:pt x="58100" y="104178"/>
                  </a:cubicBezTo>
                  <a:cubicBezTo>
                    <a:pt x="60581" y="104831"/>
                    <a:pt x="62800" y="105745"/>
                    <a:pt x="65673" y="106790"/>
                  </a:cubicBezTo>
                  <a:cubicBezTo>
                    <a:pt x="70432" y="108450"/>
                    <a:pt x="75378" y="109359"/>
                    <a:pt x="80433" y="109359"/>
                  </a:cubicBezTo>
                  <a:cubicBezTo>
                    <a:pt x="81341" y="109359"/>
                    <a:pt x="82253" y="109330"/>
                    <a:pt x="83168" y="109270"/>
                  </a:cubicBezTo>
                  <a:cubicBezTo>
                    <a:pt x="86301" y="108879"/>
                    <a:pt x="89304" y="108095"/>
                    <a:pt x="92176" y="106790"/>
                  </a:cubicBezTo>
                  <a:cubicBezTo>
                    <a:pt x="94918" y="105615"/>
                    <a:pt x="97529" y="103917"/>
                    <a:pt x="99749" y="101959"/>
                  </a:cubicBezTo>
                  <a:cubicBezTo>
                    <a:pt x="102099" y="100001"/>
                    <a:pt x="104057" y="97912"/>
                    <a:pt x="105885" y="95692"/>
                  </a:cubicBezTo>
                  <a:cubicBezTo>
                    <a:pt x="107713" y="93472"/>
                    <a:pt x="109280" y="91122"/>
                    <a:pt x="110847" y="88642"/>
                  </a:cubicBezTo>
                  <a:cubicBezTo>
                    <a:pt x="116461" y="79241"/>
                    <a:pt x="121030" y="69188"/>
                    <a:pt x="124686" y="58743"/>
                  </a:cubicBezTo>
                  <a:cubicBezTo>
                    <a:pt x="125600" y="56263"/>
                    <a:pt x="126383" y="53521"/>
                    <a:pt x="127428" y="51171"/>
                  </a:cubicBezTo>
                  <a:lnTo>
                    <a:pt x="128733" y="47646"/>
                  </a:lnTo>
                  <a:lnTo>
                    <a:pt x="129517" y="45818"/>
                  </a:lnTo>
                  <a:lnTo>
                    <a:pt x="130300" y="44121"/>
                  </a:lnTo>
                  <a:cubicBezTo>
                    <a:pt x="131345" y="41770"/>
                    <a:pt x="132520" y="39420"/>
                    <a:pt x="133825" y="37331"/>
                  </a:cubicBezTo>
                  <a:cubicBezTo>
                    <a:pt x="134478" y="36156"/>
                    <a:pt x="135131" y="35112"/>
                    <a:pt x="135784" y="34067"/>
                  </a:cubicBezTo>
                  <a:lnTo>
                    <a:pt x="138003" y="30934"/>
                  </a:lnTo>
                  <a:lnTo>
                    <a:pt x="139178" y="29367"/>
                  </a:lnTo>
                  <a:lnTo>
                    <a:pt x="140353" y="27931"/>
                  </a:lnTo>
                  <a:lnTo>
                    <a:pt x="142703" y="25320"/>
                  </a:lnTo>
                  <a:lnTo>
                    <a:pt x="145445" y="22709"/>
                  </a:lnTo>
                  <a:cubicBezTo>
                    <a:pt x="145967" y="22186"/>
                    <a:pt x="146359" y="21795"/>
                    <a:pt x="146881" y="21403"/>
                  </a:cubicBezTo>
                  <a:lnTo>
                    <a:pt x="148317" y="20228"/>
                  </a:lnTo>
                  <a:cubicBezTo>
                    <a:pt x="152234" y="17094"/>
                    <a:pt x="156543" y="14483"/>
                    <a:pt x="161112" y="12655"/>
                  </a:cubicBezTo>
                  <a:cubicBezTo>
                    <a:pt x="163462" y="11741"/>
                    <a:pt x="165812" y="10828"/>
                    <a:pt x="168293" y="10305"/>
                  </a:cubicBezTo>
                  <a:lnTo>
                    <a:pt x="171949" y="9522"/>
                  </a:lnTo>
                  <a:cubicBezTo>
                    <a:pt x="173124" y="9261"/>
                    <a:pt x="174429" y="9261"/>
                    <a:pt x="175604" y="9130"/>
                  </a:cubicBezTo>
                  <a:cubicBezTo>
                    <a:pt x="177050" y="9019"/>
                    <a:pt x="178485" y="8960"/>
                    <a:pt x="179909" y="8960"/>
                  </a:cubicBezTo>
                  <a:cubicBezTo>
                    <a:pt x="183503" y="8960"/>
                    <a:pt x="187029" y="9333"/>
                    <a:pt x="190488" y="10175"/>
                  </a:cubicBezTo>
                  <a:cubicBezTo>
                    <a:pt x="200280" y="12264"/>
                    <a:pt x="208897" y="18139"/>
                    <a:pt x="214381" y="26625"/>
                  </a:cubicBezTo>
                  <a:lnTo>
                    <a:pt x="213598" y="27017"/>
                  </a:lnTo>
                  <a:cubicBezTo>
                    <a:pt x="217123" y="33023"/>
                    <a:pt x="218689" y="39812"/>
                    <a:pt x="218037" y="46601"/>
                  </a:cubicBezTo>
                  <a:cubicBezTo>
                    <a:pt x="217906" y="48429"/>
                    <a:pt x="217645" y="50126"/>
                    <a:pt x="217253" y="51824"/>
                  </a:cubicBezTo>
                  <a:cubicBezTo>
                    <a:pt x="216992" y="53651"/>
                    <a:pt x="216470" y="55349"/>
                    <a:pt x="215948" y="57046"/>
                  </a:cubicBezTo>
                  <a:cubicBezTo>
                    <a:pt x="215425" y="58743"/>
                    <a:pt x="214773" y="60441"/>
                    <a:pt x="214120" y="62138"/>
                  </a:cubicBezTo>
                  <a:cubicBezTo>
                    <a:pt x="213467" y="63705"/>
                    <a:pt x="212553" y="65663"/>
                    <a:pt x="211770" y="67491"/>
                  </a:cubicBezTo>
                  <a:cubicBezTo>
                    <a:pt x="205242" y="81983"/>
                    <a:pt x="199236" y="97128"/>
                    <a:pt x="195841" y="113448"/>
                  </a:cubicBezTo>
                  <a:lnTo>
                    <a:pt x="195319" y="115929"/>
                  </a:lnTo>
                  <a:cubicBezTo>
                    <a:pt x="195189" y="116843"/>
                    <a:pt x="195058" y="117626"/>
                    <a:pt x="194927" y="118410"/>
                  </a:cubicBezTo>
                  <a:cubicBezTo>
                    <a:pt x="194666" y="120107"/>
                    <a:pt x="194405" y="121674"/>
                    <a:pt x="194275" y="123371"/>
                  </a:cubicBezTo>
                  <a:lnTo>
                    <a:pt x="194014" y="128202"/>
                  </a:lnTo>
                  <a:lnTo>
                    <a:pt x="194014" y="132641"/>
                  </a:lnTo>
                  <a:cubicBezTo>
                    <a:pt x="194014" y="138647"/>
                    <a:pt x="194405" y="143738"/>
                    <a:pt x="194405" y="148308"/>
                  </a:cubicBezTo>
                  <a:cubicBezTo>
                    <a:pt x="194927" y="142824"/>
                    <a:pt x="194666" y="136819"/>
                    <a:pt x="195058" y="130552"/>
                  </a:cubicBezTo>
                  <a:cubicBezTo>
                    <a:pt x="195319" y="124415"/>
                    <a:pt x="196233" y="118148"/>
                    <a:pt x="197669" y="112143"/>
                  </a:cubicBezTo>
                  <a:cubicBezTo>
                    <a:pt x="200542" y="100131"/>
                    <a:pt x="204589" y="88381"/>
                    <a:pt x="209420" y="77022"/>
                  </a:cubicBezTo>
                  <a:lnTo>
                    <a:pt x="213206" y="68535"/>
                  </a:lnTo>
                  <a:lnTo>
                    <a:pt x="215034" y="64227"/>
                  </a:lnTo>
                  <a:lnTo>
                    <a:pt x="216731" y="60180"/>
                  </a:lnTo>
                  <a:cubicBezTo>
                    <a:pt x="218820" y="54827"/>
                    <a:pt x="219864" y="49082"/>
                    <a:pt x="219995" y="43337"/>
                  </a:cubicBezTo>
                  <a:cubicBezTo>
                    <a:pt x="219995" y="42482"/>
                    <a:pt x="219963" y="41630"/>
                    <a:pt x="219900" y="40782"/>
                  </a:cubicBezTo>
                  <a:lnTo>
                    <a:pt x="219900" y="40782"/>
                  </a:lnTo>
                  <a:cubicBezTo>
                    <a:pt x="220164" y="44070"/>
                    <a:pt x="220004" y="47393"/>
                    <a:pt x="219473" y="50649"/>
                  </a:cubicBezTo>
                  <a:cubicBezTo>
                    <a:pt x="219212" y="52215"/>
                    <a:pt x="218820" y="53782"/>
                    <a:pt x="218428" y="55349"/>
                  </a:cubicBezTo>
                  <a:lnTo>
                    <a:pt x="217775" y="57699"/>
                  </a:lnTo>
                  <a:lnTo>
                    <a:pt x="217384" y="58874"/>
                  </a:lnTo>
                  <a:cubicBezTo>
                    <a:pt x="217253" y="59266"/>
                    <a:pt x="217123" y="59657"/>
                    <a:pt x="216992" y="60049"/>
                  </a:cubicBezTo>
                  <a:cubicBezTo>
                    <a:pt x="216339" y="61485"/>
                    <a:pt x="215687" y="63052"/>
                    <a:pt x="215164" y="64619"/>
                  </a:cubicBezTo>
                  <a:lnTo>
                    <a:pt x="213075" y="69319"/>
                  </a:lnTo>
                  <a:cubicBezTo>
                    <a:pt x="207331" y="81853"/>
                    <a:pt x="202630" y="94778"/>
                    <a:pt x="199105" y="107965"/>
                  </a:cubicBezTo>
                  <a:cubicBezTo>
                    <a:pt x="197408" y="114623"/>
                    <a:pt x="196233" y="121543"/>
                    <a:pt x="195841" y="128332"/>
                  </a:cubicBezTo>
                  <a:cubicBezTo>
                    <a:pt x="195189" y="135252"/>
                    <a:pt x="195711" y="142172"/>
                    <a:pt x="195189" y="148308"/>
                  </a:cubicBezTo>
                  <a:cubicBezTo>
                    <a:pt x="195058" y="149744"/>
                    <a:pt x="194927" y="151050"/>
                    <a:pt x="194797" y="152355"/>
                  </a:cubicBezTo>
                  <a:lnTo>
                    <a:pt x="194014" y="156403"/>
                  </a:lnTo>
                  <a:cubicBezTo>
                    <a:pt x="193752" y="158100"/>
                    <a:pt x="193361" y="159797"/>
                    <a:pt x="192969" y="161364"/>
                  </a:cubicBezTo>
                  <a:cubicBezTo>
                    <a:pt x="192708" y="162931"/>
                    <a:pt x="192186" y="164498"/>
                    <a:pt x="191794" y="165803"/>
                  </a:cubicBezTo>
                  <a:cubicBezTo>
                    <a:pt x="191272" y="168675"/>
                    <a:pt x="190358" y="171026"/>
                    <a:pt x="189836" y="172853"/>
                  </a:cubicBezTo>
                  <a:cubicBezTo>
                    <a:pt x="189444" y="174551"/>
                    <a:pt x="189183" y="175726"/>
                    <a:pt x="189574" y="175856"/>
                  </a:cubicBezTo>
                  <a:cubicBezTo>
                    <a:pt x="189593" y="175865"/>
                    <a:pt x="189614" y="175870"/>
                    <a:pt x="189637" y="175870"/>
                  </a:cubicBezTo>
                  <a:cubicBezTo>
                    <a:pt x="189948" y="175870"/>
                    <a:pt x="190710" y="175048"/>
                    <a:pt x="191925" y="172984"/>
                  </a:cubicBezTo>
                  <a:cubicBezTo>
                    <a:pt x="194144" y="169328"/>
                    <a:pt x="195972" y="165542"/>
                    <a:pt x="197278" y="161495"/>
                  </a:cubicBezTo>
                  <a:cubicBezTo>
                    <a:pt x="197800" y="159797"/>
                    <a:pt x="198191" y="158100"/>
                    <a:pt x="198453" y="156403"/>
                  </a:cubicBezTo>
                  <a:cubicBezTo>
                    <a:pt x="198714" y="155358"/>
                    <a:pt x="198844" y="154444"/>
                    <a:pt x="198975" y="153400"/>
                  </a:cubicBezTo>
                  <a:cubicBezTo>
                    <a:pt x="199236" y="152486"/>
                    <a:pt x="199236" y="151441"/>
                    <a:pt x="199366" y="150528"/>
                  </a:cubicBezTo>
                  <a:cubicBezTo>
                    <a:pt x="199628" y="148700"/>
                    <a:pt x="199628" y="147002"/>
                    <a:pt x="199628" y="145827"/>
                  </a:cubicBezTo>
                  <a:lnTo>
                    <a:pt x="199628" y="143869"/>
                  </a:lnTo>
                  <a:cubicBezTo>
                    <a:pt x="199783" y="142934"/>
                    <a:pt x="199960" y="142578"/>
                    <a:pt x="200140" y="142578"/>
                  </a:cubicBezTo>
                  <a:cubicBezTo>
                    <a:pt x="200414" y="142578"/>
                    <a:pt x="200697" y="143396"/>
                    <a:pt x="200933" y="144261"/>
                  </a:cubicBezTo>
                  <a:cubicBezTo>
                    <a:pt x="201064" y="139430"/>
                    <a:pt x="200933" y="134730"/>
                    <a:pt x="201194" y="130030"/>
                  </a:cubicBezTo>
                  <a:cubicBezTo>
                    <a:pt x="201325" y="127679"/>
                    <a:pt x="201455" y="125329"/>
                    <a:pt x="201847" y="122979"/>
                  </a:cubicBezTo>
                  <a:cubicBezTo>
                    <a:pt x="202239" y="120760"/>
                    <a:pt x="202500" y="118410"/>
                    <a:pt x="203022" y="116060"/>
                  </a:cubicBezTo>
                  <a:cubicBezTo>
                    <a:pt x="204850" y="106790"/>
                    <a:pt x="207592" y="97781"/>
                    <a:pt x="210986" y="88903"/>
                  </a:cubicBezTo>
                  <a:cubicBezTo>
                    <a:pt x="212814" y="84464"/>
                    <a:pt x="214511" y="80155"/>
                    <a:pt x="216339" y="75716"/>
                  </a:cubicBezTo>
                  <a:cubicBezTo>
                    <a:pt x="218297" y="71278"/>
                    <a:pt x="220255" y="67101"/>
                    <a:pt x="222083" y="62402"/>
                  </a:cubicBezTo>
                  <a:lnTo>
                    <a:pt x="222083" y="62402"/>
                  </a:lnTo>
                  <a:cubicBezTo>
                    <a:pt x="220255" y="67101"/>
                    <a:pt x="218428" y="71409"/>
                    <a:pt x="216470" y="75847"/>
                  </a:cubicBezTo>
                  <a:cubicBezTo>
                    <a:pt x="214511" y="80155"/>
                    <a:pt x="212814" y="84725"/>
                    <a:pt x="211117" y="89164"/>
                  </a:cubicBezTo>
                  <a:cubicBezTo>
                    <a:pt x="207722" y="98042"/>
                    <a:pt x="204981" y="107312"/>
                    <a:pt x="203153" y="116712"/>
                  </a:cubicBezTo>
                  <a:cubicBezTo>
                    <a:pt x="202761" y="119062"/>
                    <a:pt x="202239" y="121412"/>
                    <a:pt x="202108" y="123763"/>
                  </a:cubicBezTo>
                  <a:cubicBezTo>
                    <a:pt x="201978" y="126113"/>
                    <a:pt x="201586" y="128463"/>
                    <a:pt x="201586" y="130813"/>
                  </a:cubicBezTo>
                  <a:cubicBezTo>
                    <a:pt x="201325" y="135644"/>
                    <a:pt x="201455" y="140474"/>
                    <a:pt x="201325" y="145436"/>
                  </a:cubicBezTo>
                  <a:cubicBezTo>
                    <a:pt x="201466" y="145789"/>
                    <a:pt x="201607" y="146027"/>
                    <a:pt x="201749" y="146027"/>
                  </a:cubicBezTo>
                  <a:cubicBezTo>
                    <a:pt x="201868" y="146027"/>
                    <a:pt x="201988" y="145855"/>
                    <a:pt x="202108" y="145436"/>
                  </a:cubicBezTo>
                  <a:cubicBezTo>
                    <a:pt x="202500" y="142824"/>
                    <a:pt x="202761" y="140344"/>
                    <a:pt x="202761" y="137863"/>
                  </a:cubicBezTo>
                  <a:cubicBezTo>
                    <a:pt x="202892" y="134860"/>
                    <a:pt x="202892" y="130291"/>
                    <a:pt x="203544" y="124546"/>
                  </a:cubicBezTo>
                  <a:cubicBezTo>
                    <a:pt x="204328" y="118018"/>
                    <a:pt x="205633" y="111620"/>
                    <a:pt x="207461" y="105354"/>
                  </a:cubicBezTo>
                  <a:cubicBezTo>
                    <a:pt x="208245" y="101828"/>
                    <a:pt x="209550" y="98303"/>
                    <a:pt x="210725" y="94778"/>
                  </a:cubicBezTo>
                  <a:cubicBezTo>
                    <a:pt x="211770" y="91122"/>
                    <a:pt x="213206" y="87728"/>
                    <a:pt x="214511" y="84333"/>
                  </a:cubicBezTo>
                  <a:cubicBezTo>
                    <a:pt x="215687" y="80939"/>
                    <a:pt x="217253" y="77544"/>
                    <a:pt x="218559" y="74541"/>
                  </a:cubicBezTo>
                  <a:cubicBezTo>
                    <a:pt x="219212" y="72974"/>
                    <a:pt x="219864" y="71408"/>
                    <a:pt x="220517" y="69972"/>
                  </a:cubicBezTo>
                  <a:cubicBezTo>
                    <a:pt x="221170" y="68535"/>
                    <a:pt x="221823" y="67099"/>
                    <a:pt x="222345" y="65663"/>
                  </a:cubicBezTo>
                  <a:cubicBezTo>
                    <a:pt x="226131" y="57568"/>
                    <a:pt x="227829" y="48690"/>
                    <a:pt x="227306" y="39681"/>
                  </a:cubicBezTo>
                  <a:cubicBezTo>
                    <a:pt x="227176" y="38637"/>
                    <a:pt x="227045" y="37462"/>
                    <a:pt x="226784" y="36287"/>
                  </a:cubicBezTo>
                  <a:cubicBezTo>
                    <a:pt x="226654" y="35242"/>
                    <a:pt x="226523" y="34067"/>
                    <a:pt x="226131" y="32892"/>
                  </a:cubicBezTo>
                  <a:cubicBezTo>
                    <a:pt x="224956" y="28453"/>
                    <a:pt x="222998" y="24145"/>
                    <a:pt x="220517" y="20228"/>
                  </a:cubicBezTo>
                  <a:cubicBezTo>
                    <a:pt x="219864" y="19183"/>
                    <a:pt x="219081" y="18400"/>
                    <a:pt x="218298" y="17356"/>
                  </a:cubicBezTo>
                  <a:lnTo>
                    <a:pt x="217253" y="16050"/>
                  </a:lnTo>
                  <a:lnTo>
                    <a:pt x="216078" y="14744"/>
                  </a:lnTo>
                  <a:cubicBezTo>
                    <a:pt x="209550" y="8086"/>
                    <a:pt x="201194" y="3386"/>
                    <a:pt x="192055" y="1297"/>
                  </a:cubicBezTo>
                  <a:cubicBezTo>
                    <a:pt x="188023" y="433"/>
                    <a:pt x="183940" y="1"/>
                    <a:pt x="179863" y="1"/>
                  </a:cubicBezTo>
                  <a:close/>
                </a:path>
              </a:pathLst>
            </a:custGeom>
            <a:solidFill>
              <a:srgbClr val="5EA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0" name="Google Shape;1820;p21"/>
          <p:cNvGrpSpPr/>
          <p:nvPr/>
        </p:nvGrpSpPr>
        <p:grpSpPr>
          <a:xfrm>
            <a:off x="7761088" y="493234"/>
            <a:ext cx="1252756" cy="791730"/>
            <a:chOff x="209625" y="551300"/>
            <a:chExt cx="7170900" cy="4592400"/>
          </a:xfrm>
        </p:grpSpPr>
        <p:sp>
          <p:nvSpPr>
            <p:cNvPr id="1821" name="Google Shape;1821;p21"/>
            <p:cNvSpPr/>
            <p:nvPr/>
          </p:nvSpPr>
          <p:spPr>
            <a:xfrm>
              <a:off x="838900" y="1811875"/>
              <a:ext cx="238725" cy="180050"/>
            </a:xfrm>
            <a:custGeom>
              <a:rect b="b" l="l" r="r" t="t"/>
              <a:pathLst>
                <a:path extrusionOk="0" h="7202" w="9549">
                  <a:moveTo>
                    <a:pt x="4802" y="0"/>
                  </a:moveTo>
                  <a:cubicBezTo>
                    <a:pt x="1601" y="0"/>
                    <a:pt x="1" y="3825"/>
                    <a:pt x="2252" y="6103"/>
                  </a:cubicBezTo>
                  <a:cubicBezTo>
                    <a:pt x="2930" y="6835"/>
                    <a:pt x="3852" y="7201"/>
                    <a:pt x="4775" y="7201"/>
                  </a:cubicBezTo>
                  <a:cubicBezTo>
                    <a:pt x="5697" y="7201"/>
                    <a:pt x="6619" y="6835"/>
                    <a:pt x="7297" y="6103"/>
                  </a:cubicBezTo>
                  <a:cubicBezTo>
                    <a:pt x="9548" y="3879"/>
                    <a:pt x="7975" y="27"/>
                    <a:pt x="480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1"/>
            <p:cNvSpPr/>
            <p:nvPr/>
          </p:nvSpPr>
          <p:spPr>
            <a:xfrm>
              <a:off x="1469250" y="1182575"/>
              <a:ext cx="238325" cy="179750"/>
            </a:xfrm>
            <a:custGeom>
              <a:rect b="b" l="l" r="r" t="t"/>
              <a:pathLst>
                <a:path extrusionOk="0" h="7190" w="9533">
                  <a:moveTo>
                    <a:pt x="4746" y="1"/>
                  </a:moveTo>
                  <a:cubicBezTo>
                    <a:pt x="1616" y="1"/>
                    <a:pt x="0" y="3761"/>
                    <a:pt x="2182" y="6050"/>
                  </a:cubicBezTo>
                  <a:cubicBezTo>
                    <a:pt x="2859" y="6810"/>
                    <a:pt x="3796" y="7189"/>
                    <a:pt x="4739" y="7189"/>
                  </a:cubicBezTo>
                  <a:cubicBezTo>
                    <a:pt x="5648" y="7189"/>
                    <a:pt x="6562" y="6837"/>
                    <a:pt x="7254" y="6131"/>
                  </a:cubicBezTo>
                  <a:cubicBezTo>
                    <a:pt x="9532" y="3934"/>
                    <a:pt x="8013" y="55"/>
                    <a:pt x="4813" y="1"/>
                  </a:cubicBezTo>
                  <a:cubicBezTo>
                    <a:pt x="4790"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1"/>
            <p:cNvSpPr/>
            <p:nvPr/>
          </p:nvSpPr>
          <p:spPr>
            <a:xfrm>
              <a:off x="2098325" y="551550"/>
              <a:ext cx="239200" cy="180150"/>
            </a:xfrm>
            <a:custGeom>
              <a:rect b="b" l="l" r="r" t="t"/>
              <a:pathLst>
                <a:path extrusionOk="0" h="7206" w="9568">
                  <a:moveTo>
                    <a:pt x="4746" y="0"/>
                  </a:moveTo>
                  <a:cubicBezTo>
                    <a:pt x="3826" y="0"/>
                    <a:pt x="2912" y="366"/>
                    <a:pt x="2244" y="1102"/>
                  </a:cubicBezTo>
                  <a:cubicBezTo>
                    <a:pt x="1" y="3372"/>
                    <a:pt x="1609" y="7205"/>
                    <a:pt x="4787" y="7205"/>
                  </a:cubicBezTo>
                  <a:cubicBezTo>
                    <a:pt x="4798" y="7205"/>
                    <a:pt x="4810" y="7205"/>
                    <a:pt x="4821" y="7205"/>
                  </a:cubicBezTo>
                  <a:cubicBezTo>
                    <a:pt x="7994" y="7151"/>
                    <a:pt x="9568" y="3299"/>
                    <a:pt x="7262" y="1075"/>
                  </a:cubicBezTo>
                  <a:cubicBezTo>
                    <a:pt x="6574" y="360"/>
                    <a:pt x="5657" y="0"/>
                    <a:pt x="474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1"/>
            <p:cNvSpPr/>
            <p:nvPr/>
          </p:nvSpPr>
          <p:spPr>
            <a:xfrm>
              <a:off x="1468850" y="1811875"/>
              <a:ext cx="238725" cy="180050"/>
            </a:xfrm>
            <a:custGeom>
              <a:rect b="b" l="l" r="r" t="t"/>
              <a:pathLst>
                <a:path extrusionOk="0" h="7202" w="9549">
                  <a:moveTo>
                    <a:pt x="4748" y="0"/>
                  </a:moveTo>
                  <a:cubicBezTo>
                    <a:pt x="1574" y="27"/>
                    <a:pt x="1" y="3879"/>
                    <a:pt x="2252" y="6103"/>
                  </a:cubicBezTo>
                  <a:cubicBezTo>
                    <a:pt x="2944" y="6835"/>
                    <a:pt x="3866" y="7201"/>
                    <a:pt x="4788" y="7201"/>
                  </a:cubicBezTo>
                  <a:cubicBezTo>
                    <a:pt x="5710" y="7201"/>
                    <a:pt x="6633" y="6835"/>
                    <a:pt x="7324" y="6103"/>
                  </a:cubicBezTo>
                  <a:cubicBezTo>
                    <a:pt x="9548" y="3825"/>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1"/>
            <p:cNvSpPr/>
            <p:nvPr/>
          </p:nvSpPr>
          <p:spPr>
            <a:xfrm>
              <a:off x="2116450" y="1181050"/>
              <a:ext cx="202775" cy="181225"/>
            </a:xfrm>
            <a:custGeom>
              <a:rect b="b" l="l" r="r" t="t"/>
              <a:pathLst>
                <a:path extrusionOk="0" h="7249" w="8111">
                  <a:moveTo>
                    <a:pt x="4037" y="0"/>
                  </a:moveTo>
                  <a:cubicBezTo>
                    <a:pt x="3213" y="0"/>
                    <a:pt x="2393" y="309"/>
                    <a:pt x="1709" y="930"/>
                  </a:cubicBezTo>
                  <a:cubicBezTo>
                    <a:pt x="163" y="2314"/>
                    <a:pt x="0" y="4429"/>
                    <a:pt x="1356" y="5975"/>
                  </a:cubicBezTo>
                  <a:cubicBezTo>
                    <a:pt x="2109" y="6817"/>
                    <a:pt x="3087" y="7248"/>
                    <a:pt x="4067" y="7248"/>
                  </a:cubicBezTo>
                  <a:cubicBezTo>
                    <a:pt x="4887" y="7248"/>
                    <a:pt x="5709" y="6946"/>
                    <a:pt x="6401" y="6328"/>
                  </a:cubicBezTo>
                  <a:cubicBezTo>
                    <a:pt x="7920" y="4972"/>
                    <a:pt x="8110" y="2775"/>
                    <a:pt x="6754" y="1283"/>
                  </a:cubicBezTo>
                  <a:cubicBezTo>
                    <a:pt x="5990" y="431"/>
                    <a:pt x="5011" y="0"/>
                    <a:pt x="403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1"/>
            <p:cNvSpPr/>
            <p:nvPr/>
          </p:nvSpPr>
          <p:spPr>
            <a:xfrm>
              <a:off x="2747075" y="551300"/>
              <a:ext cx="201425" cy="180975"/>
            </a:xfrm>
            <a:custGeom>
              <a:rect b="b" l="l" r="r" t="t"/>
              <a:pathLst>
                <a:path extrusionOk="0" h="7239" w="8057">
                  <a:moveTo>
                    <a:pt x="4008" y="1"/>
                  </a:moveTo>
                  <a:cubicBezTo>
                    <a:pt x="3158" y="1"/>
                    <a:pt x="2309" y="334"/>
                    <a:pt x="1601" y="1004"/>
                  </a:cubicBezTo>
                  <a:cubicBezTo>
                    <a:pt x="82" y="2414"/>
                    <a:pt x="0" y="4557"/>
                    <a:pt x="1384" y="6049"/>
                  </a:cubicBezTo>
                  <a:cubicBezTo>
                    <a:pt x="2129" y="6837"/>
                    <a:pt x="3086" y="7239"/>
                    <a:pt x="4043" y="7239"/>
                  </a:cubicBezTo>
                  <a:cubicBezTo>
                    <a:pt x="4897" y="7239"/>
                    <a:pt x="5752" y="6918"/>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1"/>
            <p:cNvSpPr/>
            <p:nvPr/>
          </p:nvSpPr>
          <p:spPr>
            <a:xfrm>
              <a:off x="2098125" y="1811875"/>
              <a:ext cx="238725" cy="180550"/>
            </a:xfrm>
            <a:custGeom>
              <a:rect b="b" l="l" r="r" t="t"/>
              <a:pathLst>
                <a:path extrusionOk="0" h="7222" w="9549">
                  <a:moveTo>
                    <a:pt x="4775" y="0"/>
                  </a:moveTo>
                  <a:cubicBezTo>
                    <a:pt x="1601" y="0"/>
                    <a:pt x="1" y="3852"/>
                    <a:pt x="2252" y="6103"/>
                  </a:cubicBezTo>
                  <a:cubicBezTo>
                    <a:pt x="2930" y="6849"/>
                    <a:pt x="3852" y="7222"/>
                    <a:pt x="4775" y="7222"/>
                  </a:cubicBezTo>
                  <a:cubicBezTo>
                    <a:pt x="5697" y="7222"/>
                    <a:pt x="6619" y="6849"/>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1"/>
            <p:cNvSpPr/>
            <p:nvPr/>
          </p:nvSpPr>
          <p:spPr>
            <a:xfrm>
              <a:off x="2728000" y="1181375"/>
              <a:ext cx="238800" cy="179625"/>
            </a:xfrm>
            <a:custGeom>
              <a:rect b="b" l="l" r="r" t="t"/>
              <a:pathLst>
                <a:path extrusionOk="0" h="7185" w="9552">
                  <a:moveTo>
                    <a:pt x="4771" y="1"/>
                  </a:moveTo>
                  <a:cubicBezTo>
                    <a:pt x="3826" y="1"/>
                    <a:pt x="2884" y="381"/>
                    <a:pt x="2201" y="1134"/>
                  </a:cubicBezTo>
                  <a:cubicBezTo>
                    <a:pt x="0" y="3416"/>
                    <a:pt x="1624" y="7184"/>
                    <a:pt x="4759" y="7184"/>
                  </a:cubicBezTo>
                  <a:cubicBezTo>
                    <a:pt x="4792" y="7184"/>
                    <a:pt x="4825" y="7184"/>
                    <a:pt x="4859" y="7183"/>
                  </a:cubicBezTo>
                  <a:cubicBezTo>
                    <a:pt x="8033" y="7129"/>
                    <a:pt x="9551" y="3223"/>
                    <a:pt x="7246" y="1026"/>
                  </a:cubicBezTo>
                  <a:cubicBezTo>
                    <a:pt x="6561" y="340"/>
                    <a:pt x="566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1"/>
            <p:cNvSpPr/>
            <p:nvPr/>
          </p:nvSpPr>
          <p:spPr>
            <a:xfrm>
              <a:off x="3358025" y="551525"/>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6"/>
                    <a:pt x="4738" y="7206"/>
                    <a:pt x="4761" y="7206"/>
                  </a:cubicBezTo>
                  <a:cubicBezTo>
                    <a:pt x="7917" y="7206"/>
                    <a:pt x="9533" y="3420"/>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1"/>
            <p:cNvSpPr/>
            <p:nvPr/>
          </p:nvSpPr>
          <p:spPr>
            <a:xfrm>
              <a:off x="2747075" y="1810525"/>
              <a:ext cx="201425" cy="180975"/>
            </a:xfrm>
            <a:custGeom>
              <a:rect b="b" l="l" r="r" t="t"/>
              <a:pathLst>
                <a:path extrusionOk="0" h="7239" w="8057">
                  <a:moveTo>
                    <a:pt x="4008" y="0"/>
                  </a:moveTo>
                  <a:cubicBezTo>
                    <a:pt x="3158" y="0"/>
                    <a:pt x="2309" y="334"/>
                    <a:pt x="1601" y="1003"/>
                  </a:cubicBezTo>
                  <a:cubicBezTo>
                    <a:pt x="109" y="2414"/>
                    <a:pt x="0" y="4584"/>
                    <a:pt x="1384" y="6048"/>
                  </a:cubicBezTo>
                  <a:cubicBezTo>
                    <a:pt x="2086" y="6837"/>
                    <a:pt x="3060" y="7239"/>
                    <a:pt x="4036" y="7239"/>
                  </a:cubicBezTo>
                  <a:cubicBezTo>
                    <a:pt x="4906" y="7239"/>
                    <a:pt x="5778" y="6918"/>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1"/>
            <p:cNvSpPr/>
            <p:nvPr/>
          </p:nvSpPr>
          <p:spPr>
            <a:xfrm>
              <a:off x="3358025" y="1180950"/>
              <a:ext cx="238150" cy="180725"/>
            </a:xfrm>
            <a:custGeom>
              <a:rect b="b" l="l" r="r" t="t"/>
              <a:pathLst>
                <a:path extrusionOk="0" h="7229" w="9526">
                  <a:moveTo>
                    <a:pt x="4763" y="1"/>
                  </a:moveTo>
                  <a:cubicBezTo>
                    <a:pt x="3897" y="1"/>
                    <a:pt x="3028" y="347"/>
                    <a:pt x="2306" y="1043"/>
                  </a:cubicBezTo>
                  <a:cubicBezTo>
                    <a:pt x="1" y="3240"/>
                    <a:pt x="1493" y="7146"/>
                    <a:pt x="4666" y="7227"/>
                  </a:cubicBezTo>
                  <a:cubicBezTo>
                    <a:pt x="4700" y="7228"/>
                    <a:pt x="4733" y="7228"/>
                    <a:pt x="4767" y="7228"/>
                  </a:cubicBezTo>
                  <a:cubicBezTo>
                    <a:pt x="7902" y="7228"/>
                    <a:pt x="9525" y="3460"/>
                    <a:pt x="7352" y="1178"/>
                  </a:cubicBezTo>
                  <a:cubicBezTo>
                    <a:pt x="6610" y="394"/>
                    <a:pt x="5687" y="1"/>
                    <a:pt x="476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1"/>
            <p:cNvSpPr/>
            <p:nvPr/>
          </p:nvSpPr>
          <p:spPr>
            <a:xfrm>
              <a:off x="3357750" y="1811100"/>
              <a:ext cx="239000" cy="179825"/>
            </a:xfrm>
            <a:custGeom>
              <a:rect b="b" l="l" r="r" t="t"/>
              <a:pathLst>
                <a:path extrusionOk="0" h="7193" w="9560">
                  <a:moveTo>
                    <a:pt x="4786" y="0"/>
                  </a:moveTo>
                  <a:cubicBezTo>
                    <a:pt x="3845" y="0"/>
                    <a:pt x="2903" y="380"/>
                    <a:pt x="2209" y="1143"/>
                  </a:cubicBezTo>
                  <a:cubicBezTo>
                    <a:pt x="0" y="3406"/>
                    <a:pt x="1616" y="7192"/>
                    <a:pt x="4773" y="7192"/>
                  </a:cubicBezTo>
                  <a:cubicBezTo>
                    <a:pt x="4795" y="7192"/>
                    <a:pt x="4818" y="7192"/>
                    <a:pt x="4840" y="7192"/>
                  </a:cubicBezTo>
                  <a:cubicBezTo>
                    <a:pt x="8013"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1"/>
            <p:cNvSpPr/>
            <p:nvPr/>
          </p:nvSpPr>
          <p:spPr>
            <a:xfrm>
              <a:off x="209625" y="552625"/>
              <a:ext cx="238325" cy="180000"/>
            </a:xfrm>
            <a:custGeom>
              <a:rect b="b" l="l" r="r" t="t"/>
              <a:pathLst>
                <a:path extrusionOk="0" h="7200" w="9533">
                  <a:moveTo>
                    <a:pt x="4760" y="1"/>
                  </a:moveTo>
                  <a:cubicBezTo>
                    <a:pt x="4738" y="1"/>
                    <a:pt x="4716" y="1"/>
                    <a:pt x="4693" y="1"/>
                  </a:cubicBezTo>
                  <a:cubicBezTo>
                    <a:pt x="1520" y="55"/>
                    <a:pt x="1" y="3934"/>
                    <a:pt x="2279" y="6131"/>
                  </a:cubicBezTo>
                  <a:cubicBezTo>
                    <a:pt x="2955" y="6847"/>
                    <a:pt x="3857" y="7200"/>
                    <a:pt x="4759" y="7200"/>
                  </a:cubicBezTo>
                  <a:cubicBezTo>
                    <a:pt x="5702" y="7200"/>
                    <a:pt x="6644" y="6813"/>
                    <a:pt x="7324" y="6050"/>
                  </a:cubicBezTo>
                  <a:cubicBezTo>
                    <a:pt x="9533" y="3787"/>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1"/>
            <p:cNvSpPr/>
            <p:nvPr/>
          </p:nvSpPr>
          <p:spPr>
            <a:xfrm>
              <a:off x="210025" y="1182575"/>
              <a:ext cx="238325" cy="179650"/>
            </a:xfrm>
            <a:custGeom>
              <a:rect b="b" l="l" r="r" t="t"/>
              <a:pathLst>
                <a:path extrusionOk="0" h="7186" w="9533">
                  <a:moveTo>
                    <a:pt x="4719" y="1"/>
                  </a:moveTo>
                  <a:cubicBezTo>
                    <a:pt x="1590" y="1"/>
                    <a:pt x="0" y="3787"/>
                    <a:pt x="2209" y="6050"/>
                  </a:cubicBezTo>
                  <a:cubicBezTo>
                    <a:pt x="2896" y="6806"/>
                    <a:pt x="3828" y="7186"/>
                    <a:pt x="4759" y="7186"/>
                  </a:cubicBezTo>
                  <a:cubicBezTo>
                    <a:pt x="5665" y="7186"/>
                    <a:pt x="6572" y="6826"/>
                    <a:pt x="7254" y="6104"/>
                  </a:cubicBezTo>
                  <a:cubicBezTo>
                    <a:pt x="9532" y="3880"/>
                    <a:pt x="7986" y="28"/>
                    <a:pt x="4786" y="1"/>
                  </a:cubicBezTo>
                  <a:cubicBezTo>
                    <a:pt x="4763" y="1"/>
                    <a:pt x="4741" y="1"/>
                    <a:pt x="471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1"/>
            <p:cNvSpPr/>
            <p:nvPr/>
          </p:nvSpPr>
          <p:spPr>
            <a:xfrm>
              <a:off x="839100" y="552650"/>
              <a:ext cx="238525" cy="179800"/>
            </a:xfrm>
            <a:custGeom>
              <a:rect b="b" l="l" r="r" t="t"/>
              <a:pathLst>
                <a:path extrusionOk="0" h="7192" w="9541">
                  <a:moveTo>
                    <a:pt x="4787" y="0"/>
                  </a:moveTo>
                  <a:cubicBezTo>
                    <a:pt x="1609" y="0"/>
                    <a:pt x="1" y="3806"/>
                    <a:pt x="2217" y="6076"/>
                  </a:cubicBezTo>
                  <a:cubicBezTo>
                    <a:pt x="2905" y="6819"/>
                    <a:pt x="3843" y="7192"/>
                    <a:pt x="4778" y="7192"/>
                  </a:cubicBezTo>
                  <a:cubicBezTo>
                    <a:pt x="5687" y="7192"/>
                    <a:pt x="6593" y="6839"/>
                    <a:pt x="7262" y="6130"/>
                  </a:cubicBezTo>
                  <a:cubicBezTo>
                    <a:pt x="9540" y="3906"/>
                    <a:pt x="7994"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1"/>
            <p:cNvSpPr/>
            <p:nvPr/>
          </p:nvSpPr>
          <p:spPr>
            <a:xfrm>
              <a:off x="209825" y="1811850"/>
              <a:ext cx="238525" cy="180325"/>
            </a:xfrm>
            <a:custGeom>
              <a:rect b="b" l="l" r="r" t="t"/>
              <a:pathLst>
                <a:path extrusionOk="0" h="7213" w="9541">
                  <a:moveTo>
                    <a:pt x="4760" y="1"/>
                  </a:moveTo>
                  <a:cubicBezTo>
                    <a:pt x="1609" y="1"/>
                    <a:pt x="1" y="3806"/>
                    <a:pt x="2217" y="6077"/>
                  </a:cubicBezTo>
                  <a:cubicBezTo>
                    <a:pt x="2904" y="6833"/>
                    <a:pt x="3836" y="7213"/>
                    <a:pt x="4767" y="7213"/>
                  </a:cubicBezTo>
                  <a:cubicBezTo>
                    <a:pt x="5673" y="7213"/>
                    <a:pt x="6580" y="6853"/>
                    <a:pt x="7262" y="6131"/>
                  </a:cubicBezTo>
                  <a:cubicBezTo>
                    <a:pt x="9540" y="3907"/>
                    <a:pt x="7994" y="28"/>
                    <a:pt x="4794" y="1"/>
                  </a:cubicBezTo>
                  <a:cubicBezTo>
                    <a:pt x="4783" y="1"/>
                    <a:pt x="4771"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1"/>
            <p:cNvSpPr/>
            <p:nvPr/>
          </p:nvSpPr>
          <p:spPr>
            <a:xfrm>
              <a:off x="857225" y="1181075"/>
              <a:ext cx="201400" cy="181050"/>
            </a:xfrm>
            <a:custGeom>
              <a:rect b="b" l="l" r="r" t="t"/>
              <a:pathLst>
                <a:path extrusionOk="0" h="7242" w="8056">
                  <a:moveTo>
                    <a:pt x="4032" y="1"/>
                  </a:moveTo>
                  <a:cubicBezTo>
                    <a:pt x="3183" y="1"/>
                    <a:pt x="2335" y="327"/>
                    <a:pt x="1628" y="983"/>
                  </a:cubicBezTo>
                  <a:cubicBezTo>
                    <a:pt x="136" y="2394"/>
                    <a:pt x="0" y="4564"/>
                    <a:pt x="1411" y="6056"/>
                  </a:cubicBezTo>
                  <a:cubicBezTo>
                    <a:pt x="2095" y="6840"/>
                    <a:pt x="3057" y="7242"/>
                    <a:pt x="4024" y="7242"/>
                  </a:cubicBezTo>
                  <a:cubicBezTo>
                    <a:pt x="4897" y="7242"/>
                    <a:pt x="5774" y="6914"/>
                    <a:pt x="6456" y="6245"/>
                  </a:cubicBezTo>
                  <a:cubicBezTo>
                    <a:pt x="7975" y="4944"/>
                    <a:pt x="8056" y="2638"/>
                    <a:pt x="6673" y="1200"/>
                  </a:cubicBezTo>
                  <a:cubicBezTo>
                    <a:pt x="5917" y="402"/>
                    <a:pt x="4974" y="1"/>
                    <a:pt x="403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1"/>
            <p:cNvSpPr/>
            <p:nvPr/>
          </p:nvSpPr>
          <p:spPr>
            <a:xfrm>
              <a:off x="1468850" y="551525"/>
              <a:ext cx="238325" cy="180175"/>
            </a:xfrm>
            <a:custGeom>
              <a:rect b="b" l="l" r="r" t="t"/>
              <a:pathLst>
                <a:path extrusionOk="0" h="7207" w="9533">
                  <a:moveTo>
                    <a:pt x="4768" y="1"/>
                  </a:moveTo>
                  <a:cubicBezTo>
                    <a:pt x="3870" y="1"/>
                    <a:pt x="2968" y="347"/>
                    <a:pt x="2279" y="1049"/>
                  </a:cubicBezTo>
                  <a:cubicBezTo>
                    <a:pt x="1" y="3273"/>
                    <a:pt x="1520" y="7152"/>
                    <a:pt x="4720" y="7206"/>
                  </a:cubicBezTo>
                  <a:cubicBezTo>
                    <a:pt x="4743" y="7206"/>
                    <a:pt x="4765" y="7206"/>
                    <a:pt x="4787" y="7206"/>
                  </a:cubicBezTo>
                  <a:cubicBezTo>
                    <a:pt x="7917" y="7206"/>
                    <a:pt x="9533" y="3393"/>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1"/>
            <p:cNvSpPr/>
            <p:nvPr/>
          </p:nvSpPr>
          <p:spPr>
            <a:xfrm>
              <a:off x="3988000" y="1811875"/>
              <a:ext cx="238700" cy="180050"/>
            </a:xfrm>
            <a:custGeom>
              <a:rect b="b" l="l" r="r" t="t"/>
              <a:pathLst>
                <a:path extrusionOk="0" h="7202" w="9548">
                  <a:moveTo>
                    <a:pt x="4801" y="0"/>
                  </a:moveTo>
                  <a:cubicBezTo>
                    <a:pt x="1600" y="0"/>
                    <a:pt x="0" y="3825"/>
                    <a:pt x="2251" y="6103"/>
                  </a:cubicBezTo>
                  <a:cubicBezTo>
                    <a:pt x="2929" y="6835"/>
                    <a:pt x="3852" y="7201"/>
                    <a:pt x="4774" y="7201"/>
                  </a:cubicBezTo>
                  <a:cubicBezTo>
                    <a:pt x="5696" y="7201"/>
                    <a:pt x="6618" y="6835"/>
                    <a:pt x="7296" y="6103"/>
                  </a:cubicBezTo>
                  <a:cubicBezTo>
                    <a:pt x="9548" y="3879"/>
                    <a:pt x="7974"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1"/>
            <p:cNvSpPr/>
            <p:nvPr/>
          </p:nvSpPr>
          <p:spPr>
            <a:xfrm>
              <a:off x="4617650" y="1182575"/>
              <a:ext cx="239000" cy="179750"/>
            </a:xfrm>
            <a:custGeom>
              <a:rect b="b" l="l" r="r" t="t"/>
              <a:pathLst>
                <a:path extrusionOk="0" h="7190" w="9560">
                  <a:moveTo>
                    <a:pt x="4773" y="1"/>
                  </a:moveTo>
                  <a:cubicBezTo>
                    <a:pt x="1643" y="1"/>
                    <a:pt x="1" y="3761"/>
                    <a:pt x="2209" y="6050"/>
                  </a:cubicBezTo>
                  <a:cubicBezTo>
                    <a:pt x="2886" y="6810"/>
                    <a:pt x="3823" y="7189"/>
                    <a:pt x="4763" y="7189"/>
                  </a:cubicBezTo>
                  <a:cubicBezTo>
                    <a:pt x="5668" y="7189"/>
                    <a:pt x="6575" y="6837"/>
                    <a:pt x="7254" y="6131"/>
                  </a:cubicBezTo>
                  <a:cubicBezTo>
                    <a:pt x="9560" y="3934"/>
                    <a:pt x="8014" y="55"/>
                    <a:pt x="4840" y="1"/>
                  </a:cubicBezTo>
                  <a:cubicBezTo>
                    <a:pt x="4818" y="1"/>
                    <a:pt x="479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1"/>
            <p:cNvSpPr/>
            <p:nvPr/>
          </p:nvSpPr>
          <p:spPr>
            <a:xfrm>
              <a:off x="5247400" y="551550"/>
              <a:ext cx="238525" cy="180150"/>
            </a:xfrm>
            <a:custGeom>
              <a:rect b="b" l="l" r="r" t="t"/>
              <a:pathLst>
                <a:path extrusionOk="0" h="7206" w="9541">
                  <a:moveTo>
                    <a:pt x="4742" y="0"/>
                  </a:moveTo>
                  <a:cubicBezTo>
                    <a:pt x="3819" y="0"/>
                    <a:pt x="2898" y="366"/>
                    <a:pt x="2217" y="1102"/>
                  </a:cubicBezTo>
                  <a:cubicBezTo>
                    <a:pt x="1" y="3372"/>
                    <a:pt x="1609" y="7205"/>
                    <a:pt x="4788" y="7205"/>
                  </a:cubicBezTo>
                  <a:cubicBezTo>
                    <a:pt x="4799" y="7205"/>
                    <a:pt x="4810" y="7205"/>
                    <a:pt x="4821" y="7205"/>
                  </a:cubicBezTo>
                  <a:cubicBezTo>
                    <a:pt x="7995" y="7151"/>
                    <a:pt x="9541" y="3299"/>
                    <a:pt x="7262" y="1075"/>
                  </a:cubicBezTo>
                  <a:cubicBezTo>
                    <a:pt x="6574" y="360"/>
                    <a:pt x="5657" y="0"/>
                    <a:pt x="474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1"/>
            <p:cNvSpPr/>
            <p:nvPr/>
          </p:nvSpPr>
          <p:spPr>
            <a:xfrm>
              <a:off x="4617950" y="1811875"/>
              <a:ext cx="238700" cy="180050"/>
            </a:xfrm>
            <a:custGeom>
              <a:rect b="b" l="l" r="r" t="t"/>
              <a:pathLst>
                <a:path extrusionOk="0" h="7202" w="9548">
                  <a:moveTo>
                    <a:pt x="4747" y="0"/>
                  </a:moveTo>
                  <a:cubicBezTo>
                    <a:pt x="1573" y="27"/>
                    <a:pt x="0" y="3879"/>
                    <a:pt x="2251" y="6103"/>
                  </a:cubicBezTo>
                  <a:cubicBezTo>
                    <a:pt x="2943" y="6835"/>
                    <a:pt x="3865" y="7201"/>
                    <a:pt x="4784" y="7201"/>
                  </a:cubicBezTo>
                  <a:cubicBezTo>
                    <a:pt x="5703" y="7201"/>
                    <a:pt x="6618" y="6835"/>
                    <a:pt x="7296" y="6103"/>
                  </a:cubicBezTo>
                  <a:cubicBezTo>
                    <a:pt x="9548" y="3825"/>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1"/>
            <p:cNvSpPr/>
            <p:nvPr/>
          </p:nvSpPr>
          <p:spPr>
            <a:xfrm>
              <a:off x="5265525" y="1181050"/>
              <a:ext cx="202100" cy="181225"/>
            </a:xfrm>
            <a:custGeom>
              <a:rect b="b" l="l" r="r" t="t"/>
              <a:pathLst>
                <a:path extrusionOk="0" h="7249" w="8084">
                  <a:moveTo>
                    <a:pt x="4026" y="0"/>
                  </a:moveTo>
                  <a:cubicBezTo>
                    <a:pt x="3208" y="0"/>
                    <a:pt x="2393" y="309"/>
                    <a:pt x="1709" y="930"/>
                  </a:cubicBezTo>
                  <a:cubicBezTo>
                    <a:pt x="163" y="2314"/>
                    <a:pt x="0" y="4429"/>
                    <a:pt x="1357" y="5975"/>
                  </a:cubicBezTo>
                  <a:cubicBezTo>
                    <a:pt x="2110" y="6817"/>
                    <a:pt x="3087" y="7248"/>
                    <a:pt x="4067" y="7248"/>
                  </a:cubicBezTo>
                  <a:cubicBezTo>
                    <a:pt x="4888" y="7248"/>
                    <a:pt x="5709" y="6946"/>
                    <a:pt x="6402" y="6328"/>
                  </a:cubicBezTo>
                  <a:cubicBezTo>
                    <a:pt x="7893" y="4972"/>
                    <a:pt x="8083" y="2775"/>
                    <a:pt x="6727" y="1283"/>
                  </a:cubicBezTo>
                  <a:cubicBezTo>
                    <a:pt x="5963" y="431"/>
                    <a:pt x="4992"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1"/>
            <p:cNvSpPr/>
            <p:nvPr/>
          </p:nvSpPr>
          <p:spPr>
            <a:xfrm>
              <a:off x="5896150" y="551300"/>
              <a:ext cx="200750" cy="180975"/>
            </a:xfrm>
            <a:custGeom>
              <a:rect b="b" l="l" r="r" t="t"/>
              <a:pathLst>
                <a:path extrusionOk="0" h="7239" w="8030">
                  <a:moveTo>
                    <a:pt x="4008" y="1"/>
                  </a:moveTo>
                  <a:cubicBezTo>
                    <a:pt x="3158" y="1"/>
                    <a:pt x="2309" y="334"/>
                    <a:pt x="1601" y="1004"/>
                  </a:cubicBezTo>
                  <a:cubicBezTo>
                    <a:pt x="82" y="2414"/>
                    <a:pt x="1" y="4557"/>
                    <a:pt x="1384" y="6049"/>
                  </a:cubicBezTo>
                  <a:cubicBezTo>
                    <a:pt x="2129" y="6837"/>
                    <a:pt x="3086" y="7239"/>
                    <a:pt x="4043" y="7239"/>
                  </a:cubicBezTo>
                  <a:cubicBezTo>
                    <a:pt x="4898" y="7239"/>
                    <a:pt x="5752" y="6918"/>
                    <a:pt x="6456" y="6266"/>
                  </a:cubicBezTo>
                  <a:cubicBezTo>
                    <a:pt x="7948" y="4937"/>
                    <a:pt x="8029"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1"/>
            <p:cNvSpPr/>
            <p:nvPr/>
          </p:nvSpPr>
          <p:spPr>
            <a:xfrm>
              <a:off x="5247225" y="1811875"/>
              <a:ext cx="238700" cy="180550"/>
            </a:xfrm>
            <a:custGeom>
              <a:rect b="b" l="l" r="r" t="t"/>
              <a:pathLst>
                <a:path extrusionOk="0" h="7222" w="9548">
                  <a:moveTo>
                    <a:pt x="4774" y="0"/>
                  </a:moveTo>
                  <a:cubicBezTo>
                    <a:pt x="1600" y="0"/>
                    <a:pt x="0" y="3852"/>
                    <a:pt x="2251" y="6103"/>
                  </a:cubicBezTo>
                  <a:cubicBezTo>
                    <a:pt x="2929" y="6849"/>
                    <a:pt x="3852" y="7222"/>
                    <a:pt x="4774" y="7222"/>
                  </a:cubicBezTo>
                  <a:cubicBezTo>
                    <a:pt x="5696" y="7222"/>
                    <a:pt x="6618" y="6849"/>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1"/>
            <p:cNvSpPr/>
            <p:nvPr/>
          </p:nvSpPr>
          <p:spPr>
            <a:xfrm>
              <a:off x="5877750" y="1181150"/>
              <a:ext cx="238125" cy="179850"/>
            </a:xfrm>
            <a:custGeom>
              <a:rect b="b" l="l" r="r" t="t"/>
              <a:pathLst>
                <a:path extrusionOk="0" h="7194" w="9525">
                  <a:moveTo>
                    <a:pt x="4741" y="0"/>
                  </a:moveTo>
                  <a:cubicBezTo>
                    <a:pt x="3797" y="0"/>
                    <a:pt x="2854" y="380"/>
                    <a:pt x="2174" y="1143"/>
                  </a:cubicBezTo>
                  <a:cubicBezTo>
                    <a:pt x="0" y="3425"/>
                    <a:pt x="1597" y="7193"/>
                    <a:pt x="4732" y="7193"/>
                  </a:cubicBezTo>
                  <a:cubicBezTo>
                    <a:pt x="4765" y="7193"/>
                    <a:pt x="4799" y="7193"/>
                    <a:pt x="4832" y="7192"/>
                  </a:cubicBezTo>
                  <a:cubicBezTo>
                    <a:pt x="8006" y="7138"/>
                    <a:pt x="9525" y="3259"/>
                    <a:pt x="7219" y="1035"/>
                  </a:cubicBezTo>
                  <a:cubicBezTo>
                    <a:pt x="6544" y="346"/>
                    <a:pt x="5642" y="0"/>
                    <a:pt x="474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1"/>
            <p:cNvSpPr/>
            <p:nvPr/>
          </p:nvSpPr>
          <p:spPr>
            <a:xfrm>
              <a:off x="6506450" y="551525"/>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6"/>
                    <a:pt x="4765" y="7206"/>
                    <a:pt x="4787" y="7206"/>
                  </a:cubicBezTo>
                  <a:cubicBezTo>
                    <a:pt x="7943" y="7206"/>
                    <a:pt x="9559" y="3420"/>
                    <a:pt x="7351" y="1130"/>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1"/>
            <p:cNvSpPr/>
            <p:nvPr/>
          </p:nvSpPr>
          <p:spPr>
            <a:xfrm>
              <a:off x="5896150" y="1810525"/>
              <a:ext cx="201425" cy="181225"/>
            </a:xfrm>
            <a:custGeom>
              <a:rect b="b" l="l" r="r" t="t"/>
              <a:pathLst>
                <a:path extrusionOk="0" h="7249" w="8057">
                  <a:moveTo>
                    <a:pt x="4008" y="0"/>
                  </a:moveTo>
                  <a:cubicBezTo>
                    <a:pt x="3158" y="0"/>
                    <a:pt x="2309" y="334"/>
                    <a:pt x="1601" y="1003"/>
                  </a:cubicBezTo>
                  <a:cubicBezTo>
                    <a:pt x="109" y="2414"/>
                    <a:pt x="1" y="4584"/>
                    <a:pt x="1384" y="6048"/>
                  </a:cubicBezTo>
                  <a:cubicBezTo>
                    <a:pt x="2083" y="6847"/>
                    <a:pt x="3051" y="7248"/>
                    <a:pt x="4022" y="7248"/>
                  </a:cubicBezTo>
                  <a:cubicBezTo>
                    <a:pt x="4897" y="7248"/>
                    <a:pt x="5774" y="6922"/>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1"/>
            <p:cNvSpPr/>
            <p:nvPr/>
          </p:nvSpPr>
          <p:spPr>
            <a:xfrm>
              <a:off x="6507125" y="1180950"/>
              <a:ext cx="238125" cy="180725"/>
            </a:xfrm>
            <a:custGeom>
              <a:rect b="b" l="l" r="r" t="t"/>
              <a:pathLst>
                <a:path extrusionOk="0" h="7229" w="9525">
                  <a:moveTo>
                    <a:pt x="4753" y="1"/>
                  </a:moveTo>
                  <a:cubicBezTo>
                    <a:pt x="3889" y="1"/>
                    <a:pt x="3028" y="347"/>
                    <a:pt x="2306" y="1043"/>
                  </a:cubicBezTo>
                  <a:cubicBezTo>
                    <a:pt x="0" y="3240"/>
                    <a:pt x="1492" y="7146"/>
                    <a:pt x="4666" y="7227"/>
                  </a:cubicBezTo>
                  <a:cubicBezTo>
                    <a:pt x="4699" y="7228"/>
                    <a:pt x="4732" y="7228"/>
                    <a:pt x="4765" y="7228"/>
                  </a:cubicBezTo>
                  <a:cubicBezTo>
                    <a:pt x="7874" y="7228"/>
                    <a:pt x="9525" y="3460"/>
                    <a:pt x="7351" y="1178"/>
                  </a:cubicBezTo>
                  <a:cubicBezTo>
                    <a:pt x="6595" y="394"/>
                    <a:pt x="5673" y="1"/>
                    <a:pt x="475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1"/>
            <p:cNvSpPr/>
            <p:nvPr/>
          </p:nvSpPr>
          <p:spPr>
            <a:xfrm>
              <a:off x="6506825" y="1811100"/>
              <a:ext cx="239000" cy="179825"/>
            </a:xfrm>
            <a:custGeom>
              <a:rect b="b" l="l" r="r" t="t"/>
              <a:pathLst>
                <a:path extrusionOk="0" h="7193" w="9560">
                  <a:moveTo>
                    <a:pt x="4786" y="0"/>
                  </a:moveTo>
                  <a:cubicBezTo>
                    <a:pt x="3846" y="0"/>
                    <a:pt x="2903" y="380"/>
                    <a:pt x="2209" y="1143"/>
                  </a:cubicBezTo>
                  <a:cubicBezTo>
                    <a:pt x="1" y="3406"/>
                    <a:pt x="1617" y="7192"/>
                    <a:pt x="4773" y="7192"/>
                  </a:cubicBezTo>
                  <a:cubicBezTo>
                    <a:pt x="4795" y="7192"/>
                    <a:pt x="4818" y="7192"/>
                    <a:pt x="4840" y="7192"/>
                  </a:cubicBezTo>
                  <a:cubicBezTo>
                    <a:pt x="8014"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1"/>
            <p:cNvSpPr/>
            <p:nvPr/>
          </p:nvSpPr>
          <p:spPr>
            <a:xfrm>
              <a:off x="3988175" y="552650"/>
              <a:ext cx="238525" cy="179800"/>
            </a:xfrm>
            <a:custGeom>
              <a:rect b="b" l="l" r="r" t="t"/>
              <a:pathLst>
                <a:path extrusionOk="0" h="7192" w="9541">
                  <a:moveTo>
                    <a:pt x="4787" y="0"/>
                  </a:moveTo>
                  <a:cubicBezTo>
                    <a:pt x="1609" y="0"/>
                    <a:pt x="1" y="3806"/>
                    <a:pt x="2217" y="6076"/>
                  </a:cubicBezTo>
                  <a:cubicBezTo>
                    <a:pt x="2905" y="6819"/>
                    <a:pt x="3836" y="7192"/>
                    <a:pt x="4768" y="7192"/>
                  </a:cubicBezTo>
                  <a:cubicBezTo>
                    <a:pt x="5674" y="7192"/>
                    <a:pt x="6580" y="6839"/>
                    <a:pt x="7262" y="6130"/>
                  </a:cubicBezTo>
                  <a:cubicBezTo>
                    <a:pt x="9541" y="3906"/>
                    <a:pt x="7995"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1"/>
            <p:cNvSpPr/>
            <p:nvPr/>
          </p:nvSpPr>
          <p:spPr>
            <a:xfrm>
              <a:off x="4006975" y="1181075"/>
              <a:ext cx="201425" cy="181050"/>
            </a:xfrm>
            <a:custGeom>
              <a:rect b="b" l="l" r="r" t="t"/>
              <a:pathLst>
                <a:path extrusionOk="0" h="7242" w="8057">
                  <a:moveTo>
                    <a:pt x="4006" y="1"/>
                  </a:moveTo>
                  <a:cubicBezTo>
                    <a:pt x="3156" y="1"/>
                    <a:pt x="2308" y="327"/>
                    <a:pt x="1601" y="983"/>
                  </a:cubicBezTo>
                  <a:cubicBezTo>
                    <a:pt x="109" y="2394"/>
                    <a:pt x="0" y="4564"/>
                    <a:pt x="1384" y="6056"/>
                  </a:cubicBezTo>
                  <a:cubicBezTo>
                    <a:pt x="2082" y="6840"/>
                    <a:pt x="3051" y="7242"/>
                    <a:pt x="4021" y="7242"/>
                  </a:cubicBezTo>
                  <a:cubicBezTo>
                    <a:pt x="4897" y="7242"/>
                    <a:pt x="5774" y="6914"/>
                    <a:pt x="6456" y="6245"/>
                  </a:cubicBezTo>
                  <a:cubicBezTo>
                    <a:pt x="7948" y="4944"/>
                    <a:pt x="8056" y="2638"/>
                    <a:pt x="6646" y="1200"/>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1"/>
            <p:cNvSpPr/>
            <p:nvPr/>
          </p:nvSpPr>
          <p:spPr>
            <a:xfrm>
              <a:off x="4617950" y="551525"/>
              <a:ext cx="238325" cy="180175"/>
            </a:xfrm>
            <a:custGeom>
              <a:rect b="b" l="l" r="r" t="t"/>
              <a:pathLst>
                <a:path extrusionOk="0" h="7207" w="9533">
                  <a:moveTo>
                    <a:pt x="4747" y="1"/>
                  </a:moveTo>
                  <a:cubicBezTo>
                    <a:pt x="3849" y="1"/>
                    <a:pt x="2954" y="347"/>
                    <a:pt x="2279" y="1049"/>
                  </a:cubicBezTo>
                  <a:cubicBezTo>
                    <a:pt x="0" y="3273"/>
                    <a:pt x="1519" y="7152"/>
                    <a:pt x="4693" y="7206"/>
                  </a:cubicBezTo>
                  <a:cubicBezTo>
                    <a:pt x="4715" y="7206"/>
                    <a:pt x="4737" y="7206"/>
                    <a:pt x="4759" y="7206"/>
                  </a:cubicBezTo>
                  <a:cubicBezTo>
                    <a:pt x="7916" y="7206"/>
                    <a:pt x="9532" y="3393"/>
                    <a:pt x="7324" y="1130"/>
                  </a:cubicBezTo>
                  <a:cubicBezTo>
                    <a:pt x="6630" y="381"/>
                    <a:pt x="5687" y="1"/>
                    <a:pt x="474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1"/>
            <p:cNvSpPr/>
            <p:nvPr/>
          </p:nvSpPr>
          <p:spPr>
            <a:xfrm>
              <a:off x="2098125" y="3073125"/>
              <a:ext cx="238525" cy="179725"/>
            </a:xfrm>
            <a:custGeom>
              <a:rect b="b" l="l" r="r" t="t"/>
              <a:pathLst>
                <a:path extrusionOk="0" h="7189" w="9541">
                  <a:moveTo>
                    <a:pt x="4759" y="0"/>
                  </a:moveTo>
                  <a:cubicBezTo>
                    <a:pt x="3849" y="0"/>
                    <a:pt x="2937" y="360"/>
                    <a:pt x="2252" y="1085"/>
                  </a:cubicBezTo>
                  <a:cubicBezTo>
                    <a:pt x="1" y="3337"/>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1"/>
            <p:cNvSpPr/>
            <p:nvPr/>
          </p:nvSpPr>
          <p:spPr>
            <a:xfrm>
              <a:off x="2728075" y="2443400"/>
              <a:ext cx="238150" cy="180200"/>
            </a:xfrm>
            <a:custGeom>
              <a:rect b="b" l="l" r="r" t="t"/>
              <a:pathLst>
                <a:path extrusionOk="0" h="7208" w="9526">
                  <a:moveTo>
                    <a:pt x="4761" y="0"/>
                  </a:moveTo>
                  <a:cubicBezTo>
                    <a:pt x="3895" y="0"/>
                    <a:pt x="3028" y="340"/>
                    <a:pt x="2306" y="1022"/>
                  </a:cubicBezTo>
                  <a:cubicBezTo>
                    <a:pt x="1" y="3219"/>
                    <a:pt x="1493" y="7125"/>
                    <a:pt x="4693" y="7206"/>
                  </a:cubicBezTo>
                  <a:cubicBezTo>
                    <a:pt x="4727" y="7207"/>
                    <a:pt x="4760" y="7208"/>
                    <a:pt x="4793" y="7208"/>
                  </a:cubicBezTo>
                  <a:cubicBezTo>
                    <a:pt x="7902" y="7208"/>
                    <a:pt x="9525" y="3439"/>
                    <a:pt x="7351" y="1158"/>
                  </a:cubicBezTo>
                  <a:cubicBezTo>
                    <a:pt x="6609" y="387"/>
                    <a:pt x="5686"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1"/>
            <p:cNvSpPr/>
            <p:nvPr/>
          </p:nvSpPr>
          <p:spPr>
            <a:xfrm>
              <a:off x="839100" y="4963650"/>
              <a:ext cx="238525" cy="179975"/>
            </a:xfrm>
            <a:custGeom>
              <a:rect b="b" l="l" r="r" t="t"/>
              <a:pathLst>
                <a:path extrusionOk="0" h="7199" w="9541">
                  <a:moveTo>
                    <a:pt x="4760" y="0"/>
                  </a:moveTo>
                  <a:cubicBezTo>
                    <a:pt x="1582" y="0"/>
                    <a:pt x="1" y="3833"/>
                    <a:pt x="2244" y="6076"/>
                  </a:cubicBezTo>
                  <a:cubicBezTo>
                    <a:pt x="2925" y="6826"/>
                    <a:pt x="3853" y="7198"/>
                    <a:pt x="4779" y="7198"/>
                  </a:cubicBezTo>
                  <a:cubicBezTo>
                    <a:pt x="5697" y="7198"/>
                    <a:pt x="6614" y="6832"/>
                    <a:pt x="7289" y="6103"/>
                  </a:cubicBezTo>
                  <a:cubicBezTo>
                    <a:pt x="9540" y="3852"/>
                    <a:pt x="7967" y="0"/>
                    <a:pt x="4794"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1"/>
            <p:cNvSpPr/>
            <p:nvPr/>
          </p:nvSpPr>
          <p:spPr>
            <a:xfrm>
              <a:off x="1469250" y="4333675"/>
              <a:ext cx="238325" cy="180100"/>
            </a:xfrm>
            <a:custGeom>
              <a:rect b="b" l="l" r="r" t="t"/>
              <a:pathLst>
                <a:path extrusionOk="0" h="7204" w="9533">
                  <a:moveTo>
                    <a:pt x="4746" y="1"/>
                  </a:moveTo>
                  <a:cubicBezTo>
                    <a:pt x="1616" y="1"/>
                    <a:pt x="0" y="3788"/>
                    <a:pt x="2182" y="6050"/>
                  </a:cubicBezTo>
                  <a:cubicBezTo>
                    <a:pt x="2865" y="6817"/>
                    <a:pt x="3813" y="7204"/>
                    <a:pt x="4765" y="7204"/>
                  </a:cubicBezTo>
                  <a:cubicBezTo>
                    <a:pt x="5665" y="7204"/>
                    <a:pt x="6568" y="6857"/>
                    <a:pt x="7254" y="6159"/>
                  </a:cubicBezTo>
                  <a:cubicBezTo>
                    <a:pt x="9532" y="3934"/>
                    <a:pt x="8013" y="56"/>
                    <a:pt x="4813" y="1"/>
                  </a:cubicBezTo>
                  <a:cubicBezTo>
                    <a:pt x="4791"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1"/>
            <p:cNvSpPr/>
            <p:nvPr/>
          </p:nvSpPr>
          <p:spPr>
            <a:xfrm>
              <a:off x="2098325" y="3702975"/>
              <a:ext cx="239200" cy="179825"/>
            </a:xfrm>
            <a:custGeom>
              <a:rect b="b" l="l" r="r" t="t"/>
              <a:pathLst>
                <a:path extrusionOk="0" h="7193" w="9568">
                  <a:moveTo>
                    <a:pt x="4771" y="1"/>
                  </a:moveTo>
                  <a:cubicBezTo>
                    <a:pt x="3843" y="1"/>
                    <a:pt x="2918" y="374"/>
                    <a:pt x="2244" y="1116"/>
                  </a:cubicBezTo>
                  <a:cubicBezTo>
                    <a:pt x="1" y="3387"/>
                    <a:pt x="1609" y="7192"/>
                    <a:pt x="4787" y="7192"/>
                  </a:cubicBezTo>
                  <a:cubicBezTo>
                    <a:pt x="4798" y="7192"/>
                    <a:pt x="4810" y="7192"/>
                    <a:pt x="4821" y="7192"/>
                  </a:cubicBezTo>
                  <a:cubicBezTo>
                    <a:pt x="7994" y="7165"/>
                    <a:pt x="9568" y="3286"/>
                    <a:pt x="7262" y="1062"/>
                  </a:cubicBezTo>
                  <a:cubicBezTo>
                    <a:pt x="6580" y="353"/>
                    <a:pt x="567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1"/>
            <p:cNvSpPr/>
            <p:nvPr/>
          </p:nvSpPr>
          <p:spPr>
            <a:xfrm>
              <a:off x="2747075" y="3072975"/>
              <a:ext cx="201425" cy="182050"/>
            </a:xfrm>
            <a:custGeom>
              <a:rect b="b" l="l" r="r" t="t"/>
              <a:pathLst>
                <a:path extrusionOk="0" h="7282" w="8057">
                  <a:moveTo>
                    <a:pt x="4005" y="0"/>
                  </a:moveTo>
                  <a:cubicBezTo>
                    <a:pt x="3156" y="0"/>
                    <a:pt x="2308" y="327"/>
                    <a:pt x="1601" y="983"/>
                  </a:cubicBezTo>
                  <a:cubicBezTo>
                    <a:pt x="82" y="2393"/>
                    <a:pt x="0" y="4536"/>
                    <a:pt x="1384" y="6028"/>
                  </a:cubicBezTo>
                  <a:cubicBezTo>
                    <a:pt x="2097" y="6858"/>
                    <a:pt x="3093" y="7282"/>
                    <a:pt x="4092" y="7282"/>
                  </a:cubicBezTo>
                  <a:cubicBezTo>
                    <a:pt x="4954" y="7282"/>
                    <a:pt x="5819" y="6967"/>
                    <a:pt x="6510" y="6326"/>
                  </a:cubicBezTo>
                  <a:cubicBezTo>
                    <a:pt x="8002" y="4970"/>
                    <a:pt x="8056" y="2637"/>
                    <a:pt x="6646" y="1200"/>
                  </a:cubicBezTo>
                  <a:cubicBezTo>
                    <a:pt x="5890" y="401"/>
                    <a:pt x="4947" y="0"/>
                    <a:pt x="400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1"/>
            <p:cNvSpPr/>
            <p:nvPr/>
          </p:nvSpPr>
          <p:spPr>
            <a:xfrm>
              <a:off x="3358025" y="2443400"/>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7"/>
                    <a:pt x="4738" y="7207"/>
                    <a:pt x="4761" y="7207"/>
                  </a:cubicBezTo>
                  <a:cubicBezTo>
                    <a:pt x="7917" y="7207"/>
                    <a:pt x="9533" y="3420"/>
                    <a:pt x="7324" y="1131"/>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1"/>
            <p:cNvSpPr/>
            <p:nvPr/>
          </p:nvSpPr>
          <p:spPr>
            <a:xfrm>
              <a:off x="1468850" y="4962975"/>
              <a:ext cx="238725" cy="180400"/>
            </a:xfrm>
            <a:custGeom>
              <a:rect b="b" l="l" r="r" t="t"/>
              <a:pathLst>
                <a:path extrusionOk="0" h="7216" w="9549">
                  <a:moveTo>
                    <a:pt x="4748" y="0"/>
                  </a:moveTo>
                  <a:cubicBezTo>
                    <a:pt x="1574" y="27"/>
                    <a:pt x="1" y="3879"/>
                    <a:pt x="2252" y="6130"/>
                  </a:cubicBezTo>
                  <a:cubicBezTo>
                    <a:pt x="2937" y="6856"/>
                    <a:pt x="3849" y="7215"/>
                    <a:pt x="4763" y="7215"/>
                  </a:cubicBezTo>
                  <a:cubicBezTo>
                    <a:pt x="5693" y="7215"/>
                    <a:pt x="6626" y="6842"/>
                    <a:pt x="7324" y="6103"/>
                  </a:cubicBezTo>
                  <a:cubicBezTo>
                    <a:pt x="9548" y="3852"/>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1"/>
            <p:cNvSpPr/>
            <p:nvPr/>
          </p:nvSpPr>
          <p:spPr>
            <a:xfrm>
              <a:off x="2116450" y="4332375"/>
              <a:ext cx="202775" cy="181000"/>
            </a:xfrm>
            <a:custGeom>
              <a:rect b="b" l="l" r="r" t="t"/>
              <a:pathLst>
                <a:path extrusionOk="0" h="7240" w="8111">
                  <a:moveTo>
                    <a:pt x="4023" y="1"/>
                  </a:moveTo>
                  <a:cubicBezTo>
                    <a:pt x="3204" y="1"/>
                    <a:pt x="2389" y="303"/>
                    <a:pt x="1709" y="921"/>
                  </a:cubicBezTo>
                  <a:cubicBezTo>
                    <a:pt x="163" y="2305"/>
                    <a:pt x="0" y="4448"/>
                    <a:pt x="1356" y="5966"/>
                  </a:cubicBezTo>
                  <a:cubicBezTo>
                    <a:pt x="2109" y="6808"/>
                    <a:pt x="3087" y="7240"/>
                    <a:pt x="4067" y="7240"/>
                  </a:cubicBezTo>
                  <a:cubicBezTo>
                    <a:pt x="4887" y="7240"/>
                    <a:pt x="5709" y="6937"/>
                    <a:pt x="6401" y="6319"/>
                  </a:cubicBezTo>
                  <a:cubicBezTo>
                    <a:pt x="7920" y="4990"/>
                    <a:pt x="8110" y="2793"/>
                    <a:pt x="6754" y="1274"/>
                  </a:cubicBezTo>
                  <a:cubicBezTo>
                    <a:pt x="5986"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1"/>
            <p:cNvSpPr/>
            <p:nvPr/>
          </p:nvSpPr>
          <p:spPr>
            <a:xfrm>
              <a:off x="2747075" y="3702650"/>
              <a:ext cx="201425" cy="180725"/>
            </a:xfrm>
            <a:custGeom>
              <a:rect b="b" l="l" r="r" t="t"/>
              <a:pathLst>
                <a:path extrusionOk="0" h="7229" w="8057">
                  <a:moveTo>
                    <a:pt x="3994" y="0"/>
                  </a:moveTo>
                  <a:cubicBezTo>
                    <a:pt x="3149" y="0"/>
                    <a:pt x="2305" y="328"/>
                    <a:pt x="1601" y="994"/>
                  </a:cubicBezTo>
                  <a:cubicBezTo>
                    <a:pt x="82" y="2431"/>
                    <a:pt x="0" y="4547"/>
                    <a:pt x="1384" y="6039"/>
                  </a:cubicBezTo>
                  <a:cubicBezTo>
                    <a:pt x="2129" y="6827"/>
                    <a:pt x="3086" y="7229"/>
                    <a:pt x="4043" y="7229"/>
                  </a:cubicBezTo>
                  <a:cubicBezTo>
                    <a:pt x="4897" y="7229"/>
                    <a:pt x="5752" y="6908"/>
                    <a:pt x="6456" y="6256"/>
                  </a:cubicBezTo>
                  <a:cubicBezTo>
                    <a:pt x="7948" y="4954"/>
                    <a:pt x="8056" y="2621"/>
                    <a:pt x="6646" y="1211"/>
                  </a:cubicBezTo>
                  <a:cubicBezTo>
                    <a:pt x="5887" y="409"/>
                    <a:pt x="4939" y="0"/>
                    <a:pt x="39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1"/>
            <p:cNvSpPr/>
            <p:nvPr/>
          </p:nvSpPr>
          <p:spPr>
            <a:xfrm>
              <a:off x="3357750" y="3073100"/>
              <a:ext cx="239000" cy="179750"/>
            </a:xfrm>
            <a:custGeom>
              <a:rect b="b" l="l" r="r" t="t"/>
              <a:pathLst>
                <a:path extrusionOk="0" h="7190" w="9560">
                  <a:moveTo>
                    <a:pt x="4772" y="1"/>
                  </a:moveTo>
                  <a:cubicBezTo>
                    <a:pt x="3836" y="1"/>
                    <a:pt x="2900" y="381"/>
                    <a:pt x="2209" y="1141"/>
                  </a:cubicBezTo>
                  <a:cubicBezTo>
                    <a:pt x="0" y="3403"/>
                    <a:pt x="1616" y="7190"/>
                    <a:pt x="4773" y="7190"/>
                  </a:cubicBezTo>
                  <a:cubicBezTo>
                    <a:pt x="4795" y="7190"/>
                    <a:pt x="4818" y="7190"/>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1"/>
            <p:cNvSpPr/>
            <p:nvPr/>
          </p:nvSpPr>
          <p:spPr>
            <a:xfrm>
              <a:off x="2098125" y="4963650"/>
              <a:ext cx="238725" cy="180050"/>
            </a:xfrm>
            <a:custGeom>
              <a:rect b="b" l="l" r="r" t="t"/>
              <a:pathLst>
                <a:path extrusionOk="0" h="7202" w="9549">
                  <a:moveTo>
                    <a:pt x="4775" y="0"/>
                  </a:moveTo>
                  <a:cubicBezTo>
                    <a:pt x="1601" y="0"/>
                    <a:pt x="1" y="3852"/>
                    <a:pt x="2252" y="6103"/>
                  </a:cubicBezTo>
                  <a:cubicBezTo>
                    <a:pt x="2930" y="6836"/>
                    <a:pt x="3852" y="7202"/>
                    <a:pt x="4775" y="7202"/>
                  </a:cubicBezTo>
                  <a:cubicBezTo>
                    <a:pt x="5697" y="7202"/>
                    <a:pt x="6619" y="6836"/>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1"/>
            <p:cNvSpPr/>
            <p:nvPr/>
          </p:nvSpPr>
          <p:spPr>
            <a:xfrm>
              <a:off x="2728475" y="4332575"/>
              <a:ext cx="238325" cy="180175"/>
            </a:xfrm>
            <a:custGeom>
              <a:rect b="b" l="l" r="r" t="t"/>
              <a:pathLst>
                <a:path extrusionOk="0" h="7207" w="9533">
                  <a:moveTo>
                    <a:pt x="4749" y="1"/>
                  </a:moveTo>
                  <a:cubicBezTo>
                    <a:pt x="3805" y="1"/>
                    <a:pt x="2862" y="381"/>
                    <a:pt x="2182" y="1130"/>
                  </a:cubicBezTo>
                  <a:cubicBezTo>
                    <a:pt x="0" y="3420"/>
                    <a:pt x="1616" y="7207"/>
                    <a:pt x="4773" y="7207"/>
                  </a:cubicBezTo>
                  <a:cubicBezTo>
                    <a:pt x="4795" y="7207"/>
                    <a:pt x="4818" y="7207"/>
                    <a:pt x="4840" y="7206"/>
                  </a:cubicBezTo>
                  <a:cubicBezTo>
                    <a:pt x="8014" y="7125"/>
                    <a:pt x="9532" y="3246"/>
                    <a:pt x="7227" y="1049"/>
                  </a:cubicBezTo>
                  <a:cubicBezTo>
                    <a:pt x="6551"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1"/>
            <p:cNvSpPr/>
            <p:nvPr/>
          </p:nvSpPr>
          <p:spPr>
            <a:xfrm>
              <a:off x="3358025" y="3702975"/>
              <a:ext cx="238325" cy="179825"/>
            </a:xfrm>
            <a:custGeom>
              <a:rect b="b" l="l" r="r" t="t"/>
              <a:pathLst>
                <a:path extrusionOk="0" h="7193" w="9533">
                  <a:moveTo>
                    <a:pt x="4768" y="0"/>
                  </a:moveTo>
                  <a:cubicBezTo>
                    <a:pt x="3870" y="0"/>
                    <a:pt x="2968" y="346"/>
                    <a:pt x="2279" y="1035"/>
                  </a:cubicBezTo>
                  <a:cubicBezTo>
                    <a:pt x="1" y="3259"/>
                    <a:pt x="1520" y="7138"/>
                    <a:pt x="4693" y="7192"/>
                  </a:cubicBezTo>
                  <a:cubicBezTo>
                    <a:pt x="4716" y="7193"/>
                    <a:pt x="4738" y="7193"/>
                    <a:pt x="4761" y="7193"/>
                  </a:cubicBezTo>
                  <a:cubicBezTo>
                    <a:pt x="7917" y="7193"/>
                    <a:pt x="9533" y="3406"/>
                    <a:pt x="7324" y="1144"/>
                  </a:cubicBezTo>
                  <a:cubicBezTo>
                    <a:pt x="6644" y="380"/>
                    <a:pt x="5709" y="0"/>
                    <a:pt x="476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1"/>
            <p:cNvSpPr/>
            <p:nvPr/>
          </p:nvSpPr>
          <p:spPr>
            <a:xfrm>
              <a:off x="2747075" y="4962125"/>
              <a:ext cx="201425" cy="181050"/>
            </a:xfrm>
            <a:custGeom>
              <a:rect b="b" l="l" r="r" t="t"/>
              <a:pathLst>
                <a:path extrusionOk="0" h="7242" w="8057">
                  <a:moveTo>
                    <a:pt x="4005" y="1"/>
                  </a:moveTo>
                  <a:cubicBezTo>
                    <a:pt x="3156" y="1"/>
                    <a:pt x="2308" y="328"/>
                    <a:pt x="1601" y="984"/>
                  </a:cubicBezTo>
                  <a:cubicBezTo>
                    <a:pt x="109" y="2394"/>
                    <a:pt x="0" y="4564"/>
                    <a:pt x="1384" y="6056"/>
                  </a:cubicBezTo>
                  <a:cubicBezTo>
                    <a:pt x="2082" y="6840"/>
                    <a:pt x="3051" y="7242"/>
                    <a:pt x="4021" y="7242"/>
                  </a:cubicBezTo>
                  <a:cubicBezTo>
                    <a:pt x="4897" y="7242"/>
                    <a:pt x="5774" y="6915"/>
                    <a:pt x="6456" y="6246"/>
                  </a:cubicBezTo>
                  <a:cubicBezTo>
                    <a:pt x="7948" y="4944"/>
                    <a:pt x="8056" y="2638"/>
                    <a:pt x="6646" y="1201"/>
                  </a:cubicBezTo>
                  <a:cubicBezTo>
                    <a:pt x="5890" y="402"/>
                    <a:pt x="4947" y="1"/>
                    <a:pt x="400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1"/>
            <p:cNvSpPr/>
            <p:nvPr/>
          </p:nvSpPr>
          <p:spPr>
            <a:xfrm>
              <a:off x="3358025" y="4332300"/>
              <a:ext cx="238150" cy="180475"/>
            </a:xfrm>
            <a:custGeom>
              <a:rect b="b" l="l" r="r" t="t"/>
              <a:pathLst>
                <a:path extrusionOk="0" h="7219" w="9526">
                  <a:moveTo>
                    <a:pt x="4750" y="1"/>
                  </a:moveTo>
                  <a:cubicBezTo>
                    <a:pt x="3888" y="1"/>
                    <a:pt x="3025" y="341"/>
                    <a:pt x="2306" y="1033"/>
                  </a:cubicBezTo>
                  <a:cubicBezTo>
                    <a:pt x="1" y="3230"/>
                    <a:pt x="1493" y="7136"/>
                    <a:pt x="4666" y="7217"/>
                  </a:cubicBezTo>
                  <a:cubicBezTo>
                    <a:pt x="4700" y="7218"/>
                    <a:pt x="4733" y="7218"/>
                    <a:pt x="4767" y="7218"/>
                  </a:cubicBezTo>
                  <a:cubicBezTo>
                    <a:pt x="7902" y="7218"/>
                    <a:pt x="9525" y="3450"/>
                    <a:pt x="7352" y="1169"/>
                  </a:cubicBezTo>
                  <a:cubicBezTo>
                    <a:pt x="6606" y="395"/>
                    <a:pt x="5678" y="1"/>
                    <a:pt x="475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1"/>
            <p:cNvSpPr/>
            <p:nvPr/>
          </p:nvSpPr>
          <p:spPr>
            <a:xfrm>
              <a:off x="3357750" y="4962275"/>
              <a:ext cx="239000" cy="179750"/>
            </a:xfrm>
            <a:custGeom>
              <a:rect b="b" l="l" r="r" t="t"/>
              <a:pathLst>
                <a:path extrusionOk="0" h="7190" w="9560">
                  <a:moveTo>
                    <a:pt x="4772" y="1"/>
                  </a:moveTo>
                  <a:cubicBezTo>
                    <a:pt x="3836" y="1"/>
                    <a:pt x="2900" y="381"/>
                    <a:pt x="2209" y="1140"/>
                  </a:cubicBezTo>
                  <a:cubicBezTo>
                    <a:pt x="0" y="3403"/>
                    <a:pt x="1616" y="7190"/>
                    <a:pt x="4773" y="7190"/>
                  </a:cubicBezTo>
                  <a:cubicBezTo>
                    <a:pt x="4795" y="7190"/>
                    <a:pt x="4818" y="7189"/>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1"/>
            <p:cNvSpPr/>
            <p:nvPr/>
          </p:nvSpPr>
          <p:spPr>
            <a:xfrm>
              <a:off x="229975" y="2443400"/>
              <a:ext cx="198700" cy="179600"/>
            </a:xfrm>
            <a:custGeom>
              <a:rect b="b" l="l" r="r" t="t"/>
              <a:pathLst>
                <a:path extrusionOk="0" h="7184" w="7948">
                  <a:moveTo>
                    <a:pt x="3927" y="0"/>
                  </a:moveTo>
                  <a:cubicBezTo>
                    <a:pt x="3061" y="0"/>
                    <a:pt x="2201" y="340"/>
                    <a:pt x="1492" y="1022"/>
                  </a:cubicBezTo>
                  <a:cubicBezTo>
                    <a:pt x="55" y="2378"/>
                    <a:pt x="1" y="4657"/>
                    <a:pt x="1357" y="6067"/>
                  </a:cubicBezTo>
                  <a:cubicBezTo>
                    <a:pt x="2058" y="6810"/>
                    <a:pt x="3005" y="7184"/>
                    <a:pt x="3956" y="7184"/>
                  </a:cubicBezTo>
                  <a:cubicBezTo>
                    <a:pt x="4844" y="7184"/>
                    <a:pt x="5735" y="6858"/>
                    <a:pt x="6429" y="6203"/>
                  </a:cubicBezTo>
                  <a:lnTo>
                    <a:pt x="6402" y="6203"/>
                  </a:lnTo>
                  <a:cubicBezTo>
                    <a:pt x="7894" y="4874"/>
                    <a:pt x="7948" y="2541"/>
                    <a:pt x="6537" y="1158"/>
                  </a:cubicBezTo>
                  <a:cubicBezTo>
                    <a:pt x="5781" y="387"/>
                    <a:pt x="4851" y="0"/>
                    <a:pt x="392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1"/>
            <p:cNvSpPr/>
            <p:nvPr/>
          </p:nvSpPr>
          <p:spPr>
            <a:xfrm>
              <a:off x="209625" y="3073800"/>
              <a:ext cx="238725" cy="180050"/>
            </a:xfrm>
            <a:custGeom>
              <a:rect b="b" l="l" r="r" t="t"/>
              <a:pathLst>
                <a:path extrusionOk="0" h="7202" w="9549">
                  <a:moveTo>
                    <a:pt x="4775" y="0"/>
                  </a:moveTo>
                  <a:cubicBezTo>
                    <a:pt x="1574" y="0"/>
                    <a:pt x="1" y="3852"/>
                    <a:pt x="2252" y="6103"/>
                  </a:cubicBezTo>
                  <a:cubicBezTo>
                    <a:pt x="2930" y="6836"/>
                    <a:pt x="3852" y="7202"/>
                    <a:pt x="4775" y="7202"/>
                  </a:cubicBezTo>
                  <a:cubicBezTo>
                    <a:pt x="5697" y="7202"/>
                    <a:pt x="6619" y="6836"/>
                    <a:pt x="7297" y="6103"/>
                  </a:cubicBezTo>
                  <a:cubicBezTo>
                    <a:pt x="9548" y="3852"/>
                    <a:pt x="7948"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1"/>
            <p:cNvSpPr/>
            <p:nvPr/>
          </p:nvSpPr>
          <p:spPr>
            <a:xfrm>
              <a:off x="857225" y="2443200"/>
              <a:ext cx="202100" cy="180775"/>
            </a:xfrm>
            <a:custGeom>
              <a:rect b="b" l="l" r="r" t="t"/>
              <a:pathLst>
                <a:path extrusionOk="0" h="7231" w="8084">
                  <a:moveTo>
                    <a:pt x="4034" y="1"/>
                  </a:moveTo>
                  <a:cubicBezTo>
                    <a:pt x="3217" y="1"/>
                    <a:pt x="2401" y="304"/>
                    <a:pt x="1709" y="922"/>
                  </a:cubicBezTo>
                  <a:cubicBezTo>
                    <a:pt x="190" y="2278"/>
                    <a:pt x="0" y="4448"/>
                    <a:pt x="1356" y="5967"/>
                  </a:cubicBezTo>
                  <a:cubicBezTo>
                    <a:pt x="2083" y="6797"/>
                    <a:pt x="3070" y="7231"/>
                    <a:pt x="4063" y="7231"/>
                  </a:cubicBezTo>
                  <a:cubicBezTo>
                    <a:pt x="4886" y="7231"/>
                    <a:pt x="5713" y="6934"/>
                    <a:pt x="6401" y="6319"/>
                  </a:cubicBezTo>
                  <a:cubicBezTo>
                    <a:pt x="7893" y="4990"/>
                    <a:pt x="8083" y="2766"/>
                    <a:pt x="6754" y="1274"/>
                  </a:cubicBezTo>
                  <a:cubicBezTo>
                    <a:pt x="5986" y="433"/>
                    <a:pt x="5010" y="1"/>
                    <a:pt x="403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1"/>
            <p:cNvSpPr/>
            <p:nvPr/>
          </p:nvSpPr>
          <p:spPr>
            <a:xfrm>
              <a:off x="209625" y="3703725"/>
              <a:ext cx="238325" cy="180100"/>
            </a:xfrm>
            <a:custGeom>
              <a:rect b="b" l="l" r="r" t="t"/>
              <a:pathLst>
                <a:path extrusionOk="0" h="7204" w="9533">
                  <a:moveTo>
                    <a:pt x="4760" y="1"/>
                  </a:moveTo>
                  <a:cubicBezTo>
                    <a:pt x="4738" y="1"/>
                    <a:pt x="4716" y="1"/>
                    <a:pt x="4693" y="1"/>
                  </a:cubicBezTo>
                  <a:cubicBezTo>
                    <a:pt x="1520" y="56"/>
                    <a:pt x="1" y="3934"/>
                    <a:pt x="2279" y="6159"/>
                  </a:cubicBezTo>
                  <a:cubicBezTo>
                    <a:pt x="2952" y="6857"/>
                    <a:pt x="3848" y="7204"/>
                    <a:pt x="4745" y="7204"/>
                  </a:cubicBezTo>
                  <a:cubicBezTo>
                    <a:pt x="5693" y="7204"/>
                    <a:pt x="6641" y="6817"/>
                    <a:pt x="7324" y="6050"/>
                  </a:cubicBezTo>
                  <a:cubicBezTo>
                    <a:pt x="9533" y="3788"/>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1"/>
            <p:cNvSpPr/>
            <p:nvPr/>
          </p:nvSpPr>
          <p:spPr>
            <a:xfrm>
              <a:off x="838900" y="3073100"/>
              <a:ext cx="238150" cy="179775"/>
            </a:xfrm>
            <a:custGeom>
              <a:rect b="b" l="l" r="r" t="t"/>
              <a:pathLst>
                <a:path extrusionOk="0" h="7191" w="9526">
                  <a:moveTo>
                    <a:pt x="4788" y="1"/>
                  </a:moveTo>
                  <a:cubicBezTo>
                    <a:pt x="3886" y="1"/>
                    <a:pt x="2985" y="354"/>
                    <a:pt x="2306" y="1059"/>
                  </a:cubicBezTo>
                  <a:cubicBezTo>
                    <a:pt x="1" y="3256"/>
                    <a:pt x="1520" y="7135"/>
                    <a:pt x="4693" y="7189"/>
                  </a:cubicBezTo>
                  <a:cubicBezTo>
                    <a:pt x="4727" y="7190"/>
                    <a:pt x="4760" y="7190"/>
                    <a:pt x="4793" y="7190"/>
                  </a:cubicBezTo>
                  <a:cubicBezTo>
                    <a:pt x="7928" y="7190"/>
                    <a:pt x="9525" y="3395"/>
                    <a:pt x="7351" y="1141"/>
                  </a:cubicBezTo>
                  <a:cubicBezTo>
                    <a:pt x="6661" y="381"/>
                    <a:pt x="5724" y="1"/>
                    <a:pt x="478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1"/>
            <p:cNvSpPr/>
            <p:nvPr/>
          </p:nvSpPr>
          <p:spPr>
            <a:xfrm>
              <a:off x="1468175" y="2443250"/>
              <a:ext cx="239200" cy="180325"/>
            </a:xfrm>
            <a:custGeom>
              <a:rect b="b" l="l" r="r" t="t"/>
              <a:pathLst>
                <a:path extrusionOk="0" h="7213" w="9568">
                  <a:moveTo>
                    <a:pt x="4787" y="1"/>
                  </a:moveTo>
                  <a:cubicBezTo>
                    <a:pt x="3881" y="1"/>
                    <a:pt x="2975" y="360"/>
                    <a:pt x="2306" y="1082"/>
                  </a:cubicBezTo>
                  <a:cubicBezTo>
                    <a:pt x="1" y="3306"/>
                    <a:pt x="1574" y="7185"/>
                    <a:pt x="4747" y="7212"/>
                  </a:cubicBezTo>
                  <a:cubicBezTo>
                    <a:pt x="4759" y="7212"/>
                    <a:pt x="4770" y="7212"/>
                    <a:pt x="4781" y="7212"/>
                  </a:cubicBezTo>
                  <a:cubicBezTo>
                    <a:pt x="7959" y="7212"/>
                    <a:pt x="9567" y="3407"/>
                    <a:pt x="7324" y="1137"/>
                  </a:cubicBezTo>
                  <a:cubicBezTo>
                    <a:pt x="6650" y="380"/>
                    <a:pt x="5719"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1"/>
            <p:cNvSpPr/>
            <p:nvPr/>
          </p:nvSpPr>
          <p:spPr>
            <a:xfrm>
              <a:off x="209825" y="4333700"/>
              <a:ext cx="238525" cy="179800"/>
            </a:xfrm>
            <a:custGeom>
              <a:rect b="b" l="l" r="r" t="t"/>
              <a:pathLst>
                <a:path extrusionOk="0" h="7192" w="9541">
                  <a:moveTo>
                    <a:pt x="4760" y="0"/>
                  </a:moveTo>
                  <a:cubicBezTo>
                    <a:pt x="1609" y="0"/>
                    <a:pt x="1" y="3806"/>
                    <a:pt x="2217" y="6076"/>
                  </a:cubicBezTo>
                  <a:cubicBezTo>
                    <a:pt x="2905" y="6819"/>
                    <a:pt x="3836" y="7192"/>
                    <a:pt x="4768" y="7192"/>
                  </a:cubicBezTo>
                  <a:cubicBezTo>
                    <a:pt x="5674" y="7192"/>
                    <a:pt x="6580" y="6839"/>
                    <a:pt x="7262" y="6130"/>
                  </a:cubicBezTo>
                  <a:cubicBezTo>
                    <a:pt x="9540" y="3906"/>
                    <a:pt x="7994" y="28"/>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1"/>
            <p:cNvSpPr/>
            <p:nvPr/>
          </p:nvSpPr>
          <p:spPr>
            <a:xfrm>
              <a:off x="839100" y="3703750"/>
              <a:ext cx="238525" cy="180325"/>
            </a:xfrm>
            <a:custGeom>
              <a:rect b="b" l="l" r="r" t="t"/>
              <a:pathLst>
                <a:path extrusionOk="0" h="7213" w="9541">
                  <a:moveTo>
                    <a:pt x="4787" y="0"/>
                  </a:moveTo>
                  <a:cubicBezTo>
                    <a:pt x="1609" y="0"/>
                    <a:pt x="1" y="3806"/>
                    <a:pt x="2217" y="6076"/>
                  </a:cubicBezTo>
                  <a:cubicBezTo>
                    <a:pt x="2904" y="6832"/>
                    <a:pt x="3843" y="7212"/>
                    <a:pt x="4778" y="7212"/>
                  </a:cubicBezTo>
                  <a:cubicBezTo>
                    <a:pt x="5687" y="7212"/>
                    <a:pt x="6593" y="6853"/>
                    <a:pt x="7262" y="6130"/>
                  </a:cubicBezTo>
                  <a:cubicBezTo>
                    <a:pt x="9540" y="3906"/>
                    <a:pt x="7994"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1"/>
            <p:cNvSpPr/>
            <p:nvPr/>
          </p:nvSpPr>
          <p:spPr>
            <a:xfrm>
              <a:off x="1487175" y="3072975"/>
              <a:ext cx="200725" cy="180925"/>
            </a:xfrm>
            <a:custGeom>
              <a:rect b="b" l="l" r="r" t="t"/>
              <a:pathLst>
                <a:path extrusionOk="0" h="7237" w="8029">
                  <a:moveTo>
                    <a:pt x="4026" y="0"/>
                  </a:moveTo>
                  <a:cubicBezTo>
                    <a:pt x="3176" y="0"/>
                    <a:pt x="2321" y="327"/>
                    <a:pt x="1600" y="983"/>
                  </a:cubicBezTo>
                  <a:cubicBezTo>
                    <a:pt x="82" y="2393"/>
                    <a:pt x="0" y="4536"/>
                    <a:pt x="1383" y="6028"/>
                  </a:cubicBezTo>
                  <a:cubicBezTo>
                    <a:pt x="2095" y="6827"/>
                    <a:pt x="3088" y="7237"/>
                    <a:pt x="4085" y="7237"/>
                  </a:cubicBezTo>
                  <a:cubicBezTo>
                    <a:pt x="4949" y="7237"/>
                    <a:pt x="5817" y="6929"/>
                    <a:pt x="6510" y="6299"/>
                  </a:cubicBezTo>
                  <a:cubicBezTo>
                    <a:pt x="7975" y="4943"/>
                    <a:pt x="8029" y="2637"/>
                    <a:pt x="6646" y="1200"/>
                  </a:cubicBezTo>
                  <a:cubicBezTo>
                    <a:pt x="5904" y="401"/>
                    <a:pt x="4968"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1"/>
            <p:cNvSpPr/>
            <p:nvPr/>
          </p:nvSpPr>
          <p:spPr>
            <a:xfrm>
              <a:off x="2098125" y="2443175"/>
              <a:ext cx="238525" cy="179725"/>
            </a:xfrm>
            <a:custGeom>
              <a:rect b="b" l="l" r="r" t="t"/>
              <a:pathLst>
                <a:path extrusionOk="0" h="7189" w="9541">
                  <a:moveTo>
                    <a:pt x="4759" y="0"/>
                  </a:moveTo>
                  <a:cubicBezTo>
                    <a:pt x="3849" y="0"/>
                    <a:pt x="2937" y="360"/>
                    <a:pt x="2252" y="1085"/>
                  </a:cubicBezTo>
                  <a:cubicBezTo>
                    <a:pt x="1" y="3309"/>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1"/>
            <p:cNvSpPr/>
            <p:nvPr/>
          </p:nvSpPr>
          <p:spPr>
            <a:xfrm>
              <a:off x="209825" y="4962975"/>
              <a:ext cx="238525" cy="180325"/>
            </a:xfrm>
            <a:custGeom>
              <a:rect b="b" l="l" r="r" t="t"/>
              <a:pathLst>
                <a:path extrusionOk="0" h="7213" w="9541">
                  <a:moveTo>
                    <a:pt x="4760" y="0"/>
                  </a:moveTo>
                  <a:cubicBezTo>
                    <a:pt x="1609" y="0"/>
                    <a:pt x="1" y="3833"/>
                    <a:pt x="2217" y="6076"/>
                  </a:cubicBezTo>
                  <a:cubicBezTo>
                    <a:pt x="2904" y="6832"/>
                    <a:pt x="3836" y="7212"/>
                    <a:pt x="4767" y="7212"/>
                  </a:cubicBezTo>
                  <a:cubicBezTo>
                    <a:pt x="5673" y="7212"/>
                    <a:pt x="6580" y="6853"/>
                    <a:pt x="7262" y="6130"/>
                  </a:cubicBezTo>
                  <a:cubicBezTo>
                    <a:pt x="9540" y="3906"/>
                    <a:pt x="7994" y="55"/>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1"/>
            <p:cNvSpPr/>
            <p:nvPr/>
          </p:nvSpPr>
          <p:spPr>
            <a:xfrm>
              <a:off x="857225" y="4332350"/>
              <a:ext cx="201400" cy="180975"/>
            </a:xfrm>
            <a:custGeom>
              <a:rect b="b" l="l" r="r" t="t"/>
              <a:pathLst>
                <a:path extrusionOk="0" h="7239" w="8056">
                  <a:moveTo>
                    <a:pt x="4035" y="1"/>
                  </a:moveTo>
                  <a:cubicBezTo>
                    <a:pt x="3185" y="1"/>
                    <a:pt x="2336" y="334"/>
                    <a:pt x="1628" y="1004"/>
                  </a:cubicBezTo>
                  <a:cubicBezTo>
                    <a:pt x="136" y="2387"/>
                    <a:pt x="0" y="4557"/>
                    <a:pt x="1411" y="6049"/>
                  </a:cubicBezTo>
                  <a:cubicBezTo>
                    <a:pt x="2098" y="6837"/>
                    <a:pt x="3066" y="7239"/>
                    <a:pt x="4038" y="7239"/>
                  </a:cubicBezTo>
                  <a:cubicBezTo>
                    <a:pt x="4906" y="7239"/>
                    <a:pt x="5777" y="6918"/>
                    <a:pt x="6456" y="6266"/>
                  </a:cubicBezTo>
                  <a:cubicBezTo>
                    <a:pt x="7975" y="4937"/>
                    <a:pt x="8056" y="2631"/>
                    <a:pt x="6673" y="1221"/>
                  </a:cubicBezTo>
                  <a:cubicBezTo>
                    <a:pt x="5918" y="409"/>
                    <a:pt x="4975"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1"/>
            <p:cNvSpPr/>
            <p:nvPr/>
          </p:nvSpPr>
          <p:spPr>
            <a:xfrm>
              <a:off x="1468850" y="3702900"/>
              <a:ext cx="238325" cy="179900"/>
            </a:xfrm>
            <a:custGeom>
              <a:rect b="b" l="l" r="r" t="t"/>
              <a:pathLst>
                <a:path extrusionOk="0" h="7196" w="9533">
                  <a:moveTo>
                    <a:pt x="4780" y="0"/>
                  </a:moveTo>
                  <a:cubicBezTo>
                    <a:pt x="3878" y="0"/>
                    <a:pt x="2971" y="346"/>
                    <a:pt x="2279" y="1038"/>
                  </a:cubicBezTo>
                  <a:cubicBezTo>
                    <a:pt x="1" y="3262"/>
                    <a:pt x="1520" y="7141"/>
                    <a:pt x="4720" y="7195"/>
                  </a:cubicBezTo>
                  <a:cubicBezTo>
                    <a:pt x="4743" y="7196"/>
                    <a:pt x="4765" y="7196"/>
                    <a:pt x="4787" y="7196"/>
                  </a:cubicBezTo>
                  <a:cubicBezTo>
                    <a:pt x="7917" y="7196"/>
                    <a:pt x="9533" y="3409"/>
                    <a:pt x="7324" y="1119"/>
                  </a:cubicBezTo>
                  <a:cubicBezTo>
                    <a:pt x="6647" y="373"/>
                    <a:pt x="5717" y="0"/>
                    <a:pt x="478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1"/>
            <p:cNvSpPr/>
            <p:nvPr/>
          </p:nvSpPr>
          <p:spPr>
            <a:xfrm>
              <a:off x="5247225" y="3073125"/>
              <a:ext cx="239175" cy="179725"/>
            </a:xfrm>
            <a:custGeom>
              <a:rect b="b" l="l" r="r" t="t"/>
              <a:pathLst>
                <a:path extrusionOk="0" h="7189" w="9567">
                  <a:moveTo>
                    <a:pt x="4765" y="0"/>
                  </a:moveTo>
                  <a:cubicBezTo>
                    <a:pt x="3855" y="0"/>
                    <a:pt x="2950" y="360"/>
                    <a:pt x="2278" y="1085"/>
                  </a:cubicBezTo>
                  <a:cubicBezTo>
                    <a:pt x="0" y="3337"/>
                    <a:pt x="1573" y="7188"/>
                    <a:pt x="4774" y="7188"/>
                  </a:cubicBezTo>
                  <a:cubicBezTo>
                    <a:pt x="4785" y="7188"/>
                    <a:pt x="4796" y="7188"/>
                    <a:pt x="4807" y="7188"/>
                  </a:cubicBezTo>
                  <a:cubicBezTo>
                    <a:pt x="7959" y="7188"/>
                    <a:pt x="9567"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1"/>
            <p:cNvSpPr/>
            <p:nvPr/>
          </p:nvSpPr>
          <p:spPr>
            <a:xfrm>
              <a:off x="5877175" y="2443400"/>
              <a:ext cx="238125" cy="180200"/>
            </a:xfrm>
            <a:custGeom>
              <a:rect b="b" l="l" r="r" t="t"/>
              <a:pathLst>
                <a:path extrusionOk="0" h="7208" w="9525">
                  <a:moveTo>
                    <a:pt x="4761" y="0"/>
                  </a:moveTo>
                  <a:cubicBezTo>
                    <a:pt x="3895" y="0"/>
                    <a:pt x="3027" y="340"/>
                    <a:pt x="2306" y="1022"/>
                  </a:cubicBezTo>
                  <a:cubicBezTo>
                    <a:pt x="0" y="3219"/>
                    <a:pt x="1492" y="7125"/>
                    <a:pt x="4665" y="7206"/>
                  </a:cubicBezTo>
                  <a:cubicBezTo>
                    <a:pt x="4699" y="7207"/>
                    <a:pt x="4732" y="7208"/>
                    <a:pt x="4766" y="7208"/>
                  </a:cubicBezTo>
                  <a:cubicBezTo>
                    <a:pt x="7901" y="7208"/>
                    <a:pt x="9525" y="3439"/>
                    <a:pt x="7351" y="1158"/>
                  </a:cubicBezTo>
                  <a:cubicBezTo>
                    <a:pt x="6608" y="387"/>
                    <a:pt x="5685"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1"/>
            <p:cNvSpPr/>
            <p:nvPr/>
          </p:nvSpPr>
          <p:spPr>
            <a:xfrm>
              <a:off x="3988175" y="4963650"/>
              <a:ext cx="238525" cy="179975"/>
            </a:xfrm>
            <a:custGeom>
              <a:rect b="b" l="l" r="r" t="t"/>
              <a:pathLst>
                <a:path extrusionOk="0" h="7199" w="9541">
                  <a:moveTo>
                    <a:pt x="4760" y="0"/>
                  </a:moveTo>
                  <a:cubicBezTo>
                    <a:pt x="1582" y="0"/>
                    <a:pt x="1" y="3833"/>
                    <a:pt x="2244" y="6076"/>
                  </a:cubicBezTo>
                  <a:cubicBezTo>
                    <a:pt x="2926" y="6826"/>
                    <a:pt x="3853" y="7198"/>
                    <a:pt x="4780" y="7198"/>
                  </a:cubicBezTo>
                  <a:cubicBezTo>
                    <a:pt x="5697" y="7198"/>
                    <a:pt x="6614" y="6832"/>
                    <a:pt x="7289" y="6103"/>
                  </a:cubicBezTo>
                  <a:cubicBezTo>
                    <a:pt x="9541" y="3852"/>
                    <a:pt x="7967" y="0"/>
                    <a:pt x="4794" y="0"/>
                  </a:cubicBezTo>
                  <a:cubicBezTo>
                    <a:pt x="4783" y="0"/>
                    <a:pt x="4772"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1"/>
            <p:cNvSpPr/>
            <p:nvPr/>
          </p:nvSpPr>
          <p:spPr>
            <a:xfrm>
              <a:off x="4617650" y="4333675"/>
              <a:ext cx="239000" cy="180100"/>
            </a:xfrm>
            <a:custGeom>
              <a:rect b="b" l="l" r="r" t="t"/>
              <a:pathLst>
                <a:path extrusionOk="0" h="7204" w="9560">
                  <a:moveTo>
                    <a:pt x="4773" y="1"/>
                  </a:moveTo>
                  <a:cubicBezTo>
                    <a:pt x="1643" y="1"/>
                    <a:pt x="1" y="3788"/>
                    <a:pt x="2209" y="6050"/>
                  </a:cubicBezTo>
                  <a:cubicBezTo>
                    <a:pt x="2892" y="6817"/>
                    <a:pt x="3840" y="7204"/>
                    <a:pt x="4788" y="7204"/>
                  </a:cubicBezTo>
                  <a:cubicBezTo>
                    <a:pt x="5685" y="7204"/>
                    <a:pt x="6582" y="6857"/>
                    <a:pt x="7254" y="6159"/>
                  </a:cubicBezTo>
                  <a:cubicBezTo>
                    <a:pt x="9560" y="3934"/>
                    <a:pt x="8014" y="56"/>
                    <a:pt x="4840" y="1"/>
                  </a:cubicBezTo>
                  <a:cubicBezTo>
                    <a:pt x="4818" y="1"/>
                    <a:pt x="4796"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1"/>
            <p:cNvSpPr/>
            <p:nvPr/>
          </p:nvSpPr>
          <p:spPr>
            <a:xfrm>
              <a:off x="5247400" y="3702975"/>
              <a:ext cx="238525" cy="179825"/>
            </a:xfrm>
            <a:custGeom>
              <a:rect b="b" l="l" r="r" t="t"/>
              <a:pathLst>
                <a:path extrusionOk="0" h="7193" w="9541">
                  <a:moveTo>
                    <a:pt x="4768" y="1"/>
                  </a:moveTo>
                  <a:cubicBezTo>
                    <a:pt x="3836" y="1"/>
                    <a:pt x="2905" y="374"/>
                    <a:pt x="2217" y="1116"/>
                  </a:cubicBezTo>
                  <a:cubicBezTo>
                    <a:pt x="1" y="3387"/>
                    <a:pt x="1609" y="7192"/>
                    <a:pt x="4787" y="7192"/>
                  </a:cubicBezTo>
                  <a:cubicBezTo>
                    <a:pt x="4799" y="7192"/>
                    <a:pt x="4810" y="7192"/>
                    <a:pt x="4821" y="7192"/>
                  </a:cubicBezTo>
                  <a:cubicBezTo>
                    <a:pt x="7995" y="7165"/>
                    <a:pt x="9541" y="3286"/>
                    <a:pt x="7262" y="1062"/>
                  </a:cubicBezTo>
                  <a:cubicBezTo>
                    <a:pt x="6580" y="353"/>
                    <a:pt x="5674"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1"/>
            <p:cNvSpPr/>
            <p:nvPr/>
          </p:nvSpPr>
          <p:spPr>
            <a:xfrm>
              <a:off x="5896150" y="3072975"/>
              <a:ext cx="202775" cy="183550"/>
            </a:xfrm>
            <a:custGeom>
              <a:rect b="b" l="l" r="r" t="t"/>
              <a:pathLst>
                <a:path extrusionOk="0" h="7342" w="8111">
                  <a:moveTo>
                    <a:pt x="4006" y="0"/>
                  </a:moveTo>
                  <a:cubicBezTo>
                    <a:pt x="3156" y="0"/>
                    <a:pt x="2308" y="327"/>
                    <a:pt x="1601" y="983"/>
                  </a:cubicBezTo>
                  <a:cubicBezTo>
                    <a:pt x="82" y="2393"/>
                    <a:pt x="1" y="4536"/>
                    <a:pt x="1384" y="6028"/>
                  </a:cubicBezTo>
                  <a:cubicBezTo>
                    <a:pt x="2090" y="6896"/>
                    <a:pt x="3109" y="7341"/>
                    <a:pt x="4135" y="7341"/>
                  </a:cubicBezTo>
                  <a:cubicBezTo>
                    <a:pt x="5000" y="7341"/>
                    <a:pt x="5870" y="7025"/>
                    <a:pt x="6565" y="6380"/>
                  </a:cubicBezTo>
                  <a:cubicBezTo>
                    <a:pt x="8084" y="4997"/>
                    <a:pt x="8111" y="2637"/>
                    <a:pt x="6646" y="1200"/>
                  </a:cubicBezTo>
                  <a:cubicBezTo>
                    <a:pt x="5890" y="401"/>
                    <a:pt x="4947" y="0"/>
                    <a:pt x="400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1"/>
            <p:cNvSpPr/>
            <p:nvPr/>
          </p:nvSpPr>
          <p:spPr>
            <a:xfrm>
              <a:off x="6506450" y="2443400"/>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7"/>
                    <a:pt x="4765" y="7207"/>
                    <a:pt x="4787" y="7207"/>
                  </a:cubicBezTo>
                  <a:cubicBezTo>
                    <a:pt x="7943" y="7207"/>
                    <a:pt x="9559" y="3420"/>
                    <a:pt x="7351" y="1131"/>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1"/>
            <p:cNvSpPr/>
            <p:nvPr/>
          </p:nvSpPr>
          <p:spPr>
            <a:xfrm>
              <a:off x="4617950" y="4962975"/>
              <a:ext cx="238700" cy="180400"/>
            </a:xfrm>
            <a:custGeom>
              <a:rect b="b" l="l" r="r" t="t"/>
              <a:pathLst>
                <a:path extrusionOk="0" h="7216" w="9548">
                  <a:moveTo>
                    <a:pt x="4747" y="0"/>
                  </a:moveTo>
                  <a:cubicBezTo>
                    <a:pt x="1573" y="27"/>
                    <a:pt x="0" y="3879"/>
                    <a:pt x="2251" y="6130"/>
                  </a:cubicBezTo>
                  <a:cubicBezTo>
                    <a:pt x="2937" y="6856"/>
                    <a:pt x="3848" y="7215"/>
                    <a:pt x="4759" y="7215"/>
                  </a:cubicBezTo>
                  <a:cubicBezTo>
                    <a:pt x="5686" y="7215"/>
                    <a:pt x="6612" y="6842"/>
                    <a:pt x="7296" y="6103"/>
                  </a:cubicBezTo>
                  <a:cubicBezTo>
                    <a:pt x="9548" y="3852"/>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1"/>
            <p:cNvSpPr/>
            <p:nvPr/>
          </p:nvSpPr>
          <p:spPr>
            <a:xfrm>
              <a:off x="5265525" y="4332375"/>
              <a:ext cx="202100" cy="181000"/>
            </a:xfrm>
            <a:custGeom>
              <a:rect b="b" l="l" r="r" t="t"/>
              <a:pathLst>
                <a:path extrusionOk="0" h="7240" w="8084">
                  <a:moveTo>
                    <a:pt x="4012" y="1"/>
                  </a:moveTo>
                  <a:cubicBezTo>
                    <a:pt x="3198" y="1"/>
                    <a:pt x="2389" y="303"/>
                    <a:pt x="1709" y="921"/>
                  </a:cubicBezTo>
                  <a:cubicBezTo>
                    <a:pt x="163" y="2305"/>
                    <a:pt x="0" y="4448"/>
                    <a:pt x="1357" y="5966"/>
                  </a:cubicBezTo>
                  <a:cubicBezTo>
                    <a:pt x="2110" y="6808"/>
                    <a:pt x="3087" y="7240"/>
                    <a:pt x="4067" y="7240"/>
                  </a:cubicBezTo>
                  <a:cubicBezTo>
                    <a:pt x="4888" y="7240"/>
                    <a:pt x="5709" y="6937"/>
                    <a:pt x="6402" y="6319"/>
                  </a:cubicBezTo>
                  <a:cubicBezTo>
                    <a:pt x="7893" y="4990"/>
                    <a:pt x="8083" y="2793"/>
                    <a:pt x="6727" y="1274"/>
                  </a:cubicBezTo>
                  <a:cubicBezTo>
                    <a:pt x="5959"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1"/>
            <p:cNvSpPr/>
            <p:nvPr/>
          </p:nvSpPr>
          <p:spPr>
            <a:xfrm>
              <a:off x="5896150" y="3702650"/>
              <a:ext cx="200750" cy="180725"/>
            </a:xfrm>
            <a:custGeom>
              <a:rect b="b" l="l" r="r" t="t"/>
              <a:pathLst>
                <a:path extrusionOk="0" h="7229" w="8030">
                  <a:moveTo>
                    <a:pt x="3995" y="0"/>
                  </a:moveTo>
                  <a:cubicBezTo>
                    <a:pt x="3149" y="0"/>
                    <a:pt x="2305" y="328"/>
                    <a:pt x="1601" y="994"/>
                  </a:cubicBezTo>
                  <a:cubicBezTo>
                    <a:pt x="82" y="2431"/>
                    <a:pt x="1" y="4547"/>
                    <a:pt x="1384" y="6039"/>
                  </a:cubicBezTo>
                  <a:cubicBezTo>
                    <a:pt x="2129" y="6827"/>
                    <a:pt x="3086" y="7229"/>
                    <a:pt x="4043" y="7229"/>
                  </a:cubicBezTo>
                  <a:cubicBezTo>
                    <a:pt x="4898" y="7229"/>
                    <a:pt x="5752" y="6908"/>
                    <a:pt x="6456" y="6256"/>
                  </a:cubicBezTo>
                  <a:cubicBezTo>
                    <a:pt x="7948" y="4954"/>
                    <a:pt x="8029" y="2648"/>
                    <a:pt x="6646" y="1211"/>
                  </a:cubicBezTo>
                  <a:cubicBezTo>
                    <a:pt x="5887" y="409"/>
                    <a:pt x="4940" y="0"/>
                    <a:pt x="399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1"/>
            <p:cNvSpPr/>
            <p:nvPr/>
          </p:nvSpPr>
          <p:spPr>
            <a:xfrm>
              <a:off x="6506825" y="3073100"/>
              <a:ext cx="239000" cy="179750"/>
            </a:xfrm>
            <a:custGeom>
              <a:rect b="b" l="l" r="r" t="t"/>
              <a:pathLst>
                <a:path extrusionOk="0" h="7190" w="9560">
                  <a:moveTo>
                    <a:pt x="4773" y="1"/>
                  </a:moveTo>
                  <a:cubicBezTo>
                    <a:pt x="3837" y="1"/>
                    <a:pt x="2900" y="381"/>
                    <a:pt x="2209" y="1141"/>
                  </a:cubicBezTo>
                  <a:cubicBezTo>
                    <a:pt x="1" y="3403"/>
                    <a:pt x="1617" y="7190"/>
                    <a:pt x="4773" y="7190"/>
                  </a:cubicBezTo>
                  <a:cubicBezTo>
                    <a:pt x="4795" y="7190"/>
                    <a:pt x="4818" y="7190"/>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1"/>
            <p:cNvSpPr/>
            <p:nvPr/>
          </p:nvSpPr>
          <p:spPr>
            <a:xfrm>
              <a:off x="5247225" y="4963650"/>
              <a:ext cx="238700" cy="180050"/>
            </a:xfrm>
            <a:custGeom>
              <a:rect b="b" l="l" r="r" t="t"/>
              <a:pathLst>
                <a:path extrusionOk="0" h="7202" w="9548">
                  <a:moveTo>
                    <a:pt x="4774" y="0"/>
                  </a:moveTo>
                  <a:cubicBezTo>
                    <a:pt x="1600" y="0"/>
                    <a:pt x="0" y="3852"/>
                    <a:pt x="2251" y="6103"/>
                  </a:cubicBezTo>
                  <a:cubicBezTo>
                    <a:pt x="2929" y="6836"/>
                    <a:pt x="3852" y="7202"/>
                    <a:pt x="4774" y="7202"/>
                  </a:cubicBezTo>
                  <a:cubicBezTo>
                    <a:pt x="5696" y="7202"/>
                    <a:pt x="6618" y="6836"/>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1"/>
            <p:cNvSpPr/>
            <p:nvPr/>
          </p:nvSpPr>
          <p:spPr>
            <a:xfrm>
              <a:off x="5877550" y="4332575"/>
              <a:ext cx="238325" cy="180175"/>
            </a:xfrm>
            <a:custGeom>
              <a:rect b="b" l="l" r="r" t="t"/>
              <a:pathLst>
                <a:path extrusionOk="0" h="7207" w="9533">
                  <a:moveTo>
                    <a:pt x="4749" y="1"/>
                  </a:moveTo>
                  <a:cubicBezTo>
                    <a:pt x="3805" y="1"/>
                    <a:pt x="2862" y="381"/>
                    <a:pt x="2182" y="1130"/>
                  </a:cubicBezTo>
                  <a:cubicBezTo>
                    <a:pt x="1" y="3420"/>
                    <a:pt x="1617" y="7207"/>
                    <a:pt x="4773" y="7207"/>
                  </a:cubicBezTo>
                  <a:cubicBezTo>
                    <a:pt x="4795" y="7207"/>
                    <a:pt x="4818" y="7207"/>
                    <a:pt x="4840" y="7206"/>
                  </a:cubicBezTo>
                  <a:cubicBezTo>
                    <a:pt x="8014" y="7125"/>
                    <a:pt x="9533" y="3246"/>
                    <a:pt x="7227" y="1049"/>
                  </a:cubicBezTo>
                  <a:cubicBezTo>
                    <a:pt x="6552"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1"/>
            <p:cNvSpPr/>
            <p:nvPr/>
          </p:nvSpPr>
          <p:spPr>
            <a:xfrm>
              <a:off x="6506450" y="3702975"/>
              <a:ext cx="239000" cy="179825"/>
            </a:xfrm>
            <a:custGeom>
              <a:rect b="b" l="l" r="r" t="t"/>
              <a:pathLst>
                <a:path extrusionOk="0" h="7193" w="9560">
                  <a:moveTo>
                    <a:pt x="4794" y="0"/>
                  </a:moveTo>
                  <a:cubicBezTo>
                    <a:pt x="3897" y="0"/>
                    <a:pt x="2994" y="346"/>
                    <a:pt x="2306" y="1035"/>
                  </a:cubicBezTo>
                  <a:cubicBezTo>
                    <a:pt x="0" y="3259"/>
                    <a:pt x="1546" y="7138"/>
                    <a:pt x="4720" y="7192"/>
                  </a:cubicBezTo>
                  <a:cubicBezTo>
                    <a:pt x="4742" y="7193"/>
                    <a:pt x="4765" y="7193"/>
                    <a:pt x="4787" y="7193"/>
                  </a:cubicBezTo>
                  <a:cubicBezTo>
                    <a:pt x="7943" y="7193"/>
                    <a:pt x="9559" y="3406"/>
                    <a:pt x="7351" y="1144"/>
                  </a:cubicBezTo>
                  <a:cubicBezTo>
                    <a:pt x="6671" y="380"/>
                    <a:pt x="5735" y="0"/>
                    <a:pt x="47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1"/>
            <p:cNvSpPr/>
            <p:nvPr/>
          </p:nvSpPr>
          <p:spPr>
            <a:xfrm>
              <a:off x="5896150" y="4962125"/>
              <a:ext cx="201425" cy="181050"/>
            </a:xfrm>
            <a:custGeom>
              <a:rect b="b" l="l" r="r" t="t"/>
              <a:pathLst>
                <a:path extrusionOk="0" h="7242" w="8057">
                  <a:moveTo>
                    <a:pt x="4006" y="1"/>
                  </a:moveTo>
                  <a:cubicBezTo>
                    <a:pt x="3156" y="1"/>
                    <a:pt x="2308" y="328"/>
                    <a:pt x="1601" y="984"/>
                  </a:cubicBezTo>
                  <a:cubicBezTo>
                    <a:pt x="109" y="2394"/>
                    <a:pt x="1" y="4564"/>
                    <a:pt x="1384" y="6056"/>
                  </a:cubicBezTo>
                  <a:cubicBezTo>
                    <a:pt x="2083" y="6840"/>
                    <a:pt x="3051" y="7242"/>
                    <a:pt x="4021" y="7242"/>
                  </a:cubicBezTo>
                  <a:cubicBezTo>
                    <a:pt x="4897" y="7242"/>
                    <a:pt x="5774" y="6915"/>
                    <a:pt x="6456" y="6246"/>
                  </a:cubicBezTo>
                  <a:cubicBezTo>
                    <a:pt x="7948" y="4944"/>
                    <a:pt x="8056" y="2638"/>
                    <a:pt x="6646" y="1201"/>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1"/>
            <p:cNvSpPr/>
            <p:nvPr/>
          </p:nvSpPr>
          <p:spPr>
            <a:xfrm>
              <a:off x="6507125" y="4332300"/>
              <a:ext cx="238125" cy="180475"/>
            </a:xfrm>
            <a:custGeom>
              <a:rect b="b" l="l" r="r" t="t"/>
              <a:pathLst>
                <a:path extrusionOk="0" h="7219" w="9525">
                  <a:moveTo>
                    <a:pt x="4739" y="1"/>
                  </a:moveTo>
                  <a:cubicBezTo>
                    <a:pt x="3881" y="1"/>
                    <a:pt x="3024" y="341"/>
                    <a:pt x="2306" y="1033"/>
                  </a:cubicBezTo>
                  <a:cubicBezTo>
                    <a:pt x="0" y="3230"/>
                    <a:pt x="1492" y="7136"/>
                    <a:pt x="4666" y="7217"/>
                  </a:cubicBezTo>
                  <a:cubicBezTo>
                    <a:pt x="4699" y="7218"/>
                    <a:pt x="4732" y="7218"/>
                    <a:pt x="4765" y="7218"/>
                  </a:cubicBezTo>
                  <a:cubicBezTo>
                    <a:pt x="7874" y="7218"/>
                    <a:pt x="9525" y="3450"/>
                    <a:pt x="7351" y="1169"/>
                  </a:cubicBezTo>
                  <a:cubicBezTo>
                    <a:pt x="6591" y="395"/>
                    <a:pt x="5664" y="1"/>
                    <a:pt x="473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1"/>
            <p:cNvSpPr/>
            <p:nvPr/>
          </p:nvSpPr>
          <p:spPr>
            <a:xfrm>
              <a:off x="6506825" y="4962275"/>
              <a:ext cx="239000" cy="179750"/>
            </a:xfrm>
            <a:custGeom>
              <a:rect b="b" l="l" r="r" t="t"/>
              <a:pathLst>
                <a:path extrusionOk="0" h="7190" w="9560">
                  <a:moveTo>
                    <a:pt x="4773" y="1"/>
                  </a:moveTo>
                  <a:cubicBezTo>
                    <a:pt x="3837" y="1"/>
                    <a:pt x="2900" y="381"/>
                    <a:pt x="2209" y="1140"/>
                  </a:cubicBezTo>
                  <a:cubicBezTo>
                    <a:pt x="1" y="3403"/>
                    <a:pt x="1617" y="7190"/>
                    <a:pt x="4773" y="7190"/>
                  </a:cubicBezTo>
                  <a:cubicBezTo>
                    <a:pt x="4795" y="7190"/>
                    <a:pt x="4818" y="7189"/>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1"/>
            <p:cNvSpPr/>
            <p:nvPr/>
          </p:nvSpPr>
          <p:spPr>
            <a:xfrm>
              <a:off x="4006300" y="2443200"/>
              <a:ext cx="202100" cy="180775"/>
            </a:xfrm>
            <a:custGeom>
              <a:rect b="b" l="l" r="r" t="t"/>
              <a:pathLst>
                <a:path extrusionOk="0" h="7231" w="8084">
                  <a:moveTo>
                    <a:pt x="4023" y="1"/>
                  </a:moveTo>
                  <a:cubicBezTo>
                    <a:pt x="3204" y="1"/>
                    <a:pt x="2389" y="304"/>
                    <a:pt x="1709" y="922"/>
                  </a:cubicBezTo>
                  <a:cubicBezTo>
                    <a:pt x="190" y="2278"/>
                    <a:pt x="0" y="4448"/>
                    <a:pt x="1329" y="5967"/>
                  </a:cubicBezTo>
                  <a:cubicBezTo>
                    <a:pt x="2056" y="6797"/>
                    <a:pt x="3051" y="7231"/>
                    <a:pt x="4052" y="7231"/>
                  </a:cubicBezTo>
                  <a:cubicBezTo>
                    <a:pt x="4881" y="7231"/>
                    <a:pt x="5714" y="6934"/>
                    <a:pt x="6402" y="6319"/>
                  </a:cubicBezTo>
                  <a:cubicBezTo>
                    <a:pt x="7893" y="4990"/>
                    <a:pt x="8083" y="2766"/>
                    <a:pt x="6754" y="1274"/>
                  </a:cubicBezTo>
                  <a:cubicBezTo>
                    <a:pt x="5987"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1"/>
            <p:cNvSpPr/>
            <p:nvPr/>
          </p:nvSpPr>
          <p:spPr>
            <a:xfrm>
              <a:off x="3988000" y="3073100"/>
              <a:ext cx="238125" cy="179775"/>
            </a:xfrm>
            <a:custGeom>
              <a:rect b="b" l="l" r="r" t="t"/>
              <a:pathLst>
                <a:path extrusionOk="0" h="7191" w="9525">
                  <a:moveTo>
                    <a:pt x="4787" y="1"/>
                  </a:moveTo>
                  <a:cubicBezTo>
                    <a:pt x="3885" y="1"/>
                    <a:pt x="2984" y="354"/>
                    <a:pt x="2306" y="1059"/>
                  </a:cubicBezTo>
                  <a:cubicBezTo>
                    <a:pt x="0" y="3256"/>
                    <a:pt x="1519" y="7135"/>
                    <a:pt x="4692" y="7189"/>
                  </a:cubicBezTo>
                  <a:cubicBezTo>
                    <a:pt x="4726" y="7190"/>
                    <a:pt x="4759" y="7190"/>
                    <a:pt x="4792" y="7190"/>
                  </a:cubicBezTo>
                  <a:cubicBezTo>
                    <a:pt x="7927" y="7190"/>
                    <a:pt x="9525" y="3395"/>
                    <a:pt x="7351" y="1141"/>
                  </a:cubicBezTo>
                  <a:cubicBezTo>
                    <a:pt x="6660" y="381"/>
                    <a:pt x="5723"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1"/>
            <p:cNvSpPr/>
            <p:nvPr/>
          </p:nvSpPr>
          <p:spPr>
            <a:xfrm>
              <a:off x="4617250" y="2443250"/>
              <a:ext cx="239200" cy="180325"/>
            </a:xfrm>
            <a:custGeom>
              <a:rect b="b" l="l" r="r" t="t"/>
              <a:pathLst>
                <a:path extrusionOk="0" h="7213" w="9568">
                  <a:moveTo>
                    <a:pt x="4791" y="1"/>
                  </a:moveTo>
                  <a:cubicBezTo>
                    <a:pt x="3881" y="1"/>
                    <a:pt x="2975" y="360"/>
                    <a:pt x="2307" y="1082"/>
                  </a:cubicBezTo>
                  <a:cubicBezTo>
                    <a:pt x="1" y="3306"/>
                    <a:pt x="1574" y="7185"/>
                    <a:pt x="4748" y="7212"/>
                  </a:cubicBezTo>
                  <a:cubicBezTo>
                    <a:pt x="4759" y="7212"/>
                    <a:pt x="4770" y="7212"/>
                    <a:pt x="4781" y="7212"/>
                  </a:cubicBezTo>
                  <a:cubicBezTo>
                    <a:pt x="7960" y="7212"/>
                    <a:pt x="9568" y="3407"/>
                    <a:pt x="7352" y="1137"/>
                  </a:cubicBezTo>
                  <a:cubicBezTo>
                    <a:pt x="6664" y="380"/>
                    <a:pt x="5726" y="1"/>
                    <a:pt x="479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1"/>
            <p:cNvSpPr/>
            <p:nvPr/>
          </p:nvSpPr>
          <p:spPr>
            <a:xfrm>
              <a:off x="3988175" y="3703750"/>
              <a:ext cx="238525" cy="180325"/>
            </a:xfrm>
            <a:custGeom>
              <a:rect b="b" l="l" r="r" t="t"/>
              <a:pathLst>
                <a:path extrusionOk="0" h="7213" w="9541">
                  <a:moveTo>
                    <a:pt x="4787" y="0"/>
                  </a:moveTo>
                  <a:cubicBezTo>
                    <a:pt x="1609" y="0"/>
                    <a:pt x="1" y="3806"/>
                    <a:pt x="2217" y="6076"/>
                  </a:cubicBezTo>
                  <a:cubicBezTo>
                    <a:pt x="2905" y="6832"/>
                    <a:pt x="3836" y="7212"/>
                    <a:pt x="4767" y="7212"/>
                  </a:cubicBezTo>
                  <a:cubicBezTo>
                    <a:pt x="5674" y="7212"/>
                    <a:pt x="6580" y="6853"/>
                    <a:pt x="7262" y="6130"/>
                  </a:cubicBezTo>
                  <a:cubicBezTo>
                    <a:pt x="9541" y="3906"/>
                    <a:pt x="7995"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1"/>
            <p:cNvSpPr/>
            <p:nvPr/>
          </p:nvSpPr>
          <p:spPr>
            <a:xfrm>
              <a:off x="4636250" y="3072975"/>
              <a:ext cx="201425" cy="180925"/>
            </a:xfrm>
            <a:custGeom>
              <a:rect b="b" l="l" r="r" t="t"/>
              <a:pathLst>
                <a:path extrusionOk="0" h="7237" w="8057">
                  <a:moveTo>
                    <a:pt x="4023" y="0"/>
                  </a:moveTo>
                  <a:cubicBezTo>
                    <a:pt x="3177" y="0"/>
                    <a:pt x="2335" y="327"/>
                    <a:pt x="1628" y="983"/>
                  </a:cubicBezTo>
                  <a:cubicBezTo>
                    <a:pt x="109" y="2393"/>
                    <a:pt x="0" y="4536"/>
                    <a:pt x="1411" y="6028"/>
                  </a:cubicBezTo>
                  <a:cubicBezTo>
                    <a:pt x="2123" y="6827"/>
                    <a:pt x="3107" y="7237"/>
                    <a:pt x="4097" y="7237"/>
                  </a:cubicBezTo>
                  <a:cubicBezTo>
                    <a:pt x="4955" y="7237"/>
                    <a:pt x="5817" y="6929"/>
                    <a:pt x="6510" y="6299"/>
                  </a:cubicBezTo>
                  <a:cubicBezTo>
                    <a:pt x="7975" y="4943"/>
                    <a:pt x="8056" y="2637"/>
                    <a:pt x="6673" y="1200"/>
                  </a:cubicBezTo>
                  <a:cubicBezTo>
                    <a:pt x="5903" y="401"/>
                    <a:pt x="4961" y="0"/>
                    <a:pt x="4023"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1"/>
            <p:cNvSpPr/>
            <p:nvPr/>
          </p:nvSpPr>
          <p:spPr>
            <a:xfrm>
              <a:off x="5247225" y="2443175"/>
              <a:ext cx="238500" cy="179725"/>
            </a:xfrm>
            <a:custGeom>
              <a:rect b="b" l="l" r="r" t="t"/>
              <a:pathLst>
                <a:path extrusionOk="0" h="7189" w="9540">
                  <a:moveTo>
                    <a:pt x="4765" y="0"/>
                  </a:moveTo>
                  <a:cubicBezTo>
                    <a:pt x="3855" y="0"/>
                    <a:pt x="2950" y="360"/>
                    <a:pt x="2278" y="1085"/>
                  </a:cubicBezTo>
                  <a:cubicBezTo>
                    <a:pt x="0" y="3309"/>
                    <a:pt x="1573" y="7188"/>
                    <a:pt x="4774" y="7188"/>
                  </a:cubicBezTo>
                  <a:cubicBezTo>
                    <a:pt x="4785" y="7188"/>
                    <a:pt x="4796" y="7188"/>
                    <a:pt x="4807" y="7188"/>
                  </a:cubicBezTo>
                  <a:cubicBezTo>
                    <a:pt x="7959" y="7188"/>
                    <a:pt x="9540"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1"/>
            <p:cNvSpPr/>
            <p:nvPr/>
          </p:nvSpPr>
          <p:spPr>
            <a:xfrm>
              <a:off x="4006975" y="4332350"/>
              <a:ext cx="201425" cy="181225"/>
            </a:xfrm>
            <a:custGeom>
              <a:rect b="b" l="l" r="r" t="t"/>
              <a:pathLst>
                <a:path extrusionOk="0" h="7249" w="8057">
                  <a:moveTo>
                    <a:pt x="4008" y="1"/>
                  </a:moveTo>
                  <a:cubicBezTo>
                    <a:pt x="3158" y="1"/>
                    <a:pt x="2309" y="334"/>
                    <a:pt x="1601" y="1004"/>
                  </a:cubicBezTo>
                  <a:cubicBezTo>
                    <a:pt x="109" y="2387"/>
                    <a:pt x="0" y="4557"/>
                    <a:pt x="1384" y="6049"/>
                  </a:cubicBezTo>
                  <a:cubicBezTo>
                    <a:pt x="2082" y="6847"/>
                    <a:pt x="3051" y="7249"/>
                    <a:pt x="4021" y="7249"/>
                  </a:cubicBezTo>
                  <a:cubicBezTo>
                    <a:pt x="4897" y="7249"/>
                    <a:pt x="5774" y="6922"/>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1"/>
            <p:cNvSpPr/>
            <p:nvPr/>
          </p:nvSpPr>
          <p:spPr>
            <a:xfrm>
              <a:off x="4617950" y="3702900"/>
              <a:ext cx="238325" cy="179900"/>
            </a:xfrm>
            <a:custGeom>
              <a:rect b="b" l="l" r="r" t="t"/>
              <a:pathLst>
                <a:path extrusionOk="0" h="7196" w="9533">
                  <a:moveTo>
                    <a:pt x="4759" y="0"/>
                  </a:moveTo>
                  <a:cubicBezTo>
                    <a:pt x="3858" y="0"/>
                    <a:pt x="2957" y="346"/>
                    <a:pt x="2279" y="1038"/>
                  </a:cubicBezTo>
                  <a:cubicBezTo>
                    <a:pt x="0" y="3262"/>
                    <a:pt x="1519" y="7141"/>
                    <a:pt x="4693" y="7195"/>
                  </a:cubicBezTo>
                  <a:cubicBezTo>
                    <a:pt x="4715" y="7196"/>
                    <a:pt x="4737" y="7196"/>
                    <a:pt x="4760" y="7196"/>
                  </a:cubicBezTo>
                  <a:cubicBezTo>
                    <a:pt x="7916" y="7196"/>
                    <a:pt x="9532" y="3409"/>
                    <a:pt x="7324" y="1119"/>
                  </a:cubicBezTo>
                  <a:cubicBezTo>
                    <a:pt x="6633" y="373"/>
                    <a:pt x="5695"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21"/>
            <p:cNvSpPr/>
            <p:nvPr/>
          </p:nvSpPr>
          <p:spPr>
            <a:xfrm>
              <a:off x="7141825" y="1811875"/>
              <a:ext cx="238700" cy="180050"/>
            </a:xfrm>
            <a:custGeom>
              <a:rect b="b" l="l" r="r" t="t"/>
              <a:pathLst>
                <a:path extrusionOk="0" h="7202" w="9548">
                  <a:moveTo>
                    <a:pt x="4774" y="0"/>
                  </a:moveTo>
                  <a:cubicBezTo>
                    <a:pt x="1600" y="0"/>
                    <a:pt x="0" y="3825"/>
                    <a:pt x="2224" y="6103"/>
                  </a:cubicBezTo>
                  <a:cubicBezTo>
                    <a:pt x="2902" y="6835"/>
                    <a:pt x="3825" y="7201"/>
                    <a:pt x="4750" y="7201"/>
                  </a:cubicBezTo>
                  <a:cubicBezTo>
                    <a:pt x="5676" y="7201"/>
                    <a:pt x="6605" y="6835"/>
                    <a:pt x="7296" y="6103"/>
                  </a:cubicBezTo>
                  <a:cubicBezTo>
                    <a:pt x="9548" y="3879"/>
                    <a:pt x="7975" y="27"/>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1"/>
            <p:cNvSpPr/>
            <p:nvPr/>
          </p:nvSpPr>
          <p:spPr>
            <a:xfrm>
              <a:off x="7142025" y="552650"/>
              <a:ext cx="238500" cy="179800"/>
            </a:xfrm>
            <a:custGeom>
              <a:rect b="b" l="l" r="r" t="t"/>
              <a:pathLst>
                <a:path extrusionOk="0" h="7192" w="9540">
                  <a:moveTo>
                    <a:pt x="4760" y="0"/>
                  </a:moveTo>
                  <a:cubicBezTo>
                    <a:pt x="1608" y="0"/>
                    <a:pt x="0" y="3806"/>
                    <a:pt x="2216" y="6076"/>
                  </a:cubicBezTo>
                  <a:cubicBezTo>
                    <a:pt x="2904" y="6819"/>
                    <a:pt x="3836" y="7192"/>
                    <a:pt x="4767" y="7192"/>
                  </a:cubicBezTo>
                  <a:cubicBezTo>
                    <a:pt x="5673" y="7192"/>
                    <a:pt x="6579" y="6839"/>
                    <a:pt x="7261" y="6130"/>
                  </a:cubicBezTo>
                  <a:cubicBezTo>
                    <a:pt x="9540" y="3906"/>
                    <a:pt x="7994" y="27"/>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1"/>
            <p:cNvSpPr/>
            <p:nvPr/>
          </p:nvSpPr>
          <p:spPr>
            <a:xfrm>
              <a:off x="7160125" y="1181075"/>
              <a:ext cx="201425" cy="181050"/>
            </a:xfrm>
            <a:custGeom>
              <a:rect b="b" l="l" r="r" t="t"/>
              <a:pathLst>
                <a:path extrusionOk="0" h="7242" w="8057">
                  <a:moveTo>
                    <a:pt x="4033" y="1"/>
                  </a:moveTo>
                  <a:cubicBezTo>
                    <a:pt x="3183" y="1"/>
                    <a:pt x="2336" y="327"/>
                    <a:pt x="1628" y="983"/>
                  </a:cubicBezTo>
                  <a:cubicBezTo>
                    <a:pt x="136" y="2394"/>
                    <a:pt x="1" y="4564"/>
                    <a:pt x="1411" y="6056"/>
                  </a:cubicBezTo>
                  <a:cubicBezTo>
                    <a:pt x="2095" y="6840"/>
                    <a:pt x="3065" y="7242"/>
                    <a:pt x="4035" y="7242"/>
                  </a:cubicBezTo>
                  <a:cubicBezTo>
                    <a:pt x="4910" y="7242"/>
                    <a:pt x="5787" y="6914"/>
                    <a:pt x="6456" y="6245"/>
                  </a:cubicBezTo>
                  <a:cubicBezTo>
                    <a:pt x="7975" y="4944"/>
                    <a:pt x="8056" y="2638"/>
                    <a:pt x="6673" y="1200"/>
                  </a:cubicBezTo>
                  <a:cubicBezTo>
                    <a:pt x="5917" y="402"/>
                    <a:pt x="4974" y="1"/>
                    <a:pt x="403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1"/>
            <p:cNvSpPr/>
            <p:nvPr/>
          </p:nvSpPr>
          <p:spPr>
            <a:xfrm>
              <a:off x="7141825" y="4962975"/>
              <a:ext cx="238700" cy="180150"/>
            </a:xfrm>
            <a:custGeom>
              <a:rect b="b" l="l" r="r" t="t"/>
              <a:pathLst>
                <a:path extrusionOk="0" h="7206" w="9548">
                  <a:moveTo>
                    <a:pt x="4801" y="0"/>
                  </a:moveTo>
                  <a:cubicBezTo>
                    <a:pt x="1600" y="0"/>
                    <a:pt x="0" y="3852"/>
                    <a:pt x="2251" y="6103"/>
                  </a:cubicBezTo>
                  <a:cubicBezTo>
                    <a:pt x="2933" y="6839"/>
                    <a:pt x="3854" y="7205"/>
                    <a:pt x="4777" y="7205"/>
                  </a:cubicBezTo>
                  <a:cubicBezTo>
                    <a:pt x="5691" y="7205"/>
                    <a:pt x="6608" y="6846"/>
                    <a:pt x="7296" y="6130"/>
                  </a:cubicBezTo>
                  <a:cubicBezTo>
                    <a:pt x="9548" y="3879"/>
                    <a:pt x="7975"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1"/>
            <p:cNvSpPr/>
            <p:nvPr/>
          </p:nvSpPr>
          <p:spPr>
            <a:xfrm>
              <a:off x="7160125" y="2443200"/>
              <a:ext cx="202100" cy="180775"/>
            </a:xfrm>
            <a:custGeom>
              <a:rect b="b" l="l" r="r" t="t"/>
              <a:pathLst>
                <a:path extrusionOk="0" h="7231" w="8084">
                  <a:moveTo>
                    <a:pt x="4012" y="1"/>
                  </a:moveTo>
                  <a:cubicBezTo>
                    <a:pt x="3198" y="1"/>
                    <a:pt x="2389" y="304"/>
                    <a:pt x="1709" y="922"/>
                  </a:cubicBezTo>
                  <a:cubicBezTo>
                    <a:pt x="190" y="2278"/>
                    <a:pt x="1" y="4448"/>
                    <a:pt x="1330" y="5967"/>
                  </a:cubicBezTo>
                  <a:cubicBezTo>
                    <a:pt x="2057" y="6797"/>
                    <a:pt x="3051" y="7231"/>
                    <a:pt x="4048" y="7231"/>
                  </a:cubicBezTo>
                  <a:cubicBezTo>
                    <a:pt x="4873" y="7231"/>
                    <a:pt x="5699" y="6934"/>
                    <a:pt x="6375" y="6319"/>
                  </a:cubicBezTo>
                  <a:cubicBezTo>
                    <a:pt x="7894" y="4990"/>
                    <a:pt x="8083" y="2766"/>
                    <a:pt x="6727" y="1274"/>
                  </a:cubicBezTo>
                  <a:cubicBezTo>
                    <a:pt x="5960"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1"/>
            <p:cNvSpPr/>
            <p:nvPr/>
          </p:nvSpPr>
          <p:spPr>
            <a:xfrm>
              <a:off x="7141825" y="3073100"/>
              <a:ext cx="238125" cy="179775"/>
            </a:xfrm>
            <a:custGeom>
              <a:rect b="b" l="l" r="r" t="t"/>
              <a:pathLst>
                <a:path extrusionOk="0" h="7191" w="9525">
                  <a:moveTo>
                    <a:pt x="4781" y="1"/>
                  </a:moveTo>
                  <a:cubicBezTo>
                    <a:pt x="3878" y="1"/>
                    <a:pt x="2971" y="354"/>
                    <a:pt x="2279" y="1059"/>
                  </a:cubicBezTo>
                  <a:cubicBezTo>
                    <a:pt x="0" y="3256"/>
                    <a:pt x="1519" y="7135"/>
                    <a:pt x="4693" y="7189"/>
                  </a:cubicBezTo>
                  <a:cubicBezTo>
                    <a:pt x="4726" y="7190"/>
                    <a:pt x="4759" y="7190"/>
                    <a:pt x="4792" y="7190"/>
                  </a:cubicBezTo>
                  <a:cubicBezTo>
                    <a:pt x="7927" y="7190"/>
                    <a:pt x="9525" y="3395"/>
                    <a:pt x="7324" y="1141"/>
                  </a:cubicBezTo>
                  <a:cubicBezTo>
                    <a:pt x="6647" y="381"/>
                    <a:pt x="5717" y="1"/>
                    <a:pt x="478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1"/>
            <p:cNvSpPr/>
            <p:nvPr/>
          </p:nvSpPr>
          <p:spPr>
            <a:xfrm>
              <a:off x="7142025" y="3703750"/>
              <a:ext cx="238500" cy="180325"/>
            </a:xfrm>
            <a:custGeom>
              <a:rect b="b" l="l" r="r" t="t"/>
              <a:pathLst>
                <a:path extrusionOk="0" h="7213" w="9540">
                  <a:moveTo>
                    <a:pt x="4760" y="0"/>
                  </a:moveTo>
                  <a:cubicBezTo>
                    <a:pt x="1608" y="0"/>
                    <a:pt x="0" y="3806"/>
                    <a:pt x="2216" y="6076"/>
                  </a:cubicBezTo>
                  <a:cubicBezTo>
                    <a:pt x="2904" y="6832"/>
                    <a:pt x="3835" y="7212"/>
                    <a:pt x="4767" y="7212"/>
                  </a:cubicBezTo>
                  <a:cubicBezTo>
                    <a:pt x="5673" y="7212"/>
                    <a:pt x="6579" y="6853"/>
                    <a:pt x="7261" y="6130"/>
                  </a:cubicBezTo>
                  <a:cubicBezTo>
                    <a:pt x="9540" y="3906"/>
                    <a:pt x="7994" y="28"/>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1"/>
            <p:cNvSpPr/>
            <p:nvPr/>
          </p:nvSpPr>
          <p:spPr>
            <a:xfrm>
              <a:off x="7160125" y="4332350"/>
              <a:ext cx="201425" cy="181225"/>
            </a:xfrm>
            <a:custGeom>
              <a:rect b="b" l="l" r="r" t="t"/>
              <a:pathLst>
                <a:path extrusionOk="0" h="7249" w="8057">
                  <a:moveTo>
                    <a:pt x="4035" y="1"/>
                  </a:moveTo>
                  <a:cubicBezTo>
                    <a:pt x="3185" y="1"/>
                    <a:pt x="2336" y="334"/>
                    <a:pt x="1628" y="1004"/>
                  </a:cubicBezTo>
                  <a:cubicBezTo>
                    <a:pt x="136" y="2387"/>
                    <a:pt x="1" y="4557"/>
                    <a:pt x="1411" y="6049"/>
                  </a:cubicBezTo>
                  <a:cubicBezTo>
                    <a:pt x="2095" y="6847"/>
                    <a:pt x="3065" y="7249"/>
                    <a:pt x="4035" y="7249"/>
                  </a:cubicBezTo>
                  <a:cubicBezTo>
                    <a:pt x="4911" y="7249"/>
                    <a:pt x="5787" y="6922"/>
                    <a:pt x="6456" y="6266"/>
                  </a:cubicBezTo>
                  <a:cubicBezTo>
                    <a:pt x="7975" y="4937"/>
                    <a:pt x="8056" y="2631"/>
                    <a:pt x="6673" y="1221"/>
                  </a:cubicBezTo>
                  <a:cubicBezTo>
                    <a:pt x="5918" y="409"/>
                    <a:pt x="4976"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7" name="Google Shape;1917;p21"/>
          <p:cNvGrpSpPr/>
          <p:nvPr/>
        </p:nvGrpSpPr>
        <p:grpSpPr>
          <a:xfrm rot="3960509">
            <a:off x="-1038988" y="3183942"/>
            <a:ext cx="2448062" cy="2941393"/>
            <a:chOff x="235075" y="777725"/>
            <a:chExt cx="7186900" cy="4132775"/>
          </a:xfrm>
        </p:grpSpPr>
        <p:sp>
          <p:nvSpPr>
            <p:cNvPr id="1918" name="Google Shape;1918;p21"/>
            <p:cNvSpPr/>
            <p:nvPr/>
          </p:nvSpPr>
          <p:spPr>
            <a:xfrm>
              <a:off x="342575" y="932875"/>
              <a:ext cx="7079400" cy="3826525"/>
            </a:xfrm>
            <a:custGeom>
              <a:rect b="b" l="l" r="r" t="t"/>
              <a:pathLst>
                <a:path extrusionOk="0" h="153061" w="283176">
                  <a:moveTo>
                    <a:pt x="168404" y="0"/>
                  </a:moveTo>
                  <a:cubicBezTo>
                    <a:pt x="157709" y="0"/>
                    <a:pt x="146666" y="1269"/>
                    <a:pt x="137470" y="1958"/>
                  </a:cubicBezTo>
                  <a:cubicBezTo>
                    <a:pt x="99769" y="4776"/>
                    <a:pt x="61970" y="14736"/>
                    <a:pt x="30657" y="36550"/>
                  </a:cubicBezTo>
                  <a:cubicBezTo>
                    <a:pt x="16422" y="46461"/>
                    <a:pt x="2915" y="60284"/>
                    <a:pt x="1336" y="77580"/>
                  </a:cubicBezTo>
                  <a:cubicBezTo>
                    <a:pt x="0" y="92204"/>
                    <a:pt x="7774" y="106560"/>
                    <a:pt x="18778" y="116301"/>
                  </a:cubicBezTo>
                  <a:cubicBezTo>
                    <a:pt x="29807" y="126043"/>
                    <a:pt x="43726" y="131800"/>
                    <a:pt x="57670" y="136415"/>
                  </a:cubicBezTo>
                  <a:cubicBezTo>
                    <a:pt x="91058" y="147472"/>
                    <a:pt x="125903" y="153060"/>
                    <a:pt x="160873" y="153060"/>
                  </a:cubicBezTo>
                  <a:cubicBezTo>
                    <a:pt x="176382" y="153060"/>
                    <a:pt x="191917" y="151961"/>
                    <a:pt x="207359" y="149752"/>
                  </a:cubicBezTo>
                  <a:cubicBezTo>
                    <a:pt x="222226" y="147614"/>
                    <a:pt x="237360" y="144286"/>
                    <a:pt x="249871" y="135929"/>
                  </a:cubicBezTo>
                  <a:cubicBezTo>
                    <a:pt x="275062" y="119095"/>
                    <a:pt x="283175" y="80398"/>
                    <a:pt x="265102" y="56057"/>
                  </a:cubicBezTo>
                  <a:cubicBezTo>
                    <a:pt x="255968" y="43789"/>
                    <a:pt x="242097" y="36137"/>
                    <a:pt x="229125" y="28024"/>
                  </a:cubicBezTo>
                  <a:cubicBezTo>
                    <a:pt x="217003" y="20420"/>
                    <a:pt x="204881" y="7643"/>
                    <a:pt x="191278" y="3027"/>
                  </a:cubicBezTo>
                  <a:cubicBezTo>
                    <a:pt x="184502" y="737"/>
                    <a:pt x="176554" y="0"/>
                    <a:pt x="168404" y="0"/>
                  </a:cubicBezTo>
                  <a:close/>
                </a:path>
              </a:pathLst>
            </a:custGeom>
            <a:solidFill>
              <a:srgbClr val="F0A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1"/>
            <p:cNvSpPr/>
            <p:nvPr/>
          </p:nvSpPr>
          <p:spPr>
            <a:xfrm>
              <a:off x="235075" y="777725"/>
              <a:ext cx="7126775" cy="4132775"/>
            </a:xfrm>
            <a:custGeom>
              <a:rect b="b" l="l" r="r" t="t"/>
              <a:pathLst>
                <a:path extrusionOk="0" h="165311" w="285071">
                  <a:moveTo>
                    <a:pt x="193683" y="2310"/>
                  </a:moveTo>
                  <a:lnTo>
                    <a:pt x="194120" y="2431"/>
                  </a:lnTo>
                  <a:lnTo>
                    <a:pt x="194557" y="2553"/>
                  </a:lnTo>
                  <a:lnTo>
                    <a:pt x="195456" y="2820"/>
                  </a:lnTo>
                  <a:lnTo>
                    <a:pt x="196198" y="3047"/>
                  </a:lnTo>
                  <a:lnTo>
                    <a:pt x="196198" y="3047"/>
                  </a:lnTo>
                  <a:cubicBezTo>
                    <a:pt x="196113" y="3020"/>
                    <a:pt x="196027" y="2993"/>
                    <a:pt x="195942" y="2966"/>
                  </a:cubicBezTo>
                  <a:lnTo>
                    <a:pt x="194825" y="2626"/>
                  </a:lnTo>
                  <a:cubicBezTo>
                    <a:pt x="194436" y="2504"/>
                    <a:pt x="194072" y="2383"/>
                    <a:pt x="193683" y="2310"/>
                  </a:cubicBezTo>
                  <a:close/>
                  <a:moveTo>
                    <a:pt x="196198" y="3047"/>
                  </a:moveTo>
                  <a:cubicBezTo>
                    <a:pt x="196309" y="3081"/>
                    <a:pt x="196421" y="3115"/>
                    <a:pt x="196532" y="3149"/>
                  </a:cubicBezTo>
                  <a:lnTo>
                    <a:pt x="196532" y="3149"/>
                  </a:lnTo>
                  <a:lnTo>
                    <a:pt x="196198" y="3047"/>
                  </a:lnTo>
                  <a:close/>
                  <a:moveTo>
                    <a:pt x="196532" y="3149"/>
                  </a:moveTo>
                  <a:lnTo>
                    <a:pt x="197205" y="3354"/>
                  </a:lnTo>
                  <a:cubicBezTo>
                    <a:pt x="197213" y="3356"/>
                    <a:pt x="197220" y="3358"/>
                    <a:pt x="197228" y="3360"/>
                  </a:cubicBezTo>
                  <a:lnTo>
                    <a:pt x="197228" y="3360"/>
                  </a:lnTo>
                  <a:cubicBezTo>
                    <a:pt x="196996" y="3288"/>
                    <a:pt x="196764" y="3219"/>
                    <a:pt x="196532" y="3149"/>
                  </a:cubicBezTo>
                  <a:close/>
                  <a:moveTo>
                    <a:pt x="197228" y="3360"/>
                  </a:moveTo>
                  <a:lnTo>
                    <a:pt x="197228" y="3360"/>
                  </a:lnTo>
                  <a:cubicBezTo>
                    <a:pt x="197350" y="3398"/>
                    <a:pt x="197472" y="3437"/>
                    <a:pt x="197593" y="3477"/>
                  </a:cubicBezTo>
                  <a:lnTo>
                    <a:pt x="197593" y="3477"/>
                  </a:lnTo>
                  <a:cubicBezTo>
                    <a:pt x="197473" y="3434"/>
                    <a:pt x="197353" y="3392"/>
                    <a:pt x="197228" y="3360"/>
                  </a:cubicBezTo>
                  <a:close/>
                  <a:moveTo>
                    <a:pt x="197593" y="3477"/>
                  </a:moveTo>
                  <a:lnTo>
                    <a:pt x="197593" y="3477"/>
                  </a:lnTo>
                  <a:cubicBezTo>
                    <a:pt x="197745" y="3533"/>
                    <a:pt x="197897" y="3593"/>
                    <a:pt x="198055" y="3646"/>
                  </a:cubicBezTo>
                  <a:lnTo>
                    <a:pt x="198930" y="3986"/>
                  </a:lnTo>
                  <a:cubicBezTo>
                    <a:pt x="199513" y="4205"/>
                    <a:pt x="200096" y="4423"/>
                    <a:pt x="200655" y="4666"/>
                  </a:cubicBezTo>
                  <a:cubicBezTo>
                    <a:pt x="200971" y="4803"/>
                    <a:pt x="201287" y="4943"/>
                    <a:pt x="201601" y="5085"/>
                  </a:cubicBezTo>
                  <a:lnTo>
                    <a:pt x="201601" y="5085"/>
                  </a:lnTo>
                  <a:lnTo>
                    <a:pt x="200412" y="4545"/>
                  </a:lnTo>
                  <a:lnTo>
                    <a:pt x="198201" y="3694"/>
                  </a:lnTo>
                  <a:cubicBezTo>
                    <a:pt x="197999" y="3616"/>
                    <a:pt x="197796" y="3545"/>
                    <a:pt x="197593" y="3477"/>
                  </a:cubicBezTo>
                  <a:close/>
                  <a:moveTo>
                    <a:pt x="201601" y="5085"/>
                  </a:moveTo>
                  <a:lnTo>
                    <a:pt x="201792" y="5172"/>
                  </a:lnTo>
                  <a:lnTo>
                    <a:pt x="201792" y="5172"/>
                  </a:lnTo>
                  <a:cubicBezTo>
                    <a:pt x="201728" y="5143"/>
                    <a:pt x="201665" y="5114"/>
                    <a:pt x="201601" y="5085"/>
                  </a:cubicBezTo>
                  <a:close/>
                  <a:moveTo>
                    <a:pt x="201792" y="5172"/>
                  </a:moveTo>
                  <a:cubicBezTo>
                    <a:pt x="202347" y="5425"/>
                    <a:pt x="202898" y="5687"/>
                    <a:pt x="203447" y="5957"/>
                  </a:cubicBezTo>
                  <a:lnTo>
                    <a:pt x="203447" y="5957"/>
                  </a:lnTo>
                  <a:cubicBezTo>
                    <a:pt x="203149" y="5808"/>
                    <a:pt x="202850" y="5661"/>
                    <a:pt x="202550" y="5516"/>
                  </a:cubicBezTo>
                  <a:lnTo>
                    <a:pt x="201792" y="5172"/>
                  </a:lnTo>
                  <a:close/>
                  <a:moveTo>
                    <a:pt x="203447" y="5957"/>
                  </a:moveTo>
                  <a:cubicBezTo>
                    <a:pt x="205025" y="6746"/>
                    <a:pt x="206570" y="7594"/>
                    <a:pt x="208082" y="8506"/>
                  </a:cubicBezTo>
                  <a:lnTo>
                    <a:pt x="208082" y="8506"/>
                  </a:lnTo>
                  <a:cubicBezTo>
                    <a:pt x="207745" y="8301"/>
                    <a:pt x="207407" y="8098"/>
                    <a:pt x="207068" y="7897"/>
                  </a:cubicBezTo>
                  <a:cubicBezTo>
                    <a:pt x="205877" y="7204"/>
                    <a:pt x="204670" y="6559"/>
                    <a:pt x="203447" y="5957"/>
                  </a:cubicBezTo>
                  <a:close/>
                  <a:moveTo>
                    <a:pt x="208082" y="8506"/>
                  </a:moveTo>
                  <a:cubicBezTo>
                    <a:pt x="208378" y="8686"/>
                    <a:pt x="208674" y="8868"/>
                    <a:pt x="208969" y="9051"/>
                  </a:cubicBezTo>
                  <a:lnTo>
                    <a:pt x="208969" y="9051"/>
                  </a:lnTo>
                  <a:cubicBezTo>
                    <a:pt x="208675" y="8867"/>
                    <a:pt x="208379" y="8685"/>
                    <a:pt x="208082" y="8506"/>
                  </a:cubicBezTo>
                  <a:close/>
                  <a:moveTo>
                    <a:pt x="274827" y="94613"/>
                  </a:moveTo>
                  <a:cubicBezTo>
                    <a:pt x="274825" y="94672"/>
                    <a:pt x="274822" y="94731"/>
                    <a:pt x="274819" y="94790"/>
                  </a:cubicBezTo>
                  <a:lnTo>
                    <a:pt x="274827" y="94613"/>
                  </a:lnTo>
                  <a:close/>
                  <a:moveTo>
                    <a:pt x="182036" y="164515"/>
                  </a:moveTo>
                  <a:cubicBezTo>
                    <a:pt x="182009" y="164557"/>
                    <a:pt x="182151" y="164591"/>
                    <a:pt x="182606" y="164606"/>
                  </a:cubicBezTo>
                  <a:cubicBezTo>
                    <a:pt x="182112" y="164589"/>
                    <a:pt x="181975" y="164562"/>
                    <a:pt x="182036" y="164515"/>
                  </a:cubicBezTo>
                  <a:close/>
                  <a:moveTo>
                    <a:pt x="171889" y="1"/>
                  </a:moveTo>
                  <a:cubicBezTo>
                    <a:pt x="169431" y="1"/>
                    <a:pt x="166985" y="62"/>
                    <a:pt x="164556" y="148"/>
                  </a:cubicBezTo>
                  <a:cubicBezTo>
                    <a:pt x="156370" y="512"/>
                    <a:pt x="148378" y="1314"/>
                    <a:pt x="140483" y="1872"/>
                  </a:cubicBezTo>
                  <a:cubicBezTo>
                    <a:pt x="132321" y="2456"/>
                    <a:pt x="124183" y="3379"/>
                    <a:pt x="116020" y="4666"/>
                  </a:cubicBezTo>
                  <a:lnTo>
                    <a:pt x="112960" y="5128"/>
                  </a:lnTo>
                  <a:cubicBezTo>
                    <a:pt x="111964" y="5298"/>
                    <a:pt x="110943" y="5516"/>
                    <a:pt x="109923" y="5686"/>
                  </a:cubicBezTo>
                  <a:lnTo>
                    <a:pt x="106887" y="6269"/>
                  </a:lnTo>
                  <a:lnTo>
                    <a:pt x="105380" y="6537"/>
                  </a:lnTo>
                  <a:lnTo>
                    <a:pt x="103850" y="6877"/>
                  </a:lnTo>
                  <a:cubicBezTo>
                    <a:pt x="101834" y="7314"/>
                    <a:pt x="99817" y="7727"/>
                    <a:pt x="97777" y="8188"/>
                  </a:cubicBezTo>
                  <a:lnTo>
                    <a:pt x="91704" y="9719"/>
                  </a:lnTo>
                  <a:cubicBezTo>
                    <a:pt x="90878" y="9913"/>
                    <a:pt x="90052" y="10180"/>
                    <a:pt x="89226" y="10423"/>
                  </a:cubicBezTo>
                  <a:lnTo>
                    <a:pt x="86797" y="11128"/>
                  </a:lnTo>
                  <a:lnTo>
                    <a:pt x="84416" y="11857"/>
                  </a:lnTo>
                  <a:cubicBezTo>
                    <a:pt x="83615" y="12099"/>
                    <a:pt x="82861" y="12391"/>
                    <a:pt x="82108" y="12634"/>
                  </a:cubicBezTo>
                  <a:lnTo>
                    <a:pt x="77614" y="14213"/>
                  </a:lnTo>
                  <a:cubicBezTo>
                    <a:pt x="76157" y="14747"/>
                    <a:pt x="74748" y="15355"/>
                    <a:pt x="73363" y="15889"/>
                  </a:cubicBezTo>
                  <a:lnTo>
                    <a:pt x="71323" y="16739"/>
                  </a:lnTo>
                  <a:lnTo>
                    <a:pt x="70327" y="17152"/>
                  </a:lnTo>
                  <a:lnTo>
                    <a:pt x="69331" y="17590"/>
                  </a:lnTo>
                  <a:lnTo>
                    <a:pt x="65517" y="19363"/>
                  </a:lnTo>
                  <a:lnTo>
                    <a:pt x="63671" y="20213"/>
                  </a:lnTo>
                  <a:lnTo>
                    <a:pt x="61922" y="21136"/>
                  </a:lnTo>
                  <a:lnTo>
                    <a:pt x="58521" y="22910"/>
                  </a:lnTo>
                  <a:lnTo>
                    <a:pt x="62772" y="21088"/>
                  </a:lnTo>
                  <a:lnTo>
                    <a:pt x="63841" y="20650"/>
                  </a:lnTo>
                  <a:lnTo>
                    <a:pt x="64909" y="20213"/>
                  </a:lnTo>
                  <a:lnTo>
                    <a:pt x="67072" y="19387"/>
                  </a:lnTo>
                  <a:lnTo>
                    <a:pt x="69234" y="18561"/>
                  </a:lnTo>
                  <a:cubicBezTo>
                    <a:pt x="69962" y="18270"/>
                    <a:pt x="70691" y="17978"/>
                    <a:pt x="71420" y="17735"/>
                  </a:cubicBezTo>
                  <a:lnTo>
                    <a:pt x="75817" y="16229"/>
                  </a:lnTo>
                  <a:cubicBezTo>
                    <a:pt x="76545" y="15962"/>
                    <a:pt x="77274" y="15695"/>
                    <a:pt x="78027" y="15476"/>
                  </a:cubicBezTo>
                  <a:lnTo>
                    <a:pt x="80238" y="14796"/>
                  </a:lnTo>
                  <a:cubicBezTo>
                    <a:pt x="81720" y="14334"/>
                    <a:pt x="83202" y="13873"/>
                    <a:pt x="84708" y="13411"/>
                  </a:cubicBezTo>
                  <a:lnTo>
                    <a:pt x="89202" y="12172"/>
                  </a:lnTo>
                  <a:lnTo>
                    <a:pt x="91461" y="11565"/>
                  </a:lnTo>
                  <a:lnTo>
                    <a:pt x="93744" y="11031"/>
                  </a:lnTo>
                  <a:lnTo>
                    <a:pt x="98287" y="9913"/>
                  </a:lnTo>
                  <a:cubicBezTo>
                    <a:pt x="99817" y="9597"/>
                    <a:pt x="101372" y="9282"/>
                    <a:pt x="102878" y="8942"/>
                  </a:cubicBezTo>
                  <a:lnTo>
                    <a:pt x="105186" y="8480"/>
                  </a:lnTo>
                  <a:cubicBezTo>
                    <a:pt x="105963" y="8310"/>
                    <a:pt x="106716" y="8188"/>
                    <a:pt x="107494" y="8043"/>
                  </a:cubicBezTo>
                  <a:lnTo>
                    <a:pt x="112134" y="7217"/>
                  </a:lnTo>
                  <a:cubicBezTo>
                    <a:pt x="118328" y="6197"/>
                    <a:pt x="124547" y="5322"/>
                    <a:pt x="130839" y="4715"/>
                  </a:cubicBezTo>
                  <a:lnTo>
                    <a:pt x="133195" y="4472"/>
                  </a:lnTo>
                  <a:lnTo>
                    <a:pt x="134361" y="4350"/>
                  </a:lnTo>
                  <a:lnTo>
                    <a:pt x="135551" y="4277"/>
                  </a:lnTo>
                  <a:lnTo>
                    <a:pt x="140264" y="3913"/>
                  </a:lnTo>
                  <a:lnTo>
                    <a:pt x="141454" y="3816"/>
                  </a:lnTo>
                  <a:lnTo>
                    <a:pt x="142596" y="3743"/>
                  </a:lnTo>
                  <a:lnTo>
                    <a:pt x="144928" y="3573"/>
                  </a:lnTo>
                  <a:lnTo>
                    <a:pt x="149568" y="3209"/>
                  </a:lnTo>
                  <a:cubicBezTo>
                    <a:pt x="155811" y="2747"/>
                    <a:pt x="162151" y="2261"/>
                    <a:pt x="168589" y="2140"/>
                  </a:cubicBezTo>
                  <a:lnTo>
                    <a:pt x="171018" y="2115"/>
                  </a:lnTo>
                  <a:cubicBezTo>
                    <a:pt x="171419" y="2103"/>
                    <a:pt x="171820" y="2097"/>
                    <a:pt x="172224" y="2097"/>
                  </a:cubicBezTo>
                  <a:cubicBezTo>
                    <a:pt x="172628" y="2097"/>
                    <a:pt x="173034" y="2103"/>
                    <a:pt x="173447" y="2115"/>
                  </a:cubicBezTo>
                  <a:lnTo>
                    <a:pt x="175877" y="2164"/>
                  </a:lnTo>
                  <a:cubicBezTo>
                    <a:pt x="176678" y="2188"/>
                    <a:pt x="177504" y="2237"/>
                    <a:pt x="178330" y="2261"/>
                  </a:cubicBezTo>
                  <a:lnTo>
                    <a:pt x="179545" y="2334"/>
                  </a:lnTo>
                  <a:cubicBezTo>
                    <a:pt x="179958" y="2358"/>
                    <a:pt x="180346" y="2407"/>
                    <a:pt x="180759" y="2431"/>
                  </a:cubicBezTo>
                  <a:lnTo>
                    <a:pt x="183237" y="2650"/>
                  </a:lnTo>
                  <a:lnTo>
                    <a:pt x="185691" y="2941"/>
                  </a:lnTo>
                  <a:cubicBezTo>
                    <a:pt x="186104" y="2990"/>
                    <a:pt x="186517" y="3039"/>
                    <a:pt x="186930" y="3111"/>
                  </a:cubicBezTo>
                  <a:lnTo>
                    <a:pt x="188168" y="3330"/>
                  </a:lnTo>
                  <a:lnTo>
                    <a:pt x="189407" y="3549"/>
                  </a:lnTo>
                  <a:cubicBezTo>
                    <a:pt x="189820" y="3622"/>
                    <a:pt x="190233" y="3694"/>
                    <a:pt x="190646" y="3792"/>
                  </a:cubicBezTo>
                  <a:lnTo>
                    <a:pt x="193124" y="4350"/>
                  </a:lnTo>
                  <a:cubicBezTo>
                    <a:pt x="193537" y="4447"/>
                    <a:pt x="193950" y="4569"/>
                    <a:pt x="194363" y="4690"/>
                  </a:cubicBezTo>
                  <a:lnTo>
                    <a:pt x="195602" y="5079"/>
                  </a:lnTo>
                  <a:lnTo>
                    <a:pt x="196841" y="5443"/>
                  </a:lnTo>
                  <a:lnTo>
                    <a:pt x="198055" y="5905"/>
                  </a:lnTo>
                  <a:cubicBezTo>
                    <a:pt x="201238" y="7144"/>
                    <a:pt x="204299" y="8650"/>
                    <a:pt x="207189" y="10448"/>
                  </a:cubicBezTo>
                  <a:cubicBezTo>
                    <a:pt x="212898" y="13921"/>
                    <a:pt x="217975" y="17954"/>
                    <a:pt x="222955" y="21865"/>
                  </a:cubicBezTo>
                  <a:cubicBezTo>
                    <a:pt x="225433" y="23808"/>
                    <a:pt x="227911" y="25752"/>
                    <a:pt x="230388" y="27574"/>
                  </a:cubicBezTo>
                  <a:cubicBezTo>
                    <a:pt x="231020" y="28035"/>
                    <a:pt x="231627" y="28472"/>
                    <a:pt x="232259" y="28910"/>
                  </a:cubicBezTo>
                  <a:lnTo>
                    <a:pt x="233206" y="29566"/>
                  </a:lnTo>
                  <a:lnTo>
                    <a:pt x="234154" y="30173"/>
                  </a:lnTo>
                  <a:cubicBezTo>
                    <a:pt x="235368" y="30999"/>
                    <a:pt x="236753" y="31849"/>
                    <a:pt x="238065" y="32675"/>
                  </a:cubicBezTo>
                  <a:cubicBezTo>
                    <a:pt x="240761" y="34351"/>
                    <a:pt x="243482" y="36027"/>
                    <a:pt x="246178" y="37752"/>
                  </a:cubicBezTo>
                  <a:cubicBezTo>
                    <a:pt x="248875" y="39477"/>
                    <a:pt x="251571" y="41250"/>
                    <a:pt x="254243" y="43145"/>
                  </a:cubicBezTo>
                  <a:cubicBezTo>
                    <a:pt x="256891" y="45040"/>
                    <a:pt x="259491" y="47032"/>
                    <a:pt x="262017" y="49194"/>
                  </a:cubicBezTo>
                  <a:cubicBezTo>
                    <a:pt x="264543" y="51356"/>
                    <a:pt x="266924" y="53712"/>
                    <a:pt x="269135" y="56214"/>
                  </a:cubicBezTo>
                  <a:lnTo>
                    <a:pt x="269961" y="57161"/>
                  </a:lnTo>
                  <a:cubicBezTo>
                    <a:pt x="270228" y="57477"/>
                    <a:pt x="270495" y="57817"/>
                    <a:pt x="270762" y="58133"/>
                  </a:cubicBezTo>
                  <a:lnTo>
                    <a:pt x="272317" y="60125"/>
                  </a:lnTo>
                  <a:lnTo>
                    <a:pt x="273774" y="62239"/>
                  </a:lnTo>
                  <a:cubicBezTo>
                    <a:pt x="274017" y="62579"/>
                    <a:pt x="274236" y="62943"/>
                    <a:pt x="274455" y="63307"/>
                  </a:cubicBezTo>
                  <a:lnTo>
                    <a:pt x="275111" y="64401"/>
                  </a:lnTo>
                  <a:cubicBezTo>
                    <a:pt x="276811" y="67340"/>
                    <a:pt x="278269" y="70401"/>
                    <a:pt x="279410" y="73607"/>
                  </a:cubicBezTo>
                  <a:cubicBezTo>
                    <a:pt x="280528" y="76790"/>
                    <a:pt x="281354" y="80069"/>
                    <a:pt x="281864" y="83397"/>
                  </a:cubicBezTo>
                  <a:lnTo>
                    <a:pt x="282082" y="84636"/>
                  </a:lnTo>
                  <a:cubicBezTo>
                    <a:pt x="282155" y="85049"/>
                    <a:pt x="282180" y="85462"/>
                    <a:pt x="282228" y="85875"/>
                  </a:cubicBezTo>
                  <a:lnTo>
                    <a:pt x="282350" y="87138"/>
                  </a:lnTo>
                  <a:cubicBezTo>
                    <a:pt x="282398" y="87551"/>
                    <a:pt x="282447" y="87964"/>
                    <a:pt x="282471" y="88377"/>
                  </a:cubicBezTo>
                  <a:lnTo>
                    <a:pt x="282617" y="90879"/>
                  </a:lnTo>
                  <a:lnTo>
                    <a:pt x="282641" y="93381"/>
                  </a:lnTo>
                  <a:cubicBezTo>
                    <a:pt x="282593" y="100037"/>
                    <a:pt x="281524" y="106620"/>
                    <a:pt x="279459" y="112961"/>
                  </a:cubicBezTo>
                  <a:lnTo>
                    <a:pt x="279094" y="114127"/>
                  </a:lnTo>
                  <a:cubicBezTo>
                    <a:pt x="278973" y="114515"/>
                    <a:pt x="278803" y="114904"/>
                    <a:pt x="278657" y="115293"/>
                  </a:cubicBezTo>
                  <a:lnTo>
                    <a:pt x="278220" y="116459"/>
                  </a:lnTo>
                  <a:cubicBezTo>
                    <a:pt x="278074" y="116847"/>
                    <a:pt x="277928" y="117236"/>
                    <a:pt x="277758" y="117600"/>
                  </a:cubicBezTo>
                  <a:lnTo>
                    <a:pt x="276787" y="119884"/>
                  </a:lnTo>
                  <a:lnTo>
                    <a:pt x="275718" y="122094"/>
                  </a:lnTo>
                  <a:cubicBezTo>
                    <a:pt x="274236" y="125058"/>
                    <a:pt x="272536" y="127876"/>
                    <a:pt x="270616" y="130572"/>
                  </a:cubicBezTo>
                  <a:cubicBezTo>
                    <a:pt x="277224" y="121171"/>
                    <a:pt x="281208" y="110191"/>
                    <a:pt x="282204" y="98774"/>
                  </a:cubicBezTo>
                  <a:cubicBezTo>
                    <a:pt x="282447" y="95835"/>
                    <a:pt x="282495" y="92895"/>
                    <a:pt x="282350" y="89980"/>
                  </a:cubicBezTo>
                  <a:cubicBezTo>
                    <a:pt x="282180" y="87017"/>
                    <a:pt x="281815" y="84077"/>
                    <a:pt x="281208" y="81162"/>
                  </a:cubicBezTo>
                  <a:cubicBezTo>
                    <a:pt x="280601" y="78247"/>
                    <a:pt x="279775" y="75381"/>
                    <a:pt x="278706" y="72587"/>
                  </a:cubicBezTo>
                  <a:cubicBezTo>
                    <a:pt x="277637" y="69769"/>
                    <a:pt x="276325" y="67073"/>
                    <a:pt x="274770" y="64498"/>
                  </a:cubicBezTo>
                  <a:cubicBezTo>
                    <a:pt x="274357" y="63842"/>
                    <a:pt x="273993" y="63186"/>
                    <a:pt x="273580" y="62579"/>
                  </a:cubicBezTo>
                  <a:lnTo>
                    <a:pt x="272293" y="60708"/>
                  </a:lnTo>
                  <a:cubicBezTo>
                    <a:pt x="272171" y="60562"/>
                    <a:pt x="272074" y="60417"/>
                    <a:pt x="271953" y="60271"/>
                  </a:cubicBezTo>
                  <a:lnTo>
                    <a:pt x="271612" y="59809"/>
                  </a:lnTo>
                  <a:lnTo>
                    <a:pt x="270932" y="58935"/>
                  </a:lnTo>
                  <a:lnTo>
                    <a:pt x="270228" y="58060"/>
                  </a:lnTo>
                  <a:cubicBezTo>
                    <a:pt x="270009" y="57769"/>
                    <a:pt x="269742" y="57502"/>
                    <a:pt x="269523" y="57210"/>
                  </a:cubicBezTo>
                  <a:cubicBezTo>
                    <a:pt x="267604" y="54951"/>
                    <a:pt x="265539" y="52837"/>
                    <a:pt x="263353" y="50845"/>
                  </a:cubicBezTo>
                  <a:cubicBezTo>
                    <a:pt x="259005" y="46910"/>
                    <a:pt x="254341" y="43534"/>
                    <a:pt x="249652" y="40424"/>
                  </a:cubicBezTo>
                  <a:cubicBezTo>
                    <a:pt x="244964" y="37339"/>
                    <a:pt x="240251" y="34448"/>
                    <a:pt x="235708" y="31558"/>
                  </a:cubicBezTo>
                  <a:cubicBezTo>
                    <a:pt x="231312" y="28764"/>
                    <a:pt x="227230" y="25533"/>
                    <a:pt x="223125" y="22254"/>
                  </a:cubicBezTo>
                  <a:cubicBezTo>
                    <a:pt x="220186" y="19922"/>
                    <a:pt x="217222" y="17565"/>
                    <a:pt x="214161" y="15330"/>
                  </a:cubicBezTo>
                  <a:cubicBezTo>
                    <a:pt x="211076" y="13023"/>
                    <a:pt x="207845" y="10933"/>
                    <a:pt x="204469" y="9039"/>
                  </a:cubicBezTo>
                  <a:lnTo>
                    <a:pt x="203181" y="8359"/>
                  </a:lnTo>
                  <a:cubicBezTo>
                    <a:pt x="202744" y="8140"/>
                    <a:pt x="202307" y="7897"/>
                    <a:pt x="201869" y="7703"/>
                  </a:cubicBezTo>
                  <a:lnTo>
                    <a:pt x="200509" y="7095"/>
                  </a:lnTo>
                  <a:cubicBezTo>
                    <a:pt x="200072" y="6901"/>
                    <a:pt x="199634" y="6658"/>
                    <a:pt x="199149" y="6488"/>
                  </a:cubicBezTo>
                  <a:lnTo>
                    <a:pt x="197764" y="5954"/>
                  </a:lnTo>
                  <a:cubicBezTo>
                    <a:pt x="197278" y="5784"/>
                    <a:pt x="196817" y="5589"/>
                    <a:pt x="196355" y="5468"/>
                  </a:cubicBezTo>
                  <a:lnTo>
                    <a:pt x="193513" y="4593"/>
                  </a:lnTo>
                  <a:cubicBezTo>
                    <a:pt x="189796" y="3670"/>
                    <a:pt x="186031" y="3014"/>
                    <a:pt x="182217" y="2698"/>
                  </a:cubicBezTo>
                  <a:cubicBezTo>
                    <a:pt x="178826" y="2386"/>
                    <a:pt x="175435" y="2258"/>
                    <a:pt x="172044" y="2258"/>
                  </a:cubicBezTo>
                  <a:cubicBezTo>
                    <a:pt x="171743" y="2258"/>
                    <a:pt x="171441" y="2259"/>
                    <a:pt x="171140" y="2261"/>
                  </a:cubicBezTo>
                  <a:cubicBezTo>
                    <a:pt x="167496" y="2285"/>
                    <a:pt x="163876" y="2480"/>
                    <a:pt x="160305" y="2674"/>
                  </a:cubicBezTo>
                  <a:cubicBezTo>
                    <a:pt x="156734" y="2868"/>
                    <a:pt x="153212" y="3184"/>
                    <a:pt x="149738" y="3476"/>
                  </a:cubicBezTo>
                  <a:lnTo>
                    <a:pt x="139341" y="4326"/>
                  </a:lnTo>
                  <a:lnTo>
                    <a:pt x="134094" y="4763"/>
                  </a:lnTo>
                  <a:lnTo>
                    <a:pt x="128847" y="5322"/>
                  </a:lnTo>
                  <a:cubicBezTo>
                    <a:pt x="127122" y="5492"/>
                    <a:pt x="125373" y="5735"/>
                    <a:pt x="123648" y="5954"/>
                  </a:cubicBezTo>
                  <a:cubicBezTo>
                    <a:pt x="121923" y="6197"/>
                    <a:pt x="120199" y="6391"/>
                    <a:pt x="118474" y="6682"/>
                  </a:cubicBezTo>
                  <a:lnTo>
                    <a:pt x="113300" y="7508"/>
                  </a:lnTo>
                  <a:cubicBezTo>
                    <a:pt x="111599" y="7824"/>
                    <a:pt x="109899" y="8164"/>
                    <a:pt x="108174" y="8456"/>
                  </a:cubicBezTo>
                  <a:lnTo>
                    <a:pt x="105623" y="8942"/>
                  </a:lnTo>
                  <a:lnTo>
                    <a:pt x="103073" y="9500"/>
                  </a:lnTo>
                  <a:lnTo>
                    <a:pt x="100546" y="10059"/>
                  </a:lnTo>
                  <a:cubicBezTo>
                    <a:pt x="99696" y="10253"/>
                    <a:pt x="98846" y="10399"/>
                    <a:pt x="97996" y="10618"/>
                  </a:cubicBezTo>
                  <a:lnTo>
                    <a:pt x="92967" y="11881"/>
                  </a:lnTo>
                  <a:lnTo>
                    <a:pt x="91704" y="12172"/>
                  </a:lnTo>
                  <a:lnTo>
                    <a:pt x="90441" y="12537"/>
                  </a:lnTo>
                  <a:lnTo>
                    <a:pt x="87963" y="13241"/>
                  </a:lnTo>
                  <a:cubicBezTo>
                    <a:pt x="84611" y="14116"/>
                    <a:pt x="81331" y="15233"/>
                    <a:pt x="78027" y="16253"/>
                  </a:cubicBezTo>
                  <a:cubicBezTo>
                    <a:pt x="76400" y="16812"/>
                    <a:pt x="74772" y="17395"/>
                    <a:pt x="73120" y="17978"/>
                  </a:cubicBezTo>
                  <a:cubicBezTo>
                    <a:pt x="72343" y="18270"/>
                    <a:pt x="71517" y="18537"/>
                    <a:pt x="70691" y="18828"/>
                  </a:cubicBezTo>
                  <a:lnTo>
                    <a:pt x="68262" y="19776"/>
                  </a:lnTo>
                  <a:lnTo>
                    <a:pt x="65833" y="20723"/>
                  </a:lnTo>
                  <a:cubicBezTo>
                    <a:pt x="65055" y="21063"/>
                    <a:pt x="64229" y="21355"/>
                    <a:pt x="63452" y="21719"/>
                  </a:cubicBezTo>
                  <a:lnTo>
                    <a:pt x="58666" y="23784"/>
                  </a:lnTo>
                  <a:lnTo>
                    <a:pt x="57646" y="24221"/>
                  </a:lnTo>
                  <a:cubicBezTo>
                    <a:pt x="57306" y="24367"/>
                    <a:pt x="56966" y="24537"/>
                    <a:pt x="56626" y="24707"/>
                  </a:cubicBezTo>
                  <a:lnTo>
                    <a:pt x="54585" y="25679"/>
                  </a:lnTo>
                  <a:lnTo>
                    <a:pt x="52520" y="26651"/>
                  </a:lnTo>
                  <a:lnTo>
                    <a:pt x="51500" y="27136"/>
                  </a:lnTo>
                  <a:cubicBezTo>
                    <a:pt x="51160" y="27282"/>
                    <a:pt x="50820" y="27452"/>
                    <a:pt x="50480" y="27622"/>
                  </a:cubicBezTo>
                  <a:lnTo>
                    <a:pt x="45791" y="30732"/>
                  </a:lnTo>
                  <a:cubicBezTo>
                    <a:pt x="45427" y="30975"/>
                    <a:pt x="45063" y="31217"/>
                    <a:pt x="44698" y="31460"/>
                  </a:cubicBezTo>
                  <a:lnTo>
                    <a:pt x="43678" y="32213"/>
                  </a:lnTo>
                  <a:lnTo>
                    <a:pt x="41710" y="33671"/>
                  </a:lnTo>
                  <a:lnTo>
                    <a:pt x="39961" y="35031"/>
                  </a:lnTo>
                  <a:lnTo>
                    <a:pt x="39160" y="35687"/>
                  </a:lnTo>
                  <a:cubicBezTo>
                    <a:pt x="38892" y="35882"/>
                    <a:pt x="38650" y="36124"/>
                    <a:pt x="38382" y="36343"/>
                  </a:cubicBezTo>
                  <a:cubicBezTo>
                    <a:pt x="37411" y="37218"/>
                    <a:pt x="36560" y="37995"/>
                    <a:pt x="35880" y="38699"/>
                  </a:cubicBezTo>
                  <a:cubicBezTo>
                    <a:pt x="34520" y="40084"/>
                    <a:pt x="33791" y="41056"/>
                    <a:pt x="34034" y="41396"/>
                  </a:cubicBezTo>
                  <a:cubicBezTo>
                    <a:pt x="34094" y="41474"/>
                    <a:pt x="34212" y="41515"/>
                    <a:pt x="34392" y="41515"/>
                  </a:cubicBezTo>
                  <a:cubicBezTo>
                    <a:pt x="34934" y="41515"/>
                    <a:pt x="36041" y="41142"/>
                    <a:pt x="37848" y="40303"/>
                  </a:cubicBezTo>
                  <a:cubicBezTo>
                    <a:pt x="38455" y="40011"/>
                    <a:pt x="39135" y="39671"/>
                    <a:pt x="39913" y="39282"/>
                  </a:cubicBezTo>
                  <a:cubicBezTo>
                    <a:pt x="40301" y="39112"/>
                    <a:pt x="40690" y="38894"/>
                    <a:pt x="41127" y="38675"/>
                  </a:cubicBezTo>
                  <a:lnTo>
                    <a:pt x="42488" y="38019"/>
                  </a:lnTo>
                  <a:cubicBezTo>
                    <a:pt x="43435" y="37558"/>
                    <a:pt x="44480" y="37023"/>
                    <a:pt x="45597" y="36440"/>
                  </a:cubicBezTo>
                  <a:lnTo>
                    <a:pt x="47370" y="35541"/>
                  </a:lnTo>
                  <a:lnTo>
                    <a:pt x="49338" y="34618"/>
                  </a:lnTo>
                  <a:lnTo>
                    <a:pt x="51500" y="33404"/>
                  </a:lnTo>
                  <a:lnTo>
                    <a:pt x="52715" y="32748"/>
                  </a:lnTo>
                  <a:cubicBezTo>
                    <a:pt x="53152" y="32529"/>
                    <a:pt x="53565" y="32286"/>
                    <a:pt x="54002" y="32068"/>
                  </a:cubicBezTo>
                  <a:lnTo>
                    <a:pt x="59274" y="29444"/>
                  </a:lnTo>
                  <a:lnTo>
                    <a:pt x="59881" y="29128"/>
                  </a:lnTo>
                  <a:lnTo>
                    <a:pt x="60488" y="28861"/>
                  </a:lnTo>
                  <a:lnTo>
                    <a:pt x="61654" y="28351"/>
                  </a:lnTo>
                  <a:lnTo>
                    <a:pt x="63598" y="27452"/>
                  </a:lnTo>
                  <a:lnTo>
                    <a:pt x="65395" y="26651"/>
                  </a:lnTo>
                  <a:cubicBezTo>
                    <a:pt x="65757" y="26575"/>
                    <a:pt x="66038" y="26542"/>
                    <a:pt x="66253" y="26542"/>
                  </a:cubicBezTo>
                  <a:cubicBezTo>
                    <a:pt x="66730" y="26542"/>
                    <a:pt x="66871" y="26707"/>
                    <a:pt x="66804" y="26942"/>
                  </a:cubicBezTo>
                  <a:cubicBezTo>
                    <a:pt x="66707" y="27258"/>
                    <a:pt x="66197" y="27817"/>
                    <a:pt x="65687" y="28375"/>
                  </a:cubicBezTo>
                  <a:cubicBezTo>
                    <a:pt x="83323" y="20820"/>
                    <a:pt x="102077" y="15986"/>
                    <a:pt x="121098" y="13241"/>
                  </a:cubicBezTo>
                  <a:lnTo>
                    <a:pt x="128239" y="12318"/>
                  </a:lnTo>
                  <a:cubicBezTo>
                    <a:pt x="130644" y="12075"/>
                    <a:pt x="133025" y="11808"/>
                    <a:pt x="135430" y="11565"/>
                  </a:cubicBezTo>
                  <a:lnTo>
                    <a:pt x="149908" y="10448"/>
                  </a:lnTo>
                  <a:cubicBezTo>
                    <a:pt x="154742" y="10059"/>
                    <a:pt x="159552" y="9695"/>
                    <a:pt x="164338" y="9476"/>
                  </a:cubicBezTo>
                  <a:cubicBezTo>
                    <a:pt x="166718" y="9354"/>
                    <a:pt x="169093" y="9294"/>
                    <a:pt x="171468" y="9294"/>
                  </a:cubicBezTo>
                  <a:cubicBezTo>
                    <a:pt x="173842" y="9294"/>
                    <a:pt x="176217" y="9354"/>
                    <a:pt x="178597" y="9476"/>
                  </a:cubicBezTo>
                  <a:cubicBezTo>
                    <a:pt x="179326" y="9500"/>
                    <a:pt x="180055" y="9573"/>
                    <a:pt x="180784" y="9646"/>
                  </a:cubicBezTo>
                  <a:lnTo>
                    <a:pt x="181877" y="9719"/>
                  </a:lnTo>
                  <a:cubicBezTo>
                    <a:pt x="182241" y="9743"/>
                    <a:pt x="182606" y="9767"/>
                    <a:pt x="182970" y="9840"/>
                  </a:cubicBezTo>
                  <a:lnTo>
                    <a:pt x="185132" y="10108"/>
                  </a:lnTo>
                  <a:lnTo>
                    <a:pt x="185666" y="10156"/>
                  </a:lnTo>
                  <a:cubicBezTo>
                    <a:pt x="185861" y="10180"/>
                    <a:pt x="186031" y="10229"/>
                    <a:pt x="186201" y="10253"/>
                  </a:cubicBezTo>
                  <a:lnTo>
                    <a:pt x="187270" y="10448"/>
                  </a:lnTo>
                  <a:lnTo>
                    <a:pt x="188339" y="10618"/>
                  </a:lnTo>
                  <a:cubicBezTo>
                    <a:pt x="188509" y="10666"/>
                    <a:pt x="188703" y="10691"/>
                    <a:pt x="188873" y="10715"/>
                  </a:cubicBezTo>
                  <a:lnTo>
                    <a:pt x="189407" y="10836"/>
                  </a:lnTo>
                  <a:lnTo>
                    <a:pt x="191472" y="11322"/>
                  </a:lnTo>
                  <a:cubicBezTo>
                    <a:pt x="191837" y="11419"/>
                    <a:pt x="192152" y="11541"/>
                    <a:pt x="192493" y="11638"/>
                  </a:cubicBezTo>
                  <a:lnTo>
                    <a:pt x="193513" y="11929"/>
                  </a:lnTo>
                  <a:lnTo>
                    <a:pt x="194533" y="12245"/>
                  </a:lnTo>
                  <a:cubicBezTo>
                    <a:pt x="194849" y="12367"/>
                    <a:pt x="195165" y="12488"/>
                    <a:pt x="195505" y="12610"/>
                  </a:cubicBezTo>
                  <a:cubicBezTo>
                    <a:pt x="196817" y="13071"/>
                    <a:pt x="198080" y="13678"/>
                    <a:pt x="199367" y="14286"/>
                  </a:cubicBezTo>
                  <a:lnTo>
                    <a:pt x="201262" y="15282"/>
                  </a:lnTo>
                  <a:cubicBezTo>
                    <a:pt x="201894" y="15622"/>
                    <a:pt x="202501" y="16011"/>
                    <a:pt x="203133" y="16351"/>
                  </a:cubicBezTo>
                  <a:cubicBezTo>
                    <a:pt x="205610" y="17832"/>
                    <a:pt x="208015" y="19460"/>
                    <a:pt x="210396" y="21209"/>
                  </a:cubicBezTo>
                  <a:cubicBezTo>
                    <a:pt x="215157" y="24707"/>
                    <a:pt x="219773" y="28545"/>
                    <a:pt x="224655" y="32238"/>
                  </a:cubicBezTo>
                  <a:cubicBezTo>
                    <a:pt x="225870" y="33137"/>
                    <a:pt x="227109" y="34060"/>
                    <a:pt x="228396" y="34934"/>
                  </a:cubicBezTo>
                  <a:lnTo>
                    <a:pt x="229344" y="35614"/>
                  </a:lnTo>
                  <a:lnTo>
                    <a:pt x="230316" y="36270"/>
                  </a:lnTo>
                  <a:cubicBezTo>
                    <a:pt x="230971" y="36683"/>
                    <a:pt x="231627" y="37145"/>
                    <a:pt x="232259" y="37533"/>
                  </a:cubicBezTo>
                  <a:lnTo>
                    <a:pt x="239838" y="42295"/>
                  </a:lnTo>
                  <a:cubicBezTo>
                    <a:pt x="242365" y="43898"/>
                    <a:pt x="244818" y="45477"/>
                    <a:pt x="247223" y="47129"/>
                  </a:cubicBezTo>
                  <a:cubicBezTo>
                    <a:pt x="248438" y="47955"/>
                    <a:pt x="249652" y="48781"/>
                    <a:pt x="250794" y="49631"/>
                  </a:cubicBezTo>
                  <a:cubicBezTo>
                    <a:pt x="251960" y="50505"/>
                    <a:pt x="253102" y="51356"/>
                    <a:pt x="254219" y="52254"/>
                  </a:cubicBezTo>
                  <a:cubicBezTo>
                    <a:pt x="258713" y="55825"/>
                    <a:pt x="262746" y="59761"/>
                    <a:pt x="266025" y="64158"/>
                  </a:cubicBezTo>
                  <a:cubicBezTo>
                    <a:pt x="267629" y="66344"/>
                    <a:pt x="269037" y="68676"/>
                    <a:pt x="270228" y="71105"/>
                  </a:cubicBezTo>
                  <a:cubicBezTo>
                    <a:pt x="271370" y="73559"/>
                    <a:pt x="272341" y="76109"/>
                    <a:pt x="273070" y="78709"/>
                  </a:cubicBezTo>
                  <a:cubicBezTo>
                    <a:pt x="274386" y="83525"/>
                    <a:pt x="274985" y="88486"/>
                    <a:pt x="274868" y="93457"/>
                  </a:cubicBezTo>
                  <a:lnTo>
                    <a:pt x="274868" y="93457"/>
                  </a:lnTo>
                  <a:lnTo>
                    <a:pt x="274868" y="91170"/>
                  </a:lnTo>
                  <a:lnTo>
                    <a:pt x="274843" y="90660"/>
                  </a:lnTo>
                  <a:lnTo>
                    <a:pt x="274746" y="88571"/>
                  </a:lnTo>
                  <a:lnTo>
                    <a:pt x="274528" y="86531"/>
                  </a:lnTo>
                  <a:cubicBezTo>
                    <a:pt x="274212" y="83786"/>
                    <a:pt x="273677" y="81089"/>
                    <a:pt x="272924" y="78417"/>
                  </a:cubicBezTo>
                  <a:cubicBezTo>
                    <a:pt x="272147" y="75794"/>
                    <a:pt x="271151" y="73243"/>
                    <a:pt x="269936" y="70789"/>
                  </a:cubicBezTo>
                  <a:lnTo>
                    <a:pt x="269013" y="68967"/>
                  </a:lnTo>
                  <a:lnTo>
                    <a:pt x="267944" y="67194"/>
                  </a:lnTo>
                  <a:lnTo>
                    <a:pt x="267701" y="66757"/>
                  </a:lnTo>
                  <a:lnTo>
                    <a:pt x="267386" y="66344"/>
                  </a:lnTo>
                  <a:lnTo>
                    <a:pt x="266778" y="65494"/>
                  </a:lnTo>
                  <a:lnTo>
                    <a:pt x="266195" y="64643"/>
                  </a:lnTo>
                  <a:lnTo>
                    <a:pt x="265564" y="63818"/>
                  </a:lnTo>
                  <a:lnTo>
                    <a:pt x="264932" y="62992"/>
                  </a:lnTo>
                  <a:cubicBezTo>
                    <a:pt x="264738" y="62724"/>
                    <a:pt x="264519" y="62457"/>
                    <a:pt x="264300" y="62190"/>
                  </a:cubicBezTo>
                  <a:lnTo>
                    <a:pt x="262940" y="60587"/>
                  </a:lnTo>
                  <a:cubicBezTo>
                    <a:pt x="261993" y="59566"/>
                    <a:pt x="261045" y="58522"/>
                    <a:pt x="260025" y="57550"/>
                  </a:cubicBezTo>
                  <a:cubicBezTo>
                    <a:pt x="257984" y="55582"/>
                    <a:pt x="255822" y="53712"/>
                    <a:pt x="253588" y="51963"/>
                  </a:cubicBezTo>
                  <a:cubicBezTo>
                    <a:pt x="249069" y="48416"/>
                    <a:pt x="244138" y="45210"/>
                    <a:pt x="239134" y="42027"/>
                  </a:cubicBezTo>
                  <a:lnTo>
                    <a:pt x="231554" y="37266"/>
                  </a:lnTo>
                  <a:cubicBezTo>
                    <a:pt x="228907" y="35566"/>
                    <a:pt x="226429" y="33768"/>
                    <a:pt x="224000" y="31922"/>
                  </a:cubicBezTo>
                  <a:cubicBezTo>
                    <a:pt x="219165" y="28229"/>
                    <a:pt x="214598" y="24440"/>
                    <a:pt x="209886" y="20990"/>
                  </a:cubicBezTo>
                  <a:cubicBezTo>
                    <a:pt x="207578" y="19290"/>
                    <a:pt x="205173" y="17687"/>
                    <a:pt x="202695" y="16205"/>
                  </a:cubicBezTo>
                  <a:cubicBezTo>
                    <a:pt x="201481" y="15476"/>
                    <a:pt x="200242" y="14845"/>
                    <a:pt x="199003" y="14189"/>
                  </a:cubicBezTo>
                  <a:lnTo>
                    <a:pt x="197108" y="13314"/>
                  </a:lnTo>
                  <a:cubicBezTo>
                    <a:pt x="196792" y="13168"/>
                    <a:pt x="196476" y="13071"/>
                    <a:pt x="196136" y="12925"/>
                  </a:cubicBezTo>
                  <a:lnTo>
                    <a:pt x="195189" y="12561"/>
                  </a:lnTo>
                  <a:cubicBezTo>
                    <a:pt x="194557" y="12318"/>
                    <a:pt x="193901" y="12099"/>
                    <a:pt x="193221" y="11905"/>
                  </a:cubicBezTo>
                  <a:lnTo>
                    <a:pt x="192225" y="11614"/>
                  </a:lnTo>
                  <a:lnTo>
                    <a:pt x="191739" y="11444"/>
                  </a:lnTo>
                  <a:lnTo>
                    <a:pt x="191229" y="11322"/>
                  </a:lnTo>
                  <a:lnTo>
                    <a:pt x="189189" y="10836"/>
                  </a:lnTo>
                  <a:cubicBezTo>
                    <a:pt x="188849" y="10763"/>
                    <a:pt x="188484" y="10691"/>
                    <a:pt x="188144" y="10642"/>
                  </a:cubicBezTo>
                  <a:lnTo>
                    <a:pt x="187100" y="10448"/>
                  </a:lnTo>
                  <a:cubicBezTo>
                    <a:pt x="185715" y="10180"/>
                    <a:pt x="184282" y="10035"/>
                    <a:pt x="182873" y="9840"/>
                  </a:cubicBezTo>
                  <a:cubicBezTo>
                    <a:pt x="182144" y="9767"/>
                    <a:pt x="181440" y="9719"/>
                    <a:pt x="180711" y="9646"/>
                  </a:cubicBezTo>
                  <a:cubicBezTo>
                    <a:pt x="180006" y="9597"/>
                    <a:pt x="179278" y="9500"/>
                    <a:pt x="178549" y="9500"/>
                  </a:cubicBezTo>
                  <a:cubicBezTo>
                    <a:pt x="176287" y="9385"/>
                    <a:pt x="174025" y="9330"/>
                    <a:pt x="171763" y="9330"/>
                  </a:cubicBezTo>
                  <a:cubicBezTo>
                    <a:pt x="169264" y="9330"/>
                    <a:pt x="166764" y="9397"/>
                    <a:pt x="164265" y="9525"/>
                  </a:cubicBezTo>
                  <a:cubicBezTo>
                    <a:pt x="159479" y="9767"/>
                    <a:pt x="154621" y="10156"/>
                    <a:pt x="149762" y="10569"/>
                  </a:cubicBezTo>
                  <a:cubicBezTo>
                    <a:pt x="147333" y="10788"/>
                    <a:pt x="144880" y="10982"/>
                    <a:pt x="142402" y="11176"/>
                  </a:cubicBezTo>
                  <a:lnTo>
                    <a:pt x="135163" y="11784"/>
                  </a:lnTo>
                  <a:lnTo>
                    <a:pt x="127924" y="12561"/>
                  </a:lnTo>
                  <a:lnTo>
                    <a:pt x="120709" y="13557"/>
                  </a:lnTo>
                  <a:cubicBezTo>
                    <a:pt x="101518" y="16424"/>
                    <a:pt x="82546" y="21476"/>
                    <a:pt x="64739" y="29347"/>
                  </a:cubicBezTo>
                  <a:cubicBezTo>
                    <a:pt x="64352" y="29816"/>
                    <a:pt x="64239" y="30165"/>
                    <a:pt x="64800" y="30165"/>
                  </a:cubicBezTo>
                  <a:cubicBezTo>
                    <a:pt x="64908" y="30165"/>
                    <a:pt x="65040" y="30152"/>
                    <a:pt x="65201" y="30124"/>
                  </a:cubicBezTo>
                  <a:cubicBezTo>
                    <a:pt x="66027" y="29979"/>
                    <a:pt x="66829" y="29760"/>
                    <a:pt x="67630" y="29468"/>
                  </a:cubicBezTo>
                  <a:cubicBezTo>
                    <a:pt x="68796" y="29128"/>
                    <a:pt x="70302" y="28618"/>
                    <a:pt x="72294" y="27914"/>
                  </a:cubicBezTo>
                  <a:lnTo>
                    <a:pt x="73436" y="27549"/>
                  </a:lnTo>
                  <a:cubicBezTo>
                    <a:pt x="73825" y="27404"/>
                    <a:pt x="74238" y="27258"/>
                    <a:pt x="74699" y="27112"/>
                  </a:cubicBezTo>
                  <a:cubicBezTo>
                    <a:pt x="75622" y="26821"/>
                    <a:pt x="76618" y="26480"/>
                    <a:pt x="77712" y="26116"/>
                  </a:cubicBezTo>
                  <a:cubicBezTo>
                    <a:pt x="78780" y="25752"/>
                    <a:pt x="79946" y="25339"/>
                    <a:pt x="81210" y="24926"/>
                  </a:cubicBezTo>
                  <a:lnTo>
                    <a:pt x="85194" y="23687"/>
                  </a:lnTo>
                  <a:lnTo>
                    <a:pt x="87356" y="22982"/>
                  </a:lnTo>
                  <a:lnTo>
                    <a:pt x="89590" y="22326"/>
                  </a:lnTo>
                  <a:cubicBezTo>
                    <a:pt x="91145" y="21889"/>
                    <a:pt x="92724" y="21428"/>
                    <a:pt x="94352" y="20966"/>
                  </a:cubicBezTo>
                  <a:lnTo>
                    <a:pt x="99405" y="19654"/>
                  </a:lnTo>
                  <a:lnTo>
                    <a:pt x="100716" y="19314"/>
                  </a:lnTo>
                  <a:lnTo>
                    <a:pt x="102028" y="19023"/>
                  </a:lnTo>
                  <a:lnTo>
                    <a:pt x="104700" y="18415"/>
                  </a:lnTo>
                  <a:lnTo>
                    <a:pt x="107421" y="17808"/>
                  </a:lnTo>
                  <a:lnTo>
                    <a:pt x="110166" y="17249"/>
                  </a:lnTo>
                  <a:lnTo>
                    <a:pt x="112935" y="16691"/>
                  </a:lnTo>
                  <a:lnTo>
                    <a:pt x="114320" y="16424"/>
                  </a:lnTo>
                  <a:lnTo>
                    <a:pt x="115705" y="16181"/>
                  </a:lnTo>
                  <a:lnTo>
                    <a:pt x="121292" y="15233"/>
                  </a:lnTo>
                  <a:lnTo>
                    <a:pt x="126831" y="14456"/>
                  </a:lnTo>
                  <a:lnTo>
                    <a:pt x="128191" y="14261"/>
                  </a:lnTo>
                  <a:lnTo>
                    <a:pt x="129551" y="14116"/>
                  </a:lnTo>
                  <a:lnTo>
                    <a:pt x="132248" y="13800"/>
                  </a:lnTo>
                  <a:lnTo>
                    <a:pt x="134871" y="13508"/>
                  </a:lnTo>
                  <a:cubicBezTo>
                    <a:pt x="135746" y="13411"/>
                    <a:pt x="136620" y="13338"/>
                    <a:pt x="137471" y="13266"/>
                  </a:cubicBezTo>
                  <a:lnTo>
                    <a:pt x="142426" y="12853"/>
                  </a:lnTo>
                  <a:lnTo>
                    <a:pt x="147163" y="12512"/>
                  </a:lnTo>
                  <a:cubicBezTo>
                    <a:pt x="151317" y="12245"/>
                    <a:pt x="155423" y="11929"/>
                    <a:pt x="159528" y="11711"/>
                  </a:cubicBezTo>
                  <a:cubicBezTo>
                    <a:pt x="163335" y="11486"/>
                    <a:pt x="167122" y="11344"/>
                    <a:pt x="170888" y="11344"/>
                  </a:cubicBezTo>
                  <a:cubicBezTo>
                    <a:pt x="171182" y="11344"/>
                    <a:pt x="171477" y="11345"/>
                    <a:pt x="171771" y="11346"/>
                  </a:cubicBezTo>
                  <a:cubicBezTo>
                    <a:pt x="175779" y="11346"/>
                    <a:pt x="179788" y="11589"/>
                    <a:pt x="183772" y="12075"/>
                  </a:cubicBezTo>
                  <a:cubicBezTo>
                    <a:pt x="187585" y="12512"/>
                    <a:pt x="191326" y="13411"/>
                    <a:pt x="194922" y="14747"/>
                  </a:cubicBezTo>
                  <a:cubicBezTo>
                    <a:pt x="198371" y="16083"/>
                    <a:pt x="201796" y="18002"/>
                    <a:pt x="205149" y="20262"/>
                  </a:cubicBezTo>
                  <a:cubicBezTo>
                    <a:pt x="208477" y="22497"/>
                    <a:pt x="211781" y="25047"/>
                    <a:pt x="215133" y="27671"/>
                  </a:cubicBezTo>
                  <a:cubicBezTo>
                    <a:pt x="218510" y="30319"/>
                    <a:pt x="221910" y="33064"/>
                    <a:pt x="225554" y="35711"/>
                  </a:cubicBezTo>
                  <a:cubicBezTo>
                    <a:pt x="226502" y="36343"/>
                    <a:pt x="227401" y="37023"/>
                    <a:pt x="228372" y="37655"/>
                  </a:cubicBezTo>
                  <a:lnTo>
                    <a:pt x="229805" y="38602"/>
                  </a:lnTo>
                  <a:lnTo>
                    <a:pt x="230534" y="39088"/>
                  </a:lnTo>
                  <a:lnTo>
                    <a:pt x="231214" y="39501"/>
                  </a:lnTo>
                  <a:lnTo>
                    <a:pt x="236729" y="42951"/>
                  </a:lnTo>
                  <a:cubicBezTo>
                    <a:pt x="240373" y="45234"/>
                    <a:pt x="243944" y="47493"/>
                    <a:pt x="247369" y="49850"/>
                  </a:cubicBezTo>
                  <a:cubicBezTo>
                    <a:pt x="250721" y="52157"/>
                    <a:pt x="253928" y="54659"/>
                    <a:pt x="256940" y="57356"/>
                  </a:cubicBezTo>
                  <a:cubicBezTo>
                    <a:pt x="259855" y="59955"/>
                    <a:pt x="262503" y="62846"/>
                    <a:pt x="264811" y="65980"/>
                  </a:cubicBezTo>
                  <a:cubicBezTo>
                    <a:pt x="266997" y="69040"/>
                    <a:pt x="268770" y="72368"/>
                    <a:pt x="270082" y="75891"/>
                  </a:cubicBezTo>
                  <a:lnTo>
                    <a:pt x="270349" y="76547"/>
                  </a:lnTo>
                  <a:cubicBezTo>
                    <a:pt x="270422" y="76765"/>
                    <a:pt x="270495" y="76984"/>
                    <a:pt x="270568" y="77202"/>
                  </a:cubicBezTo>
                  <a:lnTo>
                    <a:pt x="270981" y="78539"/>
                  </a:lnTo>
                  <a:cubicBezTo>
                    <a:pt x="271151" y="79000"/>
                    <a:pt x="271248" y="79462"/>
                    <a:pt x="271370" y="79899"/>
                  </a:cubicBezTo>
                  <a:lnTo>
                    <a:pt x="271734" y="81284"/>
                  </a:lnTo>
                  <a:lnTo>
                    <a:pt x="272050" y="82668"/>
                  </a:lnTo>
                  <a:cubicBezTo>
                    <a:pt x="272123" y="83130"/>
                    <a:pt x="272244" y="83591"/>
                    <a:pt x="272317" y="84053"/>
                  </a:cubicBezTo>
                  <a:lnTo>
                    <a:pt x="272536" y="85462"/>
                  </a:lnTo>
                  <a:lnTo>
                    <a:pt x="272633" y="86166"/>
                  </a:lnTo>
                  <a:cubicBezTo>
                    <a:pt x="272681" y="86385"/>
                    <a:pt x="272706" y="86628"/>
                    <a:pt x="272730" y="86871"/>
                  </a:cubicBezTo>
                  <a:cubicBezTo>
                    <a:pt x="273143" y="90636"/>
                    <a:pt x="273167" y="94426"/>
                    <a:pt x="272778" y="98215"/>
                  </a:cubicBezTo>
                  <a:cubicBezTo>
                    <a:pt x="272754" y="98677"/>
                    <a:pt x="272681" y="99138"/>
                    <a:pt x="272608" y="99624"/>
                  </a:cubicBezTo>
                  <a:lnTo>
                    <a:pt x="272414" y="101009"/>
                  </a:lnTo>
                  <a:cubicBezTo>
                    <a:pt x="272268" y="101956"/>
                    <a:pt x="272074" y="102879"/>
                    <a:pt x="271928" y="103802"/>
                  </a:cubicBezTo>
                  <a:cubicBezTo>
                    <a:pt x="271710" y="104750"/>
                    <a:pt x="271515" y="105649"/>
                    <a:pt x="271272" y="106572"/>
                  </a:cubicBezTo>
                  <a:lnTo>
                    <a:pt x="270884" y="107932"/>
                  </a:lnTo>
                  <a:cubicBezTo>
                    <a:pt x="270762" y="108369"/>
                    <a:pt x="270641" y="108831"/>
                    <a:pt x="270471" y="109268"/>
                  </a:cubicBezTo>
                  <a:cubicBezTo>
                    <a:pt x="269353" y="112815"/>
                    <a:pt x="267871" y="116264"/>
                    <a:pt x="266050" y="119519"/>
                  </a:cubicBezTo>
                  <a:lnTo>
                    <a:pt x="265564" y="120394"/>
                  </a:lnTo>
                  <a:lnTo>
                    <a:pt x="265029" y="121244"/>
                  </a:lnTo>
                  <a:lnTo>
                    <a:pt x="264495" y="122119"/>
                  </a:lnTo>
                  <a:lnTo>
                    <a:pt x="264252" y="122532"/>
                  </a:lnTo>
                  <a:lnTo>
                    <a:pt x="263960" y="122945"/>
                  </a:lnTo>
                  <a:lnTo>
                    <a:pt x="262843" y="124596"/>
                  </a:lnTo>
                  <a:lnTo>
                    <a:pt x="261628" y="126200"/>
                  </a:lnTo>
                  <a:cubicBezTo>
                    <a:pt x="260001" y="128289"/>
                    <a:pt x="258203" y="130257"/>
                    <a:pt x="256284" y="132054"/>
                  </a:cubicBezTo>
                  <a:cubicBezTo>
                    <a:pt x="254341" y="133828"/>
                    <a:pt x="252276" y="135431"/>
                    <a:pt x="250089" y="136864"/>
                  </a:cubicBezTo>
                  <a:lnTo>
                    <a:pt x="248389" y="137933"/>
                  </a:lnTo>
                  <a:lnTo>
                    <a:pt x="246616" y="138929"/>
                  </a:lnTo>
                  <a:lnTo>
                    <a:pt x="246178" y="139196"/>
                  </a:lnTo>
                  <a:lnTo>
                    <a:pt x="245741" y="139415"/>
                  </a:lnTo>
                  <a:lnTo>
                    <a:pt x="244818" y="139876"/>
                  </a:lnTo>
                  <a:lnTo>
                    <a:pt x="243919" y="140338"/>
                  </a:lnTo>
                  <a:lnTo>
                    <a:pt x="242996" y="140775"/>
                  </a:lnTo>
                  <a:lnTo>
                    <a:pt x="242049" y="141188"/>
                  </a:lnTo>
                  <a:lnTo>
                    <a:pt x="241587" y="141407"/>
                  </a:lnTo>
                  <a:lnTo>
                    <a:pt x="241126" y="141601"/>
                  </a:lnTo>
                  <a:lnTo>
                    <a:pt x="239231" y="142403"/>
                  </a:lnTo>
                  <a:lnTo>
                    <a:pt x="237287" y="143131"/>
                  </a:lnTo>
                  <a:cubicBezTo>
                    <a:pt x="236656" y="143399"/>
                    <a:pt x="235976" y="143593"/>
                    <a:pt x="235344" y="143836"/>
                  </a:cubicBezTo>
                  <a:cubicBezTo>
                    <a:pt x="232721" y="144735"/>
                    <a:pt x="230000" y="145512"/>
                    <a:pt x="227255" y="146192"/>
                  </a:cubicBezTo>
                  <a:cubicBezTo>
                    <a:pt x="224485" y="146872"/>
                    <a:pt x="221692" y="147455"/>
                    <a:pt x="218850" y="147990"/>
                  </a:cubicBezTo>
                  <a:cubicBezTo>
                    <a:pt x="216007" y="148500"/>
                    <a:pt x="213117" y="148986"/>
                    <a:pt x="210226" y="149374"/>
                  </a:cubicBezTo>
                  <a:cubicBezTo>
                    <a:pt x="194787" y="151592"/>
                    <a:pt x="179230" y="152704"/>
                    <a:pt x="163670" y="152704"/>
                  </a:cubicBezTo>
                  <a:cubicBezTo>
                    <a:pt x="155702" y="152704"/>
                    <a:pt x="147733" y="152412"/>
                    <a:pt x="139778" y="151828"/>
                  </a:cubicBezTo>
                  <a:lnTo>
                    <a:pt x="136742" y="151634"/>
                  </a:lnTo>
                  <a:lnTo>
                    <a:pt x="133705" y="151342"/>
                  </a:lnTo>
                  <a:lnTo>
                    <a:pt x="127608" y="150735"/>
                  </a:lnTo>
                  <a:cubicBezTo>
                    <a:pt x="125567" y="150492"/>
                    <a:pt x="123551" y="150225"/>
                    <a:pt x="121510" y="149958"/>
                  </a:cubicBezTo>
                  <a:lnTo>
                    <a:pt x="118450" y="149569"/>
                  </a:lnTo>
                  <a:cubicBezTo>
                    <a:pt x="117454" y="149423"/>
                    <a:pt x="116433" y="149253"/>
                    <a:pt x="115413" y="149107"/>
                  </a:cubicBezTo>
                  <a:lnTo>
                    <a:pt x="109316" y="148111"/>
                  </a:lnTo>
                  <a:cubicBezTo>
                    <a:pt x="107275" y="147747"/>
                    <a:pt x="105235" y="147358"/>
                    <a:pt x="103218" y="146970"/>
                  </a:cubicBezTo>
                  <a:lnTo>
                    <a:pt x="100182" y="146387"/>
                  </a:lnTo>
                  <a:cubicBezTo>
                    <a:pt x="99162" y="146192"/>
                    <a:pt x="98141" y="145949"/>
                    <a:pt x="97145" y="145731"/>
                  </a:cubicBezTo>
                  <a:lnTo>
                    <a:pt x="91072" y="144370"/>
                  </a:lnTo>
                  <a:cubicBezTo>
                    <a:pt x="89056" y="143884"/>
                    <a:pt x="87040" y="143374"/>
                    <a:pt x="85048" y="142864"/>
                  </a:cubicBezTo>
                  <a:lnTo>
                    <a:pt x="82036" y="142087"/>
                  </a:lnTo>
                  <a:cubicBezTo>
                    <a:pt x="81040" y="141820"/>
                    <a:pt x="80044" y="141528"/>
                    <a:pt x="79048" y="141237"/>
                  </a:cubicBezTo>
                  <a:lnTo>
                    <a:pt x="73096" y="139536"/>
                  </a:lnTo>
                  <a:cubicBezTo>
                    <a:pt x="71128" y="138929"/>
                    <a:pt x="69161" y="138273"/>
                    <a:pt x="67193" y="137666"/>
                  </a:cubicBezTo>
                  <a:cubicBezTo>
                    <a:pt x="63258" y="136451"/>
                    <a:pt x="59395" y="135115"/>
                    <a:pt x="55630" y="133682"/>
                  </a:cubicBezTo>
                  <a:cubicBezTo>
                    <a:pt x="51865" y="132249"/>
                    <a:pt x="48221" y="130694"/>
                    <a:pt x="44698" y="128993"/>
                  </a:cubicBezTo>
                  <a:cubicBezTo>
                    <a:pt x="41249" y="127342"/>
                    <a:pt x="37921" y="125471"/>
                    <a:pt x="34714" y="123358"/>
                  </a:cubicBezTo>
                  <a:cubicBezTo>
                    <a:pt x="33937" y="122847"/>
                    <a:pt x="33159" y="122337"/>
                    <a:pt x="32406" y="121779"/>
                  </a:cubicBezTo>
                  <a:lnTo>
                    <a:pt x="31289" y="120953"/>
                  </a:lnTo>
                  <a:cubicBezTo>
                    <a:pt x="30925" y="120685"/>
                    <a:pt x="30560" y="120394"/>
                    <a:pt x="30196" y="120127"/>
                  </a:cubicBezTo>
                  <a:cubicBezTo>
                    <a:pt x="29831" y="119835"/>
                    <a:pt x="29467" y="119568"/>
                    <a:pt x="29103" y="119252"/>
                  </a:cubicBezTo>
                  <a:lnTo>
                    <a:pt x="28058" y="118378"/>
                  </a:lnTo>
                  <a:cubicBezTo>
                    <a:pt x="27354" y="117795"/>
                    <a:pt x="26722" y="117187"/>
                    <a:pt x="26066" y="116580"/>
                  </a:cubicBezTo>
                  <a:cubicBezTo>
                    <a:pt x="23491" y="114151"/>
                    <a:pt x="21159" y="111479"/>
                    <a:pt x="19143" y="108588"/>
                  </a:cubicBezTo>
                  <a:cubicBezTo>
                    <a:pt x="17199" y="105770"/>
                    <a:pt x="15572" y="102782"/>
                    <a:pt x="14309" y="99624"/>
                  </a:cubicBezTo>
                  <a:cubicBezTo>
                    <a:pt x="13094" y="96612"/>
                    <a:pt x="12317" y="93478"/>
                    <a:pt x="11928" y="90247"/>
                  </a:cubicBezTo>
                  <a:lnTo>
                    <a:pt x="11807" y="89081"/>
                  </a:lnTo>
                  <a:cubicBezTo>
                    <a:pt x="11782" y="88887"/>
                    <a:pt x="11782" y="88693"/>
                    <a:pt x="11782" y="88523"/>
                  </a:cubicBezTo>
                  <a:lnTo>
                    <a:pt x="11758" y="87940"/>
                  </a:lnTo>
                  <a:lnTo>
                    <a:pt x="11734" y="86774"/>
                  </a:lnTo>
                  <a:cubicBezTo>
                    <a:pt x="11709" y="86385"/>
                    <a:pt x="11758" y="86021"/>
                    <a:pt x="11758" y="85632"/>
                  </a:cubicBezTo>
                  <a:cubicBezTo>
                    <a:pt x="11807" y="84101"/>
                    <a:pt x="11977" y="82571"/>
                    <a:pt x="12268" y="81065"/>
                  </a:cubicBezTo>
                  <a:cubicBezTo>
                    <a:pt x="13361" y="75065"/>
                    <a:pt x="16228" y="69478"/>
                    <a:pt x="19823" y="64571"/>
                  </a:cubicBezTo>
                  <a:cubicBezTo>
                    <a:pt x="21305" y="62530"/>
                    <a:pt x="22884" y="60562"/>
                    <a:pt x="24584" y="58692"/>
                  </a:cubicBezTo>
                  <a:cubicBezTo>
                    <a:pt x="26139" y="56967"/>
                    <a:pt x="27621" y="55485"/>
                    <a:pt x="28981" y="54149"/>
                  </a:cubicBezTo>
                  <a:cubicBezTo>
                    <a:pt x="31678" y="51501"/>
                    <a:pt x="33864" y="49534"/>
                    <a:pt x="35394" y="48100"/>
                  </a:cubicBezTo>
                  <a:cubicBezTo>
                    <a:pt x="36147" y="47372"/>
                    <a:pt x="36730" y="46789"/>
                    <a:pt x="37168" y="46327"/>
                  </a:cubicBezTo>
                  <a:cubicBezTo>
                    <a:pt x="37484" y="45987"/>
                    <a:pt x="37751" y="45623"/>
                    <a:pt x="37969" y="45210"/>
                  </a:cubicBezTo>
                  <a:cubicBezTo>
                    <a:pt x="38077" y="44940"/>
                    <a:pt x="37975" y="44805"/>
                    <a:pt x="37672" y="44805"/>
                  </a:cubicBezTo>
                  <a:cubicBezTo>
                    <a:pt x="37429" y="44805"/>
                    <a:pt x="37057" y="44891"/>
                    <a:pt x="36560" y="45064"/>
                  </a:cubicBezTo>
                  <a:cubicBezTo>
                    <a:pt x="34836" y="45720"/>
                    <a:pt x="33184" y="46546"/>
                    <a:pt x="31605" y="47517"/>
                  </a:cubicBezTo>
                  <a:cubicBezTo>
                    <a:pt x="28860" y="49145"/>
                    <a:pt x="26260" y="50967"/>
                    <a:pt x="23783" y="52983"/>
                  </a:cubicBezTo>
                  <a:cubicBezTo>
                    <a:pt x="20333" y="55753"/>
                    <a:pt x="17199" y="58886"/>
                    <a:pt x="14454" y="62311"/>
                  </a:cubicBezTo>
                  <a:cubicBezTo>
                    <a:pt x="12778" y="64352"/>
                    <a:pt x="11272" y="66538"/>
                    <a:pt x="9960" y="68822"/>
                  </a:cubicBezTo>
                  <a:cubicBezTo>
                    <a:pt x="9620" y="69429"/>
                    <a:pt x="9280" y="70061"/>
                    <a:pt x="8989" y="70692"/>
                  </a:cubicBezTo>
                  <a:cubicBezTo>
                    <a:pt x="8673" y="71324"/>
                    <a:pt x="8381" y="71980"/>
                    <a:pt x="8066" y="72636"/>
                  </a:cubicBezTo>
                  <a:cubicBezTo>
                    <a:pt x="7458" y="73996"/>
                    <a:pt x="6948" y="75381"/>
                    <a:pt x="6511" y="76814"/>
                  </a:cubicBezTo>
                  <a:lnTo>
                    <a:pt x="5466" y="76498"/>
                  </a:lnTo>
                  <a:cubicBezTo>
                    <a:pt x="5879" y="75065"/>
                    <a:pt x="6365" y="73680"/>
                    <a:pt x="6924" y="72295"/>
                  </a:cubicBezTo>
                  <a:cubicBezTo>
                    <a:pt x="7483" y="71008"/>
                    <a:pt x="8017" y="69769"/>
                    <a:pt x="8600" y="68652"/>
                  </a:cubicBezTo>
                  <a:cubicBezTo>
                    <a:pt x="9669" y="66611"/>
                    <a:pt x="10835" y="64643"/>
                    <a:pt x="12098" y="62749"/>
                  </a:cubicBezTo>
                  <a:cubicBezTo>
                    <a:pt x="13896" y="60149"/>
                    <a:pt x="15815" y="57623"/>
                    <a:pt x="17880" y="55218"/>
                  </a:cubicBezTo>
                  <a:cubicBezTo>
                    <a:pt x="19386" y="53420"/>
                    <a:pt x="20455" y="52206"/>
                    <a:pt x="21135" y="51356"/>
                  </a:cubicBezTo>
                  <a:cubicBezTo>
                    <a:pt x="21791" y="50505"/>
                    <a:pt x="22058" y="50020"/>
                    <a:pt x="22058" y="49728"/>
                  </a:cubicBezTo>
                  <a:cubicBezTo>
                    <a:pt x="22068" y="49503"/>
                    <a:pt x="21894" y="49429"/>
                    <a:pt x="21629" y="49429"/>
                  </a:cubicBezTo>
                  <a:cubicBezTo>
                    <a:pt x="21263" y="49429"/>
                    <a:pt x="20725" y="49571"/>
                    <a:pt x="20260" y="49655"/>
                  </a:cubicBezTo>
                  <a:cubicBezTo>
                    <a:pt x="20065" y="49697"/>
                    <a:pt x="19883" y="49725"/>
                    <a:pt x="19731" y="49725"/>
                  </a:cubicBezTo>
                  <a:cubicBezTo>
                    <a:pt x="19262" y="49725"/>
                    <a:pt x="19095" y="49451"/>
                    <a:pt x="19774" y="48441"/>
                  </a:cubicBezTo>
                  <a:lnTo>
                    <a:pt x="19774" y="48441"/>
                  </a:lnTo>
                  <a:cubicBezTo>
                    <a:pt x="15159" y="52789"/>
                    <a:pt x="10859" y="57672"/>
                    <a:pt x="7385" y="63283"/>
                  </a:cubicBezTo>
                  <a:cubicBezTo>
                    <a:pt x="6511" y="64692"/>
                    <a:pt x="5685" y="66125"/>
                    <a:pt x="4956" y="67631"/>
                  </a:cubicBezTo>
                  <a:cubicBezTo>
                    <a:pt x="4227" y="69162"/>
                    <a:pt x="3547" y="70668"/>
                    <a:pt x="2964" y="72271"/>
                  </a:cubicBezTo>
                  <a:cubicBezTo>
                    <a:pt x="2357" y="73850"/>
                    <a:pt x="1847" y="75478"/>
                    <a:pt x="1434" y="77130"/>
                  </a:cubicBezTo>
                  <a:cubicBezTo>
                    <a:pt x="1215" y="77956"/>
                    <a:pt x="997" y="78781"/>
                    <a:pt x="875" y="79632"/>
                  </a:cubicBezTo>
                  <a:cubicBezTo>
                    <a:pt x="729" y="80458"/>
                    <a:pt x="559" y="81308"/>
                    <a:pt x="462" y="82158"/>
                  </a:cubicBezTo>
                  <a:cubicBezTo>
                    <a:pt x="49" y="85583"/>
                    <a:pt x="1" y="89033"/>
                    <a:pt x="365" y="92458"/>
                  </a:cubicBezTo>
                  <a:cubicBezTo>
                    <a:pt x="754" y="95835"/>
                    <a:pt x="1507" y="99187"/>
                    <a:pt x="2576" y="102418"/>
                  </a:cubicBezTo>
                  <a:cubicBezTo>
                    <a:pt x="3620" y="105600"/>
                    <a:pt x="4980" y="108685"/>
                    <a:pt x="6608" y="111624"/>
                  </a:cubicBezTo>
                  <a:cubicBezTo>
                    <a:pt x="8211" y="114564"/>
                    <a:pt x="10033" y="117357"/>
                    <a:pt x="12098" y="120005"/>
                  </a:cubicBezTo>
                  <a:cubicBezTo>
                    <a:pt x="12608" y="120661"/>
                    <a:pt x="13264" y="121341"/>
                    <a:pt x="13920" y="122094"/>
                  </a:cubicBezTo>
                  <a:cubicBezTo>
                    <a:pt x="14576" y="122872"/>
                    <a:pt x="15353" y="123649"/>
                    <a:pt x="16155" y="124451"/>
                  </a:cubicBezTo>
                  <a:lnTo>
                    <a:pt x="16762" y="125058"/>
                  </a:lnTo>
                  <a:lnTo>
                    <a:pt x="17418" y="125665"/>
                  </a:lnTo>
                  <a:lnTo>
                    <a:pt x="18730" y="126880"/>
                  </a:lnTo>
                  <a:cubicBezTo>
                    <a:pt x="19191" y="127293"/>
                    <a:pt x="19653" y="127682"/>
                    <a:pt x="20115" y="128070"/>
                  </a:cubicBezTo>
                  <a:cubicBezTo>
                    <a:pt x="20576" y="128459"/>
                    <a:pt x="21038" y="128872"/>
                    <a:pt x="21523" y="129261"/>
                  </a:cubicBezTo>
                  <a:cubicBezTo>
                    <a:pt x="24900" y="131957"/>
                    <a:pt x="28471" y="134386"/>
                    <a:pt x="32212" y="136548"/>
                  </a:cubicBezTo>
                  <a:cubicBezTo>
                    <a:pt x="36245" y="138856"/>
                    <a:pt x="40399" y="140921"/>
                    <a:pt x="44674" y="142743"/>
                  </a:cubicBezTo>
                  <a:cubicBezTo>
                    <a:pt x="48901" y="144540"/>
                    <a:pt x="53152" y="146119"/>
                    <a:pt x="57379" y="147577"/>
                  </a:cubicBezTo>
                  <a:cubicBezTo>
                    <a:pt x="58423" y="147917"/>
                    <a:pt x="59492" y="148306"/>
                    <a:pt x="60561" y="148621"/>
                  </a:cubicBezTo>
                  <a:lnTo>
                    <a:pt x="63743" y="149642"/>
                  </a:lnTo>
                  <a:lnTo>
                    <a:pt x="66926" y="150638"/>
                  </a:lnTo>
                  <a:cubicBezTo>
                    <a:pt x="67970" y="150953"/>
                    <a:pt x="69039" y="151318"/>
                    <a:pt x="70108" y="151609"/>
                  </a:cubicBezTo>
                  <a:cubicBezTo>
                    <a:pt x="74383" y="152824"/>
                    <a:pt x="78635" y="154087"/>
                    <a:pt x="82934" y="155107"/>
                  </a:cubicBezTo>
                  <a:lnTo>
                    <a:pt x="86141" y="155909"/>
                  </a:lnTo>
                  <a:lnTo>
                    <a:pt x="87769" y="156346"/>
                  </a:lnTo>
                  <a:lnTo>
                    <a:pt x="89372" y="156711"/>
                  </a:lnTo>
                  <a:lnTo>
                    <a:pt x="95834" y="158144"/>
                  </a:lnTo>
                  <a:cubicBezTo>
                    <a:pt x="96392" y="158241"/>
                    <a:pt x="96927" y="158387"/>
                    <a:pt x="97461" y="158484"/>
                  </a:cubicBezTo>
                  <a:lnTo>
                    <a:pt x="99089" y="158800"/>
                  </a:lnTo>
                  <a:lnTo>
                    <a:pt x="102320" y="159407"/>
                  </a:lnTo>
                  <a:cubicBezTo>
                    <a:pt x="104506" y="159796"/>
                    <a:pt x="106644" y="160257"/>
                    <a:pt x="108830" y="160573"/>
                  </a:cubicBezTo>
                  <a:lnTo>
                    <a:pt x="115340" y="161618"/>
                  </a:lnTo>
                  <a:cubicBezTo>
                    <a:pt x="116409" y="161812"/>
                    <a:pt x="117502" y="161934"/>
                    <a:pt x="118595" y="162079"/>
                  </a:cubicBezTo>
                  <a:lnTo>
                    <a:pt x="121851" y="162492"/>
                  </a:lnTo>
                  <a:lnTo>
                    <a:pt x="125106" y="162930"/>
                  </a:lnTo>
                  <a:lnTo>
                    <a:pt x="125932" y="163027"/>
                  </a:lnTo>
                  <a:lnTo>
                    <a:pt x="126758" y="163124"/>
                  </a:lnTo>
                  <a:lnTo>
                    <a:pt x="128385" y="163270"/>
                  </a:lnTo>
                  <a:lnTo>
                    <a:pt x="134920" y="163950"/>
                  </a:lnTo>
                  <a:cubicBezTo>
                    <a:pt x="137082" y="164144"/>
                    <a:pt x="139268" y="164290"/>
                    <a:pt x="141454" y="164436"/>
                  </a:cubicBezTo>
                  <a:lnTo>
                    <a:pt x="144734" y="164679"/>
                  </a:lnTo>
                  <a:cubicBezTo>
                    <a:pt x="145827" y="164751"/>
                    <a:pt x="146920" y="164800"/>
                    <a:pt x="147989" y="164849"/>
                  </a:cubicBezTo>
                  <a:lnTo>
                    <a:pt x="154548" y="165140"/>
                  </a:lnTo>
                  <a:lnTo>
                    <a:pt x="161083" y="165262"/>
                  </a:lnTo>
                  <a:lnTo>
                    <a:pt x="164338" y="165310"/>
                  </a:lnTo>
                  <a:lnTo>
                    <a:pt x="167617" y="165262"/>
                  </a:lnTo>
                  <a:lnTo>
                    <a:pt x="174152" y="165189"/>
                  </a:lnTo>
                  <a:lnTo>
                    <a:pt x="180662" y="164897"/>
                  </a:lnTo>
                  <a:cubicBezTo>
                    <a:pt x="181755" y="164849"/>
                    <a:pt x="182824" y="164824"/>
                    <a:pt x="183917" y="164776"/>
                  </a:cubicBezTo>
                  <a:lnTo>
                    <a:pt x="187173" y="164533"/>
                  </a:lnTo>
                  <a:cubicBezTo>
                    <a:pt x="189335" y="164363"/>
                    <a:pt x="191497" y="164241"/>
                    <a:pt x="193659" y="164071"/>
                  </a:cubicBezTo>
                  <a:lnTo>
                    <a:pt x="200145" y="163415"/>
                  </a:lnTo>
                  <a:cubicBezTo>
                    <a:pt x="201213" y="163294"/>
                    <a:pt x="202307" y="163197"/>
                    <a:pt x="203375" y="163075"/>
                  </a:cubicBezTo>
                  <a:lnTo>
                    <a:pt x="206606" y="162662"/>
                  </a:lnTo>
                  <a:cubicBezTo>
                    <a:pt x="208744" y="162371"/>
                    <a:pt x="210882" y="162104"/>
                    <a:pt x="213044" y="161812"/>
                  </a:cubicBezTo>
                  <a:cubicBezTo>
                    <a:pt x="217344" y="161156"/>
                    <a:pt x="221668" y="160427"/>
                    <a:pt x="225992" y="159504"/>
                  </a:cubicBezTo>
                  <a:cubicBezTo>
                    <a:pt x="230364" y="158581"/>
                    <a:pt x="234688" y="157415"/>
                    <a:pt x="238915" y="155982"/>
                  </a:cubicBezTo>
                  <a:cubicBezTo>
                    <a:pt x="243263" y="154524"/>
                    <a:pt x="247466" y="152727"/>
                    <a:pt x="251523" y="150613"/>
                  </a:cubicBezTo>
                  <a:cubicBezTo>
                    <a:pt x="251766" y="150468"/>
                    <a:pt x="252033" y="150346"/>
                    <a:pt x="252276" y="150200"/>
                  </a:cubicBezTo>
                  <a:lnTo>
                    <a:pt x="253029" y="149763"/>
                  </a:lnTo>
                  <a:lnTo>
                    <a:pt x="254559" y="148913"/>
                  </a:lnTo>
                  <a:cubicBezTo>
                    <a:pt x="255555" y="148306"/>
                    <a:pt x="256527" y="147674"/>
                    <a:pt x="257499" y="147042"/>
                  </a:cubicBezTo>
                  <a:lnTo>
                    <a:pt x="258956" y="146022"/>
                  </a:lnTo>
                  <a:lnTo>
                    <a:pt x="259685" y="145488"/>
                  </a:lnTo>
                  <a:lnTo>
                    <a:pt x="260049" y="145245"/>
                  </a:lnTo>
                  <a:lnTo>
                    <a:pt x="260389" y="144953"/>
                  </a:lnTo>
                  <a:lnTo>
                    <a:pt x="261774" y="143860"/>
                  </a:lnTo>
                  <a:lnTo>
                    <a:pt x="262479" y="143301"/>
                  </a:lnTo>
                  <a:cubicBezTo>
                    <a:pt x="262697" y="143107"/>
                    <a:pt x="262916" y="142913"/>
                    <a:pt x="263134" y="142718"/>
                  </a:cubicBezTo>
                  <a:cubicBezTo>
                    <a:pt x="266657" y="139609"/>
                    <a:pt x="269839" y="136111"/>
                    <a:pt x="272560" y="132297"/>
                  </a:cubicBezTo>
                  <a:cubicBezTo>
                    <a:pt x="272924" y="131836"/>
                    <a:pt x="273240" y="131350"/>
                    <a:pt x="273556" y="130864"/>
                  </a:cubicBezTo>
                  <a:lnTo>
                    <a:pt x="274528" y="129406"/>
                  </a:lnTo>
                  <a:cubicBezTo>
                    <a:pt x="275159" y="128410"/>
                    <a:pt x="275718" y="127414"/>
                    <a:pt x="276325" y="126418"/>
                  </a:cubicBezTo>
                  <a:lnTo>
                    <a:pt x="277151" y="124864"/>
                  </a:lnTo>
                  <a:cubicBezTo>
                    <a:pt x="277418" y="124354"/>
                    <a:pt x="277710" y="123843"/>
                    <a:pt x="277953" y="123309"/>
                  </a:cubicBezTo>
                  <a:lnTo>
                    <a:pt x="278706" y="121754"/>
                  </a:lnTo>
                  <a:lnTo>
                    <a:pt x="279094" y="120953"/>
                  </a:lnTo>
                  <a:lnTo>
                    <a:pt x="279435" y="120151"/>
                  </a:lnTo>
                  <a:cubicBezTo>
                    <a:pt x="281256" y="115900"/>
                    <a:pt x="282665" y="111454"/>
                    <a:pt x="283637" y="106912"/>
                  </a:cubicBezTo>
                  <a:cubicBezTo>
                    <a:pt x="283686" y="106645"/>
                    <a:pt x="283759" y="106353"/>
                    <a:pt x="283807" y="106062"/>
                  </a:cubicBezTo>
                  <a:lnTo>
                    <a:pt x="283953" y="105211"/>
                  </a:lnTo>
                  <a:lnTo>
                    <a:pt x="284269" y="103487"/>
                  </a:lnTo>
                  <a:cubicBezTo>
                    <a:pt x="284439" y="102345"/>
                    <a:pt x="284560" y="101179"/>
                    <a:pt x="284730" y="100037"/>
                  </a:cubicBezTo>
                  <a:cubicBezTo>
                    <a:pt x="284803" y="98871"/>
                    <a:pt x="284925" y="97729"/>
                    <a:pt x="284973" y="96563"/>
                  </a:cubicBezTo>
                  <a:lnTo>
                    <a:pt x="285046" y="94814"/>
                  </a:lnTo>
                  <a:lnTo>
                    <a:pt x="285070" y="93940"/>
                  </a:lnTo>
                  <a:lnTo>
                    <a:pt x="285070" y="93065"/>
                  </a:lnTo>
                  <a:cubicBezTo>
                    <a:pt x="285070" y="88377"/>
                    <a:pt x="284536" y="83688"/>
                    <a:pt x="283491" y="79122"/>
                  </a:cubicBezTo>
                  <a:cubicBezTo>
                    <a:pt x="282423" y="74482"/>
                    <a:pt x="280771" y="70012"/>
                    <a:pt x="278560" y="65809"/>
                  </a:cubicBezTo>
                  <a:lnTo>
                    <a:pt x="277710" y="64230"/>
                  </a:lnTo>
                  <a:cubicBezTo>
                    <a:pt x="277443" y="63720"/>
                    <a:pt x="277127" y="63210"/>
                    <a:pt x="276811" y="62700"/>
                  </a:cubicBezTo>
                  <a:cubicBezTo>
                    <a:pt x="276495" y="62190"/>
                    <a:pt x="276179" y="61680"/>
                    <a:pt x="275864" y="61170"/>
                  </a:cubicBezTo>
                  <a:lnTo>
                    <a:pt x="274819" y="59712"/>
                  </a:lnTo>
                  <a:cubicBezTo>
                    <a:pt x="273459" y="57793"/>
                    <a:pt x="272001" y="55947"/>
                    <a:pt x="270422" y="54198"/>
                  </a:cubicBezTo>
                  <a:cubicBezTo>
                    <a:pt x="267313" y="50797"/>
                    <a:pt x="263936" y="47688"/>
                    <a:pt x="260292" y="44870"/>
                  </a:cubicBezTo>
                  <a:cubicBezTo>
                    <a:pt x="253199" y="39307"/>
                    <a:pt x="245668" y="34813"/>
                    <a:pt x="238502" y="30343"/>
                  </a:cubicBezTo>
                  <a:lnTo>
                    <a:pt x="237166" y="29517"/>
                  </a:lnTo>
                  <a:lnTo>
                    <a:pt x="236486" y="29104"/>
                  </a:lnTo>
                  <a:lnTo>
                    <a:pt x="235879" y="28691"/>
                  </a:lnTo>
                  <a:lnTo>
                    <a:pt x="234640" y="27889"/>
                  </a:lnTo>
                  <a:cubicBezTo>
                    <a:pt x="234227" y="27622"/>
                    <a:pt x="233838" y="27331"/>
                    <a:pt x="233425" y="27039"/>
                  </a:cubicBezTo>
                  <a:cubicBezTo>
                    <a:pt x="233012" y="26748"/>
                    <a:pt x="232599" y="26456"/>
                    <a:pt x="232186" y="26165"/>
                  </a:cubicBezTo>
                  <a:lnTo>
                    <a:pt x="230947" y="25242"/>
                  </a:lnTo>
                  <a:cubicBezTo>
                    <a:pt x="230121" y="24659"/>
                    <a:pt x="229295" y="24003"/>
                    <a:pt x="228469" y="23395"/>
                  </a:cubicBezTo>
                  <a:cubicBezTo>
                    <a:pt x="225166" y="20869"/>
                    <a:pt x="221813" y="18173"/>
                    <a:pt x="218315" y="15525"/>
                  </a:cubicBezTo>
                  <a:cubicBezTo>
                    <a:pt x="215309" y="13209"/>
                    <a:pt x="212185" y="11047"/>
                    <a:pt x="208969" y="9051"/>
                  </a:cubicBezTo>
                  <a:lnTo>
                    <a:pt x="208969" y="9051"/>
                  </a:lnTo>
                  <a:cubicBezTo>
                    <a:pt x="209456" y="9356"/>
                    <a:pt x="209940" y="9668"/>
                    <a:pt x="210420" y="9986"/>
                  </a:cubicBezTo>
                  <a:cubicBezTo>
                    <a:pt x="210736" y="10180"/>
                    <a:pt x="211028" y="10375"/>
                    <a:pt x="211343" y="10593"/>
                  </a:cubicBezTo>
                  <a:lnTo>
                    <a:pt x="212242" y="11201"/>
                  </a:lnTo>
                  <a:cubicBezTo>
                    <a:pt x="212849" y="11614"/>
                    <a:pt x="213457" y="12002"/>
                    <a:pt x="214040" y="12415"/>
                  </a:cubicBezTo>
                  <a:cubicBezTo>
                    <a:pt x="215206" y="13266"/>
                    <a:pt x="216372" y="14091"/>
                    <a:pt x="217489" y="14966"/>
                  </a:cubicBezTo>
                  <a:cubicBezTo>
                    <a:pt x="219748" y="16642"/>
                    <a:pt x="221910" y="18367"/>
                    <a:pt x="224072" y="20067"/>
                  </a:cubicBezTo>
                  <a:cubicBezTo>
                    <a:pt x="226210" y="21743"/>
                    <a:pt x="228299" y="23395"/>
                    <a:pt x="230413" y="24974"/>
                  </a:cubicBezTo>
                  <a:cubicBezTo>
                    <a:pt x="232526" y="26553"/>
                    <a:pt x="234591" y="27987"/>
                    <a:pt x="236729" y="29371"/>
                  </a:cubicBezTo>
                  <a:cubicBezTo>
                    <a:pt x="241271" y="32213"/>
                    <a:pt x="245911" y="35056"/>
                    <a:pt x="250551" y="38092"/>
                  </a:cubicBezTo>
                  <a:cubicBezTo>
                    <a:pt x="252883" y="39647"/>
                    <a:pt x="255191" y="41226"/>
                    <a:pt x="257450" y="42902"/>
                  </a:cubicBezTo>
                  <a:cubicBezTo>
                    <a:pt x="258592" y="43728"/>
                    <a:pt x="259709" y="44627"/>
                    <a:pt x="260827" y="45501"/>
                  </a:cubicBezTo>
                  <a:cubicBezTo>
                    <a:pt x="261385" y="45963"/>
                    <a:pt x="261944" y="46424"/>
                    <a:pt x="262503" y="46886"/>
                  </a:cubicBezTo>
                  <a:lnTo>
                    <a:pt x="263329" y="47566"/>
                  </a:lnTo>
                  <a:lnTo>
                    <a:pt x="264130" y="48295"/>
                  </a:lnTo>
                  <a:cubicBezTo>
                    <a:pt x="266317" y="50214"/>
                    <a:pt x="268382" y="52279"/>
                    <a:pt x="270325" y="54441"/>
                  </a:cubicBezTo>
                  <a:lnTo>
                    <a:pt x="271782" y="56117"/>
                  </a:lnTo>
                  <a:cubicBezTo>
                    <a:pt x="272244" y="56676"/>
                    <a:pt x="272706" y="57283"/>
                    <a:pt x="273167" y="57866"/>
                  </a:cubicBezTo>
                  <a:lnTo>
                    <a:pt x="273847" y="58740"/>
                  </a:lnTo>
                  <a:cubicBezTo>
                    <a:pt x="274066" y="59032"/>
                    <a:pt x="274260" y="59348"/>
                    <a:pt x="274503" y="59664"/>
                  </a:cubicBezTo>
                  <a:lnTo>
                    <a:pt x="275766" y="61510"/>
                  </a:lnTo>
                  <a:cubicBezTo>
                    <a:pt x="276544" y="62797"/>
                    <a:pt x="277370" y="64060"/>
                    <a:pt x="278050" y="65396"/>
                  </a:cubicBezTo>
                  <a:lnTo>
                    <a:pt x="278560" y="66392"/>
                  </a:lnTo>
                  <a:lnTo>
                    <a:pt x="278827" y="66903"/>
                  </a:lnTo>
                  <a:cubicBezTo>
                    <a:pt x="278900" y="67073"/>
                    <a:pt x="278997" y="67243"/>
                    <a:pt x="279070" y="67413"/>
                  </a:cubicBezTo>
                  <a:lnTo>
                    <a:pt x="279993" y="69453"/>
                  </a:lnTo>
                  <a:cubicBezTo>
                    <a:pt x="280309" y="70133"/>
                    <a:pt x="280552" y="70838"/>
                    <a:pt x="280844" y="71518"/>
                  </a:cubicBezTo>
                  <a:lnTo>
                    <a:pt x="281232" y="72563"/>
                  </a:lnTo>
                  <a:cubicBezTo>
                    <a:pt x="281378" y="72927"/>
                    <a:pt x="281475" y="73267"/>
                    <a:pt x="281597" y="73632"/>
                  </a:cubicBezTo>
                  <a:cubicBezTo>
                    <a:pt x="281815" y="74336"/>
                    <a:pt x="282058" y="75040"/>
                    <a:pt x="282277" y="75745"/>
                  </a:cubicBezTo>
                  <a:lnTo>
                    <a:pt x="282884" y="77907"/>
                  </a:lnTo>
                  <a:cubicBezTo>
                    <a:pt x="283589" y="80773"/>
                    <a:pt x="284099" y="83688"/>
                    <a:pt x="284390" y="86628"/>
                  </a:cubicBezTo>
                  <a:lnTo>
                    <a:pt x="284536" y="87721"/>
                  </a:lnTo>
                  <a:lnTo>
                    <a:pt x="284609" y="88838"/>
                  </a:lnTo>
                  <a:cubicBezTo>
                    <a:pt x="284657" y="89567"/>
                    <a:pt x="284706" y="90296"/>
                    <a:pt x="284730" y="91025"/>
                  </a:cubicBezTo>
                  <a:cubicBezTo>
                    <a:pt x="284755" y="92507"/>
                    <a:pt x="284779" y="93964"/>
                    <a:pt x="284706" y="95422"/>
                  </a:cubicBezTo>
                  <a:cubicBezTo>
                    <a:pt x="284682" y="96903"/>
                    <a:pt x="284512" y="98337"/>
                    <a:pt x="284414" y="99794"/>
                  </a:cubicBezTo>
                  <a:cubicBezTo>
                    <a:pt x="284317" y="100523"/>
                    <a:pt x="284220" y="101252"/>
                    <a:pt x="284123" y="101980"/>
                  </a:cubicBezTo>
                  <a:lnTo>
                    <a:pt x="284002" y="103074"/>
                  </a:lnTo>
                  <a:lnTo>
                    <a:pt x="283807" y="104142"/>
                  </a:lnTo>
                  <a:cubicBezTo>
                    <a:pt x="283321" y="107009"/>
                    <a:pt x="282641" y="109851"/>
                    <a:pt x="281791" y="112645"/>
                  </a:cubicBezTo>
                  <a:lnTo>
                    <a:pt x="281135" y="114734"/>
                  </a:lnTo>
                  <a:cubicBezTo>
                    <a:pt x="280892" y="115414"/>
                    <a:pt x="280625" y="116094"/>
                    <a:pt x="280382" y="116799"/>
                  </a:cubicBezTo>
                  <a:lnTo>
                    <a:pt x="279993" y="117819"/>
                  </a:lnTo>
                  <a:cubicBezTo>
                    <a:pt x="279872" y="118159"/>
                    <a:pt x="279726" y="118499"/>
                    <a:pt x="279580" y="118839"/>
                  </a:cubicBezTo>
                  <a:cubicBezTo>
                    <a:pt x="279289" y="119495"/>
                    <a:pt x="279022" y="120175"/>
                    <a:pt x="278706" y="120856"/>
                  </a:cubicBezTo>
                  <a:cubicBezTo>
                    <a:pt x="278074" y="122167"/>
                    <a:pt x="277491" y="123503"/>
                    <a:pt x="276762" y="124767"/>
                  </a:cubicBezTo>
                  <a:lnTo>
                    <a:pt x="276252" y="125738"/>
                  </a:lnTo>
                  <a:lnTo>
                    <a:pt x="275985" y="126224"/>
                  </a:lnTo>
                  <a:lnTo>
                    <a:pt x="275694" y="126710"/>
                  </a:lnTo>
                  <a:lnTo>
                    <a:pt x="274576" y="128580"/>
                  </a:lnTo>
                  <a:cubicBezTo>
                    <a:pt x="271442" y="133609"/>
                    <a:pt x="267604" y="138152"/>
                    <a:pt x="263159" y="142063"/>
                  </a:cubicBezTo>
                  <a:lnTo>
                    <a:pt x="262333" y="142816"/>
                  </a:lnTo>
                  <a:cubicBezTo>
                    <a:pt x="262041" y="143059"/>
                    <a:pt x="261750" y="143277"/>
                    <a:pt x="261458" y="143520"/>
                  </a:cubicBezTo>
                  <a:cubicBezTo>
                    <a:pt x="260875" y="144006"/>
                    <a:pt x="260292" y="144443"/>
                    <a:pt x="259709" y="144905"/>
                  </a:cubicBezTo>
                  <a:cubicBezTo>
                    <a:pt x="258495" y="145755"/>
                    <a:pt x="257280" y="146678"/>
                    <a:pt x="256017" y="147431"/>
                  </a:cubicBezTo>
                  <a:lnTo>
                    <a:pt x="255094" y="148014"/>
                  </a:lnTo>
                  <a:lnTo>
                    <a:pt x="254632" y="148330"/>
                  </a:lnTo>
                  <a:lnTo>
                    <a:pt x="254195" y="148621"/>
                  </a:lnTo>
                  <a:lnTo>
                    <a:pt x="252276" y="149715"/>
                  </a:lnTo>
                  <a:cubicBezTo>
                    <a:pt x="251644" y="150079"/>
                    <a:pt x="250988" y="150395"/>
                    <a:pt x="250357" y="150735"/>
                  </a:cubicBezTo>
                  <a:lnTo>
                    <a:pt x="249385" y="151245"/>
                  </a:lnTo>
                  <a:lnTo>
                    <a:pt x="248389" y="151707"/>
                  </a:lnTo>
                  <a:cubicBezTo>
                    <a:pt x="243166" y="154160"/>
                    <a:pt x="237749" y="156103"/>
                    <a:pt x="232162" y="157561"/>
                  </a:cubicBezTo>
                  <a:cubicBezTo>
                    <a:pt x="229417" y="158290"/>
                    <a:pt x="226672" y="158921"/>
                    <a:pt x="223902" y="159480"/>
                  </a:cubicBezTo>
                  <a:cubicBezTo>
                    <a:pt x="221133" y="160039"/>
                    <a:pt x="218364" y="160525"/>
                    <a:pt x="215619" y="160962"/>
                  </a:cubicBezTo>
                  <a:lnTo>
                    <a:pt x="213554" y="161278"/>
                  </a:lnTo>
                  <a:cubicBezTo>
                    <a:pt x="212849" y="161399"/>
                    <a:pt x="212169" y="161496"/>
                    <a:pt x="211465" y="161569"/>
                  </a:cubicBezTo>
                  <a:lnTo>
                    <a:pt x="207335" y="162128"/>
                  </a:lnTo>
                  <a:lnTo>
                    <a:pt x="203181" y="162662"/>
                  </a:lnTo>
                  <a:cubicBezTo>
                    <a:pt x="201796" y="162808"/>
                    <a:pt x="200412" y="162954"/>
                    <a:pt x="199027" y="163100"/>
                  </a:cubicBezTo>
                  <a:cubicBezTo>
                    <a:pt x="196234" y="163367"/>
                    <a:pt x="193464" y="163707"/>
                    <a:pt x="190646" y="163853"/>
                  </a:cubicBezTo>
                  <a:lnTo>
                    <a:pt x="186444" y="164168"/>
                  </a:lnTo>
                  <a:cubicBezTo>
                    <a:pt x="185059" y="164266"/>
                    <a:pt x="183650" y="164387"/>
                    <a:pt x="182241" y="164436"/>
                  </a:cubicBezTo>
                  <a:cubicBezTo>
                    <a:pt x="182897" y="164217"/>
                    <a:pt x="184816" y="163901"/>
                    <a:pt x="181561" y="163901"/>
                  </a:cubicBezTo>
                  <a:lnTo>
                    <a:pt x="183699" y="163804"/>
                  </a:lnTo>
                  <a:lnTo>
                    <a:pt x="185812" y="163610"/>
                  </a:lnTo>
                  <a:lnTo>
                    <a:pt x="190063" y="163270"/>
                  </a:lnTo>
                  <a:lnTo>
                    <a:pt x="192201" y="163075"/>
                  </a:lnTo>
                  <a:lnTo>
                    <a:pt x="193246" y="163002"/>
                  </a:lnTo>
                  <a:lnTo>
                    <a:pt x="194314" y="162881"/>
                  </a:lnTo>
                  <a:lnTo>
                    <a:pt x="198541" y="162419"/>
                  </a:lnTo>
                  <a:lnTo>
                    <a:pt x="202768" y="161958"/>
                  </a:lnTo>
                  <a:lnTo>
                    <a:pt x="206971" y="161375"/>
                  </a:lnTo>
                  <a:cubicBezTo>
                    <a:pt x="209764" y="160986"/>
                    <a:pt x="212558" y="160597"/>
                    <a:pt x="215352" y="160160"/>
                  </a:cubicBezTo>
                  <a:cubicBezTo>
                    <a:pt x="218145" y="159699"/>
                    <a:pt x="220939" y="159213"/>
                    <a:pt x="223732" y="158630"/>
                  </a:cubicBezTo>
                  <a:cubicBezTo>
                    <a:pt x="226526" y="158047"/>
                    <a:pt x="229320" y="157415"/>
                    <a:pt x="232089" y="156662"/>
                  </a:cubicBezTo>
                  <a:cubicBezTo>
                    <a:pt x="234858" y="155909"/>
                    <a:pt x="237603" y="155059"/>
                    <a:pt x="240324" y="154087"/>
                  </a:cubicBezTo>
                  <a:cubicBezTo>
                    <a:pt x="241028" y="153844"/>
                    <a:pt x="241684" y="153553"/>
                    <a:pt x="242365" y="153310"/>
                  </a:cubicBezTo>
                  <a:lnTo>
                    <a:pt x="243385" y="152921"/>
                  </a:lnTo>
                  <a:cubicBezTo>
                    <a:pt x="243725" y="152775"/>
                    <a:pt x="244065" y="152630"/>
                    <a:pt x="244381" y="152484"/>
                  </a:cubicBezTo>
                  <a:cubicBezTo>
                    <a:pt x="245061" y="152217"/>
                    <a:pt x="245717" y="151925"/>
                    <a:pt x="246397" y="151634"/>
                  </a:cubicBezTo>
                  <a:lnTo>
                    <a:pt x="248389" y="150711"/>
                  </a:lnTo>
                  <a:cubicBezTo>
                    <a:pt x="249045" y="150395"/>
                    <a:pt x="249677" y="150055"/>
                    <a:pt x="250332" y="149715"/>
                  </a:cubicBezTo>
                  <a:cubicBezTo>
                    <a:pt x="250988" y="149374"/>
                    <a:pt x="251644" y="149034"/>
                    <a:pt x="252276" y="148670"/>
                  </a:cubicBezTo>
                  <a:lnTo>
                    <a:pt x="254195" y="147553"/>
                  </a:lnTo>
                  <a:lnTo>
                    <a:pt x="256041" y="146387"/>
                  </a:lnTo>
                  <a:cubicBezTo>
                    <a:pt x="258543" y="144759"/>
                    <a:pt x="260924" y="142937"/>
                    <a:pt x="263134" y="140945"/>
                  </a:cubicBezTo>
                  <a:lnTo>
                    <a:pt x="263960" y="140192"/>
                  </a:lnTo>
                  <a:lnTo>
                    <a:pt x="264762" y="139415"/>
                  </a:lnTo>
                  <a:cubicBezTo>
                    <a:pt x="265272" y="138905"/>
                    <a:pt x="265831" y="138394"/>
                    <a:pt x="266341" y="137836"/>
                  </a:cubicBezTo>
                  <a:lnTo>
                    <a:pt x="267847" y="136208"/>
                  </a:lnTo>
                  <a:lnTo>
                    <a:pt x="268212" y="135795"/>
                  </a:lnTo>
                  <a:lnTo>
                    <a:pt x="268552" y="135358"/>
                  </a:lnTo>
                  <a:lnTo>
                    <a:pt x="269256" y="134508"/>
                  </a:lnTo>
                  <a:cubicBezTo>
                    <a:pt x="270228" y="133390"/>
                    <a:pt x="271078" y="132176"/>
                    <a:pt x="271953" y="130985"/>
                  </a:cubicBezTo>
                  <a:cubicBezTo>
                    <a:pt x="272778" y="129771"/>
                    <a:pt x="273629" y="128556"/>
                    <a:pt x="274382" y="127293"/>
                  </a:cubicBezTo>
                  <a:lnTo>
                    <a:pt x="274916" y="126346"/>
                  </a:lnTo>
                  <a:lnTo>
                    <a:pt x="275208" y="125860"/>
                  </a:lnTo>
                  <a:lnTo>
                    <a:pt x="275451" y="125374"/>
                  </a:lnTo>
                  <a:lnTo>
                    <a:pt x="276519" y="123455"/>
                  </a:lnTo>
                  <a:cubicBezTo>
                    <a:pt x="276860" y="122799"/>
                    <a:pt x="277151" y="122119"/>
                    <a:pt x="277491" y="121463"/>
                  </a:cubicBezTo>
                  <a:lnTo>
                    <a:pt x="277953" y="120467"/>
                  </a:lnTo>
                  <a:lnTo>
                    <a:pt x="278390" y="119471"/>
                  </a:lnTo>
                  <a:cubicBezTo>
                    <a:pt x="279556" y="116774"/>
                    <a:pt x="280552" y="114005"/>
                    <a:pt x="281378" y="111187"/>
                  </a:cubicBezTo>
                  <a:lnTo>
                    <a:pt x="281961" y="109074"/>
                  </a:lnTo>
                  <a:cubicBezTo>
                    <a:pt x="282131" y="108369"/>
                    <a:pt x="282277" y="107641"/>
                    <a:pt x="282447" y="106936"/>
                  </a:cubicBezTo>
                  <a:lnTo>
                    <a:pt x="282690" y="105867"/>
                  </a:lnTo>
                  <a:lnTo>
                    <a:pt x="282884" y="104774"/>
                  </a:lnTo>
                  <a:cubicBezTo>
                    <a:pt x="283006" y="104045"/>
                    <a:pt x="283151" y="103341"/>
                    <a:pt x="283248" y="102612"/>
                  </a:cubicBezTo>
                  <a:cubicBezTo>
                    <a:pt x="283686" y="99697"/>
                    <a:pt x="283929" y="96758"/>
                    <a:pt x="283977" y="93818"/>
                  </a:cubicBezTo>
                  <a:cubicBezTo>
                    <a:pt x="284026" y="90879"/>
                    <a:pt x="283856" y="87915"/>
                    <a:pt x="283491" y="85000"/>
                  </a:cubicBezTo>
                  <a:cubicBezTo>
                    <a:pt x="283394" y="84247"/>
                    <a:pt x="283273" y="83518"/>
                    <a:pt x="283151" y="82790"/>
                  </a:cubicBezTo>
                  <a:lnTo>
                    <a:pt x="282981" y="81697"/>
                  </a:lnTo>
                  <a:lnTo>
                    <a:pt x="282763" y="80603"/>
                  </a:lnTo>
                  <a:cubicBezTo>
                    <a:pt x="282593" y="79875"/>
                    <a:pt x="282471" y="79146"/>
                    <a:pt x="282277" y="78417"/>
                  </a:cubicBezTo>
                  <a:lnTo>
                    <a:pt x="281694" y="76255"/>
                  </a:lnTo>
                  <a:cubicBezTo>
                    <a:pt x="281621" y="75891"/>
                    <a:pt x="281499" y="75551"/>
                    <a:pt x="281378" y="75186"/>
                  </a:cubicBezTo>
                  <a:lnTo>
                    <a:pt x="281038" y="74117"/>
                  </a:lnTo>
                  <a:lnTo>
                    <a:pt x="280698" y="73049"/>
                  </a:lnTo>
                  <a:cubicBezTo>
                    <a:pt x="280576" y="72708"/>
                    <a:pt x="280431" y="72344"/>
                    <a:pt x="280285" y="72004"/>
                  </a:cubicBezTo>
                  <a:cubicBezTo>
                    <a:pt x="280018" y="71324"/>
                    <a:pt x="279750" y="70595"/>
                    <a:pt x="279483" y="69915"/>
                  </a:cubicBezTo>
                  <a:lnTo>
                    <a:pt x="278536" y="67874"/>
                  </a:lnTo>
                  <a:cubicBezTo>
                    <a:pt x="278244" y="67170"/>
                    <a:pt x="277880" y="66514"/>
                    <a:pt x="277515" y="65858"/>
                  </a:cubicBezTo>
                  <a:cubicBezTo>
                    <a:pt x="277175" y="65178"/>
                    <a:pt x="276835" y="64498"/>
                    <a:pt x="276447" y="63866"/>
                  </a:cubicBezTo>
                  <a:lnTo>
                    <a:pt x="275256" y="61923"/>
                  </a:lnTo>
                  <a:cubicBezTo>
                    <a:pt x="274843" y="61291"/>
                    <a:pt x="274406" y="60684"/>
                    <a:pt x="273993" y="60052"/>
                  </a:cubicBezTo>
                  <a:cubicBezTo>
                    <a:pt x="273774" y="59736"/>
                    <a:pt x="273556" y="59445"/>
                    <a:pt x="273337" y="59129"/>
                  </a:cubicBezTo>
                  <a:lnTo>
                    <a:pt x="272657" y="58255"/>
                  </a:lnTo>
                  <a:cubicBezTo>
                    <a:pt x="272171" y="57672"/>
                    <a:pt x="271758" y="57064"/>
                    <a:pt x="271272" y="56506"/>
                  </a:cubicBezTo>
                  <a:lnTo>
                    <a:pt x="269815" y="54805"/>
                  </a:lnTo>
                  <a:cubicBezTo>
                    <a:pt x="269572" y="54514"/>
                    <a:pt x="269329" y="54246"/>
                    <a:pt x="269062" y="53979"/>
                  </a:cubicBezTo>
                  <a:lnTo>
                    <a:pt x="268309" y="53178"/>
                  </a:lnTo>
                  <a:cubicBezTo>
                    <a:pt x="267313" y="52084"/>
                    <a:pt x="266244" y="51113"/>
                    <a:pt x="265199" y="50068"/>
                  </a:cubicBezTo>
                  <a:cubicBezTo>
                    <a:pt x="264106" y="49096"/>
                    <a:pt x="263037" y="48100"/>
                    <a:pt x="261920" y="47202"/>
                  </a:cubicBezTo>
                  <a:cubicBezTo>
                    <a:pt x="257474" y="43461"/>
                    <a:pt x="252762" y="40230"/>
                    <a:pt x="248049" y="37193"/>
                  </a:cubicBezTo>
                  <a:cubicBezTo>
                    <a:pt x="245693" y="35687"/>
                    <a:pt x="243361" y="34230"/>
                    <a:pt x="241004" y="32772"/>
                  </a:cubicBezTo>
                  <a:lnTo>
                    <a:pt x="237506" y="30610"/>
                  </a:lnTo>
                  <a:lnTo>
                    <a:pt x="236656" y="30076"/>
                  </a:lnTo>
                  <a:lnTo>
                    <a:pt x="236219" y="29784"/>
                  </a:lnTo>
                  <a:lnTo>
                    <a:pt x="235806" y="29541"/>
                  </a:lnTo>
                  <a:lnTo>
                    <a:pt x="234178" y="28472"/>
                  </a:lnTo>
                  <a:cubicBezTo>
                    <a:pt x="229878" y="25557"/>
                    <a:pt x="225627" y="22156"/>
                    <a:pt x="221206" y="18731"/>
                  </a:cubicBezTo>
                  <a:cubicBezTo>
                    <a:pt x="218971" y="17031"/>
                    <a:pt x="216712" y="15306"/>
                    <a:pt x="214331" y="13630"/>
                  </a:cubicBezTo>
                  <a:cubicBezTo>
                    <a:pt x="213190" y="12804"/>
                    <a:pt x="211951" y="12002"/>
                    <a:pt x="210736" y="11176"/>
                  </a:cubicBezTo>
                  <a:cubicBezTo>
                    <a:pt x="209473" y="10399"/>
                    <a:pt x="208210" y="9622"/>
                    <a:pt x="206898" y="8844"/>
                  </a:cubicBezTo>
                  <a:cubicBezTo>
                    <a:pt x="205610" y="8067"/>
                    <a:pt x="204226" y="7387"/>
                    <a:pt x="202865" y="6707"/>
                  </a:cubicBezTo>
                  <a:cubicBezTo>
                    <a:pt x="201456" y="6051"/>
                    <a:pt x="200072" y="5395"/>
                    <a:pt x="198541" y="4885"/>
                  </a:cubicBezTo>
                  <a:lnTo>
                    <a:pt x="197424" y="4472"/>
                  </a:lnTo>
                  <a:cubicBezTo>
                    <a:pt x="197059" y="4326"/>
                    <a:pt x="196695" y="4229"/>
                    <a:pt x="196306" y="4132"/>
                  </a:cubicBezTo>
                  <a:lnTo>
                    <a:pt x="194047" y="3476"/>
                  </a:lnTo>
                  <a:cubicBezTo>
                    <a:pt x="193318" y="3257"/>
                    <a:pt x="192541" y="3111"/>
                    <a:pt x="191812" y="2941"/>
                  </a:cubicBezTo>
                  <a:cubicBezTo>
                    <a:pt x="191059" y="2796"/>
                    <a:pt x="190306" y="2601"/>
                    <a:pt x="189553" y="2504"/>
                  </a:cubicBezTo>
                  <a:lnTo>
                    <a:pt x="189747" y="1435"/>
                  </a:lnTo>
                  <a:lnTo>
                    <a:pt x="188144" y="1168"/>
                  </a:lnTo>
                  <a:cubicBezTo>
                    <a:pt x="187610" y="1071"/>
                    <a:pt x="187051" y="949"/>
                    <a:pt x="186541" y="901"/>
                  </a:cubicBezTo>
                  <a:lnTo>
                    <a:pt x="183334" y="512"/>
                  </a:lnTo>
                  <a:lnTo>
                    <a:pt x="180152" y="245"/>
                  </a:lnTo>
                  <a:cubicBezTo>
                    <a:pt x="179107" y="172"/>
                    <a:pt x="178063" y="148"/>
                    <a:pt x="176994" y="99"/>
                  </a:cubicBezTo>
                  <a:cubicBezTo>
                    <a:pt x="175288" y="30"/>
                    <a:pt x="173586" y="1"/>
                    <a:pt x="171889" y="1"/>
                  </a:cubicBezTo>
                  <a:close/>
                </a:path>
              </a:pathLst>
            </a:custGeom>
            <a:solidFill>
              <a:srgbClr val="F0A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0" name="Google Shape;1920;p21"/>
          <p:cNvSpPr txBox="1"/>
          <p:nvPr>
            <p:ph type="title"/>
          </p:nvPr>
        </p:nvSpPr>
        <p:spPr>
          <a:xfrm>
            <a:off x="1228700" y="755075"/>
            <a:ext cx="5219700" cy="577800"/>
          </a:xfrm>
          <a:prstGeom prst="rect">
            <a:avLst/>
          </a:prstGeom>
          <a:noFill/>
        </p:spPr>
        <p:txBody>
          <a:bodyPr anchorCtr="0" anchor="ctr"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1921" name="Google Shape;1921;p21"/>
          <p:cNvSpPr txBox="1"/>
          <p:nvPr>
            <p:ph idx="1" type="subTitle"/>
          </p:nvPr>
        </p:nvSpPr>
        <p:spPr>
          <a:xfrm>
            <a:off x="1228700" y="1228700"/>
            <a:ext cx="5513100" cy="36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solidFill>
                  <a:schemeClr val="accent5"/>
                </a:solidFill>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1922" name="Google Shape;1922;p21"/>
          <p:cNvSpPr txBox="1"/>
          <p:nvPr>
            <p:ph idx="2" type="title"/>
          </p:nvPr>
        </p:nvSpPr>
        <p:spPr>
          <a:xfrm>
            <a:off x="2193000" y="1977000"/>
            <a:ext cx="5219700" cy="577800"/>
          </a:xfrm>
          <a:prstGeom prst="rect">
            <a:avLst/>
          </a:prstGeom>
          <a:noFill/>
        </p:spPr>
        <p:txBody>
          <a:bodyPr anchorCtr="0" anchor="ctr"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1923" name="Google Shape;1923;p21"/>
          <p:cNvSpPr txBox="1"/>
          <p:nvPr>
            <p:ph idx="3" type="subTitle"/>
          </p:nvPr>
        </p:nvSpPr>
        <p:spPr>
          <a:xfrm>
            <a:off x="2193000" y="2450625"/>
            <a:ext cx="5513100" cy="36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solidFill>
                  <a:schemeClr val="accent5"/>
                </a:solidFill>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1924" name="Google Shape;1924;p21"/>
          <p:cNvSpPr txBox="1"/>
          <p:nvPr>
            <p:ph idx="4" type="title"/>
          </p:nvPr>
        </p:nvSpPr>
        <p:spPr>
          <a:xfrm>
            <a:off x="2773150" y="3332100"/>
            <a:ext cx="5219700" cy="577800"/>
          </a:xfrm>
          <a:prstGeom prst="rect">
            <a:avLst/>
          </a:prstGeom>
          <a:noFill/>
        </p:spPr>
        <p:txBody>
          <a:bodyPr anchorCtr="0" anchor="ctr"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1925" name="Google Shape;1925;p21"/>
          <p:cNvSpPr txBox="1"/>
          <p:nvPr>
            <p:ph idx="5" type="subTitle"/>
          </p:nvPr>
        </p:nvSpPr>
        <p:spPr>
          <a:xfrm>
            <a:off x="2773150" y="3805725"/>
            <a:ext cx="5513100" cy="36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solidFill>
                  <a:schemeClr val="accent5"/>
                </a:solidFill>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6 columns">
  <p:cSld name="CUSTOM_9">
    <p:spTree>
      <p:nvGrpSpPr>
        <p:cNvPr id="1926" name="Shape 1926"/>
        <p:cNvGrpSpPr/>
        <p:nvPr/>
      </p:nvGrpSpPr>
      <p:grpSpPr>
        <a:xfrm>
          <a:off x="0" y="0"/>
          <a:ext cx="0" cy="0"/>
          <a:chOff x="0" y="0"/>
          <a:chExt cx="0" cy="0"/>
        </a:xfrm>
      </p:grpSpPr>
      <p:grpSp>
        <p:nvGrpSpPr>
          <p:cNvPr id="1927" name="Google Shape;1927;p22"/>
          <p:cNvGrpSpPr/>
          <p:nvPr/>
        </p:nvGrpSpPr>
        <p:grpSpPr>
          <a:xfrm rot="-3512505">
            <a:off x="-999573" y="4313533"/>
            <a:ext cx="1908923" cy="1667258"/>
            <a:chOff x="879525" y="238350"/>
            <a:chExt cx="5929900" cy="5134125"/>
          </a:xfrm>
        </p:grpSpPr>
        <p:sp>
          <p:nvSpPr>
            <p:cNvPr id="1928" name="Google Shape;1928;p22"/>
            <p:cNvSpPr/>
            <p:nvPr/>
          </p:nvSpPr>
          <p:spPr>
            <a:xfrm>
              <a:off x="879525" y="350950"/>
              <a:ext cx="5929900" cy="4895750"/>
            </a:xfrm>
            <a:custGeom>
              <a:rect b="b" l="l" r="r" t="t"/>
              <a:pathLst>
                <a:path extrusionOk="0" h="195830" w="237196">
                  <a:moveTo>
                    <a:pt x="182493" y="0"/>
                  </a:moveTo>
                  <a:cubicBezTo>
                    <a:pt x="160794" y="0"/>
                    <a:pt x="136857" y="13684"/>
                    <a:pt x="125770" y="46667"/>
                  </a:cubicBezTo>
                  <a:cubicBezTo>
                    <a:pt x="112501" y="86475"/>
                    <a:pt x="99703" y="101135"/>
                    <a:pt x="82683" y="101135"/>
                  </a:cubicBezTo>
                  <a:cubicBezTo>
                    <a:pt x="77764" y="101135"/>
                    <a:pt x="72494" y="99911"/>
                    <a:pt x="66757" y="97716"/>
                  </a:cubicBezTo>
                  <a:cubicBezTo>
                    <a:pt x="59909" y="95081"/>
                    <a:pt x="53433" y="93896"/>
                    <a:pt x="47460" y="93896"/>
                  </a:cubicBezTo>
                  <a:cubicBezTo>
                    <a:pt x="17332" y="93896"/>
                    <a:pt x="1" y="124030"/>
                    <a:pt x="12313" y="150071"/>
                  </a:cubicBezTo>
                  <a:cubicBezTo>
                    <a:pt x="19223" y="164795"/>
                    <a:pt x="29540" y="168076"/>
                    <a:pt x="41648" y="168076"/>
                  </a:cubicBezTo>
                  <a:cubicBezTo>
                    <a:pt x="51382" y="168076"/>
                    <a:pt x="62272" y="165955"/>
                    <a:pt x="73479" y="165955"/>
                  </a:cubicBezTo>
                  <a:cubicBezTo>
                    <a:pt x="86528" y="165955"/>
                    <a:pt x="100005" y="168830"/>
                    <a:pt x="112584" y="181275"/>
                  </a:cubicBezTo>
                  <a:cubicBezTo>
                    <a:pt x="123109" y="191650"/>
                    <a:pt x="135906" y="195830"/>
                    <a:pt x="148277" y="195830"/>
                  </a:cubicBezTo>
                  <a:cubicBezTo>
                    <a:pt x="168129" y="195830"/>
                    <a:pt x="186885" y="185066"/>
                    <a:pt x="193400" y="171875"/>
                  </a:cubicBezTo>
                  <a:cubicBezTo>
                    <a:pt x="213115" y="132315"/>
                    <a:pt x="187003" y="136231"/>
                    <a:pt x="220818" y="61420"/>
                  </a:cubicBezTo>
                  <a:cubicBezTo>
                    <a:pt x="237196" y="25134"/>
                    <a:pt x="211900" y="0"/>
                    <a:pt x="182493" y="0"/>
                  </a:cubicBezTo>
                  <a:close/>
                </a:path>
              </a:pathLst>
            </a:custGeom>
            <a:solidFill>
              <a:srgbClr val="F0A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2"/>
            <p:cNvSpPr/>
            <p:nvPr/>
          </p:nvSpPr>
          <p:spPr>
            <a:xfrm>
              <a:off x="945800" y="238350"/>
              <a:ext cx="5695725" cy="5134125"/>
            </a:xfrm>
            <a:custGeom>
              <a:rect b="b" l="l" r="r" t="t"/>
              <a:pathLst>
                <a:path extrusionOk="0" h="205365" w="227829">
                  <a:moveTo>
                    <a:pt x="206027" y="18003"/>
                  </a:moveTo>
                  <a:lnTo>
                    <a:pt x="206027" y="18003"/>
                  </a:lnTo>
                  <a:cubicBezTo>
                    <a:pt x="208273" y="19839"/>
                    <a:pt x="210274" y="21959"/>
                    <a:pt x="212031" y="24275"/>
                  </a:cubicBezTo>
                  <a:lnTo>
                    <a:pt x="210464" y="22056"/>
                  </a:lnTo>
                  <a:lnTo>
                    <a:pt x="208506" y="20097"/>
                  </a:lnTo>
                  <a:cubicBezTo>
                    <a:pt x="207853" y="19445"/>
                    <a:pt x="207070" y="18922"/>
                    <a:pt x="206417" y="18270"/>
                  </a:cubicBezTo>
                  <a:cubicBezTo>
                    <a:pt x="206283" y="18181"/>
                    <a:pt x="206154" y="18092"/>
                    <a:pt x="206027" y="18003"/>
                  </a:cubicBezTo>
                  <a:close/>
                  <a:moveTo>
                    <a:pt x="180437" y="1544"/>
                  </a:moveTo>
                  <a:cubicBezTo>
                    <a:pt x="180872" y="1544"/>
                    <a:pt x="181307" y="1548"/>
                    <a:pt x="181741" y="1558"/>
                  </a:cubicBezTo>
                  <a:cubicBezTo>
                    <a:pt x="188008" y="1819"/>
                    <a:pt x="194144" y="3255"/>
                    <a:pt x="199889" y="5605"/>
                  </a:cubicBezTo>
                  <a:cubicBezTo>
                    <a:pt x="205633" y="8086"/>
                    <a:pt x="210856" y="11611"/>
                    <a:pt x="215164" y="16181"/>
                  </a:cubicBezTo>
                  <a:cubicBezTo>
                    <a:pt x="219473" y="20881"/>
                    <a:pt x="222606" y="26495"/>
                    <a:pt x="224304" y="32501"/>
                  </a:cubicBezTo>
                  <a:cubicBezTo>
                    <a:pt x="224695" y="33806"/>
                    <a:pt x="224956" y="34981"/>
                    <a:pt x="225087" y="36287"/>
                  </a:cubicBezTo>
                  <a:cubicBezTo>
                    <a:pt x="225146" y="36584"/>
                    <a:pt x="225199" y="36875"/>
                    <a:pt x="225247" y="37162"/>
                  </a:cubicBezTo>
                  <a:lnTo>
                    <a:pt x="225247" y="37162"/>
                  </a:lnTo>
                  <a:cubicBezTo>
                    <a:pt x="225195" y="36909"/>
                    <a:pt x="225141" y="36660"/>
                    <a:pt x="225087" y="36417"/>
                  </a:cubicBezTo>
                  <a:cubicBezTo>
                    <a:pt x="224956" y="35112"/>
                    <a:pt x="224695" y="33806"/>
                    <a:pt x="224304" y="32631"/>
                  </a:cubicBezTo>
                  <a:cubicBezTo>
                    <a:pt x="222606" y="26495"/>
                    <a:pt x="219342" y="20881"/>
                    <a:pt x="214903" y="16181"/>
                  </a:cubicBezTo>
                  <a:cubicBezTo>
                    <a:pt x="210595" y="11611"/>
                    <a:pt x="205242" y="8086"/>
                    <a:pt x="199366" y="5736"/>
                  </a:cubicBezTo>
                  <a:cubicBezTo>
                    <a:pt x="193028" y="3172"/>
                    <a:pt x="186263" y="1890"/>
                    <a:pt x="179494" y="1890"/>
                  </a:cubicBezTo>
                  <a:cubicBezTo>
                    <a:pt x="173853" y="1890"/>
                    <a:pt x="168210" y="2780"/>
                    <a:pt x="162810" y="4561"/>
                  </a:cubicBezTo>
                  <a:cubicBezTo>
                    <a:pt x="156934" y="6388"/>
                    <a:pt x="151320" y="9261"/>
                    <a:pt x="146228" y="12786"/>
                  </a:cubicBezTo>
                  <a:cubicBezTo>
                    <a:pt x="141398" y="16442"/>
                    <a:pt x="136959" y="20750"/>
                    <a:pt x="133172" y="25581"/>
                  </a:cubicBezTo>
                  <a:cubicBezTo>
                    <a:pt x="131644" y="27547"/>
                    <a:pt x="130115" y="29604"/>
                    <a:pt x="128739" y="31752"/>
                  </a:cubicBezTo>
                  <a:lnTo>
                    <a:pt x="128739" y="31752"/>
                  </a:lnTo>
                  <a:lnTo>
                    <a:pt x="129386" y="30673"/>
                  </a:lnTo>
                  <a:cubicBezTo>
                    <a:pt x="129778" y="30020"/>
                    <a:pt x="130300" y="29367"/>
                    <a:pt x="130692" y="28714"/>
                  </a:cubicBezTo>
                  <a:lnTo>
                    <a:pt x="133433" y="25059"/>
                  </a:lnTo>
                  <a:cubicBezTo>
                    <a:pt x="137350" y="20228"/>
                    <a:pt x="141789" y="15919"/>
                    <a:pt x="146751" y="12264"/>
                  </a:cubicBezTo>
                  <a:cubicBezTo>
                    <a:pt x="151842" y="8739"/>
                    <a:pt x="157457" y="5997"/>
                    <a:pt x="163462" y="4169"/>
                  </a:cubicBezTo>
                  <a:cubicBezTo>
                    <a:pt x="168922" y="2349"/>
                    <a:pt x="174720" y="1544"/>
                    <a:pt x="180437" y="1544"/>
                  </a:cubicBezTo>
                  <a:close/>
                  <a:moveTo>
                    <a:pt x="225608" y="40063"/>
                  </a:moveTo>
                  <a:cubicBezTo>
                    <a:pt x="225608" y="40067"/>
                    <a:pt x="225609" y="40070"/>
                    <a:pt x="225609" y="40073"/>
                  </a:cubicBezTo>
                  <a:lnTo>
                    <a:pt x="225740" y="43859"/>
                  </a:lnTo>
                  <a:lnTo>
                    <a:pt x="225735" y="43990"/>
                  </a:lnTo>
                  <a:lnTo>
                    <a:pt x="225609" y="40204"/>
                  </a:lnTo>
                  <a:cubicBezTo>
                    <a:pt x="225609" y="40157"/>
                    <a:pt x="225609" y="40110"/>
                    <a:pt x="225608" y="40063"/>
                  </a:cubicBezTo>
                  <a:close/>
                  <a:moveTo>
                    <a:pt x="127845" y="33228"/>
                  </a:moveTo>
                  <a:cubicBezTo>
                    <a:pt x="127202" y="34465"/>
                    <a:pt x="126349" y="35702"/>
                    <a:pt x="125730" y="36940"/>
                  </a:cubicBezTo>
                  <a:lnTo>
                    <a:pt x="123772" y="40987"/>
                  </a:lnTo>
                  <a:lnTo>
                    <a:pt x="122728" y="43076"/>
                  </a:lnTo>
                  <a:lnTo>
                    <a:pt x="121944" y="45165"/>
                  </a:lnTo>
                  <a:lnTo>
                    <a:pt x="120671" y="48298"/>
                  </a:lnTo>
                  <a:lnTo>
                    <a:pt x="121944" y="44904"/>
                  </a:lnTo>
                  <a:cubicBezTo>
                    <a:pt x="122205" y="44121"/>
                    <a:pt x="122466" y="43468"/>
                    <a:pt x="122858" y="42684"/>
                  </a:cubicBezTo>
                  <a:lnTo>
                    <a:pt x="123772" y="40726"/>
                  </a:lnTo>
                  <a:lnTo>
                    <a:pt x="125861" y="36548"/>
                  </a:lnTo>
                  <a:cubicBezTo>
                    <a:pt x="126414" y="35441"/>
                    <a:pt x="127155" y="34334"/>
                    <a:pt x="127845" y="33228"/>
                  </a:cubicBezTo>
                  <a:close/>
                  <a:moveTo>
                    <a:pt x="225723" y="44365"/>
                  </a:moveTo>
                  <a:lnTo>
                    <a:pt x="225609" y="47776"/>
                  </a:lnTo>
                  <a:cubicBezTo>
                    <a:pt x="225479" y="48951"/>
                    <a:pt x="225348" y="50257"/>
                    <a:pt x="225087" y="51432"/>
                  </a:cubicBezTo>
                  <a:cubicBezTo>
                    <a:pt x="224826" y="52738"/>
                    <a:pt x="224695" y="54043"/>
                    <a:pt x="224304" y="55218"/>
                  </a:cubicBezTo>
                  <a:cubicBezTo>
                    <a:pt x="224565" y="54043"/>
                    <a:pt x="224826" y="52868"/>
                    <a:pt x="224956" y="51562"/>
                  </a:cubicBezTo>
                  <a:lnTo>
                    <a:pt x="225348" y="49735"/>
                  </a:lnTo>
                  <a:cubicBezTo>
                    <a:pt x="225479" y="49082"/>
                    <a:pt x="225479" y="48429"/>
                    <a:pt x="225479" y="47907"/>
                  </a:cubicBezTo>
                  <a:lnTo>
                    <a:pt x="225723" y="44365"/>
                  </a:lnTo>
                  <a:close/>
                  <a:moveTo>
                    <a:pt x="118815" y="53361"/>
                  </a:moveTo>
                  <a:lnTo>
                    <a:pt x="118815" y="53361"/>
                  </a:lnTo>
                  <a:cubicBezTo>
                    <a:pt x="118357" y="54687"/>
                    <a:pt x="117899" y="55997"/>
                    <a:pt x="117375" y="57307"/>
                  </a:cubicBezTo>
                  <a:lnTo>
                    <a:pt x="118815" y="53361"/>
                  </a:lnTo>
                  <a:close/>
                  <a:moveTo>
                    <a:pt x="178999" y="7417"/>
                  </a:moveTo>
                  <a:cubicBezTo>
                    <a:pt x="181891" y="7417"/>
                    <a:pt x="184798" y="7683"/>
                    <a:pt x="187616" y="8216"/>
                  </a:cubicBezTo>
                  <a:cubicBezTo>
                    <a:pt x="194405" y="9261"/>
                    <a:pt x="200803" y="11872"/>
                    <a:pt x="206286" y="16050"/>
                  </a:cubicBezTo>
                  <a:cubicBezTo>
                    <a:pt x="211509" y="19967"/>
                    <a:pt x="215556" y="25320"/>
                    <a:pt x="217906" y="31456"/>
                  </a:cubicBezTo>
                  <a:cubicBezTo>
                    <a:pt x="218522" y="33158"/>
                    <a:pt x="218997" y="34900"/>
                    <a:pt x="219339" y="36666"/>
                  </a:cubicBezTo>
                  <a:lnTo>
                    <a:pt x="219339" y="36666"/>
                  </a:lnTo>
                  <a:cubicBezTo>
                    <a:pt x="218667" y="33287"/>
                    <a:pt x="217483" y="30031"/>
                    <a:pt x="215817" y="27017"/>
                  </a:cubicBezTo>
                  <a:cubicBezTo>
                    <a:pt x="212945" y="22056"/>
                    <a:pt x="208897" y="17747"/>
                    <a:pt x="204067" y="14744"/>
                  </a:cubicBezTo>
                  <a:cubicBezTo>
                    <a:pt x="196724" y="10010"/>
                    <a:pt x="188167" y="7564"/>
                    <a:pt x="179558" y="7564"/>
                  </a:cubicBezTo>
                  <a:cubicBezTo>
                    <a:pt x="176532" y="7564"/>
                    <a:pt x="173500" y="7866"/>
                    <a:pt x="170513" y="8477"/>
                  </a:cubicBezTo>
                  <a:cubicBezTo>
                    <a:pt x="164637" y="9522"/>
                    <a:pt x="159023" y="11741"/>
                    <a:pt x="153931" y="14744"/>
                  </a:cubicBezTo>
                  <a:cubicBezTo>
                    <a:pt x="148840" y="17747"/>
                    <a:pt x="144270" y="21664"/>
                    <a:pt x="140484" y="26234"/>
                  </a:cubicBezTo>
                  <a:lnTo>
                    <a:pt x="139048" y="27800"/>
                  </a:lnTo>
                  <a:cubicBezTo>
                    <a:pt x="138525" y="28323"/>
                    <a:pt x="138003" y="28975"/>
                    <a:pt x="137611" y="29628"/>
                  </a:cubicBezTo>
                  <a:lnTo>
                    <a:pt x="135000" y="33284"/>
                  </a:lnTo>
                  <a:cubicBezTo>
                    <a:pt x="134086" y="34459"/>
                    <a:pt x="133433" y="35765"/>
                    <a:pt x="132650" y="37070"/>
                  </a:cubicBezTo>
                  <a:lnTo>
                    <a:pt x="131475" y="39029"/>
                  </a:lnTo>
                  <a:cubicBezTo>
                    <a:pt x="131083" y="39681"/>
                    <a:pt x="130822" y="40334"/>
                    <a:pt x="130431" y="41118"/>
                  </a:cubicBezTo>
                  <a:lnTo>
                    <a:pt x="128603" y="45165"/>
                  </a:lnTo>
                  <a:cubicBezTo>
                    <a:pt x="127950" y="46471"/>
                    <a:pt x="127428" y="47907"/>
                    <a:pt x="126905" y="49343"/>
                  </a:cubicBezTo>
                  <a:cubicBezTo>
                    <a:pt x="125861" y="52085"/>
                    <a:pt x="124816" y="55088"/>
                    <a:pt x="123772" y="58091"/>
                  </a:cubicBezTo>
                  <a:cubicBezTo>
                    <a:pt x="121552" y="63966"/>
                    <a:pt x="119333" y="69841"/>
                    <a:pt x="116722" y="75455"/>
                  </a:cubicBezTo>
                  <a:cubicBezTo>
                    <a:pt x="114111" y="81200"/>
                    <a:pt x="110977" y="86814"/>
                    <a:pt x="107321" y="92036"/>
                  </a:cubicBezTo>
                  <a:cubicBezTo>
                    <a:pt x="113327" y="82897"/>
                    <a:pt x="118288" y="73105"/>
                    <a:pt x="121814" y="62791"/>
                  </a:cubicBezTo>
                  <a:cubicBezTo>
                    <a:pt x="123903" y="57699"/>
                    <a:pt x="125469" y="52215"/>
                    <a:pt x="127428" y="47385"/>
                  </a:cubicBezTo>
                  <a:lnTo>
                    <a:pt x="128211" y="45426"/>
                  </a:lnTo>
                  <a:cubicBezTo>
                    <a:pt x="128472" y="44773"/>
                    <a:pt x="128733" y="44251"/>
                    <a:pt x="128994" y="43598"/>
                  </a:cubicBezTo>
                  <a:lnTo>
                    <a:pt x="130692" y="39943"/>
                  </a:lnTo>
                  <a:cubicBezTo>
                    <a:pt x="131345" y="38768"/>
                    <a:pt x="131997" y="37592"/>
                    <a:pt x="132650" y="36417"/>
                  </a:cubicBezTo>
                  <a:cubicBezTo>
                    <a:pt x="133303" y="35242"/>
                    <a:pt x="133956" y="34067"/>
                    <a:pt x="134739" y="33023"/>
                  </a:cubicBezTo>
                  <a:cubicBezTo>
                    <a:pt x="136175" y="30803"/>
                    <a:pt x="137873" y="28584"/>
                    <a:pt x="139570" y="26625"/>
                  </a:cubicBezTo>
                  <a:cubicBezTo>
                    <a:pt x="140484" y="25711"/>
                    <a:pt x="141267" y="24536"/>
                    <a:pt x="142312" y="23622"/>
                  </a:cubicBezTo>
                  <a:lnTo>
                    <a:pt x="145053" y="21011"/>
                  </a:lnTo>
                  <a:cubicBezTo>
                    <a:pt x="148970" y="17486"/>
                    <a:pt x="153409" y="14483"/>
                    <a:pt x="158109" y="12264"/>
                  </a:cubicBezTo>
                  <a:cubicBezTo>
                    <a:pt x="162810" y="10044"/>
                    <a:pt x="167771" y="8608"/>
                    <a:pt x="172863" y="7825"/>
                  </a:cubicBezTo>
                  <a:cubicBezTo>
                    <a:pt x="174876" y="7553"/>
                    <a:pt x="176934" y="7417"/>
                    <a:pt x="178999" y="7417"/>
                  </a:cubicBezTo>
                  <a:close/>
                  <a:moveTo>
                    <a:pt x="23240" y="110054"/>
                  </a:moveTo>
                  <a:lnTo>
                    <a:pt x="23240" y="110054"/>
                  </a:lnTo>
                  <a:cubicBezTo>
                    <a:pt x="23203" y="110129"/>
                    <a:pt x="23176" y="110194"/>
                    <a:pt x="23170" y="110238"/>
                  </a:cubicBezTo>
                  <a:lnTo>
                    <a:pt x="23170" y="110238"/>
                  </a:lnTo>
                  <a:cubicBezTo>
                    <a:pt x="23161" y="110214"/>
                    <a:pt x="23191" y="110152"/>
                    <a:pt x="23240" y="110054"/>
                  </a:cubicBezTo>
                  <a:close/>
                  <a:moveTo>
                    <a:pt x="179863" y="1"/>
                  </a:moveTo>
                  <a:cubicBezTo>
                    <a:pt x="174698" y="1"/>
                    <a:pt x="169541" y="694"/>
                    <a:pt x="164507" y="2080"/>
                  </a:cubicBezTo>
                  <a:cubicBezTo>
                    <a:pt x="155629" y="4561"/>
                    <a:pt x="147403" y="9000"/>
                    <a:pt x="140484" y="15136"/>
                  </a:cubicBezTo>
                  <a:cubicBezTo>
                    <a:pt x="133825" y="21272"/>
                    <a:pt x="128342" y="28453"/>
                    <a:pt x="124164" y="36548"/>
                  </a:cubicBezTo>
                  <a:cubicBezTo>
                    <a:pt x="123250" y="38506"/>
                    <a:pt x="122205" y="40595"/>
                    <a:pt x="121291" y="42554"/>
                  </a:cubicBezTo>
                  <a:lnTo>
                    <a:pt x="118941" y="48821"/>
                  </a:lnTo>
                  <a:cubicBezTo>
                    <a:pt x="117375" y="52738"/>
                    <a:pt x="116200" y="56524"/>
                    <a:pt x="114633" y="60441"/>
                  </a:cubicBezTo>
                  <a:cubicBezTo>
                    <a:pt x="111891" y="67752"/>
                    <a:pt x="108496" y="74933"/>
                    <a:pt x="104580" y="81853"/>
                  </a:cubicBezTo>
                  <a:cubicBezTo>
                    <a:pt x="101838" y="86553"/>
                    <a:pt x="98574" y="90861"/>
                    <a:pt x="94657" y="94517"/>
                  </a:cubicBezTo>
                  <a:cubicBezTo>
                    <a:pt x="91132" y="97781"/>
                    <a:pt x="86562" y="99739"/>
                    <a:pt x="81862" y="100131"/>
                  </a:cubicBezTo>
                  <a:cubicBezTo>
                    <a:pt x="81332" y="100158"/>
                    <a:pt x="80803" y="100171"/>
                    <a:pt x="80275" y="100171"/>
                  </a:cubicBezTo>
                  <a:cubicBezTo>
                    <a:pt x="75610" y="100171"/>
                    <a:pt x="71071" y="99149"/>
                    <a:pt x="66848" y="97389"/>
                  </a:cubicBezTo>
                  <a:lnTo>
                    <a:pt x="62409" y="95823"/>
                  </a:lnTo>
                  <a:cubicBezTo>
                    <a:pt x="60842" y="95431"/>
                    <a:pt x="59275" y="95039"/>
                    <a:pt x="57708" y="94517"/>
                  </a:cubicBezTo>
                  <a:cubicBezTo>
                    <a:pt x="54444" y="93734"/>
                    <a:pt x="51311" y="93342"/>
                    <a:pt x="48047" y="93081"/>
                  </a:cubicBezTo>
                  <a:cubicBezTo>
                    <a:pt x="46915" y="93037"/>
                    <a:pt x="45798" y="93008"/>
                    <a:pt x="44691" y="93008"/>
                  </a:cubicBezTo>
                  <a:cubicBezTo>
                    <a:pt x="42476" y="93008"/>
                    <a:pt x="40300" y="93124"/>
                    <a:pt x="38124" y="93472"/>
                  </a:cubicBezTo>
                  <a:cubicBezTo>
                    <a:pt x="34730" y="93995"/>
                    <a:pt x="31466" y="94778"/>
                    <a:pt x="28332" y="95953"/>
                  </a:cubicBezTo>
                  <a:cubicBezTo>
                    <a:pt x="25068" y="97259"/>
                    <a:pt x="22065" y="98825"/>
                    <a:pt x="19324" y="100653"/>
                  </a:cubicBezTo>
                  <a:cubicBezTo>
                    <a:pt x="16582" y="102612"/>
                    <a:pt x="13971" y="104831"/>
                    <a:pt x="11751" y="107442"/>
                  </a:cubicBezTo>
                  <a:cubicBezTo>
                    <a:pt x="7182" y="112404"/>
                    <a:pt x="3918" y="118410"/>
                    <a:pt x="2220" y="124938"/>
                  </a:cubicBezTo>
                  <a:cubicBezTo>
                    <a:pt x="392" y="131466"/>
                    <a:pt x="1" y="138255"/>
                    <a:pt x="1176" y="144783"/>
                  </a:cubicBezTo>
                  <a:cubicBezTo>
                    <a:pt x="1959" y="149353"/>
                    <a:pt x="3395" y="153792"/>
                    <a:pt x="5484" y="157839"/>
                  </a:cubicBezTo>
                  <a:cubicBezTo>
                    <a:pt x="7573" y="162147"/>
                    <a:pt x="10446" y="166064"/>
                    <a:pt x="13971" y="169328"/>
                  </a:cubicBezTo>
                  <a:cubicBezTo>
                    <a:pt x="17626" y="172723"/>
                    <a:pt x="22065" y="175073"/>
                    <a:pt x="27027" y="176248"/>
                  </a:cubicBezTo>
                  <a:cubicBezTo>
                    <a:pt x="31017" y="177187"/>
                    <a:pt x="35219" y="177704"/>
                    <a:pt x="39347" y="177704"/>
                  </a:cubicBezTo>
                  <a:cubicBezTo>
                    <a:pt x="39811" y="177704"/>
                    <a:pt x="40274" y="177697"/>
                    <a:pt x="40736" y="177684"/>
                  </a:cubicBezTo>
                  <a:cubicBezTo>
                    <a:pt x="49614" y="177423"/>
                    <a:pt x="57839" y="176117"/>
                    <a:pt x="65673" y="175726"/>
                  </a:cubicBezTo>
                  <a:cubicBezTo>
                    <a:pt x="67169" y="175626"/>
                    <a:pt x="68665" y="175583"/>
                    <a:pt x="70161" y="175583"/>
                  </a:cubicBezTo>
                  <a:cubicBezTo>
                    <a:pt x="72582" y="175583"/>
                    <a:pt x="75002" y="175695"/>
                    <a:pt x="77423" y="175856"/>
                  </a:cubicBezTo>
                  <a:cubicBezTo>
                    <a:pt x="81079" y="176248"/>
                    <a:pt x="84734" y="177031"/>
                    <a:pt x="88260" y="178206"/>
                  </a:cubicBezTo>
                  <a:cubicBezTo>
                    <a:pt x="95179" y="180426"/>
                    <a:pt x="101316" y="184343"/>
                    <a:pt x="106538" y="189565"/>
                  </a:cubicBezTo>
                  <a:cubicBezTo>
                    <a:pt x="112544" y="195571"/>
                    <a:pt x="119986" y="200141"/>
                    <a:pt x="128211" y="202752"/>
                  </a:cubicBezTo>
                  <a:cubicBezTo>
                    <a:pt x="133720" y="204526"/>
                    <a:pt x="139495" y="205365"/>
                    <a:pt x="145299" y="205365"/>
                  </a:cubicBezTo>
                  <a:cubicBezTo>
                    <a:pt x="147611" y="205365"/>
                    <a:pt x="149928" y="205232"/>
                    <a:pt x="152234" y="204971"/>
                  </a:cubicBezTo>
                  <a:cubicBezTo>
                    <a:pt x="159676" y="204188"/>
                    <a:pt x="166857" y="201968"/>
                    <a:pt x="173516" y="198443"/>
                  </a:cubicBezTo>
                  <a:cubicBezTo>
                    <a:pt x="178346" y="195963"/>
                    <a:pt x="182785" y="192829"/>
                    <a:pt x="186572" y="189043"/>
                  </a:cubicBezTo>
                  <a:cubicBezTo>
                    <a:pt x="189052" y="186562"/>
                    <a:pt x="191011" y="183821"/>
                    <a:pt x="192577" y="180818"/>
                  </a:cubicBezTo>
                  <a:cubicBezTo>
                    <a:pt x="192969" y="179904"/>
                    <a:pt x="193361" y="179120"/>
                    <a:pt x="193752" y="178206"/>
                  </a:cubicBezTo>
                  <a:cubicBezTo>
                    <a:pt x="193883" y="177815"/>
                    <a:pt x="193883" y="177293"/>
                    <a:pt x="194014" y="176901"/>
                  </a:cubicBezTo>
                  <a:cubicBezTo>
                    <a:pt x="193963" y="176700"/>
                    <a:pt x="193874" y="176595"/>
                    <a:pt x="193746" y="176595"/>
                  </a:cubicBezTo>
                  <a:cubicBezTo>
                    <a:pt x="193542" y="176595"/>
                    <a:pt x="193240" y="176861"/>
                    <a:pt x="192838" y="177423"/>
                  </a:cubicBezTo>
                  <a:cubicBezTo>
                    <a:pt x="189705" y="181732"/>
                    <a:pt x="186049" y="185387"/>
                    <a:pt x="181871" y="188521"/>
                  </a:cubicBezTo>
                  <a:cubicBezTo>
                    <a:pt x="173777" y="194265"/>
                    <a:pt x="164376" y="197921"/>
                    <a:pt x="154584" y="199227"/>
                  </a:cubicBezTo>
                  <a:lnTo>
                    <a:pt x="154454" y="198443"/>
                  </a:lnTo>
                  <a:cubicBezTo>
                    <a:pt x="159284" y="197660"/>
                    <a:pt x="163854" y="196354"/>
                    <a:pt x="168293" y="194396"/>
                  </a:cubicBezTo>
                  <a:cubicBezTo>
                    <a:pt x="170904" y="193221"/>
                    <a:pt x="173646" y="191785"/>
                    <a:pt x="175996" y="190087"/>
                  </a:cubicBezTo>
                  <a:cubicBezTo>
                    <a:pt x="177302" y="189174"/>
                    <a:pt x="178607" y="188260"/>
                    <a:pt x="179652" y="187085"/>
                  </a:cubicBezTo>
                  <a:cubicBezTo>
                    <a:pt x="180305" y="186432"/>
                    <a:pt x="180696" y="186040"/>
                    <a:pt x="180696" y="185779"/>
                  </a:cubicBezTo>
                  <a:cubicBezTo>
                    <a:pt x="180725" y="185581"/>
                    <a:pt x="180569" y="185518"/>
                    <a:pt x="180326" y="185518"/>
                  </a:cubicBezTo>
                  <a:cubicBezTo>
                    <a:pt x="179899" y="185518"/>
                    <a:pt x="179203" y="185713"/>
                    <a:pt x="178766" y="185713"/>
                  </a:cubicBezTo>
                  <a:cubicBezTo>
                    <a:pt x="178306" y="185713"/>
                    <a:pt x="178134" y="185496"/>
                    <a:pt x="178868" y="184604"/>
                  </a:cubicBezTo>
                  <a:lnTo>
                    <a:pt x="178868" y="184604"/>
                  </a:lnTo>
                  <a:cubicBezTo>
                    <a:pt x="170252" y="191524"/>
                    <a:pt x="159546" y="195571"/>
                    <a:pt x="148578" y="195963"/>
                  </a:cubicBezTo>
                  <a:cubicBezTo>
                    <a:pt x="147699" y="196016"/>
                    <a:pt x="146820" y="196042"/>
                    <a:pt x="145943" y="196042"/>
                  </a:cubicBezTo>
                  <a:cubicBezTo>
                    <a:pt x="136018" y="196042"/>
                    <a:pt x="126337" y="192670"/>
                    <a:pt x="118419" y="186432"/>
                  </a:cubicBezTo>
                  <a:cubicBezTo>
                    <a:pt x="117375" y="185648"/>
                    <a:pt x="116069" y="184604"/>
                    <a:pt x="114763" y="183298"/>
                  </a:cubicBezTo>
                  <a:lnTo>
                    <a:pt x="109802" y="178859"/>
                  </a:lnTo>
                  <a:cubicBezTo>
                    <a:pt x="106538" y="175987"/>
                    <a:pt x="102882" y="173637"/>
                    <a:pt x="99096" y="171678"/>
                  </a:cubicBezTo>
                  <a:cubicBezTo>
                    <a:pt x="94788" y="169459"/>
                    <a:pt x="90218" y="167892"/>
                    <a:pt x="85648" y="166978"/>
                  </a:cubicBezTo>
                  <a:cubicBezTo>
                    <a:pt x="81079" y="165934"/>
                    <a:pt x="76379" y="165542"/>
                    <a:pt x="71809" y="165542"/>
                  </a:cubicBezTo>
                  <a:cubicBezTo>
                    <a:pt x="71379" y="165536"/>
                    <a:pt x="70950" y="165533"/>
                    <a:pt x="70521" y="165533"/>
                  </a:cubicBezTo>
                  <a:cubicBezTo>
                    <a:pt x="61847" y="165533"/>
                    <a:pt x="53535" y="166748"/>
                    <a:pt x="45697" y="167370"/>
                  </a:cubicBezTo>
                  <a:cubicBezTo>
                    <a:pt x="43592" y="167504"/>
                    <a:pt x="41504" y="167594"/>
                    <a:pt x="39466" y="167594"/>
                  </a:cubicBezTo>
                  <a:cubicBezTo>
                    <a:pt x="33541" y="167594"/>
                    <a:pt x="28037" y="166826"/>
                    <a:pt x="23763" y="164106"/>
                  </a:cubicBezTo>
                  <a:cubicBezTo>
                    <a:pt x="20760" y="162147"/>
                    <a:pt x="18279" y="159536"/>
                    <a:pt x="16451" y="156533"/>
                  </a:cubicBezTo>
                  <a:cubicBezTo>
                    <a:pt x="14493" y="153400"/>
                    <a:pt x="12926" y="150005"/>
                    <a:pt x="12012" y="146350"/>
                  </a:cubicBezTo>
                  <a:cubicBezTo>
                    <a:pt x="9923" y="139169"/>
                    <a:pt x="10315" y="131466"/>
                    <a:pt x="12926" y="124546"/>
                  </a:cubicBezTo>
                  <a:cubicBezTo>
                    <a:pt x="15668" y="117626"/>
                    <a:pt x="20629" y="111751"/>
                    <a:pt x="27027" y="107965"/>
                  </a:cubicBezTo>
                  <a:cubicBezTo>
                    <a:pt x="32353" y="104812"/>
                    <a:pt x="38403" y="103199"/>
                    <a:pt x="44575" y="103199"/>
                  </a:cubicBezTo>
                  <a:cubicBezTo>
                    <a:pt x="45816" y="103199"/>
                    <a:pt x="47062" y="103264"/>
                    <a:pt x="48308" y="103395"/>
                  </a:cubicBezTo>
                  <a:cubicBezTo>
                    <a:pt x="52094" y="103656"/>
                    <a:pt x="55881" y="104440"/>
                    <a:pt x="59536" y="105615"/>
                  </a:cubicBezTo>
                  <a:lnTo>
                    <a:pt x="65412" y="107704"/>
                  </a:lnTo>
                  <a:cubicBezTo>
                    <a:pt x="67500" y="108487"/>
                    <a:pt x="69720" y="109140"/>
                    <a:pt x="71940" y="109531"/>
                  </a:cubicBezTo>
                  <a:cubicBezTo>
                    <a:pt x="74524" y="110106"/>
                    <a:pt x="77187" y="110404"/>
                    <a:pt x="79843" y="110404"/>
                  </a:cubicBezTo>
                  <a:cubicBezTo>
                    <a:pt x="82017" y="110404"/>
                    <a:pt x="84185" y="110204"/>
                    <a:pt x="86301" y="109793"/>
                  </a:cubicBezTo>
                  <a:cubicBezTo>
                    <a:pt x="88782" y="109270"/>
                    <a:pt x="91132" y="108487"/>
                    <a:pt x="93351" y="107442"/>
                  </a:cubicBezTo>
                  <a:cubicBezTo>
                    <a:pt x="95571" y="106398"/>
                    <a:pt x="97660" y="105092"/>
                    <a:pt x="99488" y="103526"/>
                  </a:cubicBezTo>
                  <a:cubicBezTo>
                    <a:pt x="103143" y="100523"/>
                    <a:pt x="106277" y="97128"/>
                    <a:pt x="108888" y="93342"/>
                  </a:cubicBezTo>
                  <a:cubicBezTo>
                    <a:pt x="111499" y="89817"/>
                    <a:pt x="113719" y="86031"/>
                    <a:pt x="115677" y="82114"/>
                  </a:cubicBezTo>
                  <a:cubicBezTo>
                    <a:pt x="119594" y="74411"/>
                    <a:pt x="122858" y="66446"/>
                    <a:pt x="125730" y="58352"/>
                  </a:cubicBezTo>
                  <a:lnTo>
                    <a:pt x="127819" y="52346"/>
                  </a:lnTo>
                  <a:lnTo>
                    <a:pt x="129908" y="46862"/>
                  </a:lnTo>
                  <a:cubicBezTo>
                    <a:pt x="131475" y="43207"/>
                    <a:pt x="133172" y="39681"/>
                    <a:pt x="135261" y="36287"/>
                  </a:cubicBezTo>
                  <a:cubicBezTo>
                    <a:pt x="139178" y="29628"/>
                    <a:pt x="144531" y="23753"/>
                    <a:pt x="150667" y="19183"/>
                  </a:cubicBezTo>
                  <a:cubicBezTo>
                    <a:pt x="156804" y="14483"/>
                    <a:pt x="163985" y="11480"/>
                    <a:pt x="171557" y="10175"/>
                  </a:cubicBezTo>
                  <a:lnTo>
                    <a:pt x="172993" y="9914"/>
                  </a:lnTo>
                  <a:lnTo>
                    <a:pt x="174429" y="9652"/>
                  </a:lnTo>
                  <a:lnTo>
                    <a:pt x="177171" y="9391"/>
                  </a:lnTo>
                  <a:lnTo>
                    <a:pt x="181480" y="9391"/>
                  </a:lnTo>
                  <a:cubicBezTo>
                    <a:pt x="182002" y="9391"/>
                    <a:pt x="182524" y="9522"/>
                    <a:pt x="182916" y="9522"/>
                  </a:cubicBezTo>
                  <a:lnTo>
                    <a:pt x="185788" y="9783"/>
                  </a:lnTo>
                  <a:lnTo>
                    <a:pt x="188661" y="10305"/>
                  </a:lnTo>
                  <a:lnTo>
                    <a:pt x="190097" y="10436"/>
                  </a:lnTo>
                  <a:lnTo>
                    <a:pt x="191402" y="10828"/>
                  </a:lnTo>
                  <a:lnTo>
                    <a:pt x="194144" y="11611"/>
                  </a:lnTo>
                  <a:cubicBezTo>
                    <a:pt x="197669" y="12917"/>
                    <a:pt x="201064" y="14614"/>
                    <a:pt x="204197" y="16703"/>
                  </a:cubicBezTo>
                  <a:cubicBezTo>
                    <a:pt x="204847" y="17136"/>
                    <a:pt x="205407" y="17570"/>
                    <a:pt x="206027" y="18003"/>
                  </a:cubicBezTo>
                  <a:lnTo>
                    <a:pt x="206027" y="18003"/>
                  </a:lnTo>
                  <a:cubicBezTo>
                    <a:pt x="204602" y="16838"/>
                    <a:pt x="203078" y="15787"/>
                    <a:pt x="201455" y="14875"/>
                  </a:cubicBezTo>
                  <a:cubicBezTo>
                    <a:pt x="197278" y="12525"/>
                    <a:pt x="192708" y="10828"/>
                    <a:pt x="187877" y="9914"/>
                  </a:cubicBezTo>
                  <a:cubicBezTo>
                    <a:pt x="185134" y="9469"/>
                    <a:pt x="182392" y="9235"/>
                    <a:pt x="179649" y="9235"/>
                  </a:cubicBezTo>
                  <a:cubicBezTo>
                    <a:pt x="177561" y="9235"/>
                    <a:pt x="175473" y="9370"/>
                    <a:pt x="173385" y="9652"/>
                  </a:cubicBezTo>
                  <a:cubicBezTo>
                    <a:pt x="168554" y="10305"/>
                    <a:pt x="163854" y="11741"/>
                    <a:pt x="159415" y="13700"/>
                  </a:cubicBezTo>
                  <a:cubicBezTo>
                    <a:pt x="154976" y="15789"/>
                    <a:pt x="150929" y="18400"/>
                    <a:pt x="147142" y="21664"/>
                  </a:cubicBezTo>
                  <a:lnTo>
                    <a:pt x="144531" y="24145"/>
                  </a:lnTo>
                  <a:lnTo>
                    <a:pt x="143226" y="25450"/>
                  </a:lnTo>
                  <a:lnTo>
                    <a:pt x="141920" y="26756"/>
                  </a:lnTo>
                  <a:lnTo>
                    <a:pt x="139570" y="29628"/>
                  </a:lnTo>
                  <a:lnTo>
                    <a:pt x="137350" y="32631"/>
                  </a:lnTo>
                  <a:cubicBezTo>
                    <a:pt x="135914" y="34720"/>
                    <a:pt x="134609" y="36940"/>
                    <a:pt x="133303" y="39159"/>
                  </a:cubicBezTo>
                  <a:cubicBezTo>
                    <a:pt x="132781" y="40204"/>
                    <a:pt x="132258" y="41248"/>
                    <a:pt x="131736" y="42423"/>
                  </a:cubicBezTo>
                  <a:lnTo>
                    <a:pt x="130039" y="45818"/>
                  </a:lnTo>
                  <a:cubicBezTo>
                    <a:pt x="129125" y="48037"/>
                    <a:pt x="128211" y="50257"/>
                    <a:pt x="127428" y="52738"/>
                  </a:cubicBezTo>
                  <a:cubicBezTo>
                    <a:pt x="126514" y="55349"/>
                    <a:pt x="125600" y="57829"/>
                    <a:pt x="124686" y="60441"/>
                  </a:cubicBezTo>
                  <a:cubicBezTo>
                    <a:pt x="121161" y="70624"/>
                    <a:pt x="116461" y="80547"/>
                    <a:pt x="110847" y="89947"/>
                  </a:cubicBezTo>
                  <a:cubicBezTo>
                    <a:pt x="107844" y="94778"/>
                    <a:pt x="104057" y="99217"/>
                    <a:pt x="99618" y="103003"/>
                  </a:cubicBezTo>
                  <a:cubicBezTo>
                    <a:pt x="97268" y="104831"/>
                    <a:pt x="94657" y="106529"/>
                    <a:pt x="91785" y="107704"/>
                  </a:cubicBezTo>
                  <a:cubicBezTo>
                    <a:pt x="88912" y="108879"/>
                    <a:pt x="85909" y="109662"/>
                    <a:pt x="82776" y="109923"/>
                  </a:cubicBezTo>
                  <a:cubicBezTo>
                    <a:pt x="81868" y="109982"/>
                    <a:pt x="80964" y="110012"/>
                    <a:pt x="80062" y="110012"/>
                  </a:cubicBezTo>
                  <a:cubicBezTo>
                    <a:pt x="75000" y="110012"/>
                    <a:pt x="70047" y="109085"/>
                    <a:pt x="65281" y="107312"/>
                  </a:cubicBezTo>
                  <a:cubicBezTo>
                    <a:pt x="62409" y="106398"/>
                    <a:pt x="60189" y="105484"/>
                    <a:pt x="57839" y="104831"/>
                  </a:cubicBezTo>
                  <a:cubicBezTo>
                    <a:pt x="56664" y="104440"/>
                    <a:pt x="55489" y="104178"/>
                    <a:pt x="54183" y="103917"/>
                  </a:cubicBezTo>
                  <a:cubicBezTo>
                    <a:pt x="53008" y="103656"/>
                    <a:pt x="51833" y="103395"/>
                    <a:pt x="50658" y="103265"/>
                  </a:cubicBezTo>
                  <a:cubicBezTo>
                    <a:pt x="48758" y="102956"/>
                    <a:pt x="46848" y="102805"/>
                    <a:pt x="44945" y="102805"/>
                  </a:cubicBezTo>
                  <a:cubicBezTo>
                    <a:pt x="37175" y="102805"/>
                    <a:pt x="29534" y="105334"/>
                    <a:pt x="23241" y="110054"/>
                  </a:cubicBezTo>
                  <a:cubicBezTo>
                    <a:pt x="23484" y="109810"/>
                    <a:pt x="24083" y="109262"/>
                    <a:pt x="23932" y="109262"/>
                  </a:cubicBezTo>
                  <a:cubicBezTo>
                    <a:pt x="23840" y="109262"/>
                    <a:pt x="23474" y="109463"/>
                    <a:pt x="22588" y="110054"/>
                  </a:cubicBezTo>
                  <a:cubicBezTo>
                    <a:pt x="28973" y="104946"/>
                    <a:pt x="36919" y="102180"/>
                    <a:pt x="45083" y="102180"/>
                  </a:cubicBezTo>
                  <a:cubicBezTo>
                    <a:pt x="46936" y="102180"/>
                    <a:pt x="48799" y="102322"/>
                    <a:pt x="50658" y="102612"/>
                  </a:cubicBezTo>
                  <a:cubicBezTo>
                    <a:pt x="51833" y="102742"/>
                    <a:pt x="53139" y="103003"/>
                    <a:pt x="54314" y="103265"/>
                  </a:cubicBezTo>
                  <a:cubicBezTo>
                    <a:pt x="55619" y="103526"/>
                    <a:pt x="56795" y="103787"/>
                    <a:pt x="58100" y="104178"/>
                  </a:cubicBezTo>
                  <a:cubicBezTo>
                    <a:pt x="60581" y="104831"/>
                    <a:pt x="62800" y="105745"/>
                    <a:pt x="65673" y="106790"/>
                  </a:cubicBezTo>
                  <a:cubicBezTo>
                    <a:pt x="70432" y="108450"/>
                    <a:pt x="75378" y="109359"/>
                    <a:pt x="80433" y="109359"/>
                  </a:cubicBezTo>
                  <a:cubicBezTo>
                    <a:pt x="81341" y="109359"/>
                    <a:pt x="82253" y="109330"/>
                    <a:pt x="83168" y="109270"/>
                  </a:cubicBezTo>
                  <a:cubicBezTo>
                    <a:pt x="86301" y="108879"/>
                    <a:pt x="89304" y="108095"/>
                    <a:pt x="92176" y="106790"/>
                  </a:cubicBezTo>
                  <a:cubicBezTo>
                    <a:pt x="94918" y="105615"/>
                    <a:pt x="97529" y="103917"/>
                    <a:pt x="99749" y="101959"/>
                  </a:cubicBezTo>
                  <a:cubicBezTo>
                    <a:pt x="102099" y="100001"/>
                    <a:pt x="104057" y="97912"/>
                    <a:pt x="105885" y="95692"/>
                  </a:cubicBezTo>
                  <a:cubicBezTo>
                    <a:pt x="107713" y="93472"/>
                    <a:pt x="109280" y="91122"/>
                    <a:pt x="110847" y="88642"/>
                  </a:cubicBezTo>
                  <a:cubicBezTo>
                    <a:pt x="116461" y="79241"/>
                    <a:pt x="121030" y="69188"/>
                    <a:pt x="124686" y="58743"/>
                  </a:cubicBezTo>
                  <a:cubicBezTo>
                    <a:pt x="125600" y="56263"/>
                    <a:pt x="126383" y="53521"/>
                    <a:pt x="127428" y="51171"/>
                  </a:cubicBezTo>
                  <a:lnTo>
                    <a:pt x="128733" y="47646"/>
                  </a:lnTo>
                  <a:lnTo>
                    <a:pt x="129517" y="45818"/>
                  </a:lnTo>
                  <a:lnTo>
                    <a:pt x="130300" y="44121"/>
                  </a:lnTo>
                  <a:cubicBezTo>
                    <a:pt x="131345" y="41770"/>
                    <a:pt x="132520" y="39420"/>
                    <a:pt x="133825" y="37331"/>
                  </a:cubicBezTo>
                  <a:cubicBezTo>
                    <a:pt x="134478" y="36156"/>
                    <a:pt x="135131" y="35112"/>
                    <a:pt x="135784" y="34067"/>
                  </a:cubicBezTo>
                  <a:lnTo>
                    <a:pt x="138003" y="30934"/>
                  </a:lnTo>
                  <a:lnTo>
                    <a:pt x="139178" y="29367"/>
                  </a:lnTo>
                  <a:lnTo>
                    <a:pt x="140353" y="27931"/>
                  </a:lnTo>
                  <a:lnTo>
                    <a:pt x="142703" y="25320"/>
                  </a:lnTo>
                  <a:lnTo>
                    <a:pt x="145445" y="22709"/>
                  </a:lnTo>
                  <a:cubicBezTo>
                    <a:pt x="145967" y="22186"/>
                    <a:pt x="146359" y="21795"/>
                    <a:pt x="146881" y="21403"/>
                  </a:cubicBezTo>
                  <a:lnTo>
                    <a:pt x="148317" y="20228"/>
                  </a:lnTo>
                  <a:cubicBezTo>
                    <a:pt x="152234" y="17094"/>
                    <a:pt x="156543" y="14483"/>
                    <a:pt x="161112" y="12655"/>
                  </a:cubicBezTo>
                  <a:cubicBezTo>
                    <a:pt x="163462" y="11741"/>
                    <a:pt x="165812" y="10828"/>
                    <a:pt x="168293" y="10305"/>
                  </a:cubicBezTo>
                  <a:lnTo>
                    <a:pt x="171949" y="9522"/>
                  </a:lnTo>
                  <a:cubicBezTo>
                    <a:pt x="173124" y="9261"/>
                    <a:pt x="174429" y="9261"/>
                    <a:pt x="175604" y="9130"/>
                  </a:cubicBezTo>
                  <a:cubicBezTo>
                    <a:pt x="177050" y="9019"/>
                    <a:pt x="178485" y="8960"/>
                    <a:pt x="179909" y="8960"/>
                  </a:cubicBezTo>
                  <a:cubicBezTo>
                    <a:pt x="183503" y="8960"/>
                    <a:pt x="187029" y="9333"/>
                    <a:pt x="190488" y="10175"/>
                  </a:cubicBezTo>
                  <a:cubicBezTo>
                    <a:pt x="200280" y="12264"/>
                    <a:pt x="208897" y="18139"/>
                    <a:pt x="214381" y="26625"/>
                  </a:cubicBezTo>
                  <a:lnTo>
                    <a:pt x="213598" y="27017"/>
                  </a:lnTo>
                  <a:cubicBezTo>
                    <a:pt x="217123" y="33023"/>
                    <a:pt x="218689" y="39812"/>
                    <a:pt x="218037" y="46601"/>
                  </a:cubicBezTo>
                  <a:cubicBezTo>
                    <a:pt x="217906" y="48429"/>
                    <a:pt x="217645" y="50126"/>
                    <a:pt x="217253" y="51824"/>
                  </a:cubicBezTo>
                  <a:cubicBezTo>
                    <a:pt x="216992" y="53651"/>
                    <a:pt x="216470" y="55349"/>
                    <a:pt x="215948" y="57046"/>
                  </a:cubicBezTo>
                  <a:cubicBezTo>
                    <a:pt x="215425" y="58743"/>
                    <a:pt x="214773" y="60441"/>
                    <a:pt x="214120" y="62138"/>
                  </a:cubicBezTo>
                  <a:cubicBezTo>
                    <a:pt x="213467" y="63705"/>
                    <a:pt x="212553" y="65663"/>
                    <a:pt x="211770" y="67491"/>
                  </a:cubicBezTo>
                  <a:cubicBezTo>
                    <a:pt x="205242" y="81983"/>
                    <a:pt x="199236" y="97128"/>
                    <a:pt x="195841" y="113448"/>
                  </a:cubicBezTo>
                  <a:lnTo>
                    <a:pt x="195319" y="115929"/>
                  </a:lnTo>
                  <a:cubicBezTo>
                    <a:pt x="195189" y="116843"/>
                    <a:pt x="195058" y="117626"/>
                    <a:pt x="194927" y="118410"/>
                  </a:cubicBezTo>
                  <a:cubicBezTo>
                    <a:pt x="194666" y="120107"/>
                    <a:pt x="194405" y="121674"/>
                    <a:pt x="194275" y="123371"/>
                  </a:cubicBezTo>
                  <a:lnTo>
                    <a:pt x="194014" y="128202"/>
                  </a:lnTo>
                  <a:lnTo>
                    <a:pt x="194014" y="132641"/>
                  </a:lnTo>
                  <a:cubicBezTo>
                    <a:pt x="194014" y="138647"/>
                    <a:pt x="194405" y="143738"/>
                    <a:pt x="194405" y="148308"/>
                  </a:cubicBezTo>
                  <a:cubicBezTo>
                    <a:pt x="194927" y="142824"/>
                    <a:pt x="194666" y="136819"/>
                    <a:pt x="195058" y="130552"/>
                  </a:cubicBezTo>
                  <a:cubicBezTo>
                    <a:pt x="195319" y="124415"/>
                    <a:pt x="196233" y="118148"/>
                    <a:pt x="197669" y="112143"/>
                  </a:cubicBezTo>
                  <a:cubicBezTo>
                    <a:pt x="200542" y="100131"/>
                    <a:pt x="204589" y="88381"/>
                    <a:pt x="209420" y="77022"/>
                  </a:cubicBezTo>
                  <a:lnTo>
                    <a:pt x="213206" y="68535"/>
                  </a:lnTo>
                  <a:lnTo>
                    <a:pt x="215034" y="64227"/>
                  </a:lnTo>
                  <a:lnTo>
                    <a:pt x="216731" y="60180"/>
                  </a:lnTo>
                  <a:cubicBezTo>
                    <a:pt x="218820" y="54827"/>
                    <a:pt x="219864" y="49082"/>
                    <a:pt x="219995" y="43337"/>
                  </a:cubicBezTo>
                  <a:cubicBezTo>
                    <a:pt x="219995" y="42482"/>
                    <a:pt x="219963" y="41630"/>
                    <a:pt x="219900" y="40782"/>
                  </a:cubicBezTo>
                  <a:lnTo>
                    <a:pt x="219900" y="40782"/>
                  </a:lnTo>
                  <a:cubicBezTo>
                    <a:pt x="220164" y="44070"/>
                    <a:pt x="220004" y="47393"/>
                    <a:pt x="219473" y="50649"/>
                  </a:cubicBezTo>
                  <a:cubicBezTo>
                    <a:pt x="219212" y="52215"/>
                    <a:pt x="218820" y="53782"/>
                    <a:pt x="218428" y="55349"/>
                  </a:cubicBezTo>
                  <a:lnTo>
                    <a:pt x="217775" y="57699"/>
                  </a:lnTo>
                  <a:lnTo>
                    <a:pt x="217384" y="58874"/>
                  </a:lnTo>
                  <a:cubicBezTo>
                    <a:pt x="217253" y="59266"/>
                    <a:pt x="217123" y="59657"/>
                    <a:pt x="216992" y="60049"/>
                  </a:cubicBezTo>
                  <a:cubicBezTo>
                    <a:pt x="216339" y="61485"/>
                    <a:pt x="215687" y="63052"/>
                    <a:pt x="215164" y="64619"/>
                  </a:cubicBezTo>
                  <a:lnTo>
                    <a:pt x="213075" y="69319"/>
                  </a:lnTo>
                  <a:cubicBezTo>
                    <a:pt x="207331" y="81853"/>
                    <a:pt x="202630" y="94778"/>
                    <a:pt x="199105" y="107965"/>
                  </a:cubicBezTo>
                  <a:cubicBezTo>
                    <a:pt x="197408" y="114623"/>
                    <a:pt x="196233" y="121543"/>
                    <a:pt x="195841" y="128332"/>
                  </a:cubicBezTo>
                  <a:cubicBezTo>
                    <a:pt x="195189" y="135252"/>
                    <a:pt x="195711" y="142172"/>
                    <a:pt x="195189" y="148308"/>
                  </a:cubicBezTo>
                  <a:cubicBezTo>
                    <a:pt x="195058" y="149744"/>
                    <a:pt x="194927" y="151050"/>
                    <a:pt x="194797" y="152355"/>
                  </a:cubicBezTo>
                  <a:lnTo>
                    <a:pt x="194014" y="156403"/>
                  </a:lnTo>
                  <a:cubicBezTo>
                    <a:pt x="193752" y="158100"/>
                    <a:pt x="193361" y="159797"/>
                    <a:pt x="192969" y="161364"/>
                  </a:cubicBezTo>
                  <a:cubicBezTo>
                    <a:pt x="192708" y="162931"/>
                    <a:pt x="192186" y="164498"/>
                    <a:pt x="191794" y="165803"/>
                  </a:cubicBezTo>
                  <a:cubicBezTo>
                    <a:pt x="191272" y="168675"/>
                    <a:pt x="190358" y="171026"/>
                    <a:pt x="189836" y="172853"/>
                  </a:cubicBezTo>
                  <a:cubicBezTo>
                    <a:pt x="189444" y="174551"/>
                    <a:pt x="189183" y="175726"/>
                    <a:pt x="189574" y="175856"/>
                  </a:cubicBezTo>
                  <a:cubicBezTo>
                    <a:pt x="189593" y="175865"/>
                    <a:pt x="189614" y="175870"/>
                    <a:pt x="189637" y="175870"/>
                  </a:cubicBezTo>
                  <a:cubicBezTo>
                    <a:pt x="189948" y="175870"/>
                    <a:pt x="190710" y="175048"/>
                    <a:pt x="191925" y="172984"/>
                  </a:cubicBezTo>
                  <a:cubicBezTo>
                    <a:pt x="194144" y="169328"/>
                    <a:pt x="195972" y="165542"/>
                    <a:pt x="197278" y="161495"/>
                  </a:cubicBezTo>
                  <a:cubicBezTo>
                    <a:pt x="197800" y="159797"/>
                    <a:pt x="198191" y="158100"/>
                    <a:pt x="198453" y="156403"/>
                  </a:cubicBezTo>
                  <a:cubicBezTo>
                    <a:pt x="198714" y="155358"/>
                    <a:pt x="198844" y="154444"/>
                    <a:pt x="198975" y="153400"/>
                  </a:cubicBezTo>
                  <a:cubicBezTo>
                    <a:pt x="199236" y="152486"/>
                    <a:pt x="199236" y="151441"/>
                    <a:pt x="199366" y="150528"/>
                  </a:cubicBezTo>
                  <a:cubicBezTo>
                    <a:pt x="199628" y="148700"/>
                    <a:pt x="199628" y="147002"/>
                    <a:pt x="199628" y="145827"/>
                  </a:cubicBezTo>
                  <a:lnTo>
                    <a:pt x="199628" y="143869"/>
                  </a:lnTo>
                  <a:cubicBezTo>
                    <a:pt x="199783" y="142934"/>
                    <a:pt x="199960" y="142578"/>
                    <a:pt x="200140" y="142578"/>
                  </a:cubicBezTo>
                  <a:cubicBezTo>
                    <a:pt x="200414" y="142578"/>
                    <a:pt x="200697" y="143396"/>
                    <a:pt x="200933" y="144261"/>
                  </a:cubicBezTo>
                  <a:cubicBezTo>
                    <a:pt x="201064" y="139430"/>
                    <a:pt x="200933" y="134730"/>
                    <a:pt x="201194" y="130030"/>
                  </a:cubicBezTo>
                  <a:cubicBezTo>
                    <a:pt x="201325" y="127679"/>
                    <a:pt x="201455" y="125329"/>
                    <a:pt x="201847" y="122979"/>
                  </a:cubicBezTo>
                  <a:cubicBezTo>
                    <a:pt x="202239" y="120760"/>
                    <a:pt x="202500" y="118410"/>
                    <a:pt x="203022" y="116060"/>
                  </a:cubicBezTo>
                  <a:cubicBezTo>
                    <a:pt x="204850" y="106790"/>
                    <a:pt x="207592" y="97781"/>
                    <a:pt x="210986" y="88903"/>
                  </a:cubicBezTo>
                  <a:cubicBezTo>
                    <a:pt x="212814" y="84464"/>
                    <a:pt x="214511" y="80155"/>
                    <a:pt x="216339" y="75716"/>
                  </a:cubicBezTo>
                  <a:cubicBezTo>
                    <a:pt x="218297" y="71278"/>
                    <a:pt x="220255" y="67101"/>
                    <a:pt x="222083" y="62402"/>
                  </a:cubicBezTo>
                  <a:lnTo>
                    <a:pt x="222083" y="62402"/>
                  </a:lnTo>
                  <a:cubicBezTo>
                    <a:pt x="220255" y="67101"/>
                    <a:pt x="218428" y="71409"/>
                    <a:pt x="216470" y="75847"/>
                  </a:cubicBezTo>
                  <a:cubicBezTo>
                    <a:pt x="214511" y="80155"/>
                    <a:pt x="212814" y="84725"/>
                    <a:pt x="211117" y="89164"/>
                  </a:cubicBezTo>
                  <a:cubicBezTo>
                    <a:pt x="207722" y="98042"/>
                    <a:pt x="204981" y="107312"/>
                    <a:pt x="203153" y="116712"/>
                  </a:cubicBezTo>
                  <a:cubicBezTo>
                    <a:pt x="202761" y="119062"/>
                    <a:pt x="202239" y="121412"/>
                    <a:pt x="202108" y="123763"/>
                  </a:cubicBezTo>
                  <a:cubicBezTo>
                    <a:pt x="201978" y="126113"/>
                    <a:pt x="201586" y="128463"/>
                    <a:pt x="201586" y="130813"/>
                  </a:cubicBezTo>
                  <a:cubicBezTo>
                    <a:pt x="201325" y="135644"/>
                    <a:pt x="201455" y="140474"/>
                    <a:pt x="201325" y="145436"/>
                  </a:cubicBezTo>
                  <a:cubicBezTo>
                    <a:pt x="201466" y="145789"/>
                    <a:pt x="201607" y="146027"/>
                    <a:pt x="201749" y="146027"/>
                  </a:cubicBezTo>
                  <a:cubicBezTo>
                    <a:pt x="201868" y="146027"/>
                    <a:pt x="201988" y="145855"/>
                    <a:pt x="202108" y="145436"/>
                  </a:cubicBezTo>
                  <a:cubicBezTo>
                    <a:pt x="202500" y="142824"/>
                    <a:pt x="202761" y="140344"/>
                    <a:pt x="202761" y="137863"/>
                  </a:cubicBezTo>
                  <a:cubicBezTo>
                    <a:pt x="202892" y="134860"/>
                    <a:pt x="202892" y="130291"/>
                    <a:pt x="203544" y="124546"/>
                  </a:cubicBezTo>
                  <a:cubicBezTo>
                    <a:pt x="204328" y="118018"/>
                    <a:pt x="205633" y="111620"/>
                    <a:pt x="207461" y="105354"/>
                  </a:cubicBezTo>
                  <a:cubicBezTo>
                    <a:pt x="208245" y="101828"/>
                    <a:pt x="209550" y="98303"/>
                    <a:pt x="210725" y="94778"/>
                  </a:cubicBezTo>
                  <a:cubicBezTo>
                    <a:pt x="211770" y="91122"/>
                    <a:pt x="213206" y="87728"/>
                    <a:pt x="214511" y="84333"/>
                  </a:cubicBezTo>
                  <a:cubicBezTo>
                    <a:pt x="215687" y="80939"/>
                    <a:pt x="217253" y="77544"/>
                    <a:pt x="218559" y="74541"/>
                  </a:cubicBezTo>
                  <a:cubicBezTo>
                    <a:pt x="219212" y="72974"/>
                    <a:pt x="219864" y="71408"/>
                    <a:pt x="220517" y="69972"/>
                  </a:cubicBezTo>
                  <a:cubicBezTo>
                    <a:pt x="221170" y="68535"/>
                    <a:pt x="221823" y="67099"/>
                    <a:pt x="222345" y="65663"/>
                  </a:cubicBezTo>
                  <a:cubicBezTo>
                    <a:pt x="226131" y="57568"/>
                    <a:pt x="227829" y="48690"/>
                    <a:pt x="227306" y="39681"/>
                  </a:cubicBezTo>
                  <a:cubicBezTo>
                    <a:pt x="227176" y="38637"/>
                    <a:pt x="227045" y="37462"/>
                    <a:pt x="226784" y="36287"/>
                  </a:cubicBezTo>
                  <a:cubicBezTo>
                    <a:pt x="226654" y="35242"/>
                    <a:pt x="226523" y="34067"/>
                    <a:pt x="226131" y="32892"/>
                  </a:cubicBezTo>
                  <a:cubicBezTo>
                    <a:pt x="224956" y="28453"/>
                    <a:pt x="222998" y="24145"/>
                    <a:pt x="220517" y="20228"/>
                  </a:cubicBezTo>
                  <a:cubicBezTo>
                    <a:pt x="219864" y="19183"/>
                    <a:pt x="219081" y="18400"/>
                    <a:pt x="218298" y="17356"/>
                  </a:cubicBezTo>
                  <a:lnTo>
                    <a:pt x="217253" y="16050"/>
                  </a:lnTo>
                  <a:lnTo>
                    <a:pt x="216078" y="14744"/>
                  </a:lnTo>
                  <a:cubicBezTo>
                    <a:pt x="209550" y="8086"/>
                    <a:pt x="201194" y="3386"/>
                    <a:pt x="192055" y="1297"/>
                  </a:cubicBezTo>
                  <a:cubicBezTo>
                    <a:pt x="188023" y="433"/>
                    <a:pt x="183940" y="1"/>
                    <a:pt x="179863" y="1"/>
                  </a:cubicBezTo>
                  <a:close/>
                </a:path>
              </a:pathLst>
            </a:custGeom>
            <a:solidFill>
              <a:srgbClr val="F0A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0" name="Google Shape;1930;p22"/>
          <p:cNvGrpSpPr/>
          <p:nvPr/>
        </p:nvGrpSpPr>
        <p:grpSpPr>
          <a:xfrm rot="-4453691">
            <a:off x="8100264" y="-557432"/>
            <a:ext cx="1908952" cy="1667525"/>
            <a:chOff x="879525" y="238350"/>
            <a:chExt cx="5929900" cy="5134125"/>
          </a:xfrm>
        </p:grpSpPr>
        <p:sp>
          <p:nvSpPr>
            <p:cNvPr id="1931" name="Google Shape;1931;p22"/>
            <p:cNvSpPr/>
            <p:nvPr/>
          </p:nvSpPr>
          <p:spPr>
            <a:xfrm>
              <a:off x="879525" y="350950"/>
              <a:ext cx="5929900" cy="4895750"/>
            </a:xfrm>
            <a:custGeom>
              <a:rect b="b" l="l" r="r" t="t"/>
              <a:pathLst>
                <a:path extrusionOk="0" h="195830" w="237196">
                  <a:moveTo>
                    <a:pt x="182493" y="0"/>
                  </a:moveTo>
                  <a:cubicBezTo>
                    <a:pt x="160794" y="0"/>
                    <a:pt x="136857" y="13684"/>
                    <a:pt x="125770" y="46667"/>
                  </a:cubicBezTo>
                  <a:cubicBezTo>
                    <a:pt x="112501" y="86475"/>
                    <a:pt x="99703" y="101135"/>
                    <a:pt x="82683" y="101135"/>
                  </a:cubicBezTo>
                  <a:cubicBezTo>
                    <a:pt x="77764" y="101135"/>
                    <a:pt x="72494" y="99911"/>
                    <a:pt x="66757" y="97716"/>
                  </a:cubicBezTo>
                  <a:cubicBezTo>
                    <a:pt x="59909" y="95081"/>
                    <a:pt x="53433" y="93896"/>
                    <a:pt x="47460" y="93896"/>
                  </a:cubicBezTo>
                  <a:cubicBezTo>
                    <a:pt x="17332" y="93896"/>
                    <a:pt x="1" y="124030"/>
                    <a:pt x="12313" y="150071"/>
                  </a:cubicBezTo>
                  <a:cubicBezTo>
                    <a:pt x="19223" y="164795"/>
                    <a:pt x="29540" y="168076"/>
                    <a:pt x="41648" y="168076"/>
                  </a:cubicBezTo>
                  <a:cubicBezTo>
                    <a:pt x="51382" y="168076"/>
                    <a:pt x="62272" y="165955"/>
                    <a:pt x="73479" y="165955"/>
                  </a:cubicBezTo>
                  <a:cubicBezTo>
                    <a:pt x="86528" y="165955"/>
                    <a:pt x="100005" y="168830"/>
                    <a:pt x="112584" y="181275"/>
                  </a:cubicBezTo>
                  <a:cubicBezTo>
                    <a:pt x="123109" y="191650"/>
                    <a:pt x="135906" y="195830"/>
                    <a:pt x="148277" y="195830"/>
                  </a:cubicBezTo>
                  <a:cubicBezTo>
                    <a:pt x="168129" y="195830"/>
                    <a:pt x="186885" y="185066"/>
                    <a:pt x="193400" y="171875"/>
                  </a:cubicBezTo>
                  <a:cubicBezTo>
                    <a:pt x="213115" y="132315"/>
                    <a:pt x="187003" y="136231"/>
                    <a:pt x="220818" y="61420"/>
                  </a:cubicBezTo>
                  <a:cubicBezTo>
                    <a:pt x="237196" y="25134"/>
                    <a:pt x="211900" y="0"/>
                    <a:pt x="182493" y="0"/>
                  </a:cubicBezTo>
                  <a:close/>
                </a:path>
              </a:pathLst>
            </a:custGeom>
            <a:solidFill>
              <a:srgbClr val="5EA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2"/>
            <p:cNvSpPr/>
            <p:nvPr/>
          </p:nvSpPr>
          <p:spPr>
            <a:xfrm>
              <a:off x="945800" y="238350"/>
              <a:ext cx="5695725" cy="5134125"/>
            </a:xfrm>
            <a:custGeom>
              <a:rect b="b" l="l" r="r" t="t"/>
              <a:pathLst>
                <a:path extrusionOk="0" h="205365" w="227829">
                  <a:moveTo>
                    <a:pt x="206027" y="18003"/>
                  </a:moveTo>
                  <a:lnTo>
                    <a:pt x="206027" y="18003"/>
                  </a:lnTo>
                  <a:cubicBezTo>
                    <a:pt x="208273" y="19839"/>
                    <a:pt x="210274" y="21959"/>
                    <a:pt x="212031" y="24275"/>
                  </a:cubicBezTo>
                  <a:lnTo>
                    <a:pt x="210464" y="22056"/>
                  </a:lnTo>
                  <a:lnTo>
                    <a:pt x="208506" y="20097"/>
                  </a:lnTo>
                  <a:cubicBezTo>
                    <a:pt x="207853" y="19445"/>
                    <a:pt x="207070" y="18922"/>
                    <a:pt x="206417" y="18270"/>
                  </a:cubicBezTo>
                  <a:cubicBezTo>
                    <a:pt x="206283" y="18181"/>
                    <a:pt x="206154" y="18092"/>
                    <a:pt x="206027" y="18003"/>
                  </a:cubicBezTo>
                  <a:close/>
                  <a:moveTo>
                    <a:pt x="180437" y="1544"/>
                  </a:moveTo>
                  <a:cubicBezTo>
                    <a:pt x="180872" y="1544"/>
                    <a:pt x="181307" y="1548"/>
                    <a:pt x="181741" y="1558"/>
                  </a:cubicBezTo>
                  <a:cubicBezTo>
                    <a:pt x="188008" y="1819"/>
                    <a:pt x="194144" y="3255"/>
                    <a:pt x="199889" y="5605"/>
                  </a:cubicBezTo>
                  <a:cubicBezTo>
                    <a:pt x="205633" y="8086"/>
                    <a:pt x="210856" y="11611"/>
                    <a:pt x="215164" y="16181"/>
                  </a:cubicBezTo>
                  <a:cubicBezTo>
                    <a:pt x="219473" y="20881"/>
                    <a:pt x="222606" y="26495"/>
                    <a:pt x="224304" y="32501"/>
                  </a:cubicBezTo>
                  <a:cubicBezTo>
                    <a:pt x="224695" y="33806"/>
                    <a:pt x="224956" y="34981"/>
                    <a:pt x="225087" y="36287"/>
                  </a:cubicBezTo>
                  <a:cubicBezTo>
                    <a:pt x="225146" y="36584"/>
                    <a:pt x="225199" y="36875"/>
                    <a:pt x="225247" y="37162"/>
                  </a:cubicBezTo>
                  <a:lnTo>
                    <a:pt x="225247" y="37162"/>
                  </a:lnTo>
                  <a:cubicBezTo>
                    <a:pt x="225195" y="36909"/>
                    <a:pt x="225141" y="36660"/>
                    <a:pt x="225087" y="36417"/>
                  </a:cubicBezTo>
                  <a:cubicBezTo>
                    <a:pt x="224956" y="35112"/>
                    <a:pt x="224695" y="33806"/>
                    <a:pt x="224304" y="32631"/>
                  </a:cubicBezTo>
                  <a:cubicBezTo>
                    <a:pt x="222606" y="26495"/>
                    <a:pt x="219342" y="20881"/>
                    <a:pt x="214903" y="16181"/>
                  </a:cubicBezTo>
                  <a:cubicBezTo>
                    <a:pt x="210595" y="11611"/>
                    <a:pt x="205242" y="8086"/>
                    <a:pt x="199366" y="5736"/>
                  </a:cubicBezTo>
                  <a:cubicBezTo>
                    <a:pt x="193028" y="3172"/>
                    <a:pt x="186263" y="1890"/>
                    <a:pt x="179494" y="1890"/>
                  </a:cubicBezTo>
                  <a:cubicBezTo>
                    <a:pt x="173853" y="1890"/>
                    <a:pt x="168210" y="2780"/>
                    <a:pt x="162810" y="4561"/>
                  </a:cubicBezTo>
                  <a:cubicBezTo>
                    <a:pt x="156934" y="6388"/>
                    <a:pt x="151320" y="9261"/>
                    <a:pt x="146228" y="12786"/>
                  </a:cubicBezTo>
                  <a:cubicBezTo>
                    <a:pt x="141398" y="16442"/>
                    <a:pt x="136959" y="20750"/>
                    <a:pt x="133172" y="25581"/>
                  </a:cubicBezTo>
                  <a:cubicBezTo>
                    <a:pt x="131644" y="27547"/>
                    <a:pt x="130115" y="29604"/>
                    <a:pt x="128739" y="31752"/>
                  </a:cubicBezTo>
                  <a:lnTo>
                    <a:pt x="128739" y="31752"/>
                  </a:lnTo>
                  <a:lnTo>
                    <a:pt x="129386" y="30673"/>
                  </a:lnTo>
                  <a:cubicBezTo>
                    <a:pt x="129778" y="30020"/>
                    <a:pt x="130300" y="29367"/>
                    <a:pt x="130692" y="28714"/>
                  </a:cubicBezTo>
                  <a:lnTo>
                    <a:pt x="133433" y="25059"/>
                  </a:lnTo>
                  <a:cubicBezTo>
                    <a:pt x="137350" y="20228"/>
                    <a:pt x="141789" y="15919"/>
                    <a:pt x="146751" y="12264"/>
                  </a:cubicBezTo>
                  <a:cubicBezTo>
                    <a:pt x="151842" y="8739"/>
                    <a:pt x="157457" y="5997"/>
                    <a:pt x="163462" y="4169"/>
                  </a:cubicBezTo>
                  <a:cubicBezTo>
                    <a:pt x="168922" y="2349"/>
                    <a:pt x="174720" y="1544"/>
                    <a:pt x="180437" y="1544"/>
                  </a:cubicBezTo>
                  <a:close/>
                  <a:moveTo>
                    <a:pt x="225608" y="40063"/>
                  </a:moveTo>
                  <a:cubicBezTo>
                    <a:pt x="225608" y="40067"/>
                    <a:pt x="225609" y="40070"/>
                    <a:pt x="225609" y="40073"/>
                  </a:cubicBezTo>
                  <a:lnTo>
                    <a:pt x="225740" y="43859"/>
                  </a:lnTo>
                  <a:lnTo>
                    <a:pt x="225735" y="43990"/>
                  </a:lnTo>
                  <a:lnTo>
                    <a:pt x="225609" y="40204"/>
                  </a:lnTo>
                  <a:cubicBezTo>
                    <a:pt x="225609" y="40157"/>
                    <a:pt x="225609" y="40110"/>
                    <a:pt x="225608" y="40063"/>
                  </a:cubicBezTo>
                  <a:close/>
                  <a:moveTo>
                    <a:pt x="127845" y="33228"/>
                  </a:moveTo>
                  <a:cubicBezTo>
                    <a:pt x="127202" y="34465"/>
                    <a:pt x="126349" y="35702"/>
                    <a:pt x="125730" y="36940"/>
                  </a:cubicBezTo>
                  <a:lnTo>
                    <a:pt x="123772" y="40987"/>
                  </a:lnTo>
                  <a:lnTo>
                    <a:pt x="122728" y="43076"/>
                  </a:lnTo>
                  <a:lnTo>
                    <a:pt x="121944" y="45165"/>
                  </a:lnTo>
                  <a:lnTo>
                    <a:pt x="120671" y="48298"/>
                  </a:lnTo>
                  <a:lnTo>
                    <a:pt x="121944" y="44904"/>
                  </a:lnTo>
                  <a:cubicBezTo>
                    <a:pt x="122205" y="44121"/>
                    <a:pt x="122466" y="43468"/>
                    <a:pt x="122858" y="42684"/>
                  </a:cubicBezTo>
                  <a:lnTo>
                    <a:pt x="123772" y="40726"/>
                  </a:lnTo>
                  <a:lnTo>
                    <a:pt x="125861" y="36548"/>
                  </a:lnTo>
                  <a:cubicBezTo>
                    <a:pt x="126414" y="35441"/>
                    <a:pt x="127155" y="34334"/>
                    <a:pt x="127845" y="33228"/>
                  </a:cubicBezTo>
                  <a:close/>
                  <a:moveTo>
                    <a:pt x="225723" y="44365"/>
                  </a:moveTo>
                  <a:lnTo>
                    <a:pt x="225609" y="47776"/>
                  </a:lnTo>
                  <a:cubicBezTo>
                    <a:pt x="225479" y="48951"/>
                    <a:pt x="225348" y="50257"/>
                    <a:pt x="225087" y="51432"/>
                  </a:cubicBezTo>
                  <a:cubicBezTo>
                    <a:pt x="224826" y="52738"/>
                    <a:pt x="224695" y="54043"/>
                    <a:pt x="224304" y="55218"/>
                  </a:cubicBezTo>
                  <a:cubicBezTo>
                    <a:pt x="224565" y="54043"/>
                    <a:pt x="224826" y="52868"/>
                    <a:pt x="224956" y="51562"/>
                  </a:cubicBezTo>
                  <a:lnTo>
                    <a:pt x="225348" y="49735"/>
                  </a:lnTo>
                  <a:cubicBezTo>
                    <a:pt x="225479" y="49082"/>
                    <a:pt x="225479" y="48429"/>
                    <a:pt x="225479" y="47907"/>
                  </a:cubicBezTo>
                  <a:lnTo>
                    <a:pt x="225723" y="44365"/>
                  </a:lnTo>
                  <a:close/>
                  <a:moveTo>
                    <a:pt x="118815" y="53361"/>
                  </a:moveTo>
                  <a:lnTo>
                    <a:pt x="118815" y="53361"/>
                  </a:lnTo>
                  <a:cubicBezTo>
                    <a:pt x="118357" y="54687"/>
                    <a:pt x="117899" y="55997"/>
                    <a:pt x="117375" y="57307"/>
                  </a:cubicBezTo>
                  <a:lnTo>
                    <a:pt x="118815" y="53361"/>
                  </a:lnTo>
                  <a:close/>
                  <a:moveTo>
                    <a:pt x="178999" y="7417"/>
                  </a:moveTo>
                  <a:cubicBezTo>
                    <a:pt x="181891" y="7417"/>
                    <a:pt x="184798" y="7683"/>
                    <a:pt x="187616" y="8216"/>
                  </a:cubicBezTo>
                  <a:cubicBezTo>
                    <a:pt x="194405" y="9261"/>
                    <a:pt x="200803" y="11872"/>
                    <a:pt x="206286" y="16050"/>
                  </a:cubicBezTo>
                  <a:cubicBezTo>
                    <a:pt x="211509" y="19967"/>
                    <a:pt x="215556" y="25320"/>
                    <a:pt x="217906" y="31456"/>
                  </a:cubicBezTo>
                  <a:cubicBezTo>
                    <a:pt x="218522" y="33158"/>
                    <a:pt x="218997" y="34900"/>
                    <a:pt x="219339" y="36666"/>
                  </a:cubicBezTo>
                  <a:lnTo>
                    <a:pt x="219339" y="36666"/>
                  </a:lnTo>
                  <a:cubicBezTo>
                    <a:pt x="218667" y="33287"/>
                    <a:pt x="217483" y="30031"/>
                    <a:pt x="215817" y="27017"/>
                  </a:cubicBezTo>
                  <a:cubicBezTo>
                    <a:pt x="212945" y="22056"/>
                    <a:pt x="208897" y="17747"/>
                    <a:pt x="204067" y="14744"/>
                  </a:cubicBezTo>
                  <a:cubicBezTo>
                    <a:pt x="196724" y="10010"/>
                    <a:pt x="188167" y="7564"/>
                    <a:pt x="179558" y="7564"/>
                  </a:cubicBezTo>
                  <a:cubicBezTo>
                    <a:pt x="176532" y="7564"/>
                    <a:pt x="173500" y="7866"/>
                    <a:pt x="170513" y="8477"/>
                  </a:cubicBezTo>
                  <a:cubicBezTo>
                    <a:pt x="164637" y="9522"/>
                    <a:pt x="159023" y="11741"/>
                    <a:pt x="153931" y="14744"/>
                  </a:cubicBezTo>
                  <a:cubicBezTo>
                    <a:pt x="148840" y="17747"/>
                    <a:pt x="144270" y="21664"/>
                    <a:pt x="140484" y="26234"/>
                  </a:cubicBezTo>
                  <a:lnTo>
                    <a:pt x="139048" y="27800"/>
                  </a:lnTo>
                  <a:cubicBezTo>
                    <a:pt x="138525" y="28323"/>
                    <a:pt x="138003" y="28975"/>
                    <a:pt x="137611" y="29628"/>
                  </a:cubicBezTo>
                  <a:lnTo>
                    <a:pt x="135000" y="33284"/>
                  </a:lnTo>
                  <a:cubicBezTo>
                    <a:pt x="134086" y="34459"/>
                    <a:pt x="133433" y="35765"/>
                    <a:pt x="132650" y="37070"/>
                  </a:cubicBezTo>
                  <a:lnTo>
                    <a:pt x="131475" y="39029"/>
                  </a:lnTo>
                  <a:cubicBezTo>
                    <a:pt x="131083" y="39681"/>
                    <a:pt x="130822" y="40334"/>
                    <a:pt x="130431" y="41118"/>
                  </a:cubicBezTo>
                  <a:lnTo>
                    <a:pt x="128603" y="45165"/>
                  </a:lnTo>
                  <a:cubicBezTo>
                    <a:pt x="127950" y="46471"/>
                    <a:pt x="127428" y="47907"/>
                    <a:pt x="126905" y="49343"/>
                  </a:cubicBezTo>
                  <a:cubicBezTo>
                    <a:pt x="125861" y="52085"/>
                    <a:pt x="124816" y="55088"/>
                    <a:pt x="123772" y="58091"/>
                  </a:cubicBezTo>
                  <a:cubicBezTo>
                    <a:pt x="121552" y="63966"/>
                    <a:pt x="119333" y="69841"/>
                    <a:pt x="116722" y="75455"/>
                  </a:cubicBezTo>
                  <a:cubicBezTo>
                    <a:pt x="114111" y="81200"/>
                    <a:pt x="110977" y="86814"/>
                    <a:pt x="107321" y="92036"/>
                  </a:cubicBezTo>
                  <a:cubicBezTo>
                    <a:pt x="113327" y="82897"/>
                    <a:pt x="118288" y="73105"/>
                    <a:pt x="121814" y="62791"/>
                  </a:cubicBezTo>
                  <a:cubicBezTo>
                    <a:pt x="123903" y="57699"/>
                    <a:pt x="125469" y="52215"/>
                    <a:pt x="127428" y="47385"/>
                  </a:cubicBezTo>
                  <a:lnTo>
                    <a:pt x="128211" y="45426"/>
                  </a:lnTo>
                  <a:cubicBezTo>
                    <a:pt x="128472" y="44773"/>
                    <a:pt x="128733" y="44251"/>
                    <a:pt x="128994" y="43598"/>
                  </a:cubicBezTo>
                  <a:lnTo>
                    <a:pt x="130692" y="39943"/>
                  </a:lnTo>
                  <a:cubicBezTo>
                    <a:pt x="131345" y="38768"/>
                    <a:pt x="131997" y="37592"/>
                    <a:pt x="132650" y="36417"/>
                  </a:cubicBezTo>
                  <a:cubicBezTo>
                    <a:pt x="133303" y="35242"/>
                    <a:pt x="133956" y="34067"/>
                    <a:pt x="134739" y="33023"/>
                  </a:cubicBezTo>
                  <a:cubicBezTo>
                    <a:pt x="136175" y="30803"/>
                    <a:pt x="137873" y="28584"/>
                    <a:pt x="139570" y="26625"/>
                  </a:cubicBezTo>
                  <a:cubicBezTo>
                    <a:pt x="140484" y="25711"/>
                    <a:pt x="141267" y="24536"/>
                    <a:pt x="142312" y="23622"/>
                  </a:cubicBezTo>
                  <a:lnTo>
                    <a:pt x="145053" y="21011"/>
                  </a:lnTo>
                  <a:cubicBezTo>
                    <a:pt x="148970" y="17486"/>
                    <a:pt x="153409" y="14483"/>
                    <a:pt x="158109" y="12264"/>
                  </a:cubicBezTo>
                  <a:cubicBezTo>
                    <a:pt x="162810" y="10044"/>
                    <a:pt x="167771" y="8608"/>
                    <a:pt x="172863" y="7825"/>
                  </a:cubicBezTo>
                  <a:cubicBezTo>
                    <a:pt x="174876" y="7553"/>
                    <a:pt x="176934" y="7417"/>
                    <a:pt x="178999" y="7417"/>
                  </a:cubicBezTo>
                  <a:close/>
                  <a:moveTo>
                    <a:pt x="23240" y="110054"/>
                  </a:moveTo>
                  <a:lnTo>
                    <a:pt x="23240" y="110054"/>
                  </a:lnTo>
                  <a:cubicBezTo>
                    <a:pt x="23203" y="110129"/>
                    <a:pt x="23176" y="110194"/>
                    <a:pt x="23170" y="110238"/>
                  </a:cubicBezTo>
                  <a:lnTo>
                    <a:pt x="23170" y="110238"/>
                  </a:lnTo>
                  <a:cubicBezTo>
                    <a:pt x="23161" y="110214"/>
                    <a:pt x="23191" y="110152"/>
                    <a:pt x="23240" y="110054"/>
                  </a:cubicBezTo>
                  <a:close/>
                  <a:moveTo>
                    <a:pt x="179863" y="1"/>
                  </a:moveTo>
                  <a:cubicBezTo>
                    <a:pt x="174698" y="1"/>
                    <a:pt x="169541" y="694"/>
                    <a:pt x="164507" y="2080"/>
                  </a:cubicBezTo>
                  <a:cubicBezTo>
                    <a:pt x="155629" y="4561"/>
                    <a:pt x="147403" y="9000"/>
                    <a:pt x="140484" y="15136"/>
                  </a:cubicBezTo>
                  <a:cubicBezTo>
                    <a:pt x="133825" y="21272"/>
                    <a:pt x="128342" y="28453"/>
                    <a:pt x="124164" y="36548"/>
                  </a:cubicBezTo>
                  <a:cubicBezTo>
                    <a:pt x="123250" y="38506"/>
                    <a:pt x="122205" y="40595"/>
                    <a:pt x="121291" y="42554"/>
                  </a:cubicBezTo>
                  <a:lnTo>
                    <a:pt x="118941" y="48821"/>
                  </a:lnTo>
                  <a:cubicBezTo>
                    <a:pt x="117375" y="52738"/>
                    <a:pt x="116200" y="56524"/>
                    <a:pt x="114633" y="60441"/>
                  </a:cubicBezTo>
                  <a:cubicBezTo>
                    <a:pt x="111891" y="67752"/>
                    <a:pt x="108496" y="74933"/>
                    <a:pt x="104580" y="81853"/>
                  </a:cubicBezTo>
                  <a:cubicBezTo>
                    <a:pt x="101838" y="86553"/>
                    <a:pt x="98574" y="90861"/>
                    <a:pt x="94657" y="94517"/>
                  </a:cubicBezTo>
                  <a:cubicBezTo>
                    <a:pt x="91132" y="97781"/>
                    <a:pt x="86562" y="99739"/>
                    <a:pt x="81862" y="100131"/>
                  </a:cubicBezTo>
                  <a:cubicBezTo>
                    <a:pt x="81332" y="100158"/>
                    <a:pt x="80803" y="100171"/>
                    <a:pt x="80275" y="100171"/>
                  </a:cubicBezTo>
                  <a:cubicBezTo>
                    <a:pt x="75610" y="100171"/>
                    <a:pt x="71071" y="99149"/>
                    <a:pt x="66848" y="97389"/>
                  </a:cubicBezTo>
                  <a:lnTo>
                    <a:pt x="62409" y="95823"/>
                  </a:lnTo>
                  <a:cubicBezTo>
                    <a:pt x="60842" y="95431"/>
                    <a:pt x="59275" y="95039"/>
                    <a:pt x="57708" y="94517"/>
                  </a:cubicBezTo>
                  <a:cubicBezTo>
                    <a:pt x="54444" y="93734"/>
                    <a:pt x="51311" y="93342"/>
                    <a:pt x="48047" y="93081"/>
                  </a:cubicBezTo>
                  <a:cubicBezTo>
                    <a:pt x="46915" y="93037"/>
                    <a:pt x="45798" y="93008"/>
                    <a:pt x="44691" y="93008"/>
                  </a:cubicBezTo>
                  <a:cubicBezTo>
                    <a:pt x="42476" y="93008"/>
                    <a:pt x="40300" y="93124"/>
                    <a:pt x="38124" y="93472"/>
                  </a:cubicBezTo>
                  <a:cubicBezTo>
                    <a:pt x="34730" y="93995"/>
                    <a:pt x="31466" y="94778"/>
                    <a:pt x="28332" y="95953"/>
                  </a:cubicBezTo>
                  <a:cubicBezTo>
                    <a:pt x="25068" y="97259"/>
                    <a:pt x="22065" y="98825"/>
                    <a:pt x="19324" y="100653"/>
                  </a:cubicBezTo>
                  <a:cubicBezTo>
                    <a:pt x="16582" y="102612"/>
                    <a:pt x="13971" y="104831"/>
                    <a:pt x="11751" y="107442"/>
                  </a:cubicBezTo>
                  <a:cubicBezTo>
                    <a:pt x="7182" y="112404"/>
                    <a:pt x="3918" y="118410"/>
                    <a:pt x="2220" y="124938"/>
                  </a:cubicBezTo>
                  <a:cubicBezTo>
                    <a:pt x="392" y="131466"/>
                    <a:pt x="1" y="138255"/>
                    <a:pt x="1176" y="144783"/>
                  </a:cubicBezTo>
                  <a:cubicBezTo>
                    <a:pt x="1959" y="149353"/>
                    <a:pt x="3395" y="153792"/>
                    <a:pt x="5484" y="157839"/>
                  </a:cubicBezTo>
                  <a:cubicBezTo>
                    <a:pt x="7573" y="162147"/>
                    <a:pt x="10446" y="166064"/>
                    <a:pt x="13971" y="169328"/>
                  </a:cubicBezTo>
                  <a:cubicBezTo>
                    <a:pt x="17626" y="172723"/>
                    <a:pt x="22065" y="175073"/>
                    <a:pt x="27027" y="176248"/>
                  </a:cubicBezTo>
                  <a:cubicBezTo>
                    <a:pt x="31017" y="177187"/>
                    <a:pt x="35219" y="177704"/>
                    <a:pt x="39347" y="177704"/>
                  </a:cubicBezTo>
                  <a:cubicBezTo>
                    <a:pt x="39811" y="177704"/>
                    <a:pt x="40274" y="177697"/>
                    <a:pt x="40736" y="177684"/>
                  </a:cubicBezTo>
                  <a:cubicBezTo>
                    <a:pt x="49614" y="177423"/>
                    <a:pt x="57839" y="176117"/>
                    <a:pt x="65673" y="175726"/>
                  </a:cubicBezTo>
                  <a:cubicBezTo>
                    <a:pt x="67169" y="175626"/>
                    <a:pt x="68665" y="175583"/>
                    <a:pt x="70161" y="175583"/>
                  </a:cubicBezTo>
                  <a:cubicBezTo>
                    <a:pt x="72582" y="175583"/>
                    <a:pt x="75002" y="175695"/>
                    <a:pt x="77423" y="175856"/>
                  </a:cubicBezTo>
                  <a:cubicBezTo>
                    <a:pt x="81079" y="176248"/>
                    <a:pt x="84734" y="177031"/>
                    <a:pt x="88260" y="178206"/>
                  </a:cubicBezTo>
                  <a:cubicBezTo>
                    <a:pt x="95179" y="180426"/>
                    <a:pt x="101316" y="184343"/>
                    <a:pt x="106538" y="189565"/>
                  </a:cubicBezTo>
                  <a:cubicBezTo>
                    <a:pt x="112544" y="195571"/>
                    <a:pt x="119986" y="200141"/>
                    <a:pt x="128211" y="202752"/>
                  </a:cubicBezTo>
                  <a:cubicBezTo>
                    <a:pt x="133720" y="204526"/>
                    <a:pt x="139495" y="205365"/>
                    <a:pt x="145299" y="205365"/>
                  </a:cubicBezTo>
                  <a:cubicBezTo>
                    <a:pt x="147611" y="205365"/>
                    <a:pt x="149928" y="205232"/>
                    <a:pt x="152234" y="204971"/>
                  </a:cubicBezTo>
                  <a:cubicBezTo>
                    <a:pt x="159676" y="204188"/>
                    <a:pt x="166857" y="201968"/>
                    <a:pt x="173516" y="198443"/>
                  </a:cubicBezTo>
                  <a:cubicBezTo>
                    <a:pt x="178346" y="195963"/>
                    <a:pt x="182785" y="192829"/>
                    <a:pt x="186572" y="189043"/>
                  </a:cubicBezTo>
                  <a:cubicBezTo>
                    <a:pt x="189052" y="186562"/>
                    <a:pt x="191011" y="183821"/>
                    <a:pt x="192577" y="180818"/>
                  </a:cubicBezTo>
                  <a:cubicBezTo>
                    <a:pt x="192969" y="179904"/>
                    <a:pt x="193361" y="179120"/>
                    <a:pt x="193752" y="178206"/>
                  </a:cubicBezTo>
                  <a:cubicBezTo>
                    <a:pt x="193883" y="177815"/>
                    <a:pt x="193883" y="177293"/>
                    <a:pt x="194014" y="176901"/>
                  </a:cubicBezTo>
                  <a:cubicBezTo>
                    <a:pt x="193963" y="176700"/>
                    <a:pt x="193874" y="176595"/>
                    <a:pt x="193746" y="176595"/>
                  </a:cubicBezTo>
                  <a:cubicBezTo>
                    <a:pt x="193542" y="176595"/>
                    <a:pt x="193240" y="176861"/>
                    <a:pt x="192838" y="177423"/>
                  </a:cubicBezTo>
                  <a:cubicBezTo>
                    <a:pt x="189705" y="181732"/>
                    <a:pt x="186049" y="185387"/>
                    <a:pt x="181871" y="188521"/>
                  </a:cubicBezTo>
                  <a:cubicBezTo>
                    <a:pt x="173777" y="194265"/>
                    <a:pt x="164376" y="197921"/>
                    <a:pt x="154584" y="199227"/>
                  </a:cubicBezTo>
                  <a:lnTo>
                    <a:pt x="154454" y="198443"/>
                  </a:lnTo>
                  <a:cubicBezTo>
                    <a:pt x="159284" y="197660"/>
                    <a:pt x="163854" y="196354"/>
                    <a:pt x="168293" y="194396"/>
                  </a:cubicBezTo>
                  <a:cubicBezTo>
                    <a:pt x="170904" y="193221"/>
                    <a:pt x="173646" y="191785"/>
                    <a:pt x="175996" y="190087"/>
                  </a:cubicBezTo>
                  <a:cubicBezTo>
                    <a:pt x="177302" y="189174"/>
                    <a:pt x="178607" y="188260"/>
                    <a:pt x="179652" y="187085"/>
                  </a:cubicBezTo>
                  <a:cubicBezTo>
                    <a:pt x="180305" y="186432"/>
                    <a:pt x="180696" y="186040"/>
                    <a:pt x="180696" y="185779"/>
                  </a:cubicBezTo>
                  <a:cubicBezTo>
                    <a:pt x="180725" y="185581"/>
                    <a:pt x="180569" y="185518"/>
                    <a:pt x="180326" y="185518"/>
                  </a:cubicBezTo>
                  <a:cubicBezTo>
                    <a:pt x="179899" y="185518"/>
                    <a:pt x="179203" y="185713"/>
                    <a:pt x="178766" y="185713"/>
                  </a:cubicBezTo>
                  <a:cubicBezTo>
                    <a:pt x="178306" y="185713"/>
                    <a:pt x="178134" y="185496"/>
                    <a:pt x="178868" y="184604"/>
                  </a:cubicBezTo>
                  <a:lnTo>
                    <a:pt x="178868" y="184604"/>
                  </a:lnTo>
                  <a:cubicBezTo>
                    <a:pt x="170252" y="191524"/>
                    <a:pt x="159546" y="195571"/>
                    <a:pt x="148578" y="195963"/>
                  </a:cubicBezTo>
                  <a:cubicBezTo>
                    <a:pt x="147699" y="196016"/>
                    <a:pt x="146820" y="196042"/>
                    <a:pt x="145943" y="196042"/>
                  </a:cubicBezTo>
                  <a:cubicBezTo>
                    <a:pt x="136018" y="196042"/>
                    <a:pt x="126337" y="192670"/>
                    <a:pt x="118419" y="186432"/>
                  </a:cubicBezTo>
                  <a:cubicBezTo>
                    <a:pt x="117375" y="185648"/>
                    <a:pt x="116069" y="184604"/>
                    <a:pt x="114763" y="183298"/>
                  </a:cubicBezTo>
                  <a:lnTo>
                    <a:pt x="109802" y="178859"/>
                  </a:lnTo>
                  <a:cubicBezTo>
                    <a:pt x="106538" y="175987"/>
                    <a:pt x="102882" y="173637"/>
                    <a:pt x="99096" y="171678"/>
                  </a:cubicBezTo>
                  <a:cubicBezTo>
                    <a:pt x="94788" y="169459"/>
                    <a:pt x="90218" y="167892"/>
                    <a:pt x="85648" y="166978"/>
                  </a:cubicBezTo>
                  <a:cubicBezTo>
                    <a:pt x="81079" y="165934"/>
                    <a:pt x="76379" y="165542"/>
                    <a:pt x="71809" y="165542"/>
                  </a:cubicBezTo>
                  <a:cubicBezTo>
                    <a:pt x="71379" y="165536"/>
                    <a:pt x="70950" y="165533"/>
                    <a:pt x="70521" y="165533"/>
                  </a:cubicBezTo>
                  <a:cubicBezTo>
                    <a:pt x="61847" y="165533"/>
                    <a:pt x="53535" y="166748"/>
                    <a:pt x="45697" y="167370"/>
                  </a:cubicBezTo>
                  <a:cubicBezTo>
                    <a:pt x="43592" y="167504"/>
                    <a:pt x="41504" y="167594"/>
                    <a:pt x="39466" y="167594"/>
                  </a:cubicBezTo>
                  <a:cubicBezTo>
                    <a:pt x="33541" y="167594"/>
                    <a:pt x="28037" y="166826"/>
                    <a:pt x="23763" y="164106"/>
                  </a:cubicBezTo>
                  <a:cubicBezTo>
                    <a:pt x="20760" y="162147"/>
                    <a:pt x="18279" y="159536"/>
                    <a:pt x="16451" y="156533"/>
                  </a:cubicBezTo>
                  <a:cubicBezTo>
                    <a:pt x="14493" y="153400"/>
                    <a:pt x="12926" y="150005"/>
                    <a:pt x="12012" y="146350"/>
                  </a:cubicBezTo>
                  <a:cubicBezTo>
                    <a:pt x="9923" y="139169"/>
                    <a:pt x="10315" y="131466"/>
                    <a:pt x="12926" y="124546"/>
                  </a:cubicBezTo>
                  <a:cubicBezTo>
                    <a:pt x="15668" y="117626"/>
                    <a:pt x="20629" y="111751"/>
                    <a:pt x="27027" y="107965"/>
                  </a:cubicBezTo>
                  <a:cubicBezTo>
                    <a:pt x="32353" y="104812"/>
                    <a:pt x="38403" y="103199"/>
                    <a:pt x="44575" y="103199"/>
                  </a:cubicBezTo>
                  <a:cubicBezTo>
                    <a:pt x="45816" y="103199"/>
                    <a:pt x="47062" y="103264"/>
                    <a:pt x="48308" y="103395"/>
                  </a:cubicBezTo>
                  <a:cubicBezTo>
                    <a:pt x="52094" y="103656"/>
                    <a:pt x="55881" y="104440"/>
                    <a:pt x="59536" y="105615"/>
                  </a:cubicBezTo>
                  <a:lnTo>
                    <a:pt x="65412" y="107704"/>
                  </a:lnTo>
                  <a:cubicBezTo>
                    <a:pt x="67500" y="108487"/>
                    <a:pt x="69720" y="109140"/>
                    <a:pt x="71940" y="109531"/>
                  </a:cubicBezTo>
                  <a:cubicBezTo>
                    <a:pt x="74524" y="110106"/>
                    <a:pt x="77187" y="110404"/>
                    <a:pt x="79843" y="110404"/>
                  </a:cubicBezTo>
                  <a:cubicBezTo>
                    <a:pt x="82017" y="110404"/>
                    <a:pt x="84185" y="110204"/>
                    <a:pt x="86301" y="109793"/>
                  </a:cubicBezTo>
                  <a:cubicBezTo>
                    <a:pt x="88782" y="109270"/>
                    <a:pt x="91132" y="108487"/>
                    <a:pt x="93351" y="107442"/>
                  </a:cubicBezTo>
                  <a:cubicBezTo>
                    <a:pt x="95571" y="106398"/>
                    <a:pt x="97660" y="105092"/>
                    <a:pt x="99488" y="103526"/>
                  </a:cubicBezTo>
                  <a:cubicBezTo>
                    <a:pt x="103143" y="100523"/>
                    <a:pt x="106277" y="97128"/>
                    <a:pt x="108888" y="93342"/>
                  </a:cubicBezTo>
                  <a:cubicBezTo>
                    <a:pt x="111499" y="89817"/>
                    <a:pt x="113719" y="86031"/>
                    <a:pt x="115677" y="82114"/>
                  </a:cubicBezTo>
                  <a:cubicBezTo>
                    <a:pt x="119594" y="74411"/>
                    <a:pt x="122858" y="66446"/>
                    <a:pt x="125730" y="58352"/>
                  </a:cubicBezTo>
                  <a:lnTo>
                    <a:pt x="127819" y="52346"/>
                  </a:lnTo>
                  <a:lnTo>
                    <a:pt x="129908" y="46862"/>
                  </a:lnTo>
                  <a:cubicBezTo>
                    <a:pt x="131475" y="43207"/>
                    <a:pt x="133172" y="39681"/>
                    <a:pt x="135261" y="36287"/>
                  </a:cubicBezTo>
                  <a:cubicBezTo>
                    <a:pt x="139178" y="29628"/>
                    <a:pt x="144531" y="23753"/>
                    <a:pt x="150667" y="19183"/>
                  </a:cubicBezTo>
                  <a:cubicBezTo>
                    <a:pt x="156804" y="14483"/>
                    <a:pt x="163985" y="11480"/>
                    <a:pt x="171557" y="10175"/>
                  </a:cubicBezTo>
                  <a:lnTo>
                    <a:pt x="172993" y="9914"/>
                  </a:lnTo>
                  <a:lnTo>
                    <a:pt x="174429" y="9652"/>
                  </a:lnTo>
                  <a:lnTo>
                    <a:pt x="177171" y="9391"/>
                  </a:lnTo>
                  <a:lnTo>
                    <a:pt x="181480" y="9391"/>
                  </a:lnTo>
                  <a:cubicBezTo>
                    <a:pt x="182002" y="9391"/>
                    <a:pt x="182524" y="9522"/>
                    <a:pt x="182916" y="9522"/>
                  </a:cubicBezTo>
                  <a:lnTo>
                    <a:pt x="185788" y="9783"/>
                  </a:lnTo>
                  <a:lnTo>
                    <a:pt x="188661" y="10305"/>
                  </a:lnTo>
                  <a:lnTo>
                    <a:pt x="190097" y="10436"/>
                  </a:lnTo>
                  <a:lnTo>
                    <a:pt x="191402" y="10828"/>
                  </a:lnTo>
                  <a:lnTo>
                    <a:pt x="194144" y="11611"/>
                  </a:lnTo>
                  <a:cubicBezTo>
                    <a:pt x="197669" y="12917"/>
                    <a:pt x="201064" y="14614"/>
                    <a:pt x="204197" y="16703"/>
                  </a:cubicBezTo>
                  <a:cubicBezTo>
                    <a:pt x="204847" y="17136"/>
                    <a:pt x="205407" y="17570"/>
                    <a:pt x="206027" y="18003"/>
                  </a:cubicBezTo>
                  <a:lnTo>
                    <a:pt x="206027" y="18003"/>
                  </a:lnTo>
                  <a:cubicBezTo>
                    <a:pt x="204602" y="16838"/>
                    <a:pt x="203078" y="15787"/>
                    <a:pt x="201455" y="14875"/>
                  </a:cubicBezTo>
                  <a:cubicBezTo>
                    <a:pt x="197278" y="12525"/>
                    <a:pt x="192708" y="10828"/>
                    <a:pt x="187877" y="9914"/>
                  </a:cubicBezTo>
                  <a:cubicBezTo>
                    <a:pt x="185134" y="9469"/>
                    <a:pt x="182392" y="9235"/>
                    <a:pt x="179649" y="9235"/>
                  </a:cubicBezTo>
                  <a:cubicBezTo>
                    <a:pt x="177561" y="9235"/>
                    <a:pt x="175473" y="9370"/>
                    <a:pt x="173385" y="9652"/>
                  </a:cubicBezTo>
                  <a:cubicBezTo>
                    <a:pt x="168554" y="10305"/>
                    <a:pt x="163854" y="11741"/>
                    <a:pt x="159415" y="13700"/>
                  </a:cubicBezTo>
                  <a:cubicBezTo>
                    <a:pt x="154976" y="15789"/>
                    <a:pt x="150929" y="18400"/>
                    <a:pt x="147142" y="21664"/>
                  </a:cubicBezTo>
                  <a:lnTo>
                    <a:pt x="144531" y="24145"/>
                  </a:lnTo>
                  <a:lnTo>
                    <a:pt x="143226" y="25450"/>
                  </a:lnTo>
                  <a:lnTo>
                    <a:pt x="141920" y="26756"/>
                  </a:lnTo>
                  <a:lnTo>
                    <a:pt x="139570" y="29628"/>
                  </a:lnTo>
                  <a:lnTo>
                    <a:pt x="137350" y="32631"/>
                  </a:lnTo>
                  <a:cubicBezTo>
                    <a:pt x="135914" y="34720"/>
                    <a:pt x="134609" y="36940"/>
                    <a:pt x="133303" y="39159"/>
                  </a:cubicBezTo>
                  <a:cubicBezTo>
                    <a:pt x="132781" y="40204"/>
                    <a:pt x="132258" y="41248"/>
                    <a:pt x="131736" y="42423"/>
                  </a:cubicBezTo>
                  <a:lnTo>
                    <a:pt x="130039" y="45818"/>
                  </a:lnTo>
                  <a:cubicBezTo>
                    <a:pt x="129125" y="48037"/>
                    <a:pt x="128211" y="50257"/>
                    <a:pt x="127428" y="52738"/>
                  </a:cubicBezTo>
                  <a:cubicBezTo>
                    <a:pt x="126514" y="55349"/>
                    <a:pt x="125600" y="57829"/>
                    <a:pt x="124686" y="60441"/>
                  </a:cubicBezTo>
                  <a:cubicBezTo>
                    <a:pt x="121161" y="70624"/>
                    <a:pt x="116461" y="80547"/>
                    <a:pt x="110847" y="89947"/>
                  </a:cubicBezTo>
                  <a:cubicBezTo>
                    <a:pt x="107844" y="94778"/>
                    <a:pt x="104057" y="99217"/>
                    <a:pt x="99618" y="103003"/>
                  </a:cubicBezTo>
                  <a:cubicBezTo>
                    <a:pt x="97268" y="104831"/>
                    <a:pt x="94657" y="106529"/>
                    <a:pt x="91785" y="107704"/>
                  </a:cubicBezTo>
                  <a:cubicBezTo>
                    <a:pt x="88912" y="108879"/>
                    <a:pt x="85909" y="109662"/>
                    <a:pt x="82776" y="109923"/>
                  </a:cubicBezTo>
                  <a:cubicBezTo>
                    <a:pt x="81868" y="109982"/>
                    <a:pt x="80964" y="110012"/>
                    <a:pt x="80062" y="110012"/>
                  </a:cubicBezTo>
                  <a:cubicBezTo>
                    <a:pt x="75000" y="110012"/>
                    <a:pt x="70047" y="109085"/>
                    <a:pt x="65281" y="107312"/>
                  </a:cubicBezTo>
                  <a:cubicBezTo>
                    <a:pt x="62409" y="106398"/>
                    <a:pt x="60189" y="105484"/>
                    <a:pt x="57839" y="104831"/>
                  </a:cubicBezTo>
                  <a:cubicBezTo>
                    <a:pt x="56664" y="104440"/>
                    <a:pt x="55489" y="104178"/>
                    <a:pt x="54183" y="103917"/>
                  </a:cubicBezTo>
                  <a:cubicBezTo>
                    <a:pt x="53008" y="103656"/>
                    <a:pt x="51833" y="103395"/>
                    <a:pt x="50658" y="103265"/>
                  </a:cubicBezTo>
                  <a:cubicBezTo>
                    <a:pt x="48758" y="102956"/>
                    <a:pt x="46848" y="102805"/>
                    <a:pt x="44945" y="102805"/>
                  </a:cubicBezTo>
                  <a:cubicBezTo>
                    <a:pt x="37175" y="102805"/>
                    <a:pt x="29534" y="105334"/>
                    <a:pt x="23241" y="110054"/>
                  </a:cubicBezTo>
                  <a:cubicBezTo>
                    <a:pt x="23484" y="109810"/>
                    <a:pt x="24083" y="109262"/>
                    <a:pt x="23932" y="109262"/>
                  </a:cubicBezTo>
                  <a:cubicBezTo>
                    <a:pt x="23840" y="109262"/>
                    <a:pt x="23474" y="109463"/>
                    <a:pt x="22588" y="110054"/>
                  </a:cubicBezTo>
                  <a:cubicBezTo>
                    <a:pt x="28973" y="104946"/>
                    <a:pt x="36919" y="102180"/>
                    <a:pt x="45083" y="102180"/>
                  </a:cubicBezTo>
                  <a:cubicBezTo>
                    <a:pt x="46936" y="102180"/>
                    <a:pt x="48799" y="102322"/>
                    <a:pt x="50658" y="102612"/>
                  </a:cubicBezTo>
                  <a:cubicBezTo>
                    <a:pt x="51833" y="102742"/>
                    <a:pt x="53139" y="103003"/>
                    <a:pt x="54314" y="103265"/>
                  </a:cubicBezTo>
                  <a:cubicBezTo>
                    <a:pt x="55619" y="103526"/>
                    <a:pt x="56795" y="103787"/>
                    <a:pt x="58100" y="104178"/>
                  </a:cubicBezTo>
                  <a:cubicBezTo>
                    <a:pt x="60581" y="104831"/>
                    <a:pt x="62800" y="105745"/>
                    <a:pt x="65673" y="106790"/>
                  </a:cubicBezTo>
                  <a:cubicBezTo>
                    <a:pt x="70432" y="108450"/>
                    <a:pt x="75378" y="109359"/>
                    <a:pt x="80433" y="109359"/>
                  </a:cubicBezTo>
                  <a:cubicBezTo>
                    <a:pt x="81341" y="109359"/>
                    <a:pt x="82253" y="109330"/>
                    <a:pt x="83168" y="109270"/>
                  </a:cubicBezTo>
                  <a:cubicBezTo>
                    <a:pt x="86301" y="108879"/>
                    <a:pt x="89304" y="108095"/>
                    <a:pt x="92176" y="106790"/>
                  </a:cubicBezTo>
                  <a:cubicBezTo>
                    <a:pt x="94918" y="105615"/>
                    <a:pt x="97529" y="103917"/>
                    <a:pt x="99749" y="101959"/>
                  </a:cubicBezTo>
                  <a:cubicBezTo>
                    <a:pt x="102099" y="100001"/>
                    <a:pt x="104057" y="97912"/>
                    <a:pt x="105885" y="95692"/>
                  </a:cubicBezTo>
                  <a:cubicBezTo>
                    <a:pt x="107713" y="93472"/>
                    <a:pt x="109280" y="91122"/>
                    <a:pt x="110847" y="88642"/>
                  </a:cubicBezTo>
                  <a:cubicBezTo>
                    <a:pt x="116461" y="79241"/>
                    <a:pt x="121030" y="69188"/>
                    <a:pt x="124686" y="58743"/>
                  </a:cubicBezTo>
                  <a:cubicBezTo>
                    <a:pt x="125600" y="56263"/>
                    <a:pt x="126383" y="53521"/>
                    <a:pt x="127428" y="51171"/>
                  </a:cubicBezTo>
                  <a:lnTo>
                    <a:pt x="128733" y="47646"/>
                  </a:lnTo>
                  <a:lnTo>
                    <a:pt x="129517" y="45818"/>
                  </a:lnTo>
                  <a:lnTo>
                    <a:pt x="130300" y="44121"/>
                  </a:lnTo>
                  <a:cubicBezTo>
                    <a:pt x="131345" y="41770"/>
                    <a:pt x="132520" y="39420"/>
                    <a:pt x="133825" y="37331"/>
                  </a:cubicBezTo>
                  <a:cubicBezTo>
                    <a:pt x="134478" y="36156"/>
                    <a:pt x="135131" y="35112"/>
                    <a:pt x="135784" y="34067"/>
                  </a:cubicBezTo>
                  <a:lnTo>
                    <a:pt x="138003" y="30934"/>
                  </a:lnTo>
                  <a:lnTo>
                    <a:pt x="139178" y="29367"/>
                  </a:lnTo>
                  <a:lnTo>
                    <a:pt x="140353" y="27931"/>
                  </a:lnTo>
                  <a:lnTo>
                    <a:pt x="142703" y="25320"/>
                  </a:lnTo>
                  <a:lnTo>
                    <a:pt x="145445" y="22709"/>
                  </a:lnTo>
                  <a:cubicBezTo>
                    <a:pt x="145967" y="22186"/>
                    <a:pt x="146359" y="21795"/>
                    <a:pt x="146881" y="21403"/>
                  </a:cubicBezTo>
                  <a:lnTo>
                    <a:pt x="148317" y="20228"/>
                  </a:lnTo>
                  <a:cubicBezTo>
                    <a:pt x="152234" y="17094"/>
                    <a:pt x="156543" y="14483"/>
                    <a:pt x="161112" y="12655"/>
                  </a:cubicBezTo>
                  <a:cubicBezTo>
                    <a:pt x="163462" y="11741"/>
                    <a:pt x="165812" y="10828"/>
                    <a:pt x="168293" y="10305"/>
                  </a:cubicBezTo>
                  <a:lnTo>
                    <a:pt x="171949" y="9522"/>
                  </a:lnTo>
                  <a:cubicBezTo>
                    <a:pt x="173124" y="9261"/>
                    <a:pt x="174429" y="9261"/>
                    <a:pt x="175604" y="9130"/>
                  </a:cubicBezTo>
                  <a:cubicBezTo>
                    <a:pt x="177050" y="9019"/>
                    <a:pt x="178485" y="8960"/>
                    <a:pt x="179909" y="8960"/>
                  </a:cubicBezTo>
                  <a:cubicBezTo>
                    <a:pt x="183503" y="8960"/>
                    <a:pt x="187029" y="9333"/>
                    <a:pt x="190488" y="10175"/>
                  </a:cubicBezTo>
                  <a:cubicBezTo>
                    <a:pt x="200280" y="12264"/>
                    <a:pt x="208897" y="18139"/>
                    <a:pt x="214381" y="26625"/>
                  </a:cubicBezTo>
                  <a:lnTo>
                    <a:pt x="213598" y="27017"/>
                  </a:lnTo>
                  <a:cubicBezTo>
                    <a:pt x="217123" y="33023"/>
                    <a:pt x="218689" y="39812"/>
                    <a:pt x="218037" y="46601"/>
                  </a:cubicBezTo>
                  <a:cubicBezTo>
                    <a:pt x="217906" y="48429"/>
                    <a:pt x="217645" y="50126"/>
                    <a:pt x="217253" y="51824"/>
                  </a:cubicBezTo>
                  <a:cubicBezTo>
                    <a:pt x="216992" y="53651"/>
                    <a:pt x="216470" y="55349"/>
                    <a:pt x="215948" y="57046"/>
                  </a:cubicBezTo>
                  <a:cubicBezTo>
                    <a:pt x="215425" y="58743"/>
                    <a:pt x="214773" y="60441"/>
                    <a:pt x="214120" y="62138"/>
                  </a:cubicBezTo>
                  <a:cubicBezTo>
                    <a:pt x="213467" y="63705"/>
                    <a:pt x="212553" y="65663"/>
                    <a:pt x="211770" y="67491"/>
                  </a:cubicBezTo>
                  <a:cubicBezTo>
                    <a:pt x="205242" y="81983"/>
                    <a:pt x="199236" y="97128"/>
                    <a:pt x="195841" y="113448"/>
                  </a:cubicBezTo>
                  <a:lnTo>
                    <a:pt x="195319" y="115929"/>
                  </a:lnTo>
                  <a:cubicBezTo>
                    <a:pt x="195189" y="116843"/>
                    <a:pt x="195058" y="117626"/>
                    <a:pt x="194927" y="118410"/>
                  </a:cubicBezTo>
                  <a:cubicBezTo>
                    <a:pt x="194666" y="120107"/>
                    <a:pt x="194405" y="121674"/>
                    <a:pt x="194275" y="123371"/>
                  </a:cubicBezTo>
                  <a:lnTo>
                    <a:pt x="194014" y="128202"/>
                  </a:lnTo>
                  <a:lnTo>
                    <a:pt x="194014" y="132641"/>
                  </a:lnTo>
                  <a:cubicBezTo>
                    <a:pt x="194014" y="138647"/>
                    <a:pt x="194405" y="143738"/>
                    <a:pt x="194405" y="148308"/>
                  </a:cubicBezTo>
                  <a:cubicBezTo>
                    <a:pt x="194927" y="142824"/>
                    <a:pt x="194666" y="136819"/>
                    <a:pt x="195058" y="130552"/>
                  </a:cubicBezTo>
                  <a:cubicBezTo>
                    <a:pt x="195319" y="124415"/>
                    <a:pt x="196233" y="118148"/>
                    <a:pt x="197669" y="112143"/>
                  </a:cubicBezTo>
                  <a:cubicBezTo>
                    <a:pt x="200542" y="100131"/>
                    <a:pt x="204589" y="88381"/>
                    <a:pt x="209420" y="77022"/>
                  </a:cubicBezTo>
                  <a:lnTo>
                    <a:pt x="213206" y="68535"/>
                  </a:lnTo>
                  <a:lnTo>
                    <a:pt x="215034" y="64227"/>
                  </a:lnTo>
                  <a:lnTo>
                    <a:pt x="216731" y="60180"/>
                  </a:lnTo>
                  <a:cubicBezTo>
                    <a:pt x="218820" y="54827"/>
                    <a:pt x="219864" y="49082"/>
                    <a:pt x="219995" y="43337"/>
                  </a:cubicBezTo>
                  <a:cubicBezTo>
                    <a:pt x="219995" y="42482"/>
                    <a:pt x="219963" y="41630"/>
                    <a:pt x="219900" y="40782"/>
                  </a:cubicBezTo>
                  <a:lnTo>
                    <a:pt x="219900" y="40782"/>
                  </a:lnTo>
                  <a:cubicBezTo>
                    <a:pt x="220164" y="44070"/>
                    <a:pt x="220004" y="47393"/>
                    <a:pt x="219473" y="50649"/>
                  </a:cubicBezTo>
                  <a:cubicBezTo>
                    <a:pt x="219212" y="52215"/>
                    <a:pt x="218820" y="53782"/>
                    <a:pt x="218428" y="55349"/>
                  </a:cubicBezTo>
                  <a:lnTo>
                    <a:pt x="217775" y="57699"/>
                  </a:lnTo>
                  <a:lnTo>
                    <a:pt x="217384" y="58874"/>
                  </a:lnTo>
                  <a:cubicBezTo>
                    <a:pt x="217253" y="59266"/>
                    <a:pt x="217123" y="59657"/>
                    <a:pt x="216992" y="60049"/>
                  </a:cubicBezTo>
                  <a:cubicBezTo>
                    <a:pt x="216339" y="61485"/>
                    <a:pt x="215687" y="63052"/>
                    <a:pt x="215164" y="64619"/>
                  </a:cubicBezTo>
                  <a:lnTo>
                    <a:pt x="213075" y="69319"/>
                  </a:lnTo>
                  <a:cubicBezTo>
                    <a:pt x="207331" y="81853"/>
                    <a:pt x="202630" y="94778"/>
                    <a:pt x="199105" y="107965"/>
                  </a:cubicBezTo>
                  <a:cubicBezTo>
                    <a:pt x="197408" y="114623"/>
                    <a:pt x="196233" y="121543"/>
                    <a:pt x="195841" y="128332"/>
                  </a:cubicBezTo>
                  <a:cubicBezTo>
                    <a:pt x="195189" y="135252"/>
                    <a:pt x="195711" y="142172"/>
                    <a:pt x="195189" y="148308"/>
                  </a:cubicBezTo>
                  <a:cubicBezTo>
                    <a:pt x="195058" y="149744"/>
                    <a:pt x="194927" y="151050"/>
                    <a:pt x="194797" y="152355"/>
                  </a:cubicBezTo>
                  <a:lnTo>
                    <a:pt x="194014" y="156403"/>
                  </a:lnTo>
                  <a:cubicBezTo>
                    <a:pt x="193752" y="158100"/>
                    <a:pt x="193361" y="159797"/>
                    <a:pt x="192969" y="161364"/>
                  </a:cubicBezTo>
                  <a:cubicBezTo>
                    <a:pt x="192708" y="162931"/>
                    <a:pt x="192186" y="164498"/>
                    <a:pt x="191794" y="165803"/>
                  </a:cubicBezTo>
                  <a:cubicBezTo>
                    <a:pt x="191272" y="168675"/>
                    <a:pt x="190358" y="171026"/>
                    <a:pt x="189836" y="172853"/>
                  </a:cubicBezTo>
                  <a:cubicBezTo>
                    <a:pt x="189444" y="174551"/>
                    <a:pt x="189183" y="175726"/>
                    <a:pt x="189574" y="175856"/>
                  </a:cubicBezTo>
                  <a:cubicBezTo>
                    <a:pt x="189593" y="175865"/>
                    <a:pt x="189614" y="175870"/>
                    <a:pt x="189637" y="175870"/>
                  </a:cubicBezTo>
                  <a:cubicBezTo>
                    <a:pt x="189948" y="175870"/>
                    <a:pt x="190710" y="175048"/>
                    <a:pt x="191925" y="172984"/>
                  </a:cubicBezTo>
                  <a:cubicBezTo>
                    <a:pt x="194144" y="169328"/>
                    <a:pt x="195972" y="165542"/>
                    <a:pt x="197278" y="161495"/>
                  </a:cubicBezTo>
                  <a:cubicBezTo>
                    <a:pt x="197800" y="159797"/>
                    <a:pt x="198191" y="158100"/>
                    <a:pt x="198453" y="156403"/>
                  </a:cubicBezTo>
                  <a:cubicBezTo>
                    <a:pt x="198714" y="155358"/>
                    <a:pt x="198844" y="154444"/>
                    <a:pt x="198975" y="153400"/>
                  </a:cubicBezTo>
                  <a:cubicBezTo>
                    <a:pt x="199236" y="152486"/>
                    <a:pt x="199236" y="151441"/>
                    <a:pt x="199366" y="150528"/>
                  </a:cubicBezTo>
                  <a:cubicBezTo>
                    <a:pt x="199628" y="148700"/>
                    <a:pt x="199628" y="147002"/>
                    <a:pt x="199628" y="145827"/>
                  </a:cubicBezTo>
                  <a:lnTo>
                    <a:pt x="199628" y="143869"/>
                  </a:lnTo>
                  <a:cubicBezTo>
                    <a:pt x="199783" y="142934"/>
                    <a:pt x="199960" y="142578"/>
                    <a:pt x="200140" y="142578"/>
                  </a:cubicBezTo>
                  <a:cubicBezTo>
                    <a:pt x="200414" y="142578"/>
                    <a:pt x="200697" y="143396"/>
                    <a:pt x="200933" y="144261"/>
                  </a:cubicBezTo>
                  <a:cubicBezTo>
                    <a:pt x="201064" y="139430"/>
                    <a:pt x="200933" y="134730"/>
                    <a:pt x="201194" y="130030"/>
                  </a:cubicBezTo>
                  <a:cubicBezTo>
                    <a:pt x="201325" y="127679"/>
                    <a:pt x="201455" y="125329"/>
                    <a:pt x="201847" y="122979"/>
                  </a:cubicBezTo>
                  <a:cubicBezTo>
                    <a:pt x="202239" y="120760"/>
                    <a:pt x="202500" y="118410"/>
                    <a:pt x="203022" y="116060"/>
                  </a:cubicBezTo>
                  <a:cubicBezTo>
                    <a:pt x="204850" y="106790"/>
                    <a:pt x="207592" y="97781"/>
                    <a:pt x="210986" y="88903"/>
                  </a:cubicBezTo>
                  <a:cubicBezTo>
                    <a:pt x="212814" y="84464"/>
                    <a:pt x="214511" y="80155"/>
                    <a:pt x="216339" y="75716"/>
                  </a:cubicBezTo>
                  <a:cubicBezTo>
                    <a:pt x="218297" y="71278"/>
                    <a:pt x="220255" y="67101"/>
                    <a:pt x="222083" y="62402"/>
                  </a:cubicBezTo>
                  <a:lnTo>
                    <a:pt x="222083" y="62402"/>
                  </a:lnTo>
                  <a:cubicBezTo>
                    <a:pt x="220255" y="67101"/>
                    <a:pt x="218428" y="71409"/>
                    <a:pt x="216470" y="75847"/>
                  </a:cubicBezTo>
                  <a:cubicBezTo>
                    <a:pt x="214511" y="80155"/>
                    <a:pt x="212814" y="84725"/>
                    <a:pt x="211117" y="89164"/>
                  </a:cubicBezTo>
                  <a:cubicBezTo>
                    <a:pt x="207722" y="98042"/>
                    <a:pt x="204981" y="107312"/>
                    <a:pt x="203153" y="116712"/>
                  </a:cubicBezTo>
                  <a:cubicBezTo>
                    <a:pt x="202761" y="119062"/>
                    <a:pt x="202239" y="121412"/>
                    <a:pt x="202108" y="123763"/>
                  </a:cubicBezTo>
                  <a:cubicBezTo>
                    <a:pt x="201978" y="126113"/>
                    <a:pt x="201586" y="128463"/>
                    <a:pt x="201586" y="130813"/>
                  </a:cubicBezTo>
                  <a:cubicBezTo>
                    <a:pt x="201325" y="135644"/>
                    <a:pt x="201455" y="140474"/>
                    <a:pt x="201325" y="145436"/>
                  </a:cubicBezTo>
                  <a:cubicBezTo>
                    <a:pt x="201466" y="145789"/>
                    <a:pt x="201607" y="146027"/>
                    <a:pt x="201749" y="146027"/>
                  </a:cubicBezTo>
                  <a:cubicBezTo>
                    <a:pt x="201868" y="146027"/>
                    <a:pt x="201988" y="145855"/>
                    <a:pt x="202108" y="145436"/>
                  </a:cubicBezTo>
                  <a:cubicBezTo>
                    <a:pt x="202500" y="142824"/>
                    <a:pt x="202761" y="140344"/>
                    <a:pt x="202761" y="137863"/>
                  </a:cubicBezTo>
                  <a:cubicBezTo>
                    <a:pt x="202892" y="134860"/>
                    <a:pt x="202892" y="130291"/>
                    <a:pt x="203544" y="124546"/>
                  </a:cubicBezTo>
                  <a:cubicBezTo>
                    <a:pt x="204328" y="118018"/>
                    <a:pt x="205633" y="111620"/>
                    <a:pt x="207461" y="105354"/>
                  </a:cubicBezTo>
                  <a:cubicBezTo>
                    <a:pt x="208245" y="101828"/>
                    <a:pt x="209550" y="98303"/>
                    <a:pt x="210725" y="94778"/>
                  </a:cubicBezTo>
                  <a:cubicBezTo>
                    <a:pt x="211770" y="91122"/>
                    <a:pt x="213206" y="87728"/>
                    <a:pt x="214511" y="84333"/>
                  </a:cubicBezTo>
                  <a:cubicBezTo>
                    <a:pt x="215687" y="80939"/>
                    <a:pt x="217253" y="77544"/>
                    <a:pt x="218559" y="74541"/>
                  </a:cubicBezTo>
                  <a:cubicBezTo>
                    <a:pt x="219212" y="72974"/>
                    <a:pt x="219864" y="71408"/>
                    <a:pt x="220517" y="69972"/>
                  </a:cubicBezTo>
                  <a:cubicBezTo>
                    <a:pt x="221170" y="68535"/>
                    <a:pt x="221823" y="67099"/>
                    <a:pt x="222345" y="65663"/>
                  </a:cubicBezTo>
                  <a:cubicBezTo>
                    <a:pt x="226131" y="57568"/>
                    <a:pt x="227829" y="48690"/>
                    <a:pt x="227306" y="39681"/>
                  </a:cubicBezTo>
                  <a:cubicBezTo>
                    <a:pt x="227176" y="38637"/>
                    <a:pt x="227045" y="37462"/>
                    <a:pt x="226784" y="36287"/>
                  </a:cubicBezTo>
                  <a:cubicBezTo>
                    <a:pt x="226654" y="35242"/>
                    <a:pt x="226523" y="34067"/>
                    <a:pt x="226131" y="32892"/>
                  </a:cubicBezTo>
                  <a:cubicBezTo>
                    <a:pt x="224956" y="28453"/>
                    <a:pt x="222998" y="24145"/>
                    <a:pt x="220517" y="20228"/>
                  </a:cubicBezTo>
                  <a:cubicBezTo>
                    <a:pt x="219864" y="19183"/>
                    <a:pt x="219081" y="18400"/>
                    <a:pt x="218298" y="17356"/>
                  </a:cubicBezTo>
                  <a:lnTo>
                    <a:pt x="217253" y="16050"/>
                  </a:lnTo>
                  <a:lnTo>
                    <a:pt x="216078" y="14744"/>
                  </a:lnTo>
                  <a:cubicBezTo>
                    <a:pt x="209550" y="8086"/>
                    <a:pt x="201194" y="3386"/>
                    <a:pt x="192055" y="1297"/>
                  </a:cubicBezTo>
                  <a:cubicBezTo>
                    <a:pt x="188023" y="433"/>
                    <a:pt x="183940" y="1"/>
                    <a:pt x="179863" y="1"/>
                  </a:cubicBezTo>
                  <a:close/>
                </a:path>
              </a:pathLst>
            </a:custGeom>
            <a:solidFill>
              <a:srgbClr val="5EA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3" name="Google Shape;1933;p22"/>
          <p:cNvSpPr txBox="1"/>
          <p:nvPr>
            <p:ph type="title"/>
          </p:nvPr>
        </p:nvSpPr>
        <p:spPr>
          <a:xfrm>
            <a:off x="880800" y="598634"/>
            <a:ext cx="7263900" cy="815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934" name="Google Shape;1934;p22"/>
          <p:cNvSpPr txBox="1"/>
          <p:nvPr>
            <p:ph hasCustomPrompt="1" idx="2" type="title"/>
          </p:nvPr>
        </p:nvSpPr>
        <p:spPr>
          <a:xfrm>
            <a:off x="788200" y="2178975"/>
            <a:ext cx="995400" cy="4644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sz="2600"/>
            </a:lvl1pPr>
            <a:lvl2pPr lvl="1" rtl="0" algn="ctr">
              <a:spcBef>
                <a:spcPts val="0"/>
              </a:spcBef>
              <a:spcAft>
                <a:spcPts val="0"/>
              </a:spcAft>
              <a:buSzPts val="5100"/>
              <a:buNone/>
              <a:defRPr sz="5100"/>
            </a:lvl2pPr>
            <a:lvl3pPr lvl="2" rtl="0" algn="ctr">
              <a:spcBef>
                <a:spcPts val="0"/>
              </a:spcBef>
              <a:spcAft>
                <a:spcPts val="0"/>
              </a:spcAft>
              <a:buSzPts val="5100"/>
              <a:buNone/>
              <a:defRPr sz="5100"/>
            </a:lvl3pPr>
            <a:lvl4pPr lvl="3" rtl="0" algn="ctr">
              <a:spcBef>
                <a:spcPts val="0"/>
              </a:spcBef>
              <a:spcAft>
                <a:spcPts val="0"/>
              </a:spcAft>
              <a:buSzPts val="5100"/>
              <a:buNone/>
              <a:defRPr sz="5100"/>
            </a:lvl4pPr>
            <a:lvl5pPr lvl="4" rtl="0" algn="ctr">
              <a:spcBef>
                <a:spcPts val="0"/>
              </a:spcBef>
              <a:spcAft>
                <a:spcPts val="0"/>
              </a:spcAft>
              <a:buSzPts val="5100"/>
              <a:buNone/>
              <a:defRPr sz="5100"/>
            </a:lvl5pPr>
            <a:lvl6pPr lvl="5" rtl="0" algn="ctr">
              <a:spcBef>
                <a:spcPts val="0"/>
              </a:spcBef>
              <a:spcAft>
                <a:spcPts val="0"/>
              </a:spcAft>
              <a:buSzPts val="5100"/>
              <a:buNone/>
              <a:defRPr sz="5100"/>
            </a:lvl6pPr>
            <a:lvl7pPr lvl="6" rtl="0" algn="ctr">
              <a:spcBef>
                <a:spcPts val="0"/>
              </a:spcBef>
              <a:spcAft>
                <a:spcPts val="0"/>
              </a:spcAft>
              <a:buSzPts val="5100"/>
              <a:buNone/>
              <a:defRPr sz="5100"/>
            </a:lvl7pPr>
            <a:lvl8pPr lvl="7" rtl="0" algn="ctr">
              <a:spcBef>
                <a:spcPts val="0"/>
              </a:spcBef>
              <a:spcAft>
                <a:spcPts val="0"/>
              </a:spcAft>
              <a:buSzPts val="5100"/>
              <a:buNone/>
              <a:defRPr sz="5100"/>
            </a:lvl8pPr>
            <a:lvl9pPr lvl="8" rtl="0" algn="ctr">
              <a:spcBef>
                <a:spcPts val="0"/>
              </a:spcBef>
              <a:spcAft>
                <a:spcPts val="0"/>
              </a:spcAft>
              <a:buSzPts val="5100"/>
              <a:buNone/>
              <a:defRPr sz="5100"/>
            </a:lvl9pPr>
          </a:lstStyle>
          <a:p>
            <a:r>
              <a:t>xx%</a:t>
            </a:r>
          </a:p>
        </p:txBody>
      </p:sp>
      <p:sp>
        <p:nvSpPr>
          <p:cNvPr id="1935" name="Google Shape;1935;p22"/>
          <p:cNvSpPr txBox="1"/>
          <p:nvPr>
            <p:ph idx="3" type="title"/>
          </p:nvPr>
        </p:nvSpPr>
        <p:spPr>
          <a:xfrm>
            <a:off x="1500975" y="2000925"/>
            <a:ext cx="1413600" cy="209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6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936" name="Google Shape;1936;p22"/>
          <p:cNvSpPr txBox="1"/>
          <p:nvPr>
            <p:ph idx="1" type="subTitle"/>
          </p:nvPr>
        </p:nvSpPr>
        <p:spPr>
          <a:xfrm>
            <a:off x="1501031" y="2164125"/>
            <a:ext cx="1706400" cy="116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accent5"/>
                </a:solidFill>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1937" name="Google Shape;1937;p22"/>
          <p:cNvSpPr txBox="1"/>
          <p:nvPr>
            <p:ph hasCustomPrompt="1" idx="4" type="title"/>
          </p:nvPr>
        </p:nvSpPr>
        <p:spPr>
          <a:xfrm>
            <a:off x="785225" y="3587138"/>
            <a:ext cx="995400" cy="4644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sz="2600"/>
            </a:lvl1pPr>
            <a:lvl2pPr lvl="1" rtl="0" algn="ctr">
              <a:spcBef>
                <a:spcPts val="0"/>
              </a:spcBef>
              <a:spcAft>
                <a:spcPts val="0"/>
              </a:spcAft>
              <a:buSzPts val="5100"/>
              <a:buNone/>
              <a:defRPr sz="5100"/>
            </a:lvl2pPr>
            <a:lvl3pPr lvl="2" rtl="0" algn="ctr">
              <a:spcBef>
                <a:spcPts val="0"/>
              </a:spcBef>
              <a:spcAft>
                <a:spcPts val="0"/>
              </a:spcAft>
              <a:buSzPts val="5100"/>
              <a:buNone/>
              <a:defRPr sz="5100"/>
            </a:lvl3pPr>
            <a:lvl4pPr lvl="3" rtl="0" algn="ctr">
              <a:spcBef>
                <a:spcPts val="0"/>
              </a:spcBef>
              <a:spcAft>
                <a:spcPts val="0"/>
              </a:spcAft>
              <a:buSzPts val="5100"/>
              <a:buNone/>
              <a:defRPr sz="5100"/>
            </a:lvl4pPr>
            <a:lvl5pPr lvl="4" rtl="0" algn="ctr">
              <a:spcBef>
                <a:spcPts val="0"/>
              </a:spcBef>
              <a:spcAft>
                <a:spcPts val="0"/>
              </a:spcAft>
              <a:buSzPts val="5100"/>
              <a:buNone/>
              <a:defRPr sz="5100"/>
            </a:lvl5pPr>
            <a:lvl6pPr lvl="5" rtl="0" algn="ctr">
              <a:spcBef>
                <a:spcPts val="0"/>
              </a:spcBef>
              <a:spcAft>
                <a:spcPts val="0"/>
              </a:spcAft>
              <a:buSzPts val="5100"/>
              <a:buNone/>
              <a:defRPr sz="5100"/>
            </a:lvl6pPr>
            <a:lvl7pPr lvl="6" rtl="0" algn="ctr">
              <a:spcBef>
                <a:spcPts val="0"/>
              </a:spcBef>
              <a:spcAft>
                <a:spcPts val="0"/>
              </a:spcAft>
              <a:buSzPts val="5100"/>
              <a:buNone/>
              <a:defRPr sz="5100"/>
            </a:lvl7pPr>
            <a:lvl8pPr lvl="7" rtl="0" algn="ctr">
              <a:spcBef>
                <a:spcPts val="0"/>
              </a:spcBef>
              <a:spcAft>
                <a:spcPts val="0"/>
              </a:spcAft>
              <a:buSzPts val="5100"/>
              <a:buNone/>
              <a:defRPr sz="5100"/>
            </a:lvl8pPr>
            <a:lvl9pPr lvl="8" rtl="0" algn="ctr">
              <a:spcBef>
                <a:spcPts val="0"/>
              </a:spcBef>
              <a:spcAft>
                <a:spcPts val="0"/>
              </a:spcAft>
              <a:buSzPts val="5100"/>
              <a:buNone/>
              <a:defRPr sz="5100"/>
            </a:lvl9pPr>
          </a:lstStyle>
          <a:p>
            <a:r>
              <a:t>xx%</a:t>
            </a:r>
          </a:p>
        </p:txBody>
      </p:sp>
      <p:sp>
        <p:nvSpPr>
          <p:cNvPr id="1938" name="Google Shape;1938;p22"/>
          <p:cNvSpPr txBox="1"/>
          <p:nvPr>
            <p:ph idx="5" type="title"/>
          </p:nvPr>
        </p:nvSpPr>
        <p:spPr>
          <a:xfrm>
            <a:off x="1498000" y="3409088"/>
            <a:ext cx="1413600" cy="209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6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939" name="Google Shape;1939;p22"/>
          <p:cNvSpPr txBox="1"/>
          <p:nvPr>
            <p:ph idx="6" type="subTitle"/>
          </p:nvPr>
        </p:nvSpPr>
        <p:spPr>
          <a:xfrm>
            <a:off x="1498000" y="3572294"/>
            <a:ext cx="1706400" cy="116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accent5"/>
                </a:solidFill>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1940" name="Google Shape;1940;p22"/>
          <p:cNvSpPr txBox="1"/>
          <p:nvPr>
            <p:ph hasCustomPrompt="1" idx="7" type="title"/>
          </p:nvPr>
        </p:nvSpPr>
        <p:spPr>
          <a:xfrm>
            <a:off x="3369638" y="2178975"/>
            <a:ext cx="995400" cy="4644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sz="2600"/>
            </a:lvl1pPr>
            <a:lvl2pPr lvl="1" rtl="0" algn="ctr">
              <a:spcBef>
                <a:spcPts val="0"/>
              </a:spcBef>
              <a:spcAft>
                <a:spcPts val="0"/>
              </a:spcAft>
              <a:buSzPts val="5100"/>
              <a:buNone/>
              <a:defRPr sz="5100"/>
            </a:lvl2pPr>
            <a:lvl3pPr lvl="2" rtl="0" algn="ctr">
              <a:spcBef>
                <a:spcPts val="0"/>
              </a:spcBef>
              <a:spcAft>
                <a:spcPts val="0"/>
              </a:spcAft>
              <a:buSzPts val="5100"/>
              <a:buNone/>
              <a:defRPr sz="5100"/>
            </a:lvl3pPr>
            <a:lvl4pPr lvl="3" rtl="0" algn="ctr">
              <a:spcBef>
                <a:spcPts val="0"/>
              </a:spcBef>
              <a:spcAft>
                <a:spcPts val="0"/>
              </a:spcAft>
              <a:buSzPts val="5100"/>
              <a:buNone/>
              <a:defRPr sz="5100"/>
            </a:lvl4pPr>
            <a:lvl5pPr lvl="4" rtl="0" algn="ctr">
              <a:spcBef>
                <a:spcPts val="0"/>
              </a:spcBef>
              <a:spcAft>
                <a:spcPts val="0"/>
              </a:spcAft>
              <a:buSzPts val="5100"/>
              <a:buNone/>
              <a:defRPr sz="5100"/>
            </a:lvl5pPr>
            <a:lvl6pPr lvl="5" rtl="0" algn="ctr">
              <a:spcBef>
                <a:spcPts val="0"/>
              </a:spcBef>
              <a:spcAft>
                <a:spcPts val="0"/>
              </a:spcAft>
              <a:buSzPts val="5100"/>
              <a:buNone/>
              <a:defRPr sz="5100"/>
            </a:lvl6pPr>
            <a:lvl7pPr lvl="6" rtl="0" algn="ctr">
              <a:spcBef>
                <a:spcPts val="0"/>
              </a:spcBef>
              <a:spcAft>
                <a:spcPts val="0"/>
              </a:spcAft>
              <a:buSzPts val="5100"/>
              <a:buNone/>
              <a:defRPr sz="5100"/>
            </a:lvl7pPr>
            <a:lvl8pPr lvl="7" rtl="0" algn="ctr">
              <a:spcBef>
                <a:spcPts val="0"/>
              </a:spcBef>
              <a:spcAft>
                <a:spcPts val="0"/>
              </a:spcAft>
              <a:buSzPts val="5100"/>
              <a:buNone/>
              <a:defRPr sz="5100"/>
            </a:lvl8pPr>
            <a:lvl9pPr lvl="8" rtl="0" algn="ctr">
              <a:spcBef>
                <a:spcPts val="0"/>
              </a:spcBef>
              <a:spcAft>
                <a:spcPts val="0"/>
              </a:spcAft>
              <a:buSzPts val="5100"/>
              <a:buNone/>
              <a:defRPr sz="5100"/>
            </a:lvl9pPr>
          </a:lstStyle>
          <a:p>
            <a:r>
              <a:t>xx%</a:t>
            </a:r>
          </a:p>
        </p:txBody>
      </p:sp>
      <p:sp>
        <p:nvSpPr>
          <p:cNvPr id="1941" name="Google Shape;1941;p22"/>
          <p:cNvSpPr txBox="1"/>
          <p:nvPr>
            <p:ph idx="8" type="title"/>
          </p:nvPr>
        </p:nvSpPr>
        <p:spPr>
          <a:xfrm>
            <a:off x="4082413" y="2000925"/>
            <a:ext cx="1413600" cy="209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6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942" name="Google Shape;1942;p22"/>
          <p:cNvSpPr txBox="1"/>
          <p:nvPr>
            <p:ph idx="9" type="subTitle"/>
          </p:nvPr>
        </p:nvSpPr>
        <p:spPr>
          <a:xfrm>
            <a:off x="4082413" y="2164125"/>
            <a:ext cx="1706400" cy="116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accent5"/>
                </a:solidFill>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1943" name="Google Shape;1943;p22"/>
          <p:cNvSpPr txBox="1"/>
          <p:nvPr>
            <p:ph hasCustomPrompt="1" idx="13" type="title"/>
          </p:nvPr>
        </p:nvSpPr>
        <p:spPr>
          <a:xfrm>
            <a:off x="3366663" y="3587138"/>
            <a:ext cx="995400" cy="4644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sz="2600"/>
            </a:lvl1pPr>
            <a:lvl2pPr lvl="1" rtl="0" algn="ctr">
              <a:spcBef>
                <a:spcPts val="0"/>
              </a:spcBef>
              <a:spcAft>
                <a:spcPts val="0"/>
              </a:spcAft>
              <a:buSzPts val="5100"/>
              <a:buNone/>
              <a:defRPr sz="5100"/>
            </a:lvl2pPr>
            <a:lvl3pPr lvl="2" rtl="0" algn="ctr">
              <a:spcBef>
                <a:spcPts val="0"/>
              </a:spcBef>
              <a:spcAft>
                <a:spcPts val="0"/>
              </a:spcAft>
              <a:buSzPts val="5100"/>
              <a:buNone/>
              <a:defRPr sz="5100"/>
            </a:lvl3pPr>
            <a:lvl4pPr lvl="3" rtl="0" algn="ctr">
              <a:spcBef>
                <a:spcPts val="0"/>
              </a:spcBef>
              <a:spcAft>
                <a:spcPts val="0"/>
              </a:spcAft>
              <a:buSzPts val="5100"/>
              <a:buNone/>
              <a:defRPr sz="5100"/>
            </a:lvl4pPr>
            <a:lvl5pPr lvl="4" rtl="0" algn="ctr">
              <a:spcBef>
                <a:spcPts val="0"/>
              </a:spcBef>
              <a:spcAft>
                <a:spcPts val="0"/>
              </a:spcAft>
              <a:buSzPts val="5100"/>
              <a:buNone/>
              <a:defRPr sz="5100"/>
            </a:lvl5pPr>
            <a:lvl6pPr lvl="5" rtl="0" algn="ctr">
              <a:spcBef>
                <a:spcPts val="0"/>
              </a:spcBef>
              <a:spcAft>
                <a:spcPts val="0"/>
              </a:spcAft>
              <a:buSzPts val="5100"/>
              <a:buNone/>
              <a:defRPr sz="5100"/>
            </a:lvl6pPr>
            <a:lvl7pPr lvl="6" rtl="0" algn="ctr">
              <a:spcBef>
                <a:spcPts val="0"/>
              </a:spcBef>
              <a:spcAft>
                <a:spcPts val="0"/>
              </a:spcAft>
              <a:buSzPts val="5100"/>
              <a:buNone/>
              <a:defRPr sz="5100"/>
            </a:lvl7pPr>
            <a:lvl8pPr lvl="7" rtl="0" algn="ctr">
              <a:spcBef>
                <a:spcPts val="0"/>
              </a:spcBef>
              <a:spcAft>
                <a:spcPts val="0"/>
              </a:spcAft>
              <a:buSzPts val="5100"/>
              <a:buNone/>
              <a:defRPr sz="5100"/>
            </a:lvl8pPr>
            <a:lvl9pPr lvl="8" rtl="0" algn="ctr">
              <a:spcBef>
                <a:spcPts val="0"/>
              </a:spcBef>
              <a:spcAft>
                <a:spcPts val="0"/>
              </a:spcAft>
              <a:buSzPts val="5100"/>
              <a:buNone/>
              <a:defRPr sz="5100"/>
            </a:lvl9pPr>
          </a:lstStyle>
          <a:p>
            <a:r>
              <a:t>xx%</a:t>
            </a:r>
          </a:p>
        </p:txBody>
      </p:sp>
      <p:sp>
        <p:nvSpPr>
          <p:cNvPr id="1944" name="Google Shape;1944;p22"/>
          <p:cNvSpPr txBox="1"/>
          <p:nvPr>
            <p:ph idx="14" type="title"/>
          </p:nvPr>
        </p:nvSpPr>
        <p:spPr>
          <a:xfrm>
            <a:off x="4079438" y="3409088"/>
            <a:ext cx="1413600" cy="209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6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945" name="Google Shape;1945;p22"/>
          <p:cNvSpPr txBox="1"/>
          <p:nvPr>
            <p:ph idx="15" type="subTitle"/>
          </p:nvPr>
        </p:nvSpPr>
        <p:spPr>
          <a:xfrm>
            <a:off x="4079438" y="3572294"/>
            <a:ext cx="1706400" cy="116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accent5"/>
                </a:solidFill>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1946" name="Google Shape;1946;p22"/>
          <p:cNvSpPr txBox="1"/>
          <p:nvPr>
            <p:ph hasCustomPrompt="1" idx="16" type="title"/>
          </p:nvPr>
        </p:nvSpPr>
        <p:spPr>
          <a:xfrm>
            <a:off x="5954050" y="2178975"/>
            <a:ext cx="995400" cy="4644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sz="2600"/>
            </a:lvl1pPr>
            <a:lvl2pPr lvl="1" rtl="0" algn="ctr">
              <a:spcBef>
                <a:spcPts val="0"/>
              </a:spcBef>
              <a:spcAft>
                <a:spcPts val="0"/>
              </a:spcAft>
              <a:buSzPts val="5100"/>
              <a:buNone/>
              <a:defRPr sz="5100"/>
            </a:lvl2pPr>
            <a:lvl3pPr lvl="2" rtl="0" algn="ctr">
              <a:spcBef>
                <a:spcPts val="0"/>
              </a:spcBef>
              <a:spcAft>
                <a:spcPts val="0"/>
              </a:spcAft>
              <a:buSzPts val="5100"/>
              <a:buNone/>
              <a:defRPr sz="5100"/>
            </a:lvl3pPr>
            <a:lvl4pPr lvl="3" rtl="0" algn="ctr">
              <a:spcBef>
                <a:spcPts val="0"/>
              </a:spcBef>
              <a:spcAft>
                <a:spcPts val="0"/>
              </a:spcAft>
              <a:buSzPts val="5100"/>
              <a:buNone/>
              <a:defRPr sz="5100"/>
            </a:lvl4pPr>
            <a:lvl5pPr lvl="4" rtl="0" algn="ctr">
              <a:spcBef>
                <a:spcPts val="0"/>
              </a:spcBef>
              <a:spcAft>
                <a:spcPts val="0"/>
              </a:spcAft>
              <a:buSzPts val="5100"/>
              <a:buNone/>
              <a:defRPr sz="5100"/>
            </a:lvl5pPr>
            <a:lvl6pPr lvl="5" rtl="0" algn="ctr">
              <a:spcBef>
                <a:spcPts val="0"/>
              </a:spcBef>
              <a:spcAft>
                <a:spcPts val="0"/>
              </a:spcAft>
              <a:buSzPts val="5100"/>
              <a:buNone/>
              <a:defRPr sz="5100"/>
            </a:lvl6pPr>
            <a:lvl7pPr lvl="6" rtl="0" algn="ctr">
              <a:spcBef>
                <a:spcPts val="0"/>
              </a:spcBef>
              <a:spcAft>
                <a:spcPts val="0"/>
              </a:spcAft>
              <a:buSzPts val="5100"/>
              <a:buNone/>
              <a:defRPr sz="5100"/>
            </a:lvl7pPr>
            <a:lvl8pPr lvl="7" rtl="0" algn="ctr">
              <a:spcBef>
                <a:spcPts val="0"/>
              </a:spcBef>
              <a:spcAft>
                <a:spcPts val="0"/>
              </a:spcAft>
              <a:buSzPts val="5100"/>
              <a:buNone/>
              <a:defRPr sz="5100"/>
            </a:lvl8pPr>
            <a:lvl9pPr lvl="8" rtl="0" algn="ctr">
              <a:spcBef>
                <a:spcPts val="0"/>
              </a:spcBef>
              <a:spcAft>
                <a:spcPts val="0"/>
              </a:spcAft>
              <a:buSzPts val="5100"/>
              <a:buNone/>
              <a:defRPr sz="5100"/>
            </a:lvl9pPr>
          </a:lstStyle>
          <a:p>
            <a:r>
              <a:t>xx%</a:t>
            </a:r>
          </a:p>
        </p:txBody>
      </p:sp>
      <p:sp>
        <p:nvSpPr>
          <p:cNvPr id="1947" name="Google Shape;1947;p22"/>
          <p:cNvSpPr txBox="1"/>
          <p:nvPr>
            <p:ph idx="17" type="title"/>
          </p:nvPr>
        </p:nvSpPr>
        <p:spPr>
          <a:xfrm>
            <a:off x="6666825" y="2000925"/>
            <a:ext cx="1413600" cy="209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6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948" name="Google Shape;1948;p22"/>
          <p:cNvSpPr txBox="1"/>
          <p:nvPr>
            <p:ph idx="18" type="subTitle"/>
          </p:nvPr>
        </p:nvSpPr>
        <p:spPr>
          <a:xfrm>
            <a:off x="6666825" y="2164125"/>
            <a:ext cx="1706400" cy="116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accent5"/>
                </a:solidFill>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1949" name="Google Shape;1949;p22"/>
          <p:cNvSpPr txBox="1"/>
          <p:nvPr>
            <p:ph hasCustomPrompt="1" idx="19" type="title"/>
          </p:nvPr>
        </p:nvSpPr>
        <p:spPr>
          <a:xfrm>
            <a:off x="5951075" y="3587138"/>
            <a:ext cx="995400" cy="4644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sz="2600"/>
            </a:lvl1pPr>
            <a:lvl2pPr lvl="1" rtl="0" algn="ctr">
              <a:spcBef>
                <a:spcPts val="0"/>
              </a:spcBef>
              <a:spcAft>
                <a:spcPts val="0"/>
              </a:spcAft>
              <a:buSzPts val="5100"/>
              <a:buNone/>
              <a:defRPr sz="5100"/>
            </a:lvl2pPr>
            <a:lvl3pPr lvl="2" rtl="0" algn="ctr">
              <a:spcBef>
                <a:spcPts val="0"/>
              </a:spcBef>
              <a:spcAft>
                <a:spcPts val="0"/>
              </a:spcAft>
              <a:buSzPts val="5100"/>
              <a:buNone/>
              <a:defRPr sz="5100"/>
            </a:lvl3pPr>
            <a:lvl4pPr lvl="3" rtl="0" algn="ctr">
              <a:spcBef>
                <a:spcPts val="0"/>
              </a:spcBef>
              <a:spcAft>
                <a:spcPts val="0"/>
              </a:spcAft>
              <a:buSzPts val="5100"/>
              <a:buNone/>
              <a:defRPr sz="5100"/>
            </a:lvl4pPr>
            <a:lvl5pPr lvl="4" rtl="0" algn="ctr">
              <a:spcBef>
                <a:spcPts val="0"/>
              </a:spcBef>
              <a:spcAft>
                <a:spcPts val="0"/>
              </a:spcAft>
              <a:buSzPts val="5100"/>
              <a:buNone/>
              <a:defRPr sz="5100"/>
            </a:lvl5pPr>
            <a:lvl6pPr lvl="5" rtl="0" algn="ctr">
              <a:spcBef>
                <a:spcPts val="0"/>
              </a:spcBef>
              <a:spcAft>
                <a:spcPts val="0"/>
              </a:spcAft>
              <a:buSzPts val="5100"/>
              <a:buNone/>
              <a:defRPr sz="5100"/>
            </a:lvl6pPr>
            <a:lvl7pPr lvl="6" rtl="0" algn="ctr">
              <a:spcBef>
                <a:spcPts val="0"/>
              </a:spcBef>
              <a:spcAft>
                <a:spcPts val="0"/>
              </a:spcAft>
              <a:buSzPts val="5100"/>
              <a:buNone/>
              <a:defRPr sz="5100"/>
            </a:lvl7pPr>
            <a:lvl8pPr lvl="7" rtl="0" algn="ctr">
              <a:spcBef>
                <a:spcPts val="0"/>
              </a:spcBef>
              <a:spcAft>
                <a:spcPts val="0"/>
              </a:spcAft>
              <a:buSzPts val="5100"/>
              <a:buNone/>
              <a:defRPr sz="5100"/>
            </a:lvl8pPr>
            <a:lvl9pPr lvl="8" rtl="0" algn="ctr">
              <a:spcBef>
                <a:spcPts val="0"/>
              </a:spcBef>
              <a:spcAft>
                <a:spcPts val="0"/>
              </a:spcAft>
              <a:buSzPts val="5100"/>
              <a:buNone/>
              <a:defRPr sz="5100"/>
            </a:lvl9pPr>
          </a:lstStyle>
          <a:p>
            <a:r>
              <a:t>xx%</a:t>
            </a:r>
          </a:p>
        </p:txBody>
      </p:sp>
      <p:sp>
        <p:nvSpPr>
          <p:cNvPr id="1950" name="Google Shape;1950;p22"/>
          <p:cNvSpPr txBox="1"/>
          <p:nvPr>
            <p:ph idx="20" type="title"/>
          </p:nvPr>
        </p:nvSpPr>
        <p:spPr>
          <a:xfrm>
            <a:off x="6663850" y="3409088"/>
            <a:ext cx="1413600" cy="209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6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951" name="Google Shape;1951;p22"/>
          <p:cNvSpPr txBox="1"/>
          <p:nvPr>
            <p:ph idx="21" type="subTitle"/>
          </p:nvPr>
        </p:nvSpPr>
        <p:spPr>
          <a:xfrm>
            <a:off x="6663850" y="3572294"/>
            <a:ext cx="1706400" cy="116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accent5"/>
                </a:solidFill>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grpSp>
        <p:nvGrpSpPr>
          <p:cNvPr id="1952" name="Google Shape;1952;p22"/>
          <p:cNvGrpSpPr/>
          <p:nvPr/>
        </p:nvGrpSpPr>
        <p:grpSpPr>
          <a:xfrm>
            <a:off x="241953" y="4320130"/>
            <a:ext cx="922895" cy="575887"/>
            <a:chOff x="209625" y="551300"/>
            <a:chExt cx="7170900" cy="4592400"/>
          </a:xfrm>
        </p:grpSpPr>
        <p:sp>
          <p:nvSpPr>
            <p:cNvPr id="1953" name="Google Shape;1953;p22"/>
            <p:cNvSpPr/>
            <p:nvPr/>
          </p:nvSpPr>
          <p:spPr>
            <a:xfrm>
              <a:off x="838900" y="1811875"/>
              <a:ext cx="238725" cy="180050"/>
            </a:xfrm>
            <a:custGeom>
              <a:rect b="b" l="l" r="r" t="t"/>
              <a:pathLst>
                <a:path extrusionOk="0" h="7202" w="9549">
                  <a:moveTo>
                    <a:pt x="4802" y="0"/>
                  </a:moveTo>
                  <a:cubicBezTo>
                    <a:pt x="1601" y="0"/>
                    <a:pt x="1" y="3825"/>
                    <a:pt x="2252" y="6103"/>
                  </a:cubicBezTo>
                  <a:cubicBezTo>
                    <a:pt x="2930" y="6835"/>
                    <a:pt x="3852" y="7201"/>
                    <a:pt x="4775" y="7201"/>
                  </a:cubicBezTo>
                  <a:cubicBezTo>
                    <a:pt x="5697" y="7201"/>
                    <a:pt x="6619" y="6835"/>
                    <a:pt x="7297" y="6103"/>
                  </a:cubicBezTo>
                  <a:cubicBezTo>
                    <a:pt x="9548" y="3879"/>
                    <a:pt x="7975" y="27"/>
                    <a:pt x="480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2"/>
            <p:cNvSpPr/>
            <p:nvPr/>
          </p:nvSpPr>
          <p:spPr>
            <a:xfrm>
              <a:off x="1469250" y="1182575"/>
              <a:ext cx="238325" cy="179750"/>
            </a:xfrm>
            <a:custGeom>
              <a:rect b="b" l="l" r="r" t="t"/>
              <a:pathLst>
                <a:path extrusionOk="0" h="7190" w="9533">
                  <a:moveTo>
                    <a:pt x="4746" y="1"/>
                  </a:moveTo>
                  <a:cubicBezTo>
                    <a:pt x="1616" y="1"/>
                    <a:pt x="0" y="3761"/>
                    <a:pt x="2182" y="6050"/>
                  </a:cubicBezTo>
                  <a:cubicBezTo>
                    <a:pt x="2859" y="6810"/>
                    <a:pt x="3796" y="7189"/>
                    <a:pt x="4739" y="7189"/>
                  </a:cubicBezTo>
                  <a:cubicBezTo>
                    <a:pt x="5648" y="7189"/>
                    <a:pt x="6562" y="6837"/>
                    <a:pt x="7254" y="6131"/>
                  </a:cubicBezTo>
                  <a:cubicBezTo>
                    <a:pt x="9532" y="3934"/>
                    <a:pt x="8013" y="55"/>
                    <a:pt x="4813" y="1"/>
                  </a:cubicBezTo>
                  <a:cubicBezTo>
                    <a:pt x="4790"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2"/>
            <p:cNvSpPr/>
            <p:nvPr/>
          </p:nvSpPr>
          <p:spPr>
            <a:xfrm>
              <a:off x="2098325" y="551550"/>
              <a:ext cx="239200" cy="180150"/>
            </a:xfrm>
            <a:custGeom>
              <a:rect b="b" l="l" r="r" t="t"/>
              <a:pathLst>
                <a:path extrusionOk="0" h="7206" w="9568">
                  <a:moveTo>
                    <a:pt x="4746" y="0"/>
                  </a:moveTo>
                  <a:cubicBezTo>
                    <a:pt x="3826" y="0"/>
                    <a:pt x="2912" y="366"/>
                    <a:pt x="2244" y="1102"/>
                  </a:cubicBezTo>
                  <a:cubicBezTo>
                    <a:pt x="1" y="3372"/>
                    <a:pt x="1609" y="7205"/>
                    <a:pt x="4787" y="7205"/>
                  </a:cubicBezTo>
                  <a:cubicBezTo>
                    <a:pt x="4798" y="7205"/>
                    <a:pt x="4810" y="7205"/>
                    <a:pt x="4821" y="7205"/>
                  </a:cubicBezTo>
                  <a:cubicBezTo>
                    <a:pt x="7994" y="7151"/>
                    <a:pt x="9568" y="3299"/>
                    <a:pt x="7262" y="1075"/>
                  </a:cubicBezTo>
                  <a:cubicBezTo>
                    <a:pt x="6574" y="360"/>
                    <a:pt x="5657" y="0"/>
                    <a:pt x="474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2"/>
            <p:cNvSpPr/>
            <p:nvPr/>
          </p:nvSpPr>
          <p:spPr>
            <a:xfrm>
              <a:off x="1468850" y="1811875"/>
              <a:ext cx="238725" cy="180050"/>
            </a:xfrm>
            <a:custGeom>
              <a:rect b="b" l="l" r="r" t="t"/>
              <a:pathLst>
                <a:path extrusionOk="0" h="7202" w="9549">
                  <a:moveTo>
                    <a:pt x="4748" y="0"/>
                  </a:moveTo>
                  <a:cubicBezTo>
                    <a:pt x="1574" y="27"/>
                    <a:pt x="1" y="3879"/>
                    <a:pt x="2252" y="6103"/>
                  </a:cubicBezTo>
                  <a:cubicBezTo>
                    <a:pt x="2944" y="6835"/>
                    <a:pt x="3866" y="7201"/>
                    <a:pt x="4788" y="7201"/>
                  </a:cubicBezTo>
                  <a:cubicBezTo>
                    <a:pt x="5710" y="7201"/>
                    <a:pt x="6633" y="6835"/>
                    <a:pt x="7324" y="6103"/>
                  </a:cubicBezTo>
                  <a:cubicBezTo>
                    <a:pt x="9548" y="3825"/>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2"/>
            <p:cNvSpPr/>
            <p:nvPr/>
          </p:nvSpPr>
          <p:spPr>
            <a:xfrm>
              <a:off x="2116450" y="1181050"/>
              <a:ext cx="202775" cy="181225"/>
            </a:xfrm>
            <a:custGeom>
              <a:rect b="b" l="l" r="r" t="t"/>
              <a:pathLst>
                <a:path extrusionOk="0" h="7249" w="8111">
                  <a:moveTo>
                    <a:pt x="4037" y="0"/>
                  </a:moveTo>
                  <a:cubicBezTo>
                    <a:pt x="3213" y="0"/>
                    <a:pt x="2393" y="309"/>
                    <a:pt x="1709" y="930"/>
                  </a:cubicBezTo>
                  <a:cubicBezTo>
                    <a:pt x="163" y="2314"/>
                    <a:pt x="0" y="4429"/>
                    <a:pt x="1356" y="5975"/>
                  </a:cubicBezTo>
                  <a:cubicBezTo>
                    <a:pt x="2109" y="6817"/>
                    <a:pt x="3087" y="7248"/>
                    <a:pt x="4067" y="7248"/>
                  </a:cubicBezTo>
                  <a:cubicBezTo>
                    <a:pt x="4887" y="7248"/>
                    <a:pt x="5709" y="6946"/>
                    <a:pt x="6401" y="6328"/>
                  </a:cubicBezTo>
                  <a:cubicBezTo>
                    <a:pt x="7920" y="4972"/>
                    <a:pt x="8110" y="2775"/>
                    <a:pt x="6754" y="1283"/>
                  </a:cubicBezTo>
                  <a:cubicBezTo>
                    <a:pt x="5990" y="431"/>
                    <a:pt x="5011" y="0"/>
                    <a:pt x="403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2"/>
            <p:cNvSpPr/>
            <p:nvPr/>
          </p:nvSpPr>
          <p:spPr>
            <a:xfrm>
              <a:off x="2747075" y="551300"/>
              <a:ext cx="201425" cy="180975"/>
            </a:xfrm>
            <a:custGeom>
              <a:rect b="b" l="l" r="r" t="t"/>
              <a:pathLst>
                <a:path extrusionOk="0" h="7239" w="8057">
                  <a:moveTo>
                    <a:pt x="4008" y="1"/>
                  </a:moveTo>
                  <a:cubicBezTo>
                    <a:pt x="3158" y="1"/>
                    <a:pt x="2309" y="334"/>
                    <a:pt x="1601" y="1004"/>
                  </a:cubicBezTo>
                  <a:cubicBezTo>
                    <a:pt x="82" y="2414"/>
                    <a:pt x="0" y="4557"/>
                    <a:pt x="1384" y="6049"/>
                  </a:cubicBezTo>
                  <a:cubicBezTo>
                    <a:pt x="2129" y="6837"/>
                    <a:pt x="3086" y="7239"/>
                    <a:pt x="4043" y="7239"/>
                  </a:cubicBezTo>
                  <a:cubicBezTo>
                    <a:pt x="4897" y="7239"/>
                    <a:pt x="5752" y="6918"/>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2"/>
            <p:cNvSpPr/>
            <p:nvPr/>
          </p:nvSpPr>
          <p:spPr>
            <a:xfrm>
              <a:off x="2098125" y="1811875"/>
              <a:ext cx="238725" cy="180550"/>
            </a:xfrm>
            <a:custGeom>
              <a:rect b="b" l="l" r="r" t="t"/>
              <a:pathLst>
                <a:path extrusionOk="0" h="7222" w="9549">
                  <a:moveTo>
                    <a:pt x="4775" y="0"/>
                  </a:moveTo>
                  <a:cubicBezTo>
                    <a:pt x="1601" y="0"/>
                    <a:pt x="1" y="3852"/>
                    <a:pt x="2252" y="6103"/>
                  </a:cubicBezTo>
                  <a:cubicBezTo>
                    <a:pt x="2930" y="6849"/>
                    <a:pt x="3852" y="7222"/>
                    <a:pt x="4775" y="7222"/>
                  </a:cubicBezTo>
                  <a:cubicBezTo>
                    <a:pt x="5697" y="7222"/>
                    <a:pt x="6619" y="6849"/>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2"/>
            <p:cNvSpPr/>
            <p:nvPr/>
          </p:nvSpPr>
          <p:spPr>
            <a:xfrm>
              <a:off x="2728000" y="1181375"/>
              <a:ext cx="238800" cy="179625"/>
            </a:xfrm>
            <a:custGeom>
              <a:rect b="b" l="l" r="r" t="t"/>
              <a:pathLst>
                <a:path extrusionOk="0" h="7185" w="9552">
                  <a:moveTo>
                    <a:pt x="4771" y="1"/>
                  </a:moveTo>
                  <a:cubicBezTo>
                    <a:pt x="3826" y="1"/>
                    <a:pt x="2884" y="381"/>
                    <a:pt x="2201" y="1134"/>
                  </a:cubicBezTo>
                  <a:cubicBezTo>
                    <a:pt x="0" y="3416"/>
                    <a:pt x="1624" y="7184"/>
                    <a:pt x="4759" y="7184"/>
                  </a:cubicBezTo>
                  <a:cubicBezTo>
                    <a:pt x="4792" y="7184"/>
                    <a:pt x="4825" y="7184"/>
                    <a:pt x="4859" y="7183"/>
                  </a:cubicBezTo>
                  <a:cubicBezTo>
                    <a:pt x="8033" y="7129"/>
                    <a:pt x="9551" y="3223"/>
                    <a:pt x="7246" y="1026"/>
                  </a:cubicBezTo>
                  <a:cubicBezTo>
                    <a:pt x="6561" y="340"/>
                    <a:pt x="566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2"/>
            <p:cNvSpPr/>
            <p:nvPr/>
          </p:nvSpPr>
          <p:spPr>
            <a:xfrm>
              <a:off x="3358025" y="551525"/>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6"/>
                    <a:pt x="4738" y="7206"/>
                    <a:pt x="4761" y="7206"/>
                  </a:cubicBezTo>
                  <a:cubicBezTo>
                    <a:pt x="7917" y="7206"/>
                    <a:pt x="9533" y="3420"/>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2"/>
            <p:cNvSpPr/>
            <p:nvPr/>
          </p:nvSpPr>
          <p:spPr>
            <a:xfrm>
              <a:off x="2747075" y="1810525"/>
              <a:ext cx="201425" cy="180975"/>
            </a:xfrm>
            <a:custGeom>
              <a:rect b="b" l="l" r="r" t="t"/>
              <a:pathLst>
                <a:path extrusionOk="0" h="7239" w="8057">
                  <a:moveTo>
                    <a:pt x="4008" y="0"/>
                  </a:moveTo>
                  <a:cubicBezTo>
                    <a:pt x="3158" y="0"/>
                    <a:pt x="2309" y="334"/>
                    <a:pt x="1601" y="1003"/>
                  </a:cubicBezTo>
                  <a:cubicBezTo>
                    <a:pt x="109" y="2414"/>
                    <a:pt x="0" y="4584"/>
                    <a:pt x="1384" y="6048"/>
                  </a:cubicBezTo>
                  <a:cubicBezTo>
                    <a:pt x="2086" y="6837"/>
                    <a:pt x="3060" y="7239"/>
                    <a:pt x="4036" y="7239"/>
                  </a:cubicBezTo>
                  <a:cubicBezTo>
                    <a:pt x="4906" y="7239"/>
                    <a:pt x="5778" y="6918"/>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22"/>
            <p:cNvSpPr/>
            <p:nvPr/>
          </p:nvSpPr>
          <p:spPr>
            <a:xfrm>
              <a:off x="3358025" y="1180950"/>
              <a:ext cx="238150" cy="180725"/>
            </a:xfrm>
            <a:custGeom>
              <a:rect b="b" l="l" r="r" t="t"/>
              <a:pathLst>
                <a:path extrusionOk="0" h="7229" w="9526">
                  <a:moveTo>
                    <a:pt x="4763" y="1"/>
                  </a:moveTo>
                  <a:cubicBezTo>
                    <a:pt x="3897" y="1"/>
                    <a:pt x="3028" y="347"/>
                    <a:pt x="2306" y="1043"/>
                  </a:cubicBezTo>
                  <a:cubicBezTo>
                    <a:pt x="1" y="3240"/>
                    <a:pt x="1493" y="7146"/>
                    <a:pt x="4666" y="7227"/>
                  </a:cubicBezTo>
                  <a:cubicBezTo>
                    <a:pt x="4700" y="7228"/>
                    <a:pt x="4733" y="7228"/>
                    <a:pt x="4767" y="7228"/>
                  </a:cubicBezTo>
                  <a:cubicBezTo>
                    <a:pt x="7902" y="7228"/>
                    <a:pt x="9525" y="3460"/>
                    <a:pt x="7352" y="1178"/>
                  </a:cubicBezTo>
                  <a:cubicBezTo>
                    <a:pt x="6610" y="394"/>
                    <a:pt x="5687" y="1"/>
                    <a:pt x="476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22"/>
            <p:cNvSpPr/>
            <p:nvPr/>
          </p:nvSpPr>
          <p:spPr>
            <a:xfrm>
              <a:off x="3357750" y="1811100"/>
              <a:ext cx="239000" cy="179825"/>
            </a:xfrm>
            <a:custGeom>
              <a:rect b="b" l="l" r="r" t="t"/>
              <a:pathLst>
                <a:path extrusionOk="0" h="7193" w="9560">
                  <a:moveTo>
                    <a:pt x="4786" y="0"/>
                  </a:moveTo>
                  <a:cubicBezTo>
                    <a:pt x="3845" y="0"/>
                    <a:pt x="2903" y="380"/>
                    <a:pt x="2209" y="1143"/>
                  </a:cubicBezTo>
                  <a:cubicBezTo>
                    <a:pt x="0" y="3406"/>
                    <a:pt x="1616" y="7192"/>
                    <a:pt x="4773" y="7192"/>
                  </a:cubicBezTo>
                  <a:cubicBezTo>
                    <a:pt x="4795" y="7192"/>
                    <a:pt x="4818" y="7192"/>
                    <a:pt x="4840" y="7192"/>
                  </a:cubicBezTo>
                  <a:cubicBezTo>
                    <a:pt x="8013"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2"/>
            <p:cNvSpPr/>
            <p:nvPr/>
          </p:nvSpPr>
          <p:spPr>
            <a:xfrm>
              <a:off x="209625" y="552625"/>
              <a:ext cx="238325" cy="180000"/>
            </a:xfrm>
            <a:custGeom>
              <a:rect b="b" l="l" r="r" t="t"/>
              <a:pathLst>
                <a:path extrusionOk="0" h="7200" w="9533">
                  <a:moveTo>
                    <a:pt x="4760" y="1"/>
                  </a:moveTo>
                  <a:cubicBezTo>
                    <a:pt x="4738" y="1"/>
                    <a:pt x="4716" y="1"/>
                    <a:pt x="4693" y="1"/>
                  </a:cubicBezTo>
                  <a:cubicBezTo>
                    <a:pt x="1520" y="55"/>
                    <a:pt x="1" y="3934"/>
                    <a:pt x="2279" y="6131"/>
                  </a:cubicBezTo>
                  <a:cubicBezTo>
                    <a:pt x="2955" y="6847"/>
                    <a:pt x="3857" y="7200"/>
                    <a:pt x="4759" y="7200"/>
                  </a:cubicBezTo>
                  <a:cubicBezTo>
                    <a:pt x="5702" y="7200"/>
                    <a:pt x="6644" y="6813"/>
                    <a:pt x="7324" y="6050"/>
                  </a:cubicBezTo>
                  <a:cubicBezTo>
                    <a:pt x="9533" y="3787"/>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2"/>
            <p:cNvSpPr/>
            <p:nvPr/>
          </p:nvSpPr>
          <p:spPr>
            <a:xfrm>
              <a:off x="210025" y="1182575"/>
              <a:ext cx="238325" cy="179650"/>
            </a:xfrm>
            <a:custGeom>
              <a:rect b="b" l="l" r="r" t="t"/>
              <a:pathLst>
                <a:path extrusionOk="0" h="7186" w="9533">
                  <a:moveTo>
                    <a:pt x="4719" y="1"/>
                  </a:moveTo>
                  <a:cubicBezTo>
                    <a:pt x="1590" y="1"/>
                    <a:pt x="0" y="3787"/>
                    <a:pt x="2209" y="6050"/>
                  </a:cubicBezTo>
                  <a:cubicBezTo>
                    <a:pt x="2896" y="6806"/>
                    <a:pt x="3828" y="7186"/>
                    <a:pt x="4759" y="7186"/>
                  </a:cubicBezTo>
                  <a:cubicBezTo>
                    <a:pt x="5665" y="7186"/>
                    <a:pt x="6572" y="6826"/>
                    <a:pt x="7254" y="6104"/>
                  </a:cubicBezTo>
                  <a:cubicBezTo>
                    <a:pt x="9532" y="3880"/>
                    <a:pt x="7986" y="28"/>
                    <a:pt x="4786" y="1"/>
                  </a:cubicBezTo>
                  <a:cubicBezTo>
                    <a:pt x="4763" y="1"/>
                    <a:pt x="4741" y="1"/>
                    <a:pt x="471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2"/>
            <p:cNvSpPr/>
            <p:nvPr/>
          </p:nvSpPr>
          <p:spPr>
            <a:xfrm>
              <a:off x="839100" y="552650"/>
              <a:ext cx="238525" cy="179800"/>
            </a:xfrm>
            <a:custGeom>
              <a:rect b="b" l="l" r="r" t="t"/>
              <a:pathLst>
                <a:path extrusionOk="0" h="7192" w="9541">
                  <a:moveTo>
                    <a:pt x="4787" y="0"/>
                  </a:moveTo>
                  <a:cubicBezTo>
                    <a:pt x="1609" y="0"/>
                    <a:pt x="1" y="3806"/>
                    <a:pt x="2217" y="6076"/>
                  </a:cubicBezTo>
                  <a:cubicBezTo>
                    <a:pt x="2905" y="6819"/>
                    <a:pt x="3843" y="7192"/>
                    <a:pt x="4778" y="7192"/>
                  </a:cubicBezTo>
                  <a:cubicBezTo>
                    <a:pt x="5687" y="7192"/>
                    <a:pt x="6593" y="6839"/>
                    <a:pt x="7262" y="6130"/>
                  </a:cubicBezTo>
                  <a:cubicBezTo>
                    <a:pt x="9540" y="3906"/>
                    <a:pt x="7994"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2"/>
            <p:cNvSpPr/>
            <p:nvPr/>
          </p:nvSpPr>
          <p:spPr>
            <a:xfrm>
              <a:off x="209825" y="1811850"/>
              <a:ext cx="238525" cy="180325"/>
            </a:xfrm>
            <a:custGeom>
              <a:rect b="b" l="l" r="r" t="t"/>
              <a:pathLst>
                <a:path extrusionOk="0" h="7213" w="9541">
                  <a:moveTo>
                    <a:pt x="4760" y="1"/>
                  </a:moveTo>
                  <a:cubicBezTo>
                    <a:pt x="1609" y="1"/>
                    <a:pt x="1" y="3806"/>
                    <a:pt x="2217" y="6077"/>
                  </a:cubicBezTo>
                  <a:cubicBezTo>
                    <a:pt x="2904" y="6833"/>
                    <a:pt x="3836" y="7213"/>
                    <a:pt x="4767" y="7213"/>
                  </a:cubicBezTo>
                  <a:cubicBezTo>
                    <a:pt x="5673" y="7213"/>
                    <a:pt x="6580" y="6853"/>
                    <a:pt x="7262" y="6131"/>
                  </a:cubicBezTo>
                  <a:cubicBezTo>
                    <a:pt x="9540" y="3907"/>
                    <a:pt x="7994" y="28"/>
                    <a:pt x="4794" y="1"/>
                  </a:cubicBezTo>
                  <a:cubicBezTo>
                    <a:pt x="4783" y="1"/>
                    <a:pt x="4771"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2"/>
            <p:cNvSpPr/>
            <p:nvPr/>
          </p:nvSpPr>
          <p:spPr>
            <a:xfrm>
              <a:off x="857225" y="1181075"/>
              <a:ext cx="201400" cy="181050"/>
            </a:xfrm>
            <a:custGeom>
              <a:rect b="b" l="l" r="r" t="t"/>
              <a:pathLst>
                <a:path extrusionOk="0" h="7242" w="8056">
                  <a:moveTo>
                    <a:pt x="4032" y="1"/>
                  </a:moveTo>
                  <a:cubicBezTo>
                    <a:pt x="3183" y="1"/>
                    <a:pt x="2335" y="327"/>
                    <a:pt x="1628" y="983"/>
                  </a:cubicBezTo>
                  <a:cubicBezTo>
                    <a:pt x="136" y="2394"/>
                    <a:pt x="0" y="4564"/>
                    <a:pt x="1411" y="6056"/>
                  </a:cubicBezTo>
                  <a:cubicBezTo>
                    <a:pt x="2095" y="6840"/>
                    <a:pt x="3057" y="7242"/>
                    <a:pt x="4024" y="7242"/>
                  </a:cubicBezTo>
                  <a:cubicBezTo>
                    <a:pt x="4897" y="7242"/>
                    <a:pt x="5774" y="6914"/>
                    <a:pt x="6456" y="6245"/>
                  </a:cubicBezTo>
                  <a:cubicBezTo>
                    <a:pt x="7975" y="4944"/>
                    <a:pt x="8056" y="2638"/>
                    <a:pt x="6673" y="1200"/>
                  </a:cubicBezTo>
                  <a:cubicBezTo>
                    <a:pt x="5917" y="402"/>
                    <a:pt x="4974" y="1"/>
                    <a:pt x="403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2"/>
            <p:cNvSpPr/>
            <p:nvPr/>
          </p:nvSpPr>
          <p:spPr>
            <a:xfrm>
              <a:off x="1468850" y="551525"/>
              <a:ext cx="238325" cy="180175"/>
            </a:xfrm>
            <a:custGeom>
              <a:rect b="b" l="l" r="r" t="t"/>
              <a:pathLst>
                <a:path extrusionOk="0" h="7207" w="9533">
                  <a:moveTo>
                    <a:pt x="4768" y="1"/>
                  </a:moveTo>
                  <a:cubicBezTo>
                    <a:pt x="3870" y="1"/>
                    <a:pt x="2968" y="347"/>
                    <a:pt x="2279" y="1049"/>
                  </a:cubicBezTo>
                  <a:cubicBezTo>
                    <a:pt x="1" y="3273"/>
                    <a:pt x="1520" y="7152"/>
                    <a:pt x="4720" y="7206"/>
                  </a:cubicBezTo>
                  <a:cubicBezTo>
                    <a:pt x="4743" y="7206"/>
                    <a:pt x="4765" y="7206"/>
                    <a:pt x="4787" y="7206"/>
                  </a:cubicBezTo>
                  <a:cubicBezTo>
                    <a:pt x="7917" y="7206"/>
                    <a:pt x="9533" y="3393"/>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2"/>
            <p:cNvSpPr/>
            <p:nvPr/>
          </p:nvSpPr>
          <p:spPr>
            <a:xfrm>
              <a:off x="3988000" y="1811875"/>
              <a:ext cx="238700" cy="180050"/>
            </a:xfrm>
            <a:custGeom>
              <a:rect b="b" l="l" r="r" t="t"/>
              <a:pathLst>
                <a:path extrusionOk="0" h="7202" w="9548">
                  <a:moveTo>
                    <a:pt x="4801" y="0"/>
                  </a:moveTo>
                  <a:cubicBezTo>
                    <a:pt x="1600" y="0"/>
                    <a:pt x="0" y="3825"/>
                    <a:pt x="2251" y="6103"/>
                  </a:cubicBezTo>
                  <a:cubicBezTo>
                    <a:pt x="2929" y="6835"/>
                    <a:pt x="3852" y="7201"/>
                    <a:pt x="4774" y="7201"/>
                  </a:cubicBezTo>
                  <a:cubicBezTo>
                    <a:pt x="5696" y="7201"/>
                    <a:pt x="6618" y="6835"/>
                    <a:pt x="7296" y="6103"/>
                  </a:cubicBezTo>
                  <a:cubicBezTo>
                    <a:pt x="9548" y="3879"/>
                    <a:pt x="7974"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2"/>
            <p:cNvSpPr/>
            <p:nvPr/>
          </p:nvSpPr>
          <p:spPr>
            <a:xfrm>
              <a:off x="4617650" y="1182575"/>
              <a:ext cx="239000" cy="179750"/>
            </a:xfrm>
            <a:custGeom>
              <a:rect b="b" l="l" r="r" t="t"/>
              <a:pathLst>
                <a:path extrusionOk="0" h="7190" w="9560">
                  <a:moveTo>
                    <a:pt x="4773" y="1"/>
                  </a:moveTo>
                  <a:cubicBezTo>
                    <a:pt x="1643" y="1"/>
                    <a:pt x="1" y="3761"/>
                    <a:pt x="2209" y="6050"/>
                  </a:cubicBezTo>
                  <a:cubicBezTo>
                    <a:pt x="2886" y="6810"/>
                    <a:pt x="3823" y="7189"/>
                    <a:pt x="4763" y="7189"/>
                  </a:cubicBezTo>
                  <a:cubicBezTo>
                    <a:pt x="5668" y="7189"/>
                    <a:pt x="6575" y="6837"/>
                    <a:pt x="7254" y="6131"/>
                  </a:cubicBezTo>
                  <a:cubicBezTo>
                    <a:pt x="9560" y="3934"/>
                    <a:pt x="8014" y="55"/>
                    <a:pt x="4840" y="1"/>
                  </a:cubicBezTo>
                  <a:cubicBezTo>
                    <a:pt x="4818" y="1"/>
                    <a:pt x="479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2"/>
            <p:cNvSpPr/>
            <p:nvPr/>
          </p:nvSpPr>
          <p:spPr>
            <a:xfrm>
              <a:off x="5247400" y="551550"/>
              <a:ext cx="238525" cy="180150"/>
            </a:xfrm>
            <a:custGeom>
              <a:rect b="b" l="l" r="r" t="t"/>
              <a:pathLst>
                <a:path extrusionOk="0" h="7206" w="9541">
                  <a:moveTo>
                    <a:pt x="4742" y="0"/>
                  </a:moveTo>
                  <a:cubicBezTo>
                    <a:pt x="3819" y="0"/>
                    <a:pt x="2898" y="366"/>
                    <a:pt x="2217" y="1102"/>
                  </a:cubicBezTo>
                  <a:cubicBezTo>
                    <a:pt x="1" y="3372"/>
                    <a:pt x="1609" y="7205"/>
                    <a:pt x="4788" y="7205"/>
                  </a:cubicBezTo>
                  <a:cubicBezTo>
                    <a:pt x="4799" y="7205"/>
                    <a:pt x="4810" y="7205"/>
                    <a:pt x="4821" y="7205"/>
                  </a:cubicBezTo>
                  <a:cubicBezTo>
                    <a:pt x="7995" y="7151"/>
                    <a:pt x="9541" y="3299"/>
                    <a:pt x="7262" y="1075"/>
                  </a:cubicBezTo>
                  <a:cubicBezTo>
                    <a:pt x="6574" y="360"/>
                    <a:pt x="5657" y="0"/>
                    <a:pt x="474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2"/>
            <p:cNvSpPr/>
            <p:nvPr/>
          </p:nvSpPr>
          <p:spPr>
            <a:xfrm>
              <a:off x="4617950" y="1811875"/>
              <a:ext cx="238700" cy="180050"/>
            </a:xfrm>
            <a:custGeom>
              <a:rect b="b" l="l" r="r" t="t"/>
              <a:pathLst>
                <a:path extrusionOk="0" h="7202" w="9548">
                  <a:moveTo>
                    <a:pt x="4747" y="0"/>
                  </a:moveTo>
                  <a:cubicBezTo>
                    <a:pt x="1573" y="27"/>
                    <a:pt x="0" y="3879"/>
                    <a:pt x="2251" y="6103"/>
                  </a:cubicBezTo>
                  <a:cubicBezTo>
                    <a:pt x="2943" y="6835"/>
                    <a:pt x="3865" y="7201"/>
                    <a:pt x="4784" y="7201"/>
                  </a:cubicBezTo>
                  <a:cubicBezTo>
                    <a:pt x="5703" y="7201"/>
                    <a:pt x="6618" y="6835"/>
                    <a:pt x="7296" y="6103"/>
                  </a:cubicBezTo>
                  <a:cubicBezTo>
                    <a:pt x="9548" y="3825"/>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2"/>
            <p:cNvSpPr/>
            <p:nvPr/>
          </p:nvSpPr>
          <p:spPr>
            <a:xfrm>
              <a:off x="5265525" y="1181050"/>
              <a:ext cx="202100" cy="181225"/>
            </a:xfrm>
            <a:custGeom>
              <a:rect b="b" l="l" r="r" t="t"/>
              <a:pathLst>
                <a:path extrusionOk="0" h="7249" w="8084">
                  <a:moveTo>
                    <a:pt x="4026" y="0"/>
                  </a:moveTo>
                  <a:cubicBezTo>
                    <a:pt x="3208" y="0"/>
                    <a:pt x="2393" y="309"/>
                    <a:pt x="1709" y="930"/>
                  </a:cubicBezTo>
                  <a:cubicBezTo>
                    <a:pt x="163" y="2314"/>
                    <a:pt x="0" y="4429"/>
                    <a:pt x="1357" y="5975"/>
                  </a:cubicBezTo>
                  <a:cubicBezTo>
                    <a:pt x="2110" y="6817"/>
                    <a:pt x="3087" y="7248"/>
                    <a:pt x="4067" y="7248"/>
                  </a:cubicBezTo>
                  <a:cubicBezTo>
                    <a:pt x="4888" y="7248"/>
                    <a:pt x="5709" y="6946"/>
                    <a:pt x="6402" y="6328"/>
                  </a:cubicBezTo>
                  <a:cubicBezTo>
                    <a:pt x="7893" y="4972"/>
                    <a:pt x="8083" y="2775"/>
                    <a:pt x="6727" y="1283"/>
                  </a:cubicBezTo>
                  <a:cubicBezTo>
                    <a:pt x="5963" y="431"/>
                    <a:pt x="4992"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2"/>
            <p:cNvSpPr/>
            <p:nvPr/>
          </p:nvSpPr>
          <p:spPr>
            <a:xfrm>
              <a:off x="5896150" y="551300"/>
              <a:ext cx="200750" cy="180975"/>
            </a:xfrm>
            <a:custGeom>
              <a:rect b="b" l="l" r="r" t="t"/>
              <a:pathLst>
                <a:path extrusionOk="0" h="7239" w="8030">
                  <a:moveTo>
                    <a:pt x="4008" y="1"/>
                  </a:moveTo>
                  <a:cubicBezTo>
                    <a:pt x="3158" y="1"/>
                    <a:pt x="2309" y="334"/>
                    <a:pt x="1601" y="1004"/>
                  </a:cubicBezTo>
                  <a:cubicBezTo>
                    <a:pt x="82" y="2414"/>
                    <a:pt x="1" y="4557"/>
                    <a:pt x="1384" y="6049"/>
                  </a:cubicBezTo>
                  <a:cubicBezTo>
                    <a:pt x="2129" y="6837"/>
                    <a:pt x="3086" y="7239"/>
                    <a:pt x="4043" y="7239"/>
                  </a:cubicBezTo>
                  <a:cubicBezTo>
                    <a:pt x="4898" y="7239"/>
                    <a:pt x="5752" y="6918"/>
                    <a:pt x="6456" y="6266"/>
                  </a:cubicBezTo>
                  <a:cubicBezTo>
                    <a:pt x="7948" y="4937"/>
                    <a:pt x="8029"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2"/>
            <p:cNvSpPr/>
            <p:nvPr/>
          </p:nvSpPr>
          <p:spPr>
            <a:xfrm>
              <a:off x="5247225" y="1811875"/>
              <a:ext cx="238700" cy="180550"/>
            </a:xfrm>
            <a:custGeom>
              <a:rect b="b" l="l" r="r" t="t"/>
              <a:pathLst>
                <a:path extrusionOk="0" h="7222" w="9548">
                  <a:moveTo>
                    <a:pt x="4774" y="0"/>
                  </a:moveTo>
                  <a:cubicBezTo>
                    <a:pt x="1600" y="0"/>
                    <a:pt x="0" y="3852"/>
                    <a:pt x="2251" y="6103"/>
                  </a:cubicBezTo>
                  <a:cubicBezTo>
                    <a:pt x="2929" y="6849"/>
                    <a:pt x="3852" y="7222"/>
                    <a:pt x="4774" y="7222"/>
                  </a:cubicBezTo>
                  <a:cubicBezTo>
                    <a:pt x="5696" y="7222"/>
                    <a:pt x="6618" y="6849"/>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2"/>
            <p:cNvSpPr/>
            <p:nvPr/>
          </p:nvSpPr>
          <p:spPr>
            <a:xfrm>
              <a:off x="5877750" y="1181150"/>
              <a:ext cx="238125" cy="179850"/>
            </a:xfrm>
            <a:custGeom>
              <a:rect b="b" l="l" r="r" t="t"/>
              <a:pathLst>
                <a:path extrusionOk="0" h="7194" w="9525">
                  <a:moveTo>
                    <a:pt x="4741" y="0"/>
                  </a:moveTo>
                  <a:cubicBezTo>
                    <a:pt x="3797" y="0"/>
                    <a:pt x="2854" y="380"/>
                    <a:pt x="2174" y="1143"/>
                  </a:cubicBezTo>
                  <a:cubicBezTo>
                    <a:pt x="0" y="3425"/>
                    <a:pt x="1597" y="7193"/>
                    <a:pt x="4732" y="7193"/>
                  </a:cubicBezTo>
                  <a:cubicBezTo>
                    <a:pt x="4765" y="7193"/>
                    <a:pt x="4799" y="7193"/>
                    <a:pt x="4832" y="7192"/>
                  </a:cubicBezTo>
                  <a:cubicBezTo>
                    <a:pt x="8006" y="7138"/>
                    <a:pt x="9525" y="3259"/>
                    <a:pt x="7219" y="1035"/>
                  </a:cubicBezTo>
                  <a:cubicBezTo>
                    <a:pt x="6544" y="346"/>
                    <a:pt x="5642" y="0"/>
                    <a:pt x="474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2"/>
            <p:cNvSpPr/>
            <p:nvPr/>
          </p:nvSpPr>
          <p:spPr>
            <a:xfrm>
              <a:off x="6506450" y="551525"/>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6"/>
                    <a:pt x="4765" y="7206"/>
                    <a:pt x="4787" y="7206"/>
                  </a:cubicBezTo>
                  <a:cubicBezTo>
                    <a:pt x="7943" y="7206"/>
                    <a:pt x="9559" y="3420"/>
                    <a:pt x="7351" y="1130"/>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2"/>
            <p:cNvSpPr/>
            <p:nvPr/>
          </p:nvSpPr>
          <p:spPr>
            <a:xfrm>
              <a:off x="5896150" y="1810525"/>
              <a:ext cx="201425" cy="181225"/>
            </a:xfrm>
            <a:custGeom>
              <a:rect b="b" l="l" r="r" t="t"/>
              <a:pathLst>
                <a:path extrusionOk="0" h="7249" w="8057">
                  <a:moveTo>
                    <a:pt x="4008" y="0"/>
                  </a:moveTo>
                  <a:cubicBezTo>
                    <a:pt x="3158" y="0"/>
                    <a:pt x="2309" y="334"/>
                    <a:pt x="1601" y="1003"/>
                  </a:cubicBezTo>
                  <a:cubicBezTo>
                    <a:pt x="109" y="2414"/>
                    <a:pt x="1" y="4584"/>
                    <a:pt x="1384" y="6048"/>
                  </a:cubicBezTo>
                  <a:cubicBezTo>
                    <a:pt x="2083" y="6847"/>
                    <a:pt x="3051" y="7248"/>
                    <a:pt x="4022" y="7248"/>
                  </a:cubicBezTo>
                  <a:cubicBezTo>
                    <a:pt x="4897" y="7248"/>
                    <a:pt x="5774" y="6922"/>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2"/>
            <p:cNvSpPr/>
            <p:nvPr/>
          </p:nvSpPr>
          <p:spPr>
            <a:xfrm>
              <a:off x="6507125" y="1180950"/>
              <a:ext cx="238125" cy="180725"/>
            </a:xfrm>
            <a:custGeom>
              <a:rect b="b" l="l" r="r" t="t"/>
              <a:pathLst>
                <a:path extrusionOk="0" h="7229" w="9525">
                  <a:moveTo>
                    <a:pt x="4753" y="1"/>
                  </a:moveTo>
                  <a:cubicBezTo>
                    <a:pt x="3889" y="1"/>
                    <a:pt x="3028" y="347"/>
                    <a:pt x="2306" y="1043"/>
                  </a:cubicBezTo>
                  <a:cubicBezTo>
                    <a:pt x="0" y="3240"/>
                    <a:pt x="1492" y="7146"/>
                    <a:pt x="4666" y="7227"/>
                  </a:cubicBezTo>
                  <a:cubicBezTo>
                    <a:pt x="4699" y="7228"/>
                    <a:pt x="4732" y="7228"/>
                    <a:pt x="4765" y="7228"/>
                  </a:cubicBezTo>
                  <a:cubicBezTo>
                    <a:pt x="7874" y="7228"/>
                    <a:pt x="9525" y="3460"/>
                    <a:pt x="7351" y="1178"/>
                  </a:cubicBezTo>
                  <a:cubicBezTo>
                    <a:pt x="6595" y="394"/>
                    <a:pt x="5673" y="1"/>
                    <a:pt x="475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2"/>
            <p:cNvSpPr/>
            <p:nvPr/>
          </p:nvSpPr>
          <p:spPr>
            <a:xfrm>
              <a:off x="6506825" y="1811100"/>
              <a:ext cx="239000" cy="179825"/>
            </a:xfrm>
            <a:custGeom>
              <a:rect b="b" l="l" r="r" t="t"/>
              <a:pathLst>
                <a:path extrusionOk="0" h="7193" w="9560">
                  <a:moveTo>
                    <a:pt x="4786" y="0"/>
                  </a:moveTo>
                  <a:cubicBezTo>
                    <a:pt x="3846" y="0"/>
                    <a:pt x="2903" y="380"/>
                    <a:pt x="2209" y="1143"/>
                  </a:cubicBezTo>
                  <a:cubicBezTo>
                    <a:pt x="1" y="3406"/>
                    <a:pt x="1617" y="7192"/>
                    <a:pt x="4773" y="7192"/>
                  </a:cubicBezTo>
                  <a:cubicBezTo>
                    <a:pt x="4795" y="7192"/>
                    <a:pt x="4818" y="7192"/>
                    <a:pt x="4840" y="7192"/>
                  </a:cubicBezTo>
                  <a:cubicBezTo>
                    <a:pt x="8014"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2"/>
            <p:cNvSpPr/>
            <p:nvPr/>
          </p:nvSpPr>
          <p:spPr>
            <a:xfrm>
              <a:off x="3988175" y="552650"/>
              <a:ext cx="238525" cy="179800"/>
            </a:xfrm>
            <a:custGeom>
              <a:rect b="b" l="l" r="r" t="t"/>
              <a:pathLst>
                <a:path extrusionOk="0" h="7192" w="9541">
                  <a:moveTo>
                    <a:pt x="4787" y="0"/>
                  </a:moveTo>
                  <a:cubicBezTo>
                    <a:pt x="1609" y="0"/>
                    <a:pt x="1" y="3806"/>
                    <a:pt x="2217" y="6076"/>
                  </a:cubicBezTo>
                  <a:cubicBezTo>
                    <a:pt x="2905" y="6819"/>
                    <a:pt x="3836" y="7192"/>
                    <a:pt x="4768" y="7192"/>
                  </a:cubicBezTo>
                  <a:cubicBezTo>
                    <a:pt x="5674" y="7192"/>
                    <a:pt x="6580" y="6839"/>
                    <a:pt x="7262" y="6130"/>
                  </a:cubicBezTo>
                  <a:cubicBezTo>
                    <a:pt x="9541" y="3906"/>
                    <a:pt x="7995"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2"/>
            <p:cNvSpPr/>
            <p:nvPr/>
          </p:nvSpPr>
          <p:spPr>
            <a:xfrm>
              <a:off x="4006975" y="1181075"/>
              <a:ext cx="201425" cy="181050"/>
            </a:xfrm>
            <a:custGeom>
              <a:rect b="b" l="l" r="r" t="t"/>
              <a:pathLst>
                <a:path extrusionOk="0" h="7242" w="8057">
                  <a:moveTo>
                    <a:pt x="4006" y="1"/>
                  </a:moveTo>
                  <a:cubicBezTo>
                    <a:pt x="3156" y="1"/>
                    <a:pt x="2308" y="327"/>
                    <a:pt x="1601" y="983"/>
                  </a:cubicBezTo>
                  <a:cubicBezTo>
                    <a:pt x="109" y="2394"/>
                    <a:pt x="0" y="4564"/>
                    <a:pt x="1384" y="6056"/>
                  </a:cubicBezTo>
                  <a:cubicBezTo>
                    <a:pt x="2082" y="6840"/>
                    <a:pt x="3051" y="7242"/>
                    <a:pt x="4021" y="7242"/>
                  </a:cubicBezTo>
                  <a:cubicBezTo>
                    <a:pt x="4897" y="7242"/>
                    <a:pt x="5774" y="6914"/>
                    <a:pt x="6456" y="6245"/>
                  </a:cubicBezTo>
                  <a:cubicBezTo>
                    <a:pt x="7948" y="4944"/>
                    <a:pt x="8056" y="2638"/>
                    <a:pt x="6646" y="1200"/>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2"/>
            <p:cNvSpPr/>
            <p:nvPr/>
          </p:nvSpPr>
          <p:spPr>
            <a:xfrm>
              <a:off x="4617950" y="551525"/>
              <a:ext cx="238325" cy="180175"/>
            </a:xfrm>
            <a:custGeom>
              <a:rect b="b" l="l" r="r" t="t"/>
              <a:pathLst>
                <a:path extrusionOk="0" h="7207" w="9533">
                  <a:moveTo>
                    <a:pt x="4747" y="1"/>
                  </a:moveTo>
                  <a:cubicBezTo>
                    <a:pt x="3849" y="1"/>
                    <a:pt x="2954" y="347"/>
                    <a:pt x="2279" y="1049"/>
                  </a:cubicBezTo>
                  <a:cubicBezTo>
                    <a:pt x="0" y="3273"/>
                    <a:pt x="1519" y="7152"/>
                    <a:pt x="4693" y="7206"/>
                  </a:cubicBezTo>
                  <a:cubicBezTo>
                    <a:pt x="4715" y="7206"/>
                    <a:pt x="4737" y="7206"/>
                    <a:pt x="4759" y="7206"/>
                  </a:cubicBezTo>
                  <a:cubicBezTo>
                    <a:pt x="7916" y="7206"/>
                    <a:pt x="9532" y="3393"/>
                    <a:pt x="7324" y="1130"/>
                  </a:cubicBezTo>
                  <a:cubicBezTo>
                    <a:pt x="6630" y="381"/>
                    <a:pt x="5687" y="1"/>
                    <a:pt x="474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2"/>
            <p:cNvSpPr/>
            <p:nvPr/>
          </p:nvSpPr>
          <p:spPr>
            <a:xfrm>
              <a:off x="2098125" y="3073125"/>
              <a:ext cx="238525" cy="179725"/>
            </a:xfrm>
            <a:custGeom>
              <a:rect b="b" l="l" r="r" t="t"/>
              <a:pathLst>
                <a:path extrusionOk="0" h="7189" w="9541">
                  <a:moveTo>
                    <a:pt x="4759" y="0"/>
                  </a:moveTo>
                  <a:cubicBezTo>
                    <a:pt x="3849" y="0"/>
                    <a:pt x="2937" y="360"/>
                    <a:pt x="2252" y="1085"/>
                  </a:cubicBezTo>
                  <a:cubicBezTo>
                    <a:pt x="1" y="3337"/>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2"/>
            <p:cNvSpPr/>
            <p:nvPr/>
          </p:nvSpPr>
          <p:spPr>
            <a:xfrm>
              <a:off x="2728075" y="2443400"/>
              <a:ext cx="238150" cy="180200"/>
            </a:xfrm>
            <a:custGeom>
              <a:rect b="b" l="l" r="r" t="t"/>
              <a:pathLst>
                <a:path extrusionOk="0" h="7208" w="9526">
                  <a:moveTo>
                    <a:pt x="4761" y="0"/>
                  </a:moveTo>
                  <a:cubicBezTo>
                    <a:pt x="3895" y="0"/>
                    <a:pt x="3028" y="340"/>
                    <a:pt x="2306" y="1022"/>
                  </a:cubicBezTo>
                  <a:cubicBezTo>
                    <a:pt x="1" y="3219"/>
                    <a:pt x="1493" y="7125"/>
                    <a:pt x="4693" y="7206"/>
                  </a:cubicBezTo>
                  <a:cubicBezTo>
                    <a:pt x="4727" y="7207"/>
                    <a:pt x="4760" y="7208"/>
                    <a:pt x="4793" y="7208"/>
                  </a:cubicBezTo>
                  <a:cubicBezTo>
                    <a:pt x="7902" y="7208"/>
                    <a:pt x="9525" y="3439"/>
                    <a:pt x="7351" y="1158"/>
                  </a:cubicBezTo>
                  <a:cubicBezTo>
                    <a:pt x="6609" y="387"/>
                    <a:pt x="5686"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2"/>
            <p:cNvSpPr/>
            <p:nvPr/>
          </p:nvSpPr>
          <p:spPr>
            <a:xfrm>
              <a:off x="839100" y="4963650"/>
              <a:ext cx="238525" cy="179975"/>
            </a:xfrm>
            <a:custGeom>
              <a:rect b="b" l="l" r="r" t="t"/>
              <a:pathLst>
                <a:path extrusionOk="0" h="7199" w="9541">
                  <a:moveTo>
                    <a:pt x="4760" y="0"/>
                  </a:moveTo>
                  <a:cubicBezTo>
                    <a:pt x="1582" y="0"/>
                    <a:pt x="1" y="3833"/>
                    <a:pt x="2244" y="6076"/>
                  </a:cubicBezTo>
                  <a:cubicBezTo>
                    <a:pt x="2925" y="6826"/>
                    <a:pt x="3853" y="7198"/>
                    <a:pt x="4779" y="7198"/>
                  </a:cubicBezTo>
                  <a:cubicBezTo>
                    <a:pt x="5697" y="7198"/>
                    <a:pt x="6614" y="6832"/>
                    <a:pt x="7289" y="6103"/>
                  </a:cubicBezTo>
                  <a:cubicBezTo>
                    <a:pt x="9540" y="3852"/>
                    <a:pt x="7967" y="0"/>
                    <a:pt x="4794"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2"/>
            <p:cNvSpPr/>
            <p:nvPr/>
          </p:nvSpPr>
          <p:spPr>
            <a:xfrm>
              <a:off x="1469250" y="4333675"/>
              <a:ext cx="238325" cy="180100"/>
            </a:xfrm>
            <a:custGeom>
              <a:rect b="b" l="l" r="r" t="t"/>
              <a:pathLst>
                <a:path extrusionOk="0" h="7204" w="9533">
                  <a:moveTo>
                    <a:pt x="4746" y="1"/>
                  </a:moveTo>
                  <a:cubicBezTo>
                    <a:pt x="1616" y="1"/>
                    <a:pt x="0" y="3788"/>
                    <a:pt x="2182" y="6050"/>
                  </a:cubicBezTo>
                  <a:cubicBezTo>
                    <a:pt x="2865" y="6817"/>
                    <a:pt x="3813" y="7204"/>
                    <a:pt x="4765" y="7204"/>
                  </a:cubicBezTo>
                  <a:cubicBezTo>
                    <a:pt x="5665" y="7204"/>
                    <a:pt x="6568" y="6857"/>
                    <a:pt x="7254" y="6159"/>
                  </a:cubicBezTo>
                  <a:cubicBezTo>
                    <a:pt x="9532" y="3934"/>
                    <a:pt x="8013" y="56"/>
                    <a:pt x="4813" y="1"/>
                  </a:cubicBezTo>
                  <a:cubicBezTo>
                    <a:pt x="4791"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2"/>
            <p:cNvSpPr/>
            <p:nvPr/>
          </p:nvSpPr>
          <p:spPr>
            <a:xfrm>
              <a:off x="2098325" y="3702975"/>
              <a:ext cx="239200" cy="179825"/>
            </a:xfrm>
            <a:custGeom>
              <a:rect b="b" l="l" r="r" t="t"/>
              <a:pathLst>
                <a:path extrusionOk="0" h="7193" w="9568">
                  <a:moveTo>
                    <a:pt x="4771" y="1"/>
                  </a:moveTo>
                  <a:cubicBezTo>
                    <a:pt x="3843" y="1"/>
                    <a:pt x="2918" y="374"/>
                    <a:pt x="2244" y="1116"/>
                  </a:cubicBezTo>
                  <a:cubicBezTo>
                    <a:pt x="1" y="3387"/>
                    <a:pt x="1609" y="7192"/>
                    <a:pt x="4787" y="7192"/>
                  </a:cubicBezTo>
                  <a:cubicBezTo>
                    <a:pt x="4798" y="7192"/>
                    <a:pt x="4810" y="7192"/>
                    <a:pt x="4821" y="7192"/>
                  </a:cubicBezTo>
                  <a:cubicBezTo>
                    <a:pt x="7994" y="7165"/>
                    <a:pt x="9568" y="3286"/>
                    <a:pt x="7262" y="1062"/>
                  </a:cubicBezTo>
                  <a:cubicBezTo>
                    <a:pt x="6580" y="353"/>
                    <a:pt x="567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2"/>
            <p:cNvSpPr/>
            <p:nvPr/>
          </p:nvSpPr>
          <p:spPr>
            <a:xfrm>
              <a:off x="2747075" y="3072975"/>
              <a:ext cx="201425" cy="182050"/>
            </a:xfrm>
            <a:custGeom>
              <a:rect b="b" l="l" r="r" t="t"/>
              <a:pathLst>
                <a:path extrusionOk="0" h="7282" w="8057">
                  <a:moveTo>
                    <a:pt x="4005" y="0"/>
                  </a:moveTo>
                  <a:cubicBezTo>
                    <a:pt x="3156" y="0"/>
                    <a:pt x="2308" y="327"/>
                    <a:pt x="1601" y="983"/>
                  </a:cubicBezTo>
                  <a:cubicBezTo>
                    <a:pt x="82" y="2393"/>
                    <a:pt x="0" y="4536"/>
                    <a:pt x="1384" y="6028"/>
                  </a:cubicBezTo>
                  <a:cubicBezTo>
                    <a:pt x="2097" y="6858"/>
                    <a:pt x="3093" y="7282"/>
                    <a:pt x="4092" y="7282"/>
                  </a:cubicBezTo>
                  <a:cubicBezTo>
                    <a:pt x="4954" y="7282"/>
                    <a:pt x="5819" y="6967"/>
                    <a:pt x="6510" y="6326"/>
                  </a:cubicBezTo>
                  <a:cubicBezTo>
                    <a:pt x="8002" y="4970"/>
                    <a:pt x="8056" y="2637"/>
                    <a:pt x="6646" y="1200"/>
                  </a:cubicBezTo>
                  <a:cubicBezTo>
                    <a:pt x="5890" y="401"/>
                    <a:pt x="4947" y="0"/>
                    <a:pt x="400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2"/>
            <p:cNvSpPr/>
            <p:nvPr/>
          </p:nvSpPr>
          <p:spPr>
            <a:xfrm>
              <a:off x="3358025" y="2443400"/>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7"/>
                    <a:pt x="4738" y="7207"/>
                    <a:pt x="4761" y="7207"/>
                  </a:cubicBezTo>
                  <a:cubicBezTo>
                    <a:pt x="7917" y="7207"/>
                    <a:pt x="9533" y="3420"/>
                    <a:pt x="7324" y="1131"/>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2"/>
            <p:cNvSpPr/>
            <p:nvPr/>
          </p:nvSpPr>
          <p:spPr>
            <a:xfrm>
              <a:off x="1468850" y="4962975"/>
              <a:ext cx="238725" cy="180400"/>
            </a:xfrm>
            <a:custGeom>
              <a:rect b="b" l="l" r="r" t="t"/>
              <a:pathLst>
                <a:path extrusionOk="0" h="7216" w="9549">
                  <a:moveTo>
                    <a:pt x="4748" y="0"/>
                  </a:moveTo>
                  <a:cubicBezTo>
                    <a:pt x="1574" y="27"/>
                    <a:pt x="1" y="3879"/>
                    <a:pt x="2252" y="6130"/>
                  </a:cubicBezTo>
                  <a:cubicBezTo>
                    <a:pt x="2937" y="6856"/>
                    <a:pt x="3849" y="7215"/>
                    <a:pt x="4763" y="7215"/>
                  </a:cubicBezTo>
                  <a:cubicBezTo>
                    <a:pt x="5693" y="7215"/>
                    <a:pt x="6626" y="6842"/>
                    <a:pt x="7324" y="6103"/>
                  </a:cubicBezTo>
                  <a:cubicBezTo>
                    <a:pt x="9548" y="3852"/>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2"/>
            <p:cNvSpPr/>
            <p:nvPr/>
          </p:nvSpPr>
          <p:spPr>
            <a:xfrm>
              <a:off x="2116450" y="4332375"/>
              <a:ext cx="202775" cy="181000"/>
            </a:xfrm>
            <a:custGeom>
              <a:rect b="b" l="l" r="r" t="t"/>
              <a:pathLst>
                <a:path extrusionOk="0" h="7240" w="8111">
                  <a:moveTo>
                    <a:pt x="4023" y="1"/>
                  </a:moveTo>
                  <a:cubicBezTo>
                    <a:pt x="3204" y="1"/>
                    <a:pt x="2389" y="303"/>
                    <a:pt x="1709" y="921"/>
                  </a:cubicBezTo>
                  <a:cubicBezTo>
                    <a:pt x="163" y="2305"/>
                    <a:pt x="0" y="4448"/>
                    <a:pt x="1356" y="5966"/>
                  </a:cubicBezTo>
                  <a:cubicBezTo>
                    <a:pt x="2109" y="6808"/>
                    <a:pt x="3087" y="7240"/>
                    <a:pt x="4067" y="7240"/>
                  </a:cubicBezTo>
                  <a:cubicBezTo>
                    <a:pt x="4887" y="7240"/>
                    <a:pt x="5709" y="6937"/>
                    <a:pt x="6401" y="6319"/>
                  </a:cubicBezTo>
                  <a:cubicBezTo>
                    <a:pt x="7920" y="4990"/>
                    <a:pt x="8110" y="2793"/>
                    <a:pt x="6754" y="1274"/>
                  </a:cubicBezTo>
                  <a:cubicBezTo>
                    <a:pt x="5986"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2"/>
            <p:cNvSpPr/>
            <p:nvPr/>
          </p:nvSpPr>
          <p:spPr>
            <a:xfrm>
              <a:off x="2747075" y="3702650"/>
              <a:ext cx="201425" cy="180725"/>
            </a:xfrm>
            <a:custGeom>
              <a:rect b="b" l="l" r="r" t="t"/>
              <a:pathLst>
                <a:path extrusionOk="0" h="7229" w="8057">
                  <a:moveTo>
                    <a:pt x="3994" y="0"/>
                  </a:moveTo>
                  <a:cubicBezTo>
                    <a:pt x="3149" y="0"/>
                    <a:pt x="2305" y="328"/>
                    <a:pt x="1601" y="994"/>
                  </a:cubicBezTo>
                  <a:cubicBezTo>
                    <a:pt x="82" y="2431"/>
                    <a:pt x="0" y="4547"/>
                    <a:pt x="1384" y="6039"/>
                  </a:cubicBezTo>
                  <a:cubicBezTo>
                    <a:pt x="2129" y="6827"/>
                    <a:pt x="3086" y="7229"/>
                    <a:pt x="4043" y="7229"/>
                  </a:cubicBezTo>
                  <a:cubicBezTo>
                    <a:pt x="4897" y="7229"/>
                    <a:pt x="5752" y="6908"/>
                    <a:pt x="6456" y="6256"/>
                  </a:cubicBezTo>
                  <a:cubicBezTo>
                    <a:pt x="7948" y="4954"/>
                    <a:pt x="8056" y="2621"/>
                    <a:pt x="6646" y="1211"/>
                  </a:cubicBezTo>
                  <a:cubicBezTo>
                    <a:pt x="5887" y="409"/>
                    <a:pt x="4939" y="0"/>
                    <a:pt x="39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2"/>
            <p:cNvSpPr/>
            <p:nvPr/>
          </p:nvSpPr>
          <p:spPr>
            <a:xfrm>
              <a:off x="3357750" y="3073100"/>
              <a:ext cx="239000" cy="179750"/>
            </a:xfrm>
            <a:custGeom>
              <a:rect b="b" l="l" r="r" t="t"/>
              <a:pathLst>
                <a:path extrusionOk="0" h="7190" w="9560">
                  <a:moveTo>
                    <a:pt x="4772" y="1"/>
                  </a:moveTo>
                  <a:cubicBezTo>
                    <a:pt x="3836" y="1"/>
                    <a:pt x="2900" y="381"/>
                    <a:pt x="2209" y="1141"/>
                  </a:cubicBezTo>
                  <a:cubicBezTo>
                    <a:pt x="0" y="3403"/>
                    <a:pt x="1616" y="7190"/>
                    <a:pt x="4773" y="7190"/>
                  </a:cubicBezTo>
                  <a:cubicBezTo>
                    <a:pt x="4795" y="7190"/>
                    <a:pt x="4818" y="7190"/>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2"/>
            <p:cNvSpPr/>
            <p:nvPr/>
          </p:nvSpPr>
          <p:spPr>
            <a:xfrm>
              <a:off x="2098125" y="4963650"/>
              <a:ext cx="238725" cy="180050"/>
            </a:xfrm>
            <a:custGeom>
              <a:rect b="b" l="l" r="r" t="t"/>
              <a:pathLst>
                <a:path extrusionOk="0" h="7202" w="9549">
                  <a:moveTo>
                    <a:pt x="4775" y="0"/>
                  </a:moveTo>
                  <a:cubicBezTo>
                    <a:pt x="1601" y="0"/>
                    <a:pt x="1" y="3852"/>
                    <a:pt x="2252" y="6103"/>
                  </a:cubicBezTo>
                  <a:cubicBezTo>
                    <a:pt x="2930" y="6836"/>
                    <a:pt x="3852" y="7202"/>
                    <a:pt x="4775" y="7202"/>
                  </a:cubicBezTo>
                  <a:cubicBezTo>
                    <a:pt x="5697" y="7202"/>
                    <a:pt x="6619" y="6836"/>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2"/>
            <p:cNvSpPr/>
            <p:nvPr/>
          </p:nvSpPr>
          <p:spPr>
            <a:xfrm>
              <a:off x="2728475" y="4332575"/>
              <a:ext cx="238325" cy="180175"/>
            </a:xfrm>
            <a:custGeom>
              <a:rect b="b" l="l" r="r" t="t"/>
              <a:pathLst>
                <a:path extrusionOk="0" h="7207" w="9533">
                  <a:moveTo>
                    <a:pt x="4749" y="1"/>
                  </a:moveTo>
                  <a:cubicBezTo>
                    <a:pt x="3805" y="1"/>
                    <a:pt x="2862" y="381"/>
                    <a:pt x="2182" y="1130"/>
                  </a:cubicBezTo>
                  <a:cubicBezTo>
                    <a:pt x="0" y="3420"/>
                    <a:pt x="1616" y="7207"/>
                    <a:pt x="4773" y="7207"/>
                  </a:cubicBezTo>
                  <a:cubicBezTo>
                    <a:pt x="4795" y="7207"/>
                    <a:pt x="4818" y="7207"/>
                    <a:pt x="4840" y="7206"/>
                  </a:cubicBezTo>
                  <a:cubicBezTo>
                    <a:pt x="8014" y="7125"/>
                    <a:pt x="9532" y="3246"/>
                    <a:pt x="7227" y="1049"/>
                  </a:cubicBezTo>
                  <a:cubicBezTo>
                    <a:pt x="6551"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2"/>
            <p:cNvSpPr/>
            <p:nvPr/>
          </p:nvSpPr>
          <p:spPr>
            <a:xfrm>
              <a:off x="3358025" y="3702975"/>
              <a:ext cx="238325" cy="179825"/>
            </a:xfrm>
            <a:custGeom>
              <a:rect b="b" l="l" r="r" t="t"/>
              <a:pathLst>
                <a:path extrusionOk="0" h="7193" w="9533">
                  <a:moveTo>
                    <a:pt x="4768" y="0"/>
                  </a:moveTo>
                  <a:cubicBezTo>
                    <a:pt x="3870" y="0"/>
                    <a:pt x="2968" y="346"/>
                    <a:pt x="2279" y="1035"/>
                  </a:cubicBezTo>
                  <a:cubicBezTo>
                    <a:pt x="1" y="3259"/>
                    <a:pt x="1520" y="7138"/>
                    <a:pt x="4693" y="7192"/>
                  </a:cubicBezTo>
                  <a:cubicBezTo>
                    <a:pt x="4716" y="7193"/>
                    <a:pt x="4738" y="7193"/>
                    <a:pt x="4761" y="7193"/>
                  </a:cubicBezTo>
                  <a:cubicBezTo>
                    <a:pt x="7917" y="7193"/>
                    <a:pt x="9533" y="3406"/>
                    <a:pt x="7324" y="1144"/>
                  </a:cubicBezTo>
                  <a:cubicBezTo>
                    <a:pt x="6644" y="380"/>
                    <a:pt x="5709" y="0"/>
                    <a:pt x="476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2"/>
            <p:cNvSpPr/>
            <p:nvPr/>
          </p:nvSpPr>
          <p:spPr>
            <a:xfrm>
              <a:off x="2747075" y="4962125"/>
              <a:ext cx="201425" cy="181050"/>
            </a:xfrm>
            <a:custGeom>
              <a:rect b="b" l="l" r="r" t="t"/>
              <a:pathLst>
                <a:path extrusionOk="0" h="7242" w="8057">
                  <a:moveTo>
                    <a:pt x="4005" y="1"/>
                  </a:moveTo>
                  <a:cubicBezTo>
                    <a:pt x="3156" y="1"/>
                    <a:pt x="2308" y="328"/>
                    <a:pt x="1601" y="984"/>
                  </a:cubicBezTo>
                  <a:cubicBezTo>
                    <a:pt x="109" y="2394"/>
                    <a:pt x="0" y="4564"/>
                    <a:pt x="1384" y="6056"/>
                  </a:cubicBezTo>
                  <a:cubicBezTo>
                    <a:pt x="2082" y="6840"/>
                    <a:pt x="3051" y="7242"/>
                    <a:pt x="4021" y="7242"/>
                  </a:cubicBezTo>
                  <a:cubicBezTo>
                    <a:pt x="4897" y="7242"/>
                    <a:pt x="5774" y="6915"/>
                    <a:pt x="6456" y="6246"/>
                  </a:cubicBezTo>
                  <a:cubicBezTo>
                    <a:pt x="7948" y="4944"/>
                    <a:pt x="8056" y="2638"/>
                    <a:pt x="6646" y="1201"/>
                  </a:cubicBezTo>
                  <a:cubicBezTo>
                    <a:pt x="5890" y="402"/>
                    <a:pt x="4947" y="1"/>
                    <a:pt x="400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2"/>
            <p:cNvSpPr/>
            <p:nvPr/>
          </p:nvSpPr>
          <p:spPr>
            <a:xfrm>
              <a:off x="3358025" y="4332300"/>
              <a:ext cx="238150" cy="180475"/>
            </a:xfrm>
            <a:custGeom>
              <a:rect b="b" l="l" r="r" t="t"/>
              <a:pathLst>
                <a:path extrusionOk="0" h="7219" w="9526">
                  <a:moveTo>
                    <a:pt x="4750" y="1"/>
                  </a:moveTo>
                  <a:cubicBezTo>
                    <a:pt x="3888" y="1"/>
                    <a:pt x="3025" y="341"/>
                    <a:pt x="2306" y="1033"/>
                  </a:cubicBezTo>
                  <a:cubicBezTo>
                    <a:pt x="1" y="3230"/>
                    <a:pt x="1493" y="7136"/>
                    <a:pt x="4666" y="7217"/>
                  </a:cubicBezTo>
                  <a:cubicBezTo>
                    <a:pt x="4700" y="7218"/>
                    <a:pt x="4733" y="7218"/>
                    <a:pt x="4767" y="7218"/>
                  </a:cubicBezTo>
                  <a:cubicBezTo>
                    <a:pt x="7902" y="7218"/>
                    <a:pt x="9525" y="3450"/>
                    <a:pt x="7352" y="1169"/>
                  </a:cubicBezTo>
                  <a:cubicBezTo>
                    <a:pt x="6606" y="395"/>
                    <a:pt x="5678" y="1"/>
                    <a:pt x="475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2"/>
            <p:cNvSpPr/>
            <p:nvPr/>
          </p:nvSpPr>
          <p:spPr>
            <a:xfrm>
              <a:off x="3357750" y="4962275"/>
              <a:ext cx="239000" cy="179750"/>
            </a:xfrm>
            <a:custGeom>
              <a:rect b="b" l="l" r="r" t="t"/>
              <a:pathLst>
                <a:path extrusionOk="0" h="7190" w="9560">
                  <a:moveTo>
                    <a:pt x="4772" y="1"/>
                  </a:moveTo>
                  <a:cubicBezTo>
                    <a:pt x="3836" y="1"/>
                    <a:pt x="2900" y="381"/>
                    <a:pt x="2209" y="1140"/>
                  </a:cubicBezTo>
                  <a:cubicBezTo>
                    <a:pt x="0" y="3403"/>
                    <a:pt x="1616" y="7190"/>
                    <a:pt x="4773" y="7190"/>
                  </a:cubicBezTo>
                  <a:cubicBezTo>
                    <a:pt x="4795" y="7190"/>
                    <a:pt x="4818" y="7189"/>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2"/>
            <p:cNvSpPr/>
            <p:nvPr/>
          </p:nvSpPr>
          <p:spPr>
            <a:xfrm>
              <a:off x="229975" y="2443400"/>
              <a:ext cx="198700" cy="179600"/>
            </a:xfrm>
            <a:custGeom>
              <a:rect b="b" l="l" r="r" t="t"/>
              <a:pathLst>
                <a:path extrusionOk="0" h="7184" w="7948">
                  <a:moveTo>
                    <a:pt x="3927" y="0"/>
                  </a:moveTo>
                  <a:cubicBezTo>
                    <a:pt x="3061" y="0"/>
                    <a:pt x="2201" y="340"/>
                    <a:pt x="1492" y="1022"/>
                  </a:cubicBezTo>
                  <a:cubicBezTo>
                    <a:pt x="55" y="2378"/>
                    <a:pt x="1" y="4657"/>
                    <a:pt x="1357" y="6067"/>
                  </a:cubicBezTo>
                  <a:cubicBezTo>
                    <a:pt x="2058" y="6810"/>
                    <a:pt x="3005" y="7184"/>
                    <a:pt x="3956" y="7184"/>
                  </a:cubicBezTo>
                  <a:cubicBezTo>
                    <a:pt x="4844" y="7184"/>
                    <a:pt x="5735" y="6858"/>
                    <a:pt x="6429" y="6203"/>
                  </a:cubicBezTo>
                  <a:lnTo>
                    <a:pt x="6402" y="6203"/>
                  </a:lnTo>
                  <a:cubicBezTo>
                    <a:pt x="7894" y="4874"/>
                    <a:pt x="7948" y="2541"/>
                    <a:pt x="6537" y="1158"/>
                  </a:cubicBezTo>
                  <a:cubicBezTo>
                    <a:pt x="5781" y="387"/>
                    <a:pt x="4851" y="0"/>
                    <a:pt x="392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2"/>
            <p:cNvSpPr/>
            <p:nvPr/>
          </p:nvSpPr>
          <p:spPr>
            <a:xfrm>
              <a:off x="209625" y="3073800"/>
              <a:ext cx="238725" cy="180050"/>
            </a:xfrm>
            <a:custGeom>
              <a:rect b="b" l="l" r="r" t="t"/>
              <a:pathLst>
                <a:path extrusionOk="0" h="7202" w="9549">
                  <a:moveTo>
                    <a:pt x="4775" y="0"/>
                  </a:moveTo>
                  <a:cubicBezTo>
                    <a:pt x="1574" y="0"/>
                    <a:pt x="1" y="3852"/>
                    <a:pt x="2252" y="6103"/>
                  </a:cubicBezTo>
                  <a:cubicBezTo>
                    <a:pt x="2930" y="6836"/>
                    <a:pt x="3852" y="7202"/>
                    <a:pt x="4775" y="7202"/>
                  </a:cubicBezTo>
                  <a:cubicBezTo>
                    <a:pt x="5697" y="7202"/>
                    <a:pt x="6619" y="6836"/>
                    <a:pt x="7297" y="6103"/>
                  </a:cubicBezTo>
                  <a:cubicBezTo>
                    <a:pt x="9548" y="3852"/>
                    <a:pt x="7948"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2"/>
            <p:cNvSpPr/>
            <p:nvPr/>
          </p:nvSpPr>
          <p:spPr>
            <a:xfrm>
              <a:off x="857225" y="2443200"/>
              <a:ext cx="202100" cy="180775"/>
            </a:xfrm>
            <a:custGeom>
              <a:rect b="b" l="l" r="r" t="t"/>
              <a:pathLst>
                <a:path extrusionOk="0" h="7231" w="8084">
                  <a:moveTo>
                    <a:pt x="4034" y="1"/>
                  </a:moveTo>
                  <a:cubicBezTo>
                    <a:pt x="3217" y="1"/>
                    <a:pt x="2401" y="304"/>
                    <a:pt x="1709" y="922"/>
                  </a:cubicBezTo>
                  <a:cubicBezTo>
                    <a:pt x="190" y="2278"/>
                    <a:pt x="0" y="4448"/>
                    <a:pt x="1356" y="5967"/>
                  </a:cubicBezTo>
                  <a:cubicBezTo>
                    <a:pt x="2083" y="6797"/>
                    <a:pt x="3070" y="7231"/>
                    <a:pt x="4063" y="7231"/>
                  </a:cubicBezTo>
                  <a:cubicBezTo>
                    <a:pt x="4886" y="7231"/>
                    <a:pt x="5713" y="6934"/>
                    <a:pt x="6401" y="6319"/>
                  </a:cubicBezTo>
                  <a:cubicBezTo>
                    <a:pt x="7893" y="4990"/>
                    <a:pt x="8083" y="2766"/>
                    <a:pt x="6754" y="1274"/>
                  </a:cubicBezTo>
                  <a:cubicBezTo>
                    <a:pt x="5986" y="433"/>
                    <a:pt x="5010" y="1"/>
                    <a:pt x="403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2"/>
            <p:cNvSpPr/>
            <p:nvPr/>
          </p:nvSpPr>
          <p:spPr>
            <a:xfrm>
              <a:off x="209625" y="3703725"/>
              <a:ext cx="238325" cy="180100"/>
            </a:xfrm>
            <a:custGeom>
              <a:rect b="b" l="l" r="r" t="t"/>
              <a:pathLst>
                <a:path extrusionOk="0" h="7204" w="9533">
                  <a:moveTo>
                    <a:pt x="4760" y="1"/>
                  </a:moveTo>
                  <a:cubicBezTo>
                    <a:pt x="4738" y="1"/>
                    <a:pt x="4716" y="1"/>
                    <a:pt x="4693" y="1"/>
                  </a:cubicBezTo>
                  <a:cubicBezTo>
                    <a:pt x="1520" y="56"/>
                    <a:pt x="1" y="3934"/>
                    <a:pt x="2279" y="6159"/>
                  </a:cubicBezTo>
                  <a:cubicBezTo>
                    <a:pt x="2952" y="6857"/>
                    <a:pt x="3848" y="7204"/>
                    <a:pt x="4745" y="7204"/>
                  </a:cubicBezTo>
                  <a:cubicBezTo>
                    <a:pt x="5693" y="7204"/>
                    <a:pt x="6641" y="6817"/>
                    <a:pt x="7324" y="6050"/>
                  </a:cubicBezTo>
                  <a:cubicBezTo>
                    <a:pt x="9533" y="3788"/>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22"/>
            <p:cNvSpPr/>
            <p:nvPr/>
          </p:nvSpPr>
          <p:spPr>
            <a:xfrm>
              <a:off x="838900" y="3073100"/>
              <a:ext cx="238150" cy="179775"/>
            </a:xfrm>
            <a:custGeom>
              <a:rect b="b" l="l" r="r" t="t"/>
              <a:pathLst>
                <a:path extrusionOk="0" h="7191" w="9526">
                  <a:moveTo>
                    <a:pt x="4788" y="1"/>
                  </a:moveTo>
                  <a:cubicBezTo>
                    <a:pt x="3886" y="1"/>
                    <a:pt x="2985" y="354"/>
                    <a:pt x="2306" y="1059"/>
                  </a:cubicBezTo>
                  <a:cubicBezTo>
                    <a:pt x="1" y="3256"/>
                    <a:pt x="1520" y="7135"/>
                    <a:pt x="4693" y="7189"/>
                  </a:cubicBezTo>
                  <a:cubicBezTo>
                    <a:pt x="4727" y="7190"/>
                    <a:pt x="4760" y="7190"/>
                    <a:pt x="4793" y="7190"/>
                  </a:cubicBezTo>
                  <a:cubicBezTo>
                    <a:pt x="7928" y="7190"/>
                    <a:pt x="9525" y="3395"/>
                    <a:pt x="7351" y="1141"/>
                  </a:cubicBezTo>
                  <a:cubicBezTo>
                    <a:pt x="6661" y="381"/>
                    <a:pt x="5724" y="1"/>
                    <a:pt x="478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22"/>
            <p:cNvSpPr/>
            <p:nvPr/>
          </p:nvSpPr>
          <p:spPr>
            <a:xfrm>
              <a:off x="1468175" y="2443250"/>
              <a:ext cx="239200" cy="180325"/>
            </a:xfrm>
            <a:custGeom>
              <a:rect b="b" l="l" r="r" t="t"/>
              <a:pathLst>
                <a:path extrusionOk="0" h="7213" w="9568">
                  <a:moveTo>
                    <a:pt x="4787" y="1"/>
                  </a:moveTo>
                  <a:cubicBezTo>
                    <a:pt x="3881" y="1"/>
                    <a:pt x="2975" y="360"/>
                    <a:pt x="2306" y="1082"/>
                  </a:cubicBezTo>
                  <a:cubicBezTo>
                    <a:pt x="1" y="3306"/>
                    <a:pt x="1574" y="7185"/>
                    <a:pt x="4747" y="7212"/>
                  </a:cubicBezTo>
                  <a:cubicBezTo>
                    <a:pt x="4759" y="7212"/>
                    <a:pt x="4770" y="7212"/>
                    <a:pt x="4781" y="7212"/>
                  </a:cubicBezTo>
                  <a:cubicBezTo>
                    <a:pt x="7959" y="7212"/>
                    <a:pt x="9567" y="3407"/>
                    <a:pt x="7324" y="1137"/>
                  </a:cubicBezTo>
                  <a:cubicBezTo>
                    <a:pt x="6650" y="380"/>
                    <a:pt x="5719"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22"/>
            <p:cNvSpPr/>
            <p:nvPr/>
          </p:nvSpPr>
          <p:spPr>
            <a:xfrm>
              <a:off x="209825" y="4333700"/>
              <a:ext cx="238525" cy="179800"/>
            </a:xfrm>
            <a:custGeom>
              <a:rect b="b" l="l" r="r" t="t"/>
              <a:pathLst>
                <a:path extrusionOk="0" h="7192" w="9541">
                  <a:moveTo>
                    <a:pt x="4760" y="0"/>
                  </a:moveTo>
                  <a:cubicBezTo>
                    <a:pt x="1609" y="0"/>
                    <a:pt x="1" y="3806"/>
                    <a:pt x="2217" y="6076"/>
                  </a:cubicBezTo>
                  <a:cubicBezTo>
                    <a:pt x="2905" y="6819"/>
                    <a:pt x="3836" y="7192"/>
                    <a:pt x="4768" y="7192"/>
                  </a:cubicBezTo>
                  <a:cubicBezTo>
                    <a:pt x="5674" y="7192"/>
                    <a:pt x="6580" y="6839"/>
                    <a:pt x="7262" y="6130"/>
                  </a:cubicBezTo>
                  <a:cubicBezTo>
                    <a:pt x="9540" y="3906"/>
                    <a:pt x="7994" y="28"/>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22"/>
            <p:cNvSpPr/>
            <p:nvPr/>
          </p:nvSpPr>
          <p:spPr>
            <a:xfrm>
              <a:off x="839100" y="3703750"/>
              <a:ext cx="238525" cy="180325"/>
            </a:xfrm>
            <a:custGeom>
              <a:rect b="b" l="l" r="r" t="t"/>
              <a:pathLst>
                <a:path extrusionOk="0" h="7213" w="9541">
                  <a:moveTo>
                    <a:pt x="4787" y="0"/>
                  </a:moveTo>
                  <a:cubicBezTo>
                    <a:pt x="1609" y="0"/>
                    <a:pt x="1" y="3806"/>
                    <a:pt x="2217" y="6076"/>
                  </a:cubicBezTo>
                  <a:cubicBezTo>
                    <a:pt x="2904" y="6832"/>
                    <a:pt x="3843" y="7212"/>
                    <a:pt x="4778" y="7212"/>
                  </a:cubicBezTo>
                  <a:cubicBezTo>
                    <a:pt x="5687" y="7212"/>
                    <a:pt x="6593" y="6853"/>
                    <a:pt x="7262" y="6130"/>
                  </a:cubicBezTo>
                  <a:cubicBezTo>
                    <a:pt x="9540" y="3906"/>
                    <a:pt x="7994"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2"/>
            <p:cNvSpPr/>
            <p:nvPr/>
          </p:nvSpPr>
          <p:spPr>
            <a:xfrm>
              <a:off x="1487175" y="3072975"/>
              <a:ext cx="200725" cy="180925"/>
            </a:xfrm>
            <a:custGeom>
              <a:rect b="b" l="l" r="r" t="t"/>
              <a:pathLst>
                <a:path extrusionOk="0" h="7237" w="8029">
                  <a:moveTo>
                    <a:pt x="4026" y="0"/>
                  </a:moveTo>
                  <a:cubicBezTo>
                    <a:pt x="3176" y="0"/>
                    <a:pt x="2321" y="327"/>
                    <a:pt x="1600" y="983"/>
                  </a:cubicBezTo>
                  <a:cubicBezTo>
                    <a:pt x="82" y="2393"/>
                    <a:pt x="0" y="4536"/>
                    <a:pt x="1383" y="6028"/>
                  </a:cubicBezTo>
                  <a:cubicBezTo>
                    <a:pt x="2095" y="6827"/>
                    <a:pt x="3088" y="7237"/>
                    <a:pt x="4085" y="7237"/>
                  </a:cubicBezTo>
                  <a:cubicBezTo>
                    <a:pt x="4949" y="7237"/>
                    <a:pt x="5817" y="6929"/>
                    <a:pt x="6510" y="6299"/>
                  </a:cubicBezTo>
                  <a:cubicBezTo>
                    <a:pt x="7975" y="4943"/>
                    <a:pt x="8029" y="2637"/>
                    <a:pt x="6646" y="1200"/>
                  </a:cubicBezTo>
                  <a:cubicBezTo>
                    <a:pt x="5904" y="401"/>
                    <a:pt x="4968"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2"/>
            <p:cNvSpPr/>
            <p:nvPr/>
          </p:nvSpPr>
          <p:spPr>
            <a:xfrm>
              <a:off x="2098125" y="2443175"/>
              <a:ext cx="238525" cy="179725"/>
            </a:xfrm>
            <a:custGeom>
              <a:rect b="b" l="l" r="r" t="t"/>
              <a:pathLst>
                <a:path extrusionOk="0" h="7189" w="9541">
                  <a:moveTo>
                    <a:pt x="4759" y="0"/>
                  </a:moveTo>
                  <a:cubicBezTo>
                    <a:pt x="3849" y="0"/>
                    <a:pt x="2937" y="360"/>
                    <a:pt x="2252" y="1085"/>
                  </a:cubicBezTo>
                  <a:cubicBezTo>
                    <a:pt x="1" y="3309"/>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2"/>
            <p:cNvSpPr/>
            <p:nvPr/>
          </p:nvSpPr>
          <p:spPr>
            <a:xfrm>
              <a:off x="209825" y="4962975"/>
              <a:ext cx="238525" cy="180325"/>
            </a:xfrm>
            <a:custGeom>
              <a:rect b="b" l="l" r="r" t="t"/>
              <a:pathLst>
                <a:path extrusionOk="0" h="7213" w="9541">
                  <a:moveTo>
                    <a:pt x="4760" y="0"/>
                  </a:moveTo>
                  <a:cubicBezTo>
                    <a:pt x="1609" y="0"/>
                    <a:pt x="1" y="3833"/>
                    <a:pt x="2217" y="6076"/>
                  </a:cubicBezTo>
                  <a:cubicBezTo>
                    <a:pt x="2904" y="6832"/>
                    <a:pt x="3836" y="7212"/>
                    <a:pt x="4767" y="7212"/>
                  </a:cubicBezTo>
                  <a:cubicBezTo>
                    <a:pt x="5673" y="7212"/>
                    <a:pt x="6580" y="6853"/>
                    <a:pt x="7262" y="6130"/>
                  </a:cubicBezTo>
                  <a:cubicBezTo>
                    <a:pt x="9540" y="3906"/>
                    <a:pt x="7994" y="55"/>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2"/>
            <p:cNvSpPr/>
            <p:nvPr/>
          </p:nvSpPr>
          <p:spPr>
            <a:xfrm>
              <a:off x="857225" y="4332350"/>
              <a:ext cx="201400" cy="180975"/>
            </a:xfrm>
            <a:custGeom>
              <a:rect b="b" l="l" r="r" t="t"/>
              <a:pathLst>
                <a:path extrusionOk="0" h="7239" w="8056">
                  <a:moveTo>
                    <a:pt x="4035" y="1"/>
                  </a:moveTo>
                  <a:cubicBezTo>
                    <a:pt x="3185" y="1"/>
                    <a:pt x="2336" y="334"/>
                    <a:pt x="1628" y="1004"/>
                  </a:cubicBezTo>
                  <a:cubicBezTo>
                    <a:pt x="136" y="2387"/>
                    <a:pt x="0" y="4557"/>
                    <a:pt x="1411" y="6049"/>
                  </a:cubicBezTo>
                  <a:cubicBezTo>
                    <a:pt x="2098" y="6837"/>
                    <a:pt x="3066" y="7239"/>
                    <a:pt x="4038" y="7239"/>
                  </a:cubicBezTo>
                  <a:cubicBezTo>
                    <a:pt x="4906" y="7239"/>
                    <a:pt x="5777" y="6918"/>
                    <a:pt x="6456" y="6266"/>
                  </a:cubicBezTo>
                  <a:cubicBezTo>
                    <a:pt x="7975" y="4937"/>
                    <a:pt x="8056" y="2631"/>
                    <a:pt x="6673" y="1221"/>
                  </a:cubicBezTo>
                  <a:cubicBezTo>
                    <a:pt x="5918" y="409"/>
                    <a:pt x="4975"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2"/>
            <p:cNvSpPr/>
            <p:nvPr/>
          </p:nvSpPr>
          <p:spPr>
            <a:xfrm>
              <a:off x="1468850" y="3702900"/>
              <a:ext cx="238325" cy="179900"/>
            </a:xfrm>
            <a:custGeom>
              <a:rect b="b" l="l" r="r" t="t"/>
              <a:pathLst>
                <a:path extrusionOk="0" h="7196" w="9533">
                  <a:moveTo>
                    <a:pt x="4780" y="0"/>
                  </a:moveTo>
                  <a:cubicBezTo>
                    <a:pt x="3878" y="0"/>
                    <a:pt x="2971" y="346"/>
                    <a:pt x="2279" y="1038"/>
                  </a:cubicBezTo>
                  <a:cubicBezTo>
                    <a:pt x="1" y="3262"/>
                    <a:pt x="1520" y="7141"/>
                    <a:pt x="4720" y="7195"/>
                  </a:cubicBezTo>
                  <a:cubicBezTo>
                    <a:pt x="4743" y="7196"/>
                    <a:pt x="4765" y="7196"/>
                    <a:pt x="4787" y="7196"/>
                  </a:cubicBezTo>
                  <a:cubicBezTo>
                    <a:pt x="7917" y="7196"/>
                    <a:pt x="9533" y="3409"/>
                    <a:pt x="7324" y="1119"/>
                  </a:cubicBezTo>
                  <a:cubicBezTo>
                    <a:pt x="6647" y="373"/>
                    <a:pt x="5717" y="0"/>
                    <a:pt x="478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2"/>
            <p:cNvSpPr/>
            <p:nvPr/>
          </p:nvSpPr>
          <p:spPr>
            <a:xfrm>
              <a:off x="5247225" y="3073125"/>
              <a:ext cx="239175" cy="179725"/>
            </a:xfrm>
            <a:custGeom>
              <a:rect b="b" l="l" r="r" t="t"/>
              <a:pathLst>
                <a:path extrusionOk="0" h="7189" w="9567">
                  <a:moveTo>
                    <a:pt x="4765" y="0"/>
                  </a:moveTo>
                  <a:cubicBezTo>
                    <a:pt x="3855" y="0"/>
                    <a:pt x="2950" y="360"/>
                    <a:pt x="2278" y="1085"/>
                  </a:cubicBezTo>
                  <a:cubicBezTo>
                    <a:pt x="0" y="3337"/>
                    <a:pt x="1573" y="7188"/>
                    <a:pt x="4774" y="7188"/>
                  </a:cubicBezTo>
                  <a:cubicBezTo>
                    <a:pt x="4785" y="7188"/>
                    <a:pt x="4796" y="7188"/>
                    <a:pt x="4807" y="7188"/>
                  </a:cubicBezTo>
                  <a:cubicBezTo>
                    <a:pt x="7959" y="7188"/>
                    <a:pt x="9567"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2"/>
            <p:cNvSpPr/>
            <p:nvPr/>
          </p:nvSpPr>
          <p:spPr>
            <a:xfrm>
              <a:off x="5877175" y="2443400"/>
              <a:ext cx="238125" cy="180200"/>
            </a:xfrm>
            <a:custGeom>
              <a:rect b="b" l="l" r="r" t="t"/>
              <a:pathLst>
                <a:path extrusionOk="0" h="7208" w="9525">
                  <a:moveTo>
                    <a:pt x="4761" y="0"/>
                  </a:moveTo>
                  <a:cubicBezTo>
                    <a:pt x="3895" y="0"/>
                    <a:pt x="3027" y="340"/>
                    <a:pt x="2306" y="1022"/>
                  </a:cubicBezTo>
                  <a:cubicBezTo>
                    <a:pt x="0" y="3219"/>
                    <a:pt x="1492" y="7125"/>
                    <a:pt x="4665" y="7206"/>
                  </a:cubicBezTo>
                  <a:cubicBezTo>
                    <a:pt x="4699" y="7207"/>
                    <a:pt x="4732" y="7208"/>
                    <a:pt x="4766" y="7208"/>
                  </a:cubicBezTo>
                  <a:cubicBezTo>
                    <a:pt x="7901" y="7208"/>
                    <a:pt x="9525" y="3439"/>
                    <a:pt x="7351" y="1158"/>
                  </a:cubicBezTo>
                  <a:cubicBezTo>
                    <a:pt x="6608" y="387"/>
                    <a:pt x="5685"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22"/>
            <p:cNvSpPr/>
            <p:nvPr/>
          </p:nvSpPr>
          <p:spPr>
            <a:xfrm>
              <a:off x="3988175" y="4963650"/>
              <a:ext cx="238525" cy="179975"/>
            </a:xfrm>
            <a:custGeom>
              <a:rect b="b" l="l" r="r" t="t"/>
              <a:pathLst>
                <a:path extrusionOk="0" h="7199" w="9541">
                  <a:moveTo>
                    <a:pt x="4760" y="0"/>
                  </a:moveTo>
                  <a:cubicBezTo>
                    <a:pt x="1582" y="0"/>
                    <a:pt x="1" y="3833"/>
                    <a:pt x="2244" y="6076"/>
                  </a:cubicBezTo>
                  <a:cubicBezTo>
                    <a:pt x="2926" y="6826"/>
                    <a:pt x="3853" y="7198"/>
                    <a:pt x="4780" y="7198"/>
                  </a:cubicBezTo>
                  <a:cubicBezTo>
                    <a:pt x="5697" y="7198"/>
                    <a:pt x="6614" y="6832"/>
                    <a:pt x="7289" y="6103"/>
                  </a:cubicBezTo>
                  <a:cubicBezTo>
                    <a:pt x="9541" y="3852"/>
                    <a:pt x="7967" y="0"/>
                    <a:pt x="4794" y="0"/>
                  </a:cubicBezTo>
                  <a:cubicBezTo>
                    <a:pt x="4783" y="0"/>
                    <a:pt x="4772"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2"/>
            <p:cNvSpPr/>
            <p:nvPr/>
          </p:nvSpPr>
          <p:spPr>
            <a:xfrm>
              <a:off x="4617650" y="4333675"/>
              <a:ext cx="239000" cy="180100"/>
            </a:xfrm>
            <a:custGeom>
              <a:rect b="b" l="l" r="r" t="t"/>
              <a:pathLst>
                <a:path extrusionOk="0" h="7204" w="9560">
                  <a:moveTo>
                    <a:pt x="4773" y="1"/>
                  </a:moveTo>
                  <a:cubicBezTo>
                    <a:pt x="1643" y="1"/>
                    <a:pt x="1" y="3788"/>
                    <a:pt x="2209" y="6050"/>
                  </a:cubicBezTo>
                  <a:cubicBezTo>
                    <a:pt x="2892" y="6817"/>
                    <a:pt x="3840" y="7204"/>
                    <a:pt x="4788" y="7204"/>
                  </a:cubicBezTo>
                  <a:cubicBezTo>
                    <a:pt x="5685" y="7204"/>
                    <a:pt x="6582" y="6857"/>
                    <a:pt x="7254" y="6159"/>
                  </a:cubicBezTo>
                  <a:cubicBezTo>
                    <a:pt x="9560" y="3934"/>
                    <a:pt x="8014" y="56"/>
                    <a:pt x="4840" y="1"/>
                  </a:cubicBezTo>
                  <a:cubicBezTo>
                    <a:pt x="4818" y="1"/>
                    <a:pt x="4796"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2"/>
            <p:cNvSpPr/>
            <p:nvPr/>
          </p:nvSpPr>
          <p:spPr>
            <a:xfrm>
              <a:off x="5247400" y="3702975"/>
              <a:ext cx="238525" cy="179825"/>
            </a:xfrm>
            <a:custGeom>
              <a:rect b="b" l="l" r="r" t="t"/>
              <a:pathLst>
                <a:path extrusionOk="0" h="7193" w="9541">
                  <a:moveTo>
                    <a:pt x="4768" y="1"/>
                  </a:moveTo>
                  <a:cubicBezTo>
                    <a:pt x="3836" y="1"/>
                    <a:pt x="2905" y="374"/>
                    <a:pt x="2217" y="1116"/>
                  </a:cubicBezTo>
                  <a:cubicBezTo>
                    <a:pt x="1" y="3387"/>
                    <a:pt x="1609" y="7192"/>
                    <a:pt x="4787" y="7192"/>
                  </a:cubicBezTo>
                  <a:cubicBezTo>
                    <a:pt x="4799" y="7192"/>
                    <a:pt x="4810" y="7192"/>
                    <a:pt x="4821" y="7192"/>
                  </a:cubicBezTo>
                  <a:cubicBezTo>
                    <a:pt x="7995" y="7165"/>
                    <a:pt x="9541" y="3286"/>
                    <a:pt x="7262" y="1062"/>
                  </a:cubicBezTo>
                  <a:cubicBezTo>
                    <a:pt x="6580" y="353"/>
                    <a:pt x="5674"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2"/>
            <p:cNvSpPr/>
            <p:nvPr/>
          </p:nvSpPr>
          <p:spPr>
            <a:xfrm>
              <a:off x="5896150" y="3072975"/>
              <a:ext cx="202775" cy="183550"/>
            </a:xfrm>
            <a:custGeom>
              <a:rect b="b" l="l" r="r" t="t"/>
              <a:pathLst>
                <a:path extrusionOk="0" h="7342" w="8111">
                  <a:moveTo>
                    <a:pt x="4006" y="0"/>
                  </a:moveTo>
                  <a:cubicBezTo>
                    <a:pt x="3156" y="0"/>
                    <a:pt x="2308" y="327"/>
                    <a:pt x="1601" y="983"/>
                  </a:cubicBezTo>
                  <a:cubicBezTo>
                    <a:pt x="82" y="2393"/>
                    <a:pt x="1" y="4536"/>
                    <a:pt x="1384" y="6028"/>
                  </a:cubicBezTo>
                  <a:cubicBezTo>
                    <a:pt x="2090" y="6896"/>
                    <a:pt x="3109" y="7341"/>
                    <a:pt x="4135" y="7341"/>
                  </a:cubicBezTo>
                  <a:cubicBezTo>
                    <a:pt x="5000" y="7341"/>
                    <a:pt x="5870" y="7025"/>
                    <a:pt x="6565" y="6380"/>
                  </a:cubicBezTo>
                  <a:cubicBezTo>
                    <a:pt x="8084" y="4997"/>
                    <a:pt x="8111" y="2637"/>
                    <a:pt x="6646" y="1200"/>
                  </a:cubicBezTo>
                  <a:cubicBezTo>
                    <a:pt x="5890" y="401"/>
                    <a:pt x="4947" y="0"/>
                    <a:pt x="400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2"/>
            <p:cNvSpPr/>
            <p:nvPr/>
          </p:nvSpPr>
          <p:spPr>
            <a:xfrm>
              <a:off x="6506450" y="2443400"/>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7"/>
                    <a:pt x="4765" y="7207"/>
                    <a:pt x="4787" y="7207"/>
                  </a:cubicBezTo>
                  <a:cubicBezTo>
                    <a:pt x="7943" y="7207"/>
                    <a:pt x="9559" y="3420"/>
                    <a:pt x="7351" y="1131"/>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2"/>
            <p:cNvSpPr/>
            <p:nvPr/>
          </p:nvSpPr>
          <p:spPr>
            <a:xfrm>
              <a:off x="4617950" y="4962975"/>
              <a:ext cx="238700" cy="180400"/>
            </a:xfrm>
            <a:custGeom>
              <a:rect b="b" l="l" r="r" t="t"/>
              <a:pathLst>
                <a:path extrusionOk="0" h="7216" w="9548">
                  <a:moveTo>
                    <a:pt x="4747" y="0"/>
                  </a:moveTo>
                  <a:cubicBezTo>
                    <a:pt x="1573" y="27"/>
                    <a:pt x="0" y="3879"/>
                    <a:pt x="2251" y="6130"/>
                  </a:cubicBezTo>
                  <a:cubicBezTo>
                    <a:pt x="2937" y="6856"/>
                    <a:pt x="3848" y="7215"/>
                    <a:pt x="4759" y="7215"/>
                  </a:cubicBezTo>
                  <a:cubicBezTo>
                    <a:pt x="5686" y="7215"/>
                    <a:pt x="6612" y="6842"/>
                    <a:pt x="7296" y="6103"/>
                  </a:cubicBezTo>
                  <a:cubicBezTo>
                    <a:pt x="9548" y="3852"/>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22"/>
            <p:cNvSpPr/>
            <p:nvPr/>
          </p:nvSpPr>
          <p:spPr>
            <a:xfrm>
              <a:off x="5265525" y="4332375"/>
              <a:ext cx="202100" cy="181000"/>
            </a:xfrm>
            <a:custGeom>
              <a:rect b="b" l="l" r="r" t="t"/>
              <a:pathLst>
                <a:path extrusionOk="0" h="7240" w="8084">
                  <a:moveTo>
                    <a:pt x="4012" y="1"/>
                  </a:moveTo>
                  <a:cubicBezTo>
                    <a:pt x="3198" y="1"/>
                    <a:pt x="2389" y="303"/>
                    <a:pt x="1709" y="921"/>
                  </a:cubicBezTo>
                  <a:cubicBezTo>
                    <a:pt x="163" y="2305"/>
                    <a:pt x="0" y="4448"/>
                    <a:pt x="1357" y="5966"/>
                  </a:cubicBezTo>
                  <a:cubicBezTo>
                    <a:pt x="2110" y="6808"/>
                    <a:pt x="3087" y="7240"/>
                    <a:pt x="4067" y="7240"/>
                  </a:cubicBezTo>
                  <a:cubicBezTo>
                    <a:pt x="4888" y="7240"/>
                    <a:pt x="5709" y="6937"/>
                    <a:pt x="6402" y="6319"/>
                  </a:cubicBezTo>
                  <a:cubicBezTo>
                    <a:pt x="7893" y="4990"/>
                    <a:pt x="8083" y="2793"/>
                    <a:pt x="6727" y="1274"/>
                  </a:cubicBezTo>
                  <a:cubicBezTo>
                    <a:pt x="5959"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22"/>
            <p:cNvSpPr/>
            <p:nvPr/>
          </p:nvSpPr>
          <p:spPr>
            <a:xfrm>
              <a:off x="5896150" y="3702650"/>
              <a:ext cx="200750" cy="180725"/>
            </a:xfrm>
            <a:custGeom>
              <a:rect b="b" l="l" r="r" t="t"/>
              <a:pathLst>
                <a:path extrusionOk="0" h="7229" w="8030">
                  <a:moveTo>
                    <a:pt x="3995" y="0"/>
                  </a:moveTo>
                  <a:cubicBezTo>
                    <a:pt x="3149" y="0"/>
                    <a:pt x="2305" y="328"/>
                    <a:pt x="1601" y="994"/>
                  </a:cubicBezTo>
                  <a:cubicBezTo>
                    <a:pt x="82" y="2431"/>
                    <a:pt x="1" y="4547"/>
                    <a:pt x="1384" y="6039"/>
                  </a:cubicBezTo>
                  <a:cubicBezTo>
                    <a:pt x="2129" y="6827"/>
                    <a:pt x="3086" y="7229"/>
                    <a:pt x="4043" y="7229"/>
                  </a:cubicBezTo>
                  <a:cubicBezTo>
                    <a:pt x="4898" y="7229"/>
                    <a:pt x="5752" y="6908"/>
                    <a:pt x="6456" y="6256"/>
                  </a:cubicBezTo>
                  <a:cubicBezTo>
                    <a:pt x="7948" y="4954"/>
                    <a:pt x="8029" y="2648"/>
                    <a:pt x="6646" y="1211"/>
                  </a:cubicBezTo>
                  <a:cubicBezTo>
                    <a:pt x="5887" y="409"/>
                    <a:pt x="4940" y="0"/>
                    <a:pt x="399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2"/>
            <p:cNvSpPr/>
            <p:nvPr/>
          </p:nvSpPr>
          <p:spPr>
            <a:xfrm>
              <a:off x="6506825" y="3073100"/>
              <a:ext cx="239000" cy="179750"/>
            </a:xfrm>
            <a:custGeom>
              <a:rect b="b" l="l" r="r" t="t"/>
              <a:pathLst>
                <a:path extrusionOk="0" h="7190" w="9560">
                  <a:moveTo>
                    <a:pt x="4773" y="1"/>
                  </a:moveTo>
                  <a:cubicBezTo>
                    <a:pt x="3837" y="1"/>
                    <a:pt x="2900" y="381"/>
                    <a:pt x="2209" y="1141"/>
                  </a:cubicBezTo>
                  <a:cubicBezTo>
                    <a:pt x="1" y="3403"/>
                    <a:pt x="1617" y="7190"/>
                    <a:pt x="4773" y="7190"/>
                  </a:cubicBezTo>
                  <a:cubicBezTo>
                    <a:pt x="4795" y="7190"/>
                    <a:pt x="4818" y="7190"/>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2"/>
            <p:cNvSpPr/>
            <p:nvPr/>
          </p:nvSpPr>
          <p:spPr>
            <a:xfrm>
              <a:off x="5247225" y="4963650"/>
              <a:ext cx="238700" cy="180050"/>
            </a:xfrm>
            <a:custGeom>
              <a:rect b="b" l="l" r="r" t="t"/>
              <a:pathLst>
                <a:path extrusionOk="0" h="7202" w="9548">
                  <a:moveTo>
                    <a:pt x="4774" y="0"/>
                  </a:moveTo>
                  <a:cubicBezTo>
                    <a:pt x="1600" y="0"/>
                    <a:pt x="0" y="3852"/>
                    <a:pt x="2251" y="6103"/>
                  </a:cubicBezTo>
                  <a:cubicBezTo>
                    <a:pt x="2929" y="6836"/>
                    <a:pt x="3852" y="7202"/>
                    <a:pt x="4774" y="7202"/>
                  </a:cubicBezTo>
                  <a:cubicBezTo>
                    <a:pt x="5696" y="7202"/>
                    <a:pt x="6618" y="6836"/>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2"/>
            <p:cNvSpPr/>
            <p:nvPr/>
          </p:nvSpPr>
          <p:spPr>
            <a:xfrm>
              <a:off x="5877550" y="4332575"/>
              <a:ext cx="238325" cy="180175"/>
            </a:xfrm>
            <a:custGeom>
              <a:rect b="b" l="l" r="r" t="t"/>
              <a:pathLst>
                <a:path extrusionOk="0" h="7207" w="9533">
                  <a:moveTo>
                    <a:pt x="4749" y="1"/>
                  </a:moveTo>
                  <a:cubicBezTo>
                    <a:pt x="3805" y="1"/>
                    <a:pt x="2862" y="381"/>
                    <a:pt x="2182" y="1130"/>
                  </a:cubicBezTo>
                  <a:cubicBezTo>
                    <a:pt x="1" y="3420"/>
                    <a:pt x="1617" y="7207"/>
                    <a:pt x="4773" y="7207"/>
                  </a:cubicBezTo>
                  <a:cubicBezTo>
                    <a:pt x="4795" y="7207"/>
                    <a:pt x="4818" y="7207"/>
                    <a:pt x="4840" y="7206"/>
                  </a:cubicBezTo>
                  <a:cubicBezTo>
                    <a:pt x="8014" y="7125"/>
                    <a:pt x="9533" y="3246"/>
                    <a:pt x="7227" y="1049"/>
                  </a:cubicBezTo>
                  <a:cubicBezTo>
                    <a:pt x="6552"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22"/>
            <p:cNvSpPr/>
            <p:nvPr/>
          </p:nvSpPr>
          <p:spPr>
            <a:xfrm>
              <a:off x="6506450" y="3702975"/>
              <a:ext cx="239000" cy="179825"/>
            </a:xfrm>
            <a:custGeom>
              <a:rect b="b" l="l" r="r" t="t"/>
              <a:pathLst>
                <a:path extrusionOk="0" h="7193" w="9560">
                  <a:moveTo>
                    <a:pt x="4794" y="0"/>
                  </a:moveTo>
                  <a:cubicBezTo>
                    <a:pt x="3897" y="0"/>
                    <a:pt x="2994" y="346"/>
                    <a:pt x="2306" y="1035"/>
                  </a:cubicBezTo>
                  <a:cubicBezTo>
                    <a:pt x="0" y="3259"/>
                    <a:pt x="1546" y="7138"/>
                    <a:pt x="4720" y="7192"/>
                  </a:cubicBezTo>
                  <a:cubicBezTo>
                    <a:pt x="4742" y="7193"/>
                    <a:pt x="4765" y="7193"/>
                    <a:pt x="4787" y="7193"/>
                  </a:cubicBezTo>
                  <a:cubicBezTo>
                    <a:pt x="7943" y="7193"/>
                    <a:pt x="9559" y="3406"/>
                    <a:pt x="7351" y="1144"/>
                  </a:cubicBezTo>
                  <a:cubicBezTo>
                    <a:pt x="6671" y="380"/>
                    <a:pt x="5735" y="0"/>
                    <a:pt x="47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22"/>
            <p:cNvSpPr/>
            <p:nvPr/>
          </p:nvSpPr>
          <p:spPr>
            <a:xfrm>
              <a:off x="5896150" y="4962125"/>
              <a:ext cx="201425" cy="181050"/>
            </a:xfrm>
            <a:custGeom>
              <a:rect b="b" l="l" r="r" t="t"/>
              <a:pathLst>
                <a:path extrusionOk="0" h="7242" w="8057">
                  <a:moveTo>
                    <a:pt x="4006" y="1"/>
                  </a:moveTo>
                  <a:cubicBezTo>
                    <a:pt x="3156" y="1"/>
                    <a:pt x="2308" y="328"/>
                    <a:pt x="1601" y="984"/>
                  </a:cubicBezTo>
                  <a:cubicBezTo>
                    <a:pt x="109" y="2394"/>
                    <a:pt x="1" y="4564"/>
                    <a:pt x="1384" y="6056"/>
                  </a:cubicBezTo>
                  <a:cubicBezTo>
                    <a:pt x="2083" y="6840"/>
                    <a:pt x="3051" y="7242"/>
                    <a:pt x="4021" y="7242"/>
                  </a:cubicBezTo>
                  <a:cubicBezTo>
                    <a:pt x="4897" y="7242"/>
                    <a:pt x="5774" y="6915"/>
                    <a:pt x="6456" y="6246"/>
                  </a:cubicBezTo>
                  <a:cubicBezTo>
                    <a:pt x="7948" y="4944"/>
                    <a:pt x="8056" y="2638"/>
                    <a:pt x="6646" y="1201"/>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22"/>
            <p:cNvSpPr/>
            <p:nvPr/>
          </p:nvSpPr>
          <p:spPr>
            <a:xfrm>
              <a:off x="6507125" y="4332300"/>
              <a:ext cx="238125" cy="180475"/>
            </a:xfrm>
            <a:custGeom>
              <a:rect b="b" l="l" r="r" t="t"/>
              <a:pathLst>
                <a:path extrusionOk="0" h="7219" w="9525">
                  <a:moveTo>
                    <a:pt x="4739" y="1"/>
                  </a:moveTo>
                  <a:cubicBezTo>
                    <a:pt x="3881" y="1"/>
                    <a:pt x="3024" y="341"/>
                    <a:pt x="2306" y="1033"/>
                  </a:cubicBezTo>
                  <a:cubicBezTo>
                    <a:pt x="0" y="3230"/>
                    <a:pt x="1492" y="7136"/>
                    <a:pt x="4666" y="7217"/>
                  </a:cubicBezTo>
                  <a:cubicBezTo>
                    <a:pt x="4699" y="7218"/>
                    <a:pt x="4732" y="7218"/>
                    <a:pt x="4765" y="7218"/>
                  </a:cubicBezTo>
                  <a:cubicBezTo>
                    <a:pt x="7874" y="7218"/>
                    <a:pt x="9525" y="3450"/>
                    <a:pt x="7351" y="1169"/>
                  </a:cubicBezTo>
                  <a:cubicBezTo>
                    <a:pt x="6591" y="395"/>
                    <a:pt x="5664" y="1"/>
                    <a:pt x="473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2"/>
            <p:cNvSpPr/>
            <p:nvPr/>
          </p:nvSpPr>
          <p:spPr>
            <a:xfrm>
              <a:off x="6506825" y="4962275"/>
              <a:ext cx="239000" cy="179750"/>
            </a:xfrm>
            <a:custGeom>
              <a:rect b="b" l="l" r="r" t="t"/>
              <a:pathLst>
                <a:path extrusionOk="0" h="7190" w="9560">
                  <a:moveTo>
                    <a:pt x="4773" y="1"/>
                  </a:moveTo>
                  <a:cubicBezTo>
                    <a:pt x="3837" y="1"/>
                    <a:pt x="2900" y="381"/>
                    <a:pt x="2209" y="1140"/>
                  </a:cubicBezTo>
                  <a:cubicBezTo>
                    <a:pt x="1" y="3403"/>
                    <a:pt x="1617" y="7190"/>
                    <a:pt x="4773" y="7190"/>
                  </a:cubicBezTo>
                  <a:cubicBezTo>
                    <a:pt x="4795" y="7190"/>
                    <a:pt x="4818" y="7189"/>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22"/>
            <p:cNvSpPr/>
            <p:nvPr/>
          </p:nvSpPr>
          <p:spPr>
            <a:xfrm>
              <a:off x="4006300" y="2443200"/>
              <a:ext cx="202100" cy="180775"/>
            </a:xfrm>
            <a:custGeom>
              <a:rect b="b" l="l" r="r" t="t"/>
              <a:pathLst>
                <a:path extrusionOk="0" h="7231" w="8084">
                  <a:moveTo>
                    <a:pt x="4023" y="1"/>
                  </a:moveTo>
                  <a:cubicBezTo>
                    <a:pt x="3204" y="1"/>
                    <a:pt x="2389" y="304"/>
                    <a:pt x="1709" y="922"/>
                  </a:cubicBezTo>
                  <a:cubicBezTo>
                    <a:pt x="190" y="2278"/>
                    <a:pt x="0" y="4448"/>
                    <a:pt x="1329" y="5967"/>
                  </a:cubicBezTo>
                  <a:cubicBezTo>
                    <a:pt x="2056" y="6797"/>
                    <a:pt x="3051" y="7231"/>
                    <a:pt x="4052" y="7231"/>
                  </a:cubicBezTo>
                  <a:cubicBezTo>
                    <a:pt x="4881" y="7231"/>
                    <a:pt x="5714" y="6934"/>
                    <a:pt x="6402" y="6319"/>
                  </a:cubicBezTo>
                  <a:cubicBezTo>
                    <a:pt x="7893" y="4990"/>
                    <a:pt x="8083" y="2766"/>
                    <a:pt x="6754" y="1274"/>
                  </a:cubicBezTo>
                  <a:cubicBezTo>
                    <a:pt x="5987"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22"/>
            <p:cNvSpPr/>
            <p:nvPr/>
          </p:nvSpPr>
          <p:spPr>
            <a:xfrm>
              <a:off x="3988000" y="3073100"/>
              <a:ext cx="238125" cy="179775"/>
            </a:xfrm>
            <a:custGeom>
              <a:rect b="b" l="l" r="r" t="t"/>
              <a:pathLst>
                <a:path extrusionOk="0" h="7191" w="9525">
                  <a:moveTo>
                    <a:pt x="4787" y="1"/>
                  </a:moveTo>
                  <a:cubicBezTo>
                    <a:pt x="3885" y="1"/>
                    <a:pt x="2984" y="354"/>
                    <a:pt x="2306" y="1059"/>
                  </a:cubicBezTo>
                  <a:cubicBezTo>
                    <a:pt x="0" y="3256"/>
                    <a:pt x="1519" y="7135"/>
                    <a:pt x="4692" y="7189"/>
                  </a:cubicBezTo>
                  <a:cubicBezTo>
                    <a:pt x="4726" y="7190"/>
                    <a:pt x="4759" y="7190"/>
                    <a:pt x="4792" y="7190"/>
                  </a:cubicBezTo>
                  <a:cubicBezTo>
                    <a:pt x="7927" y="7190"/>
                    <a:pt x="9525" y="3395"/>
                    <a:pt x="7351" y="1141"/>
                  </a:cubicBezTo>
                  <a:cubicBezTo>
                    <a:pt x="6660" y="381"/>
                    <a:pt x="5723"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22"/>
            <p:cNvSpPr/>
            <p:nvPr/>
          </p:nvSpPr>
          <p:spPr>
            <a:xfrm>
              <a:off x="4617250" y="2443250"/>
              <a:ext cx="239200" cy="180325"/>
            </a:xfrm>
            <a:custGeom>
              <a:rect b="b" l="l" r="r" t="t"/>
              <a:pathLst>
                <a:path extrusionOk="0" h="7213" w="9568">
                  <a:moveTo>
                    <a:pt x="4791" y="1"/>
                  </a:moveTo>
                  <a:cubicBezTo>
                    <a:pt x="3881" y="1"/>
                    <a:pt x="2975" y="360"/>
                    <a:pt x="2307" y="1082"/>
                  </a:cubicBezTo>
                  <a:cubicBezTo>
                    <a:pt x="1" y="3306"/>
                    <a:pt x="1574" y="7185"/>
                    <a:pt x="4748" y="7212"/>
                  </a:cubicBezTo>
                  <a:cubicBezTo>
                    <a:pt x="4759" y="7212"/>
                    <a:pt x="4770" y="7212"/>
                    <a:pt x="4781" y="7212"/>
                  </a:cubicBezTo>
                  <a:cubicBezTo>
                    <a:pt x="7960" y="7212"/>
                    <a:pt x="9568" y="3407"/>
                    <a:pt x="7352" y="1137"/>
                  </a:cubicBezTo>
                  <a:cubicBezTo>
                    <a:pt x="6664" y="380"/>
                    <a:pt x="5726" y="1"/>
                    <a:pt x="479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22"/>
            <p:cNvSpPr/>
            <p:nvPr/>
          </p:nvSpPr>
          <p:spPr>
            <a:xfrm>
              <a:off x="3988175" y="3703750"/>
              <a:ext cx="238525" cy="180325"/>
            </a:xfrm>
            <a:custGeom>
              <a:rect b="b" l="l" r="r" t="t"/>
              <a:pathLst>
                <a:path extrusionOk="0" h="7213" w="9541">
                  <a:moveTo>
                    <a:pt x="4787" y="0"/>
                  </a:moveTo>
                  <a:cubicBezTo>
                    <a:pt x="1609" y="0"/>
                    <a:pt x="1" y="3806"/>
                    <a:pt x="2217" y="6076"/>
                  </a:cubicBezTo>
                  <a:cubicBezTo>
                    <a:pt x="2905" y="6832"/>
                    <a:pt x="3836" y="7212"/>
                    <a:pt x="4767" y="7212"/>
                  </a:cubicBezTo>
                  <a:cubicBezTo>
                    <a:pt x="5674" y="7212"/>
                    <a:pt x="6580" y="6853"/>
                    <a:pt x="7262" y="6130"/>
                  </a:cubicBezTo>
                  <a:cubicBezTo>
                    <a:pt x="9541" y="3906"/>
                    <a:pt x="7995"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22"/>
            <p:cNvSpPr/>
            <p:nvPr/>
          </p:nvSpPr>
          <p:spPr>
            <a:xfrm>
              <a:off x="4636250" y="3072975"/>
              <a:ext cx="201425" cy="180925"/>
            </a:xfrm>
            <a:custGeom>
              <a:rect b="b" l="l" r="r" t="t"/>
              <a:pathLst>
                <a:path extrusionOk="0" h="7237" w="8057">
                  <a:moveTo>
                    <a:pt x="4023" y="0"/>
                  </a:moveTo>
                  <a:cubicBezTo>
                    <a:pt x="3177" y="0"/>
                    <a:pt x="2335" y="327"/>
                    <a:pt x="1628" y="983"/>
                  </a:cubicBezTo>
                  <a:cubicBezTo>
                    <a:pt x="109" y="2393"/>
                    <a:pt x="0" y="4536"/>
                    <a:pt x="1411" y="6028"/>
                  </a:cubicBezTo>
                  <a:cubicBezTo>
                    <a:pt x="2123" y="6827"/>
                    <a:pt x="3107" y="7237"/>
                    <a:pt x="4097" y="7237"/>
                  </a:cubicBezTo>
                  <a:cubicBezTo>
                    <a:pt x="4955" y="7237"/>
                    <a:pt x="5817" y="6929"/>
                    <a:pt x="6510" y="6299"/>
                  </a:cubicBezTo>
                  <a:cubicBezTo>
                    <a:pt x="7975" y="4943"/>
                    <a:pt x="8056" y="2637"/>
                    <a:pt x="6673" y="1200"/>
                  </a:cubicBezTo>
                  <a:cubicBezTo>
                    <a:pt x="5903" y="401"/>
                    <a:pt x="4961" y="0"/>
                    <a:pt x="4023"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22"/>
            <p:cNvSpPr/>
            <p:nvPr/>
          </p:nvSpPr>
          <p:spPr>
            <a:xfrm>
              <a:off x="5247225" y="2443175"/>
              <a:ext cx="238500" cy="179725"/>
            </a:xfrm>
            <a:custGeom>
              <a:rect b="b" l="l" r="r" t="t"/>
              <a:pathLst>
                <a:path extrusionOk="0" h="7189" w="9540">
                  <a:moveTo>
                    <a:pt x="4765" y="0"/>
                  </a:moveTo>
                  <a:cubicBezTo>
                    <a:pt x="3855" y="0"/>
                    <a:pt x="2950" y="360"/>
                    <a:pt x="2278" y="1085"/>
                  </a:cubicBezTo>
                  <a:cubicBezTo>
                    <a:pt x="0" y="3309"/>
                    <a:pt x="1573" y="7188"/>
                    <a:pt x="4774" y="7188"/>
                  </a:cubicBezTo>
                  <a:cubicBezTo>
                    <a:pt x="4785" y="7188"/>
                    <a:pt x="4796" y="7188"/>
                    <a:pt x="4807" y="7188"/>
                  </a:cubicBezTo>
                  <a:cubicBezTo>
                    <a:pt x="7959" y="7188"/>
                    <a:pt x="9540"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2"/>
            <p:cNvSpPr/>
            <p:nvPr/>
          </p:nvSpPr>
          <p:spPr>
            <a:xfrm>
              <a:off x="4006975" y="4332350"/>
              <a:ext cx="201425" cy="181225"/>
            </a:xfrm>
            <a:custGeom>
              <a:rect b="b" l="l" r="r" t="t"/>
              <a:pathLst>
                <a:path extrusionOk="0" h="7249" w="8057">
                  <a:moveTo>
                    <a:pt x="4008" y="1"/>
                  </a:moveTo>
                  <a:cubicBezTo>
                    <a:pt x="3158" y="1"/>
                    <a:pt x="2309" y="334"/>
                    <a:pt x="1601" y="1004"/>
                  </a:cubicBezTo>
                  <a:cubicBezTo>
                    <a:pt x="109" y="2387"/>
                    <a:pt x="0" y="4557"/>
                    <a:pt x="1384" y="6049"/>
                  </a:cubicBezTo>
                  <a:cubicBezTo>
                    <a:pt x="2082" y="6847"/>
                    <a:pt x="3051" y="7249"/>
                    <a:pt x="4021" y="7249"/>
                  </a:cubicBezTo>
                  <a:cubicBezTo>
                    <a:pt x="4897" y="7249"/>
                    <a:pt x="5774" y="6922"/>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2"/>
            <p:cNvSpPr/>
            <p:nvPr/>
          </p:nvSpPr>
          <p:spPr>
            <a:xfrm>
              <a:off x="4617950" y="3702900"/>
              <a:ext cx="238325" cy="179900"/>
            </a:xfrm>
            <a:custGeom>
              <a:rect b="b" l="l" r="r" t="t"/>
              <a:pathLst>
                <a:path extrusionOk="0" h="7196" w="9533">
                  <a:moveTo>
                    <a:pt x="4759" y="0"/>
                  </a:moveTo>
                  <a:cubicBezTo>
                    <a:pt x="3858" y="0"/>
                    <a:pt x="2957" y="346"/>
                    <a:pt x="2279" y="1038"/>
                  </a:cubicBezTo>
                  <a:cubicBezTo>
                    <a:pt x="0" y="3262"/>
                    <a:pt x="1519" y="7141"/>
                    <a:pt x="4693" y="7195"/>
                  </a:cubicBezTo>
                  <a:cubicBezTo>
                    <a:pt x="4715" y="7196"/>
                    <a:pt x="4737" y="7196"/>
                    <a:pt x="4760" y="7196"/>
                  </a:cubicBezTo>
                  <a:cubicBezTo>
                    <a:pt x="7916" y="7196"/>
                    <a:pt x="9532" y="3409"/>
                    <a:pt x="7324" y="1119"/>
                  </a:cubicBezTo>
                  <a:cubicBezTo>
                    <a:pt x="6633" y="373"/>
                    <a:pt x="5695"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2"/>
            <p:cNvSpPr/>
            <p:nvPr/>
          </p:nvSpPr>
          <p:spPr>
            <a:xfrm>
              <a:off x="7141825" y="1811875"/>
              <a:ext cx="238700" cy="180050"/>
            </a:xfrm>
            <a:custGeom>
              <a:rect b="b" l="l" r="r" t="t"/>
              <a:pathLst>
                <a:path extrusionOk="0" h="7202" w="9548">
                  <a:moveTo>
                    <a:pt x="4774" y="0"/>
                  </a:moveTo>
                  <a:cubicBezTo>
                    <a:pt x="1600" y="0"/>
                    <a:pt x="0" y="3825"/>
                    <a:pt x="2224" y="6103"/>
                  </a:cubicBezTo>
                  <a:cubicBezTo>
                    <a:pt x="2902" y="6835"/>
                    <a:pt x="3825" y="7201"/>
                    <a:pt x="4750" y="7201"/>
                  </a:cubicBezTo>
                  <a:cubicBezTo>
                    <a:pt x="5676" y="7201"/>
                    <a:pt x="6605" y="6835"/>
                    <a:pt x="7296" y="6103"/>
                  </a:cubicBezTo>
                  <a:cubicBezTo>
                    <a:pt x="9548" y="3879"/>
                    <a:pt x="7975" y="27"/>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2"/>
            <p:cNvSpPr/>
            <p:nvPr/>
          </p:nvSpPr>
          <p:spPr>
            <a:xfrm>
              <a:off x="7142025" y="552650"/>
              <a:ext cx="238500" cy="179800"/>
            </a:xfrm>
            <a:custGeom>
              <a:rect b="b" l="l" r="r" t="t"/>
              <a:pathLst>
                <a:path extrusionOk="0" h="7192" w="9540">
                  <a:moveTo>
                    <a:pt x="4760" y="0"/>
                  </a:moveTo>
                  <a:cubicBezTo>
                    <a:pt x="1608" y="0"/>
                    <a:pt x="0" y="3806"/>
                    <a:pt x="2216" y="6076"/>
                  </a:cubicBezTo>
                  <a:cubicBezTo>
                    <a:pt x="2904" y="6819"/>
                    <a:pt x="3836" y="7192"/>
                    <a:pt x="4767" y="7192"/>
                  </a:cubicBezTo>
                  <a:cubicBezTo>
                    <a:pt x="5673" y="7192"/>
                    <a:pt x="6579" y="6839"/>
                    <a:pt x="7261" y="6130"/>
                  </a:cubicBezTo>
                  <a:cubicBezTo>
                    <a:pt x="9540" y="3906"/>
                    <a:pt x="7994" y="27"/>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2"/>
            <p:cNvSpPr/>
            <p:nvPr/>
          </p:nvSpPr>
          <p:spPr>
            <a:xfrm>
              <a:off x="7160125" y="1181075"/>
              <a:ext cx="201425" cy="181050"/>
            </a:xfrm>
            <a:custGeom>
              <a:rect b="b" l="l" r="r" t="t"/>
              <a:pathLst>
                <a:path extrusionOk="0" h="7242" w="8057">
                  <a:moveTo>
                    <a:pt x="4033" y="1"/>
                  </a:moveTo>
                  <a:cubicBezTo>
                    <a:pt x="3183" y="1"/>
                    <a:pt x="2336" y="327"/>
                    <a:pt x="1628" y="983"/>
                  </a:cubicBezTo>
                  <a:cubicBezTo>
                    <a:pt x="136" y="2394"/>
                    <a:pt x="1" y="4564"/>
                    <a:pt x="1411" y="6056"/>
                  </a:cubicBezTo>
                  <a:cubicBezTo>
                    <a:pt x="2095" y="6840"/>
                    <a:pt x="3065" y="7242"/>
                    <a:pt x="4035" y="7242"/>
                  </a:cubicBezTo>
                  <a:cubicBezTo>
                    <a:pt x="4910" y="7242"/>
                    <a:pt x="5787" y="6914"/>
                    <a:pt x="6456" y="6245"/>
                  </a:cubicBezTo>
                  <a:cubicBezTo>
                    <a:pt x="7975" y="4944"/>
                    <a:pt x="8056" y="2638"/>
                    <a:pt x="6673" y="1200"/>
                  </a:cubicBezTo>
                  <a:cubicBezTo>
                    <a:pt x="5917" y="402"/>
                    <a:pt x="4974" y="1"/>
                    <a:pt x="403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2"/>
            <p:cNvSpPr/>
            <p:nvPr/>
          </p:nvSpPr>
          <p:spPr>
            <a:xfrm>
              <a:off x="7141825" y="4962975"/>
              <a:ext cx="238700" cy="180150"/>
            </a:xfrm>
            <a:custGeom>
              <a:rect b="b" l="l" r="r" t="t"/>
              <a:pathLst>
                <a:path extrusionOk="0" h="7206" w="9548">
                  <a:moveTo>
                    <a:pt x="4801" y="0"/>
                  </a:moveTo>
                  <a:cubicBezTo>
                    <a:pt x="1600" y="0"/>
                    <a:pt x="0" y="3852"/>
                    <a:pt x="2251" y="6103"/>
                  </a:cubicBezTo>
                  <a:cubicBezTo>
                    <a:pt x="2933" y="6839"/>
                    <a:pt x="3854" y="7205"/>
                    <a:pt x="4777" y="7205"/>
                  </a:cubicBezTo>
                  <a:cubicBezTo>
                    <a:pt x="5691" y="7205"/>
                    <a:pt x="6608" y="6846"/>
                    <a:pt x="7296" y="6130"/>
                  </a:cubicBezTo>
                  <a:cubicBezTo>
                    <a:pt x="9548" y="3879"/>
                    <a:pt x="7975"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2"/>
            <p:cNvSpPr/>
            <p:nvPr/>
          </p:nvSpPr>
          <p:spPr>
            <a:xfrm>
              <a:off x="7160125" y="2443200"/>
              <a:ext cx="202100" cy="180775"/>
            </a:xfrm>
            <a:custGeom>
              <a:rect b="b" l="l" r="r" t="t"/>
              <a:pathLst>
                <a:path extrusionOk="0" h="7231" w="8084">
                  <a:moveTo>
                    <a:pt x="4012" y="1"/>
                  </a:moveTo>
                  <a:cubicBezTo>
                    <a:pt x="3198" y="1"/>
                    <a:pt x="2389" y="304"/>
                    <a:pt x="1709" y="922"/>
                  </a:cubicBezTo>
                  <a:cubicBezTo>
                    <a:pt x="190" y="2278"/>
                    <a:pt x="1" y="4448"/>
                    <a:pt x="1330" y="5967"/>
                  </a:cubicBezTo>
                  <a:cubicBezTo>
                    <a:pt x="2057" y="6797"/>
                    <a:pt x="3051" y="7231"/>
                    <a:pt x="4048" y="7231"/>
                  </a:cubicBezTo>
                  <a:cubicBezTo>
                    <a:pt x="4873" y="7231"/>
                    <a:pt x="5699" y="6934"/>
                    <a:pt x="6375" y="6319"/>
                  </a:cubicBezTo>
                  <a:cubicBezTo>
                    <a:pt x="7894" y="4990"/>
                    <a:pt x="8083" y="2766"/>
                    <a:pt x="6727" y="1274"/>
                  </a:cubicBezTo>
                  <a:cubicBezTo>
                    <a:pt x="5960"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2"/>
            <p:cNvSpPr/>
            <p:nvPr/>
          </p:nvSpPr>
          <p:spPr>
            <a:xfrm>
              <a:off x="7141825" y="3073100"/>
              <a:ext cx="238125" cy="179775"/>
            </a:xfrm>
            <a:custGeom>
              <a:rect b="b" l="l" r="r" t="t"/>
              <a:pathLst>
                <a:path extrusionOk="0" h="7191" w="9525">
                  <a:moveTo>
                    <a:pt x="4781" y="1"/>
                  </a:moveTo>
                  <a:cubicBezTo>
                    <a:pt x="3878" y="1"/>
                    <a:pt x="2971" y="354"/>
                    <a:pt x="2279" y="1059"/>
                  </a:cubicBezTo>
                  <a:cubicBezTo>
                    <a:pt x="0" y="3256"/>
                    <a:pt x="1519" y="7135"/>
                    <a:pt x="4693" y="7189"/>
                  </a:cubicBezTo>
                  <a:cubicBezTo>
                    <a:pt x="4726" y="7190"/>
                    <a:pt x="4759" y="7190"/>
                    <a:pt x="4792" y="7190"/>
                  </a:cubicBezTo>
                  <a:cubicBezTo>
                    <a:pt x="7927" y="7190"/>
                    <a:pt x="9525" y="3395"/>
                    <a:pt x="7324" y="1141"/>
                  </a:cubicBezTo>
                  <a:cubicBezTo>
                    <a:pt x="6647" y="381"/>
                    <a:pt x="5717" y="1"/>
                    <a:pt x="478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2"/>
            <p:cNvSpPr/>
            <p:nvPr/>
          </p:nvSpPr>
          <p:spPr>
            <a:xfrm>
              <a:off x="7142025" y="3703750"/>
              <a:ext cx="238500" cy="180325"/>
            </a:xfrm>
            <a:custGeom>
              <a:rect b="b" l="l" r="r" t="t"/>
              <a:pathLst>
                <a:path extrusionOk="0" h="7213" w="9540">
                  <a:moveTo>
                    <a:pt x="4760" y="0"/>
                  </a:moveTo>
                  <a:cubicBezTo>
                    <a:pt x="1608" y="0"/>
                    <a:pt x="0" y="3806"/>
                    <a:pt x="2216" y="6076"/>
                  </a:cubicBezTo>
                  <a:cubicBezTo>
                    <a:pt x="2904" y="6832"/>
                    <a:pt x="3835" y="7212"/>
                    <a:pt x="4767" y="7212"/>
                  </a:cubicBezTo>
                  <a:cubicBezTo>
                    <a:pt x="5673" y="7212"/>
                    <a:pt x="6579" y="6853"/>
                    <a:pt x="7261" y="6130"/>
                  </a:cubicBezTo>
                  <a:cubicBezTo>
                    <a:pt x="9540" y="3906"/>
                    <a:pt x="7994" y="28"/>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22"/>
            <p:cNvSpPr/>
            <p:nvPr/>
          </p:nvSpPr>
          <p:spPr>
            <a:xfrm>
              <a:off x="7160125" y="4332350"/>
              <a:ext cx="201425" cy="181225"/>
            </a:xfrm>
            <a:custGeom>
              <a:rect b="b" l="l" r="r" t="t"/>
              <a:pathLst>
                <a:path extrusionOk="0" h="7249" w="8057">
                  <a:moveTo>
                    <a:pt x="4035" y="1"/>
                  </a:moveTo>
                  <a:cubicBezTo>
                    <a:pt x="3185" y="1"/>
                    <a:pt x="2336" y="334"/>
                    <a:pt x="1628" y="1004"/>
                  </a:cubicBezTo>
                  <a:cubicBezTo>
                    <a:pt x="136" y="2387"/>
                    <a:pt x="1" y="4557"/>
                    <a:pt x="1411" y="6049"/>
                  </a:cubicBezTo>
                  <a:cubicBezTo>
                    <a:pt x="2095" y="6847"/>
                    <a:pt x="3065" y="7249"/>
                    <a:pt x="4035" y="7249"/>
                  </a:cubicBezTo>
                  <a:cubicBezTo>
                    <a:pt x="4911" y="7249"/>
                    <a:pt x="5787" y="6922"/>
                    <a:pt x="6456" y="6266"/>
                  </a:cubicBezTo>
                  <a:cubicBezTo>
                    <a:pt x="7975" y="4937"/>
                    <a:pt x="8056" y="2631"/>
                    <a:pt x="6673" y="1221"/>
                  </a:cubicBezTo>
                  <a:cubicBezTo>
                    <a:pt x="5918" y="409"/>
                    <a:pt x="4976"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
    <p:spTree>
      <p:nvGrpSpPr>
        <p:cNvPr id="2049" name="Shape 2049"/>
        <p:cNvGrpSpPr/>
        <p:nvPr/>
      </p:nvGrpSpPr>
      <p:grpSpPr>
        <a:xfrm>
          <a:off x="0" y="0"/>
          <a:ext cx="0" cy="0"/>
          <a:chOff x="0" y="0"/>
          <a:chExt cx="0" cy="0"/>
        </a:xfrm>
      </p:grpSpPr>
      <p:grpSp>
        <p:nvGrpSpPr>
          <p:cNvPr id="2050" name="Google Shape;2050;p23"/>
          <p:cNvGrpSpPr/>
          <p:nvPr/>
        </p:nvGrpSpPr>
        <p:grpSpPr>
          <a:xfrm>
            <a:off x="8006163" y="82846"/>
            <a:ext cx="1252756" cy="791730"/>
            <a:chOff x="209625" y="551300"/>
            <a:chExt cx="7170900" cy="4592400"/>
          </a:xfrm>
        </p:grpSpPr>
        <p:sp>
          <p:nvSpPr>
            <p:cNvPr id="2051" name="Google Shape;2051;p23"/>
            <p:cNvSpPr/>
            <p:nvPr/>
          </p:nvSpPr>
          <p:spPr>
            <a:xfrm>
              <a:off x="838900" y="1811875"/>
              <a:ext cx="238725" cy="180050"/>
            </a:xfrm>
            <a:custGeom>
              <a:rect b="b" l="l" r="r" t="t"/>
              <a:pathLst>
                <a:path extrusionOk="0" h="7202" w="9549">
                  <a:moveTo>
                    <a:pt x="4802" y="0"/>
                  </a:moveTo>
                  <a:cubicBezTo>
                    <a:pt x="1601" y="0"/>
                    <a:pt x="1" y="3825"/>
                    <a:pt x="2252" y="6103"/>
                  </a:cubicBezTo>
                  <a:cubicBezTo>
                    <a:pt x="2930" y="6835"/>
                    <a:pt x="3852" y="7201"/>
                    <a:pt x="4775" y="7201"/>
                  </a:cubicBezTo>
                  <a:cubicBezTo>
                    <a:pt x="5697" y="7201"/>
                    <a:pt x="6619" y="6835"/>
                    <a:pt x="7297" y="6103"/>
                  </a:cubicBezTo>
                  <a:cubicBezTo>
                    <a:pt x="9548" y="3879"/>
                    <a:pt x="7975" y="27"/>
                    <a:pt x="480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3"/>
            <p:cNvSpPr/>
            <p:nvPr/>
          </p:nvSpPr>
          <p:spPr>
            <a:xfrm>
              <a:off x="1469250" y="1182575"/>
              <a:ext cx="238325" cy="179750"/>
            </a:xfrm>
            <a:custGeom>
              <a:rect b="b" l="l" r="r" t="t"/>
              <a:pathLst>
                <a:path extrusionOk="0" h="7190" w="9533">
                  <a:moveTo>
                    <a:pt x="4746" y="1"/>
                  </a:moveTo>
                  <a:cubicBezTo>
                    <a:pt x="1616" y="1"/>
                    <a:pt x="0" y="3761"/>
                    <a:pt x="2182" y="6050"/>
                  </a:cubicBezTo>
                  <a:cubicBezTo>
                    <a:pt x="2859" y="6810"/>
                    <a:pt x="3796" y="7189"/>
                    <a:pt x="4739" y="7189"/>
                  </a:cubicBezTo>
                  <a:cubicBezTo>
                    <a:pt x="5648" y="7189"/>
                    <a:pt x="6562" y="6837"/>
                    <a:pt x="7254" y="6131"/>
                  </a:cubicBezTo>
                  <a:cubicBezTo>
                    <a:pt x="9532" y="3934"/>
                    <a:pt x="8013" y="55"/>
                    <a:pt x="4813" y="1"/>
                  </a:cubicBezTo>
                  <a:cubicBezTo>
                    <a:pt x="4790"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3"/>
            <p:cNvSpPr/>
            <p:nvPr/>
          </p:nvSpPr>
          <p:spPr>
            <a:xfrm>
              <a:off x="2098325" y="551550"/>
              <a:ext cx="239200" cy="180150"/>
            </a:xfrm>
            <a:custGeom>
              <a:rect b="b" l="l" r="r" t="t"/>
              <a:pathLst>
                <a:path extrusionOk="0" h="7206" w="9568">
                  <a:moveTo>
                    <a:pt x="4746" y="0"/>
                  </a:moveTo>
                  <a:cubicBezTo>
                    <a:pt x="3826" y="0"/>
                    <a:pt x="2912" y="366"/>
                    <a:pt x="2244" y="1102"/>
                  </a:cubicBezTo>
                  <a:cubicBezTo>
                    <a:pt x="1" y="3372"/>
                    <a:pt x="1609" y="7205"/>
                    <a:pt x="4787" y="7205"/>
                  </a:cubicBezTo>
                  <a:cubicBezTo>
                    <a:pt x="4798" y="7205"/>
                    <a:pt x="4810" y="7205"/>
                    <a:pt x="4821" y="7205"/>
                  </a:cubicBezTo>
                  <a:cubicBezTo>
                    <a:pt x="7994" y="7151"/>
                    <a:pt x="9568" y="3299"/>
                    <a:pt x="7262" y="1075"/>
                  </a:cubicBezTo>
                  <a:cubicBezTo>
                    <a:pt x="6574" y="360"/>
                    <a:pt x="5657" y="0"/>
                    <a:pt x="474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3"/>
            <p:cNvSpPr/>
            <p:nvPr/>
          </p:nvSpPr>
          <p:spPr>
            <a:xfrm>
              <a:off x="1468850" y="1811875"/>
              <a:ext cx="238725" cy="180050"/>
            </a:xfrm>
            <a:custGeom>
              <a:rect b="b" l="l" r="r" t="t"/>
              <a:pathLst>
                <a:path extrusionOk="0" h="7202" w="9549">
                  <a:moveTo>
                    <a:pt x="4748" y="0"/>
                  </a:moveTo>
                  <a:cubicBezTo>
                    <a:pt x="1574" y="27"/>
                    <a:pt x="1" y="3879"/>
                    <a:pt x="2252" y="6103"/>
                  </a:cubicBezTo>
                  <a:cubicBezTo>
                    <a:pt x="2944" y="6835"/>
                    <a:pt x="3866" y="7201"/>
                    <a:pt x="4788" y="7201"/>
                  </a:cubicBezTo>
                  <a:cubicBezTo>
                    <a:pt x="5710" y="7201"/>
                    <a:pt x="6633" y="6835"/>
                    <a:pt x="7324" y="6103"/>
                  </a:cubicBezTo>
                  <a:cubicBezTo>
                    <a:pt x="9548" y="3825"/>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3"/>
            <p:cNvSpPr/>
            <p:nvPr/>
          </p:nvSpPr>
          <p:spPr>
            <a:xfrm>
              <a:off x="2116450" y="1181050"/>
              <a:ext cx="202775" cy="181225"/>
            </a:xfrm>
            <a:custGeom>
              <a:rect b="b" l="l" r="r" t="t"/>
              <a:pathLst>
                <a:path extrusionOk="0" h="7249" w="8111">
                  <a:moveTo>
                    <a:pt x="4037" y="0"/>
                  </a:moveTo>
                  <a:cubicBezTo>
                    <a:pt x="3213" y="0"/>
                    <a:pt x="2393" y="309"/>
                    <a:pt x="1709" y="930"/>
                  </a:cubicBezTo>
                  <a:cubicBezTo>
                    <a:pt x="163" y="2314"/>
                    <a:pt x="0" y="4429"/>
                    <a:pt x="1356" y="5975"/>
                  </a:cubicBezTo>
                  <a:cubicBezTo>
                    <a:pt x="2109" y="6817"/>
                    <a:pt x="3087" y="7248"/>
                    <a:pt x="4067" y="7248"/>
                  </a:cubicBezTo>
                  <a:cubicBezTo>
                    <a:pt x="4887" y="7248"/>
                    <a:pt x="5709" y="6946"/>
                    <a:pt x="6401" y="6328"/>
                  </a:cubicBezTo>
                  <a:cubicBezTo>
                    <a:pt x="7920" y="4972"/>
                    <a:pt x="8110" y="2775"/>
                    <a:pt x="6754" y="1283"/>
                  </a:cubicBezTo>
                  <a:cubicBezTo>
                    <a:pt x="5990" y="431"/>
                    <a:pt x="5011" y="0"/>
                    <a:pt x="403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23"/>
            <p:cNvSpPr/>
            <p:nvPr/>
          </p:nvSpPr>
          <p:spPr>
            <a:xfrm>
              <a:off x="2747075" y="551300"/>
              <a:ext cx="201425" cy="180975"/>
            </a:xfrm>
            <a:custGeom>
              <a:rect b="b" l="l" r="r" t="t"/>
              <a:pathLst>
                <a:path extrusionOk="0" h="7239" w="8057">
                  <a:moveTo>
                    <a:pt x="4008" y="1"/>
                  </a:moveTo>
                  <a:cubicBezTo>
                    <a:pt x="3158" y="1"/>
                    <a:pt x="2309" y="334"/>
                    <a:pt x="1601" y="1004"/>
                  </a:cubicBezTo>
                  <a:cubicBezTo>
                    <a:pt x="82" y="2414"/>
                    <a:pt x="0" y="4557"/>
                    <a:pt x="1384" y="6049"/>
                  </a:cubicBezTo>
                  <a:cubicBezTo>
                    <a:pt x="2129" y="6837"/>
                    <a:pt x="3086" y="7239"/>
                    <a:pt x="4043" y="7239"/>
                  </a:cubicBezTo>
                  <a:cubicBezTo>
                    <a:pt x="4897" y="7239"/>
                    <a:pt x="5752" y="6918"/>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3"/>
            <p:cNvSpPr/>
            <p:nvPr/>
          </p:nvSpPr>
          <p:spPr>
            <a:xfrm>
              <a:off x="2098125" y="1811875"/>
              <a:ext cx="238725" cy="180550"/>
            </a:xfrm>
            <a:custGeom>
              <a:rect b="b" l="l" r="r" t="t"/>
              <a:pathLst>
                <a:path extrusionOk="0" h="7222" w="9549">
                  <a:moveTo>
                    <a:pt x="4775" y="0"/>
                  </a:moveTo>
                  <a:cubicBezTo>
                    <a:pt x="1601" y="0"/>
                    <a:pt x="1" y="3852"/>
                    <a:pt x="2252" y="6103"/>
                  </a:cubicBezTo>
                  <a:cubicBezTo>
                    <a:pt x="2930" y="6849"/>
                    <a:pt x="3852" y="7222"/>
                    <a:pt x="4775" y="7222"/>
                  </a:cubicBezTo>
                  <a:cubicBezTo>
                    <a:pt x="5697" y="7222"/>
                    <a:pt x="6619" y="6849"/>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3"/>
            <p:cNvSpPr/>
            <p:nvPr/>
          </p:nvSpPr>
          <p:spPr>
            <a:xfrm>
              <a:off x="2728000" y="1181375"/>
              <a:ext cx="238800" cy="179625"/>
            </a:xfrm>
            <a:custGeom>
              <a:rect b="b" l="l" r="r" t="t"/>
              <a:pathLst>
                <a:path extrusionOk="0" h="7185" w="9552">
                  <a:moveTo>
                    <a:pt x="4771" y="1"/>
                  </a:moveTo>
                  <a:cubicBezTo>
                    <a:pt x="3826" y="1"/>
                    <a:pt x="2884" y="381"/>
                    <a:pt x="2201" y="1134"/>
                  </a:cubicBezTo>
                  <a:cubicBezTo>
                    <a:pt x="0" y="3416"/>
                    <a:pt x="1624" y="7184"/>
                    <a:pt x="4759" y="7184"/>
                  </a:cubicBezTo>
                  <a:cubicBezTo>
                    <a:pt x="4792" y="7184"/>
                    <a:pt x="4825" y="7184"/>
                    <a:pt x="4859" y="7183"/>
                  </a:cubicBezTo>
                  <a:cubicBezTo>
                    <a:pt x="8033" y="7129"/>
                    <a:pt x="9551" y="3223"/>
                    <a:pt x="7246" y="1026"/>
                  </a:cubicBezTo>
                  <a:cubicBezTo>
                    <a:pt x="6561" y="340"/>
                    <a:pt x="566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23"/>
            <p:cNvSpPr/>
            <p:nvPr/>
          </p:nvSpPr>
          <p:spPr>
            <a:xfrm>
              <a:off x="3358025" y="551525"/>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6"/>
                    <a:pt x="4738" y="7206"/>
                    <a:pt x="4761" y="7206"/>
                  </a:cubicBezTo>
                  <a:cubicBezTo>
                    <a:pt x="7917" y="7206"/>
                    <a:pt x="9533" y="3420"/>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23"/>
            <p:cNvSpPr/>
            <p:nvPr/>
          </p:nvSpPr>
          <p:spPr>
            <a:xfrm>
              <a:off x="2747075" y="1810525"/>
              <a:ext cx="201425" cy="180975"/>
            </a:xfrm>
            <a:custGeom>
              <a:rect b="b" l="l" r="r" t="t"/>
              <a:pathLst>
                <a:path extrusionOk="0" h="7239" w="8057">
                  <a:moveTo>
                    <a:pt x="4008" y="0"/>
                  </a:moveTo>
                  <a:cubicBezTo>
                    <a:pt x="3158" y="0"/>
                    <a:pt x="2309" y="334"/>
                    <a:pt x="1601" y="1003"/>
                  </a:cubicBezTo>
                  <a:cubicBezTo>
                    <a:pt x="109" y="2414"/>
                    <a:pt x="0" y="4584"/>
                    <a:pt x="1384" y="6048"/>
                  </a:cubicBezTo>
                  <a:cubicBezTo>
                    <a:pt x="2086" y="6837"/>
                    <a:pt x="3060" y="7239"/>
                    <a:pt x="4036" y="7239"/>
                  </a:cubicBezTo>
                  <a:cubicBezTo>
                    <a:pt x="4906" y="7239"/>
                    <a:pt x="5778" y="6918"/>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23"/>
            <p:cNvSpPr/>
            <p:nvPr/>
          </p:nvSpPr>
          <p:spPr>
            <a:xfrm>
              <a:off x="3358025" y="1180950"/>
              <a:ext cx="238150" cy="180725"/>
            </a:xfrm>
            <a:custGeom>
              <a:rect b="b" l="l" r="r" t="t"/>
              <a:pathLst>
                <a:path extrusionOk="0" h="7229" w="9526">
                  <a:moveTo>
                    <a:pt x="4763" y="1"/>
                  </a:moveTo>
                  <a:cubicBezTo>
                    <a:pt x="3897" y="1"/>
                    <a:pt x="3028" y="347"/>
                    <a:pt x="2306" y="1043"/>
                  </a:cubicBezTo>
                  <a:cubicBezTo>
                    <a:pt x="1" y="3240"/>
                    <a:pt x="1493" y="7146"/>
                    <a:pt x="4666" y="7227"/>
                  </a:cubicBezTo>
                  <a:cubicBezTo>
                    <a:pt x="4700" y="7228"/>
                    <a:pt x="4733" y="7228"/>
                    <a:pt x="4767" y="7228"/>
                  </a:cubicBezTo>
                  <a:cubicBezTo>
                    <a:pt x="7902" y="7228"/>
                    <a:pt x="9525" y="3460"/>
                    <a:pt x="7352" y="1178"/>
                  </a:cubicBezTo>
                  <a:cubicBezTo>
                    <a:pt x="6610" y="394"/>
                    <a:pt x="5687" y="1"/>
                    <a:pt x="476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3"/>
            <p:cNvSpPr/>
            <p:nvPr/>
          </p:nvSpPr>
          <p:spPr>
            <a:xfrm>
              <a:off x="3357750" y="1811100"/>
              <a:ext cx="239000" cy="179825"/>
            </a:xfrm>
            <a:custGeom>
              <a:rect b="b" l="l" r="r" t="t"/>
              <a:pathLst>
                <a:path extrusionOk="0" h="7193" w="9560">
                  <a:moveTo>
                    <a:pt x="4786" y="0"/>
                  </a:moveTo>
                  <a:cubicBezTo>
                    <a:pt x="3845" y="0"/>
                    <a:pt x="2903" y="380"/>
                    <a:pt x="2209" y="1143"/>
                  </a:cubicBezTo>
                  <a:cubicBezTo>
                    <a:pt x="0" y="3406"/>
                    <a:pt x="1616" y="7192"/>
                    <a:pt x="4773" y="7192"/>
                  </a:cubicBezTo>
                  <a:cubicBezTo>
                    <a:pt x="4795" y="7192"/>
                    <a:pt x="4818" y="7192"/>
                    <a:pt x="4840" y="7192"/>
                  </a:cubicBezTo>
                  <a:cubicBezTo>
                    <a:pt x="8013"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3"/>
            <p:cNvSpPr/>
            <p:nvPr/>
          </p:nvSpPr>
          <p:spPr>
            <a:xfrm>
              <a:off x="209625" y="552625"/>
              <a:ext cx="238325" cy="180000"/>
            </a:xfrm>
            <a:custGeom>
              <a:rect b="b" l="l" r="r" t="t"/>
              <a:pathLst>
                <a:path extrusionOk="0" h="7200" w="9533">
                  <a:moveTo>
                    <a:pt x="4760" y="1"/>
                  </a:moveTo>
                  <a:cubicBezTo>
                    <a:pt x="4738" y="1"/>
                    <a:pt x="4716" y="1"/>
                    <a:pt x="4693" y="1"/>
                  </a:cubicBezTo>
                  <a:cubicBezTo>
                    <a:pt x="1520" y="55"/>
                    <a:pt x="1" y="3934"/>
                    <a:pt x="2279" y="6131"/>
                  </a:cubicBezTo>
                  <a:cubicBezTo>
                    <a:pt x="2955" y="6847"/>
                    <a:pt x="3857" y="7200"/>
                    <a:pt x="4759" y="7200"/>
                  </a:cubicBezTo>
                  <a:cubicBezTo>
                    <a:pt x="5702" y="7200"/>
                    <a:pt x="6644" y="6813"/>
                    <a:pt x="7324" y="6050"/>
                  </a:cubicBezTo>
                  <a:cubicBezTo>
                    <a:pt x="9533" y="3787"/>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3"/>
            <p:cNvSpPr/>
            <p:nvPr/>
          </p:nvSpPr>
          <p:spPr>
            <a:xfrm>
              <a:off x="210025" y="1182575"/>
              <a:ext cx="238325" cy="179650"/>
            </a:xfrm>
            <a:custGeom>
              <a:rect b="b" l="l" r="r" t="t"/>
              <a:pathLst>
                <a:path extrusionOk="0" h="7186" w="9533">
                  <a:moveTo>
                    <a:pt x="4719" y="1"/>
                  </a:moveTo>
                  <a:cubicBezTo>
                    <a:pt x="1590" y="1"/>
                    <a:pt x="0" y="3787"/>
                    <a:pt x="2209" y="6050"/>
                  </a:cubicBezTo>
                  <a:cubicBezTo>
                    <a:pt x="2896" y="6806"/>
                    <a:pt x="3828" y="7186"/>
                    <a:pt x="4759" y="7186"/>
                  </a:cubicBezTo>
                  <a:cubicBezTo>
                    <a:pt x="5665" y="7186"/>
                    <a:pt x="6572" y="6826"/>
                    <a:pt x="7254" y="6104"/>
                  </a:cubicBezTo>
                  <a:cubicBezTo>
                    <a:pt x="9532" y="3880"/>
                    <a:pt x="7986" y="28"/>
                    <a:pt x="4786" y="1"/>
                  </a:cubicBezTo>
                  <a:cubicBezTo>
                    <a:pt x="4763" y="1"/>
                    <a:pt x="4741" y="1"/>
                    <a:pt x="471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3"/>
            <p:cNvSpPr/>
            <p:nvPr/>
          </p:nvSpPr>
          <p:spPr>
            <a:xfrm>
              <a:off x="839100" y="552650"/>
              <a:ext cx="238525" cy="179800"/>
            </a:xfrm>
            <a:custGeom>
              <a:rect b="b" l="l" r="r" t="t"/>
              <a:pathLst>
                <a:path extrusionOk="0" h="7192" w="9541">
                  <a:moveTo>
                    <a:pt x="4787" y="0"/>
                  </a:moveTo>
                  <a:cubicBezTo>
                    <a:pt x="1609" y="0"/>
                    <a:pt x="1" y="3806"/>
                    <a:pt x="2217" y="6076"/>
                  </a:cubicBezTo>
                  <a:cubicBezTo>
                    <a:pt x="2905" y="6819"/>
                    <a:pt x="3843" y="7192"/>
                    <a:pt x="4778" y="7192"/>
                  </a:cubicBezTo>
                  <a:cubicBezTo>
                    <a:pt x="5687" y="7192"/>
                    <a:pt x="6593" y="6839"/>
                    <a:pt x="7262" y="6130"/>
                  </a:cubicBezTo>
                  <a:cubicBezTo>
                    <a:pt x="9540" y="3906"/>
                    <a:pt x="7994"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3"/>
            <p:cNvSpPr/>
            <p:nvPr/>
          </p:nvSpPr>
          <p:spPr>
            <a:xfrm>
              <a:off x="209825" y="1811850"/>
              <a:ext cx="238525" cy="180325"/>
            </a:xfrm>
            <a:custGeom>
              <a:rect b="b" l="l" r="r" t="t"/>
              <a:pathLst>
                <a:path extrusionOk="0" h="7213" w="9541">
                  <a:moveTo>
                    <a:pt x="4760" y="1"/>
                  </a:moveTo>
                  <a:cubicBezTo>
                    <a:pt x="1609" y="1"/>
                    <a:pt x="1" y="3806"/>
                    <a:pt x="2217" y="6077"/>
                  </a:cubicBezTo>
                  <a:cubicBezTo>
                    <a:pt x="2904" y="6833"/>
                    <a:pt x="3836" y="7213"/>
                    <a:pt x="4767" y="7213"/>
                  </a:cubicBezTo>
                  <a:cubicBezTo>
                    <a:pt x="5673" y="7213"/>
                    <a:pt x="6580" y="6853"/>
                    <a:pt x="7262" y="6131"/>
                  </a:cubicBezTo>
                  <a:cubicBezTo>
                    <a:pt x="9540" y="3907"/>
                    <a:pt x="7994" y="28"/>
                    <a:pt x="4794" y="1"/>
                  </a:cubicBezTo>
                  <a:cubicBezTo>
                    <a:pt x="4783" y="1"/>
                    <a:pt x="4771"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23"/>
            <p:cNvSpPr/>
            <p:nvPr/>
          </p:nvSpPr>
          <p:spPr>
            <a:xfrm>
              <a:off x="857225" y="1181075"/>
              <a:ext cx="201400" cy="181050"/>
            </a:xfrm>
            <a:custGeom>
              <a:rect b="b" l="l" r="r" t="t"/>
              <a:pathLst>
                <a:path extrusionOk="0" h="7242" w="8056">
                  <a:moveTo>
                    <a:pt x="4032" y="1"/>
                  </a:moveTo>
                  <a:cubicBezTo>
                    <a:pt x="3183" y="1"/>
                    <a:pt x="2335" y="327"/>
                    <a:pt x="1628" y="983"/>
                  </a:cubicBezTo>
                  <a:cubicBezTo>
                    <a:pt x="136" y="2394"/>
                    <a:pt x="0" y="4564"/>
                    <a:pt x="1411" y="6056"/>
                  </a:cubicBezTo>
                  <a:cubicBezTo>
                    <a:pt x="2095" y="6840"/>
                    <a:pt x="3057" y="7242"/>
                    <a:pt x="4024" y="7242"/>
                  </a:cubicBezTo>
                  <a:cubicBezTo>
                    <a:pt x="4897" y="7242"/>
                    <a:pt x="5774" y="6914"/>
                    <a:pt x="6456" y="6245"/>
                  </a:cubicBezTo>
                  <a:cubicBezTo>
                    <a:pt x="7975" y="4944"/>
                    <a:pt x="8056" y="2638"/>
                    <a:pt x="6673" y="1200"/>
                  </a:cubicBezTo>
                  <a:cubicBezTo>
                    <a:pt x="5917" y="402"/>
                    <a:pt x="4974" y="1"/>
                    <a:pt x="403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3"/>
            <p:cNvSpPr/>
            <p:nvPr/>
          </p:nvSpPr>
          <p:spPr>
            <a:xfrm>
              <a:off x="1468850" y="551525"/>
              <a:ext cx="238325" cy="180175"/>
            </a:xfrm>
            <a:custGeom>
              <a:rect b="b" l="l" r="r" t="t"/>
              <a:pathLst>
                <a:path extrusionOk="0" h="7207" w="9533">
                  <a:moveTo>
                    <a:pt x="4768" y="1"/>
                  </a:moveTo>
                  <a:cubicBezTo>
                    <a:pt x="3870" y="1"/>
                    <a:pt x="2968" y="347"/>
                    <a:pt x="2279" y="1049"/>
                  </a:cubicBezTo>
                  <a:cubicBezTo>
                    <a:pt x="1" y="3273"/>
                    <a:pt x="1520" y="7152"/>
                    <a:pt x="4720" y="7206"/>
                  </a:cubicBezTo>
                  <a:cubicBezTo>
                    <a:pt x="4743" y="7206"/>
                    <a:pt x="4765" y="7206"/>
                    <a:pt x="4787" y="7206"/>
                  </a:cubicBezTo>
                  <a:cubicBezTo>
                    <a:pt x="7917" y="7206"/>
                    <a:pt x="9533" y="3393"/>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3"/>
            <p:cNvSpPr/>
            <p:nvPr/>
          </p:nvSpPr>
          <p:spPr>
            <a:xfrm>
              <a:off x="3988000" y="1811875"/>
              <a:ext cx="238700" cy="180050"/>
            </a:xfrm>
            <a:custGeom>
              <a:rect b="b" l="l" r="r" t="t"/>
              <a:pathLst>
                <a:path extrusionOk="0" h="7202" w="9548">
                  <a:moveTo>
                    <a:pt x="4801" y="0"/>
                  </a:moveTo>
                  <a:cubicBezTo>
                    <a:pt x="1600" y="0"/>
                    <a:pt x="0" y="3825"/>
                    <a:pt x="2251" y="6103"/>
                  </a:cubicBezTo>
                  <a:cubicBezTo>
                    <a:pt x="2929" y="6835"/>
                    <a:pt x="3852" y="7201"/>
                    <a:pt x="4774" y="7201"/>
                  </a:cubicBezTo>
                  <a:cubicBezTo>
                    <a:pt x="5696" y="7201"/>
                    <a:pt x="6618" y="6835"/>
                    <a:pt x="7296" y="6103"/>
                  </a:cubicBezTo>
                  <a:cubicBezTo>
                    <a:pt x="9548" y="3879"/>
                    <a:pt x="7974"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3"/>
            <p:cNvSpPr/>
            <p:nvPr/>
          </p:nvSpPr>
          <p:spPr>
            <a:xfrm>
              <a:off x="4617650" y="1182575"/>
              <a:ext cx="239000" cy="179750"/>
            </a:xfrm>
            <a:custGeom>
              <a:rect b="b" l="l" r="r" t="t"/>
              <a:pathLst>
                <a:path extrusionOk="0" h="7190" w="9560">
                  <a:moveTo>
                    <a:pt x="4773" y="1"/>
                  </a:moveTo>
                  <a:cubicBezTo>
                    <a:pt x="1643" y="1"/>
                    <a:pt x="1" y="3761"/>
                    <a:pt x="2209" y="6050"/>
                  </a:cubicBezTo>
                  <a:cubicBezTo>
                    <a:pt x="2886" y="6810"/>
                    <a:pt x="3823" y="7189"/>
                    <a:pt x="4763" y="7189"/>
                  </a:cubicBezTo>
                  <a:cubicBezTo>
                    <a:pt x="5668" y="7189"/>
                    <a:pt x="6575" y="6837"/>
                    <a:pt x="7254" y="6131"/>
                  </a:cubicBezTo>
                  <a:cubicBezTo>
                    <a:pt x="9560" y="3934"/>
                    <a:pt x="8014" y="55"/>
                    <a:pt x="4840" y="1"/>
                  </a:cubicBezTo>
                  <a:cubicBezTo>
                    <a:pt x="4818" y="1"/>
                    <a:pt x="479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3"/>
            <p:cNvSpPr/>
            <p:nvPr/>
          </p:nvSpPr>
          <p:spPr>
            <a:xfrm>
              <a:off x="5247400" y="551550"/>
              <a:ext cx="238525" cy="180150"/>
            </a:xfrm>
            <a:custGeom>
              <a:rect b="b" l="l" r="r" t="t"/>
              <a:pathLst>
                <a:path extrusionOk="0" h="7206" w="9541">
                  <a:moveTo>
                    <a:pt x="4742" y="0"/>
                  </a:moveTo>
                  <a:cubicBezTo>
                    <a:pt x="3819" y="0"/>
                    <a:pt x="2898" y="366"/>
                    <a:pt x="2217" y="1102"/>
                  </a:cubicBezTo>
                  <a:cubicBezTo>
                    <a:pt x="1" y="3372"/>
                    <a:pt x="1609" y="7205"/>
                    <a:pt x="4788" y="7205"/>
                  </a:cubicBezTo>
                  <a:cubicBezTo>
                    <a:pt x="4799" y="7205"/>
                    <a:pt x="4810" y="7205"/>
                    <a:pt x="4821" y="7205"/>
                  </a:cubicBezTo>
                  <a:cubicBezTo>
                    <a:pt x="7995" y="7151"/>
                    <a:pt x="9541" y="3299"/>
                    <a:pt x="7262" y="1075"/>
                  </a:cubicBezTo>
                  <a:cubicBezTo>
                    <a:pt x="6574" y="360"/>
                    <a:pt x="5657" y="0"/>
                    <a:pt x="474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23"/>
            <p:cNvSpPr/>
            <p:nvPr/>
          </p:nvSpPr>
          <p:spPr>
            <a:xfrm>
              <a:off x="4617950" y="1811875"/>
              <a:ext cx="238700" cy="180050"/>
            </a:xfrm>
            <a:custGeom>
              <a:rect b="b" l="l" r="r" t="t"/>
              <a:pathLst>
                <a:path extrusionOk="0" h="7202" w="9548">
                  <a:moveTo>
                    <a:pt x="4747" y="0"/>
                  </a:moveTo>
                  <a:cubicBezTo>
                    <a:pt x="1573" y="27"/>
                    <a:pt x="0" y="3879"/>
                    <a:pt x="2251" y="6103"/>
                  </a:cubicBezTo>
                  <a:cubicBezTo>
                    <a:pt x="2943" y="6835"/>
                    <a:pt x="3865" y="7201"/>
                    <a:pt x="4784" y="7201"/>
                  </a:cubicBezTo>
                  <a:cubicBezTo>
                    <a:pt x="5703" y="7201"/>
                    <a:pt x="6618" y="6835"/>
                    <a:pt x="7296" y="6103"/>
                  </a:cubicBezTo>
                  <a:cubicBezTo>
                    <a:pt x="9548" y="3825"/>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23"/>
            <p:cNvSpPr/>
            <p:nvPr/>
          </p:nvSpPr>
          <p:spPr>
            <a:xfrm>
              <a:off x="5265525" y="1181050"/>
              <a:ext cx="202100" cy="181225"/>
            </a:xfrm>
            <a:custGeom>
              <a:rect b="b" l="l" r="r" t="t"/>
              <a:pathLst>
                <a:path extrusionOk="0" h="7249" w="8084">
                  <a:moveTo>
                    <a:pt x="4026" y="0"/>
                  </a:moveTo>
                  <a:cubicBezTo>
                    <a:pt x="3208" y="0"/>
                    <a:pt x="2393" y="309"/>
                    <a:pt x="1709" y="930"/>
                  </a:cubicBezTo>
                  <a:cubicBezTo>
                    <a:pt x="163" y="2314"/>
                    <a:pt x="0" y="4429"/>
                    <a:pt x="1357" y="5975"/>
                  </a:cubicBezTo>
                  <a:cubicBezTo>
                    <a:pt x="2110" y="6817"/>
                    <a:pt x="3087" y="7248"/>
                    <a:pt x="4067" y="7248"/>
                  </a:cubicBezTo>
                  <a:cubicBezTo>
                    <a:pt x="4888" y="7248"/>
                    <a:pt x="5709" y="6946"/>
                    <a:pt x="6402" y="6328"/>
                  </a:cubicBezTo>
                  <a:cubicBezTo>
                    <a:pt x="7893" y="4972"/>
                    <a:pt x="8083" y="2775"/>
                    <a:pt x="6727" y="1283"/>
                  </a:cubicBezTo>
                  <a:cubicBezTo>
                    <a:pt x="5963" y="431"/>
                    <a:pt x="4992"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23"/>
            <p:cNvSpPr/>
            <p:nvPr/>
          </p:nvSpPr>
          <p:spPr>
            <a:xfrm>
              <a:off x="5896150" y="551300"/>
              <a:ext cx="200750" cy="180975"/>
            </a:xfrm>
            <a:custGeom>
              <a:rect b="b" l="l" r="r" t="t"/>
              <a:pathLst>
                <a:path extrusionOk="0" h="7239" w="8030">
                  <a:moveTo>
                    <a:pt x="4008" y="1"/>
                  </a:moveTo>
                  <a:cubicBezTo>
                    <a:pt x="3158" y="1"/>
                    <a:pt x="2309" y="334"/>
                    <a:pt x="1601" y="1004"/>
                  </a:cubicBezTo>
                  <a:cubicBezTo>
                    <a:pt x="82" y="2414"/>
                    <a:pt x="1" y="4557"/>
                    <a:pt x="1384" y="6049"/>
                  </a:cubicBezTo>
                  <a:cubicBezTo>
                    <a:pt x="2129" y="6837"/>
                    <a:pt x="3086" y="7239"/>
                    <a:pt x="4043" y="7239"/>
                  </a:cubicBezTo>
                  <a:cubicBezTo>
                    <a:pt x="4898" y="7239"/>
                    <a:pt x="5752" y="6918"/>
                    <a:pt x="6456" y="6266"/>
                  </a:cubicBezTo>
                  <a:cubicBezTo>
                    <a:pt x="7948" y="4937"/>
                    <a:pt x="8029"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23"/>
            <p:cNvSpPr/>
            <p:nvPr/>
          </p:nvSpPr>
          <p:spPr>
            <a:xfrm>
              <a:off x="5247225" y="1811875"/>
              <a:ext cx="238700" cy="180550"/>
            </a:xfrm>
            <a:custGeom>
              <a:rect b="b" l="l" r="r" t="t"/>
              <a:pathLst>
                <a:path extrusionOk="0" h="7222" w="9548">
                  <a:moveTo>
                    <a:pt x="4774" y="0"/>
                  </a:moveTo>
                  <a:cubicBezTo>
                    <a:pt x="1600" y="0"/>
                    <a:pt x="0" y="3852"/>
                    <a:pt x="2251" y="6103"/>
                  </a:cubicBezTo>
                  <a:cubicBezTo>
                    <a:pt x="2929" y="6849"/>
                    <a:pt x="3852" y="7222"/>
                    <a:pt x="4774" y="7222"/>
                  </a:cubicBezTo>
                  <a:cubicBezTo>
                    <a:pt x="5696" y="7222"/>
                    <a:pt x="6618" y="6849"/>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23"/>
            <p:cNvSpPr/>
            <p:nvPr/>
          </p:nvSpPr>
          <p:spPr>
            <a:xfrm>
              <a:off x="5877750" y="1181150"/>
              <a:ext cx="238125" cy="179850"/>
            </a:xfrm>
            <a:custGeom>
              <a:rect b="b" l="l" r="r" t="t"/>
              <a:pathLst>
                <a:path extrusionOk="0" h="7194" w="9525">
                  <a:moveTo>
                    <a:pt x="4741" y="0"/>
                  </a:moveTo>
                  <a:cubicBezTo>
                    <a:pt x="3797" y="0"/>
                    <a:pt x="2854" y="380"/>
                    <a:pt x="2174" y="1143"/>
                  </a:cubicBezTo>
                  <a:cubicBezTo>
                    <a:pt x="0" y="3425"/>
                    <a:pt x="1597" y="7193"/>
                    <a:pt x="4732" y="7193"/>
                  </a:cubicBezTo>
                  <a:cubicBezTo>
                    <a:pt x="4765" y="7193"/>
                    <a:pt x="4799" y="7193"/>
                    <a:pt x="4832" y="7192"/>
                  </a:cubicBezTo>
                  <a:cubicBezTo>
                    <a:pt x="8006" y="7138"/>
                    <a:pt x="9525" y="3259"/>
                    <a:pt x="7219" y="1035"/>
                  </a:cubicBezTo>
                  <a:cubicBezTo>
                    <a:pt x="6544" y="346"/>
                    <a:pt x="5642" y="0"/>
                    <a:pt x="474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23"/>
            <p:cNvSpPr/>
            <p:nvPr/>
          </p:nvSpPr>
          <p:spPr>
            <a:xfrm>
              <a:off x="6506450" y="551525"/>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6"/>
                    <a:pt x="4765" y="7206"/>
                    <a:pt x="4787" y="7206"/>
                  </a:cubicBezTo>
                  <a:cubicBezTo>
                    <a:pt x="7943" y="7206"/>
                    <a:pt x="9559" y="3420"/>
                    <a:pt x="7351" y="1130"/>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3"/>
            <p:cNvSpPr/>
            <p:nvPr/>
          </p:nvSpPr>
          <p:spPr>
            <a:xfrm>
              <a:off x="5896150" y="1810525"/>
              <a:ext cx="201425" cy="181225"/>
            </a:xfrm>
            <a:custGeom>
              <a:rect b="b" l="l" r="r" t="t"/>
              <a:pathLst>
                <a:path extrusionOk="0" h="7249" w="8057">
                  <a:moveTo>
                    <a:pt x="4008" y="0"/>
                  </a:moveTo>
                  <a:cubicBezTo>
                    <a:pt x="3158" y="0"/>
                    <a:pt x="2309" y="334"/>
                    <a:pt x="1601" y="1003"/>
                  </a:cubicBezTo>
                  <a:cubicBezTo>
                    <a:pt x="109" y="2414"/>
                    <a:pt x="1" y="4584"/>
                    <a:pt x="1384" y="6048"/>
                  </a:cubicBezTo>
                  <a:cubicBezTo>
                    <a:pt x="2083" y="6847"/>
                    <a:pt x="3051" y="7248"/>
                    <a:pt x="4022" y="7248"/>
                  </a:cubicBezTo>
                  <a:cubicBezTo>
                    <a:pt x="4897" y="7248"/>
                    <a:pt x="5774" y="6922"/>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3"/>
            <p:cNvSpPr/>
            <p:nvPr/>
          </p:nvSpPr>
          <p:spPr>
            <a:xfrm>
              <a:off x="6507125" y="1180950"/>
              <a:ext cx="238125" cy="180725"/>
            </a:xfrm>
            <a:custGeom>
              <a:rect b="b" l="l" r="r" t="t"/>
              <a:pathLst>
                <a:path extrusionOk="0" h="7229" w="9525">
                  <a:moveTo>
                    <a:pt x="4753" y="1"/>
                  </a:moveTo>
                  <a:cubicBezTo>
                    <a:pt x="3889" y="1"/>
                    <a:pt x="3028" y="347"/>
                    <a:pt x="2306" y="1043"/>
                  </a:cubicBezTo>
                  <a:cubicBezTo>
                    <a:pt x="0" y="3240"/>
                    <a:pt x="1492" y="7146"/>
                    <a:pt x="4666" y="7227"/>
                  </a:cubicBezTo>
                  <a:cubicBezTo>
                    <a:pt x="4699" y="7228"/>
                    <a:pt x="4732" y="7228"/>
                    <a:pt x="4765" y="7228"/>
                  </a:cubicBezTo>
                  <a:cubicBezTo>
                    <a:pt x="7874" y="7228"/>
                    <a:pt x="9525" y="3460"/>
                    <a:pt x="7351" y="1178"/>
                  </a:cubicBezTo>
                  <a:cubicBezTo>
                    <a:pt x="6595" y="394"/>
                    <a:pt x="5673" y="1"/>
                    <a:pt x="475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3"/>
            <p:cNvSpPr/>
            <p:nvPr/>
          </p:nvSpPr>
          <p:spPr>
            <a:xfrm>
              <a:off x="6506825" y="1811100"/>
              <a:ext cx="239000" cy="179825"/>
            </a:xfrm>
            <a:custGeom>
              <a:rect b="b" l="l" r="r" t="t"/>
              <a:pathLst>
                <a:path extrusionOk="0" h="7193" w="9560">
                  <a:moveTo>
                    <a:pt x="4786" y="0"/>
                  </a:moveTo>
                  <a:cubicBezTo>
                    <a:pt x="3846" y="0"/>
                    <a:pt x="2903" y="380"/>
                    <a:pt x="2209" y="1143"/>
                  </a:cubicBezTo>
                  <a:cubicBezTo>
                    <a:pt x="1" y="3406"/>
                    <a:pt x="1617" y="7192"/>
                    <a:pt x="4773" y="7192"/>
                  </a:cubicBezTo>
                  <a:cubicBezTo>
                    <a:pt x="4795" y="7192"/>
                    <a:pt x="4818" y="7192"/>
                    <a:pt x="4840" y="7192"/>
                  </a:cubicBezTo>
                  <a:cubicBezTo>
                    <a:pt x="8014"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3"/>
            <p:cNvSpPr/>
            <p:nvPr/>
          </p:nvSpPr>
          <p:spPr>
            <a:xfrm>
              <a:off x="3988175" y="552650"/>
              <a:ext cx="238525" cy="179800"/>
            </a:xfrm>
            <a:custGeom>
              <a:rect b="b" l="l" r="r" t="t"/>
              <a:pathLst>
                <a:path extrusionOk="0" h="7192" w="9541">
                  <a:moveTo>
                    <a:pt x="4787" y="0"/>
                  </a:moveTo>
                  <a:cubicBezTo>
                    <a:pt x="1609" y="0"/>
                    <a:pt x="1" y="3806"/>
                    <a:pt x="2217" y="6076"/>
                  </a:cubicBezTo>
                  <a:cubicBezTo>
                    <a:pt x="2905" y="6819"/>
                    <a:pt x="3836" y="7192"/>
                    <a:pt x="4768" y="7192"/>
                  </a:cubicBezTo>
                  <a:cubicBezTo>
                    <a:pt x="5674" y="7192"/>
                    <a:pt x="6580" y="6839"/>
                    <a:pt x="7262" y="6130"/>
                  </a:cubicBezTo>
                  <a:cubicBezTo>
                    <a:pt x="9541" y="3906"/>
                    <a:pt x="7995"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23"/>
            <p:cNvSpPr/>
            <p:nvPr/>
          </p:nvSpPr>
          <p:spPr>
            <a:xfrm>
              <a:off x="4006975" y="1181075"/>
              <a:ext cx="201425" cy="181050"/>
            </a:xfrm>
            <a:custGeom>
              <a:rect b="b" l="l" r="r" t="t"/>
              <a:pathLst>
                <a:path extrusionOk="0" h="7242" w="8057">
                  <a:moveTo>
                    <a:pt x="4006" y="1"/>
                  </a:moveTo>
                  <a:cubicBezTo>
                    <a:pt x="3156" y="1"/>
                    <a:pt x="2308" y="327"/>
                    <a:pt x="1601" y="983"/>
                  </a:cubicBezTo>
                  <a:cubicBezTo>
                    <a:pt x="109" y="2394"/>
                    <a:pt x="0" y="4564"/>
                    <a:pt x="1384" y="6056"/>
                  </a:cubicBezTo>
                  <a:cubicBezTo>
                    <a:pt x="2082" y="6840"/>
                    <a:pt x="3051" y="7242"/>
                    <a:pt x="4021" y="7242"/>
                  </a:cubicBezTo>
                  <a:cubicBezTo>
                    <a:pt x="4897" y="7242"/>
                    <a:pt x="5774" y="6914"/>
                    <a:pt x="6456" y="6245"/>
                  </a:cubicBezTo>
                  <a:cubicBezTo>
                    <a:pt x="7948" y="4944"/>
                    <a:pt x="8056" y="2638"/>
                    <a:pt x="6646" y="1200"/>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23"/>
            <p:cNvSpPr/>
            <p:nvPr/>
          </p:nvSpPr>
          <p:spPr>
            <a:xfrm>
              <a:off x="4617950" y="551525"/>
              <a:ext cx="238325" cy="180175"/>
            </a:xfrm>
            <a:custGeom>
              <a:rect b="b" l="l" r="r" t="t"/>
              <a:pathLst>
                <a:path extrusionOk="0" h="7207" w="9533">
                  <a:moveTo>
                    <a:pt x="4747" y="1"/>
                  </a:moveTo>
                  <a:cubicBezTo>
                    <a:pt x="3849" y="1"/>
                    <a:pt x="2954" y="347"/>
                    <a:pt x="2279" y="1049"/>
                  </a:cubicBezTo>
                  <a:cubicBezTo>
                    <a:pt x="0" y="3273"/>
                    <a:pt x="1519" y="7152"/>
                    <a:pt x="4693" y="7206"/>
                  </a:cubicBezTo>
                  <a:cubicBezTo>
                    <a:pt x="4715" y="7206"/>
                    <a:pt x="4737" y="7206"/>
                    <a:pt x="4759" y="7206"/>
                  </a:cubicBezTo>
                  <a:cubicBezTo>
                    <a:pt x="7916" y="7206"/>
                    <a:pt x="9532" y="3393"/>
                    <a:pt x="7324" y="1130"/>
                  </a:cubicBezTo>
                  <a:cubicBezTo>
                    <a:pt x="6630" y="381"/>
                    <a:pt x="5687" y="1"/>
                    <a:pt x="474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23"/>
            <p:cNvSpPr/>
            <p:nvPr/>
          </p:nvSpPr>
          <p:spPr>
            <a:xfrm>
              <a:off x="2098125" y="3073125"/>
              <a:ext cx="238525" cy="179725"/>
            </a:xfrm>
            <a:custGeom>
              <a:rect b="b" l="l" r="r" t="t"/>
              <a:pathLst>
                <a:path extrusionOk="0" h="7189" w="9541">
                  <a:moveTo>
                    <a:pt x="4759" y="0"/>
                  </a:moveTo>
                  <a:cubicBezTo>
                    <a:pt x="3849" y="0"/>
                    <a:pt x="2937" y="360"/>
                    <a:pt x="2252" y="1085"/>
                  </a:cubicBezTo>
                  <a:cubicBezTo>
                    <a:pt x="1" y="3337"/>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23"/>
            <p:cNvSpPr/>
            <p:nvPr/>
          </p:nvSpPr>
          <p:spPr>
            <a:xfrm>
              <a:off x="2728075" y="2443400"/>
              <a:ext cx="238150" cy="180200"/>
            </a:xfrm>
            <a:custGeom>
              <a:rect b="b" l="l" r="r" t="t"/>
              <a:pathLst>
                <a:path extrusionOk="0" h="7208" w="9526">
                  <a:moveTo>
                    <a:pt x="4761" y="0"/>
                  </a:moveTo>
                  <a:cubicBezTo>
                    <a:pt x="3895" y="0"/>
                    <a:pt x="3028" y="340"/>
                    <a:pt x="2306" y="1022"/>
                  </a:cubicBezTo>
                  <a:cubicBezTo>
                    <a:pt x="1" y="3219"/>
                    <a:pt x="1493" y="7125"/>
                    <a:pt x="4693" y="7206"/>
                  </a:cubicBezTo>
                  <a:cubicBezTo>
                    <a:pt x="4727" y="7207"/>
                    <a:pt x="4760" y="7208"/>
                    <a:pt x="4793" y="7208"/>
                  </a:cubicBezTo>
                  <a:cubicBezTo>
                    <a:pt x="7902" y="7208"/>
                    <a:pt x="9525" y="3439"/>
                    <a:pt x="7351" y="1158"/>
                  </a:cubicBezTo>
                  <a:cubicBezTo>
                    <a:pt x="6609" y="387"/>
                    <a:pt x="5686"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23"/>
            <p:cNvSpPr/>
            <p:nvPr/>
          </p:nvSpPr>
          <p:spPr>
            <a:xfrm>
              <a:off x="839100" y="4963650"/>
              <a:ext cx="238525" cy="179975"/>
            </a:xfrm>
            <a:custGeom>
              <a:rect b="b" l="l" r="r" t="t"/>
              <a:pathLst>
                <a:path extrusionOk="0" h="7199" w="9541">
                  <a:moveTo>
                    <a:pt x="4760" y="0"/>
                  </a:moveTo>
                  <a:cubicBezTo>
                    <a:pt x="1582" y="0"/>
                    <a:pt x="1" y="3833"/>
                    <a:pt x="2244" y="6076"/>
                  </a:cubicBezTo>
                  <a:cubicBezTo>
                    <a:pt x="2925" y="6826"/>
                    <a:pt x="3853" y="7198"/>
                    <a:pt x="4779" y="7198"/>
                  </a:cubicBezTo>
                  <a:cubicBezTo>
                    <a:pt x="5697" y="7198"/>
                    <a:pt x="6614" y="6832"/>
                    <a:pt x="7289" y="6103"/>
                  </a:cubicBezTo>
                  <a:cubicBezTo>
                    <a:pt x="9540" y="3852"/>
                    <a:pt x="7967" y="0"/>
                    <a:pt x="4794"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3"/>
            <p:cNvSpPr/>
            <p:nvPr/>
          </p:nvSpPr>
          <p:spPr>
            <a:xfrm>
              <a:off x="1469250" y="4333675"/>
              <a:ext cx="238325" cy="180100"/>
            </a:xfrm>
            <a:custGeom>
              <a:rect b="b" l="l" r="r" t="t"/>
              <a:pathLst>
                <a:path extrusionOk="0" h="7204" w="9533">
                  <a:moveTo>
                    <a:pt x="4746" y="1"/>
                  </a:moveTo>
                  <a:cubicBezTo>
                    <a:pt x="1616" y="1"/>
                    <a:pt x="0" y="3788"/>
                    <a:pt x="2182" y="6050"/>
                  </a:cubicBezTo>
                  <a:cubicBezTo>
                    <a:pt x="2865" y="6817"/>
                    <a:pt x="3813" y="7204"/>
                    <a:pt x="4765" y="7204"/>
                  </a:cubicBezTo>
                  <a:cubicBezTo>
                    <a:pt x="5665" y="7204"/>
                    <a:pt x="6568" y="6857"/>
                    <a:pt x="7254" y="6159"/>
                  </a:cubicBezTo>
                  <a:cubicBezTo>
                    <a:pt x="9532" y="3934"/>
                    <a:pt x="8013" y="56"/>
                    <a:pt x="4813" y="1"/>
                  </a:cubicBezTo>
                  <a:cubicBezTo>
                    <a:pt x="4791"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3"/>
            <p:cNvSpPr/>
            <p:nvPr/>
          </p:nvSpPr>
          <p:spPr>
            <a:xfrm>
              <a:off x="2098325" y="3702975"/>
              <a:ext cx="239200" cy="179825"/>
            </a:xfrm>
            <a:custGeom>
              <a:rect b="b" l="l" r="r" t="t"/>
              <a:pathLst>
                <a:path extrusionOk="0" h="7193" w="9568">
                  <a:moveTo>
                    <a:pt x="4771" y="1"/>
                  </a:moveTo>
                  <a:cubicBezTo>
                    <a:pt x="3843" y="1"/>
                    <a:pt x="2918" y="374"/>
                    <a:pt x="2244" y="1116"/>
                  </a:cubicBezTo>
                  <a:cubicBezTo>
                    <a:pt x="1" y="3387"/>
                    <a:pt x="1609" y="7192"/>
                    <a:pt x="4787" y="7192"/>
                  </a:cubicBezTo>
                  <a:cubicBezTo>
                    <a:pt x="4798" y="7192"/>
                    <a:pt x="4810" y="7192"/>
                    <a:pt x="4821" y="7192"/>
                  </a:cubicBezTo>
                  <a:cubicBezTo>
                    <a:pt x="7994" y="7165"/>
                    <a:pt x="9568" y="3286"/>
                    <a:pt x="7262" y="1062"/>
                  </a:cubicBezTo>
                  <a:cubicBezTo>
                    <a:pt x="6580" y="353"/>
                    <a:pt x="567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23"/>
            <p:cNvSpPr/>
            <p:nvPr/>
          </p:nvSpPr>
          <p:spPr>
            <a:xfrm>
              <a:off x="2747075" y="3072975"/>
              <a:ext cx="201425" cy="182050"/>
            </a:xfrm>
            <a:custGeom>
              <a:rect b="b" l="l" r="r" t="t"/>
              <a:pathLst>
                <a:path extrusionOk="0" h="7282" w="8057">
                  <a:moveTo>
                    <a:pt x="4005" y="0"/>
                  </a:moveTo>
                  <a:cubicBezTo>
                    <a:pt x="3156" y="0"/>
                    <a:pt x="2308" y="327"/>
                    <a:pt x="1601" y="983"/>
                  </a:cubicBezTo>
                  <a:cubicBezTo>
                    <a:pt x="82" y="2393"/>
                    <a:pt x="0" y="4536"/>
                    <a:pt x="1384" y="6028"/>
                  </a:cubicBezTo>
                  <a:cubicBezTo>
                    <a:pt x="2097" y="6858"/>
                    <a:pt x="3093" y="7282"/>
                    <a:pt x="4092" y="7282"/>
                  </a:cubicBezTo>
                  <a:cubicBezTo>
                    <a:pt x="4954" y="7282"/>
                    <a:pt x="5819" y="6967"/>
                    <a:pt x="6510" y="6326"/>
                  </a:cubicBezTo>
                  <a:cubicBezTo>
                    <a:pt x="8002" y="4970"/>
                    <a:pt x="8056" y="2637"/>
                    <a:pt x="6646" y="1200"/>
                  </a:cubicBezTo>
                  <a:cubicBezTo>
                    <a:pt x="5890" y="401"/>
                    <a:pt x="4947" y="0"/>
                    <a:pt x="400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23"/>
            <p:cNvSpPr/>
            <p:nvPr/>
          </p:nvSpPr>
          <p:spPr>
            <a:xfrm>
              <a:off x="3358025" y="2443400"/>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7"/>
                    <a:pt x="4738" y="7207"/>
                    <a:pt x="4761" y="7207"/>
                  </a:cubicBezTo>
                  <a:cubicBezTo>
                    <a:pt x="7917" y="7207"/>
                    <a:pt x="9533" y="3420"/>
                    <a:pt x="7324" y="1131"/>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3"/>
            <p:cNvSpPr/>
            <p:nvPr/>
          </p:nvSpPr>
          <p:spPr>
            <a:xfrm>
              <a:off x="1468850" y="4962975"/>
              <a:ext cx="238725" cy="180400"/>
            </a:xfrm>
            <a:custGeom>
              <a:rect b="b" l="l" r="r" t="t"/>
              <a:pathLst>
                <a:path extrusionOk="0" h="7216" w="9549">
                  <a:moveTo>
                    <a:pt x="4748" y="0"/>
                  </a:moveTo>
                  <a:cubicBezTo>
                    <a:pt x="1574" y="27"/>
                    <a:pt x="1" y="3879"/>
                    <a:pt x="2252" y="6130"/>
                  </a:cubicBezTo>
                  <a:cubicBezTo>
                    <a:pt x="2937" y="6856"/>
                    <a:pt x="3849" y="7215"/>
                    <a:pt x="4763" y="7215"/>
                  </a:cubicBezTo>
                  <a:cubicBezTo>
                    <a:pt x="5693" y="7215"/>
                    <a:pt x="6626" y="6842"/>
                    <a:pt x="7324" y="6103"/>
                  </a:cubicBezTo>
                  <a:cubicBezTo>
                    <a:pt x="9548" y="3852"/>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3"/>
            <p:cNvSpPr/>
            <p:nvPr/>
          </p:nvSpPr>
          <p:spPr>
            <a:xfrm>
              <a:off x="2116450" y="4332375"/>
              <a:ext cx="202775" cy="181000"/>
            </a:xfrm>
            <a:custGeom>
              <a:rect b="b" l="l" r="r" t="t"/>
              <a:pathLst>
                <a:path extrusionOk="0" h="7240" w="8111">
                  <a:moveTo>
                    <a:pt x="4023" y="1"/>
                  </a:moveTo>
                  <a:cubicBezTo>
                    <a:pt x="3204" y="1"/>
                    <a:pt x="2389" y="303"/>
                    <a:pt x="1709" y="921"/>
                  </a:cubicBezTo>
                  <a:cubicBezTo>
                    <a:pt x="163" y="2305"/>
                    <a:pt x="0" y="4448"/>
                    <a:pt x="1356" y="5966"/>
                  </a:cubicBezTo>
                  <a:cubicBezTo>
                    <a:pt x="2109" y="6808"/>
                    <a:pt x="3087" y="7240"/>
                    <a:pt x="4067" y="7240"/>
                  </a:cubicBezTo>
                  <a:cubicBezTo>
                    <a:pt x="4887" y="7240"/>
                    <a:pt x="5709" y="6937"/>
                    <a:pt x="6401" y="6319"/>
                  </a:cubicBezTo>
                  <a:cubicBezTo>
                    <a:pt x="7920" y="4990"/>
                    <a:pt x="8110" y="2793"/>
                    <a:pt x="6754" y="1274"/>
                  </a:cubicBezTo>
                  <a:cubicBezTo>
                    <a:pt x="5986"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3"/>
            <p:cNvSpPr/>
            <p:nvPr/>
          </p:nvSpPr>
          <p:spPr>
            <a:xfrm>
              <a:off x="2747075" y="3702650"/>
              <a:ext cx="201425" cy="180725"/>
            </a:xfrm>
            <a:custGeom>
              <a:rect b="b" l="l" r="r" t="t"/>
              <a:pathLst>
                <a:path extrusionOk="0" h="7229" w="8057">
                  <a:moveTo>
                    <a:pt x="3994" y="0"/>
                  </a:moveTo>
                  <a:cubicBezTo>
                    <a:pt x="3149" y="0"/>
                    <a:pt x="2305" y="328"/>
                    <a:pt x="1601" y="994"/>
                  </a:cubicBezTo>
                  <a:cubicBezTo>
                    <a:pt x="82" y="2431"/>
                    <a:pt x="0" y="4547"/>
                    <a:pt x="1384" y="6039"/>
                  </a:cubicBezTo>
                  <a:cubicBezTo>
                    <a:pt x="2129" y="6827"/>
                    <a:pt x="3086" y="7229"/>
                    <a:pt x="4043" y="7229"/>
                  </a:cubicBezTo>
                  <a:cubicBezTo>
                    <a:pt x="4897" y="7229"/>
                    <a:pt x="5752" y="6908"/>
                    <a:pt x="6456" y="6256"/>
                  </a:cubicBezTo>
                  <a:cubicBezTo>
                    <a:pt x="7948" y="4954"/>
                    <a:pt x="8056" y="2621"/>
                    <a:pt x="6646" y="1211"/>
                  </a:cubicBezTo>
                  <a:cubicBezTo>
                    <a:pt x="5887" y="409"/>
                    <a:pt x="4939" y="0"/>
                    <a:pt x="39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3"/>
            <p:cNvSpPr/>
            <p:nvPr/>
          </p:nvSpPr>
          <p:spPr>
            <a:xfrm>
              <a:off x="3357750" y="3073100"/>
              <a:ext cx="239000" cy="179750"/>
            </a:xfrm>
            <a:custGeom>
              <a:rect b="b" l="l" r="r" t="t"/>
              <a:pathLst>
                <a:path extrusionOk="0" h="7190" w="9560">
                  <a:moveTo>
                    <a:pt x="4772" y="1"/>
                  </a:moveTo>
                  <a:cubicBezTo>
                    <a:pt x="3836" y="1"/>
                    <a:pt x="2900" y="381"/>
                    <a:pt x="2209" y="1141"/>
                  </a:cubicBezTo>
                  <a:cubicBezTo>
                    <a:pt x="0" y="3403"/>
                    <a:pt x="1616" y="7190"/>
                    <a:pt x="4773" y="7190"/>
                  </a:cubicBezTo>
                  <a:cubicBezTo>
                    <a:pt x="4795" y="7190"/>
                    <a:pt x="4818" y="7190"/>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3"/>
            <p:cNvSpPr/>
            <p:nvPr/>
          </p:nvSpPr>
          <p:spPr>
            <a:xfrm>
              <a:off x="2098125" y="4963650"/>
              <a:ext cx="238725" cy="180050"/>
            </a:xfrm>
            <a:custGeom>
              <a:rect b="b" l="l" r="r" t="t"/>
              <a:pathLst>
                <a:path extrusionOk="0" h="7202" w="9549">
                  <a:moveTo>
                    <a:pt x="4775" y="0"/>
                  </a:moveTo>
                  <a:cubicBezTo>
                    <a:pt x="1601" y="0"/>
                    <a:pt x="1" y="3852"/>
                    <a:pt x="2252" y="6103"/>
                  </a:cubicBezTo>
                  <a:cubicBezTo>
                    <a:pt x="2930" y="6836"/>
                    <a:pt x="3852" y="7202"/>
                    <a:pt x="4775" y="7202"/>
                  </a:cubicBezTo>
                  <a:cubicBezTo>
                    <a:pt x="5697" y="7202"/>
                    <a:pt x="6619" y="6836"/>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23"/>
            <p:cNvSpPr/>
            <p:nvPr/>
          </p:nvSpPr>
          <p:spPr>
            <a:xfrm>
              <a:off x="2728475" y="4332575"/>
              <a:ext cx="238325" cy="180175"/>
            </a:xfrm>
            <a:custGeom>
              <a:rect b="b" l="l" r="r" t="t"/>
              <a:pathLst>
                <a:path extrusionOk="0" h="7207" w="9533">
                  <a:moveTo>
                    <a:pt x="4749" y="1"/>
                  </a:moveTo>
                  <a:cubicBezTo>
                    <a:pt x="3805" y="1"/>
                    <a:pt x="2862" y="381"/>
                    <a:pt x="2182" y="1130"/>
                  </a:cubicBezTo>
                  <a:cubicBezTo>
                    <a:pt x="0" y="3420"/>
                    <a:pt x="1616" y="7207"/>
                    <a:pt x="4773" y="7207"/>
                  </a:cubicBezTo>
                  <a:cubicBezTo>
                    <a:pt x="4795" y="7207"/>
                    <a:pt x="4818" y="7207"/>
                    <a:pt x="4840" y="7206"/>
                  </a:cubicBezTo>
                  <a:cubicBezTo>
                    <a:pt x="8014" y="7125"/>
                    <a:pt x="9532" y="3246"/>
                    <a:pt x="7227" y="1049"/>
                  </a:cubicBezTo>
                  <a:cubicBezTo>
                    <a:pt x="6551"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23"/>
            <p:cNvSpPr/>
            <p:nvPr/>
          </p:nvSpPr>
          <p:spPr>
            <a:xfrm>
              <a:off x="3358025" y="3702975"/>
              <a:ext cx="238325" cy="179825"/>
            </a:xfrm>
            <a:custGeom>
              <a:rect b="b" l="l" r="r" t="t"/>
              <a:pathLst>
                <a:path extrusionOk="0" h="7193" w="9533">
                  <a:moveTo>
                    <a:pt x="4768" y="0"/>
                  </a:moveTo>
                  <a:cubicBezTo>
                    <a:pt x="3870" y="0"/>
                    <a:pt x="2968" y="346"/>
                    <a:pt x="2279" y="1035"/>
                  </a:cubicBezTo>
                  <a:cubicBezTo>
                    <a:pt x="1" y="3259"/>
                    <a:pt x="1520" y="7138"/>
                    <a:pt x="4693" y="7192"/>
                  </a:cubicBezTo>
                  <a:cubicBezTo>
                    <a:pt x="4716" y="7193"/>
                    <a:pt x="4738" y="7193"/>
                    <a:pt x="4761" y="7193"/>
                  </a:cubicBezTo>
                  <a:cubicBezTo>
                    <a:pt x="7917" y="7193"/>
                    <a:pt x="9533" y="3406"/>
                    <a:pt x="7324" y="1144"/>
                  </a:cubicBezTo>
                  <a:cubicBezTo>
                    <a:pt x="6644" y="380"/>
                    <a:pt x="5709" y="0"/>
                    <a:pt x="476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3"/>
            <p:cNvSpPr/>
            <p:nvPr/>
          </p:nvSpPr>
          <p:spPr>
            <a:xfrm>
              <a:off x="2747075" y="4962125"/>
              <a:ext cx="201425" cy="181050"/>
            </a:xfrm>
            <a:custGeom>
              <a:rect b="b" l="l" r="r" t="t"/>
              <a:pathLst>
                <a:path extrusionOk="0" h="7242" w="8057">
                  <a:moveTo>
                    <a:pt x="4005" y="1"/>
                  </a:moveTo>
                  <a:cubicBezTo>
                    <a:pt x="3156" y="1"/>
                    <a:pt x="2308" y="328"/>
                    <a:pt x="1601" y="984"/>
                  </a:cubicBezTo>
                  <a:cubicBezTo>
                    <a:pt x="109" y="2394"/>
                    <a:pt x="0" y="4564"/>
                    <a:pt x="1384" y="6056"/>
                  </a:cubicBezTo>
                  <a:cubicBezTo>
                    <a:pt x="2082" y="6840"/>
                    <a:pt x="3051" y="7242"/>
                    <a:pt x="4021" y="7242"/>
                  </a:cubicBezTo>
                  <a:cubicBezTo>
                    <a:pt x="4897" y="7242"/>
                    <a:pt x="5774" y="6915"/>
                    <a:pt x="6456" y="6246"/>
                  </a:cubicBezTo>
                  <a:cubicBezTo>
                    <a:pt x="7948" y="4944"/>
                    <a:pt x="8056" y="2638"/>
                    <a:pt x="6646" y="1201"/>
                  </a:cubicBezTo>
                  <a:cubicBezTo>
                    <a:pt x="5890" y="402"/>
                    <a:pt x="4947" y="1"/>
                    <a:pt x="400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3"/>
            <p:cNvSpPr/>
            <p:nvPr/>
          </p:nvSpPr>
          <p:spPr>
            <a:xfrm>
              <a:off x="3358025" y="4332300"/>
              <a:ext cx="238150" cy="180475"/>
            </a:xfrm>
            <a:custGeom>
              <a:rect b="b" l="l" r="r" t="t"/>
              <a:pathLst>
                <a:path extrusionOk="0" h="7219" w="9526">
                  <a:moveTo>
                    <a:pt x="4750" y="1"/>
                  </a:moveTo>
                  <a:cubicBezTo>
                    <a:pt x="3888" y="1"/>
                    <a:pt x="3025" y="341"/>
                    <a:pt x="2306" y="1033"/>
                  </a:cubicBezTo>
                  <a:cubicBezTo>
                    <a:pt x="1" y="3230"/>
                    <a:pt x="1493" y="7136"/>
                    <a:pt x="4666" y="7217"/>
                  </a:cubicBezTo>
                  <a:cubicBezTo>
                    <a:pt x="4700" y="7218"/>
                    <a:pt x="4733" y="7218"/>
                    <a:pt x="4767" y="7218"/>
                  </a:cubicBezTo>
                  <a:cubicBezTo>
                    <a:pt x="7902" y="7218"/>
                    <a:pt x="9525" y="3450"/>
                    <a:pt x="7352" y="1169"/>
                  </a:cubicBezTo>
                  <a:cubicBezTo>
                    <a:pt x="6606" y="395"/>
                    <a:pt x="5678" y="1"/>
                    <a:pt x="475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3"/>
            <p:cNvSpPr/>
            <p:nvPr/>
          </p:nvSpPr>
          <p:spPr>
            <a:xfrm>
              <a:off x="3357750" y="4962275"/>
              <a:ext cx="239000" cy="179750"/>
            </a:xfrm>
            <a:custGeom>
              <a:rect b="b" l="l" r="r" t="t"/>
              <a:pathLst>
                <a:path extrusionOk="0" h="7190" w="9560">
                  <a:moveTo>
                    <a:pt x="4772" y="1"/>
                  </a:moveTo>
                  <a:cubicBezTo>
                    <a:pt x="3836" y="1"/>
                    <a:pt x="2900" y="381"/>
                    <a:pt x="2209" y="1140"/>
                  </a:cubicBezTo>
                  <a:cubicBezTo>
                    <a:pt x="0" y="3403"/>
                    <a:pt x="1616" y="7190"/>
                    <a:pt x="4773" y="7190"/>
                  </a:cubicBezTo>
                  <a:cubicBezTo>
                    <a:pt x="4795" y="7190"/>
                    <a:pt x="4818" y="7189"/>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3"/>
            <p:cNvSpPr/>
            <p:nvPr/>
          </p:nvSpPr>
          <p:spPr>
            <a:xfrm>
              <a:off x="229975" y="2443400"/>
              <a:ext cx="198700" cy="179600"/>
            </a:xfrm>
            <a:custGeom>
              <a:rect b="b" l="l" r="r" t="t"/>
              <a:pathLst>
                <a:path extrusionOk="0" h="7184" w="7948">
                  <a:moveTo>
                    <a:pt x="3927" y="0"/>
                  </a:moveTo>
                  <a:cubicBezTo>
                    <a:pt x="3061" y="0"/>
                    <a:pt x="2201" y="340"/>
                    <a:pt x="1492" y="1022"/>
                  </a:cubicBezTo>
                  <a:cubicBezTo>
                    <a:pt x="55" y="2378"/>
                    <a:pt x="1" y="4657"/>
                    <a:pt x="1357" y="6067"/>
                  </a:cubicBezTo>
                  <a:cubicBezTo>
                    <a:pt x="2058" y="6810"/>
                    <a:pt x="3005" y="7184"/>
                    <a:pt x="3956" y="7184"/>
                  </a:cubicBezTo>
                  <a:cubicBezTo>
                    <a:pt x="4844" y="7184"/>
                    <a:pt x="5735" y="6858"/>
                    <a:pt x="6429" y="6203"/>
                  </a:cubicBezTo>
                  <a:lnTo>
                    <a:pt x="6402" y="6203"/>
                  </a:lnTo>
                  <a:cubicBezTo>
                    <a:pt x="7894" y="4874"/>
                    <a:pt x="7948" y="2541"/>
                    <a:pt x="6537" y="1158"/>
                  </a:cubicBezTo>
                  <a:cubicBezTo>
                    <a:pt x="5781" y="387"/>
                    <a:pt x="4851" y="0"/>
                    <a:pt x="392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3"/>
            <p:cNvSpPr/>
            <p:nvPr/>
          </p:nvSpPr>
          <p:spPr>
            <a:xfrm>
              <a:off x="209625" y="3073800"/>
              <a:ext cx="238725" cy="180050"/>
            </a:xfrm>
            <a:custGeom>
              <a:rect b="b" l="l" r="r" t="t"/>
              <a:pathLst>
                <a:path extrusionOk="0" h="7202" w="9549">
                  <a:moveTo>
                    <a:pt x="4775" y="0"/>
                  </a:moveTo>
                  <a:cubicBezTo>
                    <a:pt x="1574" y="0"/>
                    <a:pt x="1" y="3852"/>
                    <a:pt x="2252" y="6103"/>
                  </a:cubicBezTo>
                  <a:cubicBezTo>
                    <a:pt x="2930" y="6836"/>
                    <a:pt x="3852" y="7202"/>
                    <a:pt x="4775" y="7202"/>
                  </a:cubicBezTo>
                  <a:cubicBezTo>
                    <a:pt x="5697" y="7202"/>
                    <a:pt x="6619" y="6836"/>
                    <a:pt x="7297" y="6103"/>
                  </a:cubicBezTo>
                  <a:cubicBezTo>
                    <a:pt x="9548" y="3852"/>
                    <a:pt x="7948"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23"/>
            <p:cNvSpPr/>
            <p:nvPr/>
          </p:nvSpPr>
          <p:spPr>
            <a:xfrm>
              <a:off x="857225" y="2443200"/>
              <a:ext cx="202100" cy="180775"/>
            </a:xfrm>
            <a:custGeom>
              <a:rect b="b" l="l" r="r" t="t"/>
              <a:pathLst>
                <a:path extrusionOk="0" h="7231" w="8084">
                  <a:moveTo>
                    <a:pt x="4034" y="1"/>
                  </a:moveTo>
                  <a:cubicBezTo>
                    <a:pt x="3217" y="1"/>
                    <a:pt x="2401" y="304"/>
                    <a:pt x="1709" y="922"/>
                  </a:cubicBezTo>
                  <a:cubicBezTo>
                    <a:pt x="190" y="2278"/>
                    <a:pt x="0" y="4448"/>
                    <a:pt x="1356" y="5967"/>
                  </a:cubicBezTo>
                  <a:cubicBezTo>
                    <a:pt x="2083" y="6797"/>
                    <a:pt x="3070" y="7231"/>
                    <a:pt x="4063" y="7231"/>
                  </a:cubicBezTo>
                  <a:cubicBezTo>
                    <a:pt x="4886" y="7231"/>
                    <a:pt x="5713" y="6934"/>
                    <a:pt x="6401" y="6319"/>
                  </a:cubicBezTo>
                  <a:cubicBezTo>
                    <a:pt x="7893" y="4990"/>
                    <a:pt x="8083" y="2766"/>
                    <a:pt x="6754" y="1274"/>
                  </a:cubicBezTo>
                  <a:cubicBezTo>
                    <a:pt x="5986" y="433"/>
                    <a:pt x="5010" y="1"/>
                    <a:pt x="403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3"/>
            <p:cNvSpPr/>
            <p:nvPr/>
          </p:nvSpPr>
          <p:spPr>
            <a:xfrm>
              <a:off x="209625" y="3703725"/>
              <a:ext cx="238325" cy="180100"/>
            </a:xfrm>
            <a:custGeom>
              <a:rect b="b" l="l" r="r" t="t"/>
              <a:pathLst>
                <a:path extrusionOk="0" h="7204" w="9533">
                  <a:moveTo>
                    <a:pt x="4760" y="1"/>
                  </a:moveTo>
                  <a:cubicBezTo>
                    <a:pt x="4738" y="1"/>
                    <a:pt x="4716" y="1"/>
                    <a:pt x="4693" y="1"/>
                  </a:cubicBezTo>
                  <a:cubicBezTo>
                    <a:pt x="1520" y="56"/>
                    <a:pt x="1" y="3934"/>
                    <a:pt x="2279" y="6159"/>
                  </a:cubicBezTo>
                  <a:cubicBezTo>
                    <a:pt x="2952" y="6857"/>
                    <a:pt x="3848" y="7204"/>
                    <a:pt x="4745" y="7204"/>
                  </a:cubicBezTo>
                  <a:cubicBezTo>
                    <a:pt x="5693" y="7204"/>
                    <a:pt x="6641" y="6817"/>
                    <a:pt x="7324" y="6050"/>
                  </a:cubicBezTo>
                  <a:cubicBezTo>
                    <a:pt x="9533" y="3788"/>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3"/>
            <p:cNvSpPr/>
            <p:nvPr/>
          </p:nvSpPr>
          <p:spPr>
            <a:xfrm>
              <a:off x="838900" y="3073100"/>
              <a:ext cx="238150" cy="179775"/>
            </a:xfrm>
            <a:custGeom>
              <a:rect b="b" l="l" r="r" t="t"/>
              <a:pathLst>
                <a:path extrusionOk="0" h="7191" w="9526">
                  <a:moveTo>
                    <a:pt x="4788" y="1"/>
                  </a:moveTo>
                  <a:cubicBezTo>
                    <a:pt x="3886" y="1"/>
                    <a:pt x="2985" y="354"/>
                    <a:pt x="2306" y="1059"/>
                  </a:cubicBezTo>
                  <a:cubicBezTo>
                    <a:pt x="1" y="3256"/>
                    <a:pt x="1520" y="7135"/>
                    <a:pt x="4693" y="7189"/>
                  </a:cubicBezTo>
                  <a:cubicBezTo>
                    <a:pt x="4727" y="7190"/>
                    <a:pt x="4760" y="7190"/>
                    <a:pt x="4793" y="7190"/>
                  </a:cubicBezTo>
                  <a:cubicBezTo>
                    <a:pt x="7928" y="7190"/>
                    <a:pt x="9525" y="3395"/>
                    <a:pt x="7351" y="1141"/>
                  </a:cubicBezTo>
                  <a:cubicBezTo>
                    <a:pt x="6661" y="381"/>
                    <a:pt x="5724" y="1"/>
                    <a:pt x="478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3"/>
            <p:cNvSpPr/>
            <p:nvPr/>
          </p:nvSpPr>
          <p:spPr>
            <a:xfrm>
              <a:off x="1468175" y="2443250"/>
              <a:ext cx="239200" cy="180325"/>
            </a:xfrm>
            <a:custGeom>
              <a:rect b="b" l="l" r="r" t="t"/>
              <a:pathLst>
                <a:path extrusionOk="0" h="7213" w="9568">
                  <a:moveTo>
                    <a:pt x="4787" y="1"/>
                  </a:moveTo>
                  <a:cubicBezTo>
                    <a:pt x="3881" y="1"/>
                    <a:pt x="2975" y="360"/>
                    <a:pt x="2306" y="1082"/>
                  </a:cubicBezTo>
                  <a:cubicBezTo>
                    <a:pt x="1" y="3306"/>
                    <a:pt x="1574" y="7185"/>
                    <a:pt x="4747" y="7212"/>
                  </a:cubicBezTo>
                  <a:cubicBezTo>
                    <a:pt x="4759" y="7212"/>
                    <a:pt x="4770" y="7212"/>
                    <a:pt x="4781" y="7212"/>
                  </a:cubicBezTo>
                  <a:cubicBezTo>
                    <a:pt x="7959" y="7212"/>
                    <a:pt x="9567" y="3407"/>
                    <a:pt x="7324" y="1137"/>
                  </a:cubicBezTo>
                  <a:cubicBezTo>
                    <a:pt x="6650" y="380"/>
                    <a:pt x="5719"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3"/>
            <p:cNvSpPr/>
            <p:nvPr/>
          </p:nvSpPr>
          <p:spPr>
            <a:xfrm>
              <a:off x="209825" y="4333700"/>
              <a:ext cx="238525" cy="179800"/>
            </a:xfrm>
            <a:custGeom>
              <a:rect b="b" l="l" r="r" t="t"/>
              <a:pathLst>
                <a:path extrusionOk="0" h="7192" w="9541">
                  <a:moveTo>
                    <a:pt x="4760" y="0"/>
                  </a:moveTo>
                  <a:cubicBezTo>
                    <a:pt x="1609" y="0"/>
                    <a:pt x="1" y="3806"/>
                    <a:pt x="2217" y="6076"/>
                  </a:cubicBezTo>
                  <a:cubicBezTo>
                    <a:pt x="2905" y="6819"/>
                    <a:pt x="3836" y="7192"/>
                    <a:pt x="4768" y="7192"/>
                  </a:cubicBezTo>
                  <a:cubicBezTo>
                    <a:pt x="5674" y="7192"/>
                    <a:pt x="6580" y="6839"/>
                    <a:pt x="7262" y="6130"/>
                  </a:cubicBezTo>
                  <a:cubicBezTo>
                    <a:pt x="9540" y="3906"/>
                    <a:pt x="7994" y="28"/>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3"/>
            <p:cNvSpPr/>
            <p:nvPr/>
          </p:nvSpPr>
          <p:spPr>
            <a:xfrm>
              <a:off x="839100" y="3703750"/>
              <a:ext cx="238525" cy="180325"/>
            </a:xfrm>
            <a:custGeom>
              <a:rect b="b" l="l" r="r" t="t"/>
              <a:pathLst>
                <a:path extrusionOk="0" h="7213" w="9541">
                  <a:moveTo>
                    <a:pt x="4787" y="0"/>
                  </a:moveTo>
                  <a:cubicBezTo>
                    <a:pt x="1609" y="0"/>
                    <a:pt x="1" y="3806"/>
                    <a:pt x="2217" y="6076"/>
                  </a:cubicBezTo>
                  <a:cubicBezTo>
                    <a:pt x="2904" y="6832"/>
                    <a:pt x="3843" y="7212"/>
                    <a:pt x="4778" y="7212"/>
                  </a:cubicBezTo>
                  <a:cubicBezTo>
                    <a:pt x="5687" y="7212"/>
                    <a:pt x="6593" y="6853"/>
                    <a:pt x="7262" y="6130"/>
                  </a:cubicBezTo>
                  <a:cubicBezTo>
                    <a:pt x="9540" y="3906"/>
                    <a:pt x="7994"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3"/>
            <p:cNvSpPr/>
            <p:nvPr/>
          </p:nvSpPr>
          <p:spPr>
            <a:xfrm>
              <a:off x="1487175" y="3072975"/>
              <a:ext cx="200725" cy="180925"/>
            </a:xfrm>
            <a:custGeom>
              <a:rect b="b" l="l" r="r" t="t"/>
              <a:pathLst>
                <a:path extrusionOk="0" h="7237" w="8029">
                  <a:moveTo>
                    <a:pt x="4026" y="0"/>
                  </a:moveTo>
                  <a:cubicBezTo>
                    <a:pt x="3176" y="0"/>
                    <a:pt x="2321" y="327"/>
                    <a:pt x="1600" y="983"/>
                  </a:cubicBezTo>
                  <a:cubicBezTo>
                    <a:pt x="82" y="2393"/>
                    <a:pt x="0" y="4536"/>
                    <a:pt x="1383" y="6028"/>
                  </a:cubicBezTo>
                  <a:cubicBezTo>
                    <a:pt x="2095" y="6827"/>
                    <a:pt x="3088" y="7237"/>
                    <a:pt x="4085" y="7237"/>
                  </a:cubicBezTo>
                  <a:cubicBezTo>
                    <a:pt x="4949" y="7237"/>
                    <a:pt x="5817" y="6929"/>
                    <a:pt x="6510" y="6299"/>
                  </a:cubicBezTo>
                  <a:cubicBezTo>
                    <a:pt x="7975" y="4943"/>
                    <a:pt x="8029" y="2637"/>
                    <a:pt x="6646" y="1200"/>
                  </a:cubicBezTo>
                  <a:cubicBezTo>
                    <a:pt x="5904" y="401"/>
                    <a:pt x="4968"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3"/>
            <p:cNvSpPr/>
            <p:nvPr/>
          </p:nvSpPr>
          <p:spPr>
            <a:xfrm>
              <a:off x="2098125" y="2443175"/>
              <a:ext cx="238525" cy="179725"/>
            </a:xfrm>
            <a:custGeom>
              <a:rect b="b" l="l" r="r" t="t"/>
              <a:pathLst>
                <a:path extrusionOk="0" h="7189" w="9541">
                  <a:moveTo>
                    <a:pt x="4759" y="0"/>
                  </a:moveTo>
                  <a:cubicBezTo>
                    <a:pt x="3849" y="0"/>
                    <a:pt x="2937" y="360"/>
                    <a:pt x="2252" y="1085"/>
                  </a:cubicBezTo>
                  <a:cubicBezTo>
                    <a:pt x="1" y="3309"/>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23"/>
            <p:cNvSpPr/>
            <p:nvPr/>
          </p:nvSpPr>
          <p:spPr>
            <a:xfrm>
              <a:off x="209825" y="4962975"/>
              <a:ext cx="238525" cy="180325"/>
            </a:xfrm>
            <a:custGeom>
              <a:rect b="b" l="l" r="r" t="t"/>
              <a:pathLst>
                <a:path extrusionOk="0" h="7213" w="9541">
                  <a:moveTo>
                    <a:pt x="4760" y="0"/>
                  </a:moveTo>
                  <a:cubicBezTo>
                    <a:pt x="1609" y="0"/>
                    <a:pt x="1" y="3833"/>
                    <a:pt x="2217" y="6076"/>
                  </a:cubicBezTo>
                  <a:cubicBezTo>
                    <a:pt x="2904" y="6832"/>
                    <a:pt x="3836" y="7212"/>
                    <a:pt x="4767" y="7212"/>
                  </a:cubicBezTo>
                  <a:cubicBezTo>
                    <a:pt x="5673" y="7212"/>
                    <a:pt x="6580" y="6853"/>
                    <a:pt x="7262" y="6130"/>
                  </a:cubicBezTo>
                  <a:cubicBezTo>
                    <a:pt x="9540" y="3906"/>
                    <a:pt x="7994" y="55"/>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23"/>
            <p:cNvSpPr/>
            <p:nvPr/>
          </p:nvSpPr>
          <p:spPr>
            <a:xfrm>
              <a:off x="857225" y="4332350"/>
              <a:ext cx="201400" cy="180975"/>
            </a:xfrm>
            <a:custGeom>
              <a:rect b="b" l="l" r="r" t="t"/>
              <a:pathLst>
                <a:path extrusionOk="0" h="7239" w="8056">
                  <a:moveTo>
                    <a:pt x="4035" y="1"/>
                  </a:moveTo>
                  <a:cubicBezTo>
                    <a:pt x="3185" y="1"/>
                    <a:pt x="2336" y="334"/>
                    <a:pt x="1628" y="1004"/>
                  </a:cubicBezTo>
                  <a:cubicBezTo>
                    <a:pt x="136" y="2387"/>
                    <a:pt x="0" y="4557"/>
                    <a:pt x="1411" y="6049"/>
                  </a:cubicBezTo>
                  <a:cubicBezTo>
                    <a:pt x="2098" y="6837"/>
                    <a:pt x="3066" y="7239"/>
                    <a:pt x="4038" y="7239"/>
                  </a:cubicBezTo>
                  <a:cubicBezTo>
                    <a:pt x="4906" y="7239"/>
                    <a:pt x="5777" y="6918"/>
                    <a:pt x="6456" y="6266"/>
                  </a:cubicBezTo>
                  <a:cubicBezTo>
                    <a:pt x="7975" y="4937"/>
                    <a:pt x="8056" y="2631"/>
                    <a:pt x="6673" y="1221"/>
                  </a:cubicBezTo>
                  <a:cubicBezTo>
                    <a:pt x="5918" y="409"/>
                    <a:pt x="4975"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23"/>
            <p:cNvSpPr/>
            <p:nvPr/>
          </p:nvSpPr>
          <p:spPr>
            <a:xfrm>
              <a:off x="1468850" y="3702900"/>
              <a:ext cx="238325" cy="179900"/>
            </a:xfrm>
            <a:custGeom>
              <a:rect b="b" l="l" r="r" t="t"/>
              <a:pathLst>
                <a:path extrusionOk="0" h="7196" w="9533">
                  <a:moveTo>
                    <a:pt x="4780" y="0"/>
                  </a:moveTo>
                  <a:cubicBezTo>
                    <a:pt x="3878" y="0"/>
                    <a:pt x="2971" y="346"/>
                    <a:pt x="2279" y="1038"/>
                  </a:cubicBezTo>
                  <a:cubicBezTo>
                    <a:pt x="1" y="3262"/>
                    <a:pt x="1520" y="7141"/>
                    <a:pt x="4720" y="7195"/>
                  </a:cubicBezTo>
                  <a:cubicBezTo>
                    <a:pt x="4743" y="7196"/>
                    <a:pt x="4765" y="7196"/>
                    <a:pt x="4787" y="7196"/>
                  </a:cubicBezTo>
                  <a:cubicBezTo>
                    <a:pt x="7917" y="7196"/>
                    <a:pt x="9533" y="3409"/>
                    <a:pt x="7324" y="1119"/>
                  </a:cubicBezTo>
                  <a:cubicBezTo>
                    <a:pt x="6647" y="373"/>
                    <a:pt x="5717" y="0"/>
                    <a:pt x="478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23"/>
            <p:cNvSpPr/>
            <p:nvPr/>
          </p:nvSpPr>
          <p:spPr>
            <a:xfrm>
              <a:off x="5247225" y="3073125"/>
              <a:ext cx="239175" cy="179725"/>
            </a:xfrm>
            <a:custGeom>
              <a:rect b="b" l="l" r="r" t="t"/>
              <a:pathLst>
                <a:path extrusionOk="0" h="7189" w="9567">
                  <a:moveTo>
                    <a:pt x="4765" y="0"/>
                  </a:moveTo>
                  <a:cubicBezTo>
                    <a:pt x="3855" y="0"/>
                    <a:pt x="2950" y="360"/>
                    <a:pt x="2278" y="1085"/>
                  </a:cubicBezTo>
                  <a:cubicBezTo>
                    <a:pt x="0" y="3337"/>
                    <a:pt x="1573" y="7188"/>
                    <a:pt x="4774" y="7188"/>
                  </a:cubicBezTo>
                  <a:cubicBezTo>
                    <a:pt x="4785" y="7188"/>
                    <a:pt x="4796" y="7188"/>
                    <a:pt x="4807" y="7188"/>
                  </a:cubicBezTo>
                  <a:cubicBezTo>
                    <a:pt x="7959" y="7188"/>
                    <a:pt x="9567"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3"/>
            <p:cNvSpPr/>
            <p:nvPr/>
          </p:nvSpPr>
          <p:spPr>
            <a:xfrm>
              <a:off x="5877175" y="2443400"/>
              <a:ext cx="238125" cy="180200"/>
            </a:xfrm>
            <a:custGeom>
              <a:rect b="b" l="l" r="r" t="t"/>
              <a:pathLst>
                <a:path extrusionOk="0" h="7208" w="9525">
                  <a:moveTo>
                    <a:pt x="4761" y="0"/>
                  </a:moveTo>
                  <a:cubicBezTo>
                    <a:pt x="3895" y="0"/>
                    <a:pt x="3027" y="340"/>
                    <a:pt x="2306" y="1022"/>
                  </a:cubicBezTo>
                  <a:cubicBezTo>
                    <a:pt x="0" y="3219"/>
                    <a:pt x="1492" y="7125"/>
                    <a:pt x="4665" y="7206"/>
                  </a:cubicBezTo>
                  <a:cubicBezTo>
                    <a:pt x="4699" y="7207"/>
                    <a:pt x="4732" y="7208"/>
                    <a:pt x="4766" y="7208"/>
                  </a:cubicBezTo>
                  <a:cubicBezTo>
                    <a:pt x="7901" y="7208"/>
                    <a:pt x="9525" y="3439"/>
                    <a:pt x="7351" y="1158"/>
                  </a:cubicBezTo>
                  <a:cubicBezTo>
                    <a:pt x="6608" y="387"/>
                    <a:pt x="5685"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3"/>
            <p:cNvSpPr/>
            <p:nvPr/>
          </p:nvSpPr>
          <p:spPr>
            <a:xfrm>
              <a:off x="3988175" y="4963650"/>
              <a:ext cx="238525" cy="179975"/>
            </a:xfrm>
            <a:custGeom>
              <a:rect b="b" l="l" r="r" t="t"/>
              <a:pathLst>
                <a:path extrusionOk="0" h="7199" w="9541">
                  <a:moveTo>
                    <a:pt x="4760" y="0"/>
                  </a:moveTo>
                  <a:cubicBezTo>
                    <a:pt x="1582" y="0"/>
                    <a:pt x="1" y="3833"/>
                    <a:pt x="2244" y="6076"/>
                  </a:cubicBezTo>
                  <a:cubicBezTo>
                    <a:pt x="2926" y="6826"/>
                    <a:pt x="3853" y="7198"/>
                    <a:pt x="4780" y="7198"/>
                  </a:cubicBezTo>
                  <a:cubicBezTo>
                    <a:pt x="5697" y="7198"/>
                    <a:pt x="6614" y="6832"/>
                    <a:pt x="7289" y="6103"/>
                  </a:cubicBezTo>
                  <a:cubicBezTo>
                    <a:pt x="9541" y="3852"/>
                    <a:pt x="7967" y="0"/>
                    <a:pt x="4794" y="0"/>
                  </a:cubicBezTo>
                  <a:cubicBezTo>
                    <a:pt x="4783" y="0"/>
                    <a:pt x="4772"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3"/>
            <p:cNvSpPr/>
            <p:nvPr/>
          </p:nvSpPr>
          <p:spPr>
            <a:xfrm>
              <a:off x="4617650" y="4333675"/>
              <a:ext cx="239000" cy="180100"/>
            </a:xfrm>
            <a:custGeom>
              <a:rect b="b" l="l" r="r" t="t"/>
              <a:pathLst>
                <a:path extrusionOk="0" h="7204" w="9560">
                  <a:moveTo>
                    <a:pt x="4773" y="1"/>
                  </a:moveTo>
                  <a:cubicBezTo>
                    <a:pt x="1643" y="1"/>
                    <a:pt x="1" y="3788"/>
                    <a:pt x="2209" y="6050"/>
                  </a:cubicBezTo>
                  <a:cubicBezTo>
                    <a:pt x="2892" y="6817"/>
                    <a:pt x="3840" y="7204"/>
                    <a:pt x="4788" y="7204"/>
                  </a:cubicBezTo>
                  <a:cubicBezTo>
                    <a:pt x="5685" y="7204"/>
                    <a:pt x="6582" y="6857"/>
                    <a:pt x="7254" y="6159"/>
                  </a:cubicBezTo>
                  <a:cubicBezTo>
                    <a:pt x="9560" y="3934"/>
                    <a:pt x="8014" y="56"/>
                    <a:pt x="4840" y="1"/>
                  </a:cubicBezTo>
                  <a:cubicBezTo>
                    <a:pt x="4818" y="1"/>
                    <a:pt x="4796"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3"/>
            <p:cNvSpPr/>
            <p:nvPr/>
          </p:nvSpPr>
          <p:spPr>
            <a:xfrm>
              <a:off x="5247400" y="3702975"/>
              <a:ext cx="238525" cy="179825"/>
            </a:xfrm>
            <a:custGeom>
              <a:rect b="b" l="l" r="r" t="t"/>
              <a:pathLst>
                <a:path extrusionOk="0" h="7193" w="9541">
                  <a:moveTo>
                    <a:pt x="4768" y="1"/>
                  </a:moveTo>
                  <a:cubicBezTo>
                    <a:pt x="3836" y="1"/>
                    <a:pt x="2905" y="374"/>
                    <a:pt x="2217" y="1116"/>
                  </a:cubicBezTo>
                  <a:cubicBezTo>
                    <a:pt x="1" y="3387"/>
                    <a:pt x="1609" y="7192"/>
                    <a:pt x="4787" y="7192"/>
                  </a:cubicBezTo>
                  <a:cubicBezTo>
                    <a:pt x="4799" y="7192"/>
                    <a:pt x="4810" y="7192"/>
                    <a:pt x="4821" y="7192"/>
                  </a:cubicBezTo>
                  <a:cubicBezTo>
                    <a:pt x="7995" y="7165"/>
                    <a:pt x="9541" y="3286"/>
                    <a:pt x="7262" y="1062"/>
                  </a:cubicBezTo>
                  <a:cubicBezTo>
                    <a:pt x="6580" y="353"/>
                    <a:pt x="5674"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3"/>
            <p:cNvSpPr/>
            <p:nvPr/>
          </p:nvSpPr>
          <p:spPr>
            <a:xfrm>
              <a:off x="5896150" y="3072975"/>
              <a:ext cx="202775" cy="183550"/>
            </a:xfrm>
            <a:custGeom>
              <a:rect b="b" l="l" r="r" t="t"/>
              <a:pathLst>
                <a:path extrusionOk="0" h="7342" w="8111">
                  <a:moveTo>
                    <a:pt x="4006" y="0"/>
                  </a:moveTo>
                  <a:cubicBezTo>
                    <a:pt x="3156" y="0"/>
                    <a:pt x="2308" y="327"/>
                    <a:pt x="1601" y="983"/>
                  </a:cubicBezTo>
                  <a:cubicBezTo>
                    <a:pt x="82" y="2393"/>
                    <a:pt x="1" y="4536"/>
                    <a:pt x="1384" y="6028"/>
                  </a:cubicBezTo>
                  <a:cubicBezTo>
                    <a:pt x="2090" y="6896"/>
                    <a:pt x="3109" y="7341"/>
                    <a:pt x="4135" y="7341"/>
                  </a:cubicBezTo>
                  <a:cubicBezTo>
                    <a:pt x="5000" y="7341"/>
                    <a:pt x="5870" y="7025"/>
                    <a:pt x="6565" y="6380"/>
                  </a:cubicBezTo>
                  <a:cubicBezTo>
                    <a:pt x="8084" y="4997"/>
                    <a:pt x="8111" y="2637"/>
                    <a:pt x="6646" y="1200"/>
                  </a:cubicBezTo>
                  <a:cubicBezTo>
                    <a:pt x="5890" y="401"/>
                    <a:pt x="4947" y="0"/>
                    <a:pt x="400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3"/>
            <p:cNvSpPr/>
            <p:nvPr/>
          </p:nvSpPr>
          <p:spPr>
            <a:xfrm>
              <a:off x="6506450" y="2443400"/>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7"/>
                    <a:pt x="4765" y="7207"/>
                    <a:pt x="4787" y="7207"/>
                  </a:cubicBezTo>
                  <a:cubicBezTo>
                    <a:pt x="7943" y="7207"/>
                    <a:pt x="9559" y="3420"/>
                    <a:pt x="7351" y="1131"/>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3"/>
            <p:cNvSpPr/>
            <p:nvPr/>
          </p:nvSpPr>
          <p:spPr>
            <a:xfrm>
              <a:off x="4617950" y="4962975"/>
              <a:ext cx="238700" cy="180400"/>
            </a:xfrm>
            <a:custGeom>
              <a:rect b="b" l="l" r="r" t="t"/>
              <a:pathLst>
                <a:path extrusionOk="0" h="7216" w="9548">
                  <a:moveTo>
                    <a:pt x="4747" y="0"/>
                  </a:moveTo>
                  <a:cubicBezTo>
                    <a:pt x="1573" y="27"/>
                    <a:pt x="0" y="3879"/>
                    <a:pt x="2251" y="6130"/>
                  </a:cubicBezTo>
                  <a:cubicBezTo>
                    <a:pt x="2937" y="6856"/>
                    <a:pt x="3848" y="7215"/>
                    <a:pt x="4759" y="7215"/>
                  </a:cubicBezTo>
                  <a:cubicBezTo>
                    <a:pt x="5686" y="7215"/>
                    <a:pt x="6612" y="6842"/>
                    <a:pt x="7296" y="6103"/>
                  </a:cubicBezTo>
                  <a:cubicBezTo>
                    <a:pt x="9548" y="3852"/>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3"/>
            <p:cNvSpPr/>
            <p:nvPr/>
          </p:nvSpPr>
          <p:spPr>
            <a:xfrm>
              <a:off x="5265525" y="4332375"/>
              <a:ext cx="202100" cy="181000"/>
            </a:xfrm>
            <a:custGeom>
              <a:rect b="b" l="l" r="r" t="t"/>
              <a:pathLst>
                <a:path extrusionOk="0" h="7240" w="8084">
                  <a:moveTo>
                    <a:pt x="4012" y="1"/>
                  </a:moveTo>
                  <a:cubicBezTo>
                    <a:pt x="3198" y="1"/>
                    <a:pt x="2389" y="303"/>
                    <a:pt x="1709" y="921"/>
                  </a:cubicBezTo>
                  <a:cubicBezTo>
                    <a:pt x="163" y="2305"/>
                    <a:pt x="0" y="4448"/>
                    <a:pt x="1357" y="5966"/>
                  </a:cubicBezTo>
                  <a:cubicBezTo>
                    <a:pt x="2110" y="6808"/>
                    <a:pt x="3087" y="7240"/>
                    <a:pt x="4067" y="7240"/>
                  </a:cubicBezTo>
                  <a:cubicBezTo>
                    <a:pt x="4888" y="7240"/>
                    <a:pt x="5709" y="6937"/>
                    <a:pt x="6402" y="6319"/>
                  </a:cubicBezTo>
                  <a:cubicBezTo>
                    <a:pt x="7893" y="4990"/>
                    <a:pt x="8083" y="2793"/>
                    <a:pt x="6727" y="1274"/>
                  </a:cubicBezTo>
                  <a:cubicBezTo>
                    <a:pt x="5959"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3"/>
            <p:cNvSpPr/>
            <p:nvPr/>
          </p:nvSpPr>
          <p:spPr>
            <a:xfrm>
              <a:off x="5896150" y="3702650"/>
              <a:ext cx="200750" cy="180725"/>
            </a:xfrm>
            <a:custGeom>
              <a:rect b="b" l="l" r="r" t="t"/>
              <a:pathLst>
                <a:path extrusionOk="0" h="7229" w="8030">
                  <a:moveTo>
                    <a:pt x="3995" y="0"/>
                  </a:moveTo>
                  <a:cubicBezTo>
                    <a:pt x="3149" y="0"/>
                    <a:pt x="2305" y="328"/>
                    <a:pt x="1601" y="994"/>
                  </a:cubicBezTo>
                  <a:cubicBezTo>
                    <a:pt x="82" y="2431"/>
                    <a:pt x="1" y="4547"/>
                    <a:pt x="1384" y="6039"/>
                  </a:cubicBezTo>
                  <a:cubicBezTo>
                    <a:pt x="2129" y="6827"/>
                    <a:pt x="3086" y="7229"/>
                    <a:pt x="4043" y="7229"/>
                  </a:cubicBezTo>
                  <a:cubicBezTo>
                    <a:pt x="4898" y="7229"/>
                    <a:pt x="5752" y="6908"/>
                    <a:pt x="6456" y="6256"/>
                  </a:cubicBezTo>
                  <a:cubicBezTo>
                    <a:pt x="7948" y="4954"/>
                    <a:pt x="8029" y="2648"/>
                    <a:pt x="6646" y="1211"/>
                  </a:cubicBezTo>
                  <a:cubicBezTo>
                    <a:pt x="5887" y="409"/>
                    <a:pt x="4940" y="0"/>
                    <a:pt x="399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3"/>
            <p:cNvSpPr/>
            <p:nvPr/>
          </p:nvSpPr>
          <p:spPr>
            <a:xfrm>
              <a:off x="6506825" y="3073100"/>
              <a:ext cx="239000" cy="179750"/>
            </a:xfrm>
            <a:custGeom>
              <a:rect b="b" l="l" r="r" t="t"/>
              <a:pathLst>
                <a:path extrusionOk="0" h="7190" w="9560">
                  <a:moveTo>
                    <a:pt x="4773" y="1"/>
                  </a:moveTo>
                  <a:cubicBezTo>
                    <a:pt x="3837" y="1"/>
                    <a:pt x="2900" y="381"/>
                    <a:pt x="2209" y="1141"/>
                  </a:cubicBezTo>
                  <a:cubicBezTo>
                    <a:pt x="1" y="3403"/>
                    <a:pt x="1617" y="7190"/>
                    <a:pt x="4773" y="7190"/>
                  </a:cubicBezTo>
                  <a:cubicBezTo>
                    <a:pt x="4795" y="7190"/>
                    <a:pt x="4818" y="7190"/>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3"/>
            <p:cNvSpPr/>
            <p:nvPr/>
          </p:nvSpPr>
          <p:spPr>
            <a:xfrm>
              <a:off x="5247225" y="4963650"/>
              <a:ext cx="238700" cy="180050"/>
            </a:xfrm>
            <a:custGeom>
              <a:rect b="b" l="l" r="r" t="t"/>
              <a:pathLst>
                <a:path extrusionOk="0" h="7202" w="9548">
                  <a:moveTo>
                    <a:pt x="4774" y="0"/>
                  </a:moveTo>
                  <a:cubicBezTo>
                    <a:pt x="1600" y="0"/>
                    <a:pt x="0" y="3852"/>
                    <a:pt x="2251" y="6103"/>
                  </a:cubicBezTo>
                  <a:cubicBezTo>
                    <a:pt x="2929" y="6836"/>
                    <a:pt x="3852" y="7202"/>
                    <a:pt x="4774" y="7202"/>
                  </a:cubicBezTo>
                  <a:cubicBezTo>
                    <a:pt x="5696" y="7202"/>
                    <a:pt x="6618" y="6836"/>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3"/>
            <p:cNvSpPr/>
            <p:nvPr/>
          </p:nvSpPr>
          <p:spPr>
            <a:xfrm>
              <a:off x="5877550" y="4332575"/>
              <a:ext cx="238325" cy="180175"/>
            </a:xfrm>
            <a:custGeom>
              <a:rect b="b" l="l" r="r" t="t"/>
              <a:pathLst>
                <a:path extrusionOk="0" h="7207" w="9533">
                  <a:moveTo>
                    <a:pt x="4749" y="1"/>
                  </a:moveTo>
                  <a:cubicBezTo>
                    <a:pt x="3805" y="1"/>
                    <a:pt x="2862" y="381"/>
                    <a:pt x="2182" y="1130"/>
                  </a:cubicBezTo>
                  <a:cubicBezTo>
                    <a:pt x="1" y="3420"/>
                    <a:pt x="1617" y="7207"/>
                    <a:pt x="4773" y="7207"/>
                  </a:cubicBezTo>
                  <a:cubicBezTo>
                    <a:pt x="4795" y="7207"/>
                    <a:pt x="4818" y="7207"/>
                    <a:pt x="4840" y="7206"/>
                  </a:cubicBezTo>
                  <a:cubicBezTo>
                    <a:pt x="8014" y="7125"/>
                    <a:pt x="9533" y="3246"/>
                    <a:pt x="7227" y="1049"/>
                  </a:cubicBezTo>
                  <a:cubicBezTo>
                    <a:pt x="6552"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3"/>
            <p:cNvSpPr/>
            <p:nvPr/>
          </p:nvSpPr>
          <p:spPr>
            <a:xfrm>
              <a:off x="6506450" y="3702975"/>
              <a:ext cx="239000" cy="179825"/>
            </a:xfrm>
            <a:custGeom>
              <a:rect b="b" l="l" r="r" t="t"/>
              <a:pathLst>
                <a:path extrusionOk="0" h="7193" w="9560">
                  <a:moveTo>
                    <a:pt x="4794" y="0"/>
                  </a:moveTo>
                  <a:cubicBezTo>
                    <a:pt x="3897" y="0"/>
                    <a:pt x="2994" y="346"/>
                    <a:pt x="2306" y="1035"/>
                  </a:cubicBezTo>
                  <a:cubicBezTo>
                    <a:pt x="0" y="3259"/>
                    <a:pt x="1546" y="7138"/>
                    <a:pt x="4720" y="7192"/>
                  </a:cubicBezTo>
                  <a:cubicBezTo>
                    <a:pt x="4742" y="7193"/>
                    <a:pt x="4765" y="7193"/>
                    <a:pt x="4787" y="7193"/>
                  </a:cubicBezTo>
                  <a:cubicBezTo>
                    <a:pt x="7943" y="7193"/>
                    <a:pt x="9559" y="3406"/>
                    <a:pt x="7351" y="1144"/>
                  </a:cubicBezTo>
                  <a:cubicBezTo>
                    <a:pt x="6671" y="380"/>
                    <a:pt x="5735" y="0"/>
                    <a:pt x="47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3"/>
            <p:cNvSpPr/>
            <p:nvPr/>
          </p:nvSpPr>
          <p:spPr>
            <a:xfrm>
              <a:off x="5896150" y="4962125"/>
              <a:ext cx="201425" cy="181050"/>
            </a:xfrm>
            <a:custGeom>
              <a:rect b="b" l="l" r="r" t="t"/>
              <a:pathLst>
                <a:path extrusionOk="0" h="7242" w="8057">
                  <a:moveTo>
                    <a:pt x="4006" y="1"/>
                  </a:moveTo>
                  <a:cubicBezTo>
                    <a:pt x="3156" y="1"/>
                    <a:pt x="2308" y="328"/>
                    <a:pt x="1601" y="984"/>
                  </a:cubicBezTo>
                  <a:cubicBezTo>
                    <a:pt x="109" y="2394"/>
                    <a:pt x="1" y="4564"/>
                    <a:pt x="1384" y="6056"/>
                  </a:cubicBezTo>
                  <a:cubicBezTo>
                    <a:pt x="2083" y="6840"/>
                    <a:pt x="3051" y="7242"/>
                    <a:pt x="4021" y="7242"/>
                  </a:cubicBezTo>
                  <a:cubicBezTo>
                    <a:pt x="4897" y="7242"/>
                    <a:pt x="5774" y="6915"/>
                    <a:pt x="6456" y="6246"/>
                  </a:cubicBezTo>
                  <a:cubicBezTo>
                    <a:pt x="7948" y="4944"/>
                    <a:pt x="8056" y="2638"/>
                    <a:pt x="6646" y="1201"/>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3"/>
            <p:cNvSpPr/>
            <p:nvPr/>
          </p:nvSpPr>
          <p:spPr>
            <a:xfrm>
              <a:off x="6507125" y="4332300"/>
              <a:ext cx="238125" cy="180475"/>
            </a:xfrm>
            <a:custGeom>
              <a:rect b="b" l="l" r="r" t="t"/>
              <a:pathLst>
                <a:path extrusionOk="0" h="7219" w="9525">
                  <a:moveTo>
                    <a:pt x="4739" y="1"/>
                  </a:moveTo>
                  <a:cubicBezTo>
                    <a:pt x="3881" y="1"/>
                    <a:pt x="3024" y="341"/>
                    <a:pt x="2306" y="1033"/>
                  </a:cubicBezTo>
                  <a:cubicBezTo>
                    <a:pt x="0" y="3230"/>
                    <a:pt x="1492" y="7136"/>
                    <a:pt x="4666" y="7217"/>
                  </a:cubicBezTo>
                  <a:cubicBezTo>
                    <a:pt x="4699" y="7218"/>
                    <a:pt x="4732" y="7218"/>
                    <a:pt x="4765" y="7218"/>
                  </a:cubicBezTo>
                  <a:cubicBezTo>
                    <a:pt x="7874" y="7218"/>
                    <a:pt x="9525" y="3450"/>
                    <a:pt x="7351" y="1169"/>
                  </a:cubicBezTo>
                  <a:cubicBezTo>
                    <a:pt x="6591" y="395"/>
                    <a:pt x="5664" y="1"/>
                    <a:pt x="473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3"/>
            <p:cNvSpPr/>
            <p:nvPr/>
          </p:nvSpPr>
          <p:spPr>
            <a:xfrm>
              <a:off x="6506825" y="4962275"/>
              <a:ext cx="239000" cy="179750"/>
            </a:xfrm>
            <a:custGeom>
              <a:rect b="b" l="l" r="r" t="t"/>
              <a:pathLst>
                <a:path extrusionOk="0" h="7190" w="9560">
                  <a:moveTo>
                    <a:pt x="4773" y="1"/>
                  </a:moveTo>
                  <a:cubicBezTo>
                    <a:pt x="3837" y="1"/>
                    <a:pt x="2900" y="381"/>
                    <a:pt x="2209" y="1140"/>
                  </a:cubicBezTo>
                  <a:cubicBezTo>
                    <a:pt x="1" y="3403"/>
                    <a:pt x="1617" y="7190"/>
                    <a:pt x="4773" y="7190"/>
                  </a:cubicBezTo>
                  <a:cubicBezTo>
                    <a:pt x="4795" y="7190"/>
                    <a:pt x="4818" y="7189"/>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23"/>
            <p:cNvSpPr/>
            <p:nvPr/>
          </p:nvSpPr>
          <p:spPr>
            <a:xfrm>
              <a:off x="4006300" y="2443200"/>
              <a:ext cx="202100" cy="180775"/>
            </a:xfrm>
            <a:custGeom>
              <a:rect b="b" l="l" r="r" t="t"/>
              <a:pathLst>
                <a:path extrusionOk="0" h="7231" w="8084">
                  <a:moveTo>
                    <a:pt x="4023" y="1"/>
                  </a:moveTo>
                  <a:cubicBezTo>
                    <a:pt x="3204" y="1"/>
                    <a:pt x="2389" y="304"/>
                    <a:pt x="1709" y="922"/>
                  </a:cubicBezTo>
                  <a:cubicBezTo>
                    <a:pt x="190" y="2278"/>
                    <a:pt x="0" y="4448"/>
                    <a:pt x="1329" y="5967"/>
                  </a:cubicBezTo>
                  <a:cubicBezTo>
                    <a:pt x="2056" y="6797"/>
                    <a:pt x="3051" y="7231"/>
                    <a:pt x="4052" y="7231"/>
                  </a:cubicBezTo>
                  <a:cubicBezTo>
                    <a:pt x="4881" y="7231"/>
                    <a:pt x="5714" y="6934"/>
                    <a:pt x="6402" y="6319"/>
                  </a:cubicBezTo>
                  <a:cubicBezTo>
                    <a:pt x="7893" y="4990"/>
                    <a:pt x="8083" y="2766"/>
                    <a:pt x="6754" y="1274"/>
                  </a:cubicBezTo>
                  <a:cubicBezTo>
                    <a:pt x="5987"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3"/>
            <p:cNvSpPr/>
            <p:nvPr/>
          </p:nvSpPr>
          <p:spPr>
            <a:xfrm>
              <a:off x="3988000" y="3073100"/>
              <a:ext cx="238125" cy="179775"/>
            </a:xfrm>
            <a:custGeom>
              <a:rect b="b" l="l" r="r" t="t"/>
              <a:pathLst>
                <a:path extrusionOk="0" h="7191" w="9525">
                  <a:moveTo>
                    <a:pt x="4787" y="1"/>
                  </a:moveTo>
                  <a:cubicBezTo>
                    <a:pt x="3885" y="1"/>
                    <a:pt x="2984" y="354"/>
                    <a:pt x="2306" y="1059"/>
                  </a:cubicBezTo>
                  <a:cubicBezTo>
                    <a:pt x="0" y="3256"/>
                    <a:pt x="1519" y="7135"/>
                    <a:pt x="4692" y="7189"/>
                  </a:cubicBezTo>
                  <a:cubicBezTo>
                    <a:pt x="4726" y="7190"/>
                    <a:pt x="4759" y="7190"/>
                    <a:pt x="4792" y="7190"/>
                  </a:cubicBezTo>
                  <a:cubicBezTo>
                    <a:pt x="7927" y="7190"/>
                    <a:pt x="9525" y="3395"/>
                    <a:pt x="7351" y="1141"/>
                  </a:cubicBezTo>
                  <a:cubicBezTo>
                    <a:pt x="6660" y="381"/>
                    <a:pt x="5723"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3"/>
            <p:cNvSpPr/>
            <p:nvPr/>
          </p:nvSpPr>
          <p:spPr>
            <a:xfrm>
              <a:off x="4617250" y="2443250"/>
              <a:ext cx="239200" cy="180325"/>
            </a:xfrm>
            <a:custGeom>
              <a:rect b="b" l="l" r="r" t="t"/>
              <a:pathLst>
                <a:path extrusionOk="0" h="7213" w="9568">
                  <a:moveTo>
                    <a:pt x="4791" y="1"/>
                  </a:moveTo>
                  <a:cubicBezTo>
                    <a:pt x="3881" y="1"/>
                    <a:pt x="2975" y="360"/>
                    <a:pt x="2307" y="1082"/>
                  </a:cubicBezTo>
                  <a:cubicBezTo>
                    <a:pt x="1" y="3306"/>
                    <a:pt x="1574" y="7185"/>
                    <a:pt x="4748" y="7212"/>
                  </a:cubicBezTo>
                  <a:cubicBezTo>
                    <a:pt x="4759" y="7212"/>
                    <a:pt x="4770" y="7212"/>
                    <a:pt x="4781" y="7212"/>
                  </a:cubicBezTo>
                  <a:cubicBezTo>
                    <a:pt x="7960" y="7212"/>
                    <a:pt x="9568" y="3407"/>
                    <a:pt x="7352" y="1137"/>
                  </a:cubicBezTo>
                  <a:cubicBezTo>
                    <a:pt x="6664" y="380"/>
                    <a:pt x="5726" y="1"/>
                    <a:pt x="479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3"/>
            <p:cNvSpPr/>
            <p:nvPr/>
          </p:nvSpPr>
          <p:spPr>
            <a:xfrm>
              <a:off x="3988175" y="3703750"/>
              <a:ext cx="238525" cy="180325"/>
            </a:xfrm>
            <a:custGeom>
              <a:rect b="b" l="l" r="r" t="t"/>
              <a:pathLst>
                <a:path extrusionOk="0" h="7213" w="9541">
                  <a:moveTo>
                    <a:pt x="4787" y="0"/>
                  </a:moveTo>
                  <a:cubicBezTo>
                    <a:pt x="1609" y="0"/>
                    <a:pt x="1" y="3806"/>
                    <a:pt x="2217" y="6076"/>
                  </a:cubicBezTo>
                  <a:cubicBezTo>
                    <a:pt x="2905" y="6832"/>
                    <a:pt x="3836" y="7212"/>
                    <a:pt x="4767" y="7212"/>
                  </a:cubicBezTo>
                  <a:cubicBezTo>
                    <a:pt x="5674" y="7212"/>
                    <a:pt x="6580" y="6853"/>
                    <a:pt x="7262" y="6130"/>
                  </a:cubicBezTo>
                  <a:cubicBezTo>
                    <a:pt x="9541" y="3906"/>
                    <a:pt x="7995"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23"/>
            <p:cNvSpPr/>
            <p:nvPr/>
          </p:nvSpPr>
          <p:spPr>
            <a:xfrm>
              <a:off x="4636250" y="3072975"/>
              <a:ext cx="201425" cy="180925"/>
            </a:xfrm>
            <a:custGeom>
              <a:rect b="b" l="l" r="r" t="t"/>
              <a:pathLst>
                <a:path extrusionOk="0" h="7237" w="8057">
                  <a:moveTo>
                    <a:pt x="4023" y="0"/>
                  </a:moveTo>
                  <a:cubicBezTo>
                    <a:pt x="3177" y="0"/>
                    <a:pt x="2335" y="327"/>
                    <a:pt x="1628" y="983"/>
                  </a:cubicBezTo>
                  <a:cubicBezTo>
                    <a:pt x="109" y="2393"/>
                    <a:pt x="0" y="4536"/>
                    <a:pt x="1411" y="6028"/>
                  </a:cubicBezTo>
                  <a:cubicBezTo>
                    <a:pt x="2123" y="6827"/>
                    <a:pt x="3107" y="7237"/>
                    <a:pt x="4097" y="7237"/>
                  </a:cubicBezTo>
                  <a:cubicBezTo>
                    <a:pt x="4955" y="7237"/>
                    <a:pt x="5817" y="6929"/>
                    <a:pt x="6510" y="6299"/>
                  </a:cubicBezTo>
                  <a:cubicBezTo>
                    <a:pt x="7975" y="4943"/>
                    <a:pt x="8056" y="2637"/>
                    <a:pt x="6673" y="1200"/>
                  </a:cubicBezTo>
                  <a:cubicBezTo>
                    <a:pt x="5903" y="401"/>
                    <a:pt x="4961" y="0"/>
                    <a:pt x="4023"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3"/>
            <p:cNvSpPr/>
            <p:nvPr/>
          </p:nvSpPr>
          <p:spPr>
            <a:xfrm>
              <a:off x="5247225" y="2443175"/>
              <a:ext cx="238500" cy="179725"/>
            </a:xfrm>
            <a:custGeom>
              <a:rect b="b" l="l" r="r" t="t"/>
              <a:pathLst>
                <a:path extrusionOk="0" h="7189" w="9540">
                  <a:moveTo>
                    <a:pt x="4765" y="0"/>
                  </a:moveTo>
                  <a:cubicBezTo>
                    <a:pt x="3855" y="0"/>
                    <a:pt x="2950" y="360"/>
                    <a:pt x="2278" y="1085"/>
                  </a:cubicBezTo>
                  <a:cubicBezTo>
                    <a:pt x="0" y="3309"/>
                    <a:pt x="1573" y="7188"/>
                    <a:pt x="4774" y="7188"/>
                  </a:cubicBezTo>
                  <a:cubicBezTo>
                    <a:pt x="4785" y="7188"/>
                    <a:pt x="4796" y="7188"/>
                    <a:pt x="4807" y="7188"/>
                  </a:cubicBezTo>
                  <a:cubicBezTo>
                    <a:pt x="7959" y="7188"/>
                    <a:pt x="9540"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3"/>
            <p:cNvSpPr/>
            <p:nvPr/>
          </p:nvSpPr>
          <p:spPr>
            <a:xfrm>
              <a:off x="4006975" y="4332350"/>
              <a:ext cx="201425" cy="181225"/>
            </a:xfrm>
            <a:custGeom>
              <a:rect b="b" l="l" r="r" t="t"/>
              <a:pathLst>
                <a:path extrusionOk="0" h="7249" w="8057">
                  <a:moveTo>
                    <a:pt x="4008" y="1"/>
                  </a:moveTo>
                  <a:cubicBezTo>
                    <a:pt x="3158" y="1"/>
                    <a:pt x="2309" y="334"/>
                    <a:pt x="1601" y="1004"/>
                  </a:cubicBezTo>
                  <a:cubicBezTo>
                    <a:pt x="109" y="2387"/>
                    <a:pt x="0" y="4557"/>
                    <a:pt x="1384" y="6049"/>
                  </a:cubicBezTo>
                  <a:cubicBezTo>
                    <a:pt x="2082" y="6847"/>
                    <a:pt x="3051" y="7249"/>
                    <a:pt x="4021" y="7249"/>
                  </a:cubicBezTo>
                  <a:cubicBezTo>
                    <a:pt x="4897" y="7249"/>
                    <a:pt x="5774" y="6922"/>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3"/>
            <p:cNvSpPr/>
            <p:nvPr/>
          </p:nvSpPr>
          <p:spPr>
            <a:xfrm>
              <a:off x="4617950" y="3702900"/>
              <a:ext cx="238325" cy="179900"/>
            </a:xfrm>
            <a:custGeom>
              <a:rect b="b" l="l" r="r" t="t"/>
              <a:pathLst>
                <a:path extrusionOk="0" h="7196" w="9533">
                  <a:moveTo>
                    <a:pt x="4759" y="0"/>
                  </a:moveTo>
                  <a:cubicBezTo>
                    <a:pt x="3858" y="0"/>
                    <a:pt x="2957" y="346"/>
                    <a:pt x="2279" y="1038"/>
                  </a:cubicBezTo>
                  <a:cubicBezTo>
                    <a:pt x="0" y="3262"/>
                    <a:pt x="1519" y="7141"/>
                    <a:pt x="4693" y="7195"/>
                  </a:cubicBezTo>
                  <a:cubicBezTo>
                    <a:pt x="4715" y="7196"/>
                    <a:pt x="4737" y="7196"/>
                    <a:pt x="4760" y="7196"/>
                  </a:cubicBezTo>
                  <a:cubicBezTo>
                    <a:pt x="7916" y="7196"/>
                    <a:pt x="9532" y="3409"/>
                    <a:pt x="7324" y="1119"/>
                  </a:cubicBezTo>
                  <a:cubicBezTo>
                    <a:pt x="6633" y="373"/>
                    <a:pt x="5695"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3"/>
            <p:cNvSpPr/>
            <p:nvPr/>
          </p:nvSpPr>
          <p:spPr>
            <a:xfrm>
              <a:off x="7141825" y="1811875"/>
              <a:ext cx="238700" cy="180050"/>
            </a:xfrm>
            <a:custGeom>
              <a:rect b="b" l="l" r="r" t="t"/>
              <a:pathLst>
                <a:path extrusionOk="0" h="7202" w="9548">
                  <a:moveTo>
                    <a:pt x="4774" y="0"/>
                  </a:moveTo>
                  <a:cubicBezTo>
                    <a:pt x="1600" y="0"/>
                    <a:pt x="0" y="3825"/>
                    <a:pt x="2224" y="6103"/>
                  </a:cubicBezTo>
                  <a:cubicBezTo>
                    <a:pt x="2902" y="6835"/>
                    <a:pt x="3825" y="7201"/>
                    <a:pt x="4750" y="7201"/>
                  </a:cubicBezTo>
                  <a:cubicBezTo>
                    <a:pt x="5676" y="7201"/>
                    <a:pt x="6605" y="6835"/>
                    <a:pt x="7296" y="6103"/>
                  </a:cubicBezTo>
                  <a:cubicBezTo>
                    <a:pt x="9548" y="3879"/>
                    <a:pt x="7975" y="27"/>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23"/>
            <p:cNvSpPr/>
            <p:nvPr/>
          </p:nvSpPr>
          <p:spPr>
            <a:xfrm>
              <a:off x="7142025" y="552650"/>
              <a:ext cx="238500" cy="179800"/>
            </a:xfrm>
            <a:custGeom>
              <a:rect b="b" l="l" r="r" t="t"/>
              <a:pathLst>
                <a:path extrusionOk="0" h="7192" w="9540">
                  <a:moveTo>
                    <a:pt x="4760" y="0"/>
                  </a:moveTo>
                  <a:cubicBezTo>
                    <a:pt x="1608" y="0"/>
                    <a:pt x="0" y="3806"/>
                    <a:pt x="2216" y="6076"/>
                  </a:cubicBezTo>
                  <a:cubicBezTo>
                    <a:pt x="2904" y="6819"/>
                    <a:pt x="3836" y="7192"/>
                    <a:pt x="4767" y="7192"/>
                  </a:cubicBezTo>
                  <a:cubicBezTo>
                    <a:pt x="5673" y="7192"/>
                    <a:pt x="6579" y="6839"/>
                    <a:pt x="7261" y="6130"/>
                  </a:cubicBezTo>
                  <a:cubicBezTo>
                    <a:pt x="9540" y="3906"/>
                    <a:pt x="7994" y="27"/>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23"/>
            <p:cNvSpPr/>
            <p:nvPr/>
          </p:nvSpPr>
          <p:spPr>
            <a:xfrm>
              <a:off x="7160125" y="1181075"/>
              <a:ext cx="201425" cy="181050"/>
            </a:xfrm>
            <a:custGeom>
              <a:rect b="b" l="l" r="r" t="t"/>
              <a:pathLst>
                <a:path extrusionOk="0" h="7242" w="8057">
                  <a:moveTo>
                    <a:pt x="4033" y="1"/>
                  </a:moveTo>
                  <a:cubicBezTo>
                    <a:pt x="3183" y="1"/>
                    <a:pt x="2336" y="327"/>
                    <a:pt x="1628" y="983"/>
                  </a:cubicBezTo>
                  <a:cubicBezTo>
                    <a:pt x="136" y="2394"/>
                    <a:pt x="1" y="4564"/>
                    <a:pt x="1411" y="6056"/>
                  </a:cubicBezTo>
                  <a:cubicBezTo>
                    <a:pt x="2095" y="6840"/>
                    <a:pt x="3065" y="7242"/>
                    <a:pt x="4035" y="7242"/>
                  </a:cubicBezTo>
                  <a:cubicBezTo>
                    <a:pt x="4910" y="7242"/>
                    <a:pt x="5787" y="6914"/>
                    <a:pt x="6456" y="6245"/>
                  </a:cubicBezTo>
                  <a:cubicBezTo>
                    <a:pt x="7975" y="4944"/>
                    <a:pt x="8056" y="2638"/>
                    <a:pt x="6673" y="1200"/>
                  </a:cubicBezTo>
                  <a:cubicBezTo>
                    <a:pt x="5917" y="402"/>
                    <a:pt x="4974" y="1"/>
                    <a:pt x="403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23"/>
            <p:cNvSpPr/>
            <p:nvPr/>
          </p:nvSpPr>
          <p:spPr>
            <a:xfrm>
              <a:off x="7141825" y="4962975"/>
              <a:ext cx="238700" cy="180150"/>
            </a:xfrm>
            <a:custGeom>
              <a:rect b="b" l="l" r="r" t="t"/>
              <a:pathLst>
                <a:path extrusionOk="0" h="7206" w="9548">
                  <a:moveTo>
                    <a:pt x="4801" y="0"/>
                  </a:moveTo>
                  <a:cubicBezTo>
                    <a:pt x="1600" y="0"/>
                    <a:pt x="0" y="3852"/>
                    <a:pt x="2251" y="6103"/>
                  </a:cubicBezTo>
                  <a:cubicBezTo>
                    <a:pt x="2933" y="6839"/>
                    <a:pt x="3854" y="7205"/>
                    <a:pt x="4777" y="7205"/>
                  </a:cubicBezTo>
                  <a:cubicBezTo>
                    <a:pt x="5691" y="7205"/>
                    <a:pt x="6608" y="6846"/>
                    <a:pt x="7296" y="6130"/>
                  </a:cubicBezTo>
                  <a:cubicBezTo>
                    <a:pt x="9548" y="3879"/>
                    <a:pt x="7975"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3"/>
            <p:cNvSpPr/>
            <p:nvPr/>
          </p:nvSpPr>
          <p:spPr>
            <a:xfrm>
              <a:off x="7160125" y="2443200"/>
              <a:ext cx="202100" cy="180775"/>
            </a:xfrm>
            <a:custGeom>
              <a:rect b="b" l="l" r="r" t="t"/>
              <a:pathLst>
                <a:path extrusionOk="0" h="7231" w="8084">
                  <a:moveTo>
                    <a:pt x="4012" y="1"/>
                  </a:moveTo>
                  <a:cubicBezTo>
                    <a:pt x="3198" y="1"/>
                    <a:pt x="2389" y="304"/>
                    <a:pt x="1709" y="922"/>
                  </a:cubicBezTo>
                  <a:cubicBezTo>
                    <a:pt x="190" y="2278"/>
                    <a:pt x="1" y="4448"/>
                    <a:pt x="1330" y="5967"/>
                  </a:cubicBezTo>
                  <a:cubicBezTo>
                    <a:pt x="2057" y="6797"/>
                    <a:pt x="3051" y="7231"/>
                    <a:pt x="4048" y="7231"/>
                  </a:cubicBezTo>
                  <a:cubicBezTo>
                    <a:pt x="4873" y="7231"/>
                    <a:pt x="5699" y="6934"/>
                    <a:pt x="6375" y="6319"/>
                  </a:cubicBezTo>
                  <a:cubicBezTo>
                    <a:pt x="7894" y="4990"/>
                    <a:pt x="8083" y="2766"/>
                    <a:pt x="6727" y="1274"/>
                  </a:cubicBezTo>
                  <a:cubicBezTo>
                    <a:pt x="5960"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3"/>
            <p:cNvSpPr/>
            <p:nvPr/>
          </p:nvSpPr>
          <p:spPr>
            <a:xfrm>
              <a:off x="7141825" y="3073100"/>
              <a:ext cx="238125" cy="179775"/>
            </a:xfrm>
            <a:custGeom>
              <a:rect b="b" l="l" r="r" t="t"/>
              <a:pathLst>
                <a:path extrusionOk="0" h="7191" w="9525">
                  <a:moveTo>
                    <a:pt x="4781" y="1"/>
                  </a:moveTo>
                  <a:cubicBezTo>
                    <a:pt x="3878" y="1"/>
                    <a:pt x="2971" y="354"/>
                    <a:pt x="2279" y="1059"/>
                  </a:cubicBezTo>
                  <a:cubicBezTo>
                    <a:pt x="0" y="3256"/>
                    <a:pt x="1519" y="7135"/>
                    <a:pt x="4693" y="7189"/>
                  </a:cubicBezTo>
                  <a:cubicBezTo>
                    <a:pt x="4726" y="7190"/>
                    <a:pt x="4759" y="7190"/>
                    <a:pt x="4792" y="7190"/>
                  </a:cubicBezTo>
                  <a:cubicBezTo>
                    <a:pt x="7927" y="7190"/>
                    <a:pt x="9525" y="3395"/>
                    <a:pt x="7324" y="1141"/>
                  </a:cubicBezTo>
                  <a:cubicBezTo>
                    <a:pt x="6647" y="381"/>
                    <a:pt x="5717" y="1"/>
                    <a:pt x="478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23"/>
            <p:cNvSpPr/>
            <p:nvPr/>
          </p:nvSpPr>
          <p:spPr>
            <a:xfrm>
              <a:off x="7142025" y="3703750"/>
              <a:ext cx="238500" cy="180325"/>
            </a:xfrm>
            <a:custGeom>
              <a:rect b="b" l="l" r="r" t="t"/>
              <a:pathLst>
                <a:path extrusionOk="0" h="7213" w="9540">
                  <a:moveTo>
                    <a:pt x="4760" y="0"/>
                  </a:moveTo>
                  <a:cubicBezTo>
                    <a:pt x="1608" y="0"/>
                    <a:pt x="0" y="3806"/>
                    <a:pt x="2216" y="6076"/>
                  </a:cubicBezTo>
                  <a:cubicBezTo>
                    <a:pt x="2904" y="6832"/>
                    <a:pt x="3835" y="7212"/>
                    <a:pt x="4767" y="7212"/>
                  </a:cubicBezTo>
                  <a:cubicBezTo>
                    <a:pt x="5673" y="7212"/>
                    <a:pt x="6579" y="6853"/>
                    <a:pt x="7261" y="6130"/>
                  </a:cubicBezTo>
                  <a:cubicBezTo>
                    <a:pt x="9540" y="3906"/>
                    <a:pt x="7994" y="28"/>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23"/>
            <p:cNvSpPr/>
            <p:nvPr/>
          </p:nvSpPr>
          <p:spPr>
            <a:xfrm>
              <a:off x="7160125" y="4332350"/>
              <a:ext cx="201425" cy="181225"/>
            </a:xfrm>
            <a:custGeom>
              <a:rect b="b" l="l" r="r" t="t"/>
              <a:pathLst>
                <a:path extrusionOk="0" h="7249" w="8057">
                  <a:moveTo>
                    <a:pt x="4035" y="1"/>
                  </a:moveTo>
                  <a:cubicBezTo>
                    <a:pt x="3185" y="1"/>
                    <a:pt x="2336" y="334"/>
                    <a:pt x="1628" y="1004"/>
                  </a:cubicBezTo>
                  <a:cubicBezTo>
                    <a:pt x="136" y="2387"/>
                    <a:pt x="1" y="4557"/>
                    <a:pt x="1411" y="6049"/>
                  </a:cubicBezTo>
                  <a:cubicBezTo>
                    <a:pt x="2095" y="6847"/>
                    <a:pt x="3065" y="7249"/>
                    <a:pt x="4035" y="7249"/>
                  </a:cubicBezTo>
                  <a:cubicBezTo>
                    <a:pt x="4911" y="7249"/>
                    <a:pt x="5787" y="6922"/>
                    <a:pt x="6456" y="6266"/>
                  </a:cubicBezTo>
                  <a:cubicBezTo>
                    <a:pt x="7975" y="4937"/>
                    <a:pt x="8056" y="2631"/>
                    <a:pt x="6673" y="1221"/>
                  </a:cubicBezTo>
                  <a:cubicBezTo>
                    <a:pt x="5918" y="409"/>
                    <a:pt x="4976"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7" name="Google Shape;2147;p23"/>
          <p:cNvSpPr txBox="1"/>
          <p:nvPr>
            <p:ph type="title"/>
          </p:nvPr>
        </p:nvSpPr>
        <p:spPr>
          <a:xfrm>
            <a:off x="880800" y="601826"/>
            <a:ext cx="7263900" cy="523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2148" name="Google Shape;2148;p23"/>
          <p:cNvGrpSpPr/>
          <p:nvPr/>
        </p:nvGrpSpPr>
        <p:grpSpPr>
          <a:xfrm flipH="1" rot="10800000">
            <a:off x="6548485" y="-764910"/>
            <a:ext cx="4862745" cy="2939418"/>
            <a:chOff x="238125" y="693075"/>
            <a:chExt cx="7137450" cy="4314425"/>
          </a:xfrm>
        </p:grpSpPr>
        <p:sp>
          <p:nvSpPr>
            <p:cNvPr id="2149" name="Google Shape;2149;p23"/>
            <p:cNvSpPr/>
            <p:nvPr/>
          </p:nvSpPr>
          <p:spPr>
            <a:xfrm>
              <a:off x="379850" y="806575"/>
              <a:ext cx="6881075" cy="4076325"/>
            </a:xfrm>
            <a:custGeom>
              <a:rect b="b" l="l" r="r" t="t"/>
              <a:pathLst>
                <a:path extrusionOk="0" h="163053" w="275243">
                  <a:moveTo>
                    <a:pt x="201254" y="0"/>
                  </a:moveTo>
                  <a:cubicBezTo>
                    <a:pt x="198902" y="0"/>
                    <a:pt x="196530" y="193"/>
                    <a:pt x="194136" y="606"/>
                  </a:cubicBezTo>
                  <a:cubicBezTo>
                    <a:pt x="167810" y="5138"/>
                    <a:pt x="136105" y="19221"/>
                    <a:pt x="129298" y="47821"/>
                  </a:cubicBezTo>
                  <a:cubicBezTo>
                    <a:pt x="127330" y="56163"/>
                    <a:pt x="127853" y="64956"/>
                    <a:pt x="125741" y="73262"/>
                  </a:cubicBezTo>
                  <a:cubicBezTo>
                    <a:pt x="120216" y="95037"/>
                    <a:pt x="98206" y="108452"/>
                    <a:pt x="76773" y="115169"/>
                  </a:cubicBezTo>
                  <a:cubicBezTo>
                    <a:pt x="59133" y="120694"/>
                    <a:pt x="40337" y="123457"/>
                    <a:pt x="24304" y="132665"/>
                  </a:cubicBezTo>
                  <a:cubicBezTo>
                    <a:pt x="12820" y="139255"/>
                    <a:pt x="2944" y="150594"/>
                    <a:pt x="1" y="163053"/>
                  </a:cubicBezTo>
                  <a:lnTo>
                    <a:pt x="275242" y="163053"/>
                  </a:lnTo>
                  <a:lnTo>
                    <a:pt x="275242" y="35778"/>
                  </a:lnTo>
                  <a:cubicBezTo>
                    <a:pt x="273220" y="34767"/>
                    <a:pt x="271198" y="33720"/>
                    <a:pt x="269211" y="32655"/>
                  </a:cubicBezTo>
                  <a:cubicBezTo>
                    <a:pt x="248547" y="21457"/>
                    <a:pt x="226060" y="0"/>
                    <a:pt x="2012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23"/>
            <p:cNvSpPr/>
            <p:nvPr/>
          </p:nvSpPr>
          <p:spPr>
            <a:xfrm>
              <a:off x="238125" y="693075"/>
              <a:ext cx="7137450" cy="4314425"/>
            </a:xfrm>
            <a:custGeom>
              <a:rect b="b" l="l" r="r" t="t"/>
              <a:pathLst>
                <a:path extrusionOk="0" h="172577" w="285498">
                  <a:moveTo>
                    <a:pt x="134633" y="40853"/>
                  </a:moveTo>
                  <a:cubicBezTo>
                    <a:pt x="134641" y="40853"/>
                    <a:pt x="134644" y="40862"/>
                    <a:pt x="134644" y="40880"/>
                  </a:cubicBezTo>
                  <a:lnTo>
                    <a:pt x="134644" y="40880"/>
                  </a:lnTo>
                  <a:cubicBezTo>
                    <a:pt x="134643" y="40866"/>
                    <a:pt x="134640" y="40859"/>
                    <a:pt x="134634" y="40859"/>
                  </a:cubicBezTo>
                  <a:cubicBezTo>
                    <a:pt x="134602" y="40859"/>
                    <a:pt x="134494" y="41022"/>
                    <a:pt x="134262" y="41456"/>
                  </a:cubicBezTo>
                  <a:cubicBezTo>
                    <a:pt x="134492" y="41016"/>
                    <a:pt x="134600" y="40853"/>
                    <a:pt x="134633" y="40853"/>
                  </a:cubicBezTo>
                  <a:close/>
                  <a:moveTo>
                    <a:pt x="42846" y="134659"/>
                  </a:moveTo>
                  <a:lnTo>
                    <a:pt x="40972" y="135394"/>
                  </a:lnTo>
                  <a:lnTo>
                    <a:pt x="40972" y="135394"/>
                  </a:lnTo>
                  <a:cubicBezTo>
                    <a:pt x="41594" y="135144"/>
                    <a:pt x="42219" y="134899"/>
                    <a:pt x="42846" y="134659"/>
                  </a:cubicBezTo>
                  <a:close/>
                  <a:moveTo>
                    <a:pt x="207515" y="9208"/>
                  </a:moveTo>
                  <a:lnTo>
                    <a:pt x="209103" y="9281"/>
                  </a:lnTo>
                  <a:cubicBezTo>
                    <a:pt x="209356" y="9281"/>
                    <a:pt x="209627" y="9281"/>
                    <a:pt x="209898" y="9317"/>
                  </a:cubicBezTo>
                  <a:lnTo>
                    <a:pt x="210674" y="9389"/>
                  </a:lnTo>
                  <a:lnTo>
                    <a:pt x="211469" y="9461"/>
                  </a:lnTo>
                  <a:cubicBezTo>
                    <a:pt x="211740" y="9497"/>
                    <a:pt x="211992" y="9515"/>
                    <a:pt x="212263" y="9570"/>
                  </a:cubicBezTo>
                  <a:lnTo>
                    <a:pt x="213834" y="9804"/>
                  </a:lnTo>
                  <a:cubicBezTo>
                    <a:pt x="215965" y="10165"/>
                    <a:pt x="218077" y="10671"/>
                    <a:pt x="220135" y="11303"/>
                  </a:cubicBezTo>
                  <a:lnTo>
                    <a:pt x="220912" y="11538"/>
                  </a:lnTo>
                  <a:cubicBezTo>
                    <a:pt x="221183" y="11610"/>
                    <a:pt x="221435" y="11718"/>
                    <a:pt x="221688" y="11790"/>
                  </a:cubicBezTo>
                  <a:lnTo>
                    <a:pt x="223241" y="12332"/>
                  </a:lnTo>
                  <a:lnTo>
                    <a:pt x="224776" y="12946"/>
                  </a:lnTo>
                  <a:lnTo>
                    <a:pt x="225534" y="13235"/>
                  </a:lnTo>
                  <a:lnTo>
                    <a:pt x="226311" y="13578"/>
                  </a:lnTo>
                  <a:lnTo>
                    <a:pt x="227845" y="14228"/>
                  </a:lnTo>
                  <a:lnTo>
                    <a:pt x="229362" y="14932"/>
                  </a:lnTo>
                  <a:lnTo>
                    <a:pt x="230120" y="15275"/>
                  </a:lnTo>
                  <a:lnTo>
                    <a:pt x="230879" y="15654"/>
                  </a:lnTo>
                  <a:lnTo>
                    <a:pt x="232395" y="16413"/>
                  </a:lnTo>
                  <a:lnTo>
                    <a:pt x="233894" y="17189"/>
                  </a:lnTo>
                  <a:lnTo>
                    <a:pt x="234652" y="17586"/>
                  </a:lnTo>
                  <a:lnTo>
                    <a:pt x="235393" y="18002"/>
                  </a:lnTo>
                  <a:lnTo>
                    <a:pt x="236873" y="18832"/>
                  </a:lnTo>
                  <a:lnTo>
                    <a:pt x="238354" y="19681"/>
                  </a:lnTo>
                  <a:cubicBezTo>
                    <a:pt x="242308" y="21974"/>
                    <a:pt x="246172" y="24484"/>
                    <a:pt x="250072" y="27047"/>
                  </a:cubicBezTo>
                  <a:cubicBezTo>
                    <a:pt x="253972" y="29629"/>
                    <a:pt x="257836" y="32247"/>
                    <a:pt x="261808" y="34829"/>
                  </a:cubicBezTo>
                  <a:cubicBezTo>
                    <a:pt x="263794" y="36111"/>
                    <a:pt x="265798" y="37375"/>
                    <a:pt x="267857" y="38603"/>
                  </a:cubicBezTo>
                  <a:cubicBezTo>
                    <a:pt x="268362" y="38910"/>
                    <a:pt x="268886" y="39199"/>
                    <a:pt x="269392" y="39506"/>
                  </a:cubicBezTo>
                  <a:cubicBezTo>
                    <a:pt x="269915" y="39813"/>
                    <a:pt x="270421" y="40120"/>
                    <a:pt x="270962" y="40409"/>
                  </a:cubicBezTo>
                  <a:lnTo>
                    <a:pt x="272533" y="41293"/>
                  </a:lnTo>
                  <a:lnTo>
                    <a:pt x="274122" y="42106"/>
                  </a:lnTo>
                  <a:lnTo>
                    <a:pt x="276108" y="43153"/>
                  </a:lnTo>
                  <a:lnTo>
                    <a:pt x="276180" y="43189"/>
                  </a:lnTo>
                  <a:lnTo>
                    <a:pt x="276180" y="43279"/>
                  </a:lnTo>
                  <a:lnTo>
                    <a:pt x="276180" y="48913"/>
                  </a:lnTo>
                  <a:lnTo>
                    <a:pt x="276180" y="62455"/>
                  </a:lnTo>
                  <a:cubicBezTo>
                    <a:pt x="276199" y="71410"/>
                    <a:pt x="276217" y="80203"/>
                    <a:pt x="276217" y="88798"/>
                  </a:cubicBezTo>
                  <a:cubicBezTo>
                    <a:pt x="276253" y="105969"/>
                    <a:pt x="276361" y="122327"/>
                    <a:pt x="276560" y="137404"/>
                  </a:cubicBezTo>
                  <a:cubicBezTo>
                    <a:pt x="276833" y="155442"/>
                    <a:pt x="277336" y="165142"/>
                    <a:pt x="277923" y="168033"/>
                  </a:cubicBezTo>
                  <a:lnTo>
                    <a:pt x="277923" y="168033"/>
                  </a:lnTo>
                  <a:cubicBezTo>
                    <a:pt x="275117" y="167693"/>
                    <a:pt x="270175" y="167365"/>
                    <a:pt x="262458" y="167069"/>
                  </a:cubicBezTo>
                  <a:lnTo>
                    <a:pt x="242344" y="167069"/>
                  </a:lnTo>
                  <a:cubicBezTo>
                    <a:pt x="239708" y="166672"/>
                    <a:pt x="241225" y="166239"/>
                    <a:pt x="242813" y="165823"/>
                  </a:cubicBezTo>
                  <a:lnTo>
                    <a:pt x="112686" y="165264"/>
                  </a:lnTo>
                  <a:cubicBezTo>
                    <a:pt x="85530" y="165210"/>
                    <a:pt x="58591" y="165119"/>
                    <a:pt x="31923" y="164975"/>
                  </a:cubicBezTo>
                  <a:lnTo>
                    <a:pt x="12332" y="164866"/>
                  </a:lnTo>
                  <a:lnTo>
                    <a:pt x="10093" y="164830"/>
                  </a:lnTo>
                  <a:lnTo>
                    <a:pt x="9515" y="164830"/>
                  </a:lnTo>
                  <a:lnTo>
                    <a:pt x="9515" y="164812"/>
                  </a:lnTo>
                  <a:lnTo>
                    <a:pt x="9533" y="164740"/>
                  </a:lnTo>
                  <a:lnTo>
                    <a:pt x="9570" y="164596"/>
                  </a:lnTo>
                  <a:lnTo>
                    <a:pt x="9660" y="164325"/>
                  </a:lnTo>
                  <a:lnTo>
                    <a:pt x="9804" y="163783"/>
                  </a:lnTo>
                  <a:lnTo>
                    <a:pt x="10003" y="163259"/>
                  </a:lnTo>
                  <a:lnTo>
                    <a:pt x="10183" y="162736"/>
                  </a:lnTo>
                  <a:lnTo>
                    <a:pt x="10418" y="162230"/>
                  </a:lnTo>
                  <a:cubicBezTo>
                    <a:pt x="10490" y="162068"/>
                    <a:pt x="10563" y="161905"/>
                    <a:pt x="10635" y="161725"/>
                  </a:cubicBezTo>
                  <a:lnTo>
                    <a:pt x="11140" y="160750"/>
                  </a:lnTo>
                  <a:cubicBezTo>
                    <a:pt x="11303" y="160407"/>
                    <a:pt x="11465" y="160064"/>
                    <a:pt x="11646" y="159721"/>
                  </a:cubicBezTo>
                  <a:lnTo>
                    <a:pt x="12224" y="158709"/>
                  </a:lnTo>
                  <a:cubicBezTo>
                    <a:pt x="12422" y="158384"/>
                    <a:pt x="12603" y="158041"/>
                    <a:pt x="12802" y="157698"/>
                  </a:cubicBezTo>
                  <a:lnTo>
                    <a:pt x="13433" y="156723"/>
                  </a:lnTo>
                  <a:cubicBezTo>
                    <a:pt x="16846" y="151505"/>
                    <a:pt x="21179" y="146955"/>
                    <a:pt x="26235" y="143290"/>
                  </a:cubicBezTo>
                  <a:cubicBezTo>
                    <a:pt x="30506" y="140137"/>
                    <a:pt x="35351" y="137693"/>
                    <a:pt x="40380" y="135634"/>
                  </a:cubicBezTo>
                  <a:lnTo>
                    <a:pt x="40380" y="135634"/>
                  </a:lnTo>
                  <a:lnTo>
                    <a:pt x="38368" y="136501"/>
                  </a:lnTo>
                  <a:cubicBezTo>
                    <a:pt x="38007" y="136663"/>
                    <a:pt x="37628" y="136808"/>
                    <a:pt x="37267" y="136988"/>
                  </a:cubicBezTo>
                  <a:lnTo>
                    <a:pt x="36184" y="137512"/>
                  </a:lnTo>
                  <a:lnTo>
                    <a:pt x="35100" y="138036"/>
                  </a:lnTo>
                  <a:cubicBezTo>
                    <a:pt x="34739" y="138198"/>
                    <a:pt x="34378" y="138379"/>
                    <a:pt x="34035" y="138559"/>
                  </a:cubicBezTo>
                  <a:lnTo>
                    <a:pt x="31923" y="139697"/>
                  </a:lnTo>
                  <a:cubicBezTo>
                    <a:pt x="31561" y="139877"/>
                    <a:pt x="31218" y="140076"/>
                    <a:pt x="30893" y="140275"/>
                  </a:cubicBezTo>
                  <a:lnTo>
                    <a:pt x="29882" y="140889"/>
                  </a:lnTo>
                  <a:cubicBezTo>
                    <a:pt x="29539" y="141069"/>
                    <a:pt x="29214" y="141286"/>
                    <a:pt x="28871" y="141520"/>
                  </a:cubicBezTo>
                  <a:lnTo>
                    <a:pt x="27896" y="142152"/>
                  </a:lnTo>
                  <a:cubicBezTo>
                    <a:pt x="27553" y="142369"/>
                    <a:pt x="27246" y="142604"/>
                    <a:pt x="26921" y="142839"/>
                  </a:cubicBezTo>
                  <a:lnTo>
                    <a:pt x="25964" y="143525"/>
                  </a:lnTo>
                  <a:cubicBezTo>
                    <a:pt x="20927" y="147298"/>
                    <a:pt x="16485" y="151957"/>
                    <a:pt x="13181" y="157265"/>
                  </a:cubicBezTo>
                  <a:lnTo>
                    <a:pt x="12856" y="157753"/>
                  </a:lnTo>
                  <a:cubicBezTo>
                    <a:pt x="12765" y="157915"/>
                    <a:pt x="12675" y="158096"/>
                    <a:pt x="12567" y="158258"/>
                  </a:cubicBezTo>
                  <a:lnTo>
                    <a:pt x="11989" y="159269"/>
                  </a:lnTo>
                  <a:lnTo>
                    <a:pt x="11718" y="159811"/>
                  </a:lnTo>
                  <a:cubicBezTo>
                    <a:pt x="11610" y="159973"/>
                    <a:pt x="11538" y="160154"/>
                    <a:pt x="11447" y="160334"/>
                  </a:cubicBezTo>
                  <a:lnTo>
                    <a:pt x="10942" y="161382"/>
                  </a:lnTo>
                  <a:lnTo>
                    <a:pt x="10707" y="161815"/>
                  </a:lnTo>
                  <a:lnTo>
                    <a:pt x="10599" y="162050"/>
                  </a:lnTo>
                  <a:lnTo>
                    <a:pt x="10400" y="162537"/>
                  </a:lnTo>
                  <a:lnTo>
                    <a:pt x="10292" y="162790"/>
                  </a:lnTo>
                  <a:lnTo>
                    <a:pt x="10201" y="163043"/>
                  </a:lnTo>
                  <a:lnTo>
                    <a:pt x="10021" y="163548"/>
                  </a:lnTo>
                  <a:cubicBezTo>
                    <a:pt x="9949" y="163711"/>
                    <a:pt x="9895" y="163891"/>
                    <a:pt x="9840" y="164054"/>
                  </a:cubicBezTo>
                  <a:lnTo>
                    <a:pt x="9696" y="164578"/>
                  </a:lnTo>
                  <a:lnTo>
                    <a:pt x="9660" y="164722"/>
                  </a:lnTo>
                  <a:lnTo>
                    <a:pt x="9660" y="164740"/>
                  </a:lnTo>
                  <a:lnTo>
                    <a:pt x="9660" y="164758"/>
                  </a:lnTo>
                  <a:lnTo>
                    <a:pt x="10526" y="164758"/>
                  </a:lnTo>
                  <a:lnTo>
                    <a:pt x="12729" y="164740"/>
                  </a:lnTo>
                  <a:lnTo>
                    <a:pt x="32717" y="164848"/>
                  </a:lnTo>
                  <a:lnTo>
                    <a:pt x="112686" y="165228"/>
                  </a:lnTo>
                  <a:lnTo>
                    <a:pt x="244186" y="165408"/>
                  </a:lnTo>
                  <a:cubicBezTo>
                    <a:pt x="245666" y="164921"/>
                    <a:pt x="245269" y="164487"/>
                    <a:pt x="235645" y="164198"/>
                  </a:cubicBezTo>
                  <a:cubicBezTo>
                    <a:pt x="230892" y="163981"/>
                    <a:pt x="221930" y="163918"/>
                    <a:pt x="211145" y="163918"/>
                  </a:cubicBezTo>
                  <a:cubicBezTo>
                    <a:pt x="196079" y="163918"/>
                    <a:pt x="177455" y="164041"/>
                    <a:pt x="161777" y="164041"/>
                  </a:cubicBezTo>
                  <a:cubicBezTo>
                    <a:pt x="157001" y="164041"/>
                    <a:pt x="152499" y="164030"/>
                    <a:pt x="148454" y="164000"/>
                  </a:cubicBezTo>
                  <a:cubicBezTo>
                    <a:pt x="111584" y="163603"/>
                    <a:pt x="73035" y="163440"/>
                    <a:pt x="34468" y="163314"/>
                  </a:cubicBezTo>
                  <a:lnTo>
                    <a:pt x="20024" y="163278"/>
                  </a:lnTo>
                  <a:lnTo>
                    <a:pt x="12802" y="163241"/>
                  </a:lnTo>
                  <a:lnTo>
                    <a:pt x="11736" y="163241"/>
                  </a:lnTo>
                  <a:cubicBezTo>
                    <a:pt x="11808" y="162934"/>
                    <a:pt x="11935" y="162628"/>
                    <a:pt x="12061" y="162339"/>
                  </a:cubicBezTo>
                  <a:lnTo>
                    <a:pt x="12711" y="161039"/>
                  </a:lnTo>
                  <a:cubicBezTo>
                    <a:pt x="12928" y="160551"/>
                    <a:pt x="13217" y="160082"/>
                    <a:pt x="13470" y="159612"/>
                  </a:cubicBezTo>
                  <a:lnTo>
                    <a:pt x="13867" y="158890"/>
                  </a:lnTo>
                  <a:lnTo>
                    <a:pt x="14047" y="158547"/>
                  </a:lnTo>
                  <a:lnTo>
                    <a:pt x="14282" y="158204"/>
                  </a:lnTo>
                  <a:lnTo>
                    <a:pt x="15149" y="156832"/>
                  </a:lnTo>
                  <a:cubicBezTo>
                    <a:pt x="17604" y="153184"/>
                    <a:pt x="20529" y="149880"/>
                    <a:pt x="23852" y="147009"/>
                  </a:cubicBezTo>
                  <a:lnTo>
                    <a:pt x="24484" y="146468"/>
                  </a:lnTo>
                  <a:cubicBezTo>
                    <a:pt x="24682" y="146287"/>
                    <a:pt x="24899" y="146125"/>
                    <a:pt x="25116" y="145962"/>
                  </a:cubicBezTo>
                  <a:lnTo>
                    <a:pt x="26397" y="144933"/>
                  </a:lnTo>
                  <a:lnTo>
                    <a:pt x="27734" y="143958"/>
                  </a:lnTo>
                  <a:cubicBezTo>
                    <a:pt x="27950" y="143795"/>
                    <a:pt x="28185" y="143633"/>
                    <a:pt x="28402" y="143470"/>
                  </a:cubicBezTo>
                  <a:lnTo>
                    <a:pt x="29088" y="143019"/>
                  </a:lnTo>
                  <a:cubicBezTo>
                    <a:pt x="29557" y="142712"/>
                    <a:pt x="29991" y="142405"/>
                    <a:pt x="30460" y="142116"/>
                  </a:cubicBezTo>
                  <a:lnTo>
                    <a:pt x="31868" y="141286"/>
                  </a:lnTo>
                  <a:lnTo>
                    <a:pt x="32211" y="141069"/>
                  </a:lnTo>
                  <a:lnTo>
                    <a:pt x="32573" y="140870"/>
                  </a:lnTo>
                  <a:lnTo>
                    <a:pt x="33313" y="140473"/>
                  </a:lnTo>
                  <a:lnTo>
                    <a:pt x="34793" y="139679"/>
                  </a:lnTo>
                  <a:cubicBezTo>
                    <a:pt x="38802" y="137638"/>
                    <a:pt x="42973" y="135905"/>
                    <a:pt x="47252" y="134461"/>
                  </a:cubicBezTo>
                  <a:cubicBezTo>
                    <a:pt x="55846" y="131536"/>
                    <a:pt x="64838" y="129477"/>
                    <a:pt x="73866" y="127130"/>
                  </a:cubicBezTo>
                  <a:cubicBezTo>
                    <a:pt x="77134" y="126263"/>
                    <a:pt x="80420" y="125361"/>
                    <a:pt x="83724" y="124368"/>
                  </a:cubicBezTo>
                  <a:cubicBezTo>
                    <a:pt x="87065" y="123356"/>
                    <a:pt x="90351" y="122183"/>
                    <a:pt x="93601" y="120865"/>
                  </a:cubicBezTo>
                  <a:cubicBezTo>
                    <a:pt x="96851" y="119565"/>
                    <a:pt x="100047" y="118102"/>
                    <a:pt x="103152" y="116459"/>
                  </a:cubicBezTo>
                  <a:cubicBezTo>
                    <a:pt x="106294" y="114834"/>
                    <a:pt x="109346" y="113011"/>
                    <a:pt x="112271" y="111024"/>
                  </a:cubicBezTo>
                  <a:cubicBezTo>
                    <a:pt x="115250" y="108984"/>
                    <a:pt x="118066" y="106727"/>
                    <a:pt x="120703" y="104290"/>
                  </a:cubicBezTo>
                  <a:cubicBezTo>
                    <a:pt x="123393" y="101816"/>
                    <a:pt x="125848" y="99090"/>
                    <a:pt x="128033" y="96147"/>
                  </a:cubicBezTo>
                  <a:lnTo>
                    <a:pt x="128448" y="95587"/>
                  </a:lnTo>
                  <a:cubicBezTo>
                    <a:pt x="128575" y="95406"/>
                    <a:pt x="128701" y="95208"/>
                    <a:pt x="128846" y="95027"/>
                  </a:cubicBezTo>
                  <a:lnTo>
                    <a:pt x="129640" y="93853"/>
                  </a:lnTo>
                  <a:cubicBezTo>
                    <a:pt x="129893" y="93474"/>
                    <a:pt x="130146" y="93077"/>
                    <a:pt x="130380" y="92680"/>
                  </a:cubicBezTo>
                  <a:cubicBezTo>
                    <a:pt x="130615" y="92283"/>
                    <a:pt x="130886" y="91903"/>
                    <a:pt x="131103" y="91488"/>
                  </a:cubicBezTo>
                  <a:lnTo>
                    <a:pt x="131789" y="90278"/>
                  </a:lnTo>
                  <a:cubicBezTo>
                    <a:pt x="131897" y="90080"/>
                    <a:pt x="132005" y="89881"/>
                    <a:pt x="132132" y="89665"/>
                  </a:cubicBezTo>
                  <a:lnTo>
                    <a:pt x="132439" y="89051"/>
                  </a:lnTo>
                  <a:lnTo>
                    <a:pt x="133071" y="87787"/>
                  </a:lnTo>
                  <a:cubicBezTo>
                    <a:pt x="133269" y="87371"/>
                    <a:pt x="133450" y="86938"/>
                    <a:pt x="133649" y="86505"/>
                  </a:cubicBezTo>
                  <a:cubicBezTo>
                    <a:pt x="134028" y="85656"/>
                    <a:pt x="134371" y="84789"/>
                    <a:pt x="134714" y="83905"/>
                  </a:cubicBezTo>
                  <a:cubicBezTo>
                    <a:pt x="134894" y="83489"/>
                    <a:pt x="135021" y="83038"/>
                    <a:pt x="135183" y="82587"/>
                  </a:cubicBezTo>
                  <a:lnTo>
                    <a:pt x="135635" y="81251"/>
                  </a:lnTo>
                  <a:lnTo>
                    <a:pt x="136014" y="79896"/>
                  </a:lnTo>
                  <a:cubicBezTo>
                    <a:pt x="136140" y="79445"/>
                    <a:pt x="136267" y="78994"/>
                    <a:pt x="136375" y="78542"/>
                  </a:cubicBezTo>
                  <a:cubicBezTo>
                    <a:pt x="136465" y="78091"/>
                    <a:pt x="136574" y="77639"/>
                    <a:pt x="136682" y="77188"/>
                  </a:cubicBezTo>
                  <a:lnTo>
                    <a:pt x="136953" y="75834"/>
                  </a:lnTo>
                  <a:cubicBezTo>
                    <a:pt x="137278" y="74028"/>
                    <a:pt x="137531" y="72241"/>
                    <a:pt x="137729" y="70507"/>
                  </a:cubicBezTo>
                  <a:cubicBezTo>
                    <a:pt x="137910" y="68756"/>
                    <a:pt x="138072" y="67059"/>
                    <a:pt x="138217" y="65380"/>
                  </a:cubicBezTo>
                  <a:cubicBezTo>
                    <a:pt x="138506" y="62039"/>
                    <a:pt x="138776" y="58843"/>
                    <a:pt x="139318" y="55828"/>
                  </a:cubicBezTo>
                  <a:cubicBezTo>
                    <a:pt x="140365" y="49906"/>
                    <a:pt x="142694" y="44254"/>
                    <a:pt x="146107" y="39307"/>
                  </a:cubicBezTo>
                  <a:cubicBezTo>
                    <a:pt x="149538" y="34306"/>
                    <a:pt x="154015" y="29954"/>
                    <a:pt x="159053" y="26271"/>
                  </a:cubicBezTo>
                  <a:cubicBezTo>
                    <a:pt x="161599" y="24411"/>
                    <a:pt x="164271" y="22714"/>
                    <a:pt x="167034" y="21197"/>
                  </a:cubicBezTo>
                  <a:cubicBezTo>
                    <a:pt x="169814" y="19663"/>
                    <a:pt x="172703" y="18272"/>
                    <a:pt x="175628" y="17027"/>
                  </a:cubicBezTo>
                  <a:cubicBezTo>
                    <a:pt x="176134" y="16810"/>
                    <a:pt x="176639" y="16593"/>
                    <a:pt x="177163" y="16395"/>
                  </a:cubicBezTo>
                  <a:lnTo>
                    <a:pt x="178698" y="15781"/>
                  </a:lnTo>
                  <a:lnTo>
                    <a:pt x="180250" y="15185"/>
                  </a:lnTo>
                  <a:lnTo>
                    <a:pt x="181027" y="14896"/>
                  </a:lnTo>
                  <a:lnTo>
                    <a:pt x="181803" y="14643"/>
                  </a:lnTo>
                  <a:lnTo>
                    <a:pt x="183374" y="14101"/>
                  </a:lnTo>
                  <a:cubicBezTo>
                    <a:pt x="183898" y="13921"/>
                    <a:pt x="184439" y="13758"/>
                    <a:pt x="184963" y="13578"/>
                  </a:cubicBezTo>
                  <a:cubicBezTo>
                    <a:pt x="186028" y="13235"/>
                    <a:pt x="187093" y="12928"/>
                    <a:pt x="188177" y="12603"/>
                  </a:cubicBezTo>
                  <a:cubicBezTo>
                    <a:pt x="190325" y="12007"/>
                    <a:pt x="192492" y="11429"/>
                    <a:pt x="194695" y="10942"/>
                  </a:cubicBezTo>
                  <a:cubicBezTo>
                    <a:pt x="195796" y="10689"/>
                    <a:pt x="196898" y="10454"/>
                    <a:pt x="197999" y="10238"/>
                  </a:cubicBezTo>
                  <a:cubicBezTo>
                    <a:pt x="198559" y="10129"/>
                    <a:pt x="199101" y="10021"/>
                    <a:pt x="199660" y="9913"/>
                  </a:cubicBezTo>
                  <a:lnTo>
                    <a:pt x="200491" y="9768"/>
                  </a:lnTo>
                  <a:cubicBezTo>
                    <a:pt x="200762" y="9714"/>
                    <a:pt x="201014" y="9696"/>
                    <a:pt x="201267" y="9660"/>
                  </a:cubicBezTo>
                  <a:lnTo>
                    <a:pt x="202820" y="9425"/>
                  </a:lnTo>
                  <a:lnTo>
                    <a:pt x="204373" y="9299"/>
                  </a:lnTo>
                  <a:lnTo>
                    <a:pt x="205149" y="9245"/>
                  </a:lnTo>
                  <a:lnTo>
                    <a:pt x="205944" y="9226"/>
                  </a:lnTo>
                  <a:cubicBezTo>
                    <a:pt x="206467" y="9226"/>
                    <a:pt x="206991" y="9208"/>
                    <a:pt x="207515" y="9208"/>
                  </a:cubicBezTo>
                  <a:close/>
                  <a:moveTo>
                    <a:pt x="207641" y="0"/>
                  </a:moveTo>
                  <a:cubicBezTo>
                    <a:pt x="206973" y="0"/>
                    <a:pt x="206305" y="18"/>
                    <a:pt x="205637" y="18"/>
                  </a:cubicBezTo>
                  <a:cubicBezTo>
                    <a:pt x="205312" y="36"/>
                    <a:pt x="204969" y="18"/>
                    <a:pt x="204626" y="54"/>
                  </a:cubicBezTo>
                  <a:lnTo>
                    <a:pt x="203633" y="126"/>
                  </a:lnTo>
                  <a:lnTo>
                    <a:pt x="202639" y="199"/>
                  </a:lnTo>
                  <a:cubicBezTo>
                    <a:pt x="202296" y="235"/>
                    <a:pt x="201971" y="235"/>
                    <a:pt x="201646" y="289"/>
                  </a:cubicBezTo>
                  <a:cubicBezTo>
                    <a:pt x="200328" y="488"/>
                    <a:pt x="198956" y="650"/>
                    <a:pt x="197764" y="903"/>
                  </a:cubicBezTo>
                  <a:cubicBezTo>
                    <a:pt x="196537" y="1119"/>
                    <a:pt x="195327" y="1372"/>
                    <a:pt x="194099" y="1625"/>
                  </a:cubicBezTo>
                  <a:cubicBezTo>
                    <a:pt x="193485" y="1751"/>
                    <a:pt x="192889" y="1896"/>
                    <a:pt x="192275" y="2022"/>
                  </a:cubicBezTo>
                  <a:cubicBezTo>
                    <a:pt x="191662" y="2167"/>
                    <a:pt x="191066" y="2293"/>
                    <a:pt x="190452" y="2456"/>
                  </a:cubicBezTo>
                  <a:lnTo>
                    <a:pt x="188646" y="2907"/>
                  </a:lnTo>
                  <a:lnTo>
                    <a:pt x="186841" y="3394"/>
                  </a:lnTo>
                  <a:lnTo>
                    <a:pt x="185938" y="3629"/>
                  </a:lnTo>
                  <a:lnTo>
                    <a:pt x="185035" y="3900"/>
                  </a:lnTo>
                  <a:lnTo>
                    <a:pt x="183248" y="4424"/>
                  </a:lnTo>
                  <a:lnTo>
                    <a:pt x="181460" y="4983"/>
                  </a:lnTo>
                  <a:lnTo>
                    <a:pt x="180575" y="5272"/>
                  </a:lnTo>
                  <a:lnTo>
                    <a:pt x="179691" y="5579"/>
                  </a:lnTo>
                  <a:lnTo>
                    <a:pt x="177921" y="6175"/>
                  </a:lnTo>
                  <a:lnTo>
                    <a:pt x="176170" y="6825"/>
                  </a:lnTo>
                  <a:lnTo>
                    <a:pt x="175285" y="7150"/>
                  </a:lnTo>
                  <a:lnTo>
                    <a:pt x="174418" y="7493"/>
                  </a:lnTo>
                  <a:lnTo>
                    <a:pt x="172685" y="8197"/>
                  </a:lnTo>
                  <a:lnTo>
                    <a:pt x="170952" y="8938"/>
                  </a:lnTo>
                  <a:lnTo>
                    <a:pt x="170085" y="9299"/>
                  </a:lnTo>
                  <a:lnTo>
                    <a:pt x="169236" y="9696"/>
                  </a:lnTo>
                  <a:lnTo>
                    <a:pt x="167521" y="10472"/>
                  </a:lnTo>
                  <a:lnTo>
                    <a:pt x="165842" y="11303"/>
                  </a:lnTo>
                  <a:lnTo>
                    <a:pt x="164993" y="11718"/>
                  </a:lnTo>
                  <a:lnTo>
                    <a:pt x="164163" y="12170"/>
                  </a:lnTo>
                  <a:lnTo>
                    <a:pt x="162502" y="13072"/>
                  </a:lnTo>
                  <a:lnTo>
                    <a:pt x="160859" y="13993"/>
                  </a:lnTo>
                  <a:lnTo>
                    <a:pt x="160028" y="14463"/>
                  </a:lnTo>
                  <a:lnTo>
                    <a:pt x="159234" y="14950"/>
                  </a:lnTo>
                  <a:lnTo>
                    <a:pt x="157608" y="15943"/>
                  </a:lnTo>
                  <a:lnTo>
                    <a:pt x="156038" y="16990"/>
                  </a:lnTo>
                  <a:lnTo>
                    <a:pt x="155243" y="17514"/>
                  </a:lnTo>
                  <a:lnTo>
                    <a:pt x="154467" y="18074"/>
                  </a:lnTo>
                  <a:lnTo>
                    <a:pt x="152914" y="19175"/>
                  </a:lnTo>
                  <a:lnTo>
                    <a:pt x="151397" y="20331"/>
                  </a:lnTo>
                  <a:cubicBezTo>
                    <a:pt x="151145" y="20529"/>
                    <a:pt x="150892" y="20728"/>
                    <a:pt x="150657" y="20927"/>
                  </a:cubicBezTo>
                  <a:lnTo>
                    <a:pt x="149917" y="21540"/>
                  </a:lnTo>
                  <a:cubicBezTo>
                    <a:pt x="147931" y="23165"/>
                    <a:pt x="146053" y="24899"/>
                    <a:pt x="144265" y="26759"/>
                  </a:cubicBezTo>
                  <a:cubicBezTo>
                    <a:pt x="143399" y="27697"/>
                    <a:pt x="142514" y="28618"/>
                    <a:pt x="141701" y="29629"/>
                  </a:cubicBezTo>
                  <a:lnTo>
                    <a:pt x="141069" y="30370"/>
                  </a:lnTo>
                  <a:lnTo>
                    <a:pt x="140762" y="30749"/>
                  </a:lnTo>
                  <a:lnTo>
                    <a:pt x="140474" y="31128"/>
                  </a:lnTo>
                  <a:lnTo>
                    <a:pt x="139282" y="32681"/>
                  </a:lnTo>
                  <a:cubicBezTo>
                    <a:pt x="137747" y="34775"/>
                    <a:pt x="136375" y="36996"/>
                    <a:pt x="135147" y="39307"/>
                  </a:cubicBezTo>
                  <a:lnTo>
                    <a:pt x="134696" y="40156"/>
                  </a:lnTo>
                  <a:cubicBezTo>
                    <a:pt x="134551" y="40445"/>
                    <a:pt x="134425" y="40752"/>
                    <a:pt x="134280" y="41041"/>
                  </a:cubicBezTo>
                  <a:lnTo>
                    <a:pt x="133450" y="42828"/>
                  </a:lnTo>
                  <a:cubicBezTo>
                    <a:pt x="133197" y="43424"/>
                    <a:pt x="132962" y="44038"/>
                    <a:pt x="132728" y="44634"/>
                  </a:cubicBezTo>
                  <a:lnTo>
                    <a:pt x="132367" y="45536"/>
                  </a:lnTo>
                  <a:cubicBezTo>
                    <a:pt x="132258" y="45843"/>
                    <a:pt x="132150" y="46150"/>
                    <a:pt x="132042" y="46475"/>
                  </a:cubicBezTo>
                  <a:lnTo>
                    <a:pt x="131428" y="48335"/>
                  </a:lnTo>
                  <a:cubicBezTo>
                    <a:pt x="131247" y="48949"/>
                    <a:pt x="131085" y="49581"/>
                    <a:pt x="130922" y="50213"/>
                  </a:cubicBezTo>
                  <a:lnTo>
                    <a:pt x="130669" y="51152"/>
                  </a:lnTo>
                  <a:cubicBezTo>
                    <a:pt x="130579" y="51477"/>
                    <a:pt x="130507" y="51802"/>
                    <a:pt x="130435" y="52109"/>
                  </a:cubicBezTo>
                  <a:lnTo>
                    <a:pt x="130236" y="53066"/>
                  </a:lnTo>
                  <a:lnTo>
                    <a:pt x="130055" y="54023"/>
                  </a:lnTo>
                  <a:cubicBezTo>
                    <a:pt x="129604" y="56550"/>
                    <a:pt x="129297" y="59042"/>
                    <a:pt x="129080" y="61462"/>
                  </a:cubicBezTo>
                  <a:cubicBezTo>
                    <a:pt x="128629" y="66319"/>
                    <a:pt x="128340" y="70905"/>
                    <a:pt x="127455" y="75112"/>
                  </a:cubicBezTo>
                  <a:cubicBezTo>
                    <a:pt x="126571" y="79301"/>
                    <a:pt x="125000" y="83291"/>
                    <a:pt x="122833" y="86956"/>
                  </a:cubicBezTo>
                  <a:cubicBezTo>
                    <a:pt x="120576" y="90676"/>
                    <a:pt x="117832" y="94052"/>
                    <a:pt x="114672" y="97031"/>
                  </a:cubicBezTo>
                  <a:cubicBezTo>
                    <a:pt x="113065" y="98548"/>
                    <a:pt x="111386" y="99992"/>
                    <a:pt x="109616" y="101328"/>
                  </a:cubicBezTo>
                  <a:cubicBezTo>
                    <a:pt x="109183" y="101653"/>
                    <a:pt x="108732" y="101997"/>
                    <a:pt x="108280" y="102322"/>
                  </a:cubicBezTo>
                  <a:lnTo>
                    <a:pt x="106926" y="103297"/>
                  </a:lnTo>
                  <a:lnTo>
                    <a:pt x="105536" y="104217"/>
                  </a:lnTo>
                  <a:cubicBezTo>
                    <a:pt x="105084" y="104542"/>
                    <a:pt x="104597" y="104831"/>
                    <a:pt x="104127" y="105120"/>
                  </a:cubicBezTo>
                  <a:cubicBezTo>
                    <a:pt x="102232" y="106312"/>
                    <a:pt x="100282" y="107449"/>
                    <a:pt x="98277" y="108479"/>
                  </a:cubicBezTo>
                  <a:cubicBezTo>
                    <a:pt x="96255" y="109526"/>
                    <a:pt x="94215" y="110483"/>
                    <a:pt x="92138" y="111404"/>
                  </a:cubicBezTo>
                  <a:cubicBezTo>
                    <a:pt x="90062" y="112306"/>
                    <a:pt x="87949" y="113137"/>
                    <a:pt x="85801" y="113913"/>
                  </a:cubicBezTo>
                  <a:lnTo>
                    <a:pt x="85006" y="114202"/>
                  </a:lnTo>
                  <a:lnTo>
                    <a:pt x="84194" y="114491"/>
                  </a:lnTo>
                  <a:cubicBezTo>
                    <a:pt x="83652" y="114672"/>
                    <a:pt x="83111" y="114852"/>
                    <a:pt x="82569" y="115033"/>
                  </a:cubicBezTo>
                  <a:lnTo>
                    <a:pt x="80944" y="115556"/>
                  </a:lnTo>
                  <a:lnTo>
                    <a:pt x="79283" y="116062"/>
                  </a:lnTo>
                  <a:cubicBezTo>
                    <a:pt x="74859" y="117398"/>
                    <a:pt x="70327" y="118590"/>
                    <a:pt x="65759" y="119781"/>
                  </a:cubicBezTo>
                  <a:cubicBezTo>
                    <a:pt x="61191" y="120991"/>
                    <a:pt x="56569" y="122183"/>
                    <a:pt x="51928" y="123555"/>
                  </a:cubicBezTo>
                  <a:cubicBezTo>
                    <a:pt x="47234" y="124909"/>
                    <a:pt x="42612" y="126516"/>
                    <a:pt x="38098" y="128358"/>
                  </a:cubicBezTo>
                  <a:cubicBezTo>
                    <a:pt x="37520" y="128575"/>
                    <a:pt x="36960" y="128845"/>
                    <a:pt x="36382" y="129098"/>
                  </a:cubicBezTo>
                  <a:lnTo>
                    <a:pt x="34685" y="129838"/>
                  </a:lnTo>
                  <a:lnTo>
                    <a:pt x="34270" y="130037"/>
                  </a:lnTo>
                  <a:lnTo>
                    <a:pt x="33836" y="130236"/>
                  </a:lnTo>
                  <a:lnTo>
                    <a:pt x="33006" y="130651"/>
                  </a:lnTo>
                  <a:lnTo>
                    <a:pt x="31327" y="131463"/>
                  </a:lnTo>
                  <a:cubicBezTo>
                    <a:pt x="31038" y="131608"/>
                    <a:pt x="30767" y="131752"/>
                    <a:pt x="30496" y="131897"/>
                  </a:cubicBezTo>
                  <a:lnTo>
                    <a:pt x="29666" y="132348"/>
                  </a:lnTo>
                  <a:lnTo>
                    <a:pt x="28022" y="133251"/>
                  </a:lnTo>
                  <a:cubicBezTo>
                    <a:pt x="27481" y="133558"/>
                    <a:pt x="26921" y="133901"/>
                    <a:pt x="26379" y="134226"/>
                  </a:cubicBezTo>
                  <a:lnTo>
                    <a:pt x="25567" y="134732"/>
                  </a:lnTo>
                  <a:cubicBezTo>
                    <a:pt x="25296" y="134894"/>
                    <a:pt x="25025" y="135093"/>
                    <a:pt x="24754" y="135255"/>
                  </a:cubicBezTo>
                  <a:lnTo>
                    <a:pt x="23184" y="136338"/>
                  </a:lnTo>
                  <a:lnTo>
                    <a:pt x="21631" y="137458"/>
                  </a:lnTo>
                  <a:cubicBezTo>
                    <a:pt x="21125" y="137819"/>
                    <a:pt x="20620" y="138234"/>
                    <a:pt x="20132" y="138632"/>
                  </a:cubicBezTo>
                  <a:lnTo>
                    <a:pt x="19392" y="139227"/>
                  </a:lnTo>
                  <a:cubicBezTo>
                    <a:pt x="19139" y="139426"/>
                    <a:pt x="18868" y="139625"/>
                    <a:pt x="18652" y="139841"/>
                  </a:cubicBezTo>
                  <a:lnTo>
                    <a:pt x="17207" y="141123"/>
                  </a:lnTo>
                  <a:lnTo>
                    <a:pt x="16864" y="141430"/>
                  </a:lnTo>
                  <a:lnTo>
                    <a:pt x="16503" y="141773"/>
                  </a:lnTo>
                  <a:lnTo>
                    <a:pt x="15817" y="142423"/>
                  </a:lnTo>
                  <a:cubicBezTo>
                    <a:pt x="14878" y="143290"/>
                    <a:pt x="14029" y="144229"/>
                    <a:pt x="13145" y="145168"/>
                  </a:cubicBezTo>
                  <a:cubicBezTo>
                    <a:pt x="9714" y="148977"/>
                    <a:pt x="6699" y="153202"/>
                    <a:pt x="4460" y="157951"/>
                  </a:cubicBezTo>
                  <a:lnTo>
                    <a:pt x="4243" y="158403"/>
                  </a:lnTo>
                  <a:lnTo>
                    <a:pt x="4135" y="158637"/>
                  </a:lnTo>
                  <a:cubicBezTo>
                    <a:pt x="4081" y="158746"/>
                    <a:pt x="4044" y="158818"/>
                    <a:pt x="3990" y="158944"/>
                  </a:cubicBezTo>
                  <a:cubicBezTo>
                    <a:pt x="3774" y="159468"/>
                    <a:pt x="3593" y="159973"/>
                    <a:pt x="3394" y="160497"/>
                  </a:cubicBezTo>
                  <a:lnTo>
                    <a:pt x="2799" y="162032"/>
                  </a:lnTo>
                  <a:lnTo>
                    <a:pt x="2510" y="162808"/>
                  </a:lnTo>
                  <a:cubicBezTo>
                    <a:pt x="2401" y="163061"/>
                    <a:pt x="2311" y="163314"/>
                    <a:pt x="2239" y="163566"/>
                  </a:cubicBezTo>
                  <a:lnTo>
                    <a:pt x="1372" y="166618"/>
                  </a:lnTo>
                  <a:lnTo>
                    <a:pt x="1156" y="167376"/>
                  </a:lnTo>
                  <a:lnTo>
                    <a:pt x="939" y="168153"/>
                  </a:lnTo>
                  <a:lnTo>
                    <a:pt x="524" y="169705"/>
                  </a:lnTo>
                  <a:lnTo>
                    <a:pt x="90" y="171276"/>
                  </a:lnTo>
                  <a:lnTo>
                    <a:pt x="36" y="171457"/>
                  </a:lnTo>
                  <a:cubicBezTo>
                    <a:pt x="36" y="171529"/>
                    <a:pt x="0" y="171601"/>
                    <a:pt x="0" y="171637"/>
                  </a:cubicBezTo>
                  <a:lnTo>
                    <a:pt x="397" y="171673"/>
                  </a:lnTo>
                  <a:lnTo>
                    <a:pt x="1156" y="171710"/>
                  </a:lnTo>
                  <a:lnTo>
                    <a:pt x="4261" y="171908"/>
                  </a:lnTo>
                  <a:lnTo>
                    <a:pt x="5814" y="171998"/>
                  </a:lnTo>
                  <a:cubicBezTo>
                    <a:pt x="6049" y="172016"/>
                    <a:pt x="6356" y="172016"/>
                    <a:pt x="6626" y="172016"/>
                  </a:cubicBezTo>
                  <a:lnTo>
                    <a:pt x="10833" y="172016"/>
                  </a:lnTo>
                  <a:lnTo>
                    <a:pt x="40210" y="172053"/>
                  </a:lnTo>
                  <a:lnTo>
                    <a:pt x="97501" y="172107"/>
                  </a:lnTo>
                  <a:lnTo>
                    <a:pt x="24375" y="171836"/>
                  </a:lnTo>
                  <a:lnTo>
                    <a:pt x="15347" y="171818"/>
                  </a:lnTo>
                  <a:lnTo>
                    <a:pt x="9263" y="171800"/>
                  </a:lnTo>
                  <a:lnTo>
                    <a:pt x="6139" y="171800"/>
                  </a:lnTo>
                  <a:lnTo>
                    <a:pt x="5164" y="171746"/>
                  </a:lnTo>
                  <a:lnTo>
                    <a:pt x="1300" y="171529"/>
                  </a:lnTo>
                  <a:lnTo>
                    <a:pt x="343" y="171475"/>
                  </a:lnTo>
                  <a:lnTo>
                    <a:pt x="217" y="171475"/>
                  </a:lnTo>
                  <a:cubicBezTo>
                    <a:pt x="163" y="171475"/>
                    <a:pt x="217" y="171403"/>
                    <a:pt x="217" y="171366"/>
                  </a:cubicBezTo>
                  <a:lnTo>
                    <a:pt x="289" y="171132"/>
                  </a:lnTo>
                  <a:lnTo>
                    <a:pt x="415" y="170644"/>
                  </a:lnTo>
                  <a:lnTo>
                    <a:pt x="957" y="168712"/>
                  </a:lnTo>
                  <a:cubicBezTo>
                    <a:pt x="1300" y="167394"/>
                    <a:pt x="1661" y="166148"/>
                    <a:pt x="2022" y="164885"/>
                  </a:cubicBezTo>
                  <a:lnTo>
                    <a:pt x="2293" y="163946"/>
                  </a:lnTo>
                  <a:lnTo>
                    <a:pt x="2438" y="163476"/>
                  </a:lnTo>
                  <a:cubicBezTo>
                    <a:pt x="2456" y="163404"/>
                    <a:pt x="2474" y="163332"/>
                    <a:pt x="2510" y="163241"/>
                  </a:cubicBezTo>
                  <a:lnTo>
                    <a:pt x="2600" y="163007"/>
                  </a:lnTo>
                  <a:lnTo>
                    <a:pt x="3340" y="161093"/>
                  </a:lnTo>
                  <a:lnTo>
                    <a:pt x="4063" y="159179"/>
                  </a:lnTo>
                  <a:cubicBezTo>
                    <a:pt x="4099" y="159107"/>
                    <a:pt x="4135" y="159016"/>
                    <a:pt x="4171" y="158944"/>
                  </a:cubicBezTo>
                  <a:lnTo>
                    <a:pt x="4261" y="158764"/>
                  </a:lnTo>
                  <a:lnTo>
                    <a:pt x="4406" y="158457"/>
                  </a:lnTo>
                  <a:lnTo>
                    <a:pt x="4676" y="157897"/>
                  </a:lnTo>
                  <a:cubicBezTo>
                    <a:pt x="6121" y="154954"/>
                    <a:pt x="7818" y="152155"/>
                    <a:pt x="9786" y="149537"/>
                  </a:cubicBezTo>
                  <a:cubicBezTo>
                    <a:pt x="11718" y="146955"/>
                    <a:pt x="13885" y="144536"/>
                    <a:pt x="16214" y="142315"/>
                  </a:cubicBezTo>
                  <a:cubicBezTo>
                    <a:pt x="18543" y="140094"/>
                    <a:pt x="21053" y="138072"/>
                    <a:pt x="23689" y="136230"/>
                  </a:cubicBezTo>
                  <a:cubicBezTo>
                    <a:pt x="24357" y="135797"/>
                    <a:pt x="25025" y="135345"/>
                    <a:pt x="25693" y="134912"/>
                  </a:cubicBezTo>
                  <a:lnTo>
                    <a:pt x="27770" y="133648"/>
                  </a:lnTo>
                  <a:cubicBezTo>
                    <a:pt x="28456" y="133269"/>
                    <a:pt x="29142" y="132908"/>
                    <a:pt x="29846" y="132529"/>
                  </a:cubicBezTo>
                  <a:lnTo>
                    <a:pt x="30875" y="131969"/>
                  </a:lnTo>
                  <a:cubicBezTo>
                    <a:pt x="31236" y="131770"/>
                    <a:pt x="31579" y="131608"/>
                    <a:pt x="31941" y="131445"/>
                  </a:cubicBezTo>
                  <a:lnTo>
                    <a:pt x="34053" y="130398"/>
                  </a:lnTo>
                  <a:cubicBezTo>
                    <a:pt x="34757" y="130073"/>
                    <a:pt x="35480" y="129766"/>
                    <a:pt x="36202" y="129441"/>
                  </a:cubicBezTo>
                  <a:cubicBezTo>
                    <a:pt x="37628" y="128791"/>
                    <a:pt x="39073" y="128250"/>
                    <a:pt x="40517" y="127672"/>
                  </a:cubicBezTo>
                  <a:cubicBezTo>
                    <a:pt x="40878" y="127527"/>
                    <a:pt x="41239" y="127383"/>
                    <a:pt x="41600" y="127256"/>
                  </a:cubicBezTo>
                  <a:lnTo>
                    <a:pt x="42684" y="126859"/>
                  </a:lnTo>
                  <a:lnTo>
                    <a:pt x="43785" y="126462"/>
                  </a:lnTo>
                  <a:lnTo>
                    <a:pt x="44327" y="126263"/>
                  </a:lnTo>
                  <a:lnTo>
                    <a:pt x="44887" y="126083"/>
                  </a:lnTo>
                  <a:cubicBezTo>
                    <a:pt x="46331" y="125595"/>
                    <a:pt x="47794" y="125090"/>
                    <a:pt x="49256" y="124656"/>
                  </a:cubicBezTo>
                  <a:cubicBezTo>
                    <a:pt x="52181" y="123736"/>
                    <a:pt x="55106" y="122923"/>
                    <a:pt x="58031" y="122129"/>
                  </a:cubicBezTo>
                  <a:cubicBezTo>
                    <a:pt x="63863" y="120558"/>
                    <a:pt x="69677" y="119113"/>
                    <a:pt x="75365" y="117524"/>
                  </a:cubicBezTo>
                  <a:cubicBezTo>
                    <a:pt x="76773" y="117127"/>
                    <a:pt x="78181" y="116712"/>
                    <a:pt x="79590" y="116279"/>
                  </a:cubicBezTo>
                  <a:cubicBezTo>
                    <a:pt x="81016" y="115863"/>
                    <a:pt x="82388" y="115430"/>
                    <a:pt x="83761" y="114961"/>
                  </a:cubicBezTo>
                  <a:cubicBezTo>
                    <a:pt x="86505" y="114040"/>
                    <a:pt x="89213" y="113011"/>
                    <a:pt x="91868" y="111855"/>
                  </a:cubicBezTo>
                  <a:cubicBezTo>
                    <a:pt x="97176" y="109616"/>
                    <a:pt x="102250" y="106854"/>
                    <a:pt x="107016" y="103640"/>
                  </a:cubicBezTo>
                  <a:cubicBezTo>
                    <a:pt x="111711" y="100408"/>
                    <a:pt x="116008" y="96616"/>
                    <a:pt x="119511" y="92283"/>
                  </a:cubicBezTo>
                  <a:cubicBezTo>
                    <a:pt x="121262" y="90134"/>
                    <a:pt x="122815" y="87805"/>
                    <a:pt x="124115" y="85367"/>
                  </a:cubicBezTo>
                  <a:cubicBezTo>
                    <a:pt x="125397" y="82930"/>
                    <a:pt x="126426" y="80366"/>
                    <a:pt x="127167" y="77712"/>
                  </a:cubicBezTo>
                  <a:cubicBezTo>
                    <a:pt x="127925" y="75076"/>
                    <a:pt x="128358" y="72295"/>
                    <a:pt x="128683" y="69370"/>
                  </a:cubicBezTo>
                  <a:cubicBezTo>
                    <a:pt x="129008" y="66445"/>
                    <a:pt x="129207" y="63412"/>
                    <a:pt x="129532" y="60252"/>
                  </a:cubicBezTo>
                  <a:cubicBezTo>
                    <a:pt x="129694" y="58663"/>
                    <a:pt x="129875" y="57074"/>
                    <a:pt x="130146" y="55449"/>
                  </a:cubicBezTo>
                  <a:cubicBezTo>
                    <a:pt x="130200" y="55052"/>
                    <a:pt x="130272" y="54637"/>
                    <a:pt x="130344" y="54239"/>
                  </a:cubicBezTo>
                  <a:lnTo>
                    <a:pt x="130579" y="53011"/>
                  </a:lnTo>
                  <a:cubicBezTo>
                    <a:pt x="130760" y="52199"/>
                    <a:pt x="130922" y="51368"/>
                    <a:pt x="131139" y="50556"/>
                  </a:cubicBezTo>
                  <a:lnTo>
                    <a:pt x="131482" y="49382"/>
                  </a:lnTo>
                  <a:cubicBezTo>
                    <a:pt x="131590" y="48967"/>
                    <a:pt x="131680" y="48570"/>
                    <a:pt x="131825" y="48173"/>
                  </a:cubicBezTo>
                  <a:lnTo>
                    <a:pt x="132619" y="45771"/>
                  </a:lnTo>
                  <a:lnTo>
                    <a:pt x="133540" y="43424"/>
                  </a:lnTo>
                  <a:cubicBezTo>
                    <a:pt x="133685" y="43027"/>
                    <a:pt x="133883" y="42648"/>
                    <a:pt x="134046" y="42268"/>
                  </a:cubicBezTo>
                  <a:lnTo>
                    <a:pt x="134587" y="41113"/>
                  </a:lnTo>
                  <a:lnTo>
                    <a:pt x="134587" y="41113"/>
                  </a:lnTo>
                  <a:cubicBezTo>
                    <a:pt x="134450" y="41577"/>
                    <a:pt x="134116" y="42502"/>
                    <a:pt x="134207" y="42502"/>
                  </a:cubicBezTo>
                  <a:cubicBezTo>
                    <a:pt x="134272" y="42502"/>
                    <a:pt x="134552" y="42032"/>
                    <a:pt x="135274" y="40589"/>
                  </a:cubicBezTo>
                  <a:lnTo>
                    <a:pt x="135274" y="40589"/>
                  </a:lnTo>
                  <a:cubicBezTo>
                    <a:pt x="133793" y="43641"/>
                    <a:pt x="132619" y="46836"/>
                    <a:pt x="131771" y="50123"/>
                  </a:cubicBezTo>
                  <a:lnTo>
                    <a:pt x="131446" y="51350"/>
                  </a:lnTo>
                  <a:cubicBezTo>
                    <a:pt x="131337" y="51748"/>
                    <a:pt x="131265" y="52163"/>
                    <a:pt x="131175" y="52578"/>
                  </a:cubicBezTo>
                  <a:lnTo>
                    <a:pt x="131049" y="53210"/>
                  </a:lnTo>
                  <a:lnTo>
                    <a:pt x="130940" y="53824"/>
                  </a:lnTo>
                  <a:cubicBezTo>
                    <a:pt x="130868" y="54221"/>
                    <a:pt x="130778" y="54637"/>
                    <a:pt x="130724" y="55052"/>
                  </a:cubicBezTo>
                  <a:cubicBezTo>
                    <a:pt x="130471" y="56695"/>
                    <a:pt x="130272" y="58302"/>
                    <a:pt x="130110" y="59909"/>
                  </a:cubicBezTo>
                  <a:cubicBezTo>
                    <a:pt x="129785" y="63105"/>
                    <a:pt x="129586" y="66210"/>
                    <a:pt x="129279" y="69189"/>
                  </a:cubicBezTo>
                  <a:cubicBezTo>
                    <a:pt x="129117" y="70688"/>
                    <a:pt x="128936" y="72169"/>
                    <a:pt x="128701" y="73595"/>
                  </a:cubicBezTo>
                  <a:cubicBezTo>
                    <a:pt x="128467" y="75021"/>
                    <a:pt x="128160" y="76412"/>
                    <a:pt x="127780" y="77802"/>
                  </a:cubicBezTo>
                  <a:cubicBezTo>
                    <a:pt x="127022" y="80528"/>
                    <a:pt x="125993" y="83183"/>
                    <a:pt x="124657" y="85692"/>
                  </a:cubicBezTo>
                  <a:cubicBezTo>
                    <a:pt x="123321" y="88220"/>
                    <a:pt x="121732" y="90621"/>
                    <a:pt x="119926" y="92824"/>
                  </a:cubicBezTo>
                  <a:cubicBezTo>
                    <a:pt x="118103" y="95081"/>
                    <a:pt x="116098" y="97158"/>
                    <a:pt x="113932" y="99090"/>
                  </a:cubicBezTo>
                  <a:cubicBezTo>
                    <a:pt x="111747" y="101022"/>
                    <a:pt x="109436" y="102809"/>
                    <a:pt x="107016" y="104434"/>
                  </a:cubicBezTo>
                  <a:cubicBezTo>
                    <a:pt x="102123" y="107720"/>
                    <a:pt x="96905" y="110501"/>
                    <a:pt x="91470" y="112758"/>
                  </a:cubicBezTo>
                  <a:cubicBezTo>
                    <a:pt x="88744" y="113913"/>
                    <a:pt x="85963" y="114942"/>
                    <a:pt x="83147" y="115863"/>
                  </a:cubicBezTo>
                  <a:cubicBezTo>
                    <a:pt x="80348" y="116766"/>
                    <a:pt x="77441" y="117597"/>
                    <a:pt x="74552" y="118409"/>
                  </a:cubicBezTo>
                  <a:cubicBezTo>
                    <a:pt x="68738" y="119998"/>
                    <a:pt x="62834" y="121424"/>
                    <a:pt x="56894" y="123049"/>
                  </a:cubicBezTo>
                  <a:lnTo>
                    <a:pt x="54673" y="123663"/>
                  </a:lnTo>
                  <a:lnTo>
                    <a:pt x="52452" y="124295"/>
                  </a:lnTo>
                  <a:lnTo>
                    <a:pt x="51332" y="124620"/>
                  </a:lnTo>
                  <a:lnTo>
                    <a:pt x="50231" y="124963"/>
                  </a:lnTo>
                  <a:lnTo>
                    <a:pt x="47992" y="125631"/>
                  </a:lnTo>
                  <a:lnTo>
                    <a:pt x="45771" y="126372"/>
                  </a:lnTo>
                  <a:lnTo>
                    <a:pt x="44670" y="126733"/>
                  </a:lnTo>
                  <a:cubicBezTo>
                    <a:pt x="44309" y="126859"/>
                    <a:pt x="43930" y="127004"/>
                    <a:pt x="43568" y="127130"/>
                  </a:cubicBezTo>
                  <a:lnTo>
                    <a:pt x="41366" y="127925"/>
                  </a:lnTo>
                  <a:cubicBezTo>
                    <a:pt x="40625" y="128195"/>
                    <a:pt x="39903" y="128502"/>
                    <a:pt x="39163" y="128791"/>
                  </a:cubicBezTo>
                  <a:lnTo>
                    <a:pt x="38061" y="129225"/>
                  </a:lnTo>
                  <a:cubicBezTo>
                    <a:pt x="37700" y="129369"/>
                    <a:pt x="37339" y="129531"/>
                    <a:pt x="36978" y="129694"/>
                  </a:cubicBezTo>
                  <a:lnTo>
                    <a:pt x="34811" y="130633"/>
                  </a:lnTo>
                  <a:cubicBezTo>
                    <a:pt x="34089" y="130958"/>
                    <a:pt x="33385" y="131319"/>
                    <a:pt x="32663" y="131662"/>
                  </a:cubicBezTo>
                  <a:cubicBezTo>
                    <a:pt x="31959" y="132005"/>
                    <a:pt x="31236" y="132348"/>
                    <a:pt x="30550" y="132727"/>
                  </a:cubicBezTo>
                  <a:lnTo>
                    <a:pt x="28438" y="133865"/>
                  </a:lnTo>
                  <a:cubicBezTo>
                    <a:pt x="28095" y="134045"/>
                    <a:pt x="27752" y="134262"/>
                    <a:pt x="27391" y="134479"/>
                  </a:cubicBezTo>
                  <a:lnTo>
                    <a:pt x="26361" y="135093"/>
                  </a:lnTo>
                  <a:lnTo>
                    <a:pt x="25838" y="135418"/>
                  </a:lnTo>
                  <a:lnTo>
                    <a:pt x="25332" y="135761"/>
                  </a:lnTo>
                  <a:lnTo>
                    <a:pt x="24321" y="136429"/>
                  </a:lnTo>
                  <a:cubicBezTo>
                    <a:pt x="23635" y="136862"/>
                    <a:pt x="22985" y="137368"/>
                    <a:pt x="22335" y="137837"/>
                  </a:cubicBezTo>
                  <a:cubicBezTo>
                    <a:pt x="19735" y="139751"/>
                    <a:pt x="17279" y="141882"/>
                    <a:pt x="15004" y="144193"/>
                  </a:cubicBezTo>
                  <a:cubicBezTo>
                    <a:pt x="14445" y="144789"/>
                    <a:pt x="13885" y="145366"/>
                    <a:pt x="13343" y="145980"/>
                  </a:cubicBezTo>
                  <a:lnTo>
                    <a:pt x="11736" y="147822"/>
                  </a:lnTo>
                  <a:lnTo>
                    <a:pt x="10220" y="149754"/>
                  </a:lnTo>
                  <a:cubicBezTo>
                    <a:pt x="9732" y="150386"/>
                    <a:pt x="9263" y="151072"/>
                    <a:pt x="8793" y="151740"/>
                  </a:cubicBezTo>
                  <a:cubicBezTo>
                    <a:pt x="7872" y="153094"/>
                    <a:pt x="6988" y="154484"/>
                    <a:pt x="6211" y="155947"/>
                  </a:cubicBezTo>
                  <a:lnTo>
                    <a:pt x="5904" y="156489"/>
                  </a:lnTo>
                  <a:lnTo>
                    <a:pt x="5760" y="156759"/>
                  </a:lnTo>
                  <a:lnTo>
                    <a:pt x="5615" y="157030"/>
                  </a:lnTo>
                  <a:lnTo>
                    <a:pt x="5074" y="158168"/>
                  </a:lnTo>
                  <a:lnTo>
                    <a:pt x="4803" y="158728"/>
                  </a:lnTo>
                  <a:lnTo>
                    <a:pt x="4640" y="159053"/>
                  </a:lnTo>
                  <a:lnTo>
                    <a:pt x="4586" y="159143"/>
                  </a:lnTo>
                  <a:lnTo>
                    <a:pt x="4532" y="159251"/>
                  </a:lnTo>
                  <a:cubicBezTo>
                    <a:pt x="4514" y="159323"/>
                    <a:pt x="4478" y="159414"/>
                    <a:pt x="4442" y="159486"/>
                  </a:cubicBezTo>
                  <a:lnTo>
                    <a:pt x="3738" y="161346"/>
                  </a:lnTo>
                  <a:lnTo>
                    <a:pt x="3015" y="163205"/>
                  </a:lnTo>
                  <a:cubicBezTo>
                    <a:pt x="2817" y="163819"/>
                    <a:pt x="2654" y="164415"/>
                    <a:pt x="2474" y="165029"/>
                  </a:cubicBezTo>
                  <a:lnTo>
                    <a:pt x="1932" y="166871"/>
                  </a:lnTo>
                  <a:cubicBezTo>
                    <a:pt x="1751" y="167485"/>
                    <a:pt x="1589" y="168116"/>
                    <a:pt x="1426" y="168748"/>
                  </a:cubicBezTo>
                  <a:lnTo>
                    <a:pt x="903" y="170626"/>
                  </a:lnTo>
                  <a:lnTo>
                    <a:pt x="776" y="171096"/>
                  </a:lnTo>
                  <a:cubicBezTo>
                    <a:pt x="776" y="171114"/>
                    <a:pt x="849" y="171114"/>
                    <a:pt x="867" y="171114"/>
                  </a:cubicBezTo>
                  <a:lnTo>
                    <a:pt x="993" y="171114"/>
                  </a:lnTo>
                  <a:lnTo>
                    <a:pt x="1210" y="171132"/>
                  </a:lnTo>
                  <a:lnTo>
                    <a:pt x="2149" y="171186"/>
                  </a:lnTo>
                  <a:lnTo>
                    <a:pt x="5904" y="171403"/>
                  </a:lnTo>
                  <a:cubicBezTo>
                    <a:pt x="6518" y="171439"/>
                    <a:pt x="7204" y="171439"/>
                    <a:pt x="7890" y="171439"/>
                  </a:cubicBezTo>
                  <a:lnTo>
                    <a:pt x="18002" y="171439"/>
                  </a:lnTo>
                  <a:lnTo>
                    <a:pt x="27174" y="171457"/>
                  </a:lnTo>
                  <a:cubicBezTo>
                    <a:pt x="36149" y="171477"/>
                    <a:pt x="45150" y="171489"/>
                    <a:pt x="54190" y="171489"/>
                  </a:cubicBezTo>
                  <a:cubicBezTo>
                    <a:pt x="69847" y="171489"/>
                    <a:pt x="85618" y="171451"/>
                    <a:pt x="101563" y="171348"/>
                  </a:cubicBezTo>
                  <a:lnTo>
                    <a:pt x="101563" y="172161"/>
                  </a:lnTo>
                  <a:cubicBezTo>
                    <a:pt x="136917" y="172251"/>
                    <a:pt x="172667" y="172378"/>
                    <a:pt x="208833" y="172576"/>
                  </a:cubicBezTo>
                  <a:cubicBezTo>
                    <a:pt x="223873" y="172576"/>
                    <a:pt x="236783" y="172179"/>
                    <a:pt x="247580" y="171710"/>
                  </a:cubicBezTo>
                  <a:cubicBezTo>
                    <a:pt x="194135" y="171005"/>
                    <a:pt x="138181" y="170680"/>
                    <a:pt x="81702" y="170500"/>
                  </a:cubicBezTo>
                  <a:lnTo>
                    <a:pt x="39271" y="170373"/>
                  </a:lnTo>
                  <a:lnTo>
                    <a:pt x="18020" y="170337"/>
                  </a:lnTo>
                  <a:lnTo>
                    <a:pt x="12711" y="170319"/>
                  </a:lnTo>
                  <a:lnTo>
                    <a:pt x="8631" y="170319"/>
                  </a:lnTo>
                  <a:cubicBezTo>
                    <a:pt x="8508" y="170321"/>
                    <a:pt x="8386" y="170322"/>
                    <a:pt x="8265" y="170322"/>
                  </a:cubicBezTo>
                  <a:cubicBezTo>
                    <a:pt x="7019" y="170322"/>
                    <a:pt x="5879" y="170242"/>
                    <a:pt x="4694" y="170193"/>
                  </a:cubicBezTo>
                  <a:lnTo>
                    <a:pt x="2763" y="170121"/>
                  </a:lnTo>
                  <a:lnTo>
                    <a:pt x="2275" y="170085"/>
                  </a:lnTo>
                  <a:cubicBezTo>
                    <a:pt x="2265" y="170085"/>
                    <a:pt x="2231" y="170096"/>
                    <a:pt x="2207" y="170096"/>
                  </a:cubicBezTo>
                  <a:cubicBezTo>
                    <a:pt x="2189" y="170096"/>
                    <a:pt x="2177" y="170090"/>
                    <a:pt x="2185" y="170066"/>
                  </a:cubicBezTo>
                  <a:lnTo>
                    <a:pt x="2221" y="169940"/>
                  </a:lnTo>
                  <a:lnTo>
                    <a:pt x="2293" y="169705"/>
                  </a:lnTo>
                  <a:lnTo>
                    <a:pt x="2546" y="168748"/>
                  </a:lnTo>
                  <a:lnTo>
                    <a:pt x="3069" y="166816"/>
                  </a:lnTo>
                  <a:cubicBezTo>
                    <a:pt x="3250" y="166185"/>
                    <a:pt x="3431" y="165571"/>
                    <a:pt x="3629" y="164939"/>
                  </a:cubicBezTo>
                  <a:cubicBezTo>
                    <a:pt x="3810" y="164307"/>
                    <a:pt x="3990" y="163693"/>
                    <a:pt x="4207" y="163061"/>
                  </a:cubicBezTo>
                  <a:lnTo>
                    <a:pt x="4947" y="161183"/>
                  </a:lnTo>
                  <a:lnTo>
                    <a:pt x="5308" y="160244"/>
                  </a:lnTo>
                  <a:lnTo>
                    <a:pt x="5489" y="159775"/>
                  </a:lnTo>
                  <a:cubicBezTo>
                    <a:pt x="5525" y="159684"/>
                    <a:pt x="5561" y="159612"/>
                    <a:pt x="5597" y="159540"/>
                  </a:cubicBezTo>
                  <a:lnTo>
                    <a:pt x="5688" y="159341"/>
                  </a:lnTo>
                  <a:lnTo>
                    <a:pt x="6301" y="158059"/>
                  </a:lnTo>
                  <a:cubicBezTo>
                    <a:pt x="7981" y="154719"/>
                    <a:pt x="10021" y="151577"/>
                    <a:pt x="12386" y="148689"/>
                  </a:cubicBezTo>
                  <a:cubicBezTo>
                    <a:pt x="14733" y="145818"/>
                    <a:pt x="17352" y="143182"/>
                    <a:pt x="20186" y="140816"/>
                  </a:cubicBezTo>
                  <a:cubicBezTo>
                    <a:pt x="23021" y="138451"/>
                    <a:pt x="26072" y="136357"/>
                    <a:pt x="29304" y="134569"/>
                  </a:cubicBezTo>
                  <a:lnTo>
                    <a:pt x="31706" y="133269"/>
                  </a:lnTo>
                  <a:cubicBezTo>
                    <a:pt x="32518" y="132854"/>
                    <a:pt x="33331" y="132493"/>
                    <a:pt x="34143" y="132077"/>
                  </a:cubicBezTo>
                  <a:cubicBezTo>
                    <a:pt x="34956" y="131662"/>
                    <a:pt x="35805" y="131301"/>
                    <a:pt x="36617" y="130940"/>
                  </a:cubicBezTo>
                  <a:cubicBezTo>
                    <a:pt x="37430" y="130579"/>
                    <a:pt x="38260" y="130200"/>
                    <a:pt x="39091" y="129893"/>
                  </a:cubicBezTo>
                  <a:lnTo>
                    <a:pt x="41600" y="128881"/>
                  </a:lnTo>
                  <a:lnTo>
                    <a:pt x="44128" y="127979"/>
                  </a:lnTo>
                  <a:cubicBezTo>
                    <a:pt x="44977" y="127654"/>
                    <a:pt x="45825" y="127401"/>
                    <a:pt x="46674" y="127112"/>
                  </a:cubicBezTo>
                  <a:cubicBezTo>
                    <a:pt x="47523" y="126823"/>
                    <a:pt x="48371" y="126534"/>
                    <a:pt x="49220" y="126281"/>
                  </a:cubicBezTo>
                  <a:cubicBezTo>
                    <a:pt x="52614" y="125216"/>
                    <a:pt x="56027" y="124277"/>
                    <a:pt x="59421" y="123374"/>
                  </a:cubicBezTo>
                  <a:cubicBezTo>
                    <a:pt x="66210" y="121569"/>
                    <a:pt x="72981" y="119944"/>
                    <a:pt x="79554" y="117976"/>
                  </a:cubicBezTo>
                  <a:lnTo>
                    <a:pt x="79554" y="117976"/>
                  </a:lnTo>
                  <a:cubicBezTo>
                    <a:pt x="74010" y="119655"/>
                    <a:pt x="68251" y="121118"/>
                    <a:pt x="62383" y="122652"/>
                  </a:cubicBezTo>
                  <a:cubicBezTo>
                    <a:pt x="56514" y="124205"/>
                    <a:pt x="50538" y="125866"/>
                    <a:pt x="44598" y="127943"/>
                  </a:cubicBezTo>
                  <a:cubicBezTo>
                    <a:pt x="38675" y="130073"/>
                    <a:pt x="32771" y="132601"/>
                    <a:pt x="27228" y="136013"/>
                  </a:cubicBezTo>
                  <a:cubicBezTo>
                    <a:pt x="21649" y="139462"/>
                    <a:pt x="16683" y="143832"/>
                    <a:pt x="12531" y="148923"/>
                  </a:cubicBezTo>
                  <a:cubicBezTo>
                    <a:pt x="10436" y="151469"/>
                    <a:pt x="8613" y="154232"/>
                    <a:pt x="7060" y="157157"/>
                  </a:cubicBezTo>
                  <a:cubicBezTo>
                    <a:pt x="6681" y="157897"/>
                    <a:pt x="6338" y="158637"/>
                    <a:pt x="5958" y="159396"/>
                  </a:cubicBezTo>
                  <a:cubicBezTo>
                    <a:pt x="5904" y="159504"/>
                    <a:pt x="5850" y="159594"/>
                    <a:pt x="5796" y="159739"/>
                  </a:cubicBezTo>
                  <a:cubicBezTo>
                    <a:pt x="5742" y="159865"/>
                    <a:pt x="5688" y="160009"/>
                    <a:pt x="5633" y="160136"/>
                  </a:cubicBezTo>
                  <a:lnTo>
                    <a:pt x="5326" y="160948"/>
                  </a:lnTo>
                  <a:lnTo>
                    <a:pt x="4694" y="162555"/>
                  </a:lnTo>
                  <a:cubicBezTo>
                    <a:pt x="4478" y="163079"/>
                    <a:pt x="4297" y="163621"/>
                    <a:pt x="4153" y="164180"/>
                  </a:cubicBezTo>
                  <a:lnTo>
                    <a:pt x="3665" y="165787"/>
                  </a:lnTo>
                  <a:cubicBezTo>
                    <a:pt x="3485" y="166311"/>
                    <a:pt x="3340" y="166853"/>
                    <a:pt x="3196" y="167412"/>
                  </a:cubicBezTo>
                  <a:lnTo>
                    <a:pt x="2744" y="169055"/>
                  </a:lnTo>
                  <a:lnTo>
                    <a:pt x="2618" y="169489"/>
                  </a:lnTo>
                  <a:lnTo>
                    <a:pt x="2564" y="169687"/>
                  </a:lnTo>
                  <a:lnTo>
                    <a:pt x="2528" y="169796"/>
                  </a:lnTo>
                  <a:lnTo>
                    <a:pt x="2510" y="169850"/>
                  </a:lnTo>
                  <a:lnTo>
                    <a:pt x="2582" y="169850"/>
                  </a:lnTo>
                  <a:lnTo>
                    <a:pt x="3413" y="169886"/>
                  </a:lnTo>
                  <a:lnTo>
                    <a:pt x="5056" y="169940"/>
                  </a:lnTo>
                  <a:lnTo>
                    <a:pt x="6717" y="170012"/>
                  </a:lnTo>
                  <a:cubicBezTo>
                    <a:pt x="6988" y="170030"/>
                    <a:pt x="7258" y="170048"/>
                    <a:pt x="7547" y="170048"/>
                  </a:cubicBezTo>
                  <a:lnTo>
                    <a:pt x="14499" y="170048"/>
                  </a:lnTo>
                  <a:lnTo>
                    <a:pt x="23797" y="170066"/>
                  </a:lnTo>
                  <a:cubicBezTo>
                    <a:pt x="36166" y="170103"/>
                    <a:pt x="48317" y="170175"/>
                    <a:pt x="60053" y="170283"/>
                  </a:cubicBezTo>
                  <a:cubicBezTo>
                    <a:pt x="127112" y="170680"/>
                    <a:pt x="187455" y="170482"/>
                    <a:pt x="247815" y="171096"/>
                  </a:cubicBezTo>
                  <a:lnTo>
                    <a:pt x="257655" y="171222"/>
                  </a:lnTo>
                  <a:cubicBezTo>
                    <a:pt x="261935" y="170987"/>
                    <a:pt x="265762" y="170753"/>
                    <a:pt x="269175" y="170536"/>
                  </a:cubicBezTo>
                  <a:cubicBezTo>
                    <a:pt x="278330" y="169833"/>
                    <a:pt x="284365" y="168952"/>
                    <a:pt x="278708" y="168137"/>
                  </a:cubicBezTo>
                  <a:lnTo>
                    <a:pt x="278708" y="168137"/>
                  </a:lnTo>
                  <a:cubicBezTo>
                    <a:pt x="279685" y="164054"/>
                    <a:pt x="280710" y="145211"/>
                    <a:pt x="281236" y="117290"/>
                  </a:cubicBezTo>
                  <a:lnTo>
                    <a:pt x="282049" y="117290"/>
                  </a:lnTo>
                  <a:cubicBezTo>
                    <a:pt x="281834" y="146227"/>
                    <a:pt x="282324" y="151752"/>
                    <a:pt x="282979" y="151752"/>
                  </a:cubicBezTo>
                  <a:cubicBezTo>
                    <a:pt x="283384" y="151752"/>
                    <a:pt x="283852" y="149643"/>
                    <a:pt x="284257" y="149643"/>
                  </a:cubicBezTo>
                  <a:cubicBezTo>
                    <a:pt x="284411" y="149643"/>
                    <a:pt x="284556" y="149951"/>
                    <a:pt x="284685" y="150801"/>
                  </a:cubicBezTo>
                  <a:cubicBezTo>
                    <a:pt x="284685" y="124006"/>
                    <a:pt x="284901" y="97176"/>
                    <a:pt x="285497" y="70345"/>
                  </a:cubicBezTo>
                  <a:lnTo>
                    <a:pt x="285497" y="37520"/>
                  </a:lnTo>
                  <a:cubicBezTo>
                    <a:pt x="285244" y="37375"/>
                    <a:pt x="284974" y="37249"/>
                    <a:pt x="284721" y="37104"/>
                  </a:cubicBezTo>
                  <a:lnTo>
                    <a:pt x="279358" y="34342"/>
                  </a:lnTo>
                  <a:lnTo>
                    <a:pt x="277769" y="33511"/>
                  </a:lnTo>
                  <a:cubicBezTo>
                    <a:pt x="277517" y="33385"/>
                    <a:pt x="277246" y="33241"/>
                    <a:pt x="276975" y="33114"/>
                  </a:cubicBezTo>
                  <a:lnTo>
                    <a:pt x="276217" y="32681"/>
                  </a:lnTo>
                  <a:cubicBezTo>
                    <a:pt x="275169" y="32121"/>
                    <a:pt x="274158" y="31507"/>
                    <a:pt x="273147" y="30911"/>
                  </a:cubicBezTo>
                  <a:cubicBezTo>
                    <a:pt x="269067" y="28492"/>
                    <a:pt x="265040" y="25838"/>
                    <a:pt x="260978" y="23147"/>
                  </a:cubicBezTo>
                  <a:cubicBezTo>
                    <a:pt x="252871" y="17767"/>
                    <a:pt x="244655" y="12188"/>
                    <a:pt x="235591" y="7674"/>
                  </a:cubicBezTo>
                  <a:cubicBezTo>
                    <a:pt x="233334" y="6536"/>
                    <a:pt x="231005" y="5507"/>
                    <a:pt x="228622" y="4532"/>
                  </a:cubicBezTo>
                  <a:lnTo>
                    <a:pt x="226816" y="3846"/>
                  </a:lnTo>
                  <a:cubicBezTo>
                    <a:pt x="226220" y="3611"/>
                    <a:pt x="225606" y="3431"/>
                    <a:pt x="224992" y="3196"/>
                  </a:cubicBezTo>
                  <a:cubicBezTo>
                    <a:pt x="223783" y="2763"/>
                    <a:pt x="222519" y="2419"/>
                    <a:pt x="221291" y="2040"/>
                  </a:cubicBezTo>
                  <a:lnTo>
                    <a:pt x="219395" y="1553"/>
                  </a:lnTo>
                  <a:cubicBezTo>
                    <a:pt x="219070" y="1481"/>
                    <a:pt x="218763" y="1390"/>
                    <a:pt x="218438" y="1318"/>
                  </a:cubicBezTo>
                  <a:lnTo>
                    <a:pt x="217463" y="1119"/>
                  </a:lnTo>
                  <a:lnTo>
                    <a:pt x="216506" y="921"/>
                  </a:lnTo>
                  <a:cubicBezTo>
                    <a:pt x="216181" y="867"/>
                    <a:pt x="215874" y="794"/>
                    <a:pt x="215531" y="740"/>
                  </a:cubicBezTo>
                  <a:lnTo>
                    <a:pt x="213581" y="451"/>
                  </a:lnTo>
                  <a:cubicBezTo>
                    <a:pt x="213419" y="415"/>
                    <a:pt x="213256" y="397"/>
                    <a:pt x="213094" y="379"/>
                  </a:cubicBezTo>
                  <a:lnTo>
                    <a:pt x="212606" y="325"/>
                  </a:lnTo>
                  <a:lnTo>
                    <a:pt x="211613" y="235"/>
                  </a:lnTo>
                  <a:cubicBezTo>
                    <a:pt x="210945" y="163"/>
                    <a:pt x="210295" y="90"/>
                    <a:pt x="209627" y="72"/>
                  </a:cubicBezTo>
                  <a:lnTo>
                    <a:pt x="2076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1" name="Google Shape;2151;p23"/>
          <p:cNvGrpSpPr/>
          <p:nvPr/>
        </p:nvGrpSpPr>
        <p:grpSpPr>
          <a:xfrm flipH="1" rot="-886103">
            <a:off x="-1619469" y="2965548"/>
            <a:ext cx="3942351" cy="3321204"/>
            <a:chOff x="238125" y="693075"/>
            <a:chExt cx="7137450" cy="4314425"/>
          </a:xfrm>
        </p:grpSpPr>
        <p:sp>
          <p:nvSpPr>
            <p:cNvPr id="2152" name="Google Shape;2152;p23"/>
            <p:cNvSpPr/>
            <p:nvPr/>
          </p:nvSpPr>
          <p:spPr>
            <a:xfrm>
              <a:off x="379850" y="806575"/>
              <a:ext cx="6881075" cy="4076325"/>
            </a:xfrm>
            <a:custGeom>
              <a:rect b="b" l="l" r="r" t="t"/>
              <a:pathLst>
                <a:path extrusionOk="0" h="163053" w="275243">
                  <a:moveTo>
                    <a:pt x="201254" y="0"/>
                  </a:moveTo>
                  <a:cubicBezTo>
                    <a:pt x="198902" y="0"/>
                    <a:pt x="196530" y="193"/>
                    <a:pt x="194136" y="606"/>
                  </a:cubicBezTo>
                  <a:cubicBezTo>
                    <a:pt x="167810" y="5138"/>
                    <a:pt x="136105" y="19221"/>
                    <a:pt x="129298" y="47821"/>
                  </a:cubicBezTo>
                  <a:cubicBezTo>
                    <a:pt x="127330" y="56163"/>
                    <a:pt x="127853" y="64956"/>
                    <a:pt x="125741" y="73262"/>
                  </a:cubicBezTo>
                  <a:cubicBezTo>
                    <a:pt x="120216" y="95037"/>
                    <a:pt x="98206" y="108452"/>
                    <a:pt x="76773" y="115169"/>
                  </a:cubicBezTo>
                  <a:cubicBezTo>
                    <a:pt x="59133" y="120694"/>
                    <a:pt x="40337" y="123457"/>
                    <a:pt x="24304" y="132665"/>
                  </a:cubicBezTo>
                  <a:cubicBezTo>
                    <a:pt x="12820" y="139255"/>
                    <a:pt x="2944" y="150594"/>
                    <a:pt x="1" y="163053"/>
                  </a:cubicBezTo>
                  <a:lnTo>
                    <a:pt x="275242" y="163053"/>
                  </a:lnTo>
                  <a:lnTo>
                    <a:pt x="275242" y="35778"/>
                  </a:lnTo>
                  <a:cubicBezTo>
                    <a:pt x="273220" y="34767"/>
                    <a:pt x="271198" y="33720"/>
                    <a:pt x="269211" y="32655"/>
                  </a:cubicBezTo>
                  <a:cubicBezTo>
                    <a:pt x="248547" y="21457"/>
                    <a:pt x="226060" y="0"/>
                    <a:pt x="2012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23"/>
            <p:cNvSpPr/>
            <p:nvPr/>
          </p:nvSpPr>
          <p:spPr>
            <a:xfrm>
              <a:off x="238125" y="693075"/>
              <a:ext cx="7137450" cy="4314425"/>
            </a:xfrm>
            <a:custGeom>
              <a:rect b="b" l="l" r="r" t="t"/>
              <a:pathLst>
                <a:path extrusionOk="0" h="172577" w="285498">
                  <a:moveTo>
                    <a:pt x="134633" y="40853"/>
                  </a:moveTo>
                  <a:cubicBezTo>
                    <a:pt x="134641" y="40853"/>
                    <a:pt x="134644" y="40862"/>
                    <a:pt x="134644" y="40880"/>
                  </a:cubicBezTo>
                  <a:lnTo>
                    <a:pt x="134644" y="40880"/>
                  </a:lnTo>
                  <a:cubicBezTo>
                    <a:pt x="134643" y="40866"/>
                    <a:pt x="134640" y="40859"/>
                    <a:pt x="134634" y="40859"/>
                  </a:cubicBezTo>
                  <a:cubicBezTo>
                    <a:pt x="134602" y="40859"/>
                    <a:pt x="134494" y="41022"/>
                    <a:pt x="134262" y="41456"/>
                  </a:cubicBezTo>
                  <a:cubicBezTo>
                    <a:pt x="134492" y="41016"/>
                    <a:pt x="134600" y="40853"/>
                    <a:pt x="134633" y="40853"/>
                  </a:cubicBezTo>
                  <a:close/>
                  <a:moveTo>
                    <a:pt x="42846" y="134659"/>
                  </a:moveTo>
                  <a:lnTo>
                    <a:pt x="40972" y="135394"/>
                  </a:lnTo>
                  <a:lnTo>
                    <a:pt x="40972" y="135394"/>
                  </a:lnTo>
                  <a:cubicBezTo>
                    <a:pt x="41594" y="135144"/>
                    <a:pt x="42219" y="134899"/>
                    <a:pt x="42846" y="134659"/>
                  </a:cubicBezTo>
                  <a:close/>
                  <a:moveTo>
                    <a:pt x="207515" y="9208"/>
                  </a:moveTo>
                  <a:lnTo>
                    <a:pt x="209103" y="9281"/>
                  </a:lnTo>
                  <a:cubicBezTo>
                    <a:pt x="209356" y="9281"/>
                    <a:pt x="209627" y="9281"/>
                    <a:pt x="209898" y="9317"/>
                  </a:cubicBezTo>
                  <a:lnTo>
                    <a:pt x="210674" y="9389"/>
                  </a:lnTo>
                  <a:lnTo>
                    <a:pt x="211469" y="9461"/>
                  </a:lnTo>
                  <a:cubicBezTo>
                    <a:pt x="211740" y="9497"/>
                    <a:pt x="211992" y="9515"/>
                    <a:pt x="212263" y="9570"/>
                  </a:cubicBezTo>
                  <a:lnTo>
                    <a:pt x="213834" y="9804"/>
                  </a:lnTo>
                  <a:cubicBezTo>
                    <a:pt x="215965" y="10165"/>
                    <a:pt x="218077" y="10671"/>
                    <a:pt x="220135" y="11303"/>
                  </a:cubicBezTo>
                  <a:lnTo>
                    <a:pt x="220912" y="11538"/>
                  </a:lnTo>
                  <a:cubicBezTo>
                    <a:pt x="221183" y="11610"/>
                    <a:pt x="221435" y="11718"/>
                    <a:pt x="221688" y="11790"/>
                  </a:cubicBezTo>
                  <a:lnTo>
                    <a:pt x="223241" y="12332"/>
                  </a:lnTo>
                  <a:lnTo>
                    <a:pt x="224776" y="12946"/>
                  </a:lnTo>
                  <a:lnTo>
                    <a:pt x="225534" y="13235"/>
                  </a:lnTo>
                  <a:lnTo>
                    <a:pt x="226311" y="13578"/>
                  </a:lnTo>
                  <a:lnTo>
                    <a:pt x="227845" y="14228"/>
                  </a:lnTo>
                  <a:lnTo>
                    <a:pt x="229362" y="14932"/>
                  </a:lnTo>
                  <a:lnTo>
                    <a:pt x="230120" y="15275"/>
                  </a:lnTo>
                  <a:lnTo>
                    <a:pt x="230879" y="15654"/>
                  </a:lnTo>
                  <a:lnTo>
                    <a:pt x="232395" y="16413"/>
                  </a:lnTo>
                  <a:lnTo>
                    <a:pt x="233894" y="17189"/>
                  </a:lnTo>
                  <a:lnTo>
                    <a:pt x="234652" y="17586"/>
                  </a:lnTo>
                  <a:lnTo>
                    <a:pt x="235393" y="18002"/>
                  </a:lnTo>
                  <a:lnTo>
                    <a:pt x="236873" y="18832"/>
                  </a:lnTo>
                  <a:lnTo>
                    <a:pt x="238354" y="19681"/>
                  </a:lnTo>
                  <a:cubicBezTo>
                    <a:pt x="242308" y="21974"/>
                    <a:pt x="246172" y="24484"/>
                    <a:pt x="250072" y="27047"/>
                  </a:cubicBezTo>
                  <a:cubicBezTo>
                    <a:pt x="253972" y="29629"/>
                    <a:pt x="257836" y="32247"/>
                    <a:pt x="261808" y="34829"/>
                  </a:cubicBezTo>
                  <a:cubicBezTo>
                    <a:pt x="263794" y="36111"/>
                    <a:pt x="265798" y="37375"/>
                    <a:pt x="267857" y="38603"/>
                  </a:cubicBezTo>
                  <a:cubicBezTo>
                    <a:pt x="268362" y="38910"/>
                    <a:pt x="268886" y="39199"/>
                    <a:pt x="269392" y="39506"/>
                  </a:cubicBezTo>
                  <a:cubicBezTo>
                    <a:pt x="269915" y="39813"/>
                    <a:pt x="270421" y="40120"/>
                    <a:pt x="270962" y="40409"/>
                  </a:cubicBezTo>
                  <a:lnTo>
                    <a:pt x="272533" y="41293"/>
                  </a:lnTo>
                  <a:lnTo>
                    <a:pt x="274122" y="42106"/>
                  </a:lnTo>
                  <a:lnTo>
                    <a:pt x="276108" y="43153"/>
                  </a:lnTo>
                  <a:lnTo>
                    <a:pt x="276180" y="43189"/>
                  </a:lnTo>
                  <a:lnTo>
                    <a:pt x="276180" y="43279"/>
                  </a:lnTo>
                  <a:lnTo>
                    <a:pt x="276180" y="48913"/>
                  </a:lnTo>
                  <a:lnTo>
                    <a:pt x="276180" y="62455"/>
                  </a:lnTo>
                  <a:cubicBezTo>
                    <a:pt x="276199" y="71410"/>
                    <a:pt x="276217" y="80203"/>
                    <a:pt x="276217" y="88798"/>
                  </a:cubicBezTo>
                  <a:cubicBezTo>
                    <a:pt x="276253" y="105969"/>
                    <a:pt x="276361" y="122327"/>
                    <a:pt x="276560" y="137404"/>
                  </a:cubicBezTo>
                  <a:cubicBezTo>
                    <a:pt x="276833" y="155442"/>
                    <a:pt x="277336" y="165142"/>
                    <a:pt x="277923" y="168033"/>
                  </a:cubicBezTo>
                  <a:lnTo>
                    <a:pt x="277923" y="168033"/>
                  </a:lnTo>
                  <a:cubicBezTo>
                    <a:pt x="275117" y="167693"/>
                    <a:pt x="270175" y="167365"/>
                    <a:pt x="262458" y="167069"/>
                  </a:cubicBezTo>
                  <a:lnTo>
                    <a:pt x="242344" y="167069"/>
                  </a:lnTo>
                  <a:cubicBezTo>
                    <a:pt x="239708" y="166672"/>
                    <a:pt x="241225" y="166239"/>
                    <a:pt x="242813" y="165823"/>
                  </a:cubicBezTo>
                  <a:lnTo>
                    <a:pt x="112686" y="165264"/>
                  </a:lnTo>
                  <a:cubicBezTo>
                    <a:pt x="85530" y="165210"/>
                    <a:pt x="58591" y="165119"/>
                    <a:pt x="31923" y="164975"/>
                  </a:cubicBezTo>
                  <a:lnTo>
                    <a:pt x="12332" y="164866"/>
                  </a:lnTo>
                  <a:lnTo>
                    <a:pt x="10093" y="164830"/>
                  </a:lnTo>
                  <a:lnTo>
                    <a:pt x="9515" y="164830"/>
                  </a:lnTo>
                  <a:lnTo>
                    <a:pt x="9515" y="164812"/>
                  </a:lnTo>
                  <a:lnTo>
                    <a:pt x="9533" y="164740"/>
                  </a:lnTo>
                  <a:lnTo>
                    <a:pt x="9570" y="164596"/>
                  </a:lnTo>
                  <a:lnTo>
                    <a:pt x="9660" y="164325"/>
                  </a:lnTo>
                  <a:lnTo>
                    <a:pt x="9804" y="163783"/>
                  </a:lnTo>
                  <a:lnTo>
                    <a:pt x="10003" y="163259"/>
                  </a:lnTo>
                  <a:lnTo>
                    <a:pt x="10183" y="162736"/>
                  </a:lnTo>
                  <a:lnTo>
                    <a:pt x="10418" y="162230"/>
                  </a:lnTo>
                  <a:cubicBezTo>
                    <a:pt x="10490" y="162068"/>
                    <a:pt x="10563" y="161905"/>
                    <a:pt x="10635" y="161725"/>
                  </a:cubicBezTo>
                  <a:lnTo>
                    <a:pt x="11140" y="160750"/>
                  </a:lnTo>
                  <a:cubicBezTo>
                    <a:pt x="11303" y="160407"/>
                    <a:pt x="11465" y="160064"/>
                    <a:pt x="11646" y="159721"/>
                  </a:cubicBezTo>
                  <a:lnTo>
                    <a:pt x="12224" y="158709"/>
                  </a:lnTo>
                  <a:cubicBezTo>
                    <a:pt x="12422" y="158384"/>
                    <a:pt x="12603" y="158041"/>
                    <a:pt x="12802" y="157698"/>
                  </a:cubicBezTo>
                  <a:lnTo>
                    <a:pt x="13433" y="156723"/>
                  </a:lnTo>
                  <a:cubicBezTo>
                    <a:pt x="16846" y="151505"/>
                    <a:pt x="21179" y="146955"/>
                    <a:pt x="26235" y="143290"/>
                  </a:cubicBezTo>
                  <a:cubicBezTo>
                    <a:pt x="30506" y="140137"/>
                    <a:pt x="35351" y="137693"/>
                    <a:pt x="40380" y="135634"/>
                  </a:cubicBezTo>
                  <a:lnTo>
                    <a:pt x="40380" y="135634"/>
                  </a:lnTo>
                  <a:lnTo>
                    <a:pt x="38368" y="136501"/>
                  </a:lnTo>
                  <a:cubicBezTo>
                    <a:pt x="38007" y="136663"/>
                    <a:pt x="37628" y="136808"/>
                    <a:pt x="37267" y="136988"/>
                  </a:cubicBezTo>
                  <a:lnTo>
                    <a:pt x="36184" y="137512"/>
                  </a:lnTo>
                  <a:lnTo>
                    <a:pt x="35100" y="138036"/>
                  </a:lnTo>
                  <a:cubicBezTo>
                    <a:pt x="34739" y="138198"/>
                    <a:pt x="34378" y="138379"/>
                    <a:pt x="34035" y="138559"/>
                  </a:cubicBezTo>
                  <a:lnTo>
                    <a:pt x="31923" y="139697"/>
                  </a:lnTo>
                  <a:cubicBezTo>
                    <a:pt x="31561" y="139877"/>
                    <a:pt x="31218" y="140076"/>
                    <a:pt x="30893" y="140275"/>
                  </a:cubicBezTo>
                  <a:lnTo>
                    <a:pt x="29882" y="140889"/>
                  </a:lnTo>
                  <a:cubicBezTo>
                    <a:pt x="29539" y="141069"/>
                    <a:pt x="29214" y="141286"/>
                    <a:pt x="28871" y="141520"/>
                  </a:cubicBezTo>
                  <a:lnTo>
                    <a:pt x="27896" y="142152"/>
                  </a:lnTo>
                  <a:cubicBezTo>
                    <a:pt x="27553" y="142369"/>
                    <a:pt x="27246" y="142604"/>
                    <a:pt x="26921" y="142839"/>
                  </a:cubicBezTo>
                  <a:lnTo>
                    <a:pt x="25964" y="143525"/>
                  </a:lnTo>
                  <a:cubicBezTo>
                    <a:pt x="20927" y="147298"/>
                    <a:pt x="16485" y="151957"/>
                    <a:pt x="13181" y="157265"/>
                  </a:cubicBezTo>
                  <a:lnTo>
                    <a:pt x="12856" y="157753"/>
                  </a:lnTo>
                  <a:cubicBezTo>
                    <a:pt x="12765" y="157915"/>
                    <a:pt x="12675" y="158096"/>
                    <a:pt x="12567" y="158258"/>
                  </a:cubicBezTo>
                  <a:lnTo>
                    <a:pt x="11989" y="159269"/>
                  </a:lnTo>
                  <a:lnTo>
                    <a:pt x="11718" y="159811"/>
                  </a:lnTo>
                  <a:cubicBezTo>
                    <a:pt x="11610" y="159973"/>
                    <a:pt x="11538" y="160154"/>
                    <a:pt x="11447" y="160334"/>
                  </a:cubicBezTo>
                  <a:lnTo>
                    <a:pt x="10942" y="161382"/>
                  </a:lnTo>
                  <a:lnTo>
                    <a:pt x="10707" y="161815"/>
                  </a:lnTo>
                  <a:lnTo>
                    <a:pt x="10599" y="162050"/>
                  </a:lnTo>
                  <a:lnTo>
                    <a:pt x="10400" y="162537"/>
                  </a:lnTo>
                  <a:lnTo>
                    <a:pt x="10292" y="162790"/>
                  </a:lnTo>
                  <a:lnTo>
                    <a:pt x="10201" y="163043"/>
                  </a:lnTo>
                  <a:lnTo>
                    <a:pt x="10021" y="163548"/>
                  </a:lnTo>
                  <a:cubicBezTo>
                    <a:pt x="9949" y="163711"/>
                    <a:pt x="9895" y="163891"/>
                    <a:pt x="9840" y="164054"/>
                  </a:cubicBezTo>
                  <a:lnTo>
                    <a:pt x="9696" y="164578"/>
                  </a:lnTo>
                  <a:lnTo>
                    <a:pt x="9660" y="164722"/>
                  </a:lnTo>
                  <a:lnTo>
                    <a:pt x="9660" y="164740"/>
                  </a:lnTo>
                  <a:lnTo>
                    <a:pt x="9660" y="164758"/>
                  </a:lnTo>
                  <a:lnTo>
                    <a:pt x="10526" y="164758"/>
                  </a:lnTo>
                  <a:lnTo>
                    <a:pt x="12729" y="164740"/>
                  </a:lnTo>
                  <a:lnTo>
                    <a:pt x="32717" y="164848"/>
                  </a:lnTo>
                  <a:lnTo>
                    <a:pt x="112686" y="165228"/>
                  </a:lnTo>
                  <a:lnTo>
                    <a:pt x="244186" y="165408"/>
                  </a:lnTo>
                  <a:cubicBezTo>
                    <a:pt x="245666" y="164921"/>
                    <a:pt x="245269" y="164487"/>
                    <a:pt x="235645" y="164198"/>
                  </a:cubicBezTo>
                  <a:cubicBezTo>
                    <a:pt x="230892" y="163981"/>
                    <a:pt x="221930" y="163918"/>
                    <a:pt x="211145" y="163918"/>
                  </a:cubicBezTo>
                  <a:cubicBezTo>
                    <a:pt x="196079" y="163918"/>
                    <a:pt x="177455" y="164041"/>
                    <a:pt x="161777" y="164041"/>
                  </a:cubicBezTo>
                  <a:cubicBezTo>
                    <a:pt x="157001" y="164041"/>
                    <a:pt x="152499" y="164030"/>
                    <a:pt x="148454" y="164000"/>
                  </a:cubicBezTo>
                  <a:cubicBezTo>
                    <a:pt x="111584" y="163603"/>
                    <a:pt x="73035" y="163440"/>
                    <a:pt x="34468" y="163314"/>
                  </a:cubicBezTo>
                  <a:lnTo>
                    <a:pt x="20024" y="163278"/>
                  </a:lnTo>
                  <a:lnTo>
                    <a:pt x="12802" y="163241"/>
                  </a:lnTo>
                  <a:lnTo>
                    <a:pt x="11736" y="163241"/>
                  </a:lnTo>
                  <a:cubicBezTo>
                    <a:pt x="11808" y="162934"/>
                    <a:pt x="11935" y="162628"/>
                    <a:pt x="12061" y="162339"/>
                  </a:cubicBezTo>
                  <a:lnTo>
                    <a:pt x="12711" y="161039"/>
                  </a:lnTo>
                  <a:cubicBezTo>
                    <a:pt x="12928" y="160551"/>
                    <a:pt x="13217" y="160082"/>
                    <a:pt x="13470" y="159612"/>
                  </a:cubicBezTo>
                  <a:lnTo>
                    <a:pt x="13867" y="158890"/>
                  </a:lnTo>
                  <a:lnTo>
                    <a:pt x="14047" y="158547"/>
                  </a:lnTo>
                  <a:lnTo>
                    <a:pt x="14282" y="158204"/>
                  </a:lnTo>
                  <a:lnTo>
                    <a:pt x="15149" y="156832"/>
                  </a:lnTo>
                  <a:cubicBezTo>
                    <a:pt x="17604" y="153184"/>
                    <a:pt x="20529" y="149880"/>
                    <a:pt x="23852" y="147009"/>
                  </a:cubicBezTo>
                  <a:lnTo>
                    <a:pt x="24484" y="146468"/>
                  </a:lnTo>
                  <a:cubicBezTo>
                    <a:pt x="24682" y="146287"/>
                    <a:pt x="24899" y="146125"/>
                    <a:pt x="25116" y="145962"/>
                  </a:cubicBezTo>
                  <a:lnTo>
                    <a:pt x="26397" y="144933"/>
                  </a:lnTo>
                  <a:lnTo>
                    <a:pt x="27734" y="143958"/>
                  </a:lnTo>
                  <a:cubicBezTo>
                    <a:pt x="27950" y="143795"/>
                    <a:pt x="28185" y="143633"/>
                    <a:pt x="28402" y="143470"/>
                  </a:cubicBezTo>
                  <a:lnTo>
                    <a:pt x="29088" y="143019"/>
                  </a:lnTo>
                  <a:cubicBezTo>
                    <a:pt x="29557" y="142712"/>
                    <a:pt x="29991" y="142405"/>
                    <a:pt x="30460" y="142116"/>
                  </a:cubicBezTo>
                  <a:lnTo>
                    <a:pt x="31868" y="141286"/>
                  </a:lnTo>
                  <a:lnTo>
                    <a:pt x="32211" y="141069"/>
                  </a:lnTo>
                  <a:lnTo>
                    <a:pt x="32573" y="140870"/>
                  </a:lnTo>
                  <a:lnTo>
                    <a:pt x="33313" y="140473"/>
                  </a:lnTo>
                  <a:lnTo>
                    <a:pt x="34793" y="139679"/>
                  </a:lnTo>
                  <a:cubicBezTo>
                    <a:pt x="38802" y="137638"/>
                    <a:pt x="42973" y="135905"/>
                    <a:pt x="47252" y="134461"/>
                  </a:cubicBezTo>
                  <a:cubicBezTo>
                    <a:pt x="55846" y="131536"/>
                    <a:pt x="64838" y="129477"/>
                    <a:pt x="73866" y="127130"/>
                  </a:cubicBezTo>
                  <a:cubicBezTo>
                    <a:pt x="77134" y="126263"/>
                    <a:pt x="80420" y="125361"/>
                    <a:pt x="83724" y="124368"/>
                  </a:cubicBezTo>
                  <a:cubicBezTo>
                    <a:pt x="87065" y="123356"/>
                    <a:pt x="90351" y="122183"/>
                    <a:pt x="93601" y="120865"/>
                  </a:cubicBezTo>
                  <a:cubicBezTo>
                    <a:pt x="96851" y="119565"/>
                    <a:pt x="100047" y="118102"/>
                    <a:pt x="103152" y="116459"/>
                  </a:cubicBezTo>
                  <a:cubicBezTo>
                    <a:pt x="106294" y="114834"/>
                    <a:pt x="109346" y="113011"/>
                    <a:pt x="112271" y="111024"/>
                  </a:cubicBezTo>
                  <a:cubicBezTo>
                    <a:pt x="115250" y="108984"/>
                    <a:pt x="118066" y="106727"/>
                    <a:pt x="120703" y="104290"/>
                  </a:cubicBezTo>
                  <a:cubicBezTo>
                    <a:pt x="123393" y="101816"/>
                    <a:pt x="125848" y="99090"/>
                    <a:pt x="128033" y="96147"/>
                  </a:cubicBezTo>
                  <a:lnTo>
                    <a:pt x="128448" y="95587"/>
                  </a:lnTo>
                  <a:cubicBezTo>
                    <a:pt x="128575" y="95406"/>
                    <a:pt x="128701" y="95208"/>
                    <a:pt x="128846" y="95027"/>
                  </a:cubicBezTo>
                  <a:lnTo>
                    <a:pt x="129640" y="93853"/>
                  </a:lnTo>
                  <a:cubicBezTo>
                    <a:pt x="129893" y="93474"/>
                    <a:pt x="130146" y="93077"/>
                    <a:pt x="130380" y="92680"/>
                  </a:cubicBezTo>
                  <a:cubicBezTo>
                    <a:pt x="130615" y="92283"/>
                    <a:pt x="130886" y="91903"/>
                    <a:pt x="131103" y="91488"/>
                  </a:cubicBezTo>
                  <a:lnTo>
                    <a:pt x="131789" y="90278"/>
                  </a:lnTo>
                  <a:cubicBezTo>
                    <a:pt x="131897" y="90080"/>
                    <a:pt x="132005" y="89881"/>
                    <a:pt x="132132" y="89665"/>
                  </a:cubicBezTo>
                  <a:lnTo>
                    <a:pt x="132439" y="89051"/>
                  </a:lnTo>
                  <a:lnTo>
                    <a:pt x="133071" y="87787"/>
                  </a:lnTo>
                  <a:cubicBezTo>
                    <a:pt x="133269" y="87371"/>
                    <a:pt x="133450" y="86938"/>
                    <a:pt x="133649" y="86505"/>
                  </a:cubicBezTo>
                  <a:cubicBezTo>
                    <a:pt x="134028" y="85656"/>
                    <a:pt x="134371" y="84789"/>
                    <a:pt x="134714" y="83905"/>
                  </a:cubicBezTo>
                  <a:cubicBezTo>
                    <a:pt x="134894" y="83489"/>
                    <a:pt x="135021" y="83038"/>
                    <a:pt x="135183" y="82587"/>
                  </a:cubicBezTo>
                  <a:lnTo>
                    <a:pt x="135635" y="81251"/>
                  </a:lnTo>
                  <a:lnTo>
                    <a:pt x="136014" y="79896"/>
                  </a:lnTo>
                  <a:cubicBezTo>
                    <a:pt x="136140" y="79445"/>
                    <a:pt x="136267" y="78994"/>
                    <a:pt x="136375" y="78542"/>
                  </a:cubicBezTo>
                  <a:cubicBezTo>
                    <a:pt x="136465" y="78091"/>
                    <a:pt x="136574" y="77639"/>
                    <a:pt x="136682" y="77188"/>
                  </a:cubicBezTo>
                  <a:lnTo>
                    <a:pt x="136953" y="75834"/>
                  </a:lnTo>
                  <a:cubicBezTo>
                    <a:pt x="137278" y="74028"/>
                    <a:pt x="137531" y="72241"/>
                    <a:pt x="137729" y="70507"/>
                  </a:cubicBezTo>
                  <a:cubicBezTo>
                    <a:pt x="137910" y="68756"/>
                    <a:pt x="138072" y="67059"/>
                    <a:pt x="138217" y="65380"/>
                  </a:cubicBezTo>
                  <a:cubicBezTo>
                    <a:pt x="138506" y="62039"/>
                    <a:pt x="138776" y="58843"/>
                    <a:pt x="139318" y="55828"/>
                  </a:cubicBezTo>
                  <a:cubicBezTo>
                    <a:pt x="140365" y="49906"/>
                    <a:pt x="142694" y="44254"/>
                    <a:pt x="146107" y="39307"/>
                  </a:cubicBezTo>
                  <a:cubicBezTo>
                    <a:pt x="149538" y="34306"/>
                    <a:pt x="154015" y="29954"/>
                    <a:pt x="159053" y="26271"/>
                  </a:cubicBezTo>
                  <a:cubicBezTo>
                    <a:pt x="161599" y="24411"/>
                    <a:pt x="164271" y="22714"/>
                    <a:pt x="167034" y="21197"/>
                  </a:cubicBezTo>
                  <a:cubicBezTo>
                    <a:pt x="169814" y="19663"/>
                    <a:pt x="172703" y="18272"/>
                    <a:pt x="175628" y="17027"/>
                  </a:cubicBezTo>
                  <a:cubicBezTo>
                    <a:pt x="176134" y="16810"/>
                    <a:pt x="176639" y="16593"/>
                    <a:pt x="177163" y="16395"/>
                  </a:cubicBezTo>
                  <a:lnTo>
                    <a:pt x="178698" y="15781"/>
                  </a:lnTo>
                  <a:lnTo>
                    <a:pt x="180250" y="15185"/>
                  </a:lnTo>
                  <a:lnTo>
                    <a:pt x="181027" y="14896"/>
                  </a:lnTo>
                  <a:lnTo>
                    <a:pt x="181803" y="14643"/>
                  </a:lnTo>
                  <a:lnTo>
                    <a:pt x="183374" y="14101"/>
                  </a:lnTo>
                  <a:cubicBezTo>
                    <a:pt x="183898" y="13921"/>
                    <a:pt x="184439" y="13758"/>
                    <a:pt x="184963" y="13578"/>
                  </a:cubicBezTo>
                  <a:cubicBezTo>
                    <a:pt x="186028" y="13235"/>
                    <a:pt x="187093" y="12928"/>
                    <a:pt x="188177" y="12603"/>
                  </a:cubicBezTo>
                  <a:cubicBezTo>
                    <a:pt x="190325" y="12007"/>
                    <a:pt x="192492" y="11429"/>
                    <a:pt x="194695" y="10942"/>
                  </a:cubicBezTo>
                  <a:cubicBezTo>
                    <a:pt x="195796" y="10689"/>
                    <a:pt x="196898" y="10454"/>
                    <a:pt x="197999" y="10238"/>
                  </a:cubicBezTo>
                  <a:cubicBezTo>
                    <a:pt x="198559" y="10129"/>
                    <a:pt x="199101" y="10021"/>
                    <a:pt x="199660" y="9913"/>
                  </a:cubicBezTo>
                  <a:lnTo>
                    <a:pt x="200491" y="9768"/>
                  </a:lnTo>
                  <a:cubicBezTo>
                    <a:pt x="200762" y="9714"/>
                    <a:pt x="201014" y="9696"/>
                    <a:pt x="201267" y="9660"/>
                  </a:cubicBezTo>
                  <a:lnTo>
                    <a:pt x="202820" y="9425"/>
                  </a:lnTo>
                  <a:lnTo>
                    <a:pt x="204373" y="9299"/>
                  </a:lnTo>
                  <a:lnTo>
                    <a:pt x="205149" y="9245"/>
                  </a:lnTo>
                  <a:lnTo>
                    <a:pt x="205944" y="9226"/>
                  </a:lnTo>
                  <a:cubicBezTo>
                    <a:pt x="206467" y="9226"/>
                    <a:pt x="206991" y="9208"/>
                    <a:pt x="207515" y="9208"/>
                  </a:cubicBezTo>
                  <a:close/>
                  <a:moveTo>
                    <a:pt x="207641" y="0"/>
                  </a:moveTo>
                  <a:cubicBezTo>
                    <a:pt x="206973" y="0"/>
                    <a:pt x="206305" y="18"/>
                    <a:pt x="205637" y="18"/>
                  </a:cubicBezTo>
                  <a:cubicBezTo>
                    <a:pt x="205312" y="36"/>
                    <a:pt x="204969" y="18"/>
                    <a:pt x="204626" y="54"/>
                  </a:cubicBezTo>
                  <a:lnTo>
                    <a:pt x="203633" y="126"/>
                  </a:lnTo>
                  <a:lnTo>
                    <a:pt x="202639" y="199"/>
                  </a:lnTo>
                  <a:cubicBezTo>
                    <a:pt x="202296" y="235"/>
                    <a:pt x="201971" y="235"/>
                    <a:pt x="201646" y="289"/>
                  </a:cubicBezTo>
                  <a:cubicBezTo>
                    <a:pt x="200328" y="488"/>
                    <a:pt x="198956" y="650"/>
                    <a:pt x="197764" y="903"/>
                  </a:cubicBezTo>
                  <a:cubicBezTo>
                    <a:pt x="196537" y="1119"/>
                    <a:pt x="195327" y="1372"/>
                    <a:pt x="194099" y="1625"/>
                  </a:cubicBezTo>
                  <a:cubicBezTo>
                    <a:pt x="193485" y="1751"/>
                    <a:pt x="192889" y="1896"/>
                    <a:pt x="192275" y="2022"/>
                  </a:cubicBezTo>
                  <a:cubicBezTo>
                    <a:pt x="191662" y="2167"/>
                    <a:pt x="191066" y="2293"/>
                    <a:pt x="190452" y="2456"/>
                  </a:cubicBezTo>
                  <a:lnTo>
                    <a:pt x="188646" y="2907"/>
                  </a:lnTo>
                  <a:lnTo>
                    <a:pt x="186841" y="3394"/>
                  </a:lnTo>
                  <a:lnTo>
                    <a:pt x="185938" y="3629"/>
                  </a:lnTo>
                  <a:lnTo>
                    <a:pt x="185035" y="3900"/>
                  </a:lnTo>
                  <a:lnTo>
                    <a:pt x="183248" y="4424"/>
                  </a:lnTo>
                  <a:lnTo>
                    <a:pt x="181460" y="4983"/>
                  </a:lnTo>
                  <a:lnTo>
                    <a:pt x="180575" y="5272"/>
                  </a:lnTo>
                  <a:lnTo>
                    <a:pt x="179691" y="5579"/>
                  </a:lnTo>
                  <a:lnTo>
                    <a:pt x="177921" y="6175"/>
                  </a:lnTo>
                  <a:lnTo>
                    <a:pt x="176170" y="6825"/>
                  </a:lnTo>
                  <a:lnTo>
                    <a:pt x="175285" y="7150"/>
                  </a:lnTo>
                  <a:lnTo>
                    <a:pt x="174418" y="7493"/>
                  </a:lnTo>
                  <a:lnTo>
                    <a:pt x="172685" y="8197"/>
                  </a:lnTo>
                  <a:lnTo>
                    <a:pt x="170952" y="8938"/>
                  </a:lnTo>
                  <a:lnTo>
                    <a:pt x="170085" y="9299"/>
                  </a:lnTo>
                  <a:lnTo>
                    <a:pt x="169236" y="9696"/>
                  </a:lnTo>
                  <a:lnTo>
                    <a:pt x="167521" y="10472"/>
                  </a:lnTo>
                  <a:lnTo>
                    <a:pt x="165842" y="11303"/>
                  </a:lnTo>
                  <a:lnTo>
                    <a:pt x="164993" y="11718"/>
                  </a:lnTo>
                  <a:lnTo>
                    <a:pt x="164163" y="12170"/>
                  </a:lnTo>
                  <a:lnTo>
                    <a:pt x="162502" y="13072"/>
                  </a:lnTo>
                  <a:lnTo>
                    <a:pt x="160859" y="13993"/>
                  </a:lnTo>
                  <a:lnTo>
                    <a:pt x="160028" y="14463"/>
                  </a:lnTo>
                  <a:lnTo>
                    <a:pt x="159234" y="14950"/>
                  </a:lnTo>
                  <a:lnTo>
                    <a:pt x="157608" y="15943"/>
                  </a:lnTo>
                  <a:lnTo>
                    <a:pt x="156038" y="16990"/>
                  </a:lnTo>
                  <a:lnTo>
                    <a:pt x="155243" y="17514"/>
                  </a:lnTo>
                  <a:lnTo>
                    <a:pt x="154467" y="18074"/>
                  </a:lnTo>
                  <a:lnTo>
                    <a:pt x="152914" y="19175"/>
                  </a:lnTo>
                  <a:lnTo>
                    <a:pt x="151397" y="20331"/>
                  </a:lnTo>
                  <a:cubicBezTo>
                    <a:pt x="151145" y="20529"/>
                    <a:pt x="150892" y="20728"/>
                    <a:pt x="150657" y="20927"/>
                  </a:cubicBezTo>
                  <a:lnTo>
                    <a:pt x="149917" y="21540"/>
                  </a:lnTo>
                  <a:cubicBezTo>
                    <a:pt x="147931" y="23165"/>
                    <a:pt x="146053" y="24899"/>
                    <a:pt x="144265" y="26759"/>
                  </a:cubicBezTo>
                  <a:cubicBezTo>
                    <a:pt x="143399" y="27697"/>
                    <a:pt x="142514" y="28618"/>
                    <a:pt x="141701" y="29629"/>
                  </a:cubicBezTo>
                  <a:lnTo>
                    <a:pt x="141069" y="30370"/>
                  </a:lnTo>
                  <a:lnTo>
                    <a:pt x="140762" y="30749"/>
                  </a:lnTo>
                  <a:lnTo>
                    <a:pt x="140474" y="31128"/>
                  </a:lnTo>
                  <a:lnTo>
                    <a:pt x="139282" y="32681"/>
                  </a:lnTo>
                  <a:cubicBezTo>
                    <a:pt x="137747" y="34775"/>
                    <a:pt x="136375" y="36996"/>
                    <a:pt x="135147" y="39307"/>
                  </a:cubicBezTo>
                  <a:lnTo>
                    <a:pt x="134696" y="40156"/>
                  </a:lnTo>
                  <a:cubicBezTo>
                    <a:pt x="134551" y="40445"/>
                    <a:pt x="134425" y="40752"/>
                    <a:pt x="134280" y="41041"/>
                  </a:cubicBezTo>
                  <a:lnTo>
                    <a:pt x="133450" y="42828"/>
                  </a:lnTo>
                  <a:cubicBezTo>
                    <a:pt x="133197" y="43424"/>
                    <a:pt x="132962" y="44038"/>
                    <a:pt x="132728" y="44634"/>
                  </a:cubicBezTo>
                  <a:lnTo>
                    <a:pt x="132367" y="45536"/>
                  </a:lnTo>
                  <a:cubicBezTo>
                    <a:pt x="132258" y="45843"/>
                    <a:pt x="132150" y="46150"/>
                    <a:pt x="132042" y="46475"/>
                  </a:cubicBezTo>
                  <a:lnTo>
                    <a:pt x="131428" y="48335"/>
                  </a:lnTo>
                  <a:cubicBezTo>
                    <a:pt x="131247" y="48949"/>
                    <a:pt x="131085" y="49581"/>
                    <a:pt x="130922" y="50213"/>
                  </a:cubicBezTo>
                  <a:lnTo>
                    <a:pt x="130669" y="51152"/>
                  </a:lnTo>
                  <a:cubicBezTo>
                    <a:pt x="130579" y="51477"/>
                    <a:pt x="130507" y="51802"/>
                    <a:pt x="130435" y="52109"/>
                  </a:cubicBezTo>
                  <a:lnTo>
                    <a:pt x="130236" y="53066"/>
                  </a:lnTo>
                  <a:lnTo>
                    <a:pt x="130055" y="54023"/>
                  </a:lnTo>
                  <a:cubicBezTo>
                    <a:pt x="129604" y="56550"/>
                    <a:pt x="129297" y="59042"/>
                    <a:pt x="129080" y="61462"/>
                  </a:cubicBezTo>
                  <a:cubicBezTo>
                    <a:pt x="128629" y="66319"/>
                    <a:pt x="128340" y="70905"/>
                    <a:pt x="127455" y="75112"/>
                  </a:cubicBezTo>
                  <a:cubicBezTo>
                    <a:pt x="126571" y="79301"/>
                    <a:pt x="125000" y="83291"/>
                    <a:pt x="122833" y="86956"/>
                  </a:cubicBezTo>
                  <a:cubicBezTo>
                    <a:pt x="120576" y="90676"/>
                    <a:pt x="117832" y="94052"/>
                    <a:pt x="114672" y="97031"/>
                  </a:cubicBezTo>
                  <a:cubicBezTo>
                    <a:pt x="113065" y="98548"/>
                    <a:pt x="111386" y="99992"/>
                    <a:pt x="109616" y="101328"/>
                  </a:cubicBezTo>
                  <a:cubicBezTo>
                    <a:pt x="109183" y="101653"/>
                    <a:pt x="108732" y="101997"/>
                    <a:pt x="108280" y="102322"/>
                  </a:cubicBezTo>
                  <a:lnTo>
                    <a:pt x="106926" y="103297"/>
                  </a:lnTo>
                  <a:lnTo>
                    <a:pt x="105536" y="104217"/>
                  </a:lnTo>
                  <a:cubicBezTo>
                    <a:pt x="105084" y="104542"/>
                    <a:pt x="104597" y="104831"/>
                    <a:pt x="104127" y="105120"/>
                  </a:cubicBezTo>
                  <a:cubicBezTo>
                    <a:pt x="102232" y="106312"/>
                    <a:pt x="100282" y="107449"/>
                    <a:pt x="98277" y="108479"/>
                  </a:cubicBezTo>
                  <a:cubicBezTo>
                    <a:pt x="96255" y="109526"/>
                    <a:pt x="94215" y="110483"/>
                    <a:pt x="92138" y="111404"/>
                  </a:cubicBezTo>
                  <a:cubicBezTo>
                    <a:pt x="90062" y="112306"/>
                    <a:pt x="87949" y="113137"/>
                    <a:pt x="85801" y="113913"/>
                  </a:cubicBezTo>
                  <a:lnTo>
                    <a:pt x="85006" y="114202"/>
                  </a:lnTo>
                  <a:lnTo>
                    <a:pt x="84194" y="114491"/>
                  </a:lnTo>
                  <a:cubicBezTo>
                    <a:pt x="83652" y="114672"/>
                    <a:pt x="83111" y="114852"/>
                    <a:pt x="82569" y="115033"/>
                  </a:cubicBezTo>
                  <a:lnTo>
                    <a:pt x="80944" y="115556"/>
                  </a:lnTo>
                  <a:lnTo>
                    <a:pt x="79283" y="116062"/>
                  </a:lnTo>
                  <a:cubicBezTo>
                    <a:pt x="74859" y="117398"/>
                    <a:pt x="70327" y="118590"/>
                    <a:pt x="65759" y="119781"/>
                  </a:cubicBezTo>
                  <a:cubicBezTo>
                    <a:pt x="61191" y="120991"/>
                    <a:pt x="56569" y="122183"/>
                    <a:pt x="51928" y="123555"/>
                  </a:cubicBezTo>
                  <a:cubicBezTo>
                    <a:pt x="47234" y="124909"/>
                    <a:pt x="42612" y="126516"/>
                    <a:pt x="38098" y="128358"/>
                  </a:cubicBezTo>
                  <a:cubicBezTo>
                    <a:pt x="37520" y="128575"/>
                    <a:pt x="36960" y="128845"/>
                    <a:pt x="36382" y="129098"/>
                  </a:cubicBezTo>
                  <a:lnTo>
                    <a:pt x="34685" y="129838"/>
                  </a:lnTo>
                  <a:lnTo>
                    <a:pt x="34270" y="130037"/>
                  </a:lnTo>
                  <a:lnTo>
                    <a:pt x="33836" y="130236"/>
                  </a:lnTo>
                  <a:lnTo>
                    <a:pt x="33006" y="130651"/>
                  </a:lnTo>
                  <a:lnTo>
                    <a:pt x="31327" y="131463"/>
                  </a:lnTo>
                  <a:cubicBezTo>
                    <a:pt x="31038" y="131608"/>
                    <a:pt x="30767" y="131752"/>
                    <a:pt x="30496" y="131897"/>
                  </a:cubicBezTo>
                  <a:lnTo>
                    <a:pt x="29666" y="132348"/>
                  </a:lnTo>
                  <a:lnTo>
                    <a:pt x="28022" y="133251"/>
                  </a:lnTo>
                  <a:cubicBezTo>
                    <a:pt x="27481" y="133558"/>
                    <a:pt x="26921" y="133901"/>
                    <a:pt x="26379" y="134226"/>
                  </a:cubicBezTo>
                  <a:lnTo>
                    <a:pt x="25567" y="134732"/>
                  </a:lnTo>
                  <a:cubicBezTo>
                    <a:pt x="25296" y="134894"/>
                    <a:pt x="25025" y="135093"/>
                    <a:pt x="24754" y="135255"/>
                  </a:cubicBezTo>
                  <a:lnTo>
                    <a:pt x="23184" y="136338"/>
                  </a:lnTo>
                  <a:lnTo>
                    <a:pt x="21631" y="137458"/>
                  </a:lnTo>
                  <a:cubicBezTo>
                    <a:pt x="21125" y="137819"/>
                    <a:pt x="20620" y="138234"/>
                    <a:pt x="20132" y="138632"/>
                  </a:cubicBezTo>
                  <a:lnTo>
                    <a:pt x="19392" y="139227"/>
                  </a:lnTo>
                  <a:cubicBezTo>
                    <a:pt x="19139" y="139426"/>
                    <a:pt x="18868" y="139625"/>
                    <a:pt x="18652" y="139841"/>
                  </a:cubicBezTo>
                  <a:lnTo>
                    <a:pt x="17207" y="141123"/>
                  </a:lnTo>
                  <a:lnTo>
                    <a:pt x="16864" y="141430"/>
                  </a:lnTo>
                  <a:lnTo>
                    <a:pt x="16503" y="141773"/>
                  </a:lnTo>
                  <a:lnTo>
                    <a:pt x="15817" y="142423"/>
                  </a:lnTo>
                  <a:cubicBezTo>
                    <a:pt x="14878" y="143290"/>
                    <a:pt x="14029" y="144229"/>
                    <a:pt x="13145" y="145168"/>
                  </a:cubicBezTo>
                  <a:cubicBezTo>
                    <a:pt x="9714" y="148977"/>
                    <a:pt x="6699" y="153202"/>
                    <a:pt x="4460" y="157951"/>
                  </a:cubicBezTo>
                  <a:lnTo>
                    <a:pt x="4243" y="158403"/>
                  </a:lnTo>
                  <a:lnTo>
                    <a:pt x="4135" y="158637"/>
                  </a:lnTo>
                  <a:cubicBezTo>
                    <a:pt x="4081" y="158746"/>
                    <a:pt x="4044" y="158818"/>
                    <a:pt x="3990" y="158944"/>
                  </a:cubicBezTo>
                  <a:cubicBezTo>
                    <a:pt x="3774" y="159468"/>
                    <a:pt x="3593" y="159973"/>
                    <a:pt x="3394" y="160497"/>
                  </a:cubicBezTo>
                  <a:lnTo>
                    <a:pt x="2799" y="162032"/>
                  </a:lnTo>
                  <a:lnTo>
                    <a:pt x="2510" y="162808"/>
                  </a:lnTo>
                  <a:cubicBezTo>
                    <a:pt x="2401" y="163061"/>
                    <a:pt x="2311" y="163314"/>
                    <a:pt x="2239" y="163566"/>
                  </a:cubicBezTo>
                  <a:lnTo>
                    <a:pt x="1372" y="166618"/>
                  </a:lnTo>
                  <a:lnTo>
                    <a:pt x="1156" y="167376"/>
                  </a:lnTo>
                  <a:lnTo>
                    <a:pt x="939" y="168153"/>
                  </a:lnTo>
                  <a:lnTo>
                    <a:pt x="524" y="169705"/>
                  </a:lnTo>
                  <a:lnTo>
                    <a:pt x="90" y="171276"/>
                  </a:lnTo>
                  <a:lnTo>
                    <a:pt x="36" y="171457"/>
                  </a:lnTo>
                  <a:cubicBezTo>
                    <a:pt x="36" y="171529"/>
                    <a:pt x="0" y="171601"/>
                    <a:pt x="0" y="171637"/>
                  </a:cubicBezTo>
                  <a:lnTo>
                    <a:pt x="397" y="171673"/>
                  </a:lnTo>
                  <a:lnTo>
                    <a:pt x="1156" y="171710"/>
                  </a:lnTo>
                  <a:lnTo>
                    <a:pt x="4261" y="171908"/>
                  </a:lnTo>
                  <a:lnTo>
                    <a:pt x="5814" y="171998"/>
                  </a:lnTo>
                  <a:cubicBezTo>
                    <a:pt x="6049" y="172016"/>
                    <a:pt x="6356" y="172016"/>
                    <a:pt x="6626" y="172016"/>
                  </a:cubicBezTo>
                  <a:lnTo>
                    <a:pt x="10833" y="172016"/>
                  </a:lnTo>
                  <a:lnTo>
                    <a:pt x="40210" y="172053"/>
                  </a:lnTo>
                  <a:lnTo>
                    <a:pt x="97501" y="172107"/>
                  </a:lnTo>
                  <a:lnTo>
                    <a:pt x="24375" y="171836"/>
                  </a:lnTo>
                  <a:lnTo>
                    <a:pt x="15347" y="171818"/>
                  </a:lnTo>
                  <a:lnTo>
                    <a:pt x="9263" y="171800"/>
                  </a:lnTo>
                  <a:lnTo>
                    <a:pt x="6139" y="171800"/>
                  </a:lnTo>
                  <a:lnTo>
                    <a:pt x="5164" y="171746"/>
                  </a:lnTo>
                  <a:lnTo>
                    <a:pt x="1300" y="171529"/>
                  </a:lnTo>
                  <a:lnTo>
                    <a:pt x="343" y="171475"/>
                  </a:lnTo>
                  <a:lnTo>
                    <a:pt x="217" y="171475"/>
                  </a:lnTo>
                  <a:cubicBezTo>
                    <a:pt x="163" y="171475"/>
                    <a:pt x="217" y="171403"/>
                    <a:pt x="217" y="171366"/>
                  </a:cubicBezTo>
                  <a:lnTo>
                    <a:pt x="289" y="171132"/>
                  </a:lnTo>
                  <a:lnTo>
                    <a:pt x="415" y="170644"/>
                  </a:lnTo>
                  <a:lnTo>
                    <a:pt x="957" y="168712"/>
                  </a:lnTo>
                  <a:cubicBezTo>
                    <a:pt x="1300" y="167394"/>
                    <a:pt x="1661" y="166148"/>
                    <a:pt x="2022" y="164885"/>
                  </a:cubicBezTo>
                  <a:lnTo>
                    <a:pt x="2293" y="163946"/>
                  </a:lnTo>
                  <a:lnTo>
                    <a:pt x="2438" y="163476"/>
                  </a:lnTo>
                  <a:cubicBezTo>
                    <a:pt x="2456" y="163404"/>
                    <a:pt x="2474" y="163332"/>
                    <a:pt x="2510" y="163241"/>
                  </a:cubicBezTo>
                  <a:lnTo>
                    <a:pt x="2600" y="163007"/>
                  </a:lnTo>
                  <a:lnTo>
                    <a:pt x="3340" y="161093"/>
                  </a:lnTo>
                  <a:lnTo>
                    <a:pt x="4063" y="159179"/>
                  </a:lnTo>
                  <a:cubicBezTo>
                    <a:pt x="4099" y="159107"/>
                    <a:pt x="4135" y="159016"/>
                    <a:pt x="4171" y="158944"/>
                  </a:cubicBezTo>
                  <a:lnTo>
                    <a:pt x="4261" y="158764"/>
                  </a:lnTo>
                  <a:lnTo>
                    <a:pt x="4406" y="158457"/>
                  </a:lnTo>
                  <a:lnTo>
                    <a:pt x="4676" y="157897"/>
                  </a:lnTo>
                  <a:cubicBezTo>
                    <a:pt x="6121" y="154954"/>
                    <a:pt x="7818" y="152155"/>
                    <a:pt x="9786" y="149537"/>
                  </a:cubicBezTo>
                  <a:cubicBezTo>
                    <a:pt x="11718" y="146955"/>
                    <a:pt x="13885" y="144536"/>
                    <a:pt x="16214" y="142315"/>
                  </a:cubicBezTo>
                  <a:cubicBezTo>
                    <a:pt x="18543" y="140094"/>
                    <a:pt x="21053" y="138072"/>
                    <a:pt x="23689" y="136230"/>
                  </a:cubicBezTo>
                  <a:cubicBezTo>
                    <a:pt x="24357" y="135797"/>
                    <a:pt x="25025" y="135345"/>
                    <a:pt x="25693" y="134912"/>
                  </a:cubicBezTo>
                  <a:lnTo>
                    <a:pt x="27770" y="133648"/>
                  </a:lnTo>
                  <a:cubicBezTo>
                    <a:pt x="28456" y="133269"/>
                    <a:pt x="29142" y="132908"/>
                    <a:pt x="29846" y="132529"/>
                  </a:cubicBezTo>
                  <a:lnTo>
                    <a:pt x="30875" y="131969"/>
                  </a:lnTo>
                  <a:cubicBezTo>
                    <a:pt x="31236" y="131770"/>
                    <a:pt x="31579" y="131608"/>
                    <a:pt x="31941" y="131445"/>
                  </a:cubicBezTo>
                  <a:lnTo>
                    <a:pt x="34053" y="130398"/>
                  </a:lnTo>
                  <a:cubicBezTo>
                    <a:pt x="34757" y="130073"/>
                    <a:pt x="35480" y="129766"/>
                    <a:pt x="36202" y="129441"/>
                  </a:cubicBezTo>
                  <a:cubicBezTo>
                    <a:pt x="37628" y="128791"/>
                    <a:pt x="39073" y="128250"/>
                    <a:pt x="40517" y="127672"/>
                  </a:cubicBezTo>
                  <a:cubicBezTo>
                    <a:pt x="40878" y="127527"/>
                    <a:pt x="41239" y="127383"/>
                    <a:pt x="41600" y="127256"/>
                  </a:cubicBezTo>
                  <a:lnTo>
                    <a:pt x="42684" y="126859"/>
                  </a:lnTo>
                  <a:lnTo>
                    <a:pt x="43785" y="126462"/>
                  </a:lnTo>
                  <a:lnTo>
                    <a:pt x="44327" y="126263"/>
                  </a:lnTo>
                  <a:lnTo>
                    <a:pt x="44887" y="126083"/>
                  </a:lnTo>
                  <a:cubicBezTo>
                    <a:pt x="46331" y="125595"/>
                    <a:pt x="47794" y="125090"/>
                    <a:pt x="49256" y="124656"/>
                  </a:cubicBezTo>
                  <a:cubicBezTo>
                    <a:pt x="52181" y="123736"/>
                    <a:pt x="55106" y="122923"/>
                    <a:pt x="58031" y="122129"/>
                  </a:cubicBezTo>
                  <a:cubicBezTo>
                    <a:pt x="63863" y="120558"/>
                    <a:pt x="69677" y="119113"/>
                    <a:pt x="75365" y="117524"/>
                  </a:cubicBezTo>
                  <a:cubicBezTo>
                    <a:pt x="76773" y="117127"/>
                    <a:pt x="78181" y="116712"/>
                    <a:pt x="79590" y="116279"/>
                  </a:cubicBezTo>
                  <a:cubicBezTo>
                    <a:pt x="81016" y="115863"/>
                    <a:pt x="82388" y="115430"/>
                    <a:pt x="83761" y="114961"/>
                  </a:cubicBezTo>
                  <a:cubicBezTo>
                    <a:pt x="86505" y="114040"/>
                    <a:pt x="89213" y="113011"/>
                    <a:pt x="91868" y="111855"/>
                  </a:cubicBezTo>
                  <a:cubicBezTo>
                    <a:pt x="97176" y="109616"/>
                    <a:pt x="102250" y="106854"/>
                    <a:pt x="107016" y="103640"/>
                  </a:cubicBezTo>
                  <a:cubicBezTo>
                    <a:pt x="111711" y="100408"/>
                    <a:pt x="116008" y="96616"/>
                    <a:pt x="119511" y="92283"/>
                  </a:cubicBezTo>
                  <a:cubicBezTo>
                    <a:pt x="121262" y="90134"/>
                    <a:pt x="122815" y="87805"/>
                    <a:pt x="124115" y="85367"/>
                  </a:cubicBezTo>
                  <a:cubicBezTo>
                    <a:pt x="125397" y="82930"/>
                    <a:pt x="126426" y="80366"/>
                    <a:pt x="127167" y="77712"/>
                  </a:cubicBezTo>
                  <a:cubicBezTo>
                    <a:pt x="127925" y="75076"/>
                    <a:pt x="128358" y="72295"/>
                    <a:pt x="128683" y="69370"/>
                  </a:cubicBezTo>
                  <a:cubicBezTo>
                    <a:pt x="129008" y="66445"/>
                    <a:pt x="129207" y="63412"/>
                    <a:pt x="129532" y="60252"/>
                  </a:cubicBezTo>
                  <a:cubicBezTo>
                    <a:pt x="129694" y="58663"/>
                    <a:pt x="129875" y="57074"/>
                    <a:pt x="130146" y="55449"/>
                  </a:cubicBezTo>
                  <a:cubicBezTo>
                    <a:pt x="130200" y="55052"/>
                    <a:pt x="130272" y="54637"/>
                    <a:pt x="130344" y="54239"/>
                  </a:cubicBezTo>
                  <a:lnTo>
                    <a:pt x="130579" y="53011"/>
                  </a:lnTo>
                  <a:cubicBezTo>
                    <a:pt x="130760" y="52199"/>
                    <a:pt x="130922" y="51368"/>
                    <a:pt x="131139" y="50556"/>
                  </a:cubicBezTo>
                  <a:lnTo>
                    <a:pt x="131482" y="49382"/>
                  </a:lnTo>
                  <a:cubicBezTo>
                    <a:pt x="131590" y="48967"/>
                    <a:pt x="131680" y="48570"/>
                    <a:pt x="131825" y="48173"/>
                  </a:cubicBezTo>
                  <a:lnTo>
                    <a:pt x="132619" y="45771"/>
                  </a:lnTo>
                  <a:lnTo>
                    <a:pt x="133540" y="43424"/>
                  </a:lnTo>
                  <a:cubicBezTo>
                    <a:pt x="133685" y="43027"/>
                    <a:pt x="133883" y="42648"/>
                    <a:pt x="134046" y="42268"/>
                  </a:cubicBezTo>
                  <a:lnTo>
                    <a:pt x="134587" y="41113"/>
                  </a:lnTo>
                  <a:lnTo>
                    <a:pt x="134587" y="41113"/>
                  </a:lnTo>
                  <a:cubicBezTo>
                    <a:pt x="134450" y="41577"/>
                    <a:pt x="134116" y="42502"/>
                    <a:pt x="134207" y="42502"/>
                  </a:cubicBezTo>
                  <a:cubicBezTo>
                    <a:pt x="134272" y="42502"/>
                    <a:pt x="134552" y="42032"/>
                    <a:pt x="135274" y="40589"/>
                  </a:cubicBezTo>
                  <a:lnTo>
                    <a:pt x="135274" y="40589"/>
                  </a:lnTo>
                  <a:cubicBezTo>
                    <a:pt x="133793" y="43641"/>
                    <a:pt x="132619" y="46836"/>
                    <a:pt x="131771" y="50123"/>
                  </a:cubicBezTo>
                  <a:lnTo>
                    <a:pt x="131446" y="51350"/>
                  </a:lnTo>
                  <a:cubicBezTo>
                    <a:pt x="131337" y="51748"/>
                    <a:pt x="131265" y="52163"/>
                    <a:pt x="131175" y="52578"/>
                  </a:cubicBezTo>
                  <a:lnTo>
                    <a:pt x="131049" y="53210"/>
                  </a:lnTo>
                  <a:lnTo>
                    <a:pt x="130940" y="53824"/>
                  </a:lnTo>
                  <a:cubicBezTo>
                    <a:pt x="130868" y="54221"/>
                    <a:pt x="130778" y="54637"/>
                    <a:pt x="130724" y="55052"/>
                  </a:cubicBezTo>
                  <a:cubicBezTo>
                    <a:pt x="130471" y="56695"/>
                    <a:pt x="130272" y="58302"/>
                    <a:pt x="130110" y="59909"/>
                  </a:cubicBezTo>
                  <a:cubicBezTo>
                    <a:pt x="129785" y="63105"/>
                    <a:pt x="129586" y="66210"/>
                    <a:pt x="129279" y="69189"/>
                  </a:cubicBezTo>
                  <a:cubicBezTo>
                    <a:pt x="129117" y="70688"/>
                    <a:pt x="128936" y="72169"/>
                    <a:pt x="128701" y="73595"/>
                  </a:cubicBezTo>
                  <a:cubicBezTo>
                    <a:pt x="128467" y="75021"/>
                    <a:pt x="128160" y="76412"/>
                    <a:pt x="127780" y="77802"/>
                  </a:cubicBezTo>
                  <a:cubicBezTo>
                    <a:pt x="127022" y="80528"/>
                    <a:pt x="125993" y="83183"/>
                    <a:pt x="124657" y="85692"/>
                  </a:cubicBezTo>
                  <a:cubicBezTo>
                    <a:pt x="123321" y="88220"/>
                    <a:pt x="121732" y="90621"/>
                    <a:pt x="119926" y="92824"/>
                  </a:cubicBezTo>
                  <a:cubicBezTo>
                    <a:pt x="118103" y="95081"/>
                    <a:pt x="116098" y="97158"/>
                    <a:pt x="113932" y="99090"/>
                  </a:cubicBezTo>
                  <a:cubicBezTo>
                    <a:pt x="111747" y="101022"/>
                    <a:pt x="109436" y="102809"/>
                    <a:pt x="107016" y="104434"/>
                  </a:cubicBezTo>
                  <a:cubicBezTo>
                    <a:pt x="102123" y="107720"/>
                    <a:pt x="96905" y="110501"/>
                    <a:pt x="91470" y="112758"/>
                  </a:cubicBezTo>
                  <a:cubicBezTo>
                    <a:pt x="88744" y="113913"/>
                    <a:pt x="85963" y="114942"/>
                    <a:pt x="83147" y="115863"/>
                  </a:cubicBezTo>
                  <a:cubicBezTo>
                    <a:pt x="80348" y="116766"/>
                    <a:pt x="77441" y="117597"/>
                    <a:pt x="74552" y="118409"/>
                  </a:cubicBezTo>
                  <a:cubicBezTo>
                    <a:pt x="68738" y="119998"/>
                    <a:pt x="62834" y="121424"/>
                    <a:pt x="56894" y="123049"/>
                  </a:cubicBezTo>
                  <a:lnTo>
                    <a:pt x="54673" y="123663"/>
                  </a:lnTo>
                  <a:lnTo>
                    <a:pt x="52452" y="124295"/>
                  </a:lnTo>
                  <a:lnTo>
                    <a:pt x="51332" y="124620"/>
                  </a:lnTo>
                  <a:lnTo>
                    <a:pt x="50231" y="124963"/>
                  </a:lnTo>
                  <a:lnTo>
                    <a:pt x="47992" y="125631"/>
                  </a:lnTo>
                  <a:lnTo>
                    <a:pt x="45771" y="126372"/>
                  </a:lnTo>
                  <a:lnTo>
                    <a:pt x="44670" y="126733"/>
                  </a:lnTo>
                  <a:cubicBezTo>
                    <a:pt x="44309" y="126859"/>
                    <a:pt x="43930" y="127004"/>
                    <a:pt x="43568" y="127130"/>
                  </a:cubicBezTo>
                  <a:lnTo>
                    <a:pt x="41366" y="127925"/>
                  </a:lnTo>
                  <a:cubicBezTo>
                    <a:pt x="40625" y="128195"/>
                    <a:pt x="39903" y="128502"/>
                    <a:pt x="39163" y="128791"/>
                  </a:cubicBezTo>
                  <a:lnTo>
                    <a:pt x="38061" y="129225"/>
                  </a:lnTo>
                  <a:cubicBezTo>
                    <a:pt x="37700" y="129369"/>
                    <a:pt x="37339" y="129531"/>
                    <a:pt x="36978" y="129694"/>
                  </a:cubicBezTo>
                  <a:lnTo>
                    <a:pt x="34811" y="130633"/>
                  </a:lnTo>
                  <a:cubicBezTo>
                    <a:pt x="34089" y="130958"/>
                    <a:pt x="33385" y="131319"/>
                    <a:pt x="32663" y="131662"/>
                  </a:cubicBezTo>
                  <a:cubicBezTo>
                    <a:pt x="31959" y="132005"/>
                    <a:pt x="31236" y="132348"/>
                    <a:pt x="30550" y="132727"/>
                  </a:cubicBezTo>
                  <a:lnTo>
                    <a:pt x="28438" y="133865"/>
                  </a:lnTo>
                  <a:cubicBezTo>
                    <a:pt x="28095" y="134045"/>
                    <a:pt x="27752" y="134262"/>
                    <a:pt x="27391" y="134479"/>
                  </a:cubicBezTo>
                  <a:lnTo>
                    <a:pt x="26361" y="135093"/>
                  </a:lnTo>
                  <a:lnTo>
                    <a:pt x="25838" y="135418"/>
                  </a:lnTo>
                  <a:lnTo>
                    <a:pt x="25332" y="135761"/>
                  </a:lnTo>
                  <a:lnTo>
                    <a:pt x="24321" y="136429"/>
                  </a:lnTo>
                  <a:cubicBezTo>
                    <a:pt x="23635" y="136862"/>
                    <a:pt x="22985" y="137368"/>
                    <a:pt x="22335" y="137837"/>
                  </a:cubicBezTo>
                  <a:cubicBezTo>
                    <a:pt x="19735" y="139751"/>
                    <a:pt x="17279" y="141882"/>
                    <a:pt x="15004" y="144193"/>
                  </a:cubicBezTo>
                  <a:cubicBezTo>
                    <a:pt x="14445" y="144789"/>
                    <a:pt x="13885" y="145366"/>
                    <a:pt x="13343" y="145980"/>
                  </a:cubicBezTo>
                  <a:lnTo>
                    <a:pt x="11736" y="147822"/>
                  </a:lnTo>
                  <a:lnTo>
                    <a:pt x="10220" y="149754"/>
                  </a:lnTo>
                  <a:cubicBezTo>
                    <a:pt x="9732" y="150386"/>
                    <a:pt x="9263" y="151072"/>
                    <a:pt x="8793" y="151740"/>
                  </a:cubicBezTo>
                  <a:cubicBezTo>
                    <a:pt x="7872" y="153094"/>
                    <a:pt x="6988" y="154484"/>
                    <a:pt x="6211" y="155947"/>
                  </a:cubicBezTo>
                  <a:lnTo>
                    <a:pt x="5904" y="156489"/>
                  </a:lnTo>
                  <a:lnTo>
                    <a:pt x="5760" y="156759"/>
                  </a:lnTo>
                  <a:lnTo>
                    <a:pt x="5615" y="157030"/>
                  </a:lnTo>
                  <a:lnTo>
                    <a:pt x="5074" y="158168"/>
                  </a:lnTo>
                  <a:lnTo>
                    <a:pt x="4803" y="158728"/>
                  </a:lnTo>
                  <a:lnTo>
                    <a:pt x="4640" y="159053"/>
                  </a:lnTo>
                  <a:lnTo>
                    <a:pt x="4586" y="159143"/>
                  </a:lnTo>
                  <a:lnTo>
                    <a:pt x="4532" y="159251"/>
                  </a:lnTo>
                  <a:cubicBezTo>
                    <a:pt x="4514" y="159323"/>
                    <a:pt x="4478" y="159414"/>
                    <a:pt x="4442" y="159486"/>
                  </a:cubicBezTo>
                  <a:lnTo>
                    <a:pt x="3738" y="161346"/>
                  </a:lnTo>
                  <a:lnTo>
                    <a:pt x="3015" y="163205"/>
                  </a:lnTo>
                  <a:cubicBezTo>
                    <a:pt x="2817" y="163819"/>
                    <a:pt x="2654" y="164415"/>
                    <a:pt x="2474" y="165029"/>
                  </a:cubicBezTo>
                  <a:lnTo>
                    <a:pt x="1932" y="166871"/>
                  </a:lnTo>
                  <a:cubicBezTo>
                    <a:pt x="1751" y="167485"/>
                    <a:pt x="1589" y="168116"/>
                    <a:pt x="1426" y="168748"/>
                  </a:cubicBezTo>
                  <a:lnTo>
                    <a:pt x="903" y="170626"/>
                  </a:lnTo>
                  <a:lnTo>
                    <a:pt x="776" y="171096"/>
                  </a:lnTo>
                  <a:cubicBezTo>
                    <a:pt x="776" y="171114"/>
                    <a:pt x="849" y="171114"/>
                    <a:pt x="867" y="171114"/>
                  </a:cubicBezTo>
                  <a:lnTo>
                    <a:pt x="993" y="171114"/>
                  </a:lnTo>
                  <a:lnTo>
                    <a:pt x="1210" y="171132"/>
                  </a:lnTo>
                  <a:lnTo>
                    <a:pt x="2149" y="171186"/>
                  </a:lnTo>
                  <a:lnTo>
                    <a:pt x="5904" y="171403"/>
                  </a:lnTo>
                  <a:cubicBezTo>
                    <a:pt x="6518" y="171439"/>
                    <a:pt x="7204" y="171439"/>
                    <a:pt x="7890" y="171439"/>
                  </a:cubicBezTo>
                  <a:lnTo>
                    <a:pt x="18002" y="171439"/>
                  </a:lnTo>
                  <a:lnTo>
                    <a:pt x="27174" y="171457"/>
                  </a:lnTo>
                  <a:cubicBezTo>
                    <a:pt x="36149" y="171477"/>
                    <a:pt x="45150" y="171489"/>
                    <a:pt x="54190" y="171489"/>
                  </a:cubicBezTo>
                  <a:cubicBezTo>
                    <a:pt x="69847" y="171489"/>
                    <a:pt x="85618" y="171451"/>
                    <a:pt x="101563" y="171348"/>
                  </a:cubicBezTo>
                  <a:lnTo>
                    <a:pt x="101563" y="172161"/>
                  </a:lnTo>
                  <a:cubicBezTo>
                    <a:pt x="136917" y="172251"/>
                    <a:pt x="172667" y="172378"/>
                    <a:pt x="208833" y="172576"/>
                  </a:cubicBezTo>
                  <a:cubicBezTo>
                    <a:pt x="223873" y="172576"/>
                    <a:pt x="236783" y="172179"/>
                    <a:pt x="247580" y="171710"/>
                  </a:cubicBezTo>
                  <a:cubicBezTo>
                    <a:pt x="194135" y="171005"/>
                    <a:pt x="138181" y="170680"/>
                    <a:pt x="81702" y="170500"/>
                  </a:cubicBezTo>
                  <a:lnTo>
                    <a:pt x="39271" y="170373"/>
                  </a:lnTo>
                  <a:lnTo>
                    <a:pt x="18020" y="170337"/>
                  </a:lnTo>
                  <a:lnTo>
                    <a:pt x="12711" y="170319"/>
                  </a:lnTo>
                  <a:lnTo>
                    <a:pt x="8631" y="170319"/>
                  </a:lnTo>
                  <a:cubicBezTo>
                    <a:pt x="8508" y="170321"/>
                    <a:pt x="8386" y="170322"/>
                    <a:pt x="8265" y="170322"/>
                  </a:cubicBezTo>
                  <a:cubicBezTo>
                    <a:pt x="7019" y="170322"/>
                    <a:pt x="5879" y="170242"/>
                    <a:pt x="4694" y="170193"/>
                  </a:cubicBezTo>
                  <a:lnTo>
                    <a:pt x="2763" y="170121"/>
                  </a:lnTo>
                  <a:lnTo>
                    <a:pt x="2275" y="170085"/>
                  </a:lnTo>
                  <a:cubicBezTo>
                    <a:pt x="2265" y="170085"/>
                    <a:pt x="2231" y="170096"/>
                    <a:pt x="2207" y="170096"/>
                  </a:cubicBezTo>
                  <a:cubicBezTo>
                    <a:pt x="2189" y="170096"/>
                    <a:pt x="2177" y="170090"/>
                    <a:pt x="2185" y="170066"/>
                  </a:cubicBezTo>
                  <a:lnTo>
                    <a:pt x="2221" y="169940"/>
                  </a:lnTo>
                  <a:lnTo>
                    <a:pt x="2293" y="169705"/>
                  </a:lnTo>
                  <a:lnTo>
                    <a:pt x="2546" y="168748"/>
                  </a:lnTo>
                  <a:lnTo>
                    <a:pt x="3069" y="166816"/>
                  </a:lnTo>
                  <a:cubicBezTo>
                    <a:pt x="3250" y="166185"/>
                    <a:pt x="3431" y="165571"/>
                    <a:pt x="3629" y="164939"/>
                  </a:cubicBezTo>
                  <a:cubicBezTo>
                    <a:pt x="3810" y="164307"/>
                    <a:pt x="3990" y="163693"/>
                    <a:pt x="4207" y="163061"/>
                  </a:cubicBezTo>
                  <a:lnTo>
                    <a:pt x="4947" y="161183"/>
                  </a:lnTo>
                  <a:lnTo>
                    <a:pt x="5308" y="160244"/>
                  </a:lnTo>
                  <a:lnTo>
                    <a:pt x="5489" y="159775"/>
                  </a:lnTo>
                  <a:cubicBezTo>
                    <a:pt x="5525" y="159684"/>
                    <a:pt x="5561" y="159612"/>
                    <a:pt x="5597" y="159540"/>
                  </a:cubicBezTo>
                  <a:lnTo>
                    <a:pt x="5688" y="159341"/>
                  </a:lnTo>
                  <a:lnTo>
                    <a:pt x="6301" y="158059"/>
                  </a:lnTo>
                  <a:cubicBezTo>
                    <a:pt x="7981" y="154719"/>
                    <a:pt x="10021" y="151577"/>
                    <a:pt x="12386" y="148689"/>
                  </a:cubicBezTo>
                  <a:cubicBezTo>
                    <a:pt x="14733" y="145818"/>
                    <a:pt x="17352" y="143182"/>
                    <a:pt x="20186" y="140816"/>
                  </a:cubicBezTo>
                  <a:cubicBezTo>
                    <a:pt x="23021" y="138451"/>
                    <a:pt x="26072" y="136357"/>
                    <a:pt x="29304" y="134569"/>
                  </a:cubicBezTo>
                  <a:lnTo>
                    <a:pt x="31706" y="133269"/>
                  </a:lnTo>
                  <a:cubicBezTo>
                    <a:pt x="32518" y="132854"/>
                    <a:pt x="33331" y="132493"/>
                    <a:pt x="34143" y="132077"/>
                  </a:cubicBezTo>
                  <a:cubicBezTo>
                    <a:pt x="34956" y="131662"/>
                    <a:pt x="35805" y="131301"/>
                    <a:pt x="36617" y="130940"/>
                  </a:cubicBezTo>
                  <a:cubicBezTo>
                    <a:pt x="37430" y="130579"/>
                    <a:pt x="38260" y="130200"/>
                    <a:pt x="39091" y="129893"/>
                  </a:cubicBezTo>
                  <a:lnTo>
                    <a:pt x="41600" y="128881"/>
                  </a:lnTo>
                  <a:lnTo>
                    <a:pt x="44128" y="127979"/>
                  </a:lnTo>
                  <a:cubicBezTo>
                    <a:pt x="44977" y="127654"/>
                    <a:pt x="45825" y="127401"/>
                    <a:pt x="46674" y="127112"/>
                  </a:cubicBezTo>
                  <a:cubicBezTo>
                    <a:pt x="47523" y="126823"/>
                    <a:pt x="48371" y="126534"/>
                    <a:pt x="49220" y="126281"/>
                  </a:cubicBezTo>
                  <a:cubicBezTo>
                    <a:pt x="52614" y="125216"/>
                    <a:pt x="56027" y="124277"/>
                    <a:pt x="59421" y="123374"/>
                  </a:cubicBezTo>
                  <a:cubicBezTo>
                    <a:pt x="66210" y="121569"/>
                    <a:pt x="72981" y="119944"/>
                    <a:pt x="79554" y="117976"/>
                  </a:cubicBezTo>
                  <a:lnTo>
                    <a:pt x="79554" y="117976"/>
                  </a:lnTo>
                  <a:cubicBezTo>
                    <a:pt x="74010" y="119655"/>
                    <a:pt x="68251" y="121118"/>
                    <a:pt x="62383" y="122652"/>
                  </a:cubicBezTo>
                  <a:cubicBezTo>
                    <a:pt x="56514" y="124205"/>
                    <a:pt x="50538" y="125866"/>
                    <a:pt x="44598" y="127943"/>
                  </a:cubicBezTo>
                  <a:cubicBezTo>
                    <a:pt x="38675" y="130073"/>
                    <a:pt x="32771" y="132601"/>
                    <a:pt x="27228" y="136013"/>
                  </a:cubicBezTo>
                  <a:cubicBezTo>
                    <a:pt x="21649" y="139462"/>
                    <a:pt x="16683" y="143832"/>
                    <a:pt x="12531" y="148923"/>
                  </a:cubicBezTo>
                  <a:cubicBezTo>
                    <a:pt x="10436" y="151469"/>
                    <a:pt x="8613" y="154232"/>
                    <a:pt x="7060" y="157157"/>
                  </a:cubicBezTo>
                  <a:cubicBezTo>
                    <a:pt x="6681" y="157897"/>
                    <a:pt x="6338" y="158637"/>
                    <a:pt x="5958" y="159396"/>
                  </a:cubicBezTo>
                  <a:cubicBezTo>
                    <a:pt x="5904" y="159504"/>
                    <a:pt x="5850" y="159594"/>
                    <a:pt x="5796" y="159739"/>
                  </a:cubicBezTo>
                  <a:cubicBezTo>
                    <a:pt x="5742" y="159865"/>
                    <a:pt x="5688" y="160009"/>
                    <a:pt x="5633" y="160136"/>
                  </a:cubicBezTo>
                  <a:lnTo>
                    <a:pt x="5326" y="160948"/>
                  </a:lnTo>
                  <a:lnTo>
                    <a:pt x="4694" y="162555"/>
                  </a:lnTo>
                  <a:cubicBezTo>
                    <a:pt x="4478" y="163079"/>
                    <a:pt x="4297" y="163621"/>
                    <a:pt x="4153" y="164180"/>
                  </a:cubicBezTo>
                  <a:lnTo>
                    <a:pt x="3665" y="165787"/>
                  </a:lnTo>
                  <a:cubicBezTo>
                    <a:pt x="3485" y="166311"/>
                    <a:pt x="3340" y="166853"/>
                    <a:pt x="3196" y="167412"/>
                  </a:cubicBezTo>
                  <a:lnTo>
                    <a:pt x="2744" y="169055"/>
                  </a:lnTo>
                  <a:lnTo>
                    <a:pt x="2618" y="169489"/>
                  </a:lnTo>
                  <a:lnTo>
                    <a:pt x="2564" y="169687"/>
                  </a:lnTo>
                  <a:lnTo>
                    <a:pt x="2528" y="169796"/>
                  </a:lnTo>
                  <a:lnTo>
                    <a:pt x="2510" y="169850"/>
                  </a:lnTo>
                  <a:lnTo>
                    <a:pt x="2582" y="169850"/>
                  </a:lnTo>
                  <a:lnTo>
                    <a:pt x="3413" y="169886"/>
                  </a:lnTo>
                  <a:lnTo>
                    <a:pt x="5056" y="169940"/>
                  </a:lnTo>
                  <a:lnTo>
                    <a:pt x="6717" y="170012"/>
                  </a:lnTo>
                  <a:cubicBezTo>
                    <a:pt x="6988" y="170030"/>
                    <a:pt x="7258" y="170048"/>
                    <a:pt x="7547" y="170048"/>
                  </a:cubicBezTo>
                  <a:lnTo>
                    <a:pt x="14499" y="170048"/>
                  </a:lnTo>
                  <a:lnTo>
                    <a:pt x="23797" y="170066"/>
                  </a:lnTo>
                  <a:cubicBezTo>
                    <a:pt x="36166" y="170103"/>
                    <a:pt x="48317" y="170175"/>
                    <a:pt x="60053" y="170283"/>
                  </a:cubicBezTo>
                  <a:cubicBezTo>
                    <a:pt x="127112" y="170680"/>
                    <a:pt x="187455" y="170482"/>
                    <a:pt x="247815" y="171096"/>
                  </a:cubicBezTo>
                  <a:lnTo>
                    <a:pt x="257655" y="171222"/>
                  </a:lnTo>
                  <a:cubicBezTo>
                    <a:pt x="261935" y="170987"/>
                    <a:pt x="265762" y="170753"/>
                    <a:pt x="269175" y="170536"/>
                  </a:cubicBezTo>
                  <a:cubicBezTo>
                    <a:pt x="278330" y="169833"/>
                    <a:pt x="284365" y="168952"/>
                    <a:pt x="278708" y="168137"/>
                  </a:cubicBezTo>
                  <a:lnTo>
                    <a:pt x="278708" y="168137"/>
                  </a:lnTo>
                  <a:cubicBezTo>
                    <a:pt x="279685" y="164054"/>
                    <a:pt x="280710" y="145211"/>
                    <a:pt x="281236" y="117290"/>
                  </a:cubicBezTo>
                  <a:lnTo>
                    <a:pt x="282049" y="117290"/>
                  </a:lnTo>
                  <a:cubicBezTo>
                    <a:pt x="281834" y="146227"/>
                    <a:pt x="282324" y="151752"/>
                    <a:pt x="282979" y="151752"/>
                  </a:cubicBezTo>
                  <a:cubicBezTo>
                    <a:pt x="283384" y="151752"/>
                    <a:pt x="283852" y="149643"/>
                    <a:pt x="284257" y="149643"/>
                  </a:cubicBezTo>
                  <a:cubicBezTo>
                    <a:pt x="284411" y="149643"/>
                    <a:pt x="284556" y="149951"/>
                    <a:pt x="284685" y="150801"/>
                  </a:cubicBezTo>
                  <a:cubicBezTo>
                    <a:pt x="284685" y="124006"/>
                    <a:pt x="284901" y="97176"/>
                    <a:pt x="285497" y="70345"/>
                  </a:cubicBezTo>
                  <a:lnTo>
                    <a:pt x="285497" y="37520"/>
                  </a:lnTo>
                  <a:cubicBezTo>
                    <a:pt x="285244" y="37375"/>
                    <a:pt x="284974" y="37249"/>
                    <a:pt x="284721" y="37104"/>
                  </a:cubicBezTo>
                  <a:lnTo>
                    <a:pt x="279358" y="34342"/>
                  </a:lnTo>
                  <a:lnTo>
                    <a:pt x="277769" y="33511"/>
                  </a:lnTo>
                  <a:cubicBezTo>
                    <a:pt x="277517" y="33385"/>
                    <a:pt x="277246" y="33241"/>
                    <a:pt x="276975" y="33114"/>
                  </a:cubicBezTo>
                  <a:lnTo>
                    <a:pt x="276217" y="32681"/>
                  </a:lnTo>
                  <a:cubicBezTo>
                    <a:pt x="275169" y="32121"/>
                    <a:pt x="274158" y="31507"/>
                    <a:pt x="273147" y="30911"/>
                  </a:cubicBezTo>
                  <a:cubicBezTo>
                    <a:pt x="269067" y="28492"/>
                    <a:pt x="265040" y="25838"/>
                    <a:pt x="260978" y="23147"/>
                  </a:cubicBezTo>
                  <a:cubicBezTo>
                    <a:pt x="252871" y="17767"/>
                    <a:pt x="244655" y="12188"/>
                    <a:pt x="235591" y="7674"/>
                  </a:cubicBezTo>
                  <a:cubicBezTo>
                    <a:pt x="233334" y="6536"/>
                    <a:pt x="231005" y="5507"/>
                    <a:pt x="228622" y="4532"/>
                  </a:cubicBezTo>
                  <a:lnTo>
                    <a:pt x="226816" y="3846"/>
                  </a:lnTo>
                  <a:cubicBezTo>
                    <a:pt x="226220" y="3611"/>
                    <a:pt x="225606" y="3431"/>
                    <a:pt x="224992" y="3196"/>
                  </a:cubicBezTo>
                  <a:cubicBezTo>
                    <a:pt x="223783" y="2763"/>
                    <a:pt x="222519" y="2419"/>
                    <a:pt x="221291" y="2040"/>
                  </a:cubicBezTo>
                  <a:lnTo>
                    <a:pt x="219395" y="1553"/>
                  </a:lnTo>
                  <a:cubicBezTo>
                    <a:pt x="219070" y="1481"/>
                    <a:pt x="218763" y="1390"/>
                    <a:pt x="218438" y="1318"/>
                  </a:cubicBezTo>
                  <a:lnTo>
                    <a:pt x="217463" y="1119"/>
                  </a:lnTo>
                  <a:lnTo>
                    <a:pt x="216506" y="921"/>
                  </a:lnTo>
                  <a:cubicBezTo>
                    <a:pt x="216181" y="867"/>
                    <a:pt x="215874" y="794"/>
                    <a:pt x="215531" y="740"/>
                  </a:cubicBezTo>
                  <a:lnTo>
                    <a:pt x="213581" y="451"/>
                  </a:lnTo>
                  <a:cubicBezTo>
                    <a:pt x="213419" y="415"/>
                    <a:pt x="213256" y="397"/>
                    <a:pt x="213094" y="379"/>
                  </a:cubicBezTo>
                  <a:lnTo>
                    <a:pt x="212606" y="325"/>
                  </a:lnTo>
                  <a:lnTo>
                    <a:pt x="211613" y="235"/>
                  </a:lnTo>
                  <a:cubicBezTo>
                    <a:pt x="210945" y="163"/>
                    <a:pt x="210295" y="90"/>
                    <a:pt x="209627" y="72"/>
                  </a:cubicBezTo>
                  <a:lnTo>
                    <a:pt x="20764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
    <p:spTree>
      <p:nvGrpSpPr>
        <p:cNvPr id="2154" name="Shape 2154"/>
        <p:cNvGrpSpPr/>
        <p:nvPr/>
      </p:nvGrpSpPr>
      <p:grpSpPr>
        <a:xfrm>
          <a:off x="0" y="0"/>
          <a:ext cx="0" cy="0"/>
          <a:chOff x="0" y="0"/>
          <a:chExt cx="0" cy="0"/>
        </a:xfrm>
      </p:grpSpPr>
      <p:grpSp>
        <p:nvGrpSpPr>
          <p:cNvPr id="2155" name="Google Shape;2155;p24"/>
          <p:cNvGrpSpPr/>
          <p:nvPr/>
        </p:nvGrpSpPr>
        <p:grpSpPr>
          <a:xfrm>
            <a:off x="232763" y="3931784"/>
            <a:ext cx="1252756" cy="791730"/>
            <a:chOff x="209625" y="551300"/>
            <a:chExt cx="7170900" cy="4592400"/>
          </a:xfrm>
        </p:grpSpPr>
        <p:sp>
          <p:nvSpPr>
            <p:cNvPr id="2156" name="Google Shape;2156;p24"/>
            <p:cNvSpPr/>
            <p:nvPr/>
          </p:nvSpPr>
          <p:spPr>
            <a:xfrm>
              <a:off x="838900" y="1811875"/>
              <a:ext cx="238725" cy="180050"/>
            </a:xfrm>
            <a:custGeom>
              <a:rect b="b" l="l" r="r" t="t"/>
              <a:pathLst>
                <a:path extrusionOk="0" h="7202" w="9549">
                  <a:moveTo>
                    <a:pt x="4802" y="0"/>
                  </a:moveTo>
                  <a:cubicBezTo>
                    <a:pt x="1601" y="0"/>
                    <a:pt x="1" y="3825"/>
                    <a:pt x="2252" y="6103"/>
                  </a:cubicBezTo>
                  <a:cubicBezTo>
                    <a:pt x="2930" y="6835"/>
                    <a:pt x="3852" y="7201"/>
                    <a:pt x="4775" y="7201"/>
                  </a:cubicBezTo>
                  <a:cubicBezTo>
                    <a:pt x="5697" y="7201"/>
                    <a:pt x="6619" y="6835"/>
                    <a:pt x="7297" y="6103"/>
                  </a:cubicBezTo>
                  <a:cubicBezTo>
                    <a:pt x="9548" y="3879"/>
                    <a:pt x="7975" y="27"/>
                    <a:pt x="480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24"/>
            <p:cNvSpPr/>
            <p:nvPr/>
          </p:nvSpPr>
          <p:spPr>
            <a:xfrm>
              <a:off x="1469250" y="1182575"/>
              <a:ext cx="238325" cy="179750"/>
            </a:xfrm>
            <a:custGeom>
              <a:rect b="b" l="l" r="r" t="t"/>
              <a:pathLst>
                <a:path extrusionOk="0" h="7190" w="9533">
                  <a:moveTo>
                    <a:pt x="4746" y="1"/>
                  </a:moveTo>
                  <a:cubicBezTo>
                    <a:pt x="1616" y="1"/>
                    <a:pt x="0" y="3761"/>
                    <a:pt x="2182" y="6050"/>
                  </a:cubicBezTo>
                  <a:cubicBezTo>
                    <a:pt x="2859" y="6810"/>
                    <a:pt x="3796" y="7189"/>
                    <a:pt x="4739" y="7189"/>
                  </a:cubicBezTo>
                  <a:cubicBezTo>
                    <a:pt x="5648" y="7189"/>
                    <a:pt x="6562" y="6837"/>
                    <a:pt x="7254" y="6131"/>
                  </a:cubicBezTo>
                  <a:cubicBezTo>
                    <a:pt x="9532" y="3934"/>
                    <a:pt x="8013" y="55"/>
                    <a:pt x="4813" y="1"/>
                  </a:cubicBezTo>
                  <a:cubicBezTo>
                    <a:pt x="4790"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24"/>
            <p:cNvSpPr/>
            <p:nvPr/>
          </p:nvSpPr>
          <p:spPr>
            <a:xfrm>
              <a:off x="2098325" y="551550"/>
              <a:ext cx="239200" cy="180150"/>
            </a:xfrm>
            <a:custGeom>
              <a:rect b="b" l="l" r="r" t="t"/>
              <a:pathLst>
                <a:path extrusionOk="0" h="7206" w="9568">
                  <a:moveTo>
                    <a:pt x="4746" y="0"/>
                  </a:moveTo>
                  <a:cubicBezTo>
                    <a:pt x="3826" y="0"/>
                    <a:pt x="2912" y="366"/>
                    <a:pt x="2244" y="1102"/>
                  </a:cubicBezTo>
                  <a:cubicBezTo>
                    <a:pt x="1" y="3372"/>
                    <a:pt x="1609" y="7205"/>
                    <a:pt x="4787" y="7205"/>
                  </a:cubicBezTo>
                  <a:cubicBezTo>
                    <a:pt x="4798" y="7205"/>
                    <a:pt x="4810" y="7205"/>
                    <a:pt x="4821" y="7205"/>
                  </a:cubicBezTo>
                  <a:cubicBezTo>
                    <a:pt x="7994" y="7151"/>
                    <a:pt x="9568" y="3299"/>
                    <a:pt x="7262" y="1075"/>
                  </a:cubicBezTo>
                  <a:cubicBezTo>
                    <a:pt x="6574" y="360"/>
                    <a:pt x="5657" y="0"/>
                    <a:pt x="474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24"/>
            <p:cNvSpPr/>
            <p:nvPr/>
          </p:nvSpPr>
          <p:spPr>
            <a:xfrm>
              <a:off x="1468850" y="1811875"/>
              <a:ext cx="238725" cy="180050"/>
            </a:xfrm>
            <a:custGeom>
              <a:rect b="b" l="l" r="r" t="t"/>
              <a:pathLst>
                <a:path extrusionOk="0" h="7202" w="9549">
                  <a:moveTo>
                    <a:pt x="4748" y="0"/>
                  </a:moveTo>
                  <a:cubicBezTo>
                    <a:pt x="1574" y="27"/>
                    <a:pt x="1" y="3879"/>
                    <a:pt x="2252" y="6103"/>
                  </a:cubicBezTo>
                  <a:cubicBezTo>
                    <a:pt x="2944" y="6835"/>
                    <a:pt x="3866" y="7201"/>
                    <a:pt x="4788" y="7201"/>
                  </a:cubicBezTo>
                  <a:cubicBezTo>
                    <a:pt x="5710" y="7201"/>
                    <a:pt x="6633" y="6835"/>
                    <a:pt x="7324" y="6103"/>
                  </a:cubicBezTo>
                  <a:cubicBezTo>
                    <a:pt x="9548" y="3825"/>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24"/>
            <p:cNvSpPr/>
            <p:nvPr/>
          </p:nvSpPr>
          <p:spPr>
            <a:xfrm>
              <a:off x="2116450" y="1181050"/>
              <a:ext cx="202775" cy="181225"/>
            </a:xfrm>
            <a:custGeom>
              <a:rect b="b" l="l" r="r" t="t"/>
              <a:pathLst>
                <a:path extrusionOk="0" h="7249" w="8111">
                  <a:moveTo>
                    <a:pt x="4037" y="0"/>
                  </a:moveTo>
                  <a:cubicBezTo>
                    <a:pt x="3213" y="0"/>
                    <a:pt x="2393" y="309"/>
                    <a:pt x="1709" y="930"/>
                  </a:cubicBezTo>
                  <a:cubicBezTo>
                    <a:pt x="163" y="2314"/>
                    <a:pt x="0" y="4429"/>
                    <a:pt x="1356" y="5975"/>
                  </a:cubicBezTo>
                  <a:cubicBezTo>
                    <a:pt x="2109" y="6817"/>
                    <a:pt x="3087" y="7248"/>
                    <a:pt x="4067" y="7248"/>
                  </a:cubicBezTo>
                  <a:cubicBezTo>
                    <a:pt x="4887" y="7248"/>
                    <a:pt x="5709" y="6946"/>
                    <a:pt x="6401" y="6328"/>
                  </a:cubicBezTo>
                  <a:cubicBezTo>
                    <a:pt x="7920" y="4972"/>
                    <a:pt x="8110" y="2775"/>
                    <a:pt x="6754" y="1283"/>
                  </a:cubicBezTo>
                  <a:cubicBezTo>
                    <a:pt x="5990" y="431"/>
                    <a:pt x="5011" y="0"/>
                    <a:pt x="403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24"/>
            <p:cNvSpPr/>
            <p:nvPr/>
          </p:nvSpPr>
          <p:spPr>
            <a:xfrm>
              <a:off x="2747075" y="551300"/>
              <a:ext cx="201425" cy="180975"/>
            </a:xfrm>
            <a:custGeom>
              <a:rect b="b" l="l" r="r" t="t"/>
              <a:pathLst>
                <a:path extrusionOk="0" h="7239" w="8057">
                  <a:moveTo>
                    <a:pt x="4008" y="1"/>
                  </a:moveTo>
                  <a:cubicBezTo>
                    <a:pt x="3158" y="1"/>
                    <a:pt x="2309" y="334"/>
                    <a:pt x="1601" y="1004"/>
                  </a:cubicBezTo>
                  <a:cubicBezTo>
                    <a:pt x="82" y="2414"/>
                    <a:pt x="0" y="4557"/>
                    <a:pt x="1384" y="6049"/>
                  </a:cubicBezTo>
                  <a:cubicBezTo>
                    <a:pt x="2129" y="6837"/>
                    <a:pt x="3086" y="7239"/>
                    <a:pt x="4043" y="7239"/>
                  </a:cubicBezTo>
                  <a:cubicBezTo>
                    <a:pt x="4897" y="7239"/>
                    <a:pt x="5752" y="6918"/>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24"/>
            <p:cNvSpPr/>
            <p:nvPr/>
          </p:nvSpPr>
          <p:spPr>
            <a:xfrm>
              <a:off x="2098125" y="1811875"/>
              <a:ext cx="238725" cy="180550"/>
            </a:xfrm>
            <a:custGeom>
              <a:rect b="b" l="l" r="r" t="t"/>
              <a:pathLst>
                <a:path extrusionOk="0" h="7222" w="9549">
                  <a:moveTo>
                    <a:pt x="4775" y="0"/>
                  </a:moveTo>
                  <a:cubicBezTo>
                    <a:pt x="1601" y="0"/>
                    <a:pt x="1" y="3852"/>
                    <a:pt x="2252" y="6103"/>
                  </a:cubicBezTo>
                  <a:cubicBezTo>
                    <a:pt x="2930" y="6849"/>
                    <a:pt x="3852" y="7222"/>
                    <a:pt x="4775" y="7222"/>
                  </a:cubicBezTo>
                  <a:cubicBezTo>
                    <a:pt x="5697" y="7222"/>
                    <a:pt x="6619" y="6849"/>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24"/>
            <p:cNvSpPr/>
            <p:nvPr/>
          </p:nvSpPr>
          <p:spPr>
            <a:xfrm>
              <a:off x="2728000" y="1181375"/>
              <a:ext cx="238800" cy="179625"/>
            </a:xfrm>
            <a:custGeom>
              <a:rect b="b" l="l" r="r" t="t"/>
              <a:pathLst>
                <a:path extrusionOk="0" h="7185" w="9552">
                  <a:moveTo>
                    <a:pt x="4771" y="1"/>
                  </a:moveTo>
                  <a:cubicBezTo>
                    <a:pt x="3826" y="1"/>
                    <a:pt x="2884" y="381"/>
                    <a:pt x="2201" y="1134"/>
                  </a:cubicBezTo>
                  <a:cubicBezTo>
                    <a:pt x="0" y="3416"/>
                    <a:pt x="1624" y="7184"/>
                    <a:pt x="4759" y="7184"/>
                  </a:cubicBezTo>
                  <a:cubicBezTo>
                    <a:pt x="4792" y="7184"/>
                    <a:pt x="4825" y="7184"/>
                    <a:pt x="4859" y="7183"/>
                  </a:cubicBezTo>
                  <a:cubicBezTo>
                    <a:pt x="8033" y="7129"/>
                    <a:pt x="9551" y="3223"/>
                    <a:pt x="7246" y="1026"/>
                  </a:cubicBezTo>
                  <a:cubicBezTo>
                    <a:pt x="6561" y="340"/>
                    <a:pt x="566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24"/>
            <p:cNvSpPr/>
            <p:nvPr/>
          </p:nvSpPr>
          <p:spPr>
            <a:xfrm>
              <a:off x="3358025" y="551525"/>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6"/>
                    <a:pt x="4738" y="7206"/>
                    <a:pt x="4761" y="7206"/>
                  </a:cubicBezTo>
                  <a:cubicBezTo>
                    <a:pt x="7917" y="7206"/>
                    <a:pt x="9533" y="3420"/>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24"/>
            <p:cNvSpPr/>
            <p:nvPr/>
          </p:nvSpPr>
          <p:spPr>
            <a:xfrm>
              <a:off x="2747075" y="1810525"/>
              <a:ext cx="201425" cy="180975"/>
            </a:xfrm>
            <a:custGeom>
              <a:rect b="b" l="l" r="r" t="t"/>
              <a:pathLst>
                <a:path extrusionOk="0" h="7239" w="8057">
                  <a:moveTo>
                    <a:pt x="4008" y="0"/>
                  </a:moveTo>
                  <a:cubicBezTo>
                    <a:pt x="3158" y="0"/>
                    <a:pt x="2309" y="334"/>
                    <a:pt x="1601" y="1003"/>
                  </a:cubicBezTo>
                  <a:cubicBezTo>
                    <a:pt x="109" y="2414"/>
                    <a:pt x="0" y="4584"/>
                    <a:pt x="1384" y="6048"/>
                  </a:cubicBezTo>
                  <a:cubicBezTo>
                    <a:pt x="2086" y="6837"/>
                    <a:pt x="3060" y="7239"/>
                    <a:pt x="4036" y="7239"/>
                  </a:cubicBezTo>
                  <a:cubicBezTo>
                    <a:pt x="4906" y="7239"/>
                    <a:pt x="5778" y="6918"/>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24"/>
            <p:cNvSpPr/>
            <p:nvPr/>
          </p:nvSpPr>
          <p:spPr>
            <a:xfrm>
              <a:off x="3358025" y="1180950"/>
              <a:ext cx="238150" cy="180725"/>
            </a:xfrm>
            <a:custGeom>
              <a:rect b="b" l="l" r="r" t="t"/>
              <a:pathLst>
                <a:path extrusionOk="0" h="7229" w="9526">
                  <a:moveTo>
                    <a:pt x="4763" y="1"/>
                  </a:moveTo>
                  <a:cubicBezTo>
                    <a:pt x="3897" y="1"/>
                    <a:pt x="3028" y="347"/>
                    <a:pt x="2306" y="1043"/>
                  </a:cubicBezTo>
                  <a:cubicBezTo>
                    <a:pt x="1" y="3240"/>
                    <a:pt x="1493" y="7146"/>
                    <a:pt x="4666" y="7227"/>
                  </a:cubicBezTo>
                  <a:cubicBezTo>
                    <a:pt x="4700" y="7228"/>
                    <a:pt x="4733" y="7228"/>
                    <a:pt x="4767" y="7228"/>
                  </a:cubicBezTo>
                  <a:cubicBezTo>
                    <a:pt x="7902" y="7228"/>
                    <a:pt x="9525" y="3460"/>
                    <a:pt x="7352" y="1178"/>
                  </a:cubicBezTo>
                  <a:cubicBezTo>
                    <a:pt x="6610" y="394"/>
                    <a:pt x="5687" y="1"/>
                    <a:pt x="476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24"/>
            <p:cNvSpPr/>
            <p:nvPr/>
          </p:nvSpPr>
          <p:spPr>
            <a:xfrm>
              <a:off x="3357750" y="1811100"/>
              <a:ext cx="239000" cy="179825"/>
            </a:xfrm>
            <a:custGeom>
              <a:rect b="b" l="l" r="r" t="t"/>
              <a:pathLst>
                <a:path extrusionOk="0" h="7193" w="9560">
                  <a:moveTo>
                    <a:pt x="4786" y="0"/>
                  </a:moveTo>
                  <a:cubicBezTo>
                    <a:pt x="3845" y="0"/>
                    <a:pt x="2903" y="380"/>
                    <a:pt x="2209" y="1143"/>
                  </a:cubicBezTo>
                  <a:cubicBezTo>
                    <a:pt x="0" y="3406"/>
                    <a:pt x="1616" y="7192"/>
                    <a:pt x="4773" y="7192"/>
                  </a:cubicBezTo>
                  <a:cubicBezTo>
                    <a:pt x="4795" y="7192"/>
                    <a:pt x="4818" y="7192"/>
                    <a:pt x="4840" y="7192"/>
                  </a:cubicBezTo>
                  <a:cubicBezTo>
                    <a:pt x="8013"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24"/>
            <p:cNvSpPr/>
            <p:nvPr/>
          </p:nvSpPr>
          <p:spPr>
            <a:xfrm>
              <a:off x="209625" y="552625"/>
              <a:ext cx="238325" cy="180000"/>
            </a:xfrm>
            <a:custGeom>
              <a:rect b="b" l="l" r="r" t="t"/>
              <a:pathLst>
                <a:path extrusionOk="0" h="7200" w="9533">
                  <a:moveTo>
                    <a:pt x="4760" y="1"/>
                  </a:moveTo>
                  <a:cubicBezTo>
                    <a:pt x="4738" y="1"/>
                    <a:pt x="4716" y="1"/>
                    <a:pt x="4693" y="1"/>
                  </a:cubicBezTo>
                  <a:cubicBezTo>
                    <a:pt x="1520" y="55"/>
                    <a:pt x="1" y="3934"/>
                    <a:pt x="2279" y="6131"/>
                  </a:cubicBezTo>
                  <a:cubicBezTo>
                    <a:pt x="2955" y="6847"/>
                    <a:pt x="3857" y="7200"/>
                    <a:pt x="4759" y="7200"/>
                  </a:cubicBezTo>
                  <a:cubicBezTo>
                    <a:pt x="5702" y="7200"/>
                    <a:pt x="6644" y="6813"/>
                    <a:pt x="7324" y="6050"/>
                  </a:cubicBezTo>
                  <a:cubicBezTo>
                    <a:pt x="9533" y="3787"/>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24"/>
            <p:cNvSpPr/>
            <p:nvPr/>
          </p:nvSpPr>
          <p:spPr>
            <a:xfrm>
              <a:off x="210025" y="1182575"/>
              <a:ext cx="238325" cy="179650"/>
            </a:xfrm>
            <a:custGeom>
              <a:rect b="b" l="l" r="r" t="t"/>
              <a:pathLst>
                <a:path extrusionOk="0" h="7186" w="9533">
                  <a:moveTo>
                    <a:pt x="4719" y="1"/>
                  </a:moveTo>
                  <a:cubicBezTo>
                    <a:pt x="1590" y="1"/>
                    <a:pt x="0" y="3787"/>
                    <a:pt x="2209" y="6050"/>
                  </a:cubicBezTo>
                  <a:cubicBezTo>
                    <a:pt x="2896" y="6806"/>
                    <a:pt x="3828" y="7186"/>
                    <a:pt x="4759" y="7186"/>
                  </a:cubicBezTo>
                  <a:cubicBezTo>
                    <a:pt x="5665" y="7186"/>
                    <a:pt x="6572" y="6826"/>
                    <a:pt x="7254" y="6104"/>
                  </a:cubicBezTo>
                  <a:cubicBezTo>
                    <a:pt x="9532" y="3880"/>
                    <a:pt x="7986" y="28"/>
                    <a:pt x="4786" y="1"/>
                  </a:cubicBezTo>
                  <a:cubicBezTo>
                    <a:pt x="4763" y="1"/>
                    <a:pt x="4741" y="1"/>
                    <a:pt x="471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4"/>
            <p:cNvSpPr/>
            <p:nvPr/>
          </p:nvSpPr>
          <p:spPr>
            <a:xfrm>
              <a:off x="839100" y="552650"/>
              <a:ext cx="238525" cy="179800"/>
            </a:xfrm>
            <a:custGeom>
              <a:rect b="b" l="l" r="r" t="t"/>
              <a:pathLst>
                <a:path extrusionOk="0" h="7192" w="9541">
                  <a:moveTo>
                    <a:pt x="4787" y="0"/>
                  </a:moveTo>
                  <a:cubicBezTo>
                    <a:pt x="1609" y="0"/>
                    <a:pt x="1" y="3806"/>
                    <a:pt x="2217" y="6076"/>
                  </a:cubicBezTo>
                  <a:cubicBezTo>
                    <a:pt x="2905" y="6819"/>
                    <a:pt x="3843" y="7192"/>
                    <a:pt x="4778" y="7192"/>
                  </a:cubicBezTo>
                  <a:cubicBezTo>
                    <a:pt x="5687" y="7192"/>
                    <a:pt x="6593" y="6839"/>
                    <a:pt x="7262" y="6130"/>
                  </a:cubicBezTo>
                  <a:cubicBezTo>
                    <a:pt x="9540" y="3906"/>
                    <a:pt x="7994"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24"/>
            <p:cNvSpPr/>
            <p:nvPr/>
          </p:nvSpPr>
          <p:spPr>
            <a:xfrm>
              <a:off x="209825" y="1811850"/>
              <a:ext cx="238525" cy="180325"/>
            </a:xfrm>
            <a:custGeom>
              <a:rect b="b" l="l" r="r" t="t"/>
              <a:pathLst>
                <a:path extrusionOk="0" h="7213" w="9541">
                  <a:moveTo>
                    <a:pt x="4760" y="1"/>
                  </a:moveTo>
                  <a:cubicBezTo>
                    <a:pt x="1609" y="1"/>
                    <a:pt x="1" y="3806"/>
                    <a:pt x="2217" y="6077"/>
                  </a:cubicBezTo>
                  <a:cubicBezTo>
                    <a:pt x="2904" y="6833"/>
                    <a:pt x="3836" y="7213"/>
                    <a:pt x="4767" y="7213"/>
                  </a:cubicBezTo>
                  <a:cubicBezTo>
                    <a:pt x="5673" y="7213"/>
                    <a:pt x="6580" y="6853"/>
                    <a:pt x="7262" y="6131"/>
                  </a:cubicBezTo>
                  <a:cubicBezTo>
                    <a:pt x="9540" y="3907"/>
                    <a:pt x="7994" y="28"/>
                    <a:pt x="4794" y="1"/>
                  </a:cubicBezTo>
                  <a:cubicBezTo>
                    <a:pt x="4783" y="1"/>
                    <a:pt x="4771"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24"/>
            <p:cNvSpPr/>
            <p:nvPr/>
          </p:nvSpPr>
          <p:spPr>
            <a:xfrm>
              <a:off x="857225" y="1181075"/>
              <a:ext cx="201400" cy="181050"/>
            </a:xfrm>
            <a:custGeom>
              <a:rect b="b" l="l" r="r" t="t"/>
              <a:pathLst>
                <a:path extrusionOk="0" h="7242" w="8056">
                  <a:moveTo>
                    <a:pt x="4032" y="1"/>
                  </a:moveTo>
                  <a:cubicBezTo>
                    <a:pt x="3183" y="1"/>
                    <a:pt x="2335" y="327"/>
                    <a:pt x="1628" y="983"/>
                  </a:cubicBezTo>
                  <a:cubicBezTo>
                    <a:pt x="136" y="2394"/>
                    <a:pt x="0" y="4564"/>
                    <a:pt x="1411" y="6056"/>
                  </a:cubicBezTo>
                  <a:cubicBezTo>
                    <a:pt x="2095" y="6840"/>
                    <a:pt x="3057" y="7242"/>
                    <a:pt x="4024" y="7242"/>
                  </a:cubicBezTo>
                  <a:cubicBezTo>
                    <a:pt x="4897" y="7242"/>
                    <a:pt x="5774" y="6914"/>
                    <a:pt x="6456" y="6245"/>
                  </a:cubicBezTo>
                  <a:cubicBezTo>
                    <a:pt x="7975" y="4944"/>
                    <a:pt x="8056" y="2638"/>
                    <a:pt x="6673" y="1200"/>
                  </a:cubicBezTo>
                  <a:cubicBezTo>
                    <a:pt x="5917" y="402"/>
                    <a:pt x="4974" y="1"/>
                    <a:pt x="403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24"/>
            <p:cNvSpPr/>
            <p:nvPr/>
          </p:nvSpPr>
          <p:spPr>
            <a:xfrm>
              <a:off x="1468850" y="551525"/>
              <a:ext cx="238325" cy="180175"/>
            </a:xfrm>
            <a:custGeom>
              <a:rect b="b" l="l" r="r" t="t"/>
              <a:pathLst>
                <a:path extrusionOk="0" h="7207" w="9533">
                  <a:moveTo>
                    <a:pt x="4768" y="1"/>
                  </a:moveTo>
                  <a:cubicBezTo>
                    <a:pt x="3870" y="1"/>
                    <a:pt x="2968" y="347"/>
                    <a:pt x="2279" y="1049"/>
                  </a:cubicBezTo>
                  <a:cubicBezTo>
                    <a:pt x="1" y="3273"/>
                    <a:pt x="1520" y="7152"/>
                    <a:pt x="4720" y="7206"/>
                  </a:cubicBezTo>
                  <a:cubicBezTo>
                    <a:pt x="4743" y="7206"/>
                    <a:pt x="4765" y="7206"/>
                    <a:pt x="4787" y="7206"/>
                  </a:cubicBezTo>
                  <a:cubicBezTo>
                    <a:pt x="7917" y="7206"/>
                    <a:pt x="9533" y="3393"/>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24"/>
            <p:cNvSpPr/>
            <p:nvPr/>
          </p:nvSpPr>
          <p:spPr>
            <a:xfrm>
              <a:off x="3988000" y="1811875"/>
              <a:ext cx="238700" cy="180050"/>
            </a:xfrm>
            <a:custGeom>
              <a:rect b="b" l="l" r="r" t="t"/>
              <a:pathLst>
                <a:path extrusionOk="0" h="7202" w="9548">
                  <a:moveTo>
                    <a:pt x="4801" y="0"/>
                  </a:moveTo>
                  <a:cubicBezTo>
                    <a:pt x="1600" y="0"/>
                    <a:pt x="0" y="3825"/>
                    <a:pt x="2251" y="6103"/>
                  </a:cubicBezTo>
                  <a:cubicBezTo>
                    <a:pt x="2929" y="6835"/>
                    <a:pt x="3852" y="7201"/>
                    <a:pt x="4774" y="7201"/>
                  </a:cubicBezTo>
                  <a:cubicBezTo>
                    <a:pt x="5696" y="7201"/>
                    <a:pt x="6618" y="6835"/>
                    <a:pt x="7296" y="6103"/>
                  </a:cubicBezTo>
                  <a:cubicBezTo>
                    <a:pt x="9548" y="3879"/>
                    <a:pt x="7974"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24"/>
            <p:cNvSpPr/>
            <p:nvPr/>
          </p:nvSpPr>
          <p:spPr>
            <a:xfrm>
              <a:off x="4617650" y="1182575"/>
              <a:ext cx="239000" cy="179750"/>
            </a:xfrm>
            <a:custGeom>
              <a:rect b="b" l="l" r="r" t="t"/>
              <a:pathLst>
                <a:path extrusionOk="0" h="7190" w="9560">
                  <a:moveTo>
                    <a:pt x="4773" y="1"/>
                  </a:moveTo>
                  <a:cubicBezTo>
                    <a:pt x="1643" y="1"/>
                    <a:pt x="1" y="3761"/>
                    <a:pt x="2209" y="6050"/>
                  </a:cubicBezTo>
                  <a:cubicBezTo>
                    <a:pt x="2886" y="6810"/>
                    <a:pt x="3823" y="7189"/>
                    <a:pt x="4763" y="7189"/>
                  </a:cubicBezTo>
                  <a:cubicBezTo>
                    <a:pt x="5668" y="7189"/>
                    <a:pt x="6575" y="6837"/>
                    <a:pt x="7254" y="6131"/>
                  </a:cubicBezTo>
                  <a:cubicBezTo>
                    <a:pt x="9560" y="3934"/>
                    <a:pt x="8014" y="55"/>
                    <a:pt x="4840" y="1"/>
                  </a:cubicBezTo>
                  <a:cubicBezTo>
                    <a:pt x="4818" y="1"/>
                    <a:pt x="479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24"/>
            <p:cNvSpPr/>
            <p:nvPr/>
          </p:nvSpPr>
          <p:spPr>
            <a:xfrm>
              <a:off x="5247400" y="551550"/>
              <a:ext cx="238525" cy="180150"/>
            </a:xfrm>
            <a:custGeom>
              <a:rect b="b" l="l" r="r" t="t"/>
              <a:pathLst>
                <a:path extrusionOk="0" h="7206" w="9541">
                  <a:moveTo>
                    <a:pt x="4742" y="0"/>
                  </a:moveTo>
                  <a:cubicBezTo>
                    <a:pt x="3819" y="0"/>
                    <a:pt x="2898" y="366"/>
                    <a:pt x="2217" y="1102"/>
                  </a:cubicBezTo>
                  <a:cubicBezTo>
                    <a:pt x="1" y="3372"/>
                    <a:pt x="1609" y="7205"/>
                    <a:pt x="4788" y="7205"/>
                  </a:cubicBezTo>
                  <a:cubicBezTo>
                    <a:pt x="4799" y="7205"/>
                    <a:pt x="4810" y="7205"/>
                    <a:pt x="4821" y="7205"/>
                  </a:cubicBezTo>
                  <a:cubicBezTo>
                    <a:pt x="7995" y="7151"/>
                    <a:pt x="9541" y="3299"/>
                    <a:pt x="7262" y="1075"/>
                  </a:cubicBezTo>
                  <a:cubicBezTo>
                    <a:pt x="6574" y="360"/>
                    <a:pt x="5657" y="0"/>
                    <a:pt x="474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24"/>
            <p:cNvSpPr/>
            <p:nvPr/>
          </p:nvSpPr>
          <p:spPr>
            <a:xfrm>
              <a:off x="4617950" y="1811875"/>
              <a:ext cx="238700" cy="180050"/>
            </a:xfrm>
            <a:custGeom>
              <a:rect b="b" l="l" r="r" t="t"/>
              <a:pathLst>
                <a:path extrusionOk="0" h="7202" w="9548">
                  <a:moveTo>
                    <a:pt x="4747" y="0"/>
                  </a:moveTo>
                  <a:cubicBezTo>
                    <a:pt x="1573" y="27"/>
                    <a:pt x="0" y="3879"/>
                    <a:pt x="2251" y="6103"/>
                  </a:cubicBezTo>
                  <a:cubicBezTo>
                    <a:pt x="2943" y="6835"/>
                    <a:pt x="3865" y="7201"/>
                    <a:pt x="4784" y="7201"/>
                  </a:cubicBezTo>
                  <a:cubicBezTo>
                    <a:pt x="5703" y="7201"/>
                    <a:pt x="6618" y="6835"/>
                    <a:pt x="7296" y="6103"/>
                  </a:cubicBezTo>
                  <a:cubicBezTo>
                    <a:pt x="9548" y="3825"/>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24"/>
            <p:cNvSpPr/>
            <p:nvPr/>
          </p:nvSpPr>
          <p:spPr>
            <a:xfrm>
              <a:off x="5265525" y="1181050"/>
              <a:ext cx="202100" cy="181225"/>
            </a:xfrm>
            <a:custGeom>
              <a:rect b="b" l="l" r="r" t="t"/>
              <a:pathLst>
                <a:path extrusionOk="0" h="7249" w="8084">
                  <a:moveTo>
                    <a:pt x="4026" y="0"/>
                  </a:moveTo>
                  <a:cubicBezTo>
                    <a:pt x="3208" y="0"/>
                    <a:pt x="2393" y="309"/>
                    <a:pt x="1709" y="930"/>
                  </a:cubicBezTo>
                  <a:cubicBezTo>
                    <a:pt x="163" y="2314"/>
                    <a:pt x="0" y="4429"/>
                    <a:pt x="1357" y="5975"/>
                  </a:cubicBezTo>
                  <a:cubicBezTo>
                    <a:pt x="2110" y="6817"/>
                    <a:pt x="3087" y="7248"/>
                    <a:pt x="4067" y="7248"/>
                  </a:cubicBezTo>
                  <a:cubicBezTo>
                    <a:pt x="4888" y="7248"/>
                    <a:pt x="5709" y="6946"/>
                    <a:pt x="6402" y="6328"/>
                  </a:cubicBezTo>
                  <a:cubicBezTo>
                    <a:pt x="7893" y="4972"/>
                    <a:pt x="8083" y="2775"/>
                    <a:pt x="6727" y="1283"/>
                  </a:cubicBezTo>
                  <a:cubicBezTo>
                    <a:pt x="5963" y="431"/>
                    <a:pt x="4992"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24"/>
            <p:cNvSpPr/>
            <p:nvPr/>
          </p:nvSpPr>
          <p:spPr>
            <a:xfrm>
              <a:off x="5896150" y="551300"/>
              <a:ext cx="200750" cy="180975"/>
            </a:xfrm>
            <a:custGeom>
              <a:rect b="b" l="l" r="r" t="t"/>
              <a:pathLst>
                <a:path extrusionOk="0" h="7239" w="8030">
                  <a:moveTo>
                    <a:pt x="4008" y="1"/>
                  </a:moveTo>
                  <a:cubicBezTo>
                    <a:pt x="3158" y="1"/>
                    <a:pt x="2309" y="334"/>
                    <a:pt x="1601" y="1004"/>
                  </a:cubicBezTo>
                  <a:cubicBezTo>
                    <a:pt x="82" y="2414"/>
                    <a:pt x="1" y="4557"/>
                    <a:pt x="1384" y="6049"/>
                  </a:cubicBezTo>
                  <a:cubicBezTo>
                    <a:pt x="2129" y="6837"/>
                    <a:pt x="3086" y="7239"/>
                    <a:pt x="4043" y="7239"/>
                  </a:cubicBezTo>
                  <a:cubicBezTo>
                    <a:pt x="4898" y="7239"/>
                    <a:pt x="5752" y="6918"/>
                    <a:pt x="6456" y="6266"/>
                  </a:cubicBezTo>
                  <a:cubicBezTo>
                    <a:pt x="7948" y="4937"/>
                    <a:pt x="8029"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24"/>
            <p:cNvSpPr/>
            <p:nvPr/>
          </p:nvSpPr>
          <p:spPr>
            <a:xfrm>
              <a:off x="5247225" y="1811875"/>
              <a:ext cx="238700" cy="180550"/>
            </a:xfrm>
            <a:custGeom>
              <a:rect b="b" l="l" r="r" t="t"/>
              <a:pathLst>
                <a:path extrusionOk="0" h="7222" w="9548">
                  <a:moveTo>
                    <a:pt x="4774" y="0"/>
                  </a:moveTo>
                  <a:cubicBezTo>
                    <a:pt x="1600" y="0"/>
                    <a:pt x="0" y="3852"/>
                    <a:pt x="2251" y="6103"/>
                  </a:cubicBezTo>
                  <a:cubicBezTo>
                    <a:pt x="2929" y="6849"/>
                    <a:pt x="3852" y="7222"/>
                    <a:pt x="4774" y="7222"/>
                  </a:cubicBezTo>
                  <a:cubicBezTo>
                    <a:pt x="5696" y="7222"/>
                    <a:pt x="6618" y="6849"/>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4"/>
            <p:cNvSpPr/>
            <p:nvPr/>
          </p:nvSpPr>
          <p:spPr>
            <a:xfrm>
              <a:off x="5877750" y="1181150"/>
              <a:ext cx="238125" cy="179850"/>
            </a:xfrm>
            <a:custGeom>
              <a:rect b="b" l="l" r="r" t="t"/>
              <a:pathLst>
                <a:path extrusionOk="0" h="7194" w="9525">
                  <a:moveTo>
                    <a:pt x="4741" y="0"/>
                  </a:moveTo>
                  <a:cubicBezTo>
                    <a:pt x="3797" y="0"/>
                    <a:pt x="2854" y="380"/>
                    <a:pt x="2174" y="1143"/>
                  </a:cubicBezTo>
                  <a:cubicBezTo>
                    <a:pt x="0" y="3425"/>
                    <a:pt x="1597" y="7193"/>
                    <a:pt x="4732" y="7193"/>
                  </a:cubicBezTo>
                  <a:cubicBezTo>
                    <a:pt x="4765" y="7193"/>
                    <a:pt x="4799" y="7193"/>
                    <a:pt x="4832" y="7192"/>
                  </a:cubicBezTo>
                  <a:cubicBezTo>
                    <a:pt x="8006" y="7138"/>
                    <a:pt x="9525" y="3259"/>
                    <a:pt x="7219" y="1035"/>
                  </a:cubicBezTo>
                  <a:cubicBezTo>
                    <a:pt x="6544" y="346"/>
                    <a:pt x="5642" y="0"/>
                    <a:pt x="474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24"/>
            <p:cNvSpPr/>
            <p:nvPr/>
          </p:nvSpPr>
          <p:spPr>
            <a:xfrm>
              <a:off x="6506450" y="551525"/>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6"/>
                    <a:pt x="4765" y="7206"/>
                    <a:pt x="4787" y="7206"/>
                  </a:cubicBezTo>
                  <a:cubicBezTo>
                    <a:pt x="7943" y="7206"/>
                    <a:pt x="9559" y="3420"/>
                    <a:pt x="7351" y="1130"/>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24"/>
            <p:cNvSpPr/>
            <p:nvPr/>
          </p:nvSpPr>
          <p:spPr>
            <a:xfrm>
              <a:off x="5896150" y="1810525"/>
              <a:ext cx="201425" cy="181225"/>
            </a:xfrm>
            <a:custGeom>
              <a:rect b="b" l="l" r="r" t="t"/>
              <a:pathLst>
                <a:path extrusionOk="0" h="7249" w="8057">
                  <a:moveTo>
                    <a:pt x="4008" y="0"/>
                  </a:moveTo>
                  <a:cubicBezTo>
                    <a:pt x="3158" y="0"/>
                    <a:pt x="2309" y="334"/>
                    <a:pt x="1601" y="1003"/>
                  </a:cubicBezTo>
                  <a:cubicBezTo>
                    <a:pt x="109" y="2414"/>
                    <a:pt x="1" y="4584"/>
                    <a:pt x="1384" y="6048"/>
                  </a:cubicBezTo>
                  <a:cubicBezTo>
                    <a:pt x="2083" y="6847"/>
                    <a:pt x="3051" y="7248"/>
                    <a:pt x="4022" y="7248"/>
                  </a:cubicBezTo>
                  <a:cubicBezTo>
                    <a:pt x="4897" y="7248"/>
                    <a:pt x="5774" y="6922"/>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24"/>
            <p:cNvSpPr/>
            <p:nvPr/>
          </p:nvSpPr>
          <p:spPr>
            <a:xfrm>
              <a:off x="6507125" y="1180950"/>
              <a:ext cx="238125" cy="180725"/>
            </a:xfrm>
            <a:custGeom>
              <a:rect b="b" l="l" r="r" t="t"/>
              <a:pathLst>
                <a:path extrusionOk="0" h="7229" w="9525">
                  <a:moveTo>
                    <a:pt x="4753" y="1"/>
                  </a:moveTo>
                  <a:cubicBezTo>
                    <a:pt x="3889" y="1"/>
                    <a:pt x="3028" y="347"/>
                    <a:pt x="2306" y="1043"/>
                  </a:cubicBezTo>
                  <a:cubicBezTo>
                    <a:pt x="0" y="3240"/>
                    <a:pt x="1492" y="7146"/>
                    <a:pt x="4666" y="7227"/>
                  </a:cubicBezTo>
                  <a:cubicBezTo>
                    <a:pt x="4699" y="7228"/>
                    <a:pt x="4732" y="7228"/>
                    <a:pt x="4765" y="7228"/>
                  </a:cubicBezTo>
                  <a:cubicBezTo>
                    <a:pt x="7874" y="7228"/>
                    <a:pt x="9525" y="3460"/>
                    <a:pt x="7351" y="1178"/>
                  </a:cubicBezTo>
                  <a:cubicBezTo>
                    <a:pt x="6595" y="394"/>
                    <a:pt x="5673" y="1"/>
                    <a:pt x="475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24"/>
            <p:cNvSpPr/>
            <p:nvPr/>
          </p:nvSpPr>
          <p:spPr>
            <a:xfrm>
              <a:off x="6506825" y="1811100"/>
              <a:ext cx="239000" cy="179825"/>
            </a:xfrm>
            <a:custGeom>
              <a:rect b="b" l="l" r="r" t="t"/>
              <a:pathLst>
                <a:path extrusionOk="0" h="7193" w="9560">
                  <a:moveTo>
                    <a:pt x="4786" y="0"/>
                  </a:moveTo>
                  <a:cubicBezTo>
                    <a:pt x="3846" y="0"/>
                    <a:pt x="2903" y="380"/>
                    <a:pt x="2209" y="1143"/>
                  </a:cubicBezTo>
                  <a:cubicBezTo>
                    <a:pt x="1" y="3406"/>
                    <a:pt x="1617" y="7192"/>
                    <a:pt x="4773" y="7192"/>
                  </a:cubicBezTo>
                  <a:cubicBezTo>
                    <a:pt x="4795" y="7192"/>
                    <a:pt x="4818" y="7192"/>
                    <a:pt x="4840" y="7192"/>
                  </a:cubicBezTo>
                  <a:cubicBezTo>
                    <a:pt x="8014"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24"/>
            <p:cNvSpPr/>
            <p:nvPr/>
          </p:nvSpPr>
          <p:spPr>
            <a:xfrm>
              <a:off x="3988175" y="552650"/>
              <a:ext cx="238525" cy="179800"/>
            </a:xfrm>
            <a:custGeom>
              <a:rect b="b" l="l" r="r" t="t"/>
              <a:pathLst>
                <a:path extrusionOk="0" h="7192" w="9541">
                  <a:moveTo>
                    <a:pt x="4787" y="0"/>
                  </a:moveTo>
                  <a:cubicBezTo>
                    <a:pt x="1609" y="0"/>
                    <a:pt x="1" y="3806"/>
                    <a:pt x="2217" y="6076"/>
                  </a:cubicBezTo>
                  <a:cubicBezTo>
                    <a:pt x="2905" y="6819"/>
                    <a:pt x="3836" y="7192"/>
                    <a:pt x="4768" y="7192"/>
                  </a:cubicBezTo>
                  <a:cubicBezTo>
                    <a:pt x="5674" y="7192"/>
                    <a:pt x="6580" y="6839"/>
                    <a:pt x="7262" y="6130"/>
                  </a:cubicBezTo>
                  <a:cubicBezTo>
                    <a:pt x="9541" y="3906"/>
                    <a:pt x="7995"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24"/>
            <p:cNvSpPr/>
            <p:nvPr/>
          </p:nvSpPr>
          <p:spPr>
            <a:xfrm>
              <a:off x="4006975" y="1181075"/>
              <a:ext cx="201425" cy="181050"/>
            </a:xfrm>
            <a:custGeom>
              <a:rect b="b" l="l" r="r" t="t"/>
              <a:pathLst>
                <a:path extrusionOk="0" h="7242" w="8057">
                  <a:moveTo>
                    <a:pt x="4006" y="1"/>
                  </a:moveTo>
                  <a:cubicBezTo>
                    <a:pt x="3156" y="1"/>
                    <a:pt x="2308" y="327"/>
                    <a:pt x="1601" y="983"/>
                  </a:cubicBezTo>
                  <a:cubicBezTo>
                    <a:pt x="109" y="2394"/>
                    <a:pt x="0" y="4564"/>
                    <a:pt x="1384" y="6056"/>
                  </a:cubicBezTo>
                  <a:cubicBezTo>
                    <a:pt x="2082" y="6840"/>
                    <a:pt x="3051" y="7242"/>
                    <a:pt x="4021" y="7242"/>
                  </a:cubicBezTo>
                  <a:cubicBezTo>
                    <a:pt x="4897" y="7242"/>
                    <a:pt x="5774" y="6914"/>
                    <a:pt x="6456" y="6245"/>
                  </a:cubicBezTo>
                  <a:cubicBezTo>
                    <a:pt x="7948" y="4944"/>
                    <a:pt x="8056" y="2638"/>
                    <a:pt x="6646" y="1200"/>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24"/>
            <p:cNvSpPr/>
            <p:nvPr/>
          </p:nvSpPr>
          <p:spPr>
            <a:xfrm>
              <a:off x="4617950" y="551525"/>
              <a:ext cx="238325" cy="180175"/>
            </a:xfrm>
            <a:custGeom>
              <a:rect b="b" l="l" r="r" t="t"/>
              <a:pathLst>
                <a:path extrusionOk="0" h="7207" w="9533">
                  <a:moveTo>
                    <a:pt x="4747" y="1"/>
                  </a:moveTo>
                  <a:cubicBezTo>
                    <a:pt x="3849" y="1"/>
                    <a:pt x="2954" y="347"/>
                    <a:pt x="2279" y="1049"/>
                  </a:cubicBezTo>
                  <a:cubicBezTo>
                    <a:pt x="0" y="3273"/>
                    <a:pt x="1519" y="7152"/>
                    <a:pt x="4693" y="7206"/>
                  </a:cubicBezTo>
                  <a:cubicBezTo>
                    <a:pt x="4715" y="7206"/>
                    <a:pt x="4737" y="7206"/>
                    <a:pt x="4759" y="7206"/>
                  </a:cubicBezTo>
                  <a:cubicBezTo>
                    <a:pt x="7916" y="7206"/>
                    <a:pt x="9532" y="3393"/>
                    <a:pt x="7324" y="1130"/>
                  </a:cubicBezTo>
                  <a:cubicBezTo>
                    <a:pt x="6630" y="381"/>
                    <a:pt x="5687" y="1"/>
                    <a:pt x="474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24"/>
            <p:cNvSpPr/>
            <p:nvPr/>
          </p:nvSpPr>
          <p:spPr>
            <a:xfrm>
              <a:off x="2098125" y="3073125"/>
              <a:ext cx="238525" cy="179725"/>
            </a:xfrm>
            <a:custGeom>
              <a:rect b="b" l="l" r="r" t="t"/>
              <a:pathLst>
                <a:path extrusionOk="0" h="7189" w="9541">
                  <a:moveTo>
                    <a:pt x="4759" y="0"/>
                  </a:moveTo>
                  <a:cubicBezTo>
                    <a:pt x="3849" y="0"/>
                    <a:pt x="2937" y="360"/>
                    <a:pt x="2252" y="1085"/>
                  </a:cubicBezTo>
                  <a:cubicBezTo>
                    <a:pt x="1" y="3337"/>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24"/>
            <p:cNvSpPr/>
            <p:nvPr/>
          </p:nvSpPr>
          <p:spPr>
            <a:xfrm>
              <a:off x="2728075" y="2443400"/>
              <a:ext cx="238150" cy="180200"/>
            </a:xfrm>
            <a:custGeom>
              <a:rect b="b" l="l" r="r" t="t"/>
              <a:pathLst>
                <a:path extrusionOk="0" h="7208" w="9526">
                  <a:moveTo>
                    <a:pt x="4761" y="0"/>
                  </a:moveTo>
                  <a:cubicBezTo>
                    <a:pt x="3895" y="0"/>
                    <a:pt x="3028" y="340"/>
                    <a:pt x="2306" y="1022"/>
                  </a:cubicBezTo>
                  <a:cubicBezTo>
                    <a:pt x="1" y="3219"/>
                    <a:pt x="1493" y="7125"/>
                    <a:pt x="4693" y="7206"/>
                  </a:cubicBezTo>
                  <a:cubicBezTo>
                    <a:pt x="4727" y="7207"/>
                    <a:pt x="4760" y="7208"/>
                    <a:pt x="4793" y="7208"/>
                  </a:cubicBezTo>
                  <a:cubicBezTo>
                    <a:pt x="7902" y="7208"/>
                    <a:pt x="9525" y="3439"/>
                    <a:pt x="7351" y="1158"/>
                  </a:cubicBezTo>
                  <a:cubicBezTo>
                    <a:pt x="6609" y="387"/>
                    <a:pt x="5686"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24"/>
            <p:cNvSpPr/>
            <p:nvPr/>
          </p:nvSpPr>
          <p:spPr>
            <a:xfrm>
              <a:off x="839100" y="4963650"/>
              <a:ext cx="238525" cy="179975"/>
            </a:xfrm>
            <a:custGeom>
              <a:rect b="b" l="l" r="r" t="t"/>
              <a:pathLst>
                <a:path extrusionOk="0" h="7199" w="9541">
                  <a:moveTo>
                    <a:pt x="4760" y="0"/>
                  </a:moveTo>
                  <a:cubicBezTo>
                    <a:pt x="1582" y="0"/>
                    <a:pt x="1" y="3833"/>
                    <a:pt x="2244" y="6076"/>
                  </a:cubicBezTo>
                  <a:cubicBezTo>
                    <a:pt x="2925" y="6826"/>
                    <a:pt x="3853" y="7198"/>
                    <a:pt x="4779" y="7198"/>
                  </a:cubicBezTo>
                  <a:cubicBezTo>
                    <a:pt x="5697" y="7198"/>
                    <a:pt x="6614" y="6832"/>
                    <a:pt x="7289" y="6103"/>
                  </a:cubicBezTo>
                  <a:cubicBezTo>
                    <a:pt x="9540" y="3852"/>
                    <a:pt x="7967" y="0"/>
                    <a:pt x="4794"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24"/>
            <p:cNvSpPr/>
            <p:nvPr/>
          </p:nvSpPr>
          <p:spPr>
            <a:xfrm>
              <a:off x="1469250" y="4333675"/>
              <a:ext cx="238325" cy="180100"/>
            </a:xfrm>
            <a:custGeom>
              <a:rect b="b" l="l" r="r" t="t"/>
              <a:pathLst>
                <a:path extrusionOk="0" h="7204" w="9533">
                  <a:moveTo>
                    <a:pt x="4746" y="1"/>
                  </a:moveTo>
                  <a:cubicBezTo>
                    <a:pt x="1616" y="1"/>
                    <a:pt x="0" y="3788"/>
                    <a:pt x="2182" y="6050"/>
                  </a:cubicBezTo>
                  <a:cubicBezTo>
                    <a:pt x="2865" y="6817"/>
                    <a:pt x="3813" y="7204"/>
                    <a:pt x="4765" y="7204"/>
                  </a:cubicBezTo>
                  <a:cubicBezTo>
                    <a:pt x="5665" y="7204"/>
                    <a:pt x="6568" y="6857"/>
                    <a:pt x="7254" y="6159"/>
                  </a:cubicBezTo>
                  <a:cubicBezTo>
                    <a:pt x="9532" y="3934"/>
                    <a:pt x="8013" y="56"/>
                    <a:pt x="4813" y="1"/>
                  </a:cubicBezTo>
                  <a:cubicBezTo>
                    <a:pt x="4791"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24"/>
            <p:cNvSpPr/>
            <p:nvPr/>
          </p:nvSpPr>
          <p:spPr>
            <a:xfrm>
              <a:off x="2098325" y="3702975"/>
              <a:ext cx="239200" cy="179825"/>
            </a:xfrm>
            <a:custGeom>
              <a:rect b="b" l="l" r="r" t="t"/>
              <a:pathLst>
                <a:path extrusionOk="0" h="7193" w="9568">
                  <a:moveTo>
                    <a:pt x="4771" y="1"/>
                  </a:moveTo>
                  <a:cubicBezTo>
                    <a:pt x="3843" y="1"/>
                    <a:pt x="2918" y="374"/>
                    <a:pt x="2244" y="1116"/>
                  </a:cubicBezTo>
                  <a:cubicBezTo>
                    <a:pt x="1" y="3387"/>
                    <a:pt x="1609" y="7192"/>
                    <a:pt x="4787" y="7192"/>
                  </a:cubicBezTo>
                  <a:cubicBezTo>
                    <a:pt x="4798" y="7192"/>
                    <a:pt x="4810" y="7192"/>
                    <a:pt x="4821" y="7192"/>
                  </a:cubicBezTo>
                  <a:cubicBezTo>
                    <a:pt x="7994" y="7165"/>
                    <a:pt x="9568" y="3286"/>
                    <a:pt x="7262" y="1062"/>
                  </a:cubicBezTo>
                  <a:cubicBezTo>
                    <a:pt x="6580" y="353"/>
                    <a:pt x="567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24"/>
            <p:cNvSpPr/>
            <p:nvPr/>
          </p:nvSpPr>
          <p:spPr>
            <a:xfrm>
              <a:off x="2747075" y="3072975"/>
              <a:ext cx="201425" cy="182050"/>
            </a:xfrm>
            <a:custGeom>
              <a:rect b="b" l="l" r="r" t="t"/>
              <a:pathLst>
                <a:path extrusionOk="0" h="7282" w="8057">
                  <a:moveTo>
                    <a:pt x="4005" y="0"/>
                  </a:moveTo>
                  <a:cubicBezTo>
                    <a:pt x="3156" y="0"/>
                    <a:pt x="2308" y="327"/>
                    <a:pt x="1601" y="983"/>
                  </a:cubicBezTo>
                  <a:cubicBezTo>
                    <a:pt x="82" y="2393"/>
                    <a:pt x="0" y="4536"/>
                    <a:pt x="1384" y="6028"/>
                  </a:cubicBezTo>
                  <a:cubicBezTo>
                    <a:pt x="2097" y="6858"/>
                    <a:pt x="3093" y="7282"/>
                    <a:pt x="4092" y="7282"/>
                  </a:cubicBezTo>
                  <a:cubicBezTo>
                    <a:pt x="4954" y="7282"/>
                    <a:pt x="5819" y="6967"/>
                    <a:pt x="6510" y="6326"/>
                  </a:cubicBezTo>
                  <a:cubicBezTo>
                    <a:pt x="8002" y="4970"/>
                    <a:pt x="8056" y="2637"/>
                    <a:pt x="6646" y="1200"/>
                  </a:cubicBezTo>
                  <a:cubicBezTo>
                    <a:pt x="5890" y="401"/>
                    <a:pt x="4947" y="0"/>
                    <a:pt x="400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24"/>
            <p:cNvSpPr/>
            <p:nvPr/>
          </p:nvSpPr>
          <p:spPr>
            <a:xfrm>
              <a:off x="3358025" y="2443400"/>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7"/>
                    <a:pt x="4738" y="7207"/>
                    <a:pt x="4761" y="7207"/>
                  </a:cubicBezTo>
                  <a:cubicBezTo>
                    <a:pt x="7917" y="7207"/>
                    <a:pt x="9533" y="3420"/>
                    <a:pt x="7324" y="1131"/>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24"/>
            <p:cNvSpPr/>
            <p:nvPr/>
          </p:nvSpPr>
          <p:spPr>
            <a:xfrm>
              <a:off x="1468850" y="4962975"/>
              <a:ext cx="238725" cy="180400"/>
            </a:xfrm>
            <a:custGeom>
              <a:rect b="b" l="l" r="r" t="t"/>
              <a:pathLst>
                <a:path extrusionOk="0" h="7216" w="9549">
                  <a:moveTo>
                    <a:pt x="4748" y="0"/>
                  </a:moveTo>
                  <a:cubicBezTo>
                    <a:pt x="1574" y="27"/>
                    <a:pt x="1" y="3879"/>
                    <a:pt x="2252" y="6130"/>
                  </a:cubicBezTo>
                  <a:cubicBezTo>
                    <a:pt x="2937" y="6856"/>
                    <a:pt x="3849" y="7215"/>
                    <a:pt x="4763" y="7215"/>
                  </a:cubicBezTo>
                  <a:cubicBezTo>
                    <a:pt x="5693" y="7215"/>
                    <a:pt x="6626" y="6842"/>
                    <a:pt x="7324" y="6103"/>
                  </a:cubicBezTo>
                  <a:cubicBezTo>
                    <a:pt x="9548" y="3852"/>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24"/>
            <p:cNvSpPr/>
            <p:nvPr/>
          </p:nvSpPr>
          <p:spPr>
            <a:xfrm>
              <a:off x="2116450" y="4332375"/>
              <a:ext cx="202775" cy="181000"/>
            </a:xfrm>
            <a:custGeom>
              <a:rect b="b" l="l" r="r" t="t"/>
              <a:pathLst>
                <a:path extrusionOk="0" h="7240" w="8111">
                  <a:moveTo>
                    <a:pt x="4023" y="1"/>
                  </a:moveTo>
                  <a:cubicBezTo>
                    <a:pt x="3204" y="1"/>
                    <a:pt x="2389" y="303"/>
                    <a:pt x="1709" y="921"/>
                  </a:cubicBezTo>
                  <a:cubicBezTo>
                    <a:pt x="163" y="2305"/>
                    <a:pt x="0" y="4448"/>
                    <a:pt x="1356" y="5966"/>
                  </a:cubicBezTo>
                  <a:cubicBezTo>
                    <a:pt x="2109" y="6808"/>
                    <a:pt x="3087" y="7240"/>
                    <a:pt x="4067" y="7240"/>
                  </a:cubicBezTo>
                  <a:cubicBezTo>
                    <a:pt x="4887" y="7240"/>
                    <a:pt x="5709" y="6937"/>
                    <a:pt x="6401" y="6319"/>
                  </a:cubicBezTo>
                  <a:cubicBezTo>
                    <a:pt x="7920" y="4990"/>
                    <a:pt x="8110" y="2793"/>
                    <a:pt x="6754" y="1274"/>
                  </a:cubicBezTo>
                  <a:cubicBezTo>
                    <a:pt x="5986"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24"/>
            <p:cNvSpPr/>
            <p:nvPr/>
          </p:nvSpPr>
          <p:spPr>
            <a:xfrm>
              <a:off x="2747075" y="3702650"/>
              <a:ext cx="201425" cy="180725"/>
            </a:xfrm>
            <a:custGeom>
              <a:rect b="b" l="l" r="r" t="t"/>
              <a:pathLst>
                <a:path extrusionOk="0" h="7229" w="8057">
                  <a:moveTo>
                    <a:pt x="3994" y="0"/>
                  </a:moveTo>
                  <a:cubicBezTo>
                    <a:pt x="3149" y="0"/>
                    <a:pt x="2305" y="328"/>
                    <a:pt x="1601" y="994"/>
                  </a:cubicBezTo>
                  <a:cubicBezTo>
                    <a:pt x="82" y="2431"/>
                    <a:pt x="0" y="4547"/>
                    <a:pt x="1384" y="6039"/>
                  </a:cubicBezTo>
                  <a:cubicBezTo>
                    <a:pt x="2129" y="6827"/>
                    <a:pt x="3086" y="7229"/>
                    <a:pt x="4043" y="7229"/>
                  </a:cubicBezTo>
                  <a:cubicBezTo>
                    <a:pt x="4897" y="7229"/>
                    <a:pt x="5752" y="6908"/>
                    <a:pt x="6456" y="6256"/>
                  </a:cubicBezTo>
                  <a:cubicBezTo>
                    <a:pt x="7948" y="4954"/>
                    <a:pt x="8056" y="2621"/>
                    <a:pt x="6646" y="1211"/>
                  </a:cubicBezTo>
                  <a:cubicBezTo>
                    <a:pt x="5887" y="409"/>
                    <a:pt x="4939" y="0"/>
                    <a:pt x="39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24"/>
            <p:cNvSpPr/>
            <p:nvPr/>
          </p:nvSpPr>
          <p:spPr>
            <a:xfrm>
              <a:off x="3357750" y="3073100"/>
              <a:ext cx="239000" cy="179750"/>
            </a:xfrm>
            <a:custGeom>
              <a:rect b="b" l="l" r="r" t="t"/>
              <a:pathLst>
                <a:path extrusionOk="0" h="7190" w="9560">
                  <a:moveTo>
                    <a:pt x="4772" y="1"/>
                  </a:moveTo>
                  <a:cubicBezTo>
                    <a:pt x="3836" y="1"/>
                    <a:pt x="2900" y="381"/>
                    <a:pt x="2209" y="1141"/>
                  </a:cubicBezTo>
                  <a:cubicBezTo>
                    <a:pt x="0" y="3403"/>
                    <a:pt x="1616" y="7190"/>
                    <a:pt x="4773" y="7190"/>
                  </a:cubicBezTo>
                  <a:cubicBezTo>
                    <a:pt x="4795" y="7190"/>
                    <a:pt x="4818" y="7190"/>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24"/>
            <p:cNvSpPr/>
            <p:nvPr/>
          </p:nvSpPr>
          <p:spPr>
            <a:xfrm>
              <a:off x="2098125" y="4963650"/>
              <a:ext cx="238725" cy="180050"/>
            </a:xfrm>
            <a:custGeom>
              <a:rect b="b" l="l" r="r" t="t"/>
              <a:pathLst>
                <a:path extrusionOk="0" h="7202" w="9549">
                  <a:moveTo>
                    <a:pt x="4775" y="0"/>
                  </a:moveTo>
                  <a:cubicBezTo>
                    <a:pt x="1601" y="0"/>
                    <a:pt x="1" y="3852"/>
                    <a:pt x="2252" y="6103"/>
                  </a:cubicBezTo>
                  <a:cubicBezTo>
                    <a:pt x="2930" y="6836"/>
                    <a:pt x="3852" y="7202"/>
                    <a:pt x="4775" y="7202"/>
                  </a:cubicBezTo>
                  <a:cubicBezTo>
                    <a:pt x="5697" y="7202"/>
                    <a:pt x="6619" y="6836"/>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24"/>
            <p:cNvSpPr/>
            <p:nvPr/>
          </p:nvSpPr>
          <p:spPr>
            <a:xfrm>
              <a:off x="2728475" y="4332575"/>
              <a:ext cx="238325" cy="180175"/>
            </a:xfrm>
            <a:custGeom>
              <a:rect b="b" l="l" r="r" t="t"/>
              <a:pathLst>
                <a:path extrusionOk="0" h="7207" w="9533">
                  <a:moveTo>
                    <a:pt x="4749" y="1"/>
                  </a:moveTo>
                  <a:cubicBezTo>
                    <a:pt x="3805" y="1"/>
                    <a:pt x="2862" y="381"/>
                    <a:pt x="2182" y="1130"/>
                  </a:cubicBezTo>
                  <a:cubicBezTo>
                    <a:pt x="0" y="3420"/>
                    <a:pt x="1616" y="7207"/>
                    <a:pt x="4773" y="7207"/>
                  </a:cubicBezTo>
                  <a:cubicBezTo>
                    <a:pt x="4795" y="7207"/>
                    <a:pt x="4818" y="7207"/>
                    <a:pt x="4840" y="7206"/>
                  </a:cubicBezTo>
                  <a:cubicBezTo>
                    <a:pt x="8014" y="7125"/>
                    <a:pt x="9532" y="3246"/>
                    <a:pt x="7227" y="1049"/>
                  </a:cubicBezTo>
                  <a:cubicBezTo>
                    <a:pt x="6551"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24"/>
            <p:cNvSpPr/>
            <p:nvPr/>
          </p:nvSpPr>
          <p:spPr>
            <a:xfrm>
              <a:off x="3358025" y="3702975"/>
              <a:ext cx="238325" cy="179825"/>
            </a:xfrm>
            <a:custGeom>
              <a:rect b="b" l="l" r="r" t="t"/>
              <a:pathLst>
                <a:path extrusionOk="0" h="7193" w="9533">
                  <a:moveTo>
                    <a:pt x="4768" y="0"/>
                  </a:moveTo>
                  <a:cubicBezTo>
                    <a:pt x="3870" y="0"/>
                    <a:pt x="2968" y="346"/>
                    <a:pt x="2279" y="1035"/>
                  </a:cubicBezTo>
                  <a:cubicBezTo>
                    <a:pt x="1" y="3259"/>
                    <a:pt x="1520" y="7138"/>
                    <a:pt x="4693" y="7192"/>
                  </a:cubicBezTo>
                  <a:cubicBezTo>
                    <a:pt x="4716" y="7193"/>
                    <a:pt x="4738" y="7193"/>
                    <a:pt x="4761" y="7193"/>
                  </a:cubicBezTo>
                  <a:cubicBezTo>
                    <a:pt x="7917" y="7193"/>
                    <a:pt x="9533" y="3406"/>
                    <a:pt x="7324" y="1144"/>
                  </a:cubicBezTo>
                  <a:cubicBezTo>
                    <a:pt x="6644" y="380"/>
                    <a:pt x="5709" y="0"/>
                    <a:pt x="476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24"/>
            <p:cNvSpPr/>
            <p:nvPr/>
          </p:nvSpPr>
          <p:spPr>
            <a:xfrm>
              <a:off x="2747075" y="4962125"/>
              <a:ext cx="201425" cy="181050"/>
            </a:xfrm>
            <a:custGeom>
              <a:rect b="b" l="l" r="r" t="t"/>
              <a:pathLst>
                <a:path extrusionOk="0" h="7242" w="8057">
                  <a:moveTo>
                    <a:pt x="4005" y="1"/>
                  </a:moveTo>
                  <a:cubicBezTo>
                    <a:pt x="3156" y="1"/>
                    <a:pt x="2308" y="328"/>
                    <a:pt x="1601" y="984"/>
                  </a:cubicBezTo>
                  <a:cubicBezTo>
                    <a:pt x="109" y="2394"/>
                    <a:pt x="0" y="4564"/>
                    <a:pt x="1384" y="6056"/>
                  </a:cubicBezTo>
                  <a:cubicBezTo>
                    <a:pt x="2082" y="6840"/>
                    <a:pt x="3051" y="7242"/>
                    <a:pt x="4021" y="7242"/>
                  </a:cubicBezTo>
                  <a:cubicBezTo>
                    <a:pt x="4897" y="7242"/>
                    <a:pt x="5774" y="6915"/>
                    <a:pt x="6456" y="6246"/>
                  </a:cubicBezTo>
                  <a:cubicBezTo>
                    <a:pt x="7948" y="4944"/>
                    <a:pt x="8056" y="2638"/>
                    <a:pt x="6646" y="1201"/>
                  </a:cubicBezTo>
                  <a:cubicBezTo>
                    <a:pt x="5890" y="402"/>
                    <a:pt x="4947" y="1"/>
                    <a:pt x="400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24"/>
            <p:cNvSpPr/>
            <p:nvPr/>
          </p:nvSpPr>
          <p:spPr>
            <a:xfrm>
              <a:off x="3358025" y="4332300"/>
              <a:ext cx="238150" cy="180475"/>
            </a:xfrm>
            <a:custGeom>
              <a:rect b="b" l="l" r="r" t="t"/>
              <a:pathLst>
                <a:path extrusionOk="0" h="7219" w="9526">
                  <a:moveTo>
                    <a:pt x="4750" y="1"/>
                  </a:moveTo>
                  <a:cubicBezTo>
                    <a:pt x="3888" y="1"/>
                    <a:pt x="3025" y="341"/>
                    <a:pt x="2306" y="1033"/>
                  </a:cubicBezTo>
                  <a:cubicBezTo>
                    <a:pt x="1" y="3230"/>
                    <a:pt x="1493" y="7136"/>
                    <a:pt x="4666" y="7217"/>
                  </a:cubicBezTo>
                  <a:cubicBezTo>
                    <a:pt x="4700" y="7218"/>
                    <a:pt x="4733" y="7218"/>
                    <a:pt x="4767" y="7218"/>
                  </a:cubicBezTo>
                  <a:cubicBezTo>
                    <a:pt x="7902" y="7218"/>
                    <a:pt x="9525" y="3450"/>
                    <a:pt x="7352" y="1169"/>
                  </a:cubicBezTo>
                  <a:cubicBezTo>
                    <a:pt x="6606" y="395"/>
                    <a:pt x="5678" y="1"/>
                    <a:pt x="475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24"/>
            <p:cNvSpPr/>
            <p:nvPr/>
          </p:nvSpPr>
          <p:spPr>
            <a:xfrm>
              <a:off x="3357750" y="4962275"/>
              <a:ext cx="239000" cy="179750"/>
            </a:xfrm>
            <a:custGeom>
              <a:rect b="b" l="l" r="r" t="t"/>
              <a:pathLst>
                <a:path extrusionOk="0" h="7190" w="9560">
                  <a:moveTo>
                    <a:pt x="4772" y="1"/>
                  </a:moveTo>
                  <a:cubicBezTo>
                    <a:pt x="3836" y="1"/>
                    <a:pt x="2900" y="381"/>
                    <a:pt x="2209" y="1140"/>
                  </a:cubicBezTo>
                  <a:cubicBezTo>
                    <a:pt x="0" y="3403"/>
                    <a:pt x="1616" y="7190"/>
                    <a:pt x="4773" y="7190"/>
                  </a:cubicBezTo>
                  <a:cubicBezTo>
                    <a:pt x="4795" y="7190"/>
                    <a:pt x="4818" y="7189"/>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24"/>
            <p:cNvSpPr/>
            <p:nvPr/>
          </p:nvSpPr>
          <p:spPr>
            <a:xfrm>
              <a:off x="229975" y="2443400"/>
              <a:ext cx="198700" cy="179600"/>
            </a:xfrm>
            <a:custGeom>
              <a:rect b="b" l="l" r="r" t="t"/>
              <a:pathLst>
                <a:path extrusionOk="0" h="7184" w="7948">
                  <a:moveTo>
                    <a:pt x="3927" y="0"/>
                  </a:moveTo>
                  <a:cubicBezTo>
                    <a:pt x="3061" y="0"/>
                    <a:pt x="2201" y="340"/>
                    <a:pt x="1492" y="1022"/>
                  </a:cubicBezTo>
                  <a:cubicBezTo>
                    <a:pt x="55" y="2378"/>
                    <a:pt x="1" y="4657"/>
                    <a:pt x="1357" y="6067"/>
                  </a:cubicBezTo>
                  <a:cubicBezTo>
                    <a:pt x="2058" y="6810"/>
                    <a:pt x="3005" y="7184"/>
                    <a:pt x="3956" y="7184"/>
                  </a:cubicBezTo>
                  <a:cubicBezTo>
                    <a:pt x="4844" y="7184"/>
                    <a:pt x="5735" y="6858"/>
                    <a:pt x="6429" y="6203"/>
                  </a:cubicBezTo>
                  <a:lnTo>
                    <a:pt x="6402" y="6203"/>
                  </a:lnTo>
                  <a:cubicBezTo>
                    <a:pt x="7894" y="4874"/>
                    <a:pt x="7948" y="2541"/>
                    <a:pt x="6537" y="1158"/>
                  </a:cubicBezTo>
                  <a:cubicBezTo>
                    <a:pt x="5781" y="387"/>
                    <a:pt x="4851" y="0"/>
                    <a:pt x="392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24"/>
            <p:cNvSpPr/>
            <p:nvPr/>
          </p:nvSpPr>
          <p:spPr>
            <a:xfrm>
              <a:off x="209625" y="3073800"/>
              <a:ext cx="238725" cy="180050"/>
            </a:xfrm>
            <a:custGeom>
              <a:rect b="b" l="l" r="r" t="t"/>
              <a:pathLst>
                <a:path extrusionOk="0" h="7202" w="9549">
                  <a:moveTo>
                    <a:pt x="4775" y="0"/>
                  </a:moveTo>
                  <a:cubicBezTo>
                    <a:pt x="1574" y="0"/>
                    <a:pt x="1" y="3852"/>
                    <a:pt x="2252" y="6103"/>
                  </a:cubicBezTo>
                  <a:cubicBezTo>
                    <a:pt x="2930" y="6836"/>
                    <a:pt x="3852" y="7202"/>
                    <a:pt x="4775" y="7202"/>
                  </a:cubicBezTo>
                  <a:cubicBezTo>
                    <a:pt x="5697" y="7202"/>
                    <a:pt x="6619" y="6836"/>
                    <a:pt x="7297" y="6103"/>
                  </a:cubicBezTo>
                  <a:cubicBezTo>
                    <a:pt x="9548" y="3852"/>
                    <a:pt x="7948"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24"/>
            <p:cNvSpPr/>
            <p:nvPr/>
          </p:nvSpPr>
          <p:spPr>
            <a:xfrm>
              <a:off x="857225" y="2443200"/>
              <a:ext cx="202100" cy="180775"/>
            </a:xfrm>
            <a:custGeom>
              <a:rect b="b" l="l" r="r" t="t"/>
              <a:pathLst>
                <a:path extrusionOk="0" h="7231" w="8084">
                  <a:moveTo>
                    <a:pt x="4034" y="1"/>
                  </a:moveTo>
                  <a:cubicBezTo>
                    <a:pt x="3217" y="1"/>
                    <a:pt x="2401" y="304"/>
                    <a:pt x="1709" y="922"/>
                  </a:cubicBezTo>
                  <a:cubicBezTo>
                    <a:pt x="190" y="2278"/>
                    <a:pt x="0" y="4448"/>
                    <a:pt x="1356" y="5967"/>
                  </a:cubicBezTo>
                  <a:cubicBezTo>
                    <a:pt x="2083" y="6797"/>
                    <a:pt x="3070" y="7231"/>
                    <a:pt x="4063" y="7231"/>
                  </a:cubicBezTo>
                  <a:cubicBezTo>
                    <a:pt x="4886" y="7231"/>
                    <a:pt x="5713" y="6934"/>
                    <a:pt x="6401" y="6319"/>
                  </a:cubicBezTo>
                  <a:cubicBezTo>
                    <a:pt x="7893" y="4990"/>
                    <a:pt x="8083" y="2766"/>
                    <a:pt x="6754" y="1274"/>
                  </a:cubicBezTo>
                  <a:cubicBezTo>
                    <a:pt x="5986" y="433"/>
                    <a:pt x="5010" y="1"/>
                    <a:pt x="403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24"/>
            <p:cNvSpPr/>
            <p:nvPr/>
          </p:nvSpPr>
          <p:spPr>
            <a:xfrm>
              <a:off x="209625" y="3703725"/>
              <a:ext cx="238325" cy="180100"/>
            </a:xfrm>
            <a:custGeom>
              <a:rect b="b" l="l" r="r" t="t"/>
              <a:pathLst>
                <a:path extrusionOk="0" h="7204" w="9533">
                  <a:moveTo>
                    <a:pt x="4760" y="1"/>
                  </a:moveTo>
                  <a:cubicBezTo>
                    <a:pt x="4738" y="1"/>
                    <a:pt x="4716" y="1"/>
                    <a:pt x="4693" y="1"/>
                  </a:cubicBezTo>
                  <a:cubicBezTo>
                    <a:pt x="1520" y="56"/>
                    <a:pt x="1" y="3934"/>
                    <a:pt x="2279" y="6159"/>
                  </a:cubicBezTo>
                  <a:cubicBezTo>
                    <a:pt x="2952" y="6857"/>
                    <a:pt x="3848" y="7204"/>
                    <a:pt x="4745" y="7204"/>
                  </a:cubicBezTo>
                  <a:cubicBezTo>
                    <a:pt x="5693" y="7204"/>
                    <a:pt x="6641" y="6817"/>
                    <a:pt x="7324" y="6050"/>
                  </a:cubicBezTo>
                  <a:cubicBezTo>
                    <a:pt x="9533" y="3788"/>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24"/>
            <p:cNvSpPr/>
            <p:nvPr/>
          </p:nvSpPr>
          <p:spPr>
            <a:xfrm>
              <a:off x="838900" y="3073100"/>
              <a:ext cx="238150" cy="179775"/>
            </a:xfrm>
            <a:custGeom>
              <a:rect b="b" l="l" r="r" t="t"/>
              <a:pathLst>
                <a:path extrusionOk="0" h="7191" w="9526">
                  <a:moveTo>
                    <a:pt x="4788" y="1"/>
                  </a:moveTo>
                  <a:cubicBezTo>
                    <a:pt x="3886" y="1"/>
                    <a:pt x="2985" y="354"/>
                    <a:pt x="2306" y="1059"/>
                  </a:cubicBezTo>
                  <a:cubicBezTo>
                    <a:pt x="1" y="3256"/>
                    <a:pt x="1520" y="7135"/>
                    <a:pt x="4693" y="7189"/>
                  </a:cubicBezTo>
                  <a:cubicBezTo>
                    <a:pt x="4727" y="7190"/>
                    <a:pt x="4760" y="7190"/>
                    <a:pt x="4793" y="7190"/>
                  </a:cubicBezTo>
                  <a:cubicBezTo>
                    <a:pt x="7928" y="7190"/>
                    <a:pt x="9525" y="3395"/>
                    <a:pt x="7351" y="1141"/>
                  </a:cubicBezTo>
                  <a:cubicBezTo>
                    <a:pt x="6661" y="381"/>
                    <a:pt x="5724" y="1"/>
                    <a:pt x="478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24"/>
            <p:cNvSpPr/>
            <p:nvPr/>
          </p:nvSpPr>
          <p:spPr>
            <a:xfrm>
              <a:off x="1468175" y="2443250"/>
              <a:ext cx="239200" cy="180325"/>
            </a:xfrm>
            <a:custGeom>
              <a:rect b="b" l="l" r="r" t="t"/>
              <a:pathLst>
                <a:path extrusionOk="0" h="7213" w="9568">
                  <a:moveTo>
                    <a:pt x="4787" y="1"/>
                  </a:moveTo>
                  <a:cubicBezTo>
                    <a:pt x="3881" y="1"/>
                    <a:pt x="2975" y="360"/>
                    <a:pt x="2306" y="1082"/>
                  </a:cubicBezTo>
                  <a:cubicBezTo>
                    <a:pt x="1" y="3306"/>
                    <a:pt x="1574" y="7185"/>
                    <a:pt x="4747" y="7212"/>
                  </a:cubicBezTo>
                  <a:cubicBezTo>
                    <a:pt x="4759" y="7212"/>
                    <a:pt x="4770" y="7212"/>
                    <a:pt x="4781" y="7212"/>
                  </a:cubicBezTo>
                  <a:cubicBezTo>
                    <a:pt x="7959" y="7212"/>
                    <a:pt x="9567" y="3407"/>
                    <a:pt x="7324" y="1137"/>
                  </a:cubicBezTo>
                  <a:cubicBezTo>
                    <a:pt x="6650" y="380"/>
                    <a:pt x="5719"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24"/>
            <p:cNvSpPr/>
            <p:nvPr/>
          </p:nvSpPr>
          <p:spPr>
            <a:xfrm>
              <a:off x="209825" y="4333700"/>
              <a:ext cx="238525" cy="179800"/>
            </a:xfrm>
            <a:custGeom>
              <a:rect b="b" l="l" r="r" t="t"/>
              <a:pathLst>
                <a:path extrusionOk="0" h="7192" w="9541">
                  <a:moveTo>
                    <a:pt x="4760" y="0"/>
                  </a:moveTo>
                  <a:cubicBezTo>
                    <a:pt x="1609" y="0"/>
                    <a:pt x="1" y="3806"/>
                    <a:pt x="2217" y="6076"/>
                  </a:cubicBezTo>
                  <a:cubicBezTo>
                    <a:pt x="2905" y="6819"/>
                    <a:pt x="3836" y="7192"/>
                    <a:pt x="4768" y="7192"/>
                  </a:cubicBezTo>
                  <a:cubicBezTo>
                    <a:pt x="5674" y="7192"/>
                    <a:pt x="6580" y="6839"/>
                    <a:pt x="7262" y="6130"/>
                  </a:cubicBezTo>
                  <a:cubicBezTo>
                    <a:pt x="9540" y="3906"/>
                    <a:pt x="7994" y="28"/>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24"/>
            <p:cNvSpPr/>
            <p:nvPr/>
          </p:nvSpPr>
          <p:spPr>
            <a:xfrm>
              <a:off x="839100" y="3703750"/>
              <a:ext cx="238525" cy="180325"/>
            </a:xfrm>
            <a:custGeom>
              <a:rect b="b" l="l" r="r" t="t"/>
              <a:pathLst>
                <a:path extrusionOk="0" h="7213" w="9541">
                  <a:moveTo>
                    <a:pt x="4787" y="0"/>
                  </a:moveTo>
                  <a:cubicBezTo>
                    <a:pt x="1609" y="0"/>
                    <a:pt x="1" y="3806"/>
                    <a:pt x="2217" y="6076"/>
                  </a:cubicBezTo>
                  <a:cubicBezTo>
                    <a:pt x="2904" y="6832"/>
                    <a:pt x="3843" y="7212"/>
                    <a:pt x="4778" y="7212"/>
                  </a:cubicBezTo>
                  <a:cubicBezTo>
                    <a:pt x="5687" y="7212"/>
                    <a:pt x="6593" y="6853"/>
                    <a:pt x="7262" y="6130"/>
                  </a:cubicBezTo>
                  <a:cubicBezTo>
                    <a:pt x="9540" y="3906"/>
                    <a:pt x="7994"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24"/>
            <p:cNvSpPr/>
            <p:nvPr/>
          </p:nvSpPr>
          <p:spPr>
            <a:xfrm>
              <a:off x="1487175" y="3072975"/>
              <a:ext cx="200725" cy="180925"/>
            </a:xfrm>
            <a:custGeom>
              <a:rect b="b" l="l" r="r" t="t"/>
              <a:pathLst>
                <a:path extrusionOk="0" h="7237" w="8029">
                  <a:moveTo>
                    <a:pt x="4026" y="0"/>
                  </a:moveTo>
                  <a:cubicBezTo>
                    <a:pt x="3176" y="0"/>
                    <a:pt x="2321" y="327"/>
                    <a:pt x="1600" y="983"/>
                  </a:cubicBezTo>
                  <a:cubicBezTo>
                    <a:pt x="82" y="2393"/>
                    <a:pt x="0" y="4536"/>
                    <a:pt x="1383" y="6028"/>
                  </a:cubicBezTo>
                  <a:cubicBezTo>
                    <a:pt x="2095" y="6827"/>
                    <a:pt x="3088" y="7237"/>
                    <a:pt x="4085" y="7237"/>
                  </a:cubicBezTo>
                  <a:cubicBezTo>
                    <a:pt x="4949" y="7237"/>
                    <a:pt x="5817" y="6929"/>
                    <a:pt x="6510" y="6299"/>
                  </a:cubicBezTo>
                  <a:cubicBezTo>
                    <a:pt x="7975" y="4943"/>
                    <a:pt x="8029" y="2637"/>
                    <a:pt x="6646" y="1200"/>
                  </a:cubicBezTo>
                  <a:cubicBezTo>
                    <a:pt x="5904" y="401"/>
                    <a:pt x="4968"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24"/>
            <p:cNvSpPr/>
            <p:nvPr/>
          </p:nvSpPr>
          <p:spPr>
            <a:xfrm>
              <a:off x="2098125" y="2443175"/>
              <a:ext cx="238525" cy="179725"/>
            </a:xfrm>
            <a:custGeom>
              <a:rect b="b" l="l" r="r" t="t"/>
              <a:pathLst>
                <a:path extrusionOk="0" h="7189" w="9541">
                  <a:moveTo>
                    <a:pt x="4759" y="0"/>
                  </a:moveTo>
                  <a:cubicBezTo>
                    <a:pt x="3849" y="0"/>
                    <a:pt x="2937" y="360"/>
                    <a:pt x="2252" y="1085"/>
                  </a:cubicBezTo>
                  <a:cubicBezTo>
                    <a:pt x="1" y="3309"/>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24"/>
            <p:cNvSpPr/>
            <p:nvPr/>
          </p:nvSpPr>
          <p:spPr>
            <a:xfrm>
              <a:off x="209825" y="4962975"/>
              <a:ext cx="238525" cy="180325"/>
            </a:xfrm>
            <a:custGeom>
              <a:rect b="b" l="l" r="r" t="t"/>
              <a:pathLst>
                <a:path extrusionOk="0" h="7213" w="9541">
                  <a:moveTo>
                    <a:pt x="4760" y="0"/>
                  </a:moveTo>
                  <a:cubicBezTo>
                    <a:pt x="1609" y="0"/>
                    <a:pt x="1" y="3833"/>
                    <a:pt x="2217" y="6076"/>
                  </a:cubicBezTo>
                  <a:cubicBezTo>
                    <a:pt x="2904" y="6832"/>
                    <a:pt x="3836" y="7212"/>
                    <a:pt x="4767" y="7212"/>
                  </a:cubicBezTo>
                  <a:cubicBezTo>
                    <a:pt x="5673" y="7212"/>
                    <a:pt x="6580" y="6853"/>
                    <a:pt x="7262" y="6130"/>
                  </a:cubicBezTo>
                  <a:cubicBezTo>
                    <a:pt x="9540" y="3906"/>
                    <a:pt x="7994" y="55"/>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24"/>
            <p:cNvSpPr/>
            <p:nvPr/>
          </p:nvSpPr>
          <p:spPr>
            <a:xfrm>
              <a:off x="857225" y="4332350"/>
              <a:ext cx="201400" cy="180975"/>
            </a:xfrm>
            <a:custGeom>
              <a:rect b="b" l="l" r="r" t="t"/>
              <a:pathLst>
                <a:path extrusionOk="0" h="7239" w="8056">
                  <a:moveTo>
                    <a:pt x="4035" y="1"/>
                  </a:moveTo>
                  <a:cubicBezTo>
                    <a:pt x="3185" y="1"/>
                    <a:pt x="2336" y="334"/>
                    <a:pt x="1628" y="1004"/>
                  </a:cubicBezTo>
                  <a:cubicBezTo>
                    <a:pt x="136" y="2387"/>
                    <a:pt x="0" y="4557"/>
                    <a:pt x="1411" y="6049"/>
                  </a:cubicBezTo>
                  <a:cubicBezTo>
                    <a:pt x="2098" y="6837"/>
                    <a:pt x="3066" y="7239"/>
                    <a:pt x="4038" y="7239"/>
                  </a:cubicBezTo>
                  <a:cubicBezTo>
                    <a:pt x="4906" y="7239"/>
                    <a:pt x="5777" y="6918"/>
                    <a:pt x="6456" y="6266"/>
                  </a:cubicBezTo>
                  <a:cubicBezTo>
                    <a:pt x="7975" y="4937"/>
                    <a:pt x="8056" y="2631"/>
                    <a:pt x="6673" y="1221"/>
                  </a:cubicBezTo>
                  <a:cubicBezTo>
                    <a:pt x="5918" y="409"/>
                    <a:pt x="4975"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24"/>
            <p:cNvSpPr/>
            <p:nvPr/>
          </p:nvSpPr>
          <p:spPr>
            <a:xfrm>
              <a:off x="1468850" y="3702900"/>
              <a:ext cx="238325" cy="179900"/>
            </a:xfrm>
            <a:custGeom>
              <a:rect b="b" l="l" r="r" t="t"/>
              <a:pathLst>
                <a:path extrusionOk="0" h="7196" w="9533">
                  <a:moveTo>
                    <a:pt x="4780" y="0"/>
                  </a:moveTo>
                  <a:cubicBezTo>
                    <a:pt x="3878" y="0"/>
                    <a:pt x="2971" y="346"/>
                    <a:pt x="2279" y="1038"/>
                  </a:cubicBezTo>
                  <a:cubicBezTo>
                    <a:pt x="1" y="3262"/>
                    <a:pt x="1520" y="7141"/>
                    <a:pt x="4720" y="7195"/>
                  </a:cubicBezTo>
                  <a:cubicBezTo>
                    <a:pt x="4743" y="7196"/>
                    <a:pt x="4765" y="7196"/>
                    <a:pt x="4787" y="7196"/>
                  </a:cubicBezTo>
                  <a:cubicBezTo>
                    <a:pt x="7917" y="7196"/>
                    <a:pt x="9533" y="3409"/>
                    <a:pt x="7324" y="1119"/>
                  </a:cubicBezTo>
                  <a:cubicBezTo>
                    <a:pt x="6647" y="373"/>
                    <a:pt x="5717" y="0"/>
                    <a:pt x="478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24"/>
            <p:cNvSpPr/>
            <p:nvPr/>
          </p:nvSpPr>
          <p:spPr>
            <a:xfrm>
              <a:off x="5247225" y="3073125"/>
              <a:ext cx="239175" cy="179725"/>
            </a:xfrm>
            <a:custGeom>
              <a:rect b="b" l="l" r="r" t="t"/>
              <a:pathLst>
                <a:path extrusionOk="0" h="7189" w="9567">
                  <a:moveTo>
                    <a:pt x="4765" y="0"/>
                  </a:moveTo>
                  <a:cubicBezTo>
                    <a:pt x="3855" y="0"/>
                    <a:pt x="2950" y="360"/>
                    <a:pt x="2278" y="1085"/>
                  </a:cubicBezTo>
                  <a:cubicBezTo>
                    <a:pt x="0" y="3337"/>
                    <a:pt x="1573" y="7188"/>
                    <a:pt x="4774" y="7188"/>
                  </a:cubicBezTo>
                  <a:cubicBezTo>
                    <a:pt x="4785" y="7188"/>
                    <a:pt x="4796" y="7188"/>
                    <a:pt x="4807" y="7188"/>
                  </a:cubicBezTo>
                  <a:cubicBezTo>
                    <a:pt x="7959" y="7188"/>
                    <a:pt x="9567"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24"/>
            <p:cNvSpPr/>
            <p:nvPr/>
          </p:nvSpPr>
          <p:spPr>
            <a:xfrm>
              <a:off x="5877175" y="2443400"/>
              <a:ext cx="238125" cy="180200"/>
            </a:xfrm>
            <a:custGeom>
              <a:rect b="b" l="l" r="r" t="t"/>
              <a:pathLst>
                <a:path extrusionOk="0" h="7208" w="9525">
                  <a:moveTo>
                    <a:pt x="4761" y="0"/>
                  </a:moveTo>
                  <a:cubicBezTo>
                    <a:pt x="3895" y="0"/>
                    <a:pt x="3027" y="340"/>
                    <a:pt x="2306" y="1022"/>
                  </a:cubicBezTo>
                  <a:cubicBezTo>
                    <a:pt x="0" y="3219"/>
                    <a:pt x="1492" y="7125"/>
                    <a:pt x="4665" y="7206"/>
                  </a:cubicBezTo>
                  <a:cubicBezTo>
                    <a:pt x="4699" y="7207"/>
                    <a:pt x="4732" y="7208"/>
                    <a:pt x="4766" y="7208"/>
                  </a:cubicBezTo>
                  <a:cubicBezTo>
                    <a:pt x="7901" y="7208"/>
                    <a:pt x="9525" y="3439"/>
                    <a:pt x="7351" y="1158"/>
                  </a:cubicBezTo>
                  <a:cubicBezTo>
                    <a:pt x="6608" y="387"/>
                    <a:pt x="5685"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24"/>
            <p:cNvSpPr/>
            <p:nvPr/>
          </p:nvSpPr>
          <p:spPr>
            <a:xfrm>
              <a:off x="3988175" y="4963650"/>
              <a:ext cx="238525" cy="179975"/>
            </a:xfrm>
            <a:custGeom>
              <a:rect b="b" l="l" r="r" t="t"/>
              <a:pathLst>
                <a:path extrusionOk="0" h="7199" w="9541">
                  <a:moveTo>
                    <a:pt x="4760" y="0"/>
                  </a:moveTo>
                  <a:cubicBezTo>
                    <a:pt x="1582" y="0"/>
                    <a:pt x="1" y="3833"/>
                    <a:pt x="2244" y="6076"/>
                  </a:cubicBezTo>
                  <a:cubicBezTo>
                    <a:pt x="2926" y="6826"/>
                    <a:pt x="3853" y="7198"/>
                    <a:pt x="4780" y="7198"/>
                  </a:cubicBezTo>
                  <a:cubicBezTo>
                    <a:pt x="5697" y="7198"/>
                    <a:pt x="6614" y="6832"/>
                    <a:pt x="7289" y="6103"/>
                  </a:cubicBezTo>
                  <a:cubicBezTo>
                    <a:pt x="9541" y="3852"/>
                    <a:pt x="7967" y="0"/>
                    <a:pt x="4794" y="0"/>
                  </a:cubicBezTo>
                  <a:cubicBezTo>
                    <a:pt x="4783" y="0"/>
                    <a:pt x="4772"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24"/>
            <p:cNvSpPr/>
            <p:nvPr/>
          </p:nvSpPr>
          <p:spPr>
            <a:xfrm>
              <a:off x="4617650" y="4333675"/>
              <a:ext cx="239000" cy="180100"/>
            </a:xfrm>
            <a:custGeom>
              <a:rect b="b" l="l" r="r" t="t"/>
              <a:pathLst>
                <a:path extrusionOk="0" h="7204" w="9560">
                  <a:moveTo>
                    <a:pt x="4773" y="1"/>
                  </a:moveTo>
                  <a:cubicBezTo>
                    <a:pt x="1643" y="1"/>
                    <a:pt x="1" y="3788"/>
                    <a:pt x="2209" y="6050"/>
                  </a:cubicBezTo>
                  <a:cubicBezTo>
                    <a:pt x="2892" y="6817"/>
                    <a:pt x="3840" y="7204"/>
                    <a:pt x="4788" y="7204"/>
                  </a:cubicBezTo>
                  <a:cubicBezTo>
                    <a:pt x="5685" y="7204"/>
                    <a:pt x="6582" y="6857"/>
                    <a:pt x="7254" y="6159"/>
                  </a:cubicBezTo>
                  <a:cubicBezTo>
                    <a:pt x="9560" y="3934"/>
                    <a:pt x="8014" y="56"/>
                    <a:pt x="4840" y="1"/>
                  </a:cubicBezTo>
                  <a:cubicBezTo>
                    <a:pt x="4818" y="1"/>
                    <a:pt x="4796"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24"/>
            <p:cNvSpPr/>
            <p:nvPr/>
          </p:nvSpPr>
          <p:spPr>
            <a:xfrm>
              <a:off x="5247400" y="3702975"/>
              <a:ext cx="238525" cy="179825"/>
            </a:xfrm>
            <a:custGeom>
              <a:rect b="b" l="l" r="r" t="t"/>
              <a:pathLst>
                <a:path extrusionOk="0" h="7193" w="9541">
                  <a:moveTo>
                    <a:pt x="4768" y="1"/>
                  </a:moveTo>
                  <a:cubicBezTo>
                    <a:pt x="3836" y="1"/>
                    <a:pt x="2905" y="374"/>
                    <a:pt x="2217" y="1116"/>
                  </a:cubicBezTo>
                  <a:cubicBezTo>
                    <a:pt x="1" y="3387"/>
                    <a:pt x="1609" y="7192"/>
                    <a:pt x="4787" y="7192"/>
                  </a:cubicBezTo>
                  <a:cubicBezTo>
                    <a:pt x="4799" y="7192"/>
                    <a:pt x="4810" y="7192"/>
                    <a:pt x="4821" y="7192"/>
                  </a:cubicBezTo>
                  <a:cubicBezTo>
                    <a:pt x="7995" y="7165"/>
                    <a:pt x="9541" y="3286"/>
                    <a:pt x="7262" y="1062"/>
                  </a:cubicBezTo>
                  <a:cubicBezTo>
                    <a:pt x="6580" y="353"/>
                    <a:pt x="5674"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24"/>
            <p:cNvSpPr/>
            <p:nvPr/>
          </p:nvSpPr>
          <p:spPr>
            <a:xfrm>
              <a:off x="5896150" y="3072975"/>
              <a:ext cx="202775" cy="183550"/>
            </a:xfrm>
            <a:custGeom>
              <a:rect b="b" l="l" r="r" t="t"/>
              <a:pathLst>
                <a:path extrusionOk="0" h="7342" w="8111">
                  <a:moveTo>
                    <a:pt x="4006" y="0"/>
                  </a:moveTo>
                  <a:cubicBezTo>
                    <a:pt x="3156" y="0"/>
                    <a:pt x="2308" y="327"/>
                    <a:pt x="1601" y="983"/>
                  </a:cubicBezTo>
                  <a:cubicBezTo>
                    <a:pt x="82" y="2393"/>
                    <a:pt x="1" y="4536"/>
                    <a:pt x="1384" y="6028"/>
                  </a:cubicBezTo>
                  <a:cubicBezTo>
                    <a:pt x="2090" y="6896"/>
                    <a:pt x="3109" y="7341"/>
                    <a:pt x="4135" y="7341"/>
                  </a:cubicBezTo>
                  <a:cubicBezTo>
                    <a:pt x="5000" y="7341"/>
                    <a:pt x="5870" y="7025"/>
                    <a:pt x="6565" y="6380"/>
                  </a:cubicBezTo>
                  <a:cubicBezTo>
                    <a:pt x="8084" y="4997"/>
                    <a:pt x="8111" y="2637"/>
                    <a:pt x="6646" y="1200"/>
                  </a:cubicBezTo>
                  <a:cubicBezTo>
                    <a:pt x="5890" y="401"/>
                    <a:pt x="4947" y="0"/>
                    <a:pt x="400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24"/>
            <p:cNvSpPr/>
            <p:nvPr/>
          </p:nvSpPr>
          <p:spPr>
            <a:xfrm>
              <a:off x="6506450" y="2443400"/>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7"/>
                    <a:pt x="4765" y="7207"/>
                    <a:pt x="4787" y="7207"/>
                  </a:cubicBezTo>
                  <a:cubicBezTo>
                    <a:pt x="7943" y="7207"/>
                    <a:pt x="9559" y="3420"/>
                    <a:pt x="7351" y="1131"/>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24"/>
            <p:cNvSpPr/>
            <p:nvPr/>
          </p:nvSpPr>
          <p:spPr>
            <a:xfrm>
              <a:off x="4617950" y="4962975"/>
              <a:ext cx="238700" cy="180400"/>
            </a:xfrm>
            <a:custGeom>
              <a:rect b="b" l="l" r="r" t="t"/>
              <a:pathLst>
                <a:path extrusionOk="0" h="7216" w="9548">
                  <a:moveTo>
                    <a:pt x="4747" y="0"/>
                  </a:moveTo>
                  <a:cubicBezTo>
                    <a:pt x="1573" y="27"/>
                    <a:pt x="0" y="3879"/>
                    <a:pt x="2251" y="6130"/>
                  </a:cubicBezTo>
                  <a:cubicBezTo>
                    <a:pt x="2937" y="6856"/>
                    <a:pt x="3848" y="7215"/>
                    <a:pt x="4759" y="7215"/>
                  </a:cubicBezTo>
                  <a:cubicBezTo>
                    <a:pt x="5686" y="7215"/>
                    <a:pt x="6612" y="6842"/>
                    <a:pt x="7296" y="6103"/>
                  </a:cubicBezTo>
                  <a:cubicBezTo>
                    <a:pt x="9548" y="3852"/>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24"/>
            <p:cNvSpPr/>
            <p:nvPr/>
          </p:nvSpPr>
          <p:spPr>
            <a:xfrm>
              <a:off x="5265525" y="4332375"/>
              <a:ext cx="202100" cy="181000"/>
            </a:xfrm>
            <a:custGeom>
              <a:rect b="b" l="l" r="r" t="t"/>
              <a:pathLst>
                <a:path extrusionOk="0" h="7240" w="8084">
                  <a:moveTo>
                    <a:pt x="4012" y="1"/>
                  </a:moveTo>
                  <a:cubicBezTo>
                    <a:pt x="3198" y="1"/>
                    <a:pt x="2389" y="303"/>
                    <a:pt x="1709" y="921"/>
                  </a:cubicBezTo>
                  <a:cubicBezTo>
                    <a:pt x="163" y="2305"/>
                    <a:pt x="0" y="4448"/>
                    <a:pt x="1357" y="5966"/>
                  </a:cubicBezTo>
                  <a:cubicBezTo>
                    <a:pt x="2110" y="6808"/>
                    <a:pt x="3087" y="7240"/>
                    <a:pt x="4067" y="7240"/>
                  </a:cubicBezTo>
                  <a:cubicBezTo>
                    <a:pt x="4888" y="7240"/>
                    <a:pt x="5709" y="6937"/>
                    <a:pt x="6402" y="6319"/>
                  </a:cubicBezTo>
                  <a:cubicBezTo>
                    <a:pt x="7893" y="4990"/>
                    <a:pt x="8083" y="2793"/>
                    <a:pt x="6727" y="1274"/>
                  </a:cubicBezTo>
                  <a:cubicBezTo>
                    <a:pt x="5959"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24"/>
            <p:cNvSpPr/>
            <p:nvPr/>
          </p:nvSpPr>
          <p:spPr>
            <a:xfrm>
              <a:off x="5896150" y="3702650"/>
              <a:ext cx="200750" cy="180725"/>
            </a:xfrm>
            <a:custGeom>
              <a:rect b="b" l="l" r="r" t="t"/>
              <a:pathLst>
                <a:path extrusionOk="0" h="7229" w="8030">
                  <a:moveTo>
                    <a:pt x="3995" y="0"/>
                  </a:moveTo>
                  <a:cubicBezTo>
                    <a:pt x="3149" y="0"/>
                    <a:pt x="2305" y="328"/>
                    <a:pt x="1601" y="994"/>
                  </a:cubicBezTo>
                  <a:cubicBezTo>
                    <a:pt x="82" y="2431"/>
                    <a:pt x="1" y="4547"/>
                    <a:pt x="1384" y="6039"/>
                  </a:cubicBezTo>
                  <a:cubicBezTo>
                    <a:pt x="2129" y="6827"/>
                    <a:pt x="3086" y="7229"/>
                    <a:pt x="4043" y="7229"/>
                  </a:cubicBezTo>
                  <a:cubicBezTo>
                    <a:pt x="4898" y="7229"/>
                    <a:pt x="5752" y="6908"/>
                    <a:pt x="6456" y="6256"/>
                  </a:cubicBezTo>
                  <a:cubicBezTo>
                    <a:pt x="7948" y="4954"/>
                    <a:pt x="8029" y="2648"/>
                    <a:pt x="6646" y="1211"/>
                  </a:cubicBezTo>
                  <a:cubicBezTo>
                    <a:pt x="5887" y="409"/>
                    <a:pt x="4940" y="0"/>
                    <a:pt x="399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24"/>
            <p:cNvSpPr/>
            <p:nvPr/>
          </p:nvSpPr>
          <p:spPr>
            <a:xfrm>
              <a:off x="6506825" y="3073100"/>
              <a:ext cx="239000" cy="179750"/>
            </a:xfrm>
            <a:custGeom>
              <a:rect b="b" l="l" r="r" t="t"/>
              <a:pathLst>
                <a:path extrusionOk="0" h="7190" w="9560">
                  <a:moveTo>
                    <a:pt x="4773" y="1"/>
                  </a:moveTo>
                  <a:cubicBezTo>
                    <a:pt x="3837" y="1"/>
                    <a:pt x="2900" y="381"/>
                    <a:pt x="2209" y="1141"/>
                  </a:cubicBezTo>
                  <a:cubicBezTo>
                    <a:pt x="1" y="3403"/>
                    <a:pt x="1617" y="7190"/>
                    <a:pt x="4773" y="7190"/>
                  </a:cubicBezTo>
                  <a:cubicBezTo>
                    <a:pt x="4795" y="7190"/>
                    <a:pt x="4818" y="7190"/>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24"/>
            <p:cNvSpPr/>
            <p:nvPr/>
          </p:nvSpPr>
          <p:spPr>
            <a:xfrm>
              <a:off x="5247225" y="4963650"/>
              <a:ext cx="238700" cy="180050"/>
            </a:xfrm>
            <a:custGeom>
              <a:rect b="b" l="l" r="r" t="t"/>
              <a:pathLst>
                <a:path extrusionOk="0" h="7202" w="9548">
                  <a:moveTo>
                    <a:pt x="4774" y="0"/>
                  </a:moveTo>
                  <a:cubicBezTo>
                    <a:pt x="1600" y="0"/>
                    <a:pt x="0" y="3852"/>
                    <a:pt x="2251" y="6103"/>
                  </a:cubicBezTo>
                  <a:cubicBezTo>
                    <a:pt x="2929" y="6836"/>
                    <a:pt x="3852" y="7202"/>
                    <a:pt x="4774" y="7202"/>
                  </a:cubicBezTo>
                  <a:cubicBezTo>
                    <a:pt x="5696" y="7202"/>
                    <a:pt x="6618" y="6836"/>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24"/>
            <p:cNvSpPr/>
            <p:nvPr/>
          </p:nvSpPr>
          <p:spPr>
            <a:xfrm>
              <a:off x="5877550" y="4332575"/>
              <a:ext cx="238325" cy="180175"/>
            </a:xfrm>
            <a:custGeom>
              <a:rect b="b" l="l" r="r" t="t"/>
              <a:pathLst>
                <a:path extrusionOk="0" h="7207" w="9533">
                  <a:moveTo>
                    <a:pt x="4749" y="1"/>
                  </a:moveTo>
                  <a:cubicBezTo>
                    <a:pt x="3805" y="1"/>
                    <a:pt x="2862" y="381"/>
                    <a:pt x="2182" y="1130"/>
                  </a:cubicBezTo>
                  <a:cubicBezTo>
                    <a:pt x="1" y="3420"/>
                    <a:pt x="1617" y="7207"/>
                    <a:pt x="4773" y="7207"/>
                  </a:cubicBezTo>
                  <a:cubicBezTo>
                    <a:pt x="4795" y="7207"/>
                    <a:pt x="4818" y="7207"/>
                    <a:pt x="4840" y="7206"/>
                  </a:cubicBezTo>
                  <a:cubicBezTo>
                    <a:pt x="8014" y="7125"/>
                    <a:pt x="9533" y="3246"/>
                    <a:pt x="7227" y="1049"/>
                  </a:cubicBezTo>
                  <a:cubicBezTo>
                    <a:pt x="6552"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24"/>
            <p:cNvSpPr/>
            <p:nvPr/>
          </p:nvSpPr>
          <p:spPr>
            <a:xfrm>
              <a:off x="6506450" y="3702975"/>
              <a:ext cx="239000" cy="179825"/>
            </a:xfrm>
            <a:custGeom>
              <a:rect b="b" l="l" r="r" t="t"/>
              <a:pathLst>
                <a:path extrusionOk="0" h="7193" w="9560">
                  <a:moveTo>
                    <a:pt x="4794" y="0"/>
                  </a:moveTo>
                  <a:cubicBezTo>
                    <a:pt x="3897" y="0"/>
                    <a:pt x="2994" y="346"/>
                    <a:pt x="2306" y="1035"/>
                  </a:cubicBezTo>
                  <a:cubicBezTo>
                    <a:pt x="0" y="3259"/>
                    <a:pt x="1546" y="7138"/>
                    <a:pt x="4720" y="7192"/>
                  </a:cubicBezTo>
                  <a:cubicBezTo>
                    <a:pt x="4742" y="7193"/>
                    <a:pt x="4765" y="7193"/>
                    <a:pt x="4787" y="7193"/>
                  </a:cubicBezTo>
                  <a:cubicBezTo>
                    <a:pt x="7943" y="7193"/>
                    <a:pt x="9559" y="3406"/>
                    <a:pt x="7351" y="1144"/>
                  </a:cubicBezTo>
                  <a:cubicBezTo>
                    <a:pt x="6671" y="380"/>
                    <a:pt x="5735" y="0"/>
                    <a:pt x="47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24"/>
            <p:cNvSpPr/>
            <p:nvPr/>
          </p:nvSpPr>
          <p:spPr>
            <a:xfrm>
              <a:off x="5896150" y="4962125"/>
              <a:ext cx="201425" cy="181050"/>
            </a:xfrm>
            <a:custGeom>
              <a:rect b="b" l="l" r="r" t="t"/>
              <a:pathLst>
                <a:path extrusionOk="0" h="7242" w="8057">
                  <a:moveTo>
                    <a:pt x="4006" y="1"/>
                  </a:moveTo>
                  <a:cubicBezTo>
                    <a:pt x="3156" y="1"/>
                    <a:pt x="2308" y="328"/>
                    <a:pt x="1601" y="984"/>
                  </a:cubicBezTo>
                  <a:cubicBezTo>
                    <a:pt x="109" y="2394"/>
                    <a:pt x="1" y="4564"/>
                    <a:pt x="1384" y="6056"/>
                  </a:cubicBezTo>
                  <a:cubicBezTo>
                    <a:pt x="2083" y="6840"/>
                    <a:pt x="3051" y="7242"/>
                    <a:pt x="4021" y="7242"/>
                  </a:cubicBezTo>
                  <a:cubicBezTo>
                    <a:pt x="4897" y="7242"/>
                    <a:pt x="5774" y="6915"/>
                    <a:pt x="6456" y="6246"/>
                  </a:cubicBezTo>
                  <a:cubicBezTo>
                    <a:pt x="7948" y="4944"/>
                    <a:pt x="8056" y="2638"/>
                    <a:pt x="6646" y="1201"/>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24"/>
            <p:cNvSpPr/>
            <p:nvPr/>
          </p:nvSpPr>
          <p:spPr>
            <a:xfrm>
              <a:off x="6507125" y="4332300"/>
              <a:ext cx="238125" cy="180475"/>
            </a:xfrm>
            <a:custGeom>
              <a:rect b="b" l="l" r="r" t="t"/>
              <a:pathLst>
                <a:path extrusionOk="0" h="7219" w="9525">
                  <a:moveTo>
                    <a:pt x="4739" y="1"/>
                  </a:moveTo>
                  <a:cubicBezTo>
                    <a:pt x="3881" y="1"/>
                    <a:pt x="3024" y="341"/>
                    <a:pt x="2306" y="1033"/>
                  </a:cubicBezTo>
                  <a:cubicBezTo>
                    <a:pt x="0" y="3230"/>
                    <a:pt x="1492" y="7136"/>
                    <a:pt x="4666" y="7217"/>
                  </a:cubicBezTo>
                  <a:cubicBezTo>
                    <a:pt x="4699" y="7218"/>
                    <a:pt x="4732" y="7218"/>
                    <a:pt x="4765" y="7218"/>
                  </a:cubicBezTo>
                  <a:cubicBezTo>
                    <a:pt x="7874" y="7218"/>
                    <a:pt x="9525" y="3450"/>
                    <a:pt x="7351" y="1169"/>
                  </a:cubicBezTo>
                  <a:cubicBezTo>
                    <a:pt x="6591" y="395"/>
                    <a:pt x="5664" y="1"/>
                    <a:pt x="473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24"/>
            <p:cNvSpPr/>
            <p:nvPr/>
          </p:nvSpPr>
          <p:spPr>
            <a:xfrm>
              <a:off x="6506825" y="4962275"/>
              <a:ext cx="239000" cy="179750"/>
            </a:xfrm>
            <a:custGeom>
              <a:rect b="b" l="l" r="r" t="t"/>
              <a:pathLst>
                <a:path extrusionOk="0" h="7190" w="9560">
                  <a:moveTo>
                    <a:pt x="4773" y="1"/>
                  </a:moveTo>
                  <a:cubicBezTo>
                    <a:pt x="3837" y="1"/>
                    <a:pt x="2900" y="381"/>
                    <a:pt x="2209" y="1140"/>
                  </a:cubicBezTo>
                  <a:cubicBezTo>
                    <a:pt x="1" y="3403"/>
                    <a:pt x="1617" y="7190"/>
                    <a:pt x="4773" y="7190"/>
                  </a:cubicBezTo>
                  <a:cubicBezTo>
                    <a:pt x="4795" y="7190"/>
                    <a:pt x="4818" y="7189"/>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24"/>
            <p:cNvSpPr/>
            <p:nvPr/>
          </p:nvSpPr>
          <p:spPr>
            <a:xfrm>
              <a:off x="4006300" y="2443200"/>
              <a:ext cx="202100" cy="180775"/>
            </a:xfrm>
            <a:custGeom>
              <a:rect b="b" l="l" r="r" t="t"/>
              <a:pathLst>
                <a:path extrusionOk="0" h="7231" w="8084">
                  <a:moveTo>
                    <a:pt x="4023" y="1"/>
                  </a:moveTo>
                  <a:cubicBezTo>
                    <a:pt x="3204" y="1"/>
                    <a:pt x="2389" y="304"/>
                    <a:pt x="1709" y="922"/>
                  </a:cubicBezTo>
                  <a:cubicBezTo>
                    <a:pt x="190" y="2278"/>
                    <a:pt x="0" y="4448"/>
                    <a:pt x="1329" y="5967"/>
                  </a:cubicBezTo>
                  <a:cubicBezTo>
                    <a:pt x="2056" y="6797"/>
                    <a:pt x="3051" y="7231"/>
                    <a:pt x="4052" y="7231"/>
                  </a:cubicBezTo>
                  <a:cubicBezTo>
                    <a:pt x="4881" y="7231"/>
                    <a:pt x="5714" y="6934"/>
                    <a:pt x="6402" y="6319"/>
                  </a:cubicBezTo>
                  <a:cubicBezTo>
                    <a:pt x="7893" y="4990"/>
                    <a:pt x="8083" y="2766"/>
                    <a:pt x="6754" y="1274"/>
                  </a:cubicBezTo>
                  <a:cubicBezTo>
                    <a:pt x="5987"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24"/>
            <p:cNvSpPr/>
            <p:nvPr/>
          </p:nvSpPr>
          <p:spPr>
            <a:xfrm>
              <a:off x="3988000" y="3073100"/>
              <a:ext cx="238125" cy="179775"/>
            </a:xfrm>
            <a:custGeom>
              <a:rect b="b" l="l" r="r" t="t"/>
              <a:pathLst>
                <a:path extrusionOk="0" h="7191" w="9525">
                  <a:moveTo>
                    <a:pt x="4787" y="1"/>
                  </a:moveTo>
                  <a:cubicBezTo>
                    <a:pt x="3885" y="1"/>
                    <a:pt x="2984" y="354"/>
                    <a:pt x="2306" y="1059"/>
                  </a:cubicBezTo>
                  <a:cubicBezTo>
                    <a:pt x="0" y="3256"/>
                    <a:pt x="1519" y="7135"/>
                    <a:pt x="4692" y="7189"/>
                  </a:cubicBezTo>
                  <a:cubicBezTo>
                    <a:pt x="4726" y="7190"/>
                    <a:pt x="4759" y="7190"/>
                    <a:pt x="4792" y="7190"/>
                  </a:cubicBezTo>
                  <a:cubicBezTo>
                    <a:pt x="7927" y="7190"/>
                    <a:pt x="9525" y="3395"/>
                    <a:pt x="7351" y="1141"/>
                  </a:cubicBezTo>
                  <a:cubicBezTo>
                    <a:pt x="6660" y="381"/>
                    <a:pt x="5723"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24"/>
            <p:cNvSpPr/>
            <p:nvPr/>
          </p:nvSpPr>
          <p:spPr>
            <a:xfrm>
              <a:off x="4617250" y="2443250"/>
              <a:ext cx="239200" cy="180325"/>
            </a:xfrm>
            <a:custGeom>
              <a:rect b="b" l="l" r="r" t="t"/>
              <a:pathLst>
                <a:path extrusionOk="0" h="7213" w="9568">
                  <a:moveTo>
                    <a:pt x="4791" y="1"/>
                  </a:moveTo>
                  <a:cubicBezTo>
                    <a:pt x="3881" y="1"/>
                    <a:pt x="2975" y="360"/>
                    <a:pt x="2307" y="1082"/>
                  </a:cubicBezTo>
                  <a:cubicBezTo>
                    <a:pt x="1" y="3306"/>
                    <a:pt x="1574" y="7185"/>
                    <a:pt x="4748" y="7212"/>
                  </a:cubicBezTo>
                  <a:cubicBezTo>
                    <a:pt x="4759" y="7212"/>
                    <a:pt x="4770" y="7212"/>
                    <a:pt x="4781" y="7212"/>
                  </a:cubicBezTo>
                  <a:cubicBezTo>
                    <a:pt x="7960" y="7212"/>
                    <a:pt x="9568" y="3407"/>
                    <a:pt x="7352" y="1137"/>
                  </a:cubicBezTo>
                  <a:cubicBezTo>
                    <a:pt x="6664" y="380"/>
                    <a:pt x="5726" y="1"/>
                    <a:pt x="479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24"/>
            <p:cNvSpPr/>
            <p:nvPr/>
          </p:nvSpPr>
          <p:spPr>
            <a:xfrm>
              <a:off x="3988175" y="3703750"/>
              <a:ext cx="238525" cy="180325"/>
            </a:xfrm>
            <a:custGeom>
              <a:rect b="b" l="l" r="r" t="t"/>
              <a:pathLst>
                <a:path extrusionOk="0" h="7213" w="9541">
                  <a:moveTo>
                    <a:pt x="4787" y="0"/>
                  </a:moveTo>
                  <a:cubicBezTo>
                    <a:pt x="1609" y="0"/>
                    <a:pt x="1" y="3806"/>
                    <a:pt x="2217" y="6076"/>
                  </a:cubicBezTo>
                  <a:cubicBezTo>
                    <a:pt x="2905" y="6832"/>
                    <a:pt x="3836" y="7212"/>
                    <a:pt x="4767" y="7212"/>
                  </a:cubicBezTo>
                  <a:cubicBezTo>
                    <a:pt x="5674" y="7212"/>
                    <a:pt x="6580" y="6853"/>
                    <a:pt x="7262" y="6130"/>
                  </a:cubicBezTo>
                  <a:cubicBezTo>
                    <a:pt x="9541" y="3906"/>
                    <a:pt x="7995"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24"/>
            <p:cNvSpPr/>
            <p:nvPr/>
          </p:nvSpPr>
          <p:spPr>
            <a:xfrm>
              <a:off x="4636250" y="3072975"/>
              <a:ext cx="201425" cy="180925"/>
            </a:xfrm>
            <a:custGeom>
              <a:rect b="b" l="l" r="r" t="t"/>
              <a:pathLst>
                <a:path extrusionOk="0" h="7237" w="8057">
                  <a:moveTo>
                    <a:pt x="4023" y="0"/>
                  </a:moveTo>
                  <a:cubicBezTo>
                    <a:pt x="3177" y="0"/>
                    <a:pt x="2335" y="327"/>
                    <a:pt x="1628" y="983"/>
                  </a:cubicBezTo>
                  <a:cubicBezTo>
                    <a:pt x="109" y="2393"/>
                    <a:pt x="0" y="4536"/>
                    <a:pt x="1411" y="6028"/>
                  </a:cubicBezTo>
                  <a:cubicBezTo>
                    <a:pt x="2123" y="6827"/>
                    <a:pt x="3107" y="7237"/>
                    <a:pt x="4097" y="7237"/>
                  </a:cubicBezTo>
                  <a:cubicBezTo>
                    <a:pt x="4955" y="7237"/>
                    <a:pt x="5817" y="6929"/>
                    <a:pt x="6510" y="6299"/>
                  </a:cubicBezTo>
                  <a:cubicBezTo>
                    <a:pt x="7975" y="4943"/>
                    <a:pt x="8056" y="2637"/>
                    <a:pt x="6673" y="1200"/>
                  </a:cubicBezTo>
                  <a:cubicBezTo>
                    <a:pt x="5903" y="401"/>
                    <a:pt x="4961" y="0"/>
                    <a:pt x="4023"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4"/>
            <p:cNvSpPr/>
            <p:nvPr/>
          </p:nvSpPr>
          <p:spPr>
            <a:xfrm>
              <a:off x="5247225" y="2443175"/>
              <a:ext cx="238500" cy="179725"/>
            </a:xfrm>
            <a:custGeom>
              <a:rect b="b" l="l" r="r" t="t"/>
              <a:pathLst>
                <a:path extrusionOk="0" h="7189" w="9540">
                  <a:moveTo>
                    <a:pt x="4765" y="0"/>
                  </a:moveTo>
                  <a:cubicBezTo>
                    <a:pt x="3855" y="0"/>
                    <a:pt x="2950" y="360"/>
                    <a:pt x="2278" y="1085"/>
                  </a:cubicBezTo>
                  <a:cubicBezTo>
                    <a:pt x="0" y="3309"/>
                    <a:pt x="1573" y="7188"/>
                    <a:pt x="4774" y="7188"/>
                  </a:cubicBezTo>
                  <a:cubicBezTo>
                    <a:pt x="4785" y="7188"/>
                    <a:pt x="4796" y="7188"/>
                    <a:pt x="4807" y="7188"/>
                  </a:cubicBezTo>
                  <a:cubicBezTo>
                    <a:pt x="7959" y="7188"/>
                    <a:pt x="9540"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4"/>
            <p:cNvSpPr/>
            <p:nvPr/>
          </p:nvSpPr>
          <p:spPr>
            <a:xfrm>
              <a:off x="4006975" y="4332350"/>
              <a:ext cx="201425" cy="181225"/>
            </a:xfrm>
            <a:custGeom>
              <a:rect b="b" l="l" r="r" t="t"/>
              <a:pathLst>
                <a:path extrusionOk="0" h="7249" w="8057">
                  <a:moveTo>
                    <a:pt x="4008" y="1"/>
                  </a:moveTo>
                  <a:cubicBezTo>
                    <a:pt x="3158" y="1"/>
                    <a:pt x="2309" y="334"/>
                    <a:pt x="1601" y="1004"/>
                  </a:cubicBezTo>
                  <a:cubicBezTo>
                    <a:pt x="109" y="2387"/>
                    <a:pt x="0" y="4557"/>
                    <a:pt x="1384" y="6049"/>
                  </a:cubicBezTo>
                  <a:cubicBezTo>
                    <a:pt x="2082" y="6847"/>
                    <a:pt x="3051" y="7249"/>
                    <a:pt x="4021" y="7249"/>
                  </a:cubicBezTo>
                  <a:cubicBezTo>
                    <a:pt x="4897" y="7249"/>
                    <a:pt x="5774" y="6922"/>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24"/>
            <p:cNvSpPr/>
            <p:nvPr/>
          </p:nvSpPr>
          <p:spPr>
            <a:xfrm>
              <a:off x="4617950" y="3702900"/>
              <a:ext cx="238325" cy="179900"/>
            </a:xfrm>
            <a:custGeom>
              <a:rect b="b" l="l" r="r" t="t"/>
              <a:pathLst>
                <a:path extrusionOk="0" h="7196" w="9533">
                  <a:moveTo>
                    <a:pt x="4759" y="0"/>
                  </a:moveTo>
                  <a:cubicBezTo>
                    <a:pt x="3858" y="0"/>
                    <a:pt x="2957" y="346"/>
                    <a:pt x="2279" y="1038"/>
                  </a:cubicBezTo>
                  <a:cubicBezTo>
                    <a:pt x="0" y="3262"/>
                    <a:pt x="1519" y="7141"/>
                    <a:pt x="4693" y="7195"/>
                  </a:cubicBezTo>
                  <a:cubicBezTo>
                    <a:pt x="4715" y="7196"/>
                    <a:pt x="4737" y="7196"/>
                    <a:pt x="4760" y="7196"/>
                  </a:cubicBezTo>
                  <a:cubicBezTo>
                    <a:pt x="7916" y="7196"/>
                    <a:pt x="9532" y="3409"/>
                    <a:pt x="7324" y="1119"/>
                  </a:cubicBezTo>
                  <a:cubicBezTo>
                    <a:pt x="6633" y="373"/>
                    <a:pt x="5695"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24"/>
            <p:cNvSpPr/>
            <p:nvPr/>
          </p:nvSpPr>
          <p:spPr>
            <a:xfrm>
              <a:off x="7141825" y="1811875"/>
              <a:ext cx="238700" cy="180050"/>
            </a:xfrm>
            <a:custGeom>
              <a:rect b="b" l="l" r="r" t="t"/>
              <a:pathLst>
                <a:path extrusionOk="0" h="7202" w="9548">
                  <a:moveTo>
                    <a:pt x="4774" y="0"/>
                  </a:moveTo>
                  <a:cubicBezTo>
                    <a:pt x="1600" y="0"/>
                    <a:pt x="0" y="3825"/>
                    <a:pt x="2224" y="6103"/>
                  </a:cubicBezTo>
                  <a:cubicBezTo>
                    <a:pt x="2902" y="6835"/>
                    <a:pt x="3825" y="7201"/>
                    <a:pt x="4750" y="7201"/>
                  </a:cubicBezTo>
                  <a:cubicBezTo>
                    <a:pt x="5676" y="7201"/>
                    <a:pt x="6605" y="6835"/>
                    <a:pt x="7296" y="6103"/>
                  </a:cubicBezTo>
                  <a:cubicBezTo>
                    <a:pt x="9548" y="3879"/>
                    <a:pt x="7975" y="27"/>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24"/>
            <p:cNvSpPr/>
            <p:nvPr/>
          </p:nvSpPr>
          <p:spPr>
            <a:xfrm>
              <a:off x="7142025" y="552650"/>
              <a:ext cx="238500" cy="179800"/>
            </a:xfrm>
            <a:custGeom>
              <a:rect b="b" l="l" r="r" t="t"/>
              <a:pathLst>
                <a:path extrusionOk="0" h="7192" w="9540">
                  <a:moveTo>
                    <a:pt x="4760" y="0"/>
                  </a:moveTo>
                  <a:cubicBezTo>
                    <a:pt x="1608" y="0"/>
                    <a:pt x="0" y="3806"/>
                    <a:pt x="2216" y="6076"/>
                  </a:cubicBezTo>
                  <a:cubicBezTo>
                    <a:pt x="2904" y="6819"/>
                    <a:pt x="3836" y="7192"/>
                    <a:pt x="4767" y="7192"/>
                  </a:cubicBezTo>
                  <a:cubicBezTo>
                    <a:pt x="5673" y="7192"/>
                    <a:pt x="6579" y="6839"/>
                    <a:pt x="7261" y="6130"/>
                  </a:cubicBezTo>
                  <a:cubicBezTo>
                    <a:pt x="9540" y="3906"/>
                    <a:pt x="7994" y="27"/>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24"/>
            <p:cNvSpPr/>
            <p:nvPr/>
          </p:nvSpPr>
          <p:spPr>
            <a:xfrm>
              <a:off x="7160125" y="1181075"/>
              <a:ext cx="201425" cy="181050"/>
            </a:xfrm>
            <a:custGeom>
              <a:rect b="b" l="l" r="r" t="t"/>
              <a:pathLst>
                <a:path extrusionOk="0" h="7242" w="8057">
                  <a:moveTo>
                    <a:pt x="4033" y="1"/>
                  </a:moveTo>
                  <a:cubicBezTo>
                    <a:pt x="3183" y="1"/>
                    <a:pt x="2336" y="327"/>
                    <a:pt x="1628" y="983"/>
                  </a:cubicBezTo>
                  <a:cubicBezTo>
                    <a:pt x="136" y="2394"/>
                    <a:pt x="1" y="4564"/>
                    <a:pt x="1411" y="6056"/>
                  </a:cubicBezTo>
                  <a:cubicBezTo>
                    <a:pt x="2095" y="6840"/>
                    <a:pt x="3065" y="7242"/>
                    <a:pt x="4035" y="7242"/>
                  </a:cubicBezTo>
                  <a:cubicBezTo>
                    <a:pt x="4910" y="7242"/>
                    <a:pt x="5787" y="6914"/>
                    <a:pt x="6456" y="6245"/>
                  </a:cubicBezTo>
                  <a:cubicBezTo>
                    <a:pt x="7975" y="4944"/>
                    <a:pt x="8056" y="2638"/>
                    <a:pt x="6673" y="1200"/>
                  </a:cubicBezTo>
                  <a:cubicBezTo>
                    <a:pt x="5917" y="402"/>
                    <a:pt x="4974" y="1"/>
                    <a:pt x="403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24"/>
            <p:cNvSpPr/>
            <p:nvPr/>
          </p:nvSpPr>
          <p:spPr>
            <a:xfrm>
              <a:off x="7141825" y="4962975"/>
              <a:ext cx="238700" cy="180150"/>
            </a:xfrm>
            <a:custGeom>
              <a:rect b="b" l="l" r="r" t="t"/>
              <a:pathLst>
                <a:path extrusionOk="0" h="7206" w="9548">
                  <a:moveTo>
                    <a:pt x="4801" y="0"/>
                  </a:moveTo>
                  <a:cubicBezTo>
                    <a:pt x="1600" y="0"/>
                    <a:pt x="0" y="3852"/>
                    <a:pt x="2251" y="6103"/>
                  </a:cubicBezTo>
                  <a:cubicBezTo>
                    <a:pt x="2933" y="6839"/>
                    <a:pt x="3854" y="7205"/>
                    <a:pt x="4777" y="7205"/>
                  </a:cubicBezTo>
                  <a:cubicBezTo>
                    <a:pt x="5691" y="7205"/>
                    <a:pt x="6608" y="6846"/>
                    <a:pt x="7296" y="6130"/>
                  </a:cubicBezTo>
                  <a:cubicBezTo>
                    <a:pt x="9548" y="3879"/>
                    <a:pt x="7975"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24"/>
            <p:cNvSpPr/>
            <p:nvPr/>
          </p:nvSpPr>
          <p:spPr>
            <a:xfrm>
              <a:off x="7160125" y="2443200"/>
              <a:ext cx="202100" cy="180775"/>
            </a:xfrm>
            <a:custGeom>
              <a:rect b="b" l="l" r="r" t="t"/>
              <a:pathLst>
                <a:path extrusionOk="0" h="7231" w="8084">
                  <a:moveTo>
                    <a:pt x="4012" y="1"/>
                  </a:moveTo>
                  <a:cubicBezTo>
                    <a:pt x="3198" y="1"/>
                    <a:pt x="2389" y="304"/>
                    <a:pt x="1709" y="922"/>
                  </a:cubicBezTo>
                  <a:cubicBezTo>
                    <a:pt x="190" y="2278"/>
                    <a:pt x="1" y="4448"/>
                    <a:pt x="1330" y="5967"/>
                  </a:cubicBezTo>
                  <a:cubicBezTo>
                    <a:pt x="2057" y="6797"/>
                    <a:pt x="3051" y="7231"/>
                    <a:pt x="4048" y="7231"/>
                  </a:cubicBezTo>
                  <a:cubicBezTo>
                    <a:pt x="4873" y="7231"/>
                    <a:pt x="5699" y="6934"/>
                    <a:pt x="6375" y="6319"/>
                  </a:cubicBezTo>
                  <a:cubicBezTo>
                    <a:pt x="7894" y="4990"/>
                    <a:pt x="8083" y="2766"/>
                    <a:pt x="6727" y="1274"/>
                  </a:cubicBezTo>
                  <a:cubicBezTo>
                    <a:pt x="5960"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24"/>
            <p:cNvSpPr/>
            <p:nvPr/>
          </p:nvSpPr>
          <p:spPr>
            <a:xfrm>
              <a:off x="7141825" y="3073100"/>
              <a:ext cx="238125" cy="179775"/>
            </a:xfrm>
            <a:custGeom>
              <a:rect b="b" l="l" r="r" t="t"/>
              <a:pathLst>
                <a:path extrusionOk="0" h="7191" w="9525">
                  <a:moveTo>
                    <a:pt x="4781" y="1"/>
                  </a:moveTo>
                  <a:cubicBezTo>
                    <a:pt x="3878" y="1"/>
                    <a:pt x="2971" y="354"/>
                    <a:pt x="2279" y="1059"/>
                  </a:cubicBezTo>
                  <a:cubicBezTo>
                    <a:pt x="0" y="3256"/>
                    <a:pt x="1519" y="7135"/>
                    <a:pt x="4693" y="7189"/>
                  </a:cubicBezTo>
                  <a:cubicBezTo>
                    <a:pt x="4726" y="7190"/>
                    <a:pt x="4759" y="7190"/>
                    <a:pt x="4792" y="7190"/>
                  </a:cubicBezTo>
                  <a:cubicBezTo>
                    <a:pt x="7927" y="7190"/>
                    <a:pt x="9525" y="3395"/>
                    <a:pt x="7324" y="1141"/>
                  </a:cubicBezTo>
                  <a:cubicBezTo>
                    <a:pt x="6647" y="381"/>
                    <a:pt x="5717" y="1"/>
                    <a:pt x="478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24"/>
            <p:cNvSpPr/>
            <p:nvPr/>
          </p:nvSpPr>
          <p:spPr>
            <a:xfrm>
              <a:off x="7142025" y="3703750"/>
              <a:ext cx="238500" cy="180325"/>
            </a:xfrm>
            <a:custGeom>
              <a:rect b="b" l="l" r="r" t="t"/>
              <a:pathLst>
                <a:path extrusionOk="0" h="7213" w="9540">
                  <a:moveTo>
                    <a:pt x="4760" y="0"/>
                  </a:moveTo>
                  <a:cubicBezTo>
                    <a:pt x="1608" y="0"/>
                    <a:pt x="0" y="3806"/>
                    <a:pt x="2216" y="6076"/>
                  </a:cubicBezTo>
                  <a:cubicBezTo>
                    <a:pt x="2904" y="6832"/>
                    <a:pt x="3835" y="7212"/>
                    <a:pt x="4767" y="7212"/>
                  </a:cubicBezTo>
                  <a:cubicBezTo>
                    <a:pt x="5673" y="7212"/>
                    <a:pt x="6579" y="6853"/>
                    <a:pt x="7261" y="6130"/>
                  </a:cubicBezTo>
                  <a:cubicBezTo>
                    <a:pt x="9540" y="3906"/>
                    <a:pt x="7994" y="28"/>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24"/>
            <p:cNvSpPr/>
            <p:nvPr/>
          </p:nvSpPr>
          <p:spPr>
            <a:xfrm>
              <a:off x="7160125" y="4332350"/>
              <a:ext cx="201425" cy="181225"/>
            </a:xfrm>
            <a:custGeom>
              <a:rect b="b" l="l" r="r" t="t"/>
              <a:pathLst>
                <a:path extrusionOk="0" h="7249" w="8057">
                  <a:moveTo>
                    <a:pt x="4035" y="1"/>
                  </a:moveTo>
                  <a:cubicBezTo>
                    <a:pt x="3185" y="1"/>
                    <a:pt x="2336" y="334"/>
                    <a:pt x="1628" y="1004"/>
                  </a:cubicBezTo>
                  <a:cubicBezTo>
                    <a:pt x="136" y="2387"/>
                    <a:pt x="1" y="4557"/>
                    <a:pt x="1411" y="6049"/>
                  </a:cubicBezTo>
                  <a:cubicBezTo>
                    <a:pt x="2095" y="6847"/>
                    <a:pt x="3065" y="7249"/>
                    <a:pt x="4035" y="7249"/>
                  </a:cubicBezTo>
                  <a:cubicBezTo>
                    <a:pt x="4911" y="7249"/>
                    <a:pt x="5787" y="6922"/>
                    <a:pt x="6456" y="6266"/>
                  </a:cubicBezTo>
                  <a:cubicBezTo>
                    <a:pt x="7975" y="4937"/>
                    <a:pt x="8056" y="2631"/>
                    <a:pt x="6673" y="1221"/>
                  </a:cubicBezTo>
                  <a:cubicBezTo>
                    <a:pt x="5918" y="409"/>
                    <a:pt x="4976"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2" name="Google Shape;2252;p24"/>
          <p:cNvGrpSpPr/>
          <p:nvPr/>
        </p:nvGrpSpPr>
        <p:grpSpPr>
          <a:xfrm rot="3960227">
            <a:off x="768206" y="834382"/>
            <a:ext cx="3843723" cy="4313351"/>
            <a:chOff x="235075" y="777725"/>
            <a:chExt cx="7186900" cy="4132775"/>
          </a:xfrm>
        </p:grpSpPr>
        <p:sp>
          <p:nvSpPr>
            <p:cNvPr id="2253" name="Google Shape;2253;p24"/>
            <p:cNvSpPr/>
            <p:nvPr/>
          </p:nvSpPr>
          <p:spPr>
            <a:xfrm>
              <a:off x="342575" y="932875"/>
              <a:ext cx="7079400" cy="3826525"/>
            </a:xfrm>
            <a:custGeom>
              <a:rect b="b" l="l" r="r" t="t"/>
              <a:pathLst>
                <a:path extrusionOk="0" h="153061" w="283176">
                  <a:moveTo>
                    <a:pt x="168404" y="0"/>
                  </a:moveTo>
                  <a:cubicBezTo>
                    <a:pt x="157709" y="0"/>
                    <a:pt x="146666" y="1269"/>
                    <a:pt x="137470" y="1958"/>
                  </a:cubicBezTo>
                  <a:cubicBezTo>
                    <a:pt x="99769" y="4776"/>
                    <a:pt x="61970" y="14736"/>
                    <a:pt x="30657" y="36550"/>
                  </a:cubicBezTo>
                  <a:cubicBezTo>
                    <a:pt x="16422" y="46461"/>
                    <a:pt x="2915" y="60284"/>
                    <a:pt x="1336" y="77580"/>
                  </a:cubicBezTo>
                  <a:cubicBezTo>
                    <a:pt x="0" y="92204"/>
                    <a:pt x="7774" y="106560"/>
                    <a:pt x="18778" y="116301"/>
                  </a:cubicBezTo>
                  <a:cubicBezTo>
                    <a:pt x="29807" y="126043"/>
                    <a:pt x="43726" y="131800"/>
                    <a:pt x="57670" y="136415"/>
                  </a:cubicBezTo>
                  <a:cubicBezTo>
                    <a:pt x="91058" y="147472"/>
                    <a:pt x="125903" y="153060"/>
                    <a:pt x="160873" y="153060"/>
                  </a:cubicBezTo>
                  <a:cubicBezTo>
                    <a:pt x="176382" y="153060"/>
                    <a:pt x="191917" y="151961"/>
                    <a:pt x="207359" y="149752"/>
                  </a:cubicBezTo>
                  <a:cubicBezTo>
                    <a:pt x="222226" y="147614"/>
                    <a:pt x="237360" y="144286"/>
                    <a:pt x="249871" y="135929"/>
                  </a:cubicBezTo>
                  <a:cubicBezTo>
                    <a:pt x="275062" y="119095"/>
                    <a:pt x="283175" y="80398"/>
                    <a:pt x="265102" y="56057"/>
                  </a:cubicBezTo>
                  <a:cubicBezTo>
                    <a:pt x="255968" y="43789"/>
                    <a:pt x="242097" y="36137"/>
                    <a:pt x="229125" y="28024"/>
                  </a:cubicBezTo>
                  <a:cubicBezTo>
                    <a:pt x="217003" y="20420"/>
                    <a:pt x="204881" y="7643"/>
                    <a:pt x="191278" y="3027"/>
                  </a:cubicBezTo>
                  <a:cubicBezTo>
                    <a:pt x="184502" y="737"/>
                    <a:pt x="176554" y="0"/>
                    <a:pt x="168404" y="0"/>
                  </a:cubicBezTo>
                  <a:close/>
                </a:path>
              </a:pathLst>
            </a:custGeom>
            <a:solidFill>
              <a:srgbClr val="F0A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4"/>
            <p:cNvSpPr/>
            <p:nvPr/>
          </p:nvSpPr>
          <p:spPr>
            <a:xfrm>
              <a:off x="235075" y="777725"/>
              <a:ext cx="7126775" cy="4132775"/>
            </a:xfrm>
            <a:custGeom>
              <a:rect b="b" l="l" r="r" t="t"/>
              <a:pathLst>
                <a:path extrusionOk="0" h="165311" w="285071">
                  <a:moveTo>
                    <a:pt x="193683" y="2310"/>
                  </a:moveTo>
                  <a:lnTo>
                    <a:pt x="194120" y="2431"/>
                  </a:lnTo>
                  <a:lnTo>
                    <a:pt x="194557" y="2553"/>
                  </a:lnTo>
                  <a:lnTo>
                    <a:pt x="195456" y="2820"/>
                  </a:lnTo>
                  <a:lnTo>
                    <a:pt x="196198" y="3047"/>
                  </a:lnTo>
                  <a:lnTo>
                    <a:pt x="196198" y="3047"/>
                  </a:lnTo>
                  <a:cubicBezTo>
                    <a:pt x="196113" y="3020"/>
                    <a:pt x="196027" y="2993"/>
                    <a:pt x="195942" y="2966"/>
                  </a:cubicBezTo>
                  <a:lnTo>
                    <a:pt x="194825" y="2626"/>
                  </a:lnTo>
                  <a:cubicBezTo>
                    <a:pt x="194436" y="2504"/>
                    <a:pt x="194072" y="2383"/>
                    <a:pt x="193683" y="2310"/>
                  </a:cubicBezTo>
                  <a:close/>
                  <a:moveTo>
                    <a:pt x="196198" y="3047"/>
                  </a:moveTo>
                  <a:cubicBezTo>
                    <a:pt x="196309" y="3081"/>
                    <a:pt x="196421" y="3115"/>
                    <a:pt x="196532" y="3149"/>
                  </a:cubicBezTo>
                  <a:lnTo>
                    <a:pt x="196532" y="3149"/>
                  </a:lnTo>
                  <a:lnTo>
                    <a:pt x="196198" y="3047"/>
                  </a:lnTo>
                  <a:close/>
                  <a:moveTo>
                    <a:pt x="196532" y="3149"/>
                  </a:moveTo>
                  <a:lnTo>
                    <a:pt x="197205" y="3354"/>
                  </a:lnTo>
                  <a:cubicBezTo>
                    <a:pt x="197213" y="3356"/>
                    <a:pt x="197220" y="3358"/>
                    <a:pt x="197228" y="3360"/>
                  </a:cubicBezTo>
                  <a:lnTo>
                    <a:pt x="197228" y="3360"/>
                  </a:lnTo>
                  <a:cubicBezTo>
                    <a:pt x="196996" y="3288"/>
                    <a:pt x="196764" y="3219"/>
                    <a:pt x="196532" y="3149"/>
                  </a:cubicBezTo>
                  <a:close/>
                  <a:moveTo>
                    <a:pt x="197228" y="3360"/>
                  </a:moveTo>
                  <a:lnTo>
                    <a:pt x="197228" y="3360"/>
                  </a:lnTo>
                  <a:cubicBezTo>
                    <a:pt x="197350" y="3398"/>
                    <a:pt x="197472" y="3437"/>
                    <a:pt x="197593" y="3477"/>
                  </a:cubicBezTo>
                  <a:lnTo>
                    <a:pt x="197593" y="3477"/>
                  </a:lnTo>
                  <a:cubicBezTo>
                    <a:pt x="197473" y="3434"/>
                    <a:pt x="197353" y="3392"/>
                    <a:pt x="197228" y="3360"/>
                  </a:cubicBezTo>
                  <a:close/>
                  <a:moveTo>
                    <a:pt x="197593" y="3477"/>
                  </a:moveTo>
                  <a:lnTo>
                    <a:pt x="197593" y="3477"/>
                  </a:lnTo>
                  <a:cubicBezTo>
                    <a:pt x="197745" y="3533"/>
                    <a:pt x="197897" y="3593"/>
                    <a:pt x="198055" y="3646"/>
                  </a:cubicBezTo>
                  <a:lnTo>
                    <a:pt x="198930" y="3986"/>
                  </a:lnTo>
                  <a:cubicBezTo>
                    <a:pt x="199513" y="4205"/>
                    <a:pt x="200096" y="4423"/>
                    <a:pt x="200655" y="4666"/>
                  </a:cubicBezTo>
                  <a:cubicBezTo>
                    <a:pt x="200971" y="4803"/>
                    <a:pt x="201287" y="4943"/>
                    <a:pt x="201601" y="5085"/>
                  </a:cubicBezTo>
                  <a:lnTo>
                    <a:pt x="201601" y="5085"/>
                  </a:lnTo>
                  <a:lnTo>
                    <a:pt x="200412" y="4545"/>
                  </a:lnTo>
                  <a:lnTo>
                    <a:pt x="198201" y="3694"/>
                  </a:lnTo>
                  <a:cubicBezTo>
                    <a:pt x="197999" y="3616"/>
                    <a:pt x="197796" y="3545"/>
                    <a:pt x="197593" y="3477"/>
                  </a:cubicBezTo>
                  <a:close/>
                  <a:moveTo>
                    <a:pt x="201601" y="5085"/>
                  </a:moveTo>
                  <a:lnTo>
                    <a:pt x="201792" y="5172"/>
                  </a:lnTo>
                  <a:lnTo>
                    <a:pt x="201792" y="5172"/>
                  </a:lnTo>
                  <a:cubicBezTo>
                    <a:pt x="201728" y="5143"/>
                    <a:pt x="201665" y="5114"/>
                    <a:pt x="201601" y="5085"/>
                  </a:cubicBezTo>
                  <a:close/>
                  <a:moveTo>
                    <a:pt x="201792" y="5172"/>
                  </a:moveTo>
                  <a:cubicBezTo>
                    <a:pt x="202347" y="5425"/>
                    <a:pt x="202898" y="5687"/>
                    <a:pt x="203447" y="5957"/>
                  </a:cubicBezTo>
                  <a:lnTo>
                    <a:pt x="203447" y="5957"/>
                  </a:lnTo>
                  <a:cubicBezTo>
                    <a:pt x="203149" y="5808"/>
                    <a:pt x="202850" y="5661"/>
                    <a:pt x="202550" y="5516"/>
                  </a:cubicBezTo>
                  <a:lnTo>
                    <a:pt x="201792" y="5172"/>
                  </a:lnTo>
                  <a:close/>
                  <a:moveTo>
                    <a:pt x="203447" y="5957"/>
                  </a:moveTo>
                  <a:cubicBezTo>
                    <a:pt x="205025" y="6746"/>
                    <a:pt x="206570" y="7594"/>
                    <a:pt x="208082" y="8506"/>
                  </a:cubicBezTo>
                  <a:lnTo>
                    <a:pt x="208082" y="8506"/>
                  </a:lnTo>
                  <a:cubicBezTo>
                    <a:pt x="207745" y="8301"/>
                    <a:pt x="207407" y="8098"/>
                    <a:pt x="207068" y="7897"/>
                  </a:cubicBezTo>
                  <a:cubicBezTo>
                    <a:pt x="205877" y="7204"/>
                    <a:pt x="204670" y="6559"/>
                    <a:pt x="203447" y="5957"/>
                  </a:cubicBezTo>
                  <a:close/>
                  <a:moveTo>
                    <a:pt x="208082" y="8506"/>
                  </a:moveTo>
                  <a:cubicBezTo>
                    <a:pt x="208378" y="8686"/>
                    <a:pt x="208674" y="8868"/>
                    <a:pt x="208969" y="9051"/>
                  </a:cubicBezTo>
                  <a:lnTo>
                    <a:pt x="208969" y="9051"/>
                  </a:lnTo>
                  <a:cubicBezTo>
                    <a:pt x="208675" y="8867"/>
                    <a:pt x="208379" y="8685"/>
                    <a:pt x="208082" y="8506"/>
                  </a:cubicBezTo>
                  <a:close/>
                  <a:moveTo>
                    <a:pt x="274827" y="94613"/>
                  </a:moveTo>
                  <a:cubicBezTo>
                    <a:pt x="274825" y="94672"/>
                    <a:pt x="274822" y="94731"/>
                    <a:pt x="274819" y="94790"/>
                  </a:cubicBezTo>
                  <a:lnTo>
                    <a:pt x="274827" y="94613"/>
                  </a:lnTo>
                  <a:close/>
                  <a:moveTo>
                    <a:pt x="182036" y="164515"/>
                  </a:moveTo>
                  <a:cubicBezTo>
                    <a:pt x="182009" y="164557"/>
                    <a:pt x="182151" y="164591"/>
                    <a:pt x="182606" y="164606"/>
                  </a:cubicBezTo>
                  <a:cubicBezTo>
                    <a:pt x="182112" y="164589"/>
                    <a:pt x="181975" y="164562"/>
                    <a:pt x="182036" y="164515"/>
                  </a:cubicBezTo>
                  <a:close/>
                  <a:moveTo>
                    <a:pt x="171889" y="1"/>
                  </a:moveTo>
                  <a:cubicBezTo>
                    <a:pt x="169431" y="1"/>
                    <a:pt x="166985" y="62"/>
                    <a:pt x="164556" y="148"/>
                  </a:cubicBezTo>
                  <a:cubicBezTo>
                    <a:pt x="156370" y="512"/>
                    <a:pt x="148378" y="1314"/>
                    <a:pt x="140483" y="1872"/>
                  </a:cubicBezTo>
                  <a:cubicBezTo>
                    <a:pt x="132321" y="2456"/>
                    <a:pt x="124183" y="3379"/>
                    <a:pt x="116020" y="4666"/>
                  </a:cubicBezTo>
                  <a:lnTo>
                    <a:pt x="112960" y="5128"/>
                  </a:lnTo>
                  <a:cubicBezTo>
                    <a:pt x="111964" y="5298"/>
                    <a:pt x="110943" y="5516"/>
                    <a:pt x="109923" y="5686"/>
                  </a:cubicBezTo>
                  <a:lnTo>
                    <a:pt x="106887" y="6269"/>
                  </a:lnTo>
                  <a:lnTo>
                    <a:pt x="105380" y="6537"/>
                  </a:lnTo>
                  <a:lnTo>
                    <a:pt x="103850" y="6877"/>
                  </a:lnTo>
                  <a:cubicBezTo>
                    <a:pt x="101834" y="7314"/>
                    <a:pt x="99817" y="7727"/>
                    <a:pt x="97777" y="8188"/>
                  </a:cubicBezTo>
                  <a:lnTo>
                    <a:pt x="91704" y="9719"/>
                  </a:lnTo>
                  <a:cubicBezTo>
                    <a:pt x="90878" y="9913"/>
                    <a:pt x="90052" y="10180"/>
                    <a:pt x="89226" y="10423"/>
                  </a:cubicBezTo>
                  <a:lnTo>
                    <a:pt x="86797" y="11128"/>
                  </a:lnTo>
                  <a:lnTo>
                    <a:pt x="84416" y="11857"/>
                  </a:lnTo>
                  <a:cubicBezTo>
                    <a:pt x="83615" y="12099"/>
                    <a:pt x="82861" y="12391"/>
                    <a:pt x="82108" y="12634"/>
                  </a:cubicBezTo>
                  <a:lnTo>
                    <a:pt x="77614" y="14213"/>
                  </a:lnTo>
                  <a:cubicBezTo>
                    <a:pt x="76157" y="14747"/>
                    <a:pt x="74748" y="15355"/>
                    <a:pt x="73363" y="15889"/>
                  </a:cubicBezTo>
                  <a:lnTo>
                    <a:pt x="71323" y="16739"/>
                  </a:lnTo>
                  <a:lnTo>
                    <a:pt x="70327" y="17152"/>
                  </a:lnTo>
                  <a:lnTo>
                    <a:pt x="69331" y="17590"/>
                  </a:lnTo>
                  <a:lnTo>
                    <a:pt x="65517" y="19363"/>
                  </a:lnTo>
                  <a:lnTo>
                    <a:pt x="63671" y="20213"/>
                  </a:lnTo>
                  <a:lnTo>
                    <a:pt x="61922" y="21136"/>
                  </a:lnTo>
                  <a:lnTo>
                    <a:pt x="58521" y="22910"/>
                  </a:lnTo>
                  <a:lnTo>
                    <a:pt x="62772" y="21088"/>
                  </a:lnTo>
                  <a:lnTo>
                    <a:pt x="63841" y="20650"/>
                  </a:lnTo>
                  <a:lnTo>
                    <a:pt x="64909" y="20213"/>
                  </a:lnTo>
                  <a:lnTo>
                    <a:pt x="67072" y="19387"/>
                  </a:lnTo>
                  <a:lnTo>
                    <a:pt x="69234" y="18561"/>
                  </a:lnTo>
                  <a:cubicBezTo>
                    <a:pt x="69962" y="18270"/>
                    <a:pt x="70691" y="17978"/>
                    <a:pt x="71420" y="17735"/>
                  </a:cubicBezTo>
                  <a:lnTo>
                    <a:pt x="75817" y="16229"/>
                  </a:lnTo>
                  <a:cubicBezTo>
                    <a:pt x="76545" y="15962"/>
                    <a:pt x="77274" y="15695"/>
                    <a:pt x="78027" y="15476"/>
                  </a:cubicBezTo>
                  <a:lnTo>
                    <a:pt x="80238" y="14796"/>
                  </a:lnTo>
                  <a:cubicBezTo>
                    <a:pt x="81720" y="14334"/>
                    <a:pt x="83202" y="13873"/>
                    <a:pt x="84708" y="13411"/>
                  </a:cubicBezTo>
                  <a:lnTo>
                    <a:pt x="89202" y="12172"/>
                  </a:lnTo>
                  <a:lnTo>
                    <a:pt x="91461" y="11565"/>
                  </a:lnTo>
                  <a:lnTo>
                    <a:pt x="93744" y="11031"/>
                  </a:lnTo>
                  <a:lnTo>
                    <a:pt x="98287" y="9913"/>
                  </a:lnTo>
                  <a:cubicBezTo>
                    <a:pt x="99817" y="9597"/>
                    <a:pt x="101372" y="9282"/>
                    <a:pt x="102878" y="8942"/>
                  </a:cubicBezTo>
                  <a:lnTo>
                    <a:pt x="105186" y="8480"/>
                  </a:lnTo>
                  <a:cubicBezTo>
                    <a:pt x="105963" y="8310"/>
                    <a:pt x="106716" y="8188"/>
                    <a:pt x="107494" y="8043"/>
                  </a:cubicBezTo>
                  <a:lnTo>
                    <a:pt x="112134" y="7217"/>
                  </a:lnTo>
                  <a:cubicBezTo>
                    <a:pt x="118328" y="6197"/>
                    <a:pt x="124547" y="5322"/>
                    <a:pt x="130839" y="4715"/>
                  </a:cubicBezTo>
                  <a:lnTo>
                    <a:pt x="133195" y="4472"/>
                  </a:lnTo>
                  <a:lnTo>
                    <a:pt x="134361" y="4350"/>
                  </a:lnTo>
                  <a:lnTo>
                    <a:pt x="135551" y="4277"/>
                  </a:lnTo>
                  <a:lnTo>
                    <a:pt x="140264" y="3913"/>
                  </a:lnTo>
                  <a:lnTo>
                    <a:pt x="141454" y="3816"/>
                  </a:lnTo>
                  <a:lnTo>
                    <a:pt x="142596" y="3743"/>
                  </a:lnTo>
                  <a:lnTo>
                    <a:pt x="144928" y="3573"/>
                  </a:lnTo>
                  <a:lnTo>
                    <a:pt x="149568" y="3209"/>
                  </a:lnTo>
                  <a:cubicBezTo>
                    <a:pt x="155811" y="2747"/>
                    <a:pt x="162151" y="2261"/>
                    <a:pt x="168589" y="2140"/>
                  </a:cubicBezTo>
                  <a:lnTo>
                    <a:pt x="171018" y="2115"/>
                  </a:lnTo>
                  <a:cubicBezTo>
                    <a:pt x="171419" y="2103"/>
                    <a:pt x="171820" y="2097"/>
                    <a:pt x="172224" y="2097"/>
                  </a:cubicBezTo>
                  <a:cubicBezTo>
                    <a:pt x="172628" y="2097"/>
                    <a:pt x="173034" y="2103"/>
                    <a:pt x="173447" y="2115"/>
                  </a:cubicBezTo>
                  <a:lnTo>
                    <a:pt x="175877" y="2164"/>
                  </a:lnTo>
                  <a:cubicBezTo>
                    <a:pt x="176678" y="2188"/>
                    <a:pt x="177504" y="2237"/>
                    <a:pt x="178330" y="2261"/>
                  </a:cubicBezTo>
                  <a:lnTo>
                    <a:pt x="179545" y="2334"/>
                  </a:lnTo>
                  <a:cubicBezTo>
                    <a:pt x="179958" y="2358"/>
                    <a:pt x="180346" y="2407"/>
                    <a:pt x="180759" y="2431"/>
                  </a:cubicBezTo>
                  <a:lnTo>
                    <a:pt x="183237" y="2650"/>
                  </a:lnTo>
                  <a:lnTo>
                    <a:pt x="185691" y="2941"/>
                  </a:lnTo>
                  <a:cubicBezTo>
                    <a:pt x="186104" y="2990"/>
                    <a:pt x="186517" y="3039"/>
                    <a:pt x="186930" y="3111"/>
                  </a:cubicBezTo>
                  <a:lnTo>
                    <a:pt x="188168" y="3330"/>
                  </a:lnTo>
                  <a:lnTo>
                    <a:pt x="189407" y="3549"/>
                  </a:lnTo>
                  <a:cubicBezTo>
                    <a:pt x="189820" y="3622"/>
                    <a:pt x="190233" y="3694"/>
                    <a:pt x="190646" y="3792"/>
                  </a:cubicBezTo>
                  <a:lnTo>
                    <a:pt x="193124" y="4350"/>
                  </a:lnTo>
                  <a:cubicBezTo>
                    <a:pt x="193537" y="4447"/>
                    <a:pt x="193950" y="4569"/>
                    <a:pt x="194363" y="4690"/>
                  </a:cubicBezTo>
                  <a:lnTo>
                    <a:pt x="195602" y="5079"/>
                  </a:lnTo>
                  <a:lnTo>
                    <a:pt x="196841" y="5443"/>
                  </a:lnTo>
                  <a:lnTo>
                    <a:pt x="198055" y="5905"/>
                  </a:lnTo>
                  <a:cubicBezTo>
                    <a:pt x="201238" y="7144"/>
                    <a:pt x="204299" y="8650"/>
                    <a:pt x="207189" y="10448"/>
                  </a:cubicBezTo>
                  <a:cubicBezTo>
                    <a:pt x="212898" y="13921"/>
                    <a:pt x="217975" y="17954"/>
                    <a:pt x="222955" y="21865"/>
                  </a:cubicBezTo>
                  <a:cubicBezTo>
                    <a:pt x="225433" y="23808"/>
                    <a:pt x="227911" y="25752"/>
                    <a:pt x="230388" y="27574"/>
                  </a:cubicBezTo>
                  <a:cubicBezTo>
                    <a:pt x="231020" y="28035"/>
                    <a:pt x="231627" y="28472"/>
                    <a:pt x="232259" y="28910"/>
                  </a:cubicBezTo>
                  <a:lnTo>
                    <a:pt x="233206" y="29566"/>
                  </a:lnTo>
                  <a:lnTo>
                    <a:pt x="234154" y="30173"/>
                  </a:lnTo>
                  <a:cubicBezTo>
                    <a:pt x="235368" y="30999"/>
                    <a:pt x="236753" y="31849"/>
                    <a:pt x="238065" y="32675"/>
                  </a:cubicBezTo>
                  <a:cubicBezTo>
                    <a:pt x="240761" y="34351"/>
                    <a:pt x="243482" y="36027"/>
                    <a:pt x="246178" y="37752"/>
                  </a:cubicBezTo>
                  <a:cubicBezTo>
                    <a:pt x="248875" y="39477"/>
                    <a:pt x="251571" y="41250"/>
                    <a:pt x="254243" y="43145"/>
                  </a:cubicBezTo>
                  <a:cubicBezTo>
                    <a:pt x="256891" y="45040"/>
                    <a:pt x="259491" y="47032"/>
                    <a:pt x="262017" y="49194"/>
                  </a:cubicBezTo>
                  <a:cubicBezTo>
                    <a:pt x="264543" y="51356"/>
                    <a:pt x="266924" y="53712"/>
                    <a:pt x="269135" y="56214"/>
                  </a:cubicBezTo>
                  <a:lnTo>
                    <a:pt x="269961" y="57161"/>
                  </a:lnTo>
                  <a:cubicBezTo>
                    <a:pt x="270228" y="57477"/>
                    <a:pt x="270495" y="57817"/>
                    <a:pt x="270762" y="58133"/>
                  </a:cubicBezTo>
                  <a:lnTo>
                    <a:pt x="272317" y="60125"/>
                  </a:lnTo>
                  <a:lnTo>
                    <a:pt x="273774" y="62239"/>
                  </a:lnTo>
                  <a:cubicBezTo>
                    <a:pt x="274017" y="62579"/>
                    <a:pt x="274236" y="62943"/>
                    <a:pt x="274455" y="63307"/>
                  </a:cubicBezTo>
                  <a:lnTo>
                    <a:pt x="275111" y="64401"/>
                  </a:lnTo>
                  <a:cubicBezTo>
                    <a:pt x="276811" y="67340"/>
                    <a:pt x="278269" y="70401"/>
                    <a:pt x="279410" y="73607"/>
                  </a:cubicBezTo>
                  <a:cubicBezTo>
                    <a:pt x="280528" y="76790"/>
                    <a:pt x="281354" y="80069"/>
                    <a:pt x="281864" y="83397"/>
                  </a:cubicBezTo>
                  <a:lnTo>
                    <a:pt x="282082" y="84636"/>
                  </a:lnTo>
                  <a:cubicBezTo>
                    <a:pt x="282155" y="85049"/>
                    <a:pt x="282180" y="85462"/>
                    <a:pt x="282228" y="85875"/>
                  </a:cubicBezTo>
                  <a:lnTo>
                    <a:pt x="282350" y="87138"/>
                  </a:lnTo>
                  <a:cubicBezTo>
                    <a:pt x="282398" y="87551"/>
                    <a:pt x="282447" y="87964"/>
                    <a:pt x="282471" y="88377"/>
                  </a:cubicBezTo>
                  <a:lnTo>
                    <a:pt x="282617" y="90879"/>
                  </a:lnTo>
                  <a:lnTo>
                    <a:pt x="282641" y="93381"/>
                  </a:lnTo>
                  <a:cubicBezTo>
                    <a:pt x="282593" y="100037"/>
                    <a:pt x="281524" y="106620"/>
                    <a:pt x="279459" y="112961"/>
                  </a:cubicBezTo>
                  <a:lnTo>
                    <a:pt x="279094" y="114127"/>
                  </a:lnTo>
                  <a:cubicBezTo>
                    <a:pt x="278973" y="114515"/>
                    <a:pt x="278803" y="114904"/>
                    <a:pt x="278657" y="115293"/>
                  </a:cubicBezTo>
                  <a:lnTo>
                    <a:pt x="278220" y="116459"/>
                  </a:lnTo>
                  <a:cubicBezTo>
                    <a:pt x="278074" y="116847"/>
                    <a:pt x="277928" y="117236"/>
                    <a:pt x="277758" y="117600"/>
                  </a:cubicBezTo>
                  <a:lnTo>
                    <a:pt x="276787" y="119884"/>
                  </a:lnTo>
                  <a:lnTo>
                    <a:pt x="275718" y="122094"/>
                  </a:lnTo>
                  <a:cubicBezTo>
                    <a:pt x="274236" y="125058"/>
                    <a:pt x="272536" y="127876"/>
                    <a:pt x="270616" y="130572"/>
                  </a:cubicBezTo>
                  <a:cubicBezTo>
                    <a:pt x="277224" y="121171"/>
                    <a:pt x="281208" y="110191"/>
                    <a:pt x="282204" y="98774"/>
                  </a:cubicBezTo>
                  <a:cubicBezTo>
                    <a:pt x="282447" y="95835"/>
                    <a:pt x="282495" y="92895"/>
                    <a:pt x="282350" y="89980"/>
                  </a:cubicBezTo>
                  <a:cubicBezTo>
                    <a:pt x="282180" y="87017"/>
                    <a:pt x="281815" y="84077"/>
                    <a:pt x="281208" y="81162"/>
                  </a:cubicBezTo>
                  <a:cubicBezTo>
                    <a:pt x="280601" y="78247"/>
                    <a:pt x="279775" y="75381"/>
                    <a:pt x="278706" y="72587"/>
                  </a:cubicBezTo>
                  <a:cubicBezTo>
                    <a:pt x="277637" y="69769"/>
                    <a:pt x="276325" y="67073"/>
                    <a:pt x="274770" y="64498"/>
                  </a:cubicBezTo>
                  <a:cubicBezTo>
                    <a:pt x="274357" y="63842"/>
                    <a:pt x="273993" y="63186"/>
                    <a:pt x="273580" y="62579"/>
                  </a:cubicBezTo>
                  <a:lnTo>
                    <a:pt x="272293" y="60708"/>
                  </a:lnTo>
                  <a:cubicBezTo>
                    <a:pt x="272171" y="60562"/>
                    <a:pt x="272074" y="60417"/>
                    <a:pt x="271953" y="60271"/>
                  </a:cubicBezTo>
                  <a:lnTo>
                    <a:pt x="271612" y="59809"/>
                  </a:lnTo>
                  <a:lnTo>
                    <a:pt x="270932" y="58935"/>
                  </a:lnTo>
                  <a:lnTo>
                    <a:pt x="270228" y="58060"/>
                  </a:lnTo>
                  <a:cubicBezTo>
                    <a:pt x="270009" y="57769"/>
                    <a:pt x="269742" y="57502"/>
                    <a:pt x="269523" y="57210"/>
                  </a:cubicBezTo>
                  <a:cubicBezTo>
                    <a:pt x="267604" y="54951"/>
                    <a:pt x="265539" y="52837"/>
                    <a:pt x="263353" y="50845"/>
                  </a:cubicBezTo>
                  <a:cubicBezTo>
                    <a:pt x="259005" y="46910"/>
                    <a:pt x="254341" y="43534"/>
                    <a:pt x="249652" y="40424"/>
                  </a:cubicBezTo>
                  <a:cubicBezTo>
                    <a:pt x="244964" y="37339"/>
                    <a:pt x="240251" y="34448"/>
                    <a:pt x="235708" y="31558"/>
                  </a:cubicBezTo>
                  <a:cubicBezTo>
                    <a:pt x="231312" y="28764"/>
                    <a:pt x="227230" y="25533"/>
                    <a:pt x="223125" y="22254"/>
                  </a:cubicBezTo>
                  <a:cubicBezTo>
                    <a:pt x="220186" y="19922"/>
                    <a:pt x="217222" y="17565"/>
                    <a:pt x="214161" y="15330"/>
                  </a:cubicBezTo>
                  <a:cubicBezTo>
                    <a:pt x="211076" y="13023"/>
                    <a:pt x="207845" y="10933"/>
                    <a:pt x="204469" y="9039"/>
                  </a:cubicBezTo>
                  <a:lnTo>
                    <a:pt x="203181" y="8359"/>
                  </a:lnTo>
                  <a:cubicBezTo>
                    <a:pt x="202744" y="8140"/>
                    <a:pt x="202307" y="7897"/>
                    <a:pt x="201869" y="7703"/>
                  </a:cubicBezTo>
                  <a:lnTo>
                    <a:pt x="200509" y="7095"/>
                  </a:lnTo>
                  <a:cubicBezTo>
                    <a:pt x="200072" y="6901"/>
                    <a:pt x="199634" y="6658"/>
                    <a:pt x="199149" y="6488"/>
                  </a:cubicBezTo>
                  <a:lnTo>
                    <a:pt x="197764" y="5954"/>
                  </a:lnTo>
                  <a:cubicBezTo>
                    <a:pt x="197278" y="5784"/>
                    <a:pt x="196817" y="5589"/>
                    <a:pt x="196355" y="5468"/>
                  </a:cubicBezTo>
                  <a:lnTo>
                    <a:pt x="193513" y="4593"/>
                  </a:lnTo>
                  <a:cubicBezTo>
                    <a:pt x="189796" y="3670"/>
                    <a:pt x="186031" y="3014"/>
                    <a:pt x="182217" y="2698"/>
                  </a:cubicBezTo>
                  <a:cubicBezTo>
                    <a:pt x="178826" y="2386"/>
                    <a:pt x="175435" y="2258"/>
                    <a:pt x="172044" y="2258"/>
                  </a:cubicBezTo>
                  <a:cubicBezTo>
                    <a:pt x="171743" y="2258"/>
                    <a:pt x="171441" y="2259"/>
                    <a:pt x="171140" y="2261"/>
                  </a:cubicBezTo>
                  <a:cubicBezTo>
                    <a:pt x="167496" y="2285"/>
                    <a:pt x="163876" y="2480"/>
                    <a:pt x="160305" y="2674"/>
                  </a:cubicBezTo>
                  <a:cubicBezTo>
                    <a:pt x="156734" y="2868"/>
                    <a:pt x="153212" y="3184"/>
                    <a:pt x="149738" y="3476"/>
                  </a:cubicBezTo>
                  <a:lnTo>
                    <a:pt x="139341" y="4326"/>
                  </a:lnTo>
                  <a:lnTo>
                    <a:pt x="134094" y="4763"/>
                  </a:lnTo>
                  <a:lnTo>
                    <a:pt x="128847" y="5322"/>
                  </a:lnTo>
                  <a:cubicBezTo>
                    <a:pt x="127122" y="5492"/>
                    <a:pt x="125373" y="5735"/>
                    <a:pt x="123648" y="5954"/>
                  </a:cubicBezTo>
                  <a:cubicBezTo>
                    <a:pt x="121923" y="6197"/>
                    <a:pt x="120199" y="6391"/>
                    <a:pt x="118474" y="6682"/>
                  </a:cubicBezTo>
                  <a:lnTo>
                    <a:pt x="113300" y="7508"/>
                  </a:lnTo>
                  <a:cubicBezTo>
                    <a:pt x="111599" y="7824"/>
                    <a:pt x="109899" y="8164"/>
                    <a:pt x="108174" y="8456"/>
                  </a:cubicBezTo>
                  <a:lnTo>
                    <a:pt x="105623" y="8942"/>
                  </a:lnTo>
                  <a:lnTo>
                    <a:pt x="103073" y="9500"/>
                  </a:lnTo>
                  <a:lnTo>
                    <a:pt x="100546" y="10059"/>
                  </a:lnTo>
                  <a:cubicBezTo>
                    <a:pt x="99696" y="10253"/>
                    <a:pt x="98846" y="10399"/>
                    <a:pt x="97996" y="10618"/>
                  </a:cubicBezTo>
                  <a:lnTo>
                    <a:pt x="92967" y="11881"/>
                  </a:lnTo>
                  <a:lnTo>
                    <a:pt x="91704" y="12172"/>
                  </a:lnTo>
                  <a:lnTo>
                    <a:pt x="90441" y="12537"/>
                  </a:lnTo>
                  <a:lnTo>
                    <a:pt x="87963" y="13241"/>
                  </a:lnTo>
                  <a:cubicBezTo>
                    <a:pt x="84611" y="14116"/>
                    <a:pt x="81331" y="15233"/>
                    <a:pt x="78027" y="16253"/>
                  </a:cubicBezTo>
                  <a:cubicBezTo>
                    <a:pt x="76400" y="16812"/>
                    <a:pt x="74772" y="17395"/>
                    <a:pt x="73120" y="17978"/>
                  </a:cubicBezTo>
                  <a:cubicBezTo>
                    <a:pt x="72343" y="18270"/>
                    <a:pt x="71517" y="18537"/>
                    <a:pt x="70691" y="18828"/>
                  </a:cubicBezTo>
                  <a:lnTo>
                    <a:pt x="68262" y="19776"/>
                  </a:lnTo>
                  <a:lnTo>
                    <a:pt x="65833" y="20723"/>
                  </a:lnTo>
                  <a:cubicBezTo>
                    <a:pt x="65055" y="21063"/>
                    <a:pt x="64229" y="21355"/>
                    <a:pt x="63452" y="21719"/>
                  </a:cubicBezTo>
                  <a:lnTo>
                    <a:pt x="58666" y="23784"/>
                  </a:lnTo>
                  <a:lnTo>
                    <a:pt x="57646" y="24221"/>
                  </a:lnTo>
                  <a:cubicBezTo>
                    <a:pt x="57306" y="24367"/>
                    <a:pt x="56966" y="24537"/>
                    <a:pt x="56626" y="24707"/>
                  </a:cubicBezTo>
                  <a:lnTo>
                    <a:pt x="54585" y="25679"/>
                  </a:lnTo>
                  <a:lnTo>
                    <a:pt x="52520" y="26651"/>
                  </a:lnTo>
                  <a:lnTo>
                    <a:pt x="51500" y="27136"/>
                  </a:lnTo>
                  <a:cubicBezTo>
                    <a:pt x="51160" y="27282"/>
                    <a:pt x="50820" y="27452"/>
                    <a:pt x="50480" y="27622"/>
                  </a:cubicBezTo>
                  <a:lnTo>
                    <a:pt x="45791" y="30732"/>
                  </a:lnTo>
                  <a:cubicBezTo>
                    <a:pt x="45427" y="30975"/>
                    <a:pt x="45063" y="31217"/>
                    <a:pt x="44698" y="31460"/>
                  </a:cubicBezTo>
                  <a:lnTo>
                    <a:pt x="43678" y="32213"/>
                  </a:lnTo>
                  <a:lnTo>
                    <a:pt x="41710" y="33671"/>
                  </a:lnTo>
                  <a:lnTo>
                    <a:pt x="39961" y="35031"/>
                  </a:lnTo>
                  <a:lnTo>
                    <a:pt x="39160" y="35687"/>
                  </a:lnTo>
                  <a:cubicBezTo>
                    <a:pt x="38892" y="35882"/>
                    <a:pt x="38650" y="36124"/>
                    <a:pt x="38382" y="36343"/>
                  </a:cubicBezTo>
                  <a:cubicBezTo>
                    <a:pt x="37411" y="37218"/>
                    <a:pt x="36560" y="37995"/>
                    <a:pt x="35880" y="38699"/>
                  </a:cubicBezTo>
                  <a:cubicBezTo>
                    <a:pt x="34520" y="40084"/>
                    <a:pt x="33791" y="41056"/>
                    <a:pt x="34034" y="41396"/>
                  </a:cubicBezTo>
                  <a:cubicBezTo>
                    <a:pt x="34094" y="41474"/>
                    <a:pt x="34212" y="41515"/>
                    <a:pt x="34392" y="41515"/>
                  </a:cubicBezTo>
                  <a:cubicBezTo>
                    <a:pt x="34934" y="41515"/>
                    <a:pt x="36041" y="41142"/>
                    <a:pt x="37848" y="40303"/>
                  </a:cubicBezTo>
                  <a:cubicBezTo>
                    <a:pt x="38455" y="40011"/>
                    <a:pt x="39135" y="39671"/>
                    <a:pt x="39913" y="39282"/>
                  </a:cubicBezTo>
                  <a:cubicBezTo>
                    <a:pt x="40301" y="39112"/>
                    <a:pt x="40690" y="38894"/>
                    <a:pt x="41127" y="38675"/>
                  </a:cubicBezTo>
                  <a:lnTo>
                    <a:pt x="42488" y="38019"/>
                  </a:lnTo>
                  <a:cubicBezTo>
                    <a:pt x="43435" y="37558"/>
                    <a:pt x="44480" y="37023"/>
                    <a:pt x="45597" y="36440"/>
                  </a:cubicBezTo>
                  <a:lnTo>
                    <a:pt x="47370" y="35541"/>
                  </a:lnTo>
                  <a:lnTo>
                    <a:pt x="49338" y="34618"/>
                  </a:lnTo>
                  <a:lnTo>
                    <a:pt x="51500" y="33404"/>
                  </a:lnTo>
                  <a:lnTo>
                    <a:pt x="52715" y="32748"/>
                  </a:lnTo>
                  <a:cubicBezTo>
                    <a:pt x="53152" y="32529"/>
                    <a:pt x="53565" y="32286"/>
                    <a:pt x="54002" y="32068"/>
                  </a:cubicBezTo>
                  <a:lnTo>
                    <a:pt x="59274" y="29444"/>
                  </a:lnTo>
                  <a:lnTo>
                    <a:pt x="59881" y="29128"/>
                  </a:lnTo>
                  <a:lnTo>
                    <a:pt x="60488" y="28861"/>
                  </a:lnTo>
                  <a:lnTo>
                    <a:pt x="61654" y="28351"/>
                  </a:lnTo>
                  <a:lnTo>
                    <a:pt x="63598" y="27452"/>
                  </a:lnTo>
                  <a:lnTo>
                    <a:pt x="65395" y="26651"/>
                  </a:lnTo>
                  <a:cubicBezTo>
                    <a:pt x="65757" y="26575"/>
                    <a:pt x="66038" y="26542"/>
                    <a:pt x="66253" y="26542"/>
                  </a:cubicBezTo>
                  <a:cubicBezTo>
                    <a:pt x="66730" y="26542"/>
                    <a:pt x="66871" y="26707"/>
                    <a:pt x="66804" y="26942"/>
                  </a:cubicBezTo>
                  <a:cubicBezTo>
                    <a:pt x="66707" y="27258"/>
                    <a:pt x="66197" y="27817"/>
                    <a:pt x="65687" y="28375"/>
                  </a:cubicBezTo>
                  <a:cubicBezTo>
                    <a:pt x="83323" y="20820"/>
                    <a:pt x="102077" y="15986"/>
                    <a:pt x="121098" y="13241"/>
                  </a:cubicBezTo>
                  <a:lnTo>
                    <a:pt x="128239" y="12318"/>
                  </a:lnTo>
                  <a:cubicBezTo>
                    <a:pt x="130644" y="12075"/>
                    <a:pt x="133025" y="11808"/>
                    <a:pt x="135430" y="11565"/>
                  </a:cubicBezTo>
                  <a:lnTo>
                    <a:pt x="149908" y="10448"/>
                  </a:lnTo>
                  <a:cubicBezTo>
                    <a:pt x="154742" y="10059"/>
                    <a:pt x="159552" y="9695"/>
                    <a:pt x="164338" y="9476"/>
                  </a:cubicBezTo>
                  <a:cubicBezTo>
                    <a:pt x="166718" y="9354"/>
                    <a:pt x="169093" y="9294"/>
                    <a:pt x="171468" y="9294"/>
                  </a:cubicBezTo>
                  <a:cubicBezTo>
                    <a:pt x="173842" y="9294"/>
                    <a:pt x="176217" y="9354"/>
                    <a:pt x="178597" y="9476"/>
                  </a:cubicBezTo>
                  <a:cubicBezTo>
                    <a:pt x="179326" y="9500"/>
                    <a:pt x="180055" y="9573"/>
                    <a:pt x="180784" y="9646"/>
                  </a:cubicBezTo>
                  <a:lnTo>
                    <a:pt x="181877" y="9719"/>
                  </a:lnTo>
                  <a:cubicBezTo>
                    <a:pt x="182241" y="9743"/>
                    <a:pt x="182606" y="9767"/>
                    <a:pt x="182970" y="9840"/>
                  </a:cubicBezTo>
                  <a:lnTo>
                    <a:pt x="185132" y="10108"/>
                  </a:lnTo>
                  <a:lnTo>
                    <a:pt x="185666" y="10156"/>
                  </a:lnTo>
                  <a:cubicBezTo>
                    <a:pt x="185861" y="10180"/>
                    <a:pt x="186031" y="10229"/>
                    <a:pt x="186201" y="10253"/>
                  </a:cubicBezTo>
                  <a:lnTo>
                    <a:pt x="187270" y="10448"/>
                  </a:lnTo>
                  <a:lnTo>
                    <a:pt x="188339" y="10618"/>
                  </a:lnTo>
                  <a:cubicBezTo>
                    <a:pt x="188509" y="10666"/>
                    <a:pt x="188703" y="10691"/>
                    <a:pt x="188873" y="10715"/>
                  </a:cubicBezTo>
                  <a:lnTo>
                    <a:pt x="189407" y="10836"/>
                  </a:lnTo>
                  <a:lnTo>
                    <a:pt x="191472" y="11322"/>
                  </a:lnTo>
                  <a:cubicBezTo>
                    <a:pt x="191837" y="11419"/>
                    <a:pt x="192152" y="11541"/>
                    <a:pt x="192493" y="11638"/>
                  </a:cubicBezTo>
                  <a:lnTo>
                    <a:pt x="193513" y="11929"/>
                  </a:lnTo>
                  <a:lnTo>
                    <a:pt x="194533" y="12245"/>
                  </a:lnTo>
                  <a:cubicBezTo>
                    <a:pt x="194849" y="12367"/>
                    <a:pt x="195165" y="12488"/>
                    <a:pt x="195505" y="12610"/>
                  </a:cubicBezTo>
                  <a:cubicBezTo>
                    <a:pt x="196817" y="13071"/>
                    <a:pt x="198080" y="13678"/>
                    <a:pt x="199367" y="14286"/>
                  </a:cubicBezTo>
                  <a:lnTo>
                    <a:pt x="201262" y="15282"/>
                  </a:lnTo>
                  <a:cubicBezTo>
                    <a:pt x="201894" y="15622"/>
                    <a:pt x="202501" y="16011"/>
                    <a:pt x="203133" y="16351"/>
                  </a:cubicBezTo>
                  <a:cubicBezTo>
                    <a:pt x="205610" y="17832"/>
                    <a:pt x="208015" y="19460"/>
                    <a:pt x="210396" y="21209"/>
                  </a:cubicBezTo>
                  <a:cubicBezTo>
                    <a:pt x="215157" y="24707"/>
                    <a:pt x="219773" y="28545"/>
                    <a:pt x="224655" y="32238"/>
                  </a:cubicBezTo>
                  <a:cubicBezTo>
                    <a:pt x="225870" y="33137"/>
                    <a:pt x="227109" y="34060"/>
                    <a:pt x="228396" y="34934"/>
                  </a:cubicBezTo>
                  <a:lnTo>
                    <a:pt x="229344" y="35614"/>
                  </a:lnTo>
                  <a:lnTo>
                    <a:pt x="230316" y="36270"/>
                  </a:lnTo>
                  <a:cubicBezTo>
                    <a:pt x="230971" y="36683"/>
                    <a:pt x="231627" y="37145"/>
                    <a:pt x="232259" y="37533"/>
                  </a:cubicBezTo>
                  <a:lnTo>
                    <a:pt x="239838" y="42295"/>
                  </a:lnTo>
                  <a:cubicBezTo>
                    <a:pt x="242365" y="43898"/>
                    <a:pt x="244818" y="45477"/>
                    <a:pt x="247223" y="47129"/>
                  </a:cubicBezTo>
                  <a:cubicBezTo>
                    <a:pt x="248438" y="47955"/>
                    <a:pt x="249652" y="48781"/>
                    <a:pt x="250794" y="49631"/>
                  </a:cubicBezTo>
                  <a:cubicBezTo>
                    <a:pt x="251960" y="50505"/>
                    <a:pt x="253102" y="51356"/>
                    <a:pt x="254219" y="52254"/>
                  </a:cubicBezTo>
                  <a:cubicBezTo>
                    <a:pt x="258713" y="55825"/>
                    <a:pt x="262746" y="59761"/>
                    <a:pt x="266025" y="64158"/>
                  </a:cubicBezTo>
                  <a:cubicBezTo>
                    <a:pt x="267629" y="66344"/>
                    <a:pt x="269037" y="68676"/>
                    <a:pt x="270228" y="71105"/>
                  </a:cubicBezTo>
                  <a:cubicBezTo>
                    <a:pt x="271370" y="73559"/>
                    <a:pt x="272341" y="76109"/>
                    <a:pt x="273070" y="78709"/>
                  </a:cubicBezTo>
                  <a:cubicBezTo>
                    <a:pt x="274386" y="83525"/>
                    <a:pt x="274985" y="88486"/>
                    <a:pt x="274868" y="93457"/>
                  </a:cubicBezTo>
                  <a:lnTo>
                    <a:pt x="274868" y="93457"/>
                  </a:lnTo>
                  <a:lnTo>
                    <a:pt x="274868" y="91170"/>
                  </a:lnTo>
                  <a:lnTo>
                    <a:pt x="274843" y="90660"/>
                  </a:lnTo>
                  <a:lnTo>
                    <a:pt x="274746" y="88571"/>
                  </a:lnTo>
                  <a:lnTo>
                    <a:pt x="274528" y="86531"/>
                  </a:lnTo>
                  <a:cubicBezTo>
                    <a:pt x="274212" y="83786"/>
                    <a:pt x="273677" y="81089"/>
                    <a:pt x="272924" y="78417"/>
                  </a:cubicBezTo>
                  <a:cubicBezTo>
                    <a:pt x="272147" y="75794"/>
                    <a:pt x="271151" y="73243"/>
                    <a:pt x="269936" y="70789"/>
                  </a:cubicBezTo>
                  <a:lnTo>
                    <a:pt x="269013" y="68967"/>
                  </a:lnTo>
                  <a:lnTo>
                    <a:pt x="267944" y="67194"/>
                  </a:lnTo>
                  <a:lnTo>
                    <a:pt x="267701" y="66757"/>
                  </a:lnTo>
                  <a:lnTo>
                    <a:pt x="267386" y="66344"/>
                  </a:lnTo>
                  <a:lnTo>
                    <a:pt x="266778" y="65494"/>
                  </a:lnTo>
                  <a:lnTo>
                    <a:pt x="266195" y="64643"/>
                  </a:lnTo>
                  <a:lnTo>
                    <a:pt x="265564" y="63818"/>
                  </a:lnTo>
                  <a:lnTo>
                    <a:pt x="264932" y="62992"/>
                  </a:lnTo>
                  <a:cubicBezTo>
                    <a:pt x="264738" y="62724"/>
                    <a:pt x="264519" y="62457"/>
                    <a:pt x="264300" y="62190"/>
                  </a:cubicBezTo>
                  <a:lnTo>
                    <a:pt x="262940" y="60587"/>
                  </a:lnTo>
                  <a:cubicBezTo>
                    <a:pt x="261993" y="59566"/>
                    <a:pt x="261045" y="58522"/>
                    <a:pt x="260025" y="57550"/>
                  </a:cubicBezTo>
                  <a:cubicBezTo>
                    <a:pt x="257984" y="55582"/>
                    <a:pt x="255822" y="53712"/>
                    <a:pt x="253588" y="51963"/>
                  </a:cubicBezTo>
                  <a:cubicBezTo>
                    <a:pt x="249069" y="48416"/>
                    <a:pt x="244138" y="45210"/>
                    <a:pt x="239134" y="42027"/>
                  </a:cubicBezTo>
                  <a:lnTo>
                    <a:pt x="231554" y="37266"/>
                  </a:lnTo>
                  <a:cubicBezTo>
                    <a:pt x="228907" y="35566"/>
                    <a:pt x="226429" y="33768"/>
                    <a:pt x="224000" y="31922"/>
                  </a:cubicBezTo>
                  <a:cubicBezTo>
                    <a:pt x="219165" y="28229"/>
                    <a:pt x="214598" y="24440"/>
                    <a:pt x="209886" y="20990"/>
                  </a:cubicBezTo>
                  <a:cubicBezTo>
                    <a:pt x="207578" y="19290"/>
                    <a:pt x="205173" y="17687"/>
                    <a:pt x="202695" y="16205"/>
                  </a:cubicBezTo>
                  <a:cubicBezTo>
                    <a:pt x="201481" y="15476"/>
                    <a:pt x="200242" y="14845"/>
                    <a:pt x="199003" y="14189"/>
                  </a:cubicBezTo>
                  <a:lnTo>
                    <a:pt x="197108" y="13314"/>
                  </a:lnTo>
                  <a:cubicBezTo>
                    <a:pt x="196792" y="13168"/>
                    <a:pt x="196476" y="13071"/>
                    <a:pt x="196136" y="12925"/>
                  </a:cubicBezTo>
                  <a:lnTo>
                    <a:pt x="195189" y="12561"/>
                  </a:lnTo>
                  <a:cubicBezTo>
                    <a:pt x="194557" y="12318"/>
                    <a:pt x="193901" y="12099"/>
                    <a:pt x="193221" y="11905"/>
                  </a:cubicBezTo>
                  <a:lnTo>
                    <a:pt x="192225" y="11614"/>
                  </a:lnTo>
                  <a:lnTo>
                    <a:pt x="191739" y="11444"/>
                  </a:lnTo>
                  <a:lnTo>
                    <a:pt x="191229" y="11322"/>
                  </a:lnTo>
                  <a:lnTo>
                    <a:pt x="189189" y="10836"/>
                  </a:lnTo>
                  <a:cubicBezTo>
                    <a:pt x="188849" y="10763"/>
                    <a:pt x="188484" y="10691"/>
                    <a:pt x="188144" y="10642"/>
                  </a:cubicBezTo>
                  <a:lnTo>
                    <a:pt x="187100" y="10448"/>
                  </a:lnTo>
                  <a:cubicBezTo>
                    <a:pt x="185715" y="10180"/>
                    <a:pt x="184282" y="10035"/>
                    <a:pt x="182873" y="9840"/>
                  </a:cubicBezTo>
                  <a:cubicBezTo>
                    <a:pt x="182144" y="9767"/>
                    <a:pt x="181440" y="9719"/>
                    <a:pt x="180711" y="9646"/>
                  </a:cubicBezTo>
                  <a:cubicBezTo>
                    <a:pt x="180006" y="9597"/>
                    <a:pt x="179278" y="9500"/>
                    <a:pt x="178549" y="9500"/>
                  </a:cubicBezTo>
                  <a:cubicBezTo>
                    <a:pt x="176287" y="9385"/>
                    <a:pt x="174025" y="9330"/>
                    <a:pt x="171763" y="9330"/>
                  </a:cubicBezTo>
                  <a:cubicBezTo>
                    <a:pt x="169264" y="9330"/>
                    <a:pt x="166764" y="9397"/>
                    <a:pt x="164265" y="9525"/>
                  </a:cubicBezTo>
                  <a:cubicBezTo>
                    <a:pt x="159479" y="9767"/>
                    <a:pt x="154621" y="10156"/>
                    <a:pt x="149762" y="10569"/>
                  </a:cubicBezTo>
                  <a:cubicBezTo>
                    <a:pt x="147333" y="10788"/>
                    <a:pt x="144880" y="10982"/>
                    <a:pt x="142402" y="11176"/>
                  </a:cubicBezTo>
                  <a:lnTo>
                    <a:pt x="135163" y="11784"/>
                  </a:lnTo>
                  <a:lnTo>
                    <a:pt x="127924" y="12561"/>
                  </a:lnTo>
                  <a:lnTo>
                    <a:pt x="120709" y="13557"/>
                  </a:lnTo>
                  <a:cubicBezTo>
                    <a:pt x="101518" y="16424"/>
                    <a:pt x="82546" y="21476"/>
                    <a:pt x="64739" y="29347"/>
                  </a:cubicBezTo>
                  <a:cubicBezTo>
                    <a:pt x="64352" y="29816"/>
                    <a:pt x="64239" y="30165"/>
                    <a:pt x="64800" y="30165"/>
                  </a:cubicBezTo>
                  <a:cubicBezTo>
                    <a:pt x="64908" y="30165"/>
                    <a:pt x="65040" y="30152"/>
                    <a:pt x="65201" y="30124"/>
                  </a:cubicBezTo>
                  <a:cubicBezTo>
                    <a:pt x="66027" y="29979"/>
                    <a:pt x="66829" y="29760"/>
                    <a:pt x="67630" y="29468"/>
                  </a:cubicBezTo>
                  <a:cubicBezTo>
                    <a:pt x="68796" y="29128"/>
                    <a:pt x="70302" y="28618"/>
                    <a:pt x="72294" y="27914"/>
                  </a:cubicBezTo>
                  <a:lnTo>
                    <a:pt x="73436" y="27549"/>
                  </a:lnTo>
                  <a:cubicBezTo>
                    <a:pt x="73825" y="27404"/>
                    <a:pt x="74238" y="27258"/>
                    <a:pt x="74699" y="27112"/>
                  </a:cubicBezTo>
                  <a:cubicBezTo>
                    <a:pt x="75622" y="26821"/>
                    <a:pt x="76618" y="26480"/>
                    <a:pt x="77712" y="26116"/>
                  </a:cubicBezTo>
                  <a:cubicBezTo>
                    <a:pt x="78780" y="25752"/>
                    <a:pt x="79946" y="25339"/>
                    <a:pt x="81210" y="24926"/>
                  </a:cubicBezTo>
                  <a:lnTo>
                    <a:pt x="85194" y="23687"/>
                  </a:lnTo>
                  <a:lnTo>
                    <a:pt x="87356" y="22982"/>
                  </a:lnTo>
                  <a:lnTo>
                    <a:pt x="89590" y="22326"/>
                  </a:lnTo>
                  <a:cubicBezTo>
                    <a:pt x="91145" y="21889"/>
                    <a:pt x="92724" y="21428"/>
                    <a:pt x="94352" y="20966"/>
                  </a:cubicBezTo>
                  <a:lnTo>
                    <a:pt x="99405" y="19654"/>
                  </a:lnTo>
                  <a:lnTo>
                    <a:pt x="100716" y="19314"/>
                  </a:lnTo>
                  <a:lnTo>
                    <a:pt x="102028" y="19023"/>
                  </a:lnTo>
                  <a:lnTo>
                    <a:pt x="104700" y="18415"/>
                  </a:lnTo>
                  <a:lnTo>
                    <a:pt x="107421" y="17808"/>
                  </a:lnTo>
                  <a:lnTo>
                    <a:pt x="110166" y="17249"/>
                  </a:lnTo>
                  <a:lnTo>
                    <a:pt x="112935" y="16691"/>
                  </a:lnTo>
                  <a:lnTo>
                    <a:pt x="114320" y="16424"/>
                  </a:lnTo>
                  <a:lnTo>
                    <a:pt x="115705" y="16181"/>
                  </a:lnTo>
                  <a:lnTo>
                    <a:pt x="121292" y="15233"/>
                  </a:lnTo>
                  <a:lnTo>
                    <a:pt x="126831" y="14456"/>
                  </a:lnTo>
                  <a:lnTo>
                    <a:pt x="128191" y="14261"/>
                  </a:lnTo>
                  <a:lnTo>
                    <a:pt x="129551" y="14116"/>
                  </a:lnTo>
                  <a:lnTo>
                    <a:pt x="132248" y="13800"/>
                  </a:lnTo>
                  <a:lnTo>
                    <a:pt x="134871" y="13508"/>
                  </a:lnTo>
                  <a:cubicBezTo>
                    <a:pt x="135746" y="13411"/>
                    <a:pt x="136620" y="13338"/>
                    <a:pt x="137471" y="13266"/>
                  </a:cubicBezTo>
                  <a:lnTo>
                    <a:pt x="142426" y="12853"/>
                  </a:lnTo>
                  <a:lnTo>
                    <a:pt x="147163" y="12512"/>
                  </a:lnTo>
                  <a:cubicBezTo>
                    <a:pt x="151317" y="12245"/>
                    <a:pt x="155423" y="11929"/>
                    <a:pt x="159528" y="11711"/>
                  </a:cubicBezTo>
                  <a:cubicBezTo>
                    <a:pt x="163335" y="11486"/>
                    <a:pt x="167122" y="11344"/>
                    <a:pt x="170888" y="11344"/>
                  </a:cubicBezTo>
                  <a:cubicBezTo>
                    <a:pt x="171182" y="11344"/>
                    <a:pt x="171477" y="11345"/>
                    <a:pt x="171771" y="11346"/>
                  </a:cubicBezTo>
                  <a:cubicBezTo>
                    <a:pt x="175779" y="11346"/>
                    <a:pt x="179788" y="11589"/>
                    <a:pt x="183772" y="12075"/>
                  </a:cubicBezTo>
                  <a:cubicBezTo>
                    <a:pt x="187585" y="12512"/>
                    <a:pt x="191326" y="13411"/>
                    <a:pt x="194922" y="14747"/>
                  </a:cubicBezTo>
                  <a:cubicBezTo>
                    <a:pt x="198371" y="16083"/>
                    <a:pt x="201796" y="18002"/>
                    <a:pt x="205149" y="20262"/>
                  </a:cubicBezTo>
                  <a:cubicBezTo>
                    <a:pt x="208477" y="22497"/>
                    <a:pt x="211781" y="25047"/>
                    <a:pt x="215133" y="27671"/>
                  </a:cubicBezTo>
                  <a:cubicBezTo>
                    <a:pt x="218510" y="30319"/>
                    <a:pt x="221910" y="33064"/>
                    <a:pt x="225554" y="35711"/>
                  </a:cubicBezTo>
                  <a:cubicBezTo>
                    <a:pt x="226502" y="36343"/>
                    <a:pt x="227401" y="37023"/>
                    <a:pt x="228372" y="37655"/>
                  </a:cubicBezTo>
                  <a:lnTo>
                    <a:pt x="229805" y="38602"/>
                  </a:lnTo>
                  <a:lnTo>
                    <a:pt x="230534" y="39088"/>
                  </a:lnTo>
                  <a:lnTo>
                    <a:pt x="231214" y="39501"/>
                  </a:lnTo>
                  <a:lnTo>
                    <a:pt x="236729" y="42951"/>
                  </a:lnTo>
                  <a:cubicBezTo>
                    <a:pt x="240373" y="45234"/>
                    <a:pt x="243944" y="47493"/>
                    <a:pt x="247369" y="49850"/>
                  </a:cubicBezTo>
                  <a:cubicBezTo>
                    <a:pt x="250721" y="52157"/>
                    <a:pt x="253928" y="54659"/>
                    <a:pt x="256940" y="57356"/>
                  </a:cubicBezTo>
                  <a:cubicBezTo>
                    <a:pt x="259855" y="59955"/>
                    <a:pt x="262503" y="62846"/>
                    <a:pt x="264811" y="65980"/>
                  </a:cubicBezTo>
                  <a:cubicBezTo>
                    <a:pt x="266997" y="69040"/>
                    <a:pt x="268770" y="72368"/>
                    <a:pt x="270082" y="75891"/>
                  </a:cubicBezTo>
                  <a:lnTo>
                    <a:pt x="270349" y="76547"/>
                  </a:lnTo>
                  <a:cubicBezTo>
                    <a:pt x="270422" y="76765"/>
                    <a:pt x="270495" y="76984"/>
                    <a:pt x="270568" y="77202"/>
                  </a:cubicBezTo>
                  <a:lnTo>
                    <a:pt x="270981" y="78539"/>
                  </a:lnTo>
                  <a:cubicBezTo>
                    <a:pt x="271151" y="79000"/>
                    <a:pt x="271248" y="79462"/>
                    <a:pt x="271370" y="79899"/>
                  </a:cubicBezTo>
                  <a:lnTo>
                    <a:pt x="271734" y="81284"/>
                  </a:lnTo>
                  <a:lnTo>
                    <a:pt x="272050" y="82668"/>
                  </a:lnTo>
                  <a:cubicBezTo>
                    <a:pt x="272123" y="83130"/>
                    <a:pt x="272244" y="83591"/>
                    <a:pt x="272317" y="84053"/>
                  </a:cubicBezTo>
                  <a:lnTo>
                    <a:pt x="272536" y="85462"/>
                  </a:lnTo>
                  <a:lnTo>
                    <a:pt x="272633" y="86166"/>
                  </a:lnTo>
                  <a:cubicBezTo>
                    <a:pt x="272681" y="86385"/>
                    <a:pt x="272706" y="86628"/>
                    <a:pt x="272730" y="86871"/>
                  </a:cubicBezTo>
                  <a:cubicBezTo>
                    <a:pt x="273143" y="90636"/>
                    <a:pt x="273167" y="94426"/>
                    <a:pt x="272778" y="98215"/>
                  </a:cubicBezTo>
                  <a:cubicBezTo>
                    <a:pt x="272754" y="98677"/>
                    <a:pt x="272681" y="99138"/>
                    <a:pt x="272608" y="99624"/>
                  </a:cubicBezTo>
                  <a:lnTo>
                    <a:pt x="272414" y="101009"/>
                  </a:lnTo>
                  <a:cubicBezTo>
                    <a:pt x="272268" y="101956"/>
                    <a:pt x="272074" y="102879"/>
                    <a:pt x="271928" y="103802"/>
                  </a:cubicBezTo>
                  <a:cubicBezTo>
                    <a:pt x="271710" y="104750"/>
                    <a:pt x="271515" y="105649"/>
                    <a:pt x="271272" y="106572"/>
                  </a:cubicBezTo>
                  <a:lnTo>
                    <a:pt x="270884" y="107932"/>
                  </a:lnTo>
                  <a:cubicBezTo>
                    <a:pt x="270762" y="108369"/>
                    <a:pt x="270641" y="108831"/>
                    <a:pt x="270471" y="109268"/>
                  </a:cubicBezTo>
                  <a:cubicBezTo>
                    <a:pt x="269353" y="112815"/>
                    <a:pt x="267871" y="116264"/>
                    <a:pt x="266050" y="119519"/>
                  </a:cubicBezTo>
                  <a:lnTo>
                    <a:pt x="265564" y="120394"/>
                  </a:lnTo>
                  <a:lnTo>
                    <a:pt x="265029" y="121244"/>
                  </a:lnTo>
                  <a:lnTo>
                    <a:pt x="264495" y="122119"/>
                  </a:lnTo>
                  <a:lnTo>
                    <a:pt x="264252" y="122532"/>
                  </a:lnTo>
                  <a:lnTo>
                    <a:pt x="263960" y="122945"/>
                  </a:lnTo>
                  <a:lnTo>
                    <a:pt x="262843" y="124596"/>
                  </a:lnTo>
                  <a:lnTo>
                    <a:pt x="261628" y="126200"/>
                  </a:lnTo>
                  <a:cubicBezTo>
                    <a:pt x="260001" y="128289"/>
                    <a:pt x="258203" y="130257"/>
                    <a:pt x="256284" y="132054"/>
                  </a:cubicBezTo>
                  <a:cubicBezTo>
                    <a:pt x="254341" y="133828"/>
                    <a:pt x="252276" y="135431"/>
                    <a:pt x="250089" y="136864"/>
                  </a:cubicBezTo>
                  <a:lnTo>
                    <a:pt x="248389" y="137933"/>
                  </a:lnTo>
                  <a:lnTo>
                    <a:pt x="246616" y="138929"/>
                  </a:lnTo>
                  <a:lnTo>
                    <a:pt x="246178" y="139196"/>
                  </a:lnTo>
                  <a:lnTo>
                    <a:pt x="245741" y="139415"/>
                  </a:lnTo>
                  <a:lnTo>
                    <a:pt x="244818" y="139876"/>
                  </a:lnTo>
                  <a:lnTo>
                    <a:pt x="243919" y="140338"/>
                  </a:lnTo>
                  <a:lnTo>
                    <a:pt x="242996" y="140775"/>
                  </a:lnTo>
                  <a:lnTo>
                    <a:pt x="242049" y="141188"/>
                  </a:lnTo>
                  <a:lnTo>
                    <a:pt x="241587" y="141407"/>
                  </a:lnTo>
                  <a:lnTo>
                    <a:pt x="241126" y="141601"/>
                  </a:lnTo>
                  <a:lnTo>
                    <a:pt x="239231" y="142403"/>
                  </a:lnTo>
                  <a:lnTo>
                    <a:pt x="237287" y="143131"/>
                  </a:lnTo>
                  <a:cubicBezTo>
                    <a:pt x="236656" y="143399"/>
                    <a:pt x="235976" y="143593"/>
                    <a:pt x="235344" y="143836"/>
                  </a:cubicBezTo>
                  <a:cubicBezTo>
                    <a:pt x="232721" y="144735"/>
                    <a:pt x="230000" y="145512"/>
                    <a:pt x="227255" y="146192"/>
                  </a:cubicBezTo>
                  <a:cubicBezTo>
                    <a:pt x="224485" y="146872"/>
                    <a:pt x="221692" y="147455"/>
                    <a:pt x="218850" y="147990"/>
                  </a:cubicBezTo>
                  <a:cubicBezTo>
                    <a:pt x="216007" y="148500"/>
                    <a:pt x="213117" y="148986"/>
                    <a:pt x="210226" y="149374"/>
                  </a:cubicBezTo>
                  <a:cubicBezTo>
                    <a:pt x="194787" y="151592"/>
                    <a:pt x="179230" y="152704"/>
                    <a:pt x="163670" y="152704"/>
                  </a:cubicBezTo>
                  <a:cubicBezTo>
                    <a:pt x="155702" y="152704"/>
                    <a:pt x="147733" y="152412"/>
                    <a:pt x="139778" y="151828"/>
                  </a:cubicBezTo>
                  <a:lnTo>
                    <a:pt x="136742" y="151634"/>
                  </a:lnTo>
                  <a:lnTo>
                    <a:pt x="133705" y="151342"/>
                  </a:lnTo>
                  <a:lnTo>
                    <a:pt x="127608" y="150735"/>
                  </a:lnTo>
                  <a:cubicBezTo>
                    <a:pt x="125567" y="150492"/>
                    <a:pt x="123551" y="150225"/>
                    <a:pt x="121510" y="149958"/>
                  </a:cubicBezTo>
                  <a:lnTo>
                    <a:pt x="118450" y="149569"/>
                  </a:lnTo>
                  <a:cubicBezTo>
                    <a:pt x="117454" y="149423"/>
                    <a:pt x="116433" y="149253"/>
                    <a:pt x="115413" y="149107"/>
                  </a:cubicBezTo>
                  <a:lnTo>
                    <a:pt x="109316" y="148111"/>
                  </a:lnTo>
                  <a:cubicBezTo>
                    <a:pt x="107275" y="147747"/>
                    <a:pt x="105235" y="147358"/>
                    <a:pt x="103218" y="146970"/>
                  </a:cubicBezTo>
                  <a:lnTo>
                    <a:pt x="100182" y="146387"/>
                  </a:lnTo>
                  <a:cubicBezTo>
                    <a:pt x="99162" y="146192"/>
                    <a:pt x="98141" y="145949"/>
                    <a:pt x="97145" y="145731"/>
                  </a:cubicBezTo>
                  <a:lnTo>
                    <a:pt x="91072" y="144370"/>
                  </a:lnTo>
                  <a:cubicBezTo>
                    <a:pt x="89056" y="143884"/>
                    <a:pt x="87040" y="143374"/>
                    <a:pt x="85048" y="142864"/>
                  </a:cubicBezTo>
                  <a:lnTo>
                    <a:pt x="82036" y="142087"/>
                  </a:lnTo>
                  <a:cubicBezTo>
                    <a:pt x="81040" y="141820"/>
                    <a:pt x="80044" y="141528"/>
                    <a:pt x="79048" y="141237"/>
                  </a:cubicBezTo>
                  <a:lnTo>
                    <a:pt x="73096" y="139536"/>
                  </a:lnTo>
                  <a:cubicBezTo>
                    <a:pt x="71128" y="138929"/>
                    <a:pt x="69161" y="138273"/>
                    <a:pt x="67193" y="137666"/>
                  </a:cubicBezTo>
                  <a:cubicBezTo>
                    <a:pt x="63258" y="136451"/>
                    <a:pt x="59395" y="135115"/>
                    <a:pt x="55630" y="133682"/>
                  </a:cubicBezTo>
                  <a:cubicBezTo>
                    <a:pt x="51865" y="132249"/>
                    <a:pt x="48221" y="130694"/>
                    <a:pt x="44698" y="128993"/>
                  </a:cubicBezTo>
                  <a:cubicBezTo>
                    <a:pt x="41249" y="127342"/>
                    <a:pt x="37921" y="125471"/>
                    <a:pt x="34714" y="123358"/>
                  </a:cubicBezTo>
                  <a:cubicBezTo>
                    <a:pt x="33937" y="122847"/>
                    <a:pt x="33159" y="122337"/>
                    <a:pt x="32406" y="121779"/>
                  </a:cubicBezTo>
                  <a:lnTo>
                    <a:pt x="31289" y="120953"/>
                  </a:lnTo>
                  <a:cubicBezTo>
                    <a:pt x="30925" y="120685"/>
                    <a:pt x="30560" y="120394"/>
                    <a:pt x="30196" y="120127"/>
                  </a:cubicBezTo>
                  <a:cubicBezTo>
                    <a:pt x="29831" y="119835"/>
                    <a:pt x="29467" y="119568"/>
                    <a:pt x="29103" y="119252"/>
                  </a:cubicBezTo>
                  <a:lnTo>
                    <a:pt x="28058" y="118378"/>
                  </a:lnTo>
                  <a:cubicBezTo>
                    <a:pt x="27354" y="117795"/>
                    <a:pt x="26722" y="117187"/>
                    <a:pt x="26066" y="116580"/>
                  </a:cubicBezTo>
                  <a:cubicBezTo>
                    <a:pt x="23491" y="114151"/>
                    <a:pt x="21159" y="111479"/>
                    <a:pt x="19143" y="108588"/>
                  </a:cubicBezTo>
                  <a:cubicBezTo>
                    <a:pt x="17199" y="105770"/>
                    <a:pt x="15572" y="102782"/>
                    <a:pt x="14309" y="99624"/>
                  </a:cubicBezTo>
                  <a:cubicBezTo>
                    <a:pt x="13094" y="96612"/>
                    <a:pt x="12317" y="93478"/>
                    <a:pt x="11928" y="90247"/>
                  </a:cubicBezTo>
                  <a:lnTo>
                    <a:pt x="11807" y="89081"/>
                  </a:lnTo>
                  <a:cubicBezTo>
                    <a:pt x="11782" y="88887"/>
                    <a:pt x="11782" y="88693"/>
                    <a:pt x="11782" y="88523"/>
                  </a:cubicBezTo>
                  <a:lnTo>
                    <a:pt x="11758" y="87940"/>
                  </a:lnTo>
                  <a:lnTo>
                    <a:pt x="11734" y="86774"/>
                  </a:lnTo>
                  <a:cubicBezTo>
                    <a:pt x="11709" y="86385"/>
                    <a:pt x="11758" y="86021"/>
                    <a:pt x="11758" y="85632"/>
                  </a:cubicBezTo>
                  <a:cubicBezTo>
                    <a:pt x="11807" y="84101"/>
                    <a:pt x="11977" y="82571"/>
                    <a:pt x="12268" y="81065"/>
                  </a:cubicBezTo>
                  <a:cubicBezTo>
                    <a:pt x="13361" y="75065"/>
                    <a:pt x="16228" y="69478"/>
                    <a:pt x="19823" y="64571"/>
                  </a:cubicBezTo>
                  <a:cubicBezTo>
                    <a:pt x="21305" y="62530"/>
                    <a:pt x="22884" y="60562"/>
                    <a:pt x="24584" y="58692"/>
                  </a:cubicBezTo>
                  <a:cubicBezTo>
                    <a:pt x="26139" y="56967"/>
                    <a:pt x="27621" y="55485"/>
                    <a:pt x="28981" y="54149"/>
                  </a:cubicBezTo>
                  <a:cubicBezTo>
                    <a:pt x="31678" y="51501"/>
                    <a:pt x="33864" y="49534"/>
                    <a:pt x="35394" y="48100"/>
                  </a:cubicBezTo>
                  <a:cubicBezTo>
                    <a:pt x="36147" y="47372"/>
                    <a:pt x="36730" y="46789"/>
                    <a:pt x="37168" y="46327"/>
                  </a:cubicBezTo>
                  <a:cubicBezTo>
                    <a:pt x="37484" y="45987"/>
                    <a:pt x="37751" y="45623"/>
                    <a:pt x="37969" y="45210"/>
                  </a:cubicBezTo>
                  <a:cubicBezTo>
                    <a:pt x="38077" y="44940"/>
                    <a:pt x="37975" y="44805"/>
                    <a:pt x="37672" y="44805"/>
                  </a:cubicBezTo>
                  <a:cubicBezTo>
                    <a:pt x="37429" y="44805"/>
                    <a:pt x="37057" y="44891"/>
                    <a:pt x="36560" y="45064"/>
                  </a:cubicBezTo>
                  <a:cubicBezTo>
                    <a:pt x="34836" y="45720"/>
                    <a:pt x="33184" y="46546"/>
                    <a:pt x="31605" y="47517"/>
                  </a:cubicBezTo>
                  <a:cubicBezTo>
                    <a:pt x="28860" y="49145"/>
                    <a:pt x="26260" y="50967"/>
                    <a:pt x="23783" y="52983"/>
                  </a:cubicBezTo>
                  <a:cubicBezTo>
                    <a:pt x="20333" y="55753"/>
                    <a:pt x="17199" y="58886"/>
                    <a:pt x="14454" y="62311"/>
                  </a:cubicBezTo>
                  <a:cubicBezTo>
                    <a:pt x="12778" y="64352"/>
                    <a:pt x="11272" y="66538"/>
                    <a:pt x="9960" y="68822"/>
                  </a:cubicBezTo>
                  <a:cubicBezTo>
                    <a:pt x="9620" y="69429"/>
                    <a:pt x="9280" y="70061"/>
                    <a:pt x="8989" y="70692"/>
                  </a:cubicBezTo>
                  <a:cubicBezTo>
                    <a:pt x="8673" y="71324"/>
                    <a:pt x="8381" y="71980"/>
                    <a:pt x="8066" y="72636"/>
                  </a:cubicBezTo>
                  <a:cubicBezTo>
                    <a:pt x="7458" y="73996"/>
                    <a:pt x="6948" y="75381"/>
                    <a:pt x="6511" y="76814"/>
                  </a:cubicBezTo>
                  <a:lnTo>
                    <a:pt x="5466" y="76498"/>
                  </a:lnTo>
                  <a:cubicBezTo>
                    <a:pt x="5879" y="75065"/>
                    <a:pt x="6365" y="73680"/>
                    <a:pt x="6924" y="72295"/>
                  </a:cubicBezTo>
                  <a:cubicBezTo>
                    <a:pt x="7483" y="71008"/>
                    <a:pt x="8017" y="69769"/>
                    <a:pt x="8600" y="68652"/>
                  </a:cubicBezTo>
                  <a:cubicBezTo>
                    <a:pt x="9669" y="66611"/>
                    <a:pt x="10835" y="64643"/>
                    <a:pt x="12098" y="62749"/>
                  </a:cubicBezTo>
                  <a:cubicBezTo>
                    <a:pt x="13896" y="60149"/>
                    <a:pt x="15815" y="57623"/>
                    <a:pt x="17880" y="55218"/>
                  </a:cubicBezTo>
                  <a:cubicBezTo>
                    <a:pt x="19386" y="53420"/>
                    <a:pt x="20455" y="52206"/>
                    <a:pt x="21135" y="51356"/>
                  </a:cubicBezTo>
                  <a:cubicBezTo>
                    <a:pt x="21791" y="50505"/>
                    <a:pt x="22058" y="50020"/>
                    <a:pt x="22058" y="49728"/>
                  </a:cubicBezTo>
                  <a:cubicBezTo>
                    <a:pt x="22068" y="49503"/>
                    <a:pt x="21894" y="49429"/>
                    <a:pt x="21629" y="49429"/>
                  </a:cubicBezTo>
                  <a:cubicBezTo>
                    <a:pt x="21263" y="49429"/>
                    <a:pt x="20725" y="49571"/>
                    <a:pt x="20260" y="49655"/>
                  </a:cubicBezTo>
                  <a:cubicBezTo>
                    <a:pt x="20065" y="49697"/>
                    <a:pt x="19883" y="49725"/>
                    <a:pt x="19731" y="49725"/>
                  </a:cubicBezTo>
                  <a:cubicBezTo>
                    <a:pt x="19262" y="49725"/>
                    <a:pt x="19095" y="49451"/>
                    <a:pt x="19774" y="48441"/>
                  </a:cubicBezTo>
                  <a:lnTo>
                    <a:pt x="19774" y="48441"/>
                  </a:lnTo>
                  <a:cubicBezTo>
                    <a:pt x="15159" y="52789"/>
                    <a:pt x="10859" y="57672"/>
                    <a:pt x="7385" y="63283"/>
                  </a:cubicBezTo>
                  <a:cubicBezTo>
                    <a:pt x="6511" y="64692"/>
                    <a:pt x="5685" y="66125"/>
                    <a:pt x="4956" y="67631"/>
                  </a:cubicBezTo>
                  <a:cubicBezTo>
                    <a:pt x="4227" y="69162"/>
                    <a:pt x="3547" y="70668"/>
                    <a:pt x="2964" y="72271"/>
                  </a:cubicBezTo>
                  <a:cubicBezTo>
                    <a:pt x="2357" y="73850"/>
                    <a:pt x="1847" y="75478"/>
                    <a:pt x="1434" y="77130"/>
                  </a:cubicBezTo>
                  <a:cubicBezTo>
                    <a:pt x="1215" y="77956"/>
                    <a:pt x="997" y="78781"/>
                    <a:pt x="875" y="79632"/>
                  </a:cubicBezTo>
                  <a:cubicBezTo>
                    <a:pt x="729" y="80458"/>
                    <a:pt x="559" y="81308"/>
                    <a:pt x="462" y="82158"/>
                  </a:cubicBezTo>
                  <a:cubicBezTo>
                    <a:pt x="49" y="85583"/>
                    <a:pt x="1" y="89033"/>
                    <a:pt x="365" y="92458"/>
                  </a:cubicBezTo>
                  <a:cubicBezTo>
                    <a:pt x="754" y="95835"/>
                    <a:pt x="1507" y="99187"/>
                    <a:pt x="2576" y="102418"/>
                  </a:cubicBezTo>
                  <a:cubicBezTo>
                    <a:pt x="3620" y="105600"/>
                    <a:pt x="4980" y="108685"/>
                    <a:pt x="6608" y="111624"/>
                  </a:cubicBezTo>
                  <a:cubicBezTo>
                    <a:pt x="8211" y="114564"/>
                    <a:pt x="10033" y="117357"/>
                    <a:pt x="12098" y="120005"/>
                  </a:cubicBezTo>
                  <a:cubicBezTo>
                    <a:pt x="12608" y="120661"/>
                    <a:pt x="13264" y="121341"/>
                    <a:pt x="13920" y="122094"/>
                  </a:cubicBezTo>
                  <a:cubicBezTo>
                    <a:pt x="14576" y="122872"/>
                    <a:pt x="15353" y="123649"/>
                    <a:pt x="16155" y="124451"/>
                  </a:cubicBezTo>
                  <a:lnTo>
                    <a:pt x="16762" y="125058"/>
                  </a:lnTo>
                  <a:lnTo>
                    <a:pt x="17418" y="125665"/>
                  </a:lnTo>
                  <a:lnTo>
                    <a:pt x="18730" y="126880"/>
                  </a:lnTo>
                  <a:cubicBezTo>
                    <a:pt x="19191" y="127293"/>
                    <a:pt x="19653" y="127682"/>
                    <a:pt x="20115" y="128070"/>
                  </a:cubicBezTo>
                  <a:cubicBezTo>
                    <a:pt x="20576" y="128459"/>
                    <a:pt x="21038" y="128872"/>
                    <a:pt x="21523" y="129261"/>
                  </a:cubicBezTo>
                  <a:cubicBezTo>
                    <a:pt x="24900" y="131957"/>
                    <a:pt x="28471" y="134386"/>
                    <a:pt x="32212" y="136548"/>
                  </a:cubicBezTo>
                  <a:cubicBezTo>
                    <a:pt x="36245" y="138856"/>
                    <a:pt x="40399" y="140921"/>
                    <a:pt x="44674" y="142743"/>
                  </a:cubicBezTo>
                  <a:cubicBezTo>
                    <a:pt x="48901" y="144540"/>
                    <a:pt x="53152" y="146119"/>
                    <a:pt x="57379" y="147577"/>
                  </a:cubicBezTo>
                  <a:cubicBezTo>
                    <a:pt x="58423" y="147917"/>
                    <a:pt x="59492" y="148306"/>
                    <a:pt x="60561" y="148621"/>
                  </a:cubicBezTo>
                  <a:lnTo>
                    <a:pt x="63743" y="149642"/>
                  </a:lnTo>
                  <a:lnTo>
                    <a:pt x="66926" y="150638"/>
                  </a:lnTo>
                  <a:cubicBezTo>
                    <a:pt x="67970" y="150953"/>
                    <a:pt x="69039" y="151318"/>
                    <a:pt x="70108" y="151609"/>
                  </a:cubicBezTo>
                  <a:cubicBezTo>
                    <a:pt x="74383" y="152824"/>
                    <a:pt x="78635" y="154087"/>
                    <a:pt x="82934" y="155107"/>
                  </a:cubicBezTo>
                  <a:lnTo>
                    <a:pt x="86141" y="155909"/>
                  </a:lnTo>
                  <a:lnTo>
                    <a:pt x="87769" y="156346"/>
                  </a:lnTo>
                  <a:lnTo>
                    <a:pt x="89372" y="156711"/>
                  </a:lnTo>
                  <a:lnTo>
                    <a:pt x="95834" y="158144"/>
                  </a:lnTo>
                  <a:cubicBezTo>
                    <a:pt x="96392" y="158241"/>
                    <a:pt x="96927" y="158387"/>
                    <a:pt x="97461" y="158484"/>
                  </a:cubicBezTo>
                  <a:lnTo>
                    <a:pt x="99089" y="158800"/>
                  </a:lnTo>
                  <a:lnTo>
                    <a:pt x="102320" y="159407"/>
                  </a:lnTo>
                  <a:cubicBezTo>
                    <a:pt x="104506" y="159796"/>
                    <a:pt x="106644" y="160257"/>
                    <a:pt x="108830" y="160573"/>
                  </a:cubicBezTo>
                  <a:lnTo>
                    <a:pt x="115340" y="161618"/>
                  </a:lnTo>
                  <a:cubicBezTo>
                    <a:pt x="116409" y="161812"/>
                    <a:pt x="117502" y="161934"/>
                    <a:pt x="118595" y="162079"/>
                  </a:cubicBezTo>
                  <a:lnTo>
                    <a:pt x="121851" y="162492"/>
                  </a:lnTo>
                  <a:lnTo>
                    <a:pt x="125106" y="162930"/>
                  </a:lnTo>
                  <a:lnTo>
                    <a:pt x="125932" y="163027"/>
                  </a:lnTo>
                  <a:lnTo>
                    <a:pt x="126758" y="163124"/>
                  </a:lnTo>
                  <a:lnTo>
                    <a:pt x="128385" y="163270"/>
                  </a:lnTo>
                  <a:lnTo>
                    <a:pt x="134920" y="163950"/>
                  </a:lnTo>
                  <a:cubicBezTo>
                    <a:pt x="137082" y="164144"/>
                    <a:pt x="139268" y="164290"/>
                    <a:pt x="141454" y="164436"/>
                  </a:cubicBezTo>
                  <a:lnTo>
                    <a:pt x="144734" y="164679"/>
                  </a:lnTo>
                  <a:cubicBezTo>
                    <a:pt x="145827" y="164751"/>
                    <a:pt x="146920" y="164800"/>
                    <a:pt x="147989" y="164849"/>
                  </a:cubicBezTo>
                  <a:lnTo>
                    <a:pt x="154548" y="165140"/>
                  </a:lnTo>
                  <a:lnTo>
                    <a:pt x="161083" y="165262"/>
                  </a:lnTo>
                  <a:lnTo>
                    <a:pt x="164338" y="165310"/>
                  </a:lnTo>
                  <a:lnTo>
                    <a:pt x="167617" y="165262"/>
                  </a:lnTo>
                  <a:lnTo>
                    <a:pt x="174152" y="165189"/>
                  </a:lnTo>
                  <a:lnTo>
                    <a:pt x="180662" y="164897"/>
                  </a:lnTo>
                  <a:cubicBezTo>
                    <a:pt x="181755" y="164849"/>
                    <a:pt x="182824" y="164824"/>
                    <a:pt x="183917" y="164776"/>
                  </a:cubicBezTo>
                  <a:lnTo>
                    <a:pt x="187173" y="164533"/>
                  </a:lnTo>
                  <a:cubicBezTo>
                    <a:pt x="189335" y="164363"/>
                    <a:pt x="191497" y="164241"/>
                    <a:pt x="193659" y="164071"/>
                  </a:cubicBezTo>
                  <a:lnTo>
                    <a:pt x="200145" y="163415"/>
                  </a:lnTo>
                  <a:cubicBezTo>
                    <a:pt x="201213" y="163294"/>
                    <a:pt x="202307" y="163197"/>
                    <a:pt x="203375" y="163075"/>
                  </a:cubicBezTo>
                  <a:lnTo>
                    <a:pt x="206606" y="162662"/>
                  </a:lnTo>
                  <a:cubicBezTo>
                    <a:pt x="208744" y="162371"/>
                    <a:pt x="210882" y="162104"/>
                    <a:pt x="213044" y="161812"/>
                  </a:cubicBezTo>
                  <a:cubicBezTo>
                    <a:pt x="217344" y="161156"/>
                    <a:pt x="221668" y="160427"/>
                    <a:pt x="225992" y="159504"/>
                  </a:cubicBezTo>
                  <a:cubicBezTo>
                    <a:pt x="230364" y="158581"/>
                    <a:pt x="234688" y="157415"/>
                    <a:pt x="238915" y="155982"/>
                  </a:cubicBezTo>
                  <a:cubicBezTo>
                    <a:pt x="243263" y="154524"/>
                    <a:pt x="247466" y="152727"/>
                    <a:pt x="251523" y="150613"/>
                  </a:cubicBezTo>
                  <a:cubicBezTo>
                    <a:pt x="251766" y="150468"/>
                    <a:pt x="252033" y="150346"/>
                    <a:pt x="252276" y="150200"/>
                  </a:cubicBezTo>
                  <a:lnTo>
                    <a:pt x="253029" y="149763"/>
                  </a:lnTo>
                  <a:lnTo>
                    <a:pt x="254559" y="148913"/>
                  </a:lnTo>
                  <a:cubicBezTo>
                    <a:pt x="255555" y="148306"/>
                    <a:pt x="256527" y="147674"/>
                    <a:pt x="257499" y="147042"/>
                  </a:cubicBezTo>
                  <a:lnTo>
                    <a:pt x="258956" y="146022"/>
                  </a:lnTo>
                  <a:lnTo>
                    <a:pt x="259685" y="145488"/>
                  </a:lnTo>
                  <a:lnTo>
                    <a:pt x="260049" y="145245"/>
                  </a:lnTo>
                  <a:lnTo>
                    <a:pt x="260389" y="144953"/>
                  </a:lnTo>
                  <a:lnTo>
                    <a:pt x="261774" y="143860"/>
                  </a:lnTo>
                  <a:lnTo>
                    <a:pt x="262479" y="143301"/>
                  </a:lnTo>
                  <a:cubicBezTo>
                    <a:pt x="262697" y="143107"/>
                    <a:pt x="262916" y="142913"/>
                    <a:pt x="263134" y="142718"/>
                  </a:cubicBezTo>
                  <a:cubicBezTo>
                    <a:pt x="266657" y="139609"/>
                    <a:pt x="269839" y="136111"/>
                    <a:pt x="272560" y="132297"/>
                  </a:cubicBezTo>
                  <a:cubicBezTo>
                    <a:pt x="272924" y="131836"/>
                    <a:pt x="273240" y="131350"/>
                    <a:pt x="273556" y="130864"/>
                  </a:cubicBezTo>
                  <a:lnTo>
                    <a:pt x="274528" y="129406"/>
                  </a:lnTo>
                  <a:cubicBezTo>
                    <a:pt x="275159" y="128410"/>
                    <a:pt x="275718" y="127414"/>
                    <a:pt x="276325" y="126418"/>
                  </a:cubicBezTo>
                  <a:lnTo>
                    <a:pt x="277151" y="124864"/>
                  </a:lnTo>
                  <a:cubicBezTo>
                    <a:pt x="277418" y="124354"/>
                    <a:pt x="277710" y="123843"/>
                    <a:pt x="277953" y="123309"/>
                  </a:cubicBezTo>
                  <a:lnTo>
                    <a:pt x="278706" y="121754"/>
                  </a:lnTo>
                  <a:lnTo>
                    <a:pt x="279094" y="120953"/>
                  </a:lnTo>
                  <a:lnTo>
                    <a:pt x="279435" y="120151"/>
                  </a:lnTo>
                  <a:cubicBezTo>
                    <a:pt x="281256" y="115900"/>
                    <a:pt x="282665" y="111454"/>
                    <a:pt x="283637" y="106912"/>
                  </a:cubicBezTo>
                  <a:cubicBezTo>
                    <a:pt x="283686" y="106645"/>
                    <a:pt x="283759" y="106353"/>
                    <a:pt x="283807" y="106062"/>
                  </a:cubicBezTo>
                  <a:lnTo>
                    <a:pt x="283953" y="105211"/>
                  </a:lnTo>
                  <a:lnTo>
                    <a:pt x="284269" y="103487"/>
                  </a:lnTo>
                  <a:cubicBezTo>
                    <a:pt x="284439" y="102345"/>
                    <a:pt x="284560" y="101179"/>
                    <a:pt x="284730" y="100037"/>
                  </a:cubicBezTo>
                  <a:cubicBezTo>
                    <a:pt x="284803" y="98871"/>
                    <a:pt x="284925" y="97729"/>
                    <a:pt x="284973" y="96563"/>
                  </a:cubicBezTo>
                  <a:lnTo>
                    <a:pt x="285046" y="94814"/>
                  </a:lnTo>
                  <a:lnTo>
                    <a:pt x="285070" y="93940"/>
                  </a:lnTo>
                  <a:lnTo>
                    <a:pt x="285070" y="93065"/>
                  </a:lnTo>
                  <a:cubicBezTo>
                    <a:pt x="285070" y="88377"/>
                    <a:pt x="284536" y="83688"/>
                    <a:pt x="283491" y="79122"/>
                  </a:cubicBezTo>
                  <a:cubicBezTo>
                    <a:pt x="282423" y="74482"/>
                    <a:pt x="280771" y="70012"/>
                    <a:pt x="278560" y="65809"/>
                  </a:cubicBezTo>
                  <a:lnTo>
                    <a:pt x="277710" y="64230"/>
                  </a:lnTo>
                  <a:cubicBezTo>
                    <a:pt x="277443" y="63720"/>
                    <a:pt x="277127" y="63210"/>
                    <a:pt x="276811" y="62700"/>
                  </a:cubicBezTo>
                  <a:cubicBezTo>
                    <a:pt x="276495" y="62190"/>
                    <a:pt x="276179" y="61680"/>
                    <a:pt x="275864" y="61170"/>
                  </a:cubicBezTo>
                  <a:lnTo>
                    <a:pt x="274819" y="59712"/>
                  </a:lnTo>
                  <a:cubicBezTo>
                    <a:pt x="273459" y="57793"/>
                    <a:pt x="272001" y="55947"/>
                    <a:pt x="270422" y="54198"/>
                  </a:cubicBezTo>
                  <a:cubicBezTo>
                    <a:pt x="267313" y="50797"/>
                    <a:pt x="263936" y="47688"/>
                    <a:pt x="260292" y="44870"/>
                  </a:cubicBezTo>
                  <a:cubicBezTo>
                    <a:pt x="253199" y="39307"/>
                    <a:pt x="245668" y="34813"/>
                    <a:pt x="238502" y="30343"/>
                  </a:cubicBezTo>
                  <a:lnTo>
                    <a:pt x="237166" y="29517"/>
                  </a:lnTo>
                  <a:lnTo>
                    <a:pt x="236486" y="29104"/>
                  </a:lnTo>
                  <a:lnTo>
                    <a:pt x="235879" y="28691"/>
                  </a:lnTo>
                  <a:lnTo>
                    <a:pt x="234640" y="27889"/>
                  </a:lnTo>
                  <a:cubicBezTo>
                    <a:pt x="234227" y="27622"/>
                    <a:pt x="233838" y="27331"/>
                    <a:pt x="233425" y="27039"/>
                  </a:cubicBezTo>
                  <a:cubicBezTo>
                    <a:pt x="233012" y="26748"/>
                    <a:pt x="232599" y="26456"/>
                    <a:pt x="232186" y="26165"/>
                  </a:cubicBezTo>
                  <a:lnTo>
                    <a:pt x="230947" y="25242"/>
                  </a:lnTo>
                  <a:cubicBezTo>
                    <a:pt x="230121" y="24659"/>
                    <a:pt x="229295" y="24003"/>
                    <a:pt x="228469" y="23395"/>
                  </a:cubicBezTo>
                  <a:cubicBezTo>
                    <a:pt x="225166" y="20869"/>
                    <a:pt x="221813" y="18173"/>
                    <a:pt x="218315" y="15525"/>
                  </a:cubicBezTo>
                  <a:cubicBezTo>
                    <a:pt x="215309" y="13209"/>
                    <a:pt x="212185" y="11047"/>
                    <a:pt x="208969" y="9051"/>
                  </a:cubicBezTo>
                  <a:lnTo>
                    <a:pt x="208969" y="9051"/>
                  </a:lnTo>
                  <a:cubicBezTo>
                    <a:pt x="209456" y="9356"/>
                    <a:pt x="209940" y="9668"/>
                    <a:pt x="210420" y="9986"/>
                  </a:cubicBezTo>
                  <a:cubicBezTo>
                    <a:pt x="210736" y="10180"/>
                    <a:pt x="211028" y="10375"/>
                    <a:pt x="211343" y="10593"/>
                  </a:cubicBezTo>
                  <a:lnTo>
                    <a:pt x="212242" y="11201"/>
                  </a:lnTo>
                  <a:cubicBezTo>
                    <a:pt x="212849" y="11614"/>
                    <a:pt x="213457" y="12002"/>
                    <a:pt x="214040" y="12415"/>
                  </a:cubicBezTo>
                  <a:cubicBezTo>
                    <a:pt x="215206" y="13266"/>
                    <a:pt x="216372" y="14091"/>
                    <a:pt x="217489" y="14966"/>
                  </a:cubicBezTo>
                  <a:cubicBezTo>
                    <a:pt x="219748" y="16642"/>
                    <a:pt x="221910" y="18367"/>
                    <a:pt x="224072" y="20067"/>
                  </a:cubicBezTo>
                  <a:cubicBezTo>
                    <a:pt x="226210" y="21743"/>
                    <a:pt x="228299" y="23395"/>
                    <a:pt x="230413" y="24974"/>
                  </a:cubicBezTo>
                  <a:cubicBezTo>
                    <a:pt x="232526" y="26553"/>
                    <a:pt x="234591" y="27987"/>
                    <a:pt x="236729" y="29371"/>
                  </a:cubicBezTo>
                  <a:cubicBezTo>
                    <a:pt x="241271" y="32213"/>
                    <a:pt x="245911" y="35056"/>
                    <a:pt x="250551" y="38092"/>
                  </a:cubicBezTo>
                  <a:cubicBezTo>
                    <a:pt x="252883" y="39647"/>
                    <a:pt x="255191" y="41226"/>
                    <a:pt x="257450" y="42902"/>
                  </a:cubicBezTo>
                  <a:cubicBezTo>
                    <a:pt x="258592" y="43728"/>
                    <a:pt x="259709" y="44627"/>
                    <a:pt x="260827" y="45501"/>
                  </a:cubicBezTo>
                  <a:cubicBezTo>
                    <a:pt x="261385" y="45963"/>
                    <a:pt x="261944" y="46424"/>
                    <a:pt x="262503" y="46886"/>
                  </a:cubicBezTo>
                  <a:lnTo>
                    <a:pt x="263329" y="47566"/>
                  </a:lnTo>
                  <a:lnTo>
                    <a:pt x="264130" y="48295"/>
                  </a:lnTo>
                  <a:cubicBezTo>
                    <a:pt x="266317" y="50214"/>
                    <a:pt x="268382" y="52279"/>
                    <a:pt x="270325" y="54441"/>
                  </a:cubicBezTo>
                  <a:lnTo>
                    <a:pt x="271782" y="56117"/>
                  </a:lnTo>
                  <a:cubicBezTo>
                    <a:pt x="272244" y="56676"/>
                    <a:pt x="272706" y="57283"/>
                    <a:pt x="273167" y="57866"/>
                  </a:cubicBezTo>
                  <a:lnTo>
                    <a:pt x="273847" y="58740"/>
                  </a:lnTo>
                  <a:cubicBezTo>
                    <a:pt x="274066" y="59032"/>
                    <a:pt x="274260" y="59348"/>
                    <a:pt x="274503" y="59664"/>
                  </a:cubicBezTo>
                  <a:lnTo>
                    <a:pt x="275766" y="61510"/>
                  </a:lnTo>
                  <a:cubicBezTo>
                    <a:pt x="276544" y="62797"/>
                    <a:pt x="277370" y="64060"/>
                    <a:pt x="278050" y="65396"/>
                  </a:cubicBezTo>
                  <a:lnTo>
                    <a:pt x="278560" y="66392"/>
                  </a:lnTo>
                  <a:lnTo>
                    <a:pt x="278827" y="66903"/>
                  </a:lnTo>
                  <a:cubicBezTo>
                    <a:pt x="278900" y="67073"/>
                    <a:pt x="278997" y="67243"/>
                    <a:pt x="279070" y="67413"/>
                  </a:cubicBezTo>
                  <a:lnTo>
                    <a:pt x="279993" y="69453"/>
                  </a:lnTo>
                  <a:cubicBezTo>
                    <a:pt x="280309" y="70133"/>
                    <a:pt x="280552" y="70838"/>
                    <a:pt x="280844" y="71518"/>
                  </a:cubicBezTo>
                  <a:lnTo>
                    <a:pt x="281232" y="72563"/>
                  </a:lnTo>
                  <a:cubicBezTo>
                    <a:pt x="281378" y="72927"/>
                    <a:pt x="281475" y="73267"/>
                    <a:pt x="281597" y="73632"/>
                  </a:cubicBezTo>
                  <a:cubicBezTo>
                    <a:pt x="281815" y="74336"/>
                    <a:pt x="282058" y="75040"/>
                    <a:pt x="282277" y="75745"/>
                  </a:cubicBezTo>
                  <a:lnTo>
                    <a:pt x="282884" y="77907"/>
                  </a:lnTo>
                  <a:cubicBezTo>
                    <a:pt x="283589" y="80773"/>
                    <a:pt x="284099" y="83688"/>
                    <a:pt x="284390" y="86628"/>
                  </a:cubicBezTo>
                  <a:lnTo>
                    <a:pt x="284536" y="87721"/>
                  </a:lnTo>
                  <a:lnTo>
                    <a:pt x="284609" y="88838"/>
                  </a:lnTo>
                  <a:cubicBezTo>
                    <a:pt x="284657" y="89567"/>
                    <a:pt x="284706" y="90296"/>
                    <a:pt x="284730" y="91025"/>
                  </a:cubicBezTo>
                  <a:cubicBezTo>
                    <a:pt x="284755" y="92507"/>
                    <a:pt x="284779" y="93964"/>
                    <a:pt x="284706" y="95422"/>
                  </a:cubicBezTo>
                  <a:cubicBezTo>
                    <a:pt x="284682" y="96903"/>
                    <a:pt x="284512" y="98337"/>
                    <a:pt x="284414" y="99794"/>
                  </a:cubicBezTo>
                  <a:cubicBezTo>
                    <a:pt x="284317" y="100523"/>
                    <a:pt x="284220" y="101252"/>
                    <a:pt x="284123" y="101980"/>
                  </a:cubicBezTo>
                  <a:lnTo>
                    <a:pt x="284002" y="103074"/>
                  </a:lnTo>
                  <a:lnTo>
                    <a:pt x="283807" y="104142"/>
                  </a:lnTo>
                  <a:cubicBezTo>
                    <a:pt x="283321" y="107009"/>
                    <a:pt x="282641" y="109851"/>
                    <a:pt x="281791" y="112645"/>
                  </a:cubicBezTo>
                  <a:lnTo>
                    <a:pt x="281135" y="114734"/>
                  </a:lnTo>
                  <a:cubicBezTo>
                    <a:pt x="280892" y="115414"/>
                    <a:pt x="280625" y="116094"/>
                    <a:pt x="280382" y="116799"/>
                  </a:cubicBezTo>
                  <a:lnTo>
                    <a:pt x="279993" y="117819"/>
                  </a:lnTo>
                  <a:cubicBezTo>
                    <a:pt x="279872" y="118159"/>
                    <a:pt x="279726" y="118499"/>
                    <a:pt x="279580" y="118839"/>
                  </a:cubicBezTo>
                  <a:cubicBezTo>
                    <a:pt x="279289" y="119495"/>
                    <a:pt x="279022" y="120175"/>
                    <a:pt x="278706" y="120856"/>
                  </a:cubicBezTo>
                  <a:cubicBezTo>
                    <a:pt x="278074" y="122167"/>
                    <a:pt x="277491" y="123503"/>
                    <a:pt x="276762" y="124767"/>
                  </a:cubicBezTo>
                  <a:lnTo>
                    <a:pt x="276252" y="125738"/>
                  </a:lnTo>
                  <a:lnTo>
                    <a:pt x="275985" y="126224"/>
                  </a:lnTo>
                  <a:lnTo>
                    <a:pt x="275694" y="126710"/>
                  </a:lnTo>
                  <a:lnTo>
                    <a:pt x="274576" y="128580"/>
                  </a:lnTo>
                  <a:cubicBezTo>
                    <a:pt x="271442" y="133609"/>
                    <a:pt x="267604" y="138152"/>
                    <a:pt x="263159" y="142063"/>
                  </a:cubicBezTo>
                  <a:lnTo>
                    <a:pt x="262333" y="142816"/>
                  </a:lnTo>
                  <a:cubicBezTo>
                    <a:pt x="262041" y="143059"/>
                    <a:pt x="261750" y="143277"/>
                    <a:pt x="261458" y="143520"/>
                  </a:cubicBezTo>
                  <a:cubicBezTo>
                    <a:pt x="260875" y="144006"/>
                    <a:pt x="260292" y="144443"/>
                    <a:pt x="259709" y="144905"/>
                  </a:cubicBezTo>
                  <a:cubicBezTo>
                    <a:pt x="258495" y="145755"/>
                    <a:pt x="257280" y="146678"/>
                    <a:pt x="256017" y="147431"/>
                  </a:cubicBezTo>
                  <a:lnTo>
                    <a:pt x="255094" y="148014"/>
                  </a:lnTo>
                  <a:lnTo>
                    <a:pt x="254632" y="148330"/>
                  </a:lnTo>
                  <a:lnTo>
                    <a:pt x="254195" y="148621"/>
                  </a:lnTo>
                  <a:lnTo>
                    <a:pt x="252276" y="149715"/>
                  </a:lnTo>
                  <a:cubicBezTo>
                    <a:pt x="251644" y="150079"/>
                    <a:pt x="250988" y="150395"/>
                    <a:pt x="250357" y="150735"/>
                  </a:cubicBezTo>
                  <a:lnTo>
                    <a:pt x="249385" y="151245"/>
                  </a:lnTo>
                  <a:lnTo>
                    <a:pt x="248389" y="151707"/>
                  </a:lnTo>
                  <a:cubicBezTo>
                    <a:pt x="243166" y="154160"/>
                    <a:pt x="237749" y="156103"/>
                    <a:pt x="232162" y="157561"/>
                  </a:cubicBezTo>
                  <a:cubicBezTo>
                    <a:pt x="229417" y="158290"/>
                    <a:pt x="226672" y="158921"/>
                    <a:pt x="223902" y="159480"/>
                  </a:cubicBezTo>
                  <a:cubicBezTo>
                    <a:pt x="221133" y="160039"/>
                    <a:pt x="218364" y="160525"/>
                    <a:pt x="215619" y="160962"/>
                  </a:cubicBezTo>
                  <a:lnTo>
                    <a:pt x="213554" y="161278"/>
                  </a:lnTo>
                  <a:cubicBezTo>
                    <a:pt x="212849" y="161399"/>
                    <a:pt x="212169" y="161496"/>
                    <a:pt x="211465" y="161569"/>
                  </a:cubicBezTo>
                  <a:lnTo>
                    <a:pt x="207335" y="162128"/>
                  </a:lnTo>
                  <a:lnTo>
                    <a:pt x="203181" y="162662"/>
                  </a:lnTo>
                  <a:cubicBezTo>
                    <a:pt x="201796" y="162808"/>
                    <a:pt x="200412" y="162954"/>
                    <a:pt x="199027" y="163100"/>
                  </a:cubicBezTo>
                  <a:cubicBezTo>
                    <a:pt x="196234" y="163367"/>
                    <a:pt x="193464" y="163707"/>
                    <a:pt x="190646" y="163853"/>
                  </a:cubicBezTo>
                  <a:lnTo>
                    <a:pt x="186444" y="164168"/>
                  </a:lnTo>
                  <a:cubicBezTo>
                    <a:pt x="185059" y="164266"/>
                    <a:pt x="183650" y="164387"/>
                    <a:pt x="182241" y="164436"/>
                  </a:cubicBezTo>
                  <a:cubicBezTo>
                    <a:pt x="182897" y="164217"/>
                    <a:pt x="184816" y="163901"/>
                    <a:pt x="181561" y="163901"/>
                  </a:cubicBezTo>
                  <a:lnTo>
                    <a:pt x="183699" y="163804"/>
                  </a:lnTo>
                  <a:lnTo>
                    <a:pt x="185812" y="163610"/>
                  </a:lnTo>
                  <a:lnTo>
                    <a:pt x="190063" y="163270"/>
                  </a:lnTo>
                  <a:lnTo>
                    <a:pt x="192201" y="163075"/>
                  </a:lnTo>
                  <a:lnTo>
                    <a:pt x="193246" y="163002"/>
                  </a:lnTo>
                  <a:lnTo>
                    <a:pt x="194314" y="162881"/>
                  </a:lnTo>
                  <a:lnTo>
                    <a:pt x="198541" y="162419"/>
                  </a:lnTo>
                  <a:lnTo>
                    <a:pt x="202768" y="161958"/>
                  </a:lnTo>
                  <a:lnTo>
                    <a:pt x="206971" y="161375"/>
                  </a:lnTo>
                  <a:cubicBezTo>
                    <a:pt x="209764" y="160986"/>
                    <a:pt x="212558" y="160597"/>
                    <a:pt x="215352" y="160160"/>
                  </a:cubicBezTo>
                  <a:cubicBezTo>
                    <a:pt x="218145" y="159699"/>
                    <a:pt x="220939" y="159213"/>
                    <a:pt x="223732" y="158630"/>
                  </a:cubicBezTo>
                  <a:cubicBezTo>
                    <a:pt x="226526" y="158047"/>
                    <a:pt x="229320" y="157415"/>
                    <a:pt x="232089" y="156662"/>
                  </a:cubicBezTo>
                  <a:cubicBezTo>
                    <a:pt x="234858" y="155909"/>
                    <a:pt x="237603" y="155059"/>
                    <a:pt x="240324" y="154087"/>
                  </a:cubicBezTo>
                  <a:cubicBezTo>
                    <a:pt x="241028" y="153844"/>
                    <a:pt x="241684" y="153553"/>
                    <a:pt x="242365" y="153310"/>
                  </a:cubicBezTo>
                  <a:lnTo>
                    <a:pt x="243385" y="152921"/>
                  </a:lnTo>
                  <a:cubicBezTo>
                    <a:pt x="243725" y="152775"/>
                    <a:pt x="244065" y="152630"/>
                    <a:pt x="244381" y="152484"/>
                  </a:cubicBezTo>
                  <a:cubicBezTo>
                    <a:pt x="245061" y="152217"/>
                    <a:pt x="245717" y="151925"/>
                    <a:pt x="246397" y="151634"/>
                  </a:cubicBezTo>
                  <a:lnTo>
                    <a:pt x="248389" y="150711"/>
                  </a:lnTo>
                  <a:cubicBezTo>
                    <a:pt x="249045" y="150395"/>
                    <a:pt x="249677" y="150055"/>
                    <a:pt x="250332" y="149715"/>
                  </a:cubicBezTo>
                  <a:cubicBezTo>
                    <a:pt x="250988" y="149374"/>
                    <a:pt x="251644" y="149034"/>
                    <a:pt x="252276" y="148670"/>
                  </a:cubicBezTo>
                  <a:lnTo>
                    <a:pt x="254195" y="147553"/>
                  </a:lnTo>
                  <a:lnTo>
                    <a:pt x="256041" y="146387"/>
                  </a:lnTo>
                  <a:cubicBezTo>
                    <a:pt x="258543" y="144759"/>
                    <a:pt x="260924" y="142937"/>
                    <a:pt x="263134" y="140945"/>
                  </a:cubicBezTo>
                  <a:lnTo>
                    <a:pt x="263960" y="140192"/>
                  </a:lnTo>
                  <a:lnTo>
                    <a:pt x="264762" y="139415"/>
                  </a:lnTo>
                  <a:cubicBezTo>
                    <a:pt x="265272" y="138905"/>
                    <a:pt x="265831" y="138394"/>
                    <a:pt x="266341" y="137836"/>
                  </a:cubicBezTo>
                  <a:lnTo>
                    <a:pt x="267847" y="136208"/>
                  </a:lnTo>
                  <a:lnTo>
                    <a:pt x="268212" y="135795"/>
                  </a:lnTo>
                  <a:lnTo>
                    <a:pt x="268552" y="135358"/>
                  </a:lnTo>
                  <a:lnTo>
                    <a:pt x="269256" y="134508"/>
                  </a:lnTo>
                  <a:cubicBezTo>
                    <a:pt x="270228" y="133390"/>
                    <a:pt x="271078" y="132176"/>
                    <a:pt x="271953" y="130985"/>
                  </a:cubicBezTo>
                  <a:cubicBezTo>
                    <a:pt x="272778" y="129771"/>
                    <a:pt x="273629" y="128556"/>
                    <a:pt x="274382" y="127293"/>
                  </a:cubicBezTo>
                  <a:lnTo>
                    <a:pt x="274916" y="126346"/>
                  </a:lnTo>
                  <a:lnTo>
                    <a:pt x="275208" y="125860"/>
                  </a:lnTo>
                  <a:lnTo>
                    <a:pt x="275451" y="125374"/>
                  </a:lnTo>
                  <a:lnTo>
                    <a:pt x="276519" y="123455"/>
                  </a:lnTo>
                  <a:cubicBezTo>
                    <a:pt x="276860" y="122799"/>
                    <a:pt x="277151" y="122119"/>
                    <a:pt x="277491" y="121463"/>
                  </a:cubicBezTo>
                  <a:lnTo>
                    <a:pt x="277953" y="120467"/>
                  </a:lnTo>
                  <a:lnTo>
                    <a:pt x="278390" y="119471"/>
                  </a:lnTo>
                  <a:cubicBezTo>
                    <a:pt x="279556" y="116774"/>
                    <a:pt x="280552" y="114005"/>
                    <a:pt x="281378" y="111187"/>
                  </a:cubicBezTo>
                  <a:lnTo>
                    <a:pt x="281961" y="109074"/>
                  </a:lnTo>
                  <a:cubicBezTo>
                    <a:pt x="282131" y="108369"/>
                    <a:pt x="282277" y="107641"/>
                    <a:pt x="282447" y="106936"/>
                  </a:cubicBezTo>
                  <a:lnTo>
                    <a:pt x="282690" y="105867"/>
                  </a:lnTo>
                  <a:lnTo>
                    <a:pt x="282884" y="104774"/>
                  </a:lnTo>
                  <a:cubicBezTo>
                    <a:pt x="283006" y="104045"/>
                    <a:pt x="283151" y="103341"/>
                    <a:pt x="283248" y="102612"/>
                  </a:cubicBezTo>
                  <a:cubicBezTo>
                    <a:pt x="283686" y="99697"/>
                    <a:pt x="283929" y="96758"/>
                    <a:pt x="283977" y="93818"/>
                  </a:cubicBezTo>
                  <a:cubicBezTo>
                    <a:pt x="284026" y="90879"/>
                    <a:pt x="283856" y="87915"/>
                    <a:pt x="283491" y="85000"/>
                  </a:cubicBezTo>
                  <a:cubicBezTo>
                    <a:pt x="283394" y="84247"/>
                    <a:pt x="283273" y="83518"/>
                    <a:pt x="283151" y="82790"/>
                  </a:cubicBezTo>
                  <a:lnTo>
                    <a:pt x="282981" y="81697"/>
                  </a:lnTo>
                  <a:lnTo>
                    <a:pt x="282763" y="80603"/>
                  </a:lnTo>
                  <a:cubicBezTo>
                    <a:pt x="282593" y="79875"/>
                    <a:pt x="282471" y="79146"/>
                    <a:pt x="282277" y="78417"/>
                  </a:cubicBezTo>
                  <a:lnTo>
                    <a:pt x="281694" y="76255"/>
                  </a:lnTo>
                  <a:cubicBezTo>
                    <a:pt x="281621" y="75891"/>
                    <a:pt x="281499" y="75551"/>
                    <a:pt x="281378" y="75186"/>
                  </a:cubicBezTo>
                  <a:lnTo>
                    <a:pt x="281038" y="74117"/>
                  </a:lnTo>
                  <a:lnTo>
                    <a:pt x="280698" y="73049"/>
                  </a:lnTo>
                  <a:cubicBezTo>
                    <a:pt x="280576" y="72708"/>
                    <a:pt x="280431" y="72344"/>
                    <a:pt x="280285" y="72004"/>
                  </a:cubicBezTo>
                  <a:cubicBezTo>
                    <a:pt x="280018" y="71324"/>
                    <a:pt x="279750" y="70595"/>
                    <a:pt x="279483" y="69915"/>
                  </a:cubicBezTo>
                  <a:lnTo>
                    <a:pt x="278536" y="67874"/>
                  </a:lnTo>
                  <a:cubicBezTo>
                    <a:pt x="278244" y="67170"/>
                    <a:pt x="277880" y="66514"/>
                    <a:pt x="277515" y="65858"/>
                  </a:cubicBezTo>
                  <a:cubicBezTo>
                    <a:pt x="277175" y="65178"/>
                    <a:pt x="276835" y="64498"/>
                    <a:pt x="276447" y="63866"/>
                  </a:cubicBezTo>
                  <a:lnTo>
                    <a:pt x="275256" y="61923"/>
                  </a:lnTo>
                  <a:cubicBezTo>
                    <a:pt x="274843" y="61291"/>
                    <a:pt x="274406" y="60684"/>
                    <a:pt x="273993" y="60052"/>
                  </a:cubicBezTo>
                  <a:cubicBezTo>
                    <a:pt x="273774" y="59736"/>
                    <a:pt x="273556" y="59445"/>
                    <a:pt x="273337" y="59129"/>
                  </a:cubicBezTo>
                  <a:lnTo>
                    <a:pt x="272657" y="58255"/>
                  </a:lnTo>
                  <a:cubicBezTo>
                    <a:pt x="272171" y="57672"/>
                    <a:pt x="271758" y="57064"/>
                    <a:pt x="271272" y="56506"/>
                  </a:cubicBezTo>
                  <a:lnTo>
                    <a:pt x="269815" y="54805"/>
                  </a:lnTo>
                  <a:cubicBezTo>
                    <a:pt x="269572" y="54514"/>
                    <a:pt x="269329" y="54246"/>
                    <a:pt x="269062" y="53979"/>
                  </a:cubicBezTo>
                  <a:lnTo>
                    <a:pt x="268309" y="53178"/>
                  </a:lnTo>
                  <a:cubicBezTo>
                    <a:pt x="267313" y="52084"/>
                    <a:pt x="266244" y="51113"/>
                    <a:pt x="265199" y="50068"/>
                  </a:cubicBezTo>
                  <a:cubicBezTo>
                    <a:pt x="264106" y="49096"/>
                    <a:pt x="263037" y="48100"/>
                    <a:pt x="261920" y="47202"/>
                  </a:cubicBezTo>
                  <a:cubicBezTo>
                    <a:pt x="257474" y="43461"/>
                    <a:pt x="252762" y="40230"/>
                    <a:pt x="248049" y="37193"/>
                  </a:cubicBezTo>
                  <a:cubicBezTo>
                    <a:pt x="245693" y="35687"/>
                    <a:pt x="243361" y="34230"/>
                    <a:pt x="241004" y="32772"/>
                  </a:cubicBezTo>
                  <a:lnTo>
                    <a:pt x="237506" y="30610"/>
                  </a:lnTo>
                  <a:lnTo>
                    <a:pt x="236656" y="30076"/>
                  </a:lnTo>
                  <a:lnTo>
                    <a:pt x="236219" y="29784"/>
                  </a:lnTo>
                  <a:lnTo>
                    <a:pt x="235806" y="29541"/>
                  </a:lnTo>
                  <a:lnTo>
                    <a:pt x="234178" y="28472"/>
                  </a:lnTo>
                  <a:cubicBezTo>
                    <a:pt x="229878" y="25557"/>
                    <a:pt x="225627" y="22156"/>
                    <a:pt x="221206" y="18731"/>
                  </a:cubicBezTo>
                  <a:cubicBezTo>
                    <a:pt x="218971" y="17031"/>
                    <a:pt x="216712" y="15306"/>
                    <a:pt x="214331" y="13630"/>
                  </a:cubicBezTo>
                  <a:cubicBezTo>
                    <a:pt x="213190" y="12804"/>
                    <a:pt x="211951" y="12002"/>
                    <a:pt x="210736" y="11176"/>
                  </a:cubicBezTo>
                  <a:cubicBezTo>
                    <a:pt x="209473" y="10399"/>
                    <a:pt x="208210" y="9622"/>
                    <a:pt x="206898" y="8844"/>
                  </a:cubicBezTo>
                  <a:cubicBezTo>
                    <a:pt x="205610" y="8067"/>
                    <a:pt x="204226" y="7387"/>
                    <a:pt x="202865" y="6707"/>
                  </a:cubicBezTo>
                  <a:cubicBezTo>
                    <a:pt x="201456" y="6051"/>
                    <a:pt x="200072" y="5395"/>
                    <a:pt x="198541" y="4885"/>
                  </a:cubicBezTo>
                  <a:lnTo>
                    <a:pt x="197424" y="4472"/>
                  </a:lnTo>
                  <a:cubicBezTo>
                    <a:pt x="197059" y="4326"/>
                    <a:pt x="196695" y="4229"/>
                    <a:pt x="196306" y="4132"/>
                  </a:cubicBezTo>
                  <a:lnTo>
                    <a:pt x="194047" y="3476"/>
                  </a:lnTo>
                  <a:cubicBezTo>
                    <a:pt x="193318" y="3257"/>
                    <a:pt x="192541" y="3111"/>
                    <a:pt x="191812" y="2941"/>
                  </a:cubicBezTo>
                  <a:cubicBezTo>
                    <a:pt x="191059" y="2796"/>
                    <a:pt x="190306" y="2601"/>
                    <a:pt x="189553" y="2504"/>
                  </a:cubicBezTo>
                  <a:lnTo>
                    <a:pt x="189747" y="1435"/>
                  </a:lnTo>
                  <a:lnTo>
                    <a:pt x="188144" y="1168"/>
                  </a:lnTo>
                  <a:cubicBezTo>
                    <a:pt x="187610" y="1071"/>
                    <a:pt x="187051" y="949"/>
                    <a:pt x="186541" y="901"/>
                  </a:cubicBezTo>
                  <a:lnTo>
                    <a:pt x="183334" y="512"/>
                  </a:lnTo>
                  <a:lnTo>
                    <a:pt x="180152" y="245"/>
                  </a:lnTo>
                  <a:cubicBezTo>
                    <a:pt x="179107" y="172"/>
                    <a:pt x="178063" y="148"/>
                    <a:pt x="176994" y="99"/>
                  </a:cubicBezTo>
                  <a:cubicBezTo>
                    <a:pt x="175288" y="30"/>
                    <a:pt x="173586" y="1"/>
                    <a:pt x="171889" y="1"/>
                  </a:cubicBezTo>
                  <a:close/>
                </a:path>
              </a:pathLst>
            </a:custGeom>
            <a:solidFill>
              <a:srgbClr val="F0A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5" name="Google Shape;2255;p24"/>
          <p:cNvGrpSpPr/>
          <p:nvPr/>
        </p:nvGrpSpPr>
        <p:grpSpPr>
          <a:xfrm rot="3298004">
            <a:off x="133662" y="-188409"/>
            <a:ext cx="3843516" cy="4313420"/>
            <a:chOff x="235075" y="777725"/>
            <a:chExt cx="7186900" cy="4132775"/>
          </a:xfrm>
        </p:grpSpPr>
        <p:sp>
          <p:nvSpPr>
            <p:cNvPr id="2256" name="Google Shape;2256;p24"/>
            <p:cNvSpPr/>
            <p:nvPr/>
          </p:nvSpPr>
          <p:spPr>
            <a:xfrm>
              <a:off x="342575" y="932875"/>
              <a:ext cx="7079400" cy="3826525"/>
            </a:xfrm>
            <a:custGeom>
              <a:rect b="b" l="l" r="r" t="t"/>
              <a:pathLst>
                <a:path extrusionOk="0" h="153061" w="283176">
                  <a:moveTo>
                    <a:pt x="168404" y="0"/>
                  </a:moveTo>
                  <a:cubicBezTo>
                    <a:pt x="157709" y="0"/>
                    <a:pt x="146666" y="1269"/>
                    <a:pt x="137470" y="1958"/>
                  </a:cubicBezTo>
                  <a:cubicBezTo>
                    <a:pt x="99769" y="4776"/>
                    <a:pt x="61970" y="14736"/>
                    <a:pt x="30657" y="36550"/>
                  </a:cubicBezTo>
                  <a:cubicBezTo>
                    <a:pt x="16422" y="46461"/>
                    <a:pt x="2915" y="60284"/>
                    <a:pt x="1336" y="77580"/>
                  </a:cubicBezTo>
                  <a:cubicBezTo>
                    <a:pt x="0" y="92204"/>
                    <a:pt x="7774" y="106560"/>
                    <a:pt x="18778" y="116301"/>
                  </a:cubicBezTo>
                  <a:cubicBezTo>
                    <a:pt x="29807" y="126043"/>
                    <a:pt x="43726" y="131800"/>
                    <a:pt x="57670" y="136415"/>
                  </a:cubicBezTo>
                  <a:cubicBezTo>
                    <a:pt x="91058" y="147472"/>
                    <a:pt x="125903" y="153060"/>
                    <a:pt x="160873" y="153060"/>
                  </a:cubicBezTo>
                  <a:cubicBezTo>
                    <a:pt x="176382" y="153060"/>
                    <a:pt x="191917" y="151961"/>
                    <a:pt x="207359" y="149752"/>
                  </a:cubicBezTo>
                  <a:cubicBezTo>
                    <a:pt x="222226" y="147614"/>
                    <a:pt x="237360" y="144286"/>
                    <a:pt x="249871" y="135929"/>
                  </a:cubicBezTo>
                  <a:cubicBezTo>
                    <a:pt x="275062" y="119095"/>
                    <a:pt x="283175" y="80398"/>
                    <a:pt x="265102" y="56057"/>
                  </a:cubicBezTo>
                  <a:cubicBezTo>
                    <a:pt x="255968" y="43789"/>
                    <a:pt x="242097" y="36137"/>
                    <a:pt x="229125" y="28024"/>
                  </a:cubicBezTo>
                  <a:cubicBezTo>
                    <a:pt x="217003" y="20420"/>
                    <a:pt x="204881" y="7643"/>
                    <a:pt x="191278" y="3027"/>
                  </a:cubicBezTo>
                  <a:cubicBezTo>
                    <a:pt x="184502" y="737"/>
                    <a:pt x="176554" y="0"/>
                    <a:pt x="168404" y="0"/>
                  </a:cubicBezTo>
                  <a:close/>
                </a:path>
              </a:pathLst>
            </a:custGeom>
            <a:solidFill>
              <a:srgbClr val="35C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24"/>
            <p:cNvSpPr/>
            <p:nvPr/>
          </p:nvSpPr>
          <p:spPr>
            <a:xfrm>
              <a:off x="235075" y="777725"/>
              <a:ext cx="7126775" cy="4132775"/>
            </a:xfrm>
            <a:custGeom>
              <a:rect b="b" l="l" r="r" t="t"/>
              <a:pathLst>
                <a:path extrusionOk="0" h="165311" w="285071">
                  <a:moveTo>
                    <a:pt x="193683" y="2310"/>
                  </a:moveTo>
                  <a:lnTo>
                    <a:pt x="194120" y="2431"/>
                  </a:lnTo>
                  <a:lnTo>
                    <a:pt x="194557" y="2553"/>
                  </a:lnTo>
                  <a:lnTo>
                    <a:pt x="195456" y="2820"/>
                  </a:lnTo>
                  <a:lnTo>
                    <a:pt x="196198" y="3047"/>
                  </a:lnTo>
                  <a:lnTo>
                    <a:pt x="196198" y="3047"/>
                  </a:lnTo>
                  <a:cubicBezTo>
                    <a:pt x="196113" y="3020"/>
                    <a:pt x="196027" y="2993"/>
                    <a:pt x="195942" y="2966"/>
                  </a:cubicBezTo>
                  <a:lnTo>
                    <a:pt x="194825" y="2626"/>
                  </a:lnTo>
                  <a:cubicBezTo>
                    <a:pt x="194436" y="2504"/>
                    <a:pt x="194072" y="2383"/>
                    <a:pt x="193683" y="2310"/>
                  </a:cubicBezTo>
                  <a:close/>
                  <a:moveTo>
                    <a:pt x="196198" y="3047"/>
                  </a:moveTo>
                  <a:cubicBezTo>
                    <a:pt x="196309" y="3081"/>
                    <a:pt x="196421" y="3115"/>
                    <a:pt x="196532" y="3149"/>
                  </a:cubicBezTo>
                  <a:lnTo>
                    <a:pt x="196532" y="3149"/>
                  </a:lnTo>
                  <a:lnTo>
                    <a:pt x="196198" y="3047"/>
                  </a:lnTo>
                  <a:close/>
                  <a:moveTo>
                    <a:pt x="196532" y="3149"/>
                  </a:moveTo>
                  <a:lnTo>
                    <a:pt x="197205" y="3354"/>
                  </a:lnTo>
                  <a:cubicBezTo>
                    <a:pt x="197213" y="3356"/>
                    <a:pt x="197220" y="3358"/>
                    <a:pt x="197228" y="3360"/>
                  </a:cubicBezTo>
                  <a:lnTo>
                    <a:pt x="197228" y="3360"/>
                  </a:lnTo>
                  <a:cubicBezTo>
                    <a:pt x="196996" y="3288"/>
                    <a:pt x="196764" y="3219"/>
                    <a:pt x="196532" y="3149"/>
                  </a:cubicBezTo>
                  <a:close/>
                  <a:moveTo>
                    <a:pt x="197228" y="3360"/>
                  </a:moveTo>
                  <a:lnTo>
                    <a:pt x="197228" y="3360"/>
                  </a:lnTo>
                  <a:cubicBezTo>
                    <a:pt x="197350" y="3398"/>
                    <a:pt x="197472" y="3437"/>
                    <a:pt x="197593" y="3477"/>
                  </a:cubicBezTo>
                  <a:lnTo>
                    <a:pt x="197593" y="3477"/>
                  </a:lnTo>
                  <a:cubicBezTo>
                    <a:pt x="197473" y="3434"/>
                    <a:pt x="197353" y="3392"/>
                    <a:pt x="197228" y="3360"/>
                  </a:cubicBezTo>
                  <a:close/>
                  <a:moveTo>
                    <a:pt x="197593" y="3477"/>
                  </a:moveTo>
                  <a:lnTo>
                    <a:pt x="197593" y="3477"/>
                  </a:lnTo>
                  <a:cubicBezTo>
                    <a:pt x="197745" y="3533"/>
                    <a:pt x="197897" y="3593"/>
                    <a:pt x="198055" y="3646"/>
                  </a:cubicBezTo>
                  <a:lnTo>
                    <a:pt x="198930" y="3986"/>
                  </a:lnTo>
                  <a:cubicBezTo>
                    <a:pt x="199513" y="4205"/>
                    <a:pt x="200096" y="4423"/>
                    <a:pt x="200655" y="4666"/>
                  </a:cubicBezTo>
                  <a:cubicBezTo>
                    <a:pt x="200971" y="4803"/>
                    <a:pt x="201287" y="4943"/>
                    <a:pt x="201601" y="5085"/>
                  </a:cubicBezTo>
                  <a:lnTo>
                    <a:pt x="201601" y="5085"/>
                  </a:lnTo>
                  <a:lnTo>
                    <a:pt x="200412" y="4545"/>
                  </a:lnTo>
                  <a:lnTo>
                    <a:pt x="198201" y="3694"/>
                  </a:lnTo>
                  <a:cubicBezTo>
                    <a:pt x="197999" y="3616"/>
                    <a:pt x="197796" y="3545"/>
                    <a:pt x="197593" y="3477"/>
                  </a:cubicBezTo>
                  <a:close/>
                  <a:moveTo>
                    <a:pt x="201601" y="5085"/>
                  </a:moveTo>
                  <a:lnTo>
                    <a:pt x="201792" y="5172"/>
                  </a:lnTo>
                  <a:lnTo>
                    <a:pt x="201792" y="5172"/>
                  </a:lnTo>
                  <a:cubicBezTo>
                    <a:pt x="201728" y="5143"/>
                    <a:pt x="201665" y="5114"/>
                    <a:pt x="201601" y="5085"/>
                  </a:cubicBezTo>
                  <a:close/>
                  <a:moveTo>
                    <a:pt x="201792" y="5172"/>
                  </a:moveTo>
                  <a:cubicBezTo>
                    <a:pt x="202347" y="5425"/>
                    <a:pt x="202898" y="5687"/>
                    <a:pt x="203447" y="5957"/>
                  </a:cubicBezTo>
                  <a:lnTo>
                    <a:pt x="203447" y="5957"/>
                  </a:lnTo>
                  <a:cubicBezTo>
                    <a:pt x="203149" y="5808"/>
                    <a:pt x="202850" y="5661"/>
                    <a:pt x="202550" y="5516"/>
                  </a:cubicBezTo>
                  <a:lnTo>
                    <a:pt x="201792" y="5172"/>
                  </a:lnTo>
                  <a:close/>
                  <a:moveTo>
                    <a:pt x="203447" y="5957"/>
                  </a:moveTo>
                  <a:cubicBezTo>
                    <a:pt x="205025" y="6746"/>
                    <a:pt x="206570" y="7594"/>
                    <a:pt x="208082" y="8506"/>
                  </a:cubicBezTo>
                  <a:lnTo>
                    <a:pt x="208082" y="8506"/>
                  </a:lnTo>
                  <a:cubicBezTo>
                    <a:pt x="207745" y="8301"/>
                    <a:pt x="207407" y="8098"/>
                    <a:pt x="207068" y="7897"/>
                  </a:cubicBezTo>
                  <a:cubicBezTo>
                    <a:pt x="205877" y="7204"/>
                    <a:pt x="204670" y="6559"/>
                    <a:pt x="203447" y="5957"/>
                  </a:cubicBezTo>
                  <a:close/>
                  <a:moveTo>
                    <a:pt x="208082" y="8506"/>
                  </a:moveTo>
                  <a:cubicBezTo>
                    <a:pt x="208378" y="8686"/>
                    <a:pt x="208674" y="8868"/>
                    <a:pt x="208969" y="9051"/>
                  </a:cubicBezTo>
                  <a:lnTo>
                    <a:pt x="208969" y="9051"/>
                  </a:lnTo>
                  <a:cubicBezTo>
                    <a:pt x="208675" y="8867"/>
                    <a:pt x="208379" y="8685"/>
                    <a:pt x="208082" y="8506"/>
                  </a:cubicBezTo>
                  <a:close/>
                  <a:moveTo>
                    <a:pt x="274827" y="94613"/>
                  </a:moveTo>
                  <a:cubicBezTo>
                    <a:pt x="274825" y="94672"/>
                    <a:pt x="274822" y="94731"/>
                    <a:pt x="274819" y="94790"/>
                  </a:cubicBezTo>
                  <a:lnTo>
                    <a:pt x="274827" y="94613"/>
                  </a:lnTo>
                  <a:close/>
                  <a:moveTo>
                    <a:pt x="182036" y="164515"/>
                  </a:moveTo>
                  <a:cubicBezTo>
                    <a:pt x="182009" y="164557"/>
                    <a:pt x="182151" y="164591"/>
                    <a:pt x="182606" y="164606"/>
                  </a:cubicBezTo>
                  <a:cubicBezTo>
                    <a:pt x="182112" y="164589"/>
                    <a:pt x="181975" y="164562"/>
                    <a:pt x="182036" y="164515"/>
                  </a:cubicBezTo>
                  <a:close/>
                  <a:moveTo>
                    <a:pt x="171889" y="1"/>
                  </a:moveTo>
                  <a:cubicBezTo>
                    <a:pt x="169431" y="1"/>
                    <a:pt x="166985" y="62"/>
                    <a:pt x="164556" y="148"/>
                  </a:cubicBezTo>
                  <a:cubicBezTo>
                    <a:pt x="156370" y="512"/>
                    <a:pt x="148378" y="1314"/>
                    <a:pt x="140483" y="1872"/>
                  </a:cubicBezTo>
                  <a:cubicBezTo>
                    <a:pt x="132321" y="2456"/>
                    <a:pt x="124183" y="3379"/>
                    <a:pt x="116020" y="4666"/>
                  </a:cubicBezTo>
                  <a:lnTo>
                    <a:pt x="112960" y="5128"/>
                  </a:lnTo>
                  <a:cubicBezTo>
                    <a:pt x="111964" y="5298"/>
                    <a:pt x="110943" y="5516"/>
                    <a:pt x="109923" y="5686"/>
                  </a:cubicBezTo>
                  <a:lnTo>
                    <a:pt x="106887" y="6269"/>
                  </a:lnTo>
                  <a:lnTo>
                    <a:pt x="105380" y="6537"/>
                  </a:lnTo>
                  <a:lnTo>
                    <a:pt x="103850" y="6877"/>
                  </a:lnTo>
                  <a:cubicBezTo>
                    <a:pt x="101834" y="7314"/>
                    <a:pt x="99817" y="7727"/>
                    <a:pt x="97777" y="8188"/>
                  </a:cubicBezTo>
                  <a:lnTo>
                    <a:pt x="91704" y="9719"/>
                  </a:lnTo>
                  <a:cubicBezTo>
                    <a:pt x="90878" y="9913"/>
                    <a:pt x="90052" y="10180"/>
                    <a:pt x="89226" y="10423"/>
                  </a:cubicBezTo>
                  <a:lnTo>
                    <a:pt x="86797" y="11128"/>
                  </a:lnTo>
                  <a:lnTo>
                    <a:pt x="84416" y="11857"/>
                  </a:lnTo>
                  <a:cubicBezTo>
                    <a:pt x="83615" y="12099"/>
                    <a:pt x="82861" y="12391"/>
                    <a:pt x="82108" y="12634"/>
                  </a:cubicBezTo>
                  <a:lnTo>
                    <a:pt x="77614" y="14213"/>
                  </a:lnTo>
                  <a:cubicBezTo>
                    <a:pt x="76157" y="14747"/>
                    <a:pt x="74748" y="15355"/>
                    <a:pt x="73363" y="15889"/>
                  </a:cubicBezTo>
                  <a:lnTo>
                    <a:pt x="71323" y="16739"/>
                  </a:lnTo>
                  <a:lnTo>
                    <a:pt x="70327" y="17152"/>
                  </a:lnTo>
                  <a:lnTo>
                    <a:pt x="69331" y="17590"/>
                  </a:lnTo>
                  <a:lnTo>
                    <a:pt x="65517" y="19363"/>
                  </a:lnTo>
                  <a:lnTo>
                    <a:pt x="63671" y="20213"/>
                  </a:lnTo>
                  <a:lnTo>
                    <a:pt x="61922" y="21136"/>
                  </a:lnTo>
                  <a:lnTo>
                    <a:pt x="58521" y="22910"/>
                  </a:lnTo>
                  <a:lnTo>
                    <a:pt x="62772" y="21088"/>
                  </a:lnTo>
                  <a:lnTo>
                    <a:pt x="63841" y="20650"/>
                  </a:lnTo>
                  <a:lnTo>
                    <a:pt x="64909" y="20213"/>
                  </a:lnTo>
                  <a:lnTo>
                    <a:pt x="67072" y="19387"/>
                  </a:lnTo>
                  <a:lnTo>
                    <a:pt x="69234" y="18561"/>
                  </a:lnTo>
                  <a:cubicBezTo>
                    <a:pt x="69962" y="18270"/>
                    <a:pt x="70691" y="17978"/>
                    <a:pt x="71420" y="17735"/>
                  </a:cubicBezTo>
                  <a:lnTo>
                    <a:pt x="75817" y="16229"/>
                  </a:lnTo>
                  <a:cubicBezTo>
                    <a:pt x="76545" y="15962"/>
                    <a:pt x="77274" y="15695"/>
                    <a:pt x="78027" y="15476"/>
                  </a:cubicBezTo>
                  <a:lnTo>
                    <a:pt x="80238" y="14796"/>
                  </a:lnTo>
                  <a:cubicBezTo>
                    <a:pt x="81720" y="14334"/>
                    <a:pt x="83202" y="13873"/>
                    <a:pt x="84708" y="13411"/>
                  </a:cubicBezTo>
                  <a:lnTo>
                    <a:pt x="89202" y="12172"/>
                  </a:lnTo>
                  <a:lnTo>
                    <a:pt x="91461" y="11565"/>
                  </a:lnTo>
                  <a:lnTo>
                    <a:pt x="93744" y="11031"/>
                  </a:lnTo>
                  <a:lnTo>
                    <a:pt x="98287" y="9913"/>
                  </a:lnTo>
                  <a:cubicBezTo>
                    <a:pt x="99817" y="9597"/>
                    <a:pt x="101372" y="9282"/>
                    <a:pt x="102878" y="8942"/>
                  </a:cubicBezTo>
                  <a:lnTo>
                    <a:pt x="105186" y="8480"/>
                  </a:lnTo>
                  <a:cubicBezTo>
                    <a:pt x="105963" y="8310"/>
                    <a:pt x="106716" y="8188"/>
                    <a:pt x="107494" y="8043"/>
                  </a:cubicBezTo>
                  <a:lnTo>
                    <a:pt x="112134" y="7217"/>
                  </a:lnTo>
                  <a:cubicBezTo>
                    <a:pt x="118328" y="6197"/>
                    <a:pt x="124547" y="5322"/>
                    <a:pt x="130839" y="4715"/>
                  </a:cubicBezTo>
                  <a:lnTo>
                    <a:pt x="133195" y="4472"/>
                  </a:lnTo>
                  <a:lnTo>
                    <a:pt x="134361" y="4350"/>
                  </a:lnTo>
                  <a:lnTo>
                    <a:pt x="135551" y="4277"/>
                  </a:lnTo>
                  <a:lnTo>
                    <a:pt x="140264" y="3913"/>
                  </a:lnTo>
                  <a:lnTo>
                    <a:pt x="141454" y="3816"/>
                  </a:lnTo>
                  <a:lnTo>
                    <a:pt x="142596" y="3743"/>
                  </a:lnTo>
                  <a:lnTo>
                    <a:pt x="144928" y="3573"/>
                  </a:lnTo>
                  <a:lnTo>
                    <a:pt x="149568" y="3209"/>
                  </a:lnTo>
                  <a:cubicBezTo>
                    <a:pt x="155811" y="2747"/>
                    <a:pt x="162151" y="2261"/>
                    <a:pt x="168589" y="2140"/>
                  </a:cubicBezTo>
                  <a:lnTo>
                    <a:pt x="171018" y="2115"/>
                  </a:lnTo>
                  <a:cubicBezTo>
                    <a:pt x="171419" y="2103"/>
                    <a:pt x="171820" y="2097"/>
                    <a:pt x="172224" y="2097"/>
                  </a:cubicBezTo>
                  <a:cubicBezTo>
                    <a:pt x="172628" y="2097"/>
                    <a:pt x="173034" y="2103"/>
                    <a:pt x="173447" y="2115"/>
                  </a:cubicBezTo>
                  <a:lnTo>
                    <a:pt x="175877" y="2164"/>
                  </a:lnTo>
                  <a:cubicBezTo>
                    <a:pt x="176678" y="2188"/>
                    <a:pt x="177504" y="2237"/>
                    <a:pt x="178330" y="2261"/>
                  </a:cubicBezTo>
                  <a:lnTo>
                    <a:pt x="179545" y="2334"/>
                  </a:lnTo>
                  <a:cubicBezTo>
                    <a:pt x="179958" y="2358"/>
                    <a:pt x="180346" y="2407"/>
                    <a:pt x="180759" y="2431"/>
                  </a:cubicBezTo>
                  <a:lnTo>
                    <a:pt x="183237" y="2650"/>
                  </a:lnTo>
                  <a:lnTo>
                    <a:pt x="185691" y="2941"/>
                  </a:lnTo>
                  <a:cubicBezTo>
                    <a:pt x="186104" y="2990"/>
                    <a:pt x="186517" y="3039"/>
                    <a:pt x="186930" y="3111"/>
                  </a:cubicBezTo>
                  <a:lnTo>
                    <a:pt x="188168" y="3330"/>
                  </a:lnTo>
                  <a:lnTo>
                    <a:pt x="189407" y="3549"/>
                  </a:lnTo>
                  <a:cubicBezTo>
                    <a:pt x="189820" y="3622"/>
                    <a:pt x="190233" y="3694"/>
                    <a:pt x="190646" y="3792"/>
                  </a:cubicBezTo>
                  <a:lnTo>
                    <a:pt x="193124" y="4350"/>
                  </a:lnTo>
                  <a:cubicBezTo>
                    <a:pt x="193537" y="4447"/>
                    <a:pt x="193950" y="4569"/>
                    <a:pt x="194363" y="4690"/>
                  </a:cubicBezTo>
                  <a:lnTo>
                    <a:pt x="195602" y="5079"/>
                  </a:lnTo>
                  <a:lnTo>
                    <a:pt x="196841" y="5443"/>
                  </a:lnTo>
                  <a:lnTo>
                    <a:pt x="198055" y="5905"/>
                  </a:lnTo>
                  <a:cubicBezTo>
                    <a:pt x="201238" y="7144"/>
                    <a:pt x="204299" y="8650"/>
                    <a:pt x="207189" y="10448"/>
                  </a:cubicBezTo>
                  <a:cubicBezTo>
                    <a:pt x="212898" y="13921"/>
                    <a:pt x="217975" y="17954"/>
                    <a:pt x="222955" y="21865"/>
                  </a:cubicBezTo>
                  <a:cubicBezTo>
                    <a:pt x="225433" y="23808"/>
                    <a:pt x="227911" y="25752"/>
                    <a:pt x="230388" y="27574"/>
                  </a:cubicBezTo>
                  <a:cubicBezTo>
                    <a:pt x="231020" y="28035"/>
                    <a:pt x="231627" y="28472"/>
                    <a:pt x="232259" y="28910"/>
                  </a:cubicBezTo>
                  <a:lnTo>
                    <a:pt x="233206" y="29566"/>
                  </a:lnTo>
                  <a:lnTo>
                    <a:pt x="234154" y="30173"/>
                  </a:lnTo>
                  <a:cubicBezTo>
                    <a:pt x="235368" y="30999"/>
                    <a:pt x="236753" y="31849"/>
                    <a:pt x="238065" y="32675"/>
                  </a:cubicBezTo>
                  <a:cubicBezTo>
                    <a:pt x="240761" y="34351"/>
                    <a:pt x="243482" y="36027"/>
                    <a:pt x="246178" y="37752"/>
                  </a:cubicBezTo>
                  <a:cubicBezTo>
                    <a:pt x="248875" y="39477"/>
                    <a:pt x="251571" y="41250"/>
                    <a:pt x="254243" y="43145"/>
                  </a:cubicBezTo>
                  <a:cubicBezTo>
                    <a:pt x="256891" y="45040"/>
                    <a:pt x="259491" y="47032"/>
                    <a:pt x="262017" y="49194"/>
                  </a:cubicBezTo>
                  <a:cubicBezTo>
                    <a:pt x="264543" y="51356"/>
                    <a:pt x="266924" y="53712"/>
                    <a:pt x="269135" y="56214"/>
                  </a:cubicBezTo>
                  <a:lnTo>
                    <a:pt x="269961" y="57161"/>
                  </a:lnTo>
                  <a:cubicBezTo>
                    <a:pt x="270228" y="57477"/>
                    <a:pt x="270495" y="57817"/>
                    <a:pt x="270762" y="58133"/>
                  </a:cubicBezTo>
                  <a:lnTo>
                    <a:pt x="272317" y="60125"/>
                  </a:lnTo>
                  <a:lnTo>
                    <a:pt x="273774" y="62239"/>
                  </a:lnTo>
                  <a:cubicBezTo>
                    <a:pt x="274017" y="62579"/>
                    <a:pt x="274236" y="62943"/>
                    <a:pt x="274455" y="63307"/>
                  </a:cubicBezTo>
                  <a:lnTo>
                    <a:pt x="275111" y="64401"/>
                  </a:lnTo>
                  <a:cubicBezTo>
                    <a:pt x="276811" y="67340"/>
                    <a:pt x="278269" y="70401"/>
                    <a:pt x="279410" y="73607"/>
                  </a:cubicBezTo>
                  <a:cubicBezTo>
                    <a:pt x="280528" y="76790"/>
                    <a:pt x="281354" y="80069"/>
                    <a:pt x="281864" y="83397"/>
                  </a:cubicBezTo>
                  <a:lnTo>
                    <a:pt x="282082" y="84636"/>
                  </a:lnTo>
                  <a:cubicBezTo>
                    <a:pt x="282155" y="85049"/>
                    <a:pt x="282180" y="85462"/>
                    <a:pt x="282228" y="85875"/>
                  </a:cubicBezTo>
                  <a:lnTo>
                    <a:pt x="282350" y="87138"/>
                  </a:lnTo>
                  <a:cubicBezTo>
                    <a:pt x="282398" y="87551"/>
                    <a:pt x="282447" y="87964"/>
                    <a:pt x="282471" y="88377"/>
                  </a:cubicBezTo>
                  <a:lnTo>
                    <a:pt x="282617" y="90879"/>
                  </a:lnTo>
                  <a:lnTo>
                    <a:pt x="282641" y="93381"/>
                  </a:lnTo>
                  <a:cubicBezTo>
                    <a:pt x="282593" y="100037"/>
                    <a:pt x="281524" y="106620"/>
                    <a:pt x="279459" y="112961"/>
                  </a:cubicBezTo>
                  <a:lnTo>
                    <a:pt x="279094" y="114127"/>
                  </a:lnTo>
                  <a:cubicBezTo>
                    <a:pt x="278973" y="114515"/>
                    <a:pt x="278803" y="114904"/>
                    <a:pt x="278657" y="115293"/>
                  </a:cubicBezTo>
                  <a:lnTo>
                    <a:pt x="278220" y="116459"/>
                  </a:lnTo>
                  <a:cubicBezTo>
                    <a:pt x="278074" y="116847"/>
                    <a:pt x="277928" y="117236"/>
                    <a:pt x="277758" y="117600"/>
                  </a:cubicBezTo>
                  <a:lnTo>
                    <a:pt x="276787" y="119884"/>
                  </a:lnTo>
                  <a:lnTo>
                    <a:pt x="275718" y="122094"/>
                  </a:lnTo>
                  <a:cubicBezTo>
                    <a:pt x="274236" y="125058"/>
                    <a:pt x="272536" y="127876"/>
                    <a:pt x="270616" y="130572"/>
                  </a:cubicBezTo>
                  <a:cubicBezTo>
                    <a:pt x="277224" y="121171"/>
                    <a:pt x="281208" y="110191"/>
                    <a:pt x="282204" y="98774"/>
                  </a:cubicBezTo>
                  <a:cubicBezTo>
                    <a:pt x="282447" y="95835"/>
                    <a:pt x="282495" y="92895"/>
                    <a:pt x="282350" y="89980"/>
                  </a:cubicBezTo>
                  <a:cubicBezTo>
                    <a:pt x="282180" y="87017"/>
                    <a:pt x="281815" y="84077"/>
                    <a:pt x="281208" y="81162"/>
                  </a:cubicBezTo>
                  <a:cubicBezTo>
                    <a:pt x="280601" y="78247"/>
                    <a:pt x="279775" y="75381"/>
                    <a:pt x="278706" y="72587"/>
                  </a:cubicBezTo>
                  <a:cubicBezTo>
                    <a:pt x="277637" y="69769"/>
                    <a:pt x="276325" y="67073"/>
                    <a:pt x="274770" y="64498"/>
                  </a:cubicBezTo>
                  <a:cubicBezTo>
                    <a:pt x="274357" y="63842"/>
                    <a:pt x="273993" y="63186"/>
                    <a:pt x="273580" y="62579"/>
                  </a:cubicBezTo>
                  <a:lnTo>
                    <a:pt x="272293" y="60708"/>
                  </a:lnTo>
                  <a:cubicBezTo>
                    <a:pt x="272171" y="60562"/>
                    <a:pt x="272074" y="60417"/>
                    <a:pt x="271953" y="60271"/>
                  </a:cubicBezTo>
                  <a:lnTo>
                    <a:pt x="271612" y="59809"/>
                  </a:lnTo>
                  <a:lnTo>
                    <a:pt x="270932" y="58935"/>
                  </a:lnTo>
                  <a:lnTo>
                    <a:pt x="270228" y="58060"/>
                  </a:lnTo>
                  <a:cubicBezTo>
                    <a:pt x="270009" y="57769"/>
                    <a:pt x="269742" y="57502"/>
                    <a:pt x="269523" y="57210"/>
                  </a:cubicBezTo>
                  <a:cubicBezTo>
                    <a:pt x="267604" y="54951"/>
                    <a:pt x="265539" y="52837"/>
                    <a:pt x="263353" y="50845"/>
                  </a:cubicBezTo>
                  <a:cubicBezTo>
                    <a:pt x="259005" y="46910"/>
                    <a:pt x="254341" y="43534"/>
                    <a:pt x="249652" y="40424"/>
                  </a:cubicBezTo>
                  <a:cubicBezTo>
                    <a:pt x="244964" y="37339"/>
                    <a:pt x="240251" y="34448"/>
                    <a:pt x="235708" y="31558"/>
                  </a:cubicBezTo>
                  <a:cubicBezTo>
                    <a:pt x="231312" y="28764"/>
                    <a:pt x="227230" y="25533"/>
                    <a:pt x="223125" y="22254"/>
                  </a:cubicBezTo>
                  <a:cubicBezTo>
                    <a:pt x="220186" y="19922"/>
                    <a:pt x="217222" y="17565"/>
                    <a:pt x="214161" y="15330"/>
                  </a:cubicBezTo>
                  <a:cubicBezTo>
                    <a:pt x="211076" y="13023"/>
                    <a:pt x="207845" y="10933"/>
                    <a:pt x="204469" y="9039"/>
                  </a:cubicBezTo>
                  <a:lnTo>
                    <a:pt x="203181" y="8359"/>
                  </a:lnTo>
                  <a:cubicBezTo>
                    <a:pt x="202744" y="8140"/>
                    <a:pt x="202307" y="7897"/>
                    <a:pt x="201869" y="7703"/>
                  </a:cubicBezTo>
                  <a:lnTo>
                    <a:pt x="200509" y="7095"/>
                  </a:lnTo>
                  <a:cubicBezTo>
                    <a:pt x="200072" y="6901"/>
                    <a:pt x="199634" y="6658"/>
                    <a:pt x="199149" y="6488"/>
                  </a:cubicBezTo>
                  <a:lnTo>
                    <a:pt x="197764" y="5954"/>
                  </a:lnTo>
                  <a:cubicBezTo>
                    <a:pt x="197278" y="5784"/>
                    <a:pt x="196817" y="5589"/>
                    <a:pt x="196355" y="5468"/>
                  </a:cubicBezTo>
                  <a:lnTo>
                    <a:pt x="193513" y="4593"/>
                  </a:lnTo>
                  <a:cubicBezTo>
                    <a:pt x="189796" y="3670"/>
                    <a:pt x="186031" y="3014"/>
                    <a:pt x="182217" y="2698"/>
                  </a:cubicBezTo>
                  <a:cubicBezTo>
                    <a:pt x="178826" y="2386"/>
                    <a:pt x="175435" y="2258"/>
                    <a:pt x="172044" y="2258"/>
                  </a:cubicBezTo>
                  <a:cubicBezTo>
                    <a:pt x="171743" y="2258"/>
                    <a:pt x="171441" y="2259"/>
                    <a:pt x="171140" y="2261"/>
                  </a:cubicBezTo>
                  <a:cubicBezTo>
                    <a:pt x="167496" y="2285"/>
                    <a:pt x="163876" y="2480"/>
                    <a:pt x="160305" y="2674"/>
                  </a:cubicBezTo>
                  <a:cubicBezTo>
                    <a:pt x="156734" y="2868"/>
                    <a:pt x="153212" y="3184"/>
                    <a:pt x="149738" y="3476"/>
                  </a:cubicBezTo>
                  <a:lnTo>
                    <a:pt x="139341" y="4326"/>
                  </a:lnTo>
                  <a:lnTo>
                    <a:pt x="134094" y="4763"/>
                  </a:lnTo>
                  <a:lnTo>
                    <a:pt x="128847" y="5322"/>
                  </a:lnTo>
                  <a:cubicBezTo>
                    <a:pt x="127122" y="5492"/>
                    <a:pt x="125373" y="5735"/>
                    <a:pt x="123648" y="5954"/>
                  </a:cubicBezTo>
                  <a:cubicBezTo>
                    <a:pt x="121923" y="6197"/>
                    <a:pt x="120199" y="6391"/>
                    <a:pt x="118474" y="6682"/>
                  </a:cubicBezTo>
                  <a:lnTo>
                    <a:pt x="113300" y="7508"/>
                  </a:lnTo>
                  <a:cubicBezTo>
                    <a:pt x="111599" y="7824"/>
                    <a:pt x="109899" y="8164"/>
                    <a:pt x="108174" y="8456"/>
                  </a:cubicBezTo>
                  <a:lnTo>
                    <a:pt x="105623" y="8942"/>
                  </a:lnTo>
                  <a:lnTo>
                    <a:pt x="103073" y="9500"/>
                  </a:lnTo>
                  <a:lnTo>
                    <a:pt x="100546" y="10059"/>
                  </a:lnTo>
                  <a:cubicBezTo>
                    <a:pt x="99696" y="10253"/>
                    <a:pt x="98846" y="10399"/>
                    <a:pt x="97996" y="10618"/>
                  </a:cubicBezTo>
                  <a:lnTo>
                    <a:pt x="92967" y="11881"/>
                  </a:lnTo>
                  <a:lnTo>
                    <a:pt x="91704" y="12172"/>
                  </a:lnTo>
                  <a:lnTo>
                    <a:pt x="90441" y="12537"/>
                  </a:lnTo>
                  <a:lnTo>
                    <a:pt x="87963" y="13241"/>
                  </a:lnTo>
                  <a:cubicBezTo>
                    <a:pt x="84611" y="14116"/>
                    <a:pt x="81331" y="15233"/>
                    <a:pt x="78027" y="16253"/>
                  </a:cubicBezTo>
                  <a:cubicBezTo>
                    <a:pt x="76400" y="16812"/>
                    <a:pt x="74772" y="17395"/>
                    <a:pt x="73120" y="17978"/>
                  </a:cubicBezTo>
                  <a:cubicBezTo>
                    <a:pt x="72343" y="18270"/>
                    <a:pt x="71517" y="18537"/>
                    <a:pt x="70691" y="18828"/>
                  </a:cubicBezTo>
                  <a:lnTo>
                    <a:pt x="68262" y="19776"/>
                  </a:lnTo>
                  <a:lnTo>
                    <a:pt x="65833" y="20723"/>
                  </a:lnTo>
                  <a:cubicBezTo>
                    <a:pt x="65055" y="21063"/>
                    <a:pt x="64229" y="21355"/>
                    <a:pt x="63452" y="21719"/>
                  </a:cubicBezTo>
                  <a:lnTo>
                    <a:pt x="58666" y="23784"/>
                  </a:lnTo>
                  <a:lnTo>
                    <a:pt x="57646" y="24221"/>
                  </a:lnTo>
                  <a:cubicBezTo>
                    <a:pt x="57306" y="24367"/>
                    <a:pt x="56966" y="24537"/>
                    <a:pt x="56626" y="24707"/>
                  </a:cubicBezTo>
                  <a:lnTo>
                    <a:pt x="54585" y="25679"/>
                  </a:lnTo>
                  <a:lnTo>
                    <a:pt x="52520" y="26651"/>
                  </a:lnTo>
                  <a:lnTo>
                    <a:pt x="51500" y="27136"/>
                  </a:lnTo>
                  <a:cubicBezTo>
                    <a:pt x="51160" y="27282"/>
                    <a:pt x="50820" y="27452"/>
                    <a:pt x="50480" y="27622"/>
                  </a:cubicBezTo>
                  <a:lnTo>
                    <a:pt x="45791" y="30732"/>
                  </a:lnTo>
                  <a:cubicBezTo>
                    <a:pt x="45427" y="30975"/>
                    <a:pt x="45063" y="31217"/>
                    <a:pt x="44698" y="31460"/>
                  </a:cubicBezTo>
                  <a:lnTo>
                    <a:pt x="43678" y="32213"/>
                  </a:lnTo>
                  <a:lnTo>
                    <a:pt x="41710" y="33671"/>
                  </a:lnTo>
                  <a:lnTo>
                    <a:pt x="39961" y="35031"/>
                  </a:lnTo>
                  <a:lnTo>
                    <a:pt x="39160" y="35687"/>
                  </a:lnTo>
                  <a:cubicBezTo>
                    <a:pt x="38892" y="35882"/>
                    <a:pt x="38650" y="36124"/>
                    <a:pt x="38382" y="36343"/>
                  </a:cubicBezTo>
                  <a:cubicBezTo>
                    <a:pt x="37411" y="37218"/>
                    <a:pt x="36560" y="37995"/>
                    <a:pt x="35880" y="38699"/>
                  </a:cubicBezTo>
                  <a:cubicBezTo>
                    <a:pt x="34520" y="40084"/>
                    <a:pt x="33791" y="41056"/>
                    <a:pt x="34034" y="41396"/>
                  </a:cubicBezTo>
                  <a:cubicBezTo>
                    <a:pt x="34094" y="41474"/>
                    <a:pt x="34212" y="41515"/>
                    <a:pt x="34392" y="41515"/>
                  </a:cubicBezTo>
                  <a:cubicBezTo>
                    <a:pt x="34934" y="41515"/>
                    <a:pt x="36041" y="41142"/>
                    <a:pt x="37848" y="40303"/>
                  </a:cubicBezTo>
                  <a:cubicBezTo>
                    <a:pt x="38455" y="40011"/>
                    <a:pt x="39135" y="39671"/>
                    <a:pt x="39913" y="39282"/>
                  </a:cubicBezTo>
                  <a:cubicBezTo>
                    <a:pt x="40301" y="39112"/>
                    <a:pt x="40690" y="38894"/>
                    <a:pt x="41127" y="38675"/>
                  </a:cubicBezTo>
                  <a:lnTo>
                    <a:pt x="42488" y="38019"/>
                  </a:lnTo>
                  <a:cubicBezTo>
                    <a:pt x="43435" y="37558"/>
                    <a:pt x="44480" y="37023"/>
                    <a:pt x="45597" y="36440"/>
                  </a:cubicBezTo>
                  <a:lnTo>
                    <a:pt x="47370" y="35541"/>
                  </a:lnTo>
                  <a:lnTo>
                    <a:pt x="49338" y="34618"/>
                  </a:lnTo>
                  <a:lnTo>
                    <a:pt x="51500" y="33404"/>
                  </a:lnTo>
                  <a:lnTo>
                    <a:pt x="52715" y="32748"/>
                  </a:lnTo>
                  <a:cubicBezTo>
                    <a:pt x="53152" y="32529"/>
                    <a:pt x="53565" y="32286"/>
                    <a:pt x="54002" y="32068"/>
                  </a:cubicBezTo>
                  <a:lnTo>
                    <a:pt x="59274" y="29444"/>
                  </a:lnTo>
                  <a:lnTo>
                    <a:pt x="59881" y="29128"/>
                  </a:lnTo>
                  <a:lnTo>
                    <a:pt x="60488" y="28861"/>
                  </a:lnTo>
                  <a:lnTo>
                    <a:pt x="61654" y="28351"/>
                  </a:lnTo>
                  <a:lnTo>
                    <a:pt x="63598" y="27452"/>
                  </a:lnTo>
                  <a:lnTo>
                    <a:pt x="65395" y="26651"/>
                  </a:lnTo>
                  <a:cubicBezTo>
                    <a:pt x="65757" y="26575"/>
                    <a:pt x="66038" y="26542"/>
                    <a:pt x="66253" y="26542"/>
                  </a:cubicBezTo>
                  <a:cubicBezTo>
                    <a:pt x="66730" y="26542"/>
                    <a:pt x="66871" y="26707"/>
                    <a:pt x="66804" y="26942"/>
                  </a:cubicBezTo>
                  <a:cubicBezTo>
                    <a:pt x="66707" y="27258"/>
                    <a:pt x="66197" y="27817"/>
                    <a:pt x="65687" y="28375"/>
                  </a:cubicBezTo>
                  <a:cubicBezTo>
                    <a:pt x="83323" y="20820"/>
                    <a:pt x="102077" y="15986"/>
                    <a:pt x="121098" y="13241"/>
                  </a:cubicBezTo>
                  <a:lnTo>
                    <a:pt x="128239" y="12318"/>
                  </a:lnTo>
                  <a:cubicBezTo>
                    <a:pt x="130644" y="12075"/>
                    <a:pt x="133025" y="11808"/>
                    <a:pt x="135430" y="11565"/>
                  </a:cubicBezTo>
                  <a:lnTo>
                    <a:pt x="149908" y="10448"/>
                  </a:lnTo>
                  <a:cubicBezTo>
                    <a:pt x="154742" y="10059"/>
                    <a:pt x="159552" y="9695"/>
                    <a:pt x="164338" y="9476"/>
                  </a:cubicBezTo>
                  <a:cubicBezTo>
                    <a:pt x="166718" y="9354"/>
                    <a:pt x="169093" y="9294"/>
                    <a:pt x="171468" y="9294"/>
                  </a:cubicBezTo>
                  <a:cubicBezTo>
                    <a:pt x="173842" y="9294"/>
                    <a:pt x="176217" y="9354"/>
                    <a:pt x="178597" y="9476"/>
                  </a:cubicBezTo>
                  <a:cubicBezTo>
                    <a:pt x="179326" y="9500"/>
                    <a:pt x="180055" y="9573"/>
                    <a:pt x="180784" y="9646"/>
                  </a:cubicBezTo>
                  <a:lnTo>
                    <a:pt x="181877" y="9719"/>
                  </a:lnTo>
                  <a:cubicBezTo>
                    <a:pt x="182241" y="9743"/>
                    <a:pt x="182606" y="9767"/>
                    <a:pt x="182970" y="9840"/>
                  </a:cubicBezTo>
                  <a:lnTo>
                    <a:pt x="185132" y="10108"/>
                  </a:lnTo>
                  <a:lnTo>
                    <a:pt x="185666" y="10156"/>
                  </a:lnTo>
                  <a:cubicBezTo>
                    <a:pt x="185861" y="10180"/>
                    <a:pt x="186031" y="10229"/>
                    <a:pt x="186201" y="10253"/>
                  </a:cubicBezTo>
                  <a:lnTo>
                    <a:pt x="187270" y="10448"/>
                  </a:lnTo>
                  <a:lnTo>
                    <a:pt x="188339" y="10618"/>
                  </a:lnTo>
                  <a:cubicBezTo>
                    <a:pt x="188509" y="10666"/>
                    <a:pt x="188703" y="10691"/>
                    <a:pt x="188873" y="10715"/>
                  </a:cubicBezTo>
                  <a:lnTo>
                    <a:pt x="189407" y="10836"/>
                  </a:lnTo>
                  <a:lnTo>
                    <a:pt x="191472" y="11322"/>
                  </a:lnTo>
                  <a:cubicBezTo>
                    <a:pt x="191837" y="11419"/>
                    <a:pt x="192152" y="11541"/>
                    <a:pt x="192493" y="11638"/>
                  </a:cubicBezTo>
                  <a:lnTo>
                    <a:pt x="193513" y="11929"/>
                  </a:lnTo>
                  <a:lnTo>
                    <a:pt x="194533" y="12245"/>
                  </a:lnTo>
                  <a:cubicBezTo>
                    <a:pt x="194849" y="12367"/>
                    <a:pt x="195165" y="12488"/>
                    <a:pt x="195505" y="12610"/>
                  </a:cubicBezTo>
                  <a:cubicBezTo>
                    <a:pt x="196817" y="13071"/>
                    <a:pt x="198080" y="13678"/>
                    <a:pt x="199367" y="14286"/>
                  </a:cubicBezTo>
                  <a:lnTo>
                    <a:pt x="201262" y="15282"/>
                  </a:lnTo>
                  <a:cubicBezTo>
                    <a:pt x="201894" y="15622"/>
                    <a:pt x="202501" y="16011"/>
                    <a:pt x="203133" y="16351"/>
                  </a:cubicBezTo>
                  <a:cubicBezTo>
                    <a:pt x="205610" y="17832"/>
                    <a:pt x="208015" y="19460"/>
                    <a:pt x="210396" y="21209"/>
                  </a:cubicBezTo>
                  <a:cubicBezTo>
                    <a:pt x="215157" y="24707"/>
                    <a:pt x="219773" y="28545"/>
                    <a:pt x="224655" y="32238"/>
                  </a:cubicBezTo>
                  <a:cubicBezTo>
                    <a:pt x="225870" y="33137"/>
                    <a:pt x="227109" y="34060"/>
                    <a:pt x="228396" y="34934"/>
                  </a:cubicBezTo>
                  <a:lnTo>
                    <a:pt x="229344" y="35614"/>
                  </a:lnTo>
                  <a:lnTo>
                    <a:pt x="230316" y="36270"/>
                  </a:lnTo>
                  <a:cubicBezTo>
                    <a:pt x="230971" y="36683"/>
                    <a:pt x="231627" y="37145"/>
                    <a:pt x="232259" y="37533"/>
                  </a:cubicBezTo>
                  <a:lnTo>
                    <a:pt x="239838" y="42295"/>
                  </a:lnTo>
                  <a:cubicBezTo>
                    <a:pt x="242365" y="43898"/>
                    <a:pt x="244818" y="45477"/>
                    <a:pt x="247223" y="47129"/>
                  </a:cubicBezTo>
                  <a:cubicBezTo>
                    <a:pt x="248438" y="47955"/>
                    <a:pt x="249652" y="48781"/>
                    <a:pt x="250794" y="49631"/>
                  </a:cubicBezTo>
                  <a:cubicBezTo>
                    <a:pt x="251960" y="50505"/>
                    <a:pt x="253102" y="51356"/>
                    <a:pt x="254219" y="52254"/>
                  </a:cubicBezTo>
                  <a:cubicBezTo>
                    <a:pt x="258713" y="55825"/>
                    <a:pt x="262746" y="59761"/>
                    <a:pt x="266025" y="64158"/>
                  </a:cubicBezTo>
                  <a:cubicBezTo>
                    <a:pt x="267629" y="66344"/>
                    <a:pt x="269037" y="68676"/>
                    <a:pt x="270228" y="71105"/>
                  </a:cubicBezTo>
                  <a:cubicBezTo>
                    <a:pt x="271370" y="73559"/>
                    <a:pt x="272341" y="76109"/>
                    <a:pt x="273070" y="78709"/>
                  </a:cubicBezTo>
                  <a:cubicBezTo>
                    <a:pt x="274386" y="83525"/>
                    <a:pt x="274985" y="88486"/>
                    <a:pt x="274868" y="93457"/>
                  </a:cubicBezTo>
                  <a:lnTo>
                    <a:pt x="274868" y="93457"/>
                  </a:lnTo>
                  <a:lnTo>
                    <a:pt x="274868" y="91170"/>
                  </a:lnTo>
                  <a:lnTo>
                    <a:pt x="274843" y="90660"/>
                  </a:lnTo>
                  <a:lnTo>
                    <a:pt x="274746" y="88571"/>
                  </a:lnTo>
                  <a:lnTo>
                    <a:pt x="274528" y="86531"/>
                  </a:lnTo>
                  <a:cubicBezTo>
                    <a:pt x="274212" y="83786"/>
                    <a:pt x="273677" y="81089"/>
                    <a:pt x="272924" y="78417"/>
                  </a:cubicBezTo>
                  <a:cubicBezTo>
                    <a:pt x="272147" y="75794"/>
                    <a:pt x="271151" y="73243"/>
                    <a:pt x="269936" y="70789"/>
                  </a:cubicBezTo>
                  <a:lnTo>
                    <a:pt x="269013" y="68967"/>
                  </a:lnTo>
                  <a:lnTo>
                    <a:pt x="267944" y="67194"/>
                  </a:lnTo>
                  <a:lnTo>
                    <a:pt x="267701" y="66757"/>
                  </a:lnTo>
                  <a:lnTo>
                    <a:pt x="267386" y="66344"/>
                  </a:lnTo>
                  <a:lnTo>
                    <a:pt x="266778" y="65494"/>
                  </a:lnTo>
                  <a:lnTo>
                    <a:pt x="266195" y="64643"/>
                  </a:lnTo>
                  <a:lnTo>
                    <a:pt x="265564" y="63818"/>
                  </a:lnTo>
                  <a:lnTo>
                    <a:pt x="264932" y="62992"/>
                  </a:lnTo>
                  <a:cubicBezTo>
                    <a:pt x="264738" y="62724"/>
                    <a:pt x="264519" y="62457"/>
                    <a:pt x="264300" y="62190"/>
                  </a:cubicBezTo>
                  <a:lnTo>
                    <a:pt x="262940" y="60587"/>
                  </a:lnTo>
                  <a:cubicBezTo>
                    <a:pt x="261993" y="59566"/>
                    <a:pt x="261045" y="58522"/>
                    <a:pt x="260025" y="57550"/>
                  </a:cubicBezTo>
                  <a:cubicBezTo>
                    <a:pt x="257984" y="55582"/>
                    <a:pt x="255822" y="53712"/>
                    <a:pt x="253588" y="51963"/>
                  </a:cubicBezTo>
                  <a:cubicBezTo>
                    <a:pt x="249069" y="48416"/>
                    <a:pt x="244138" y="45210"/>
                    <a:pt x="239134" y="42027"/>
                  </a:cubicBezTo>
                  <a:lnTo>
                    <a:pt x="231554" y="37266"/>
                  </a:lnTo>
                  <a:cubicBezTo>
                    <a:pt x="228907" y="35566"/>
                    <a:pt x="226429" y="33768"/>
                    <a:pt x="224000" y="31922"/>
                  </a:cubicBezTo>
                  <a:cubicBezTo>
                    <a:pt x="219165" y="28229"/>
                    <a:pt x="214598" y="24440"/>
                    <a:pt x="209886" y="20990"/>
                  </a:cubicBezTo>
                  <a:cubicBezTo>
                    <a:pt x="207578" y="19290"/>
                    <a:pt x="205173" y="17687"/>
                    <a:pt x="202695" y="16205"/>
                  </a:cubicBezTo>
                  <a:cubicBezTo>
                    <a:pt x="201481" y="15476"/>
                    <a:pt x="200242" y="14845"/>
                    <a:pt x="199003" y="14189"/>
                  </a:cubicBezTo>
                  <a:lnTo>
                    <a:pt x="197108" y="13314"/>
                  </a:lnTo>
                  <a:cubicBezTo>
                    <a:pt x="196792" y="13168"/>
                    <a:pt x="196476" y="13071"/>
                    <a:pt x="196136" y="12925"/>
                  </a:cubicBezTo>
                  <a:lnTo>
                    <a:pt x="195189" y="12561"/>
                  </a:lnTo>
                  <a:cubicBezTo>
                    <a:pt x="194557" y="12318"/>
                    <a:pt x="193901" y="12099"/>
                    <a:pt x="193221" y="11905"/>
                  </a:cubicBezTo>
                  <a:lnTo>
                    <a:pt x="192225" y="11614"/>
                  </a:lnTo>
                  <a:lnTo>
                    <a:pt x="191739" y="11444"/>
                  </a:lnTo>
                  <a:lnTo>
                    <a:pt x="191229" y="11322"/>
                  </a:lnTo>
                  <a:lnTo>
                    <a:pt x="189189" y="10836"/>
                  </a:lnTo>
                  <a:cubicBezTo>
                    <a:pt x="188849" y="10763"/>
                    <a:pt x="188484" y="10691"/>
                    <a:pt x="188144" y="10642"/>
                  </a:cubicBezTo>
                  <a:lnTo>
                    <a:pt x="187100" y="10448"/>
                  </a:lnTo>
                  <a:cubicBezTo>
                    <a:pt x="185715" y="10180"/>
                    <a:pt x="184282" y="10035"/>
                    <a:pt x="182873" y="9840"/>
                  </a:cubicBezTo>
                  <a:cubicBezTo>
                    <a:pt x="182144" y="9767"/>
                    <a:pt x="181440" y="9719"/>
                    <a:pt x="180711" y="9646"/>
                  </a:cubicBezTo>
                  <a:cubicBezTo>
                    <a:pt x="180006" y="9597"/>
                    <a:pt x="179278" y="9500"/>
                    <a:pt x="178549" y="9500"/>
                  </a:cubicBezTo>
                  <a:cubicBezTo>
                    <a:pt x="176287" y="9385"/>
                    <a:pt x="174025" y="9330"/>
                    <a:pt x="171763" y="9330"/>
                  </a:cubicBezTo>
                  <a:cubicBezTo>
                    <a:pt x="169264" y="9330"/>
                    <a:pt x="166764" y="9397"/>
                    <a:pt x="164265" y="9525"/>
                  </a:cubicBezTo>
                  <a:cubicBezTo>
                    <a:pt x="159479" y="9767"/>
                    <a:pt x="154621" y="10156"/>
                    <a:pt x="149762" y="10569"/>
                  </a:cubicBezTo>
                  <a:cubicBezTo>
                    <a:pt x="147333" y="10788"/>
                    <a:pt x="144880" y="10982"/>
                    <a:pt x="142402" y="11176"/>
                  </a:cubicBezTo>
                  <a:lnTo>
                    <a:pt x="135163" y="11784"/>
                  </a:lnTo>
                  <a:lnTo>
                    <a:pt x="127924" y="12561"/>
                  </a:lnTo>
                  <a:lnTo>
                    <a:pt x="120709" y="13557"/>
                  </a:lnTo>
                  <a:cubicBezTo>
                    <a:pt x="101518" y="16424"/>
                    <a:pt x="82546" y="21476"/>
                    <a:pt x="64739" y="29347"/>
                  </a:cubicBezTo>
                  <a:cubicBezTo>
                    <a:pt x="64352" y="29816"/>
                    <a:pt x="64239" y="30165"/>
                    <a:pt x="64800" y="30165"/>
                  </a:cubicBezTo>
                  <a:cubicBezTo>
                    <a:pt x="64908" y="30165"/>
                    <a:pt x="65040" y="30152"/>
                    <a:pt x="65201" y="30124"/>
                  </a:cubicBezTo>
                  <a:cubicBezTo>
                    <a:pt x="66027" y="29979"/>
                    <a:pt x="66829" y="29760"/>
                    <a:pt x="67630" y="29468"/>
                  </a:cubicBezTo>
                  <a:cubicBezTo>
                    <a:pt x="68796" y="29128"/>
                    <a:pt x="70302" y="28618"/>
                    <a:pt x="72294" y="27914"/>
                  </a:cubicBezTo>
                  <a:lnTo>
                    <a:pt x="73436" y="27549"/>
                  </a:lnTo>
                  <a:cubicBezTo>
                    <a:pt x="73825" y="27404"/>
                    <a:pt x="74238" y="27258"/>
                    <a:pt x="74699" y="27112"/>
                  </a:cubicBezTo>
                  <a:cubicBezTo>
                    <a:pt x="75622" y="26821"/>
                    <a:pt x="76618" y="26480"/>
                    <a:pt x="77712" y="26116"/>
                  </a:cubicBezTo>
                  <a:cubicBezTo>
                    <a:pt x="78780" y="25752"/>
                    <a:pt x="79946" y="25339"/>
                    <a:pt x="81210" y="24926"/>
                  </a:cubicBezTo>
                  <a:lnTo>
                    <a:pt x="85194" y="23687"/>
                  </a:lnTo>
                  <a:lnTo>
                    <a:pt x="87356" y="22982"/>
                  </a:lnTo>
                  <a:lnTo>
                    <a:pt x="89590" y="22326"/>
                  </a:lnTo>
                  <a:cubicBezTo>
                    <a:pt x="91145" y="21889"/>
                    <a:pt x="92724" y="21428"/>
                    <a:pt x="94352" y="20966"/>
                  </a:cubicBezTo>
                  <a:lnTo>
                    <a:pt x="99405" y="19654"/>
                  </a:lnTo>
                  <a:lnTo>
                    <a:pt x="100716" y="19314"/>
                  </a:lnTo>
                  <a:lnTo>
                    <a:pt x="102028" y="19023"/>
                  </a:lnTo>
                  <a:lnTo>
                    <a:pt x="104700" y="18415"/>
                  </a:lnTo>
                  <a:lnTo>
                    <a:pt x="107421" y="17808"/>
                  </a:lnTo>
                  <a:lnTo>
                    <a:pt x="110166" y="17249"/>
                  </a:lnTo>
                  <a:lnTo>
                    <a:pt x="112935" y="16691"/>
                  </a:lnTo>
                  <a:lnTo>
                    <a:pt x="114320" y="16424"/>
                  </a:lnTo>
                  <a:lnTo>
                    <a:pt x="115705" y="16181"/>
                  </a:lnTo>
                  <a:lnTo>
                    <a:pt x="121292" y="15233"/>
                  </a:lnTo>
                  <a:lnTo>
                    <a:pt x="126831" y="14456"/>
                  </a:lnTo>
                  <a:lnTo>
                    <a:pt x="128191" y="14261"/>
                  </a:lnTo>
                  <a:lnTo>
                    <a:pt x="129551" y="14116"/>
                  </a:lnTo>
                  <a:lnTo>
                    <a:pt x="132248" y="13800"/>
                  </a:lnTo>
                  <a:lnTo>
                    <a:pt x="134871" y="13508"/>
                  </a:lnTo>
                  <a:cubicBezTo>
                    <a:pt x="135746" y="13411"/>
                    <a:pt x="136620" y="13338"/>
                    <a:pt x="137471" y="13266"/>
                  </a:cubicBezTo>
                  <a:lnTo>
                    <a:pt x="142426" y="12853"/>
                  </a:lnTo>
                  <a:lnTo>
                    <a:pt x="147163" y="12512"/>
                  </a:lnTo>
                  <a:cubicBezTo>
                    <a:pt x="151317" y="12245"/>
                    <a:pt x="155423" y="11929"/>
                    <a:pt x="159528" y="11711"/>
                  </a:cubicBezTo>
                  <a:cubicBezTo>
                    <a:pt x="163335" y="11486"/>
                    <a:pt x="167122" y="11344"/>
                    <a:pt x="170888" y="11344"/>
                  </a:cubicBezTo>
                  <a:cubicBezTo>
                    <a:pt x="171182" y="11344"/>
                    <a:pt x="171477" y="11345"/>
                    <a:pt x="171771" y="11346"/>
                  </a:cubicBezTo>
                  <a:cubicBezTo>
                    <a:pt x="175779" y="11346"/>
                    <a:pt x="179788" y="11589"/>
                    <a:pt x="183772" y="12075"/>
                  </a:cubicBezTo>
                  <a:cubicBezTo>
                    <a:pt x="187585" y="12512"/>
                    <a:pt x="191326" y="13411"/>
                    <a:pt x="194922" y="14747"/>
                  </a:cubicBezTo>
                  <a:cubicBezTo>
                    <a:pt x="198371" y="16083"/>
                    <a:pt x="201796" y="18002"/>
                    <a:pt x="205149" y="20262"/>
                  </a:cubicBezTo>
                  <a:cubicBezTo>
                    <a:pt x="208477" y="22497"/>
                    <a:pt x="211781" y="25047"/>
                    <a:pt x="215133" y="27671"/>
                  </a:cubicBezTo>
                  <a:cubicBezTo>
                    <a:pt x="218510" y="30319"/>
                    <a:pt x="221910" y="33064"/>
                    <a:pt x="225554" y="35711"/>
                  </a:cubicBezTo>
                  <a:cubicBezTo>
                    <a:pt x="226502" y="36343"/>
                    <a:pt x="227401" y="37023"/>
                    <a:pt x="228372" y="37655"/>
                  </a:cubicBezTo>
                  <a:lnTo>
                    <a:pt x="229805" y="38602"/>
                  </a:lnTo>
                  <a:lnTo>
                    <a:pt x="230534" y="39088"/>
                  </a:lnTo>
                  <a:lnTo>
                    <a:pt x="231214" y="39501"/>
                  </a:lnTo>
                  <a:lnTo>
                    <a:pt x="236729" y="42951"/>
                  </a:lnTo>
                  <a:cubicBezTo>
                    <a:pt x="240373" y="45234"/>
                    <a:pt x="243944" y="47493"/>
                    <a:pt x="247369" y="49850"/>
                  </a:cubicBezTo>
                  <a:cubicBezTo>
                    <a:pt x="250721" y="52157"/>
                    <a:pt x="253928" y="54659"/>
                    <a:pt x="256940" y="57356"/>
                  </a:cubicBezTo>
                  <a:cubicBezTo>
                    <a:pt x="259855" y="59955"/>
                    <a:pt x="262503" y="62846"/>
                    <a:pt x="264811" y="65980"/>
                  </a:cubicBezTo>
                  <a:cubicBezTo>
                    <a:pt x="266997" y="69040"/>
                    <a:pt x="268770" y="72368"/>
                    <a:pt x="270082" y="75891"/>
                  </a:cubicBezTo>
                  <a:lnTo>
                    <a:pt x="270349" y="76547"/>
                  </a:lnTo>
                  <a:cubicBezTo>
                    <a:pt x="270422" y="76765"/>
                    <a:pt x="270495" y="76984"/>
                    <a:pt x="270568" y="77202"/>
                  </a:cubicBezTo>
                  <a:lnTo>
                    <a:pt x="270981" y="78539"/>
                  </a:lnTo>
                  <a:cubicBezTo>
                    <a:pt x="271151" y="79000"/>
                    <a:pt x="271248" y="79462"/>
                    <a:pt x="271370" y="79899"/>
                  </a:cubicBezTo>
                  <a:lnTo>
                    <a:pt x="271734" y="81284"/>
                  </a:lnTo>
                  <a:lnTo>
                    <a:pt x="272050" y="82668"/>
                  </a:lnTo>
                  <a:cubicBezTo>
                    <a:pt x="272123" y="83130"/>
                    <a:pt x="272244" y="83591"/>
                    <a:pt x="272317" y="84053"/>
                  </a:cubicBezTo>
                  <a:lnTo>
                    <a:pt x="272536" y="85462"/>
                  </a:lnTo>
                  <a:lnTo>
                    <a:pt x="272633" y="86166"/>
                  </a:lnTo>
                  <a:cubicBezTo>
                    <a:pt x="272681" y="86385"/>
                    <a:pt x="272706" y="86628"/>
                    <a:pt x="272730" y="86871"/>
                  </a:cubicBezTo>
                  <a:cubicBezTo>
                    <a:pt x="273143" y="90636"/>
                    <a:pt x="273167" y="94426"/>
                    <a:pt x="272778" y="98215"/>
                  </a:cubicBezTo>
                  <a:cubicBezTo>
                    <a:pt x="272754" y="98677"/>
                    <a:pt x="272681" y="99138"/>
                    <a:pt x="272608" y="99624"/>
                  </a:cubicBezTo>
                  <a:lnTo>
                    <a:pt x="272414" y="101009"/>
                  </a:lnTo>
                  <a:cubicBezTo>
                    <a:pt x="272268" y="101956"/>
                    <a:pt x="272074" y="102879"/>
                    <a:pt x="271928" y="103802"/>
                  </a:cubicBezTo>
                  <a:cubicBezTo>
                    <a:pt x="271710" y="104750"/>
                    <a:pt x="271515" y="105649"/>
                    <a:pt x="271272" y="106572"/>
                  </a:cubicBezTo>
                  <a:lnTo>
                    <a:pt x="270884" y="107932"/>
                  </a:lnTo>
                  <a:cubicBezTo>
                    <a:pt x="270762" y="108369"/>
                    <a:pt x="270641" y="108831"/>
                    <a:pt x="270471" y="109268"/>
                  </a:cubicBezTo>
                  <a:cubicBezTo>
                    <a:pt x="269353" y="112815"/>
                    <a:pt x="267871" y="116264"/>
                    <a:pt x="266050" y="119519"/>
                  </a:cubicBezTo>
                  <a:lnTo>
                    <a:pt x="265564" y="120394"/>
                  </a:lnTo>
                  <a:lnTo>
                    <a:pt x="265029" y="121244"/>
                  </a:lnTo>
                  <a:lnTo>
                    <a:pt x="264495" y="122119"/>
                  </a:lnTo>
                  <a:lnTo>
                    <a:pt x="264252" y="122532"/>
                  </a:lnTo>
                  <a:lnTo>
                    <a:pt x="263960" y="122945"/>
                  </a:lnTo>
                  <a:lnTo>
                    <a:pt x="262843" y="124596"/>
                  </a:lnTo>
                  <a:lnTo>
                    <a:pt x="261628" y="126200"/>
                  </a:lnTo>
                  <a:cubicBezTo>
                    <a:pt x="260001" y="128289"/>
                    <a:pt x="258203" y="130257"/>
                    <a:pt x="256284" y="132054"/>
                  </a:cubicBezTo>
                  <a:cubicBezTo>
                    <a:pt x="254341" y="133828"/>
                    <a:pt x="252276" y="135431"/>
                    <a:pt x="250089" y="136864"/>
                  </a:cubicBezTo>
                  <a:lnTo>
                    <a:pt x="248389" y="137933"/>
                  </a:lnTo>
                  <a:lnTo>
                    <a:pt x="246616" y="138929"/>
                  </a:lnTo>
                  <a:lnTo>
                    <a:pt x="246178" y="139196"/>
                  </a:lnTo>
                  <a:lnTo>
                    <a:pt x="245741" y="139415"/>
                  </a:lnTo>
                  <a:lnTo>
                    <a:pt x="244818" y="139876"/>
                  </a:lnTo>
                  <a:lnTo>
                    <a:pt x="243919" y="140338"/>
                  </a:lnTo>
                  <a:lnTo>
                    <a:pt x="242996" y="140775"/>
                  </a:lnTo>
                  <a:lnTo>
                    <a:pt x="242049" y="141188"/>
                  </a:lnTo>
                  <a:lnTo>
                    <a:pt x="241587" y="141407"/>
                  </a:lnTo>
                  <a:lnTo>
                    <a:pt x="241126" y="141601"/>
                  </a:lnTo>
                  <a:lnTo>
                    <a:pt x="239231" y="142403"/>
                  </a:lnTo>
                  <a:lnTo>
                    <a:pt x="237287" y="143131"/>
                  </a:lnTo>
                  <a:cubicBezTo>
                    <a:pt x="236656" y="143399"/>
                    <a:pt x="235976" y="143593"/>
                    <a:pt x="235344" y="143836"/>
                  </a:cubicBezTo>
                  <a:cubicBezTo>
                    <a:pt x="232721" y="144735"/>
                    <a:pt x="230000" y="145512"/>
                    <a:pt x="227255" y="146192"/>
                  </a:cubicBezTo>
                  <a:cubicBezTo>
                    <a:pt x="224485" y="146872"/>
                    <a:pt x="221692" y="147455"/>
                    <a:pt x="218850" y="147990"/>
                  </a:cubicBezTo>
                  <a:cubicBezTo>
                    <a:pt x="216007" y="148500"/>
                    <a:pt x="213117" y="148986"/>
                    <a:pt x="210226" y="149374"/>
                  </a:cubicBezTo>
                  <a:cubicBezTo>
                    <a:pt x="194787" y="151592"/>
                    <a:pt x="179230" y="152704"/>
                    <a:pt x="163670" y="152704"/>
                  </a:cubicBezTo>
                  <a:cubicBezTo>
                    <a:pt x="155702" y="152704"/>
                    <a:pt x="147733" y="152412"/>
                    <a:pt x="139778" y="151828"/>
                  </a:cubicBezTo>
                  <a:lnTo>
                    <a:pt x="136742" y="151634"/>
                  </a:lnTo>
                  <a:lnTo>
                    <a:pt x="133705" y="151342"/>
                  </a:lnTo>
                  <a:lnTo>
                    <a:pt x="127608" y="150735"/>
                  </a:lnTo>
                  <a:cubicBezTo>
                    <a:pt x="125567" y="150492"/>
                    <a:pt x="123551" y="150225"/>
                    <a:pt x="121510" y="149958"/>
                  </a:cubicBezTo>
                  <a:lnTo>
                    <a:pt x="118450" y="149569"/>
                  </a:lnTo>
                  <a:cubicBezTo>
                    <a:pt x="117454" y="149423"/>
                    <a:pt x="116433" y="149253"/>
                    <a:pt x="115413" y="149107"/>
                  </a:cubicBezTo>
                  <a:lnTo>
                    <a:pt x="109316" y="148111"/>
                  </a:lnTo>
                  <a:cubicBezTo>
                    <a:pt x="107275" y="147747"/>
                    <a:pt x="105235" y="147358"/>
                    <a:pt x="103218" y="146970"/>
                  </a:cubicBezTo>
                  <a:lnTo>
                    <a:pt x="100182" y="146387"/>
                  </a:lnTo>
                  <a:cubicBezTo>
                    <a:pt x="99162" y="146192"/>
                    <a:pt x="98141" y="145949"/>
                    <a:pt x="97145" y="145731"/>
                  </a:cubicBezTo>
                  <a:lnTo>
                    <a:pt x="91072" y="144370"/>
                  </a:lnTo>
                  <a:cubicBezTo>
                    <a:pt x="89056" y="143884"/>
                    <a:pt x="87040" y="143374"/>
                    <a:pt x="85048" y="142864"/>
                  </a:cubicBezTo>
                  <a:lnTo>
                    <a:pt x="82036" y="142087"/>
                  </a:lnTo>
                  <a:cubicBezTo>
                    <a:pt x="81040" y="141820"/>
                    <a:pt x="80044" y="141528"/>
                    <a:pt x="79048" y="141237"/>
                  </a:cubicBezTo>
                  <a:lnTo>
                    <a:pt x="73096" y="139536"/>
                  </a:lnTo>
                  <a:cubicBezTo>
                    <a:pt x="71128" y="138929"/>
                    <a:pt x="69161" y="138273"/>
                    <a:pt x="67193" y="137666"/>
                  </a:cubicBezTo>
                  <a:cubicBezTo>
                    <a:pt x="63258" y="136451"/>
                    <a:pt x="59395" y="135115"/>
                    <a:pt x="55630" y="133682"/>
                  </a:cubicBezTo>
                  <a:cubicBezTo>
                    <a:pt x="51865" y="132249"/>
                    <a:pt x="48221" y="130694"/>
                    <a:pt x="44698" y="128993"/>
                  </a:cubicBezTo>
                  <a:cubicBezTo>
                    <a:pt x="41249" y="127342"/>
                    <a:pt x="37921" y="125471"/>
                    <a:pt x="34714" y="123358"/>
                  </a:cubicBezTo>
                  <a:cubicBezTo>
                    <a:pt x="33937" y="122847"/>
                    <a:pt x="33159" y="122337"/>
                    <a:pt x="32406" y="121779"/>
                  </a:cubicBezTo>
                  <a:lnTo>
                    <a:pt x="31289" y="120953"/>
                  </a:lnTo>
                  <a:cubicBezTo>
                    <a:pt x="30925" y="120685"/>
                    <a:pt x="30560" y="120394"/>
                    <a:pt x="30196" y="120127"/>
                  </a:cubicBezTo>
                  <a:cubicBezTo>
                    <a:pt x="29831" y="119835"/>
                    <a:pt x="29467" y="119568"/>
                    <a:pt x="29103" y="119252"/>
                  </a:cubicBezTo>
                  <a:lnTo>
                    <a:pt x="28058" y="118378"/>
                  </a:lnTo>
                  <a:cubicBezTo>
                    <a:pt x="27354" y="117795"/>
                    <a:pt x="26722" y="117187"/>
                    <a:pt x="26066" y="116580"/>
                  </a:cubicBezTo>
                  <a:cubicBezTo>
                    <a:pt x="23491" y="114151"/>
                    <a:pt x="21159" y="111479"/>
                    <a:pt x="19143" y="108588"/>
                  </a:cubicBezTo>
                  <a:cubicBezTo>
                    <a:pt x="17199" y="105770"/>
                    <a:pt x="15572" y="102782"/>
                    <a:pt x="14309" y="99624"/>
                  </a:cubicBezTo>
                  <a:cubicBezTo>
                    <a:pt x="13094" y="96612"/>
                    <a:pt x="12317" y="93478"/>
                    <a:pt x="11928" y="90247"/>
                  </a:cubicBezTo>
                  <a:lnTo>
                    <a:pt x="11807" y="89081"/>
                  </a:lnTo>
                  <a:cubicBezTo>
                    <a:pt x="11782" y="88887"/>
                    <a:pt x="11782" y="88693"/>
                    <a:pt x="11782" y="88523"/>
                  </a:cubicBezTo>
                  <a:lnTo>
                    <a:pt x="11758" y="87940"/>
                  </a:lnTo>
                  <a:lnTo>
                    <a:pt x="11734" y="86774"/>
                  </a:lnTo>
                  <a:cubicBezTo>
                    <a:pt x="11709" y="86385"/>
                    <a:pt x="11758" y="86021"/>
                    <a:pt x="11758" y="85632"/>
                  </a:cubicBezTo>
                  <a:cubicBezTo>
                    <a:pt x="11807" y="84101"/>
                    <a:pt x="11977" y="82571"/>
                    <a:pt x="12268" y="81065"/>
                  </a:cubicBezTo>
                  <a:cubicBezTo>
                    <a:pt x="13361" y="75065"/>
                    <a:pt x="16228" y="69478"/>
                    <a:pt x="19823" y="64571"/>
                  </a:cubicBezTo>
                  <a:cubicBezTo>
                    <a:pt x="21305" y="62530"/>
                    <a:pt x="22884" y="60562"/>
                    <a:pt x="24584" y="58692"/>
                  </a:cubicBezTo>
                  <a:cubicBezTo>
                    <a:pt x="26139" y="56967"/>
                    <a:pt x="27621" y="55485"/>
                    <a:pt x="28981" y="54149"/>
                  </a:cubicBezTo>
                  <a:cubicBezTo>
                    <a:pt x="31678" y="51501"/>
                    <a:pt x="33864" y="49534"/>
                    <a:pt x="35394" y="48100"/>
                  </a:cubicBezTo>
                  <a:cubicBezTo>
                    <a:pt x="36147" y="47372"/>
                    <a:pt x="36730" y="46789"/>
                    <a:pt x="37168" y="46327"/>
                  </a:cubicBezTo>
                  <a:cubicBezTo>
                    <a:pt x="37484" y="45987"/>
                    <a:pt x="37751" y="45623"/>
                    <a:pt x="37969" y="45210"/>
                  </a:cubicBezTo>
                  <a:cubicBezTo>
                    <a:pt x="38077" y="44940"/>
                    <a:pt x="37975" y="44805"/>
                    <a:pt x="37672" y="44805"/>
                  </a:cubicBezTo>
                  <a:cubicBezTo>
                    <a:pt x="37429" y="44805"/>
                    <a:pt x="37057" y="44891"/>
                    <a:pt x="36560" y="45064"/>
                  </a:cubicBezTo>
                  <a:cubicBezTo>
                    <a:pt x="34836" y="45720"/>
                    <a:pt x="33184" y="46546"/>
                    <a:pt x="31605" y="47517"/>
                  </a:cubicBezTo>
                  <a:cubicBezTo>
                    <a:pt x="28860" y="49145"/>
                    <a:pt x="26260" y="50967"/>
                    <a:pt x="23783" y="52983"/>
                  </a:cubicBezTo>
                  <a:cubicBezTo>
                    <a:pt x="20333" y="55753"/>
                    <a:pt x="17199" y="58886"/>
                    <a:pt x="14454" y="62311"/>
                  </a:cubicBezTo>
                  <a:cubicBezTo>
                    <a:pt x="12778" y="64352"/>
                    <a:pt x="11272" y="66538"/>
                    <a:pt x="9960" y="68822"/>
                  </a:cubicBezTo>
                  <a:cubicBezTo>
                    <a:pt x="9620" y="69429"/>
                    <a:pt x="9280" y="70061"/>
                    <a:pt x="8989" y="70692"/>
                  </a:cubicBezTo>
                  <a:cubicBezTo>
                    <a:pt x="8673" y="71324"/>
                    <a:pt x="8381" y="71980"/>
                    <a:pt x="8066" y="72636"/>
                  </a:cubicBezTo>
                  <a:cubicBezTo>
                    <a:pt x="7458" y="73996"/>
                    <a:pt x="6948" y="75381"/>
                    <a:pt x="6511" y="76814"/>
                  </a:cubicBezTo>
                  <a:lnTo>
                    <a:pt x="5466" y="76498"/>
                  </a:lnTo>
                  <a:cubicBezTo>
                    <a:pt x="5879" y="75065"/>
                    <a:pt x="6365" y="73680"/>
                    <a:pt x="6924" y="72295"/>
                  </a:cubicBezTo>
                  <a:cubicBezTo>
                    <a:pt x="7483" y="71008"/>
                    <a:pt x="8017" y="69769"/>
                    <a:pt x="8600" y="68652"/>
                  </a:cubicBezTo>
                  <a:cubicBezTo>
                    <a:pt x="9669" y="66611"/>
                    <a:pt x="10835" y="64643"/>
                    <a:pt x="12098" y="62749"/>
                  </a:cubicBezTo>
                  <a:cubicBezTo>
                    <a:pt x="13896" y="60149"/>
                    <a:pt x="15815" y="57623"/>
                    <a:pt x="17880" y="55218"/>
                  </a:cubicBezTo>
                  <a:cubicBezTo>
                    <a:pt x="19386" y="53420"/>
                    <a:pt x="20455" y="52206"/>
                    <a:pt x="21135" y="51356"/>
                  </a:cubicBezTo>
                  <a:cubicBezTo>
                    <a:pt x="21791" y="50505"/>
                    <a:pt x="22058" y="50020"/>
                    <a:pt x="22058" y="49728"/>
                  </a:cubicBezTo>
                  <a:cubicBezTo>
                    <a:pt x="22068" y="49503"/>
                    <a:pt x="21894" y="49429"/>
                    <a:pt x="21629" y="49429"/>
                  </a:cubicBezTo>
                  <a:cubicBezTo>
                    <a:pt x="21263" y="49429"/>
                    <a:pt x="20725" y="49571"/>
                    <a:pt x="20260" y="49655"/>
                  </a:cubicBezTo>
                  <a:cubicBezTo>
                    <a:pt x="20065" y="49697"/>
                    <a:pt x="19883" y="49725"/>
                    <a:pt x="19731" y="49725"/>
                  </a:cubicBezTo>
                  <a:cubicBezTo>
                    <a:pt x="19262" y="49725"/>
                    <a:pt x="19095" y="49451"/>
                    <a:pt x="19774" y="48441"/>
                  </a:cubicBezTo>
                  <a:lnTo>
                    <a:pt x="19774" y="48441"/>
                  </a:lnTo>
                  <a:cubicBezTo>
                    <a:pt x="15159" y="52789"/>
                    <a:pt x="10859" y="57672"/>
                    <a:pt x="7385" y="63283"/>
                  </a:cubicBezTo>
                  <a:cubicBezTo>
                    <a:pt x="6511" y="64692"/>
                    <a:pt x="5685" y="66125"/>
                    <a:pt x="4956" y="67631"/>
                  </a:cubicBezTo>
                  <a:cubicBezTo>
                    <a:pt x="4227" y="69162"/>
                    <a:pt x="3547" y="70668"/>
                    <a:pt x="2964" y="72271"/>
                  </a:cubicBezTo>
                  <a:cubicBezTo>
                    <a:pt x="2357" y="73850"/>
                    <a:pt x="1847" y="75478"/>
                    <a:pt x="1434" y="77130"/>
                  </a:cubicBezTo>
                  <a:cubicBezTo>
                    <a:pt x="1215" y="77956"/>
                    <a:pt x="997" y="78781"/>
                    <a:pt x="875" y="79632"/>
                  </a:cubicBezTo>
                  <a:cubicBezTo>
                    <a:pt x="729" y="80458"/>
                    <a:pt x="559" y="81308"/>
                    <a:pt x="462" y="82158"/>
                  </a:cubicBezTo>
                  <a:cubicBezTo>
                    <a:pt x="49" y="85583"/>
                    <a:pt x="1" y="89033"/>
                    <a:pt x="365" y="92458"/>
                  </a:cubicBezTo>
                  <a:cubicBezTo>
                    <a:pt x="754" y="95835"/>
                    <a:pt x="1507" y="99187"/>
                    <a:pt x="2576" y="102418"/>
                  </a:cubicBezTo>
                  <a:cubicBezTo>
                    <a:pt x="3620" y="105600"/>
                    <a:pt x="4980" y="108685"/>
                    <a:pt x="6608" y="111624"/>
                  </a:cubicBezTo>
                  <a:cubicBezTo>
                    <a:pt x="8211" y="114564"/>
                    <a:pt x="10033" y="117357"/>
                    <a:pt x="12098" y="120005"/>
                  </a:cubicBezTo>
                  <a:cubicBezTo>
                    <a:pt x="12608" y="120661"/>
                    <a:pt x="13264" y="121341"/>
                    <a:pt x="13920" y="122094"/>
                  </a:cubicBezTo>
                  <a:cubicBezTo>
                    <a:pt x="14576" y="122872"/>
                    <a:pt x="15353" y="123649"/>
                    <a:pt x="16155" y="124451"/>
                  </a:cubicBezTo>
                  <a:lnTo>
                    <a:pt x="16762" y="125058"/>
                  </a:lnTo>
                  <a:lnTo>
                    <a:pt x="17418" y="125665"/>
                  </a:lnTo>
                  <a:lnTo>
                    <a:pt x="18730" y="126880"/>
                  </a:lnTo>
                  <a:cubicBezTo>
                    <a:pt x="19191" y="127293"/>
                    <a:pt x="19653" y="127682"/>
                    <a:pt x="20115" y="128070"/>
                  </a:cubicBezTo>
                  <a:cubicBezTo>
                    <a:pt x="20576" y="128459"/>
                    <a:pt x="21038" y="128872"/>
                    <a:pt x="21523" y="129261"/>
                  </a:cubicBezTo>
                  <a:cubicBezTo>
                    <a:pt x="24900" y="131957"/>
                    <a:pt x="28471" y="134386"/>
                    <a:pt x="32212" y="136548"/>
                  </a:cubicBezTo>
                  <a:cubicBezTo>
                    <a:pt x="36245" y="138856"/>
                    <a:pt x="40399" y="140921"/>
                    <a:pt x="44674" y="142743"/>
                  </a:cubicBezTo>
                  <a:cubicBezTo>
                    <a:pt x="48901" y="144540"/>
                    <a:pt x="53152" y="146119"/>
                    <a:pt x="57379" y="147577"/>
                  </a:cubicBezTo>
                  <a:cubicBezTo>
                    <a:pt x="58423" y="147917"/>
                    <a:pt x="59492" y="148306"/>
                    <a:pt x="60561" y="148621"/>
                  </a:cubicBezTo>
                  <a:lnTo>
                    <a:pt x="63743" y="149642"/>
                  </a:lnTo>
                  <a:lnTo>
                    <a:pt x="66926" y="150638"/>
                  </a:lnTo>
                  <a:cubicBezTo>
                    <a:pt x="67970" y="150953"/>
                    <a:pt x="69039" y="151318"/>
                    <a:pt x="70108" y="151609"/>
                  </a:cubicBezTo>
                  <a:cubicBezTo>
                    <a:pt x="74383" y="152824"/>
                    <a:pt x="78635" y="154087"/>
                    <a:pt x="82934" y="155107"/>
                  </a:cubicBezTo>
                  <a:lnTo>
                    <a:pt x="86141" y="155909"/>
                  </a:lnTo>
                  <a:lnTo>
                    <a:pt x="87769" y="156346"/>
                  </a:lnTo>
                  <a:lnTo>
                    <a:pt x="89372" y="156711"/>
                  </a:lnTo>
                  <a:lnTo>
                    <a:pt x="95834" y="158144"/>
                  </a:lnTo>
                  <a:cubicBezTo>
                    <a:pt x="96392" y="158241"/>
                    <a:pt x="96927" y="158387"/>
                    <a:pt x="97461" y="158484"/>
                  </a:cubicBezTo>
                  <a:lnTo>
                    <a:pt x="99089" y="158800"/>
                  </a:lnTo>
                  <a:lnTo>
                    <a:pt x="102320" y="159407"/>
                  </a:lnTo>
                  <a:cubicBezTo>
                    <a:pt x="104506" y="159796"/>
                    <a:pt x="106644" y="160257"/>
                    <a:pt x="108830" y="160573"/>
                  </a:cubicBezTo>
                  <a:lnTo>
                    <a:pt x="115340" y="161618"/>
                  </a:lnTo>
                  <a:cubicBezTo>
                    <a:pt x="116409" y="161812"/>
                    <a:pt x="117502" y="161934"/>
                    <a:pt x="118595" y="162079"/>
                  </a:cubicBezTo>
                  <a:lnTo>
                    <a:pt x="121851" y="162492"/>
                  </a:lnTo>
                  <a:lnTo>
                    <a:pt x="125106" y="162930"/>
                  </a:lnTo>
                  <a:lnTo>
                    <a:pt x="125932" y="163027"/>
                  </a:lnTo>
                  <a:lnTo>
                    <a:pt x="126758" y="163124"/>
                  </a:lnTo>
                  <a:lnTo>
                    <a:pt x="128385" y="163270"/>
                  </a:lnTo>
                  <a:lnTo>
                    <a:pt x="134920" y="163950"/>
                  </a:lnTo>
                  <a:cubicBezTo>
                    <a:pt x="137082" y="164144"/>
                    <a:pt x="139268" y="164290"/>
                    <a:pt x="141454" y="164436"/>
                  </a:cubicBezTo>
                  <a:lnTo>
                    <a:pt x="144734" y="164679"/>
                  </a:lnTo>
                  <a:cubicBezTo>
                    <a:pt x="145827" y="164751"/>
                    <a:pt x="146920" y="164800"/>
                    <a:pt x="147989" y="164849"/>
                  </a:cubicBezTo>
                  <a:lnTo>
                    <a:pt x="154548" y="165140"/>
                  </a:lnTo>
                  <a:lnTo>
                    <a:pt x="161083" y="165262"/>
                  </a:lnTo>
                  <a:lnTo>
                    <a:pt x="164338" y="165310"/>
                  </a:lnTo>
                  <a:lnTo>
                    <a:pt x="167617" y="165262"/>
                  </a:lnTo>
                  <a:lnTo>
                    <a:pt x="174152" y="165189"/>
                  </a:lnTo>
                  <a:lnTo>
                    <a:pt x="180662" y="164897"/>
                  </a:lnTo>
                  <a:cubicBezTo>
                    <a:pt x="181755" y="164849"/>
                    <a:pt x="182824" y="164824"/>
                    <a:pt x="183917" y="164776"/>
                  </a:cubicBezTo>
                  <a:lnTo>
                    <a:pt x="187173" y="164533"/>
                  </a:lnTo>
                  <a:cubicBezTo>
                    <a:pt x="189335" y="164363"/>
                    <a:pt x="191497" y="164241"/>
                    <a:pt x="193659" y="164071"/>
                  </a:cubicBezTo>
                  <a:lnTo>
                    <a:pt x="200145" y="163415"/>
                  </a:lnTo>
                  <a:cubicBezTo>
                    <a:pt x="201213" y="163294"/>
                    <a:pt x="202307" y="163197"/>
                    <a:pt x="203375" y="163075"/>
                  </a:cubicBezTo>
                  <a:lnTo>
                    <a:pt x="206606" y="162662"/>
                  </a:lnTo>
                  <a:cubicBezTo>
                    <a:pt x="208744" y="162371"/>
                    <a:pt x="210882" y="162104"/>
                    <a:pt x="213044" y="161812"/>
                  </a:cubicBezTo>
                  <a:cubicBezTo>
                    <a:pt x="217344" y="161156"/>
                    <a:pt x="221668" y="160427"/>
                    <a:pt x="225992" y="159504"/>
                  </a:cubicBezTo>
                  <a:cubicBezTo>
                    <a:pt x="230364" y="158581"/>
                    <a:pt x="234688" y="157415"/>
                    <a:pt x="238915" y="155982"/>
                  </a:cubicBezTo>
                  <a:cubicBezTo>
                    <a:pt x="243263" y="154524"/>
                    <a:pt x="247466" y="152727"/>
                    <a:pt x="251523" y="150613"/>
                  </a:cubicBezTo>
                  <a:cubicBezTo>
                    <a:pt x="251766" y="150468"/>
                    <a:pt x="252033" y="150346"/>
                    <a:pt x="252276" y="150200"/>
                  </a:cubicBezTo>
                  <a:lnTo>
                    <a:pt x="253029" y="149763"/>
                  </a:lnTo>
                  <a:lnTo>
                    <a:pt x="254559" y="148913"/>
                  </a:lnTo>
                  <a:cubicBezTo>
                    <a:pt x="255555" y="148306"/>
                    <a:pt x="256527" y="147674"/>
                    <a:pt x="257499" y="147042"/>
                  </a:cubicBezTo>
                  <a:lnTo>
                    <a:pt x="258956" y="146022"/>
                  </a:lnTo>
                  <a:lnTo>
                    <a:pt x="259685" y="145488"/>
                  </a:lnTo>
                  <a:lnTo>
                    <a:pt x="260049" y="145245"/>
                  </a:lnTo>
                  <a:lnTo>
                    <a:pt x="260389" y="144953"/>
                  </a:lnTo>
                  <a:lnTo>
                    <a:pt x="261774" y="143860"/>
                  </a:lnTo>
                  <a:lnTo>
                    <a:pt x="262479" y="143301"/>
                  </a:lnTo>
                  <a:cubicBezTo>
                    <a:pt x="262697" y="143107"/>
                    <a:pt x="262916" y="142913"/>
                    <a:pt x="263134" y="142718"/>
                  </a:cubicBezTo>
                  <a:cubicBezTo>
                    <a:pt x="266657" y="139609"/>
                    <a:pt x="269839" y="136111"/>
                    <a:pt x="272560" y="132297"/>
                  </a:cubicBezTo>
                  <a:cubicBezTo>
                    <a:pt x="272924" y="131836"/>
                    <a:pt x="273240" y="131350"/>
                    <a:pt x="273556" y="130864"/>
                  </a:cubicBezTo>
                  <a:lnTo>
                    <a:pt x="274528" y="129406"/>
                  </a:lnTo>
                  <a:cubicBezTo>
                    <a:pt x="275159" y="128410"/>
                    <a:pt x="275718" y="127414"/>
                    <a:pt x="276325" y="126418"/>
                  </a:cubicBezTo>
                  <a:lnTo>
                    <a:pt x="277151" y="124864"/>
                  </a:lnTo>
                  <a:cubicBezTo>
                    <a:pt x="277418" y="124354"/>
                    <a:pt x="277710" y="123843"/>
                    <a:pt x="277953" y="123309"/>
                  </a:cubicBezTo>
                  <a:lnTo>
                    <a:pt x="278706" y="121754"/>
                  </a:lnTo>
                  <a:lnTo>
                    <a:pt x="279094" y="120953"/>
                  </a:lnTo>
                  <a:lnTo>
                    <a:pt x="279435" y="120151"/>
                  </a:lnTo>
                  <a:cubicBezTo>
                    <a:pt x="281256" y="115900"/>
                    <a:pt x="282665" y="111454"/>
                    <a:pt x="283637" y="106912"/>
                  </a:cubicBezTo>
                  <a:cubicBezTo>
                    <a:pt x="283686" y="106645"/>
                    <a:pt x="283759" y="106353"/>
                    <a:pt x="283807" y="106062"/>
                  </a:cubicBezTo>
                  <a:lnTo>
                    <a:pt x="283953" y="105211"/>
                  </a:lnTo>
                  <a:lnTo>
                    <a:pt x="284269" y="103487"/>
                  </a:lnTo>
                  <a:cubicBezTo>
                    <a:pt x="284439" y="102345"/>
                    <a:pt x="284560" y="101179"/>
                    <a:pt x="284730" y="100037"/>
                  </a:cubicBezTo>
                  <a:cubicBezTo>
                    <a:pt x="284803" y="98871"/>
                    <a:pt x="284925" y="97729"/>
                    <a:pt x="284973" y="96563"/>
                  </a:cubicBezTo>
                  <a:lnTo>
                    <a:pt x="285046" y="94814"/>
                  </a:lnTo>
                  <a:lnTo>
                    <a:pt x="285070" y="93940"/>
                  </a:lnTo>
                  <a:lnTo>
                    <a:pt x="285070" y="93065"/>
                  </a:lnTo>
                  <a:cubicBezTo>
                    <a:pt x="285070" y="88377"/>
                    <a:pt x="284536" y="83688"/>
                    <a:pt x="283491" y="79122"/>
                  </a:cubicBezTo>
                  <a:cubicBezTo>
                    <a:pt x="282423" y="74482"/>
                    <a:pt x="280771" y="70012"/>
                    <a:pt x="278560" y="65809"/>
                  </a:cubicBezTo>
                  <a:lnTo>
                    <a:pt x="277710" y="64230"/>
                  </a:lnTo>
                  <a:cubicBezTo>
                    <a:pt x="277443" y="63720"/>
                    <a:pt x="277127" y="63210"/>
                    <a:pt x="276811" y="62700"/>
                  </a:cubicBezTo>
                  <a:cubicBezTo>
                    <a:pt x="276495" y="62190"/>
                    <a:pt x="276179" y="61680"/>
                    <a:pt x="275864" y="61170"/>
                  </a:cubicBezTo>
                  <a:lnTo>
                    <a:pt x="274819" y="59712"/>
                  </a:lnTo>
                  <a:cubicBezTo>
                    <a:pt x="273459" y="57793"/>
                    <a:pt x="272001" y="55947"/>
                    <a:pt x="270422" y="54198"/>
                  </a:cubicBezTo>
                  <a:cubicBezTo>
                    <a:pt x="267313" y="50797"/>
                    <a:pt x="263936" y="47688"/>
                    <a:pt x="260292" y="44870"/>
                  </a:cubicBezTo>
                  <a:cubicBezTo>
                    <a:pt x="253199" y="39307"/>
                    <a:pt x="245668" y="34813"/>
                    <a:pt x="238502" y="30343"/>
                  </a:cubicBezTo>
                  <a:lnTo>
                    <a:pt x="237166" y="29517"/>
                  </a:lnTo>
                  <a:lnTo>
                    <a:pt x="236486" y="29104"/>
                  </a:lnTo>
                  <a:lnTo>
                    <a:pt x="235879" y="28691"/>
                  </a:lnTo>
                  <a:lnTo>
                    <a:pt x="234640" y="27889"/>
                  </a:lnTo>
                  <a:cubicBezTo>
                    <a:pt x="234227" y="27622"/>
                    <a:pt x="233838" y="27331"/>
                    <a:pt x="233425" y="27039"/>
                  </a:cubicBezTo>
                  <a:cubicBezTo>
                    <a:pt x="233012" y="26748"/>
                    <a:pt x="232599" y="26456"/>
                    <a:pt x="232186" y="26165"/>
                  </a:cubicBezTo>
                  <a:lnTo>
                    <a:pt x="230947" y="25242"/>
                  </a:lnTo>
                  <a:cubicBezTo>
                    <a:pt x="230121" y="24659"/>
                    <a:pt x="229295" y="24003"/>
                    <a:pt x="228469" y="23395"/>
                  </a:cubicBezTo>
                  <a:cubicBezTo>
                    <a:pt x="225166" y="20869"/>
                    <a:pt x="221813" y="18173"/>
                    <a:pt x="218315" y="15525"/>
                  </a:cubicBezTo>
                  <a:cubicBezTo>
                    <a:pt x="215309" y="13209"/>
                    <a:pt x="212185" y="11047"/>
                    <a:pt x="208969" y="9051"/>
                  </a:cubicBezTo>
                  <a:lnTo>
                    <a:pt x="208969" y="9051"/>
                  </a:lnTo>
                  <a:cubicBezTo>
                    <a:pt x="209456" y="9356"/>
                    <a:pt x="209940" y="9668"/>
                    <a:pt x="210420" y="9986"/>
                  </a:cubicBezTo>
                  <a:cubicBezTo>
                    <a:pt x="210736" y="10180"/>
                    <a:pt x="211028" y="10375"/>
                    <a:pt x="211343" y="10593"/>
                  </a:cubicBezTo>
                  <a:lnTo>
                    <a:pt x="212242" y="11201"/>
                  </a:lnTo>
                  <a:cubicBezTo>
                    <a:pt x="212849" y="11614"/>
                    <a:pt x="213457" y="12002"/>
                    <a:pt x="214040" y="12415"/>
                  </a:cubicBezTo>
                  <a:cubicBezTo>
                    <a:pt x="215206" y="13266"/>
                    <a:pt x="216372" y="14091"/>
                    <a:pt x="217489" y="14966"/>
                  </a:cubicBezTo>
                  <a:cubicBezTo>
                    <a:pt x="219748" y="16642"/>
                    <a:pt x="221910" y="18367"/>
                    <a:pt x="224072" y="20067"/>
                  </a:cubicBezTo>
                  <a:cubicBezTo>
                    <a:pt x="226210" y="21743"/>
                    <a:pt x="228299" y="23395"/>
                    <a:pt x="230413" y="24974"/>
                  </a:cubicBezTo>
                  <a:cubicBezTo>
                    <a:pt x="232526" y="26553"/>
                    <a:pt x="234591" y="27987"/>
                    <a:pt x="236729" y="29371"/>
                  </a:cubicBezTo>
                  <a:cubicBezTo>
                    <a:pt x="241271" y="32213"/>
                    <a:pt x="245911" y="35056"/>
                    <a:pt x="250551" y="38092"/>
                  </a:cubicBezTo>
                  <a:cubicBezTo>
                    <a:pt x="252883" y="39647"/>
                    <a:pt x="255191" y="41226"/>
                    <a:pt x="257450" y="42902"/>
                  </a:cubicBezTo>
                  <a:cubicBezTo>
                    <a:pt x="258592" y="43728"/>
                    <a:pt x="259709" y="44627"/>
                    <a:pt x="260827" y="45501"/>
                  </a:cubicBezTo>
                  <a:cubicBezTo>
                    <a:pt x="261385" y="45963"/>
                    <a:pt x="261944" y="46424"/>
                    <a:pt x="262503" y="46886"/>
                  </a:cubicBezTo>
                  <a:lnTo>
                    <a:pt x="263329" y="47566"/>
                  </a:lnTo>
                  <a:lnTo>
                    <a:pt x="264130" y="48295"/>
                  </a:lnTo>
                  <a:cubicBezTo>
                    <a:pt x="266317" y="50214"/>
                    <a:pt x="268382" y="52279"/>
                    <a:pt x="270325" y="54441"/>
                  </a:cubicBezTo>
                  <a:lnTo>
                    <a:pt x="271782" y="56117"/>
                  </a:lnTo>
                  <a:cubicBezTo>
                    <a:pt x="272244" y="56676"/>
                    <a:pt x="272706" y="57283"/>
                    <a:pt x="273167" y="57866"/>
                  </a:cubicBezTo>
                  <a:lnTo>
                    <a:pt x="273847" y="58740"/>
                  </a:lnTo>
                  <a:cubicBezTo>
                    <a:pt x="274066" y="59032"/>
                    <a:pt x="274260" y="59348"/>
                    <a:pt x="274503" y="59664"/>
                  </a:cubicBezTo>
                  <a:lnTo>
                    <a:pt x="275766" y="61510"/>
                  </a:lnTo>
                  <a:cubicBezTo>
                    <a:pt x="276544" y="62797"/>
                    <a:pt x="277370" y="64060"/>
                    <a:pt x="278050" y="65396"/>
                  </a:cubicBezTo>
                  <a:lnTo>
                    <a:pt x="278560" y="66392"/>
                  </a:lnTo>
                  <a:lnTo>
                    <a:pt x="278827" y="66903"/>
                  </a:lnTo>
                  <a:cubicBezTo>
                    <a:pt x="278900" y="67073"/>
                    <a:pt x="278997" y="67243"/>
                    <a:pt x="279070" y="67413"/>
                  </a:cubicBezTo>
                  <a:lnTo>
                    <a:pt x="279993" y="69453"/>
                  </a:lnTo>
                  <a:cubicBezTo>
                    <a:pt x="280309" y="70133"/>
                    <a:pt x="280552" y="70838"/>
                    <a:pt x="280844" y="71518"/>
                  </a:cubicBezTo>
                  <a:lnTo>
                    <a:pt x="281232" y="72563"/>
                  </a:lnTo>
                  <a:cubicBezTo>
                    <a:pt x="281378" y="72927"/>
                    <a:pt x="281475" y="73267"/>
                    <a:pt x="281597" y="73632"/>
                  </a:cubicBezTo>
                  <a:cubicBezTo>
                    <a:pt x="281815" y="74336"/>
                    <a:pt x="282058" y="75040"/>
                    <a:pt x="282277" y="75745"/>
                  </a:cubicBezTo>
                  <a:lnTo>
                    <a:pt x="282884" y="77907"/>
                  </a:lnTo>
                  <a:cubicBezTo>
                    <a:pt x="283589" y="80773"/>
                    <a:pt x="284099" y="83688"/>
                    <a:pt x="284390" y="86628"/>
                  </a:cubicBezTo>
                  <a:lnTo>
                    <a:pt x="284536" y="87721"/>
                  </a:lnTo>
                  <a:lnTo>
                    <a:pt x="284609" y="88838"/>
                  </a:lnTo>
                  <a:cubicBezTo>
                    <a:pt x="284657" y="89567"/>
                    <a:pt x="284706" y="90296"/>
                    <a:pt x="284730" y="91025"/>
                  </a:cubicBezTo>
                  <a:cubicBezTo>
                    <a:pt x="284755" y="92507"/>
                    <a:pt x="284779" y="93964"/>
                    <a:pt x="284706" y="95422"/>
                  </a:cubicBezTo>
                  <a:cubicBezTo>
                    <a:pt x="284682" y="96903"/>
                    <a:pt x="284512" y="98337"/>
                    <a:pt x="284414" y="99794"/>
                  </a:cubicBezTo>
                  <a:cubicBezTo>
                    <a:pt x="284317" y="100523"/>
                    <a:pt x="284220" y="101252"/>
                    <a:pt x="284123" y="101980"/>
                  </a:cubicBezTo>
                  <a:lnTo>
                    <a:pt x="284002" y="103074"/>
                  </a:lnTo>
                  <a:lnTo>
                    <a:pt x="283807" y="104142"/>
                  </a:lnTo>
                  <a:cubicBezTo>
                    <a:pt x="283321" y="107009"/>
                    <a:pt x="282641" y="109851"/>
                    <a:pt x="281791" y="112645"/>
                  </a:cubicBezTo>
                  <a:lnTo>
                    <a:pt x="281135" y="114734"/>
                  </a:lnTo>
                  <a:cubicBezTo>
                    <a:pt x="280892" y="115414"/>
                    <a:pt x="280625" y="116094"/>
                    <a:pt x="280382" y="116799"/>
                  </a:cubicBezTo>
                  <a:lnTo>
                    <a:pt x="279993" y="117819"/>
                  </a:lnTo>
                  <a:cubicBezTo>
                    <a:pt x="279872" y="118159"/>
                    <a:pt x="279726" y="118499"/>
                    <a:pt x="279580" y="118839"/>
                  </a:cubicBezTo>
                  <a:cubicBezTo>
                    <a:pt x="279289" y="119495"/>
                    <a:pt x="279022" y="120175"/>
                    <a:pt x="278706" y="120856"/>
                  </a:cubicBezTo>
                  <a:cubicBezTo>
                    <a:pt x="278074" y="122167"/>
                    <a:pt x="277491" y="123503"/>
                    <a:pt x="276762" y="124767"/>
                  </a:cubicBezTo>
                  <a:lnTo>
                    <a:pt x="276252" y="125738"/>
                  </a:lnTo>
                  <a:lnTo>
                    <a:pt x="275985" y="126224"/>
                  </a:lnTo>
                  <a:lnTo>
                    <a:pt x="275694" y="126710"/>
                  </a:lnTo>
                  <a:lnTo>
                    <a:pt x="274576" y="128580"/>
                  </a:lnTo>
                  <a:cubicBezTo>
                    <a:pt x="271442" y="133609"/>
                    <a:pt x="267604" y="138152"/>
                    <a:pt x="263159" y="142063"/>
                  </a:cubicBezTo>
                  <a:lnTo>
                    <a:pt x="262333" y="142816"/>
                  </a:lnTo>
                  <a:cubicBezTo>
                    <a:pt x="262041" y="143059"/>
                    <a:pt x="261750" y="143277"/>
                    <a:pt x="261458" y="143520"/>
                  </a:cubicBezTo>
                  <a:cubicBezTo>
                    <a:pt x="260875" y="144006"/>
                    <a:pt x="260292" y="144443"/>
                    <a:pt x="259709" y="144905"/>
                  </a:cubicBezTo>
                  <a:cubicBezTo>
                    <a:pt x="258495" y="145755"/>
                    <a:pt x="257280" y="146678"/>
                    <a:pt x="256017" y="147431"/>
                  </a:cubicBezTo>
                  <a:lnTo>
                    <a:pt x="255094" y="148014"/>
                  </a:lnTo>
                  <a:lnTo>
                    <a:pt x="254632" y="148330"/>
                  </a:lnTo>
                  <a:lnTo>
                    <a:pt x="254195" y="148621"/>
                  </a:lnTo>
                  <a:lnTo>
                    <a:pt x="252276" y="149715"/>
                  </a:lnTo>
                  <a:cubicBezTo>
                    <a:pt x="251644" y="150079"/>
                    <a:pt x="250988" y="150395"/>
                    <a:pt x="250357" y="150735"/>
                  </a:cubicBezTo>
                  <a:lnTo>
                    <a:pt x="249385" y="151245"/>
                  </a:lnTo>
                  <a:lnTo>
                    <a:pt x="248389" y="151707"/>
                  </a:lnTo>
                  <a:cubicBezTo>
                    <a:pt x="243166" y="154160"/>
                    <a:pt x="237749" y="156103"/>
                    <a:pt x="232162" y="157561"/>
                  </a:cubicBezTo>
                  <a:cubicBezTo>
                    <a:pt x="229417" y="158290"/>
                    <a:pt x="226672" y="158921"/>
                    <a:pt x="223902" y="159480"/>
                  </a:cubicBezTo>
                  <a:cubicBezTo>
                    <a:pt x="221133" y="160039"/>
                    <a:pt x="218364" y="160525"/>
                    <a:pt x="215619" y="160962"/>
                  </a:cubicBezTo>
                  <a:lnTo>
                    <a:pt x="213554" y="161278"/>
                  </a:lnTo>
                  <a:cubicBezTo>
                    <a:pt x="212849" y="161399"/>
                    <a:pt x="212169" y="161496"/>
                    <a:pt x="211465" y="161569"/>
                  </a:cubicBezTo>
                  <a:lnTo>
                    <a:pt x="207335" y="162128"/>
                  </a:lnTo>
                  <a:lnTo>
                    <a:pt x="203181" y="162662"/>
                  </a:lnTo>
                  <a:cubicBezTo>
                    <a:pt x="201796" y="162808"/>
                    <a:pt x="200412" y="162954"/>
                    <a:pt x="199027" y="163100"/>
                  </a:cubicBezTo>
                  <a:cubicBezTo>
                    <a:pt x="196234" y="163367"/>
                    <a:pt x="193464" y="163707"/>
                    <a:pt x="190646" y="163853"/>
                  </a:cubicBezTo>
                  <a:lnTo>
                    <a:pt x="186444" y="164168"/>
                  </a:lnTo>
                  <a:cubicBezTo>
                    <a:pt x="185059" y="164266"/>
                    <a:pt x="183650" y="164387"/>
                    <a:pt x="182241" y="164436"/>
                  </a:cubicBezTo>
                  <a:cubicBezTo>
                    <a:pt x="182897" y="164217"/>
                    <a:pt x="184816" y="163901"/>
                    <a:pt x="181561" y="163901"/>
                  </a:cubicBezTo>
                  <a:lnTo>
                    <a:pt x="183699" y="163804"/>
                  </a:lnTo>
                  <a:lnTo>
                    <a:pt x="185812" y="163610"/>
                  </a:lnTo>
                  <a:lnTo>
                    <a:pt x="190063" y="163270"/>
                  </a:lnTo>
                  <a:lnTo>
                    <a:pt x="192201" y="163075"/>
                  </a:lnTo>
                  <a:lnTo>
                    <a:pt x="193246" y="163002"/>
                  </a:lnTo>
                  <a:lnTo>
                    <a:pt x="194314" y="162881"/>
                  </a:lnTo>
                  <a:lnTo>
                    <a:pt x="198541" y="162419"/>
                  </a:lnTo>
                  <a:lnTo>
                    <a:pt x="202768" y="161958"/>
                  </a:lnTo>
                  <a:lnTo>
                    <a:pt x="206971" y="161375"/>
                  </a:lnTo>
                  <a:cubicBezTo>
                    <a:pt x="209764" y="160986"/>
                    <a:pt x="212558" y="160597"/>
                    <a:pt x="215352" y="160160"/>
                  </a:cubicBezTo>
                  <a:cubicBezTo>
                    <a:pt x="218145" y="159699"/>
                    <a:pt x="220939" y="159213"/>
                    <a:pt x="223732" y="158630"/>
                  </a:cubicBezTo>
                  <a:cubicBezTo>
                    <a:pt x="226526" y="158047"/>
                    <a:pt x="229320" y="157415"/>
                    <a:pt x="232089" y="156662"/>
                  </a:cubicBezTo>
                  <a:cubicBezTo>
                    <a:pt x="234858" y="155909"/>
                    <a:pt x="237603" y="155059"/>
                    <a:pt x="240324" y="154087"/>
                  </a:cubicBezTo>
                  <a:cubicBezTo>
                    <a:pt x="241028" y="153844"/>
                    <a:pt x="241684" y="153553"/>
                    <a:pt x="242365" y="153310"/>
                  </a:cubicBezTo>
                  <a:lnTo>
                    <a:pt x="243385" y="152921"/>
                  </a:lnTo>
                  <a:cubicBezTo>
                    <a:pt x="243725" y="152775"/>
                    <a:pt x="244065" y="152630"/>
                    <a:pt x="244381" y="152484"/>
                  </a:cubicBezTo>
                  <a:cubicBezTo>
                    <a:pt x="245061" y="152217"/>
                    <a:pt x="245717" y="151925"/>
                    <a:pt x="246397" y="151634"/>
                  </a:cubicBezTo>
                  <a:lnTo>
                    <a:pt x="248389" y="150711"/>
                  </a:lnTo>
                  <a:cubicBezTo>
                    <a:pt x="249045" y="150395"/>
                    <a:pt x="249677" y="150055"/>
                    <a:pt x="250332" y="149715"/>
                  </a:cubicBezTo>
                  <a:cubicBezTo>
                    <a:pt x="250988" y="149374"/>
                    <a:pt x="251644" y="149034"/>
                    <a:pt x="252276" y="148670"/>
                  </a:cubicBezTo>
                  <a:lnTo>
                    <a:pt x="254195" y="147553"/>
                  </a:lnTo>
                  <a:lnTo>
                    <a:pt x="256041" y="146387"/>
                  </a:lnTo>
                  <a:cubicBezTo>
                    <a:pt x="258543" y="144759"/>
                    <a:pt x="260924" y="142937"/>
                    <a:pt x="263134" y="140945"/>
                  </a:cubicBezTo>
                  <a:lnTo>
                    <a:pt x="263960" y="140192"/>
                  </a:lnTo>
                  <a:lnTo>
                    <a:pt x="264762" y="139415"/>
                  </a:lnTo>
                  <a:cubicBezTo>
                    <a:pt x="265272" y="138905"/>
                    <a:pt x="265831" y="138394"/>
                    <a:pt x="266341" y="137836"/>
                  </a:cubicBezTo>
                  <a:lnTo>
                    <a:pt x="267847" y="136208"/>
                  </a:lnTo>
                  <a:lnTo>
                    <a:pt x="268212" y="135795"/>
                  </a:lnTo>
                  <a:lnTo>
                    <a:pt x="268552" y="135358"/>
                  </a:lnTo>
                  <a:lnTo>
                    <a:pt x="269256" y="134508"/>
                  </a:lnTo>
                  <a:cubicBezTo>
                    <a:pt x="270228" y="133390"/>
                    <a:pt x="271078" y="132176"/>
                    <a:pt x="271953" y="130985"/>
                  </a:cubicBezTo>
                  <a:cubicBezTo>
                    <a:pt x="272778" y="129771"/>
                    <a:pt x="273629" y="128556"/>
                    <a:pt x="274382" y="127293"/>
                  </a:cubicBezTo>
                  <a:lnTo>
                    <a:pt x="274916" y="126346"/>
                  </a:lnTo>
                  <a:lnTo>
                    <a:pt x="275208" y="125860"/>
                  </a:lnTo>
                  <a:lnTo>
                    <a:pt x="275451" y="125374"/>
                  </a:lnTo>
                  <a:lnTo>
                    <a:pt x="276519" y="123455"/>
                  </a:lnTo>
                  <a:cubicBezTo>
                    <a:pt x="276860" y="122799"/>
                    <a:pt x="277151" y="122119"/>
                    <a:pt x="277491" y="121463"/>
                  </a:cubicBezTo>
                  <a:lnTo>
                    <a:pt x="277953" y="120467"/>
                  </a:lnTo>
                  <a:lnTo>
                    <a:pt x="278390" y="119471"/>
                  </a:lnTo>
                  <a:cubicBezTo>
                    <a:pt x="279556" y="116774"/>
                    <a:pt x="280552" y="114005"/>
                    <a:pt x="281378" y="111187"/>
                  </a:cubicBezTo>
                  <a:lnTo>
                    <a:pt x="281961" y="109074"/>
                  </a:lnTo>
                  <a:cubicBezTo>
                    <a:pt x="282131" y="108369"/>
                    <a:pt x="282277" y="107641"/>
                    <a:pt x="282447" y="106936"/>
                  </a:cubicBezTo>
                  <a:lnTo>
                    <a:pt x="282690" y="105867"/>
                  </a:lnTo>
                  <a:lnTo>
                    <a:pt x="282884" y="104774"/>
                  </a:lnTo>
                  <a:cubicBezTo>
                    <a:pt x="283006" y="104045"/>
                    <a:pt x="283151" y="103341"/>
                    <a:pt x="283248" y="102612"/>
                  </a:cubicBezTo>
                  <a:cubicBezTo>
                    <a:pt x="283686" y="99697"/>
                    <a:pt x="283929" y="96758"/>
                    <a:pt x="283977" y="93818"/>
                  </a:cubicBezTo>
                  <a:cubicBezTo>
                    <a:pt x="284026" y="90879"/>
                    <a:pt x="283856" y="87915"/>
                    <a:pt x="283491" y="85000"/>
                  </a:cubicBezTo>
                  <a:cubicBezTo>
                    <a:pt x="283394" y="84247"/>
                    <a:pt x="283273" y="83518"/>
                    <a:pt x="283151" y="82790"/>
                  </a:cubicBezTo>
                  <a:lnTo>
                    <a:pt x="282981" y="81697"/>
                  </a:lnTo>
                  <a:lnTo>
                    <a:pt x="282763" y="80603"/>
                  </a:lnTo>
                  <a:cubicBezTo>
                    <a:pt x="282593" y="79875"/>
                    <a:pt x="282471" y="79146"/>
                    <a:pt x="282277" y="78417"/>
                  </a:cubicBezTo>
                  <a:lnTo>
                    <a:pt x="281694" y="76255"/>
                  </a:lnTo>
                  <a:cubicBezTo>
                    <a:pt x="281621" y="75891"/>
                    <a:pt x="281499" y="75551"/>
                    <a:pt x="281378" y="75186"/>
                  </a:cubicBezTo>
                  <a:lnTo>
                    <a:pt x="281038" y="74117"/>
                  </a:lnTo>
                  <a:lnTo>
                    <a:pt x="280698" y="73049"/>
                  </a:lnTo>
                  <a:cubicBezTo>
                    <a:pt x="280576" y="72708"/>
                    <a:pt x="280431" y="72344"/>
                    <a:pt x="280285" y="72004"/>
                  </a:cubicBezTo>
                  <a:cubicBezTo>
                    <a:pt x="280018" y="71324"/>
                    <a:pt x="279750" y="70595"/>
                    <a:pt x="279483" y="69915"/>
                  </a:cubicBezTo>
                  <a:lnTo>
                    <a:pt x="278536" y="67874"/>
                  </a:lnTo>
                  <a:cubicBezTo>
                    <a:pt x="278244" y="67170"/>
                    <a:pt x="277880" y="66514"/>
                    <a:pt x="277515" y="65858"/>
                  </a:cubicBezTo>
                  <a:cubicBezTo>
                    <a:pt x="277175" y="65178"/>
                    <a:pt x="276835" y="64498"/>
                    <a:pt x="276447" y="63866"/>
                  </a:cubicBezTo>
                  <a:lnTo>
                    <a:pt x="275256" y="61923"/>
                  </a:lnTo>
                  <a:cubicBezTo>
                    <a:pt x="274843" y="61291"/>
                    <a:pt x="274406" y="60684"/>
                    <a:pt x="273993" y="60052"/>
                  </a:cubicBezTo>
                  <a:cubicBezTo>
                    <a:pt x="273774" y="59736"/>
                    <a:pt x="273556" y="59445"/>
                    <a:pt x="273337" y="59129"/>
                  </a:cubicBezTo>
                  <a:lnTo>
                    <a:pt x="272657" y="58255"/>
                  </a:lnTo>
                  <a:cubicBezTo>
                    <a:pt x="272171" y="57672"/>
                    <a:pt x="271758" y="57064"/>
                    <a:pt x="271272" y="56506"/>
                  </a:cubicBezTo>
                  <a:lnTo>
                    <a:pt x="269815" y="54805"/>
                  </a:lnTo>
                  <a:cubicBezTo>
                    <a:pt x="269572" y="54514"/>
                    <a:pt x="269329" y="54246"/>
                    <a:pt x="269062" y="53979"/>
                  </a:cubicBezTo>
                  <a:lnTo>
                    <a:pt x="268309" y="53178"/>
                  </a:lnTo>
                  <a:cubicBezTo>
                    <a:pt x="267313" y="52084"/>
                    <a:pt x="266244" y="51113"/>
                    <a:pt x="265199" y="50068"/>
                  </a:cubicBezTo>
                  <a:cubicBezTo>
                    <a:pt x="264106" y="49096"/>
                    <a:pt x="263037" y="48100"/>
                    <a:pt x="261920" y="47202"/>
                  </a:cubicBezTo>
                  <a:cubicBezTo>
                    <a:pt x="257474" y="43461"/>
                    <a:pt x="252762" y="40230"/>
                    <a:pt x="248049" y="37193"/>
                  </a:cubicBezTo>
                  <a:cubicBezTo>
                    <a:pt x="245693" y="35687"/>
                    <a:pt x="243361" y="34230"/>
                    <a:pt x="241004" y="32772"/>
                  </a:cubicBezTo>
                  <a:lnTo>
                    <a:pt x="237506" y="30610"/>
                  </a:lnTo>
                  <a:lnTo>
                    <a:pt x="236656" y="30076"/>
                  </a:lnTo>
                  <a:lnTo>
                    <a:pt x="236219" y="29784"/>
                  </a:lnTo>
                  <a:lnTo>
                    <a:pt x="235806" y="29541"/>
                  </a:lnTo>
                  <a:lnTo>
                    <a:pt x="234178" y="28472"/>
                  </a:lnTo>
                  <a:cubicBezTo>
                    <a:pt x="229878" y="25557"/>
                    <a:pt x="225627" y="22156"/>
                    <a:pt x="221206" y="18731"/>
                  </a:cubicBezTo>
                  <a:cubicBezTo>
                    <a:pt x="218971" y="17031"/>
                    <a:pt x="216712" y="15306"/>
                    <a:pt x="214331" y="13630"/>
                  </a:cubicBezTo>
                  <a:cubicBezTo>
                    <a:pt x="213190" y="12804"/>
                    <a:pt x="211951" y="12002"/>
                    <a:pt x="210736" y="11176"/>
                  </a:cubicBezTo>
                  <a:cubicBezTo>
                    <a:pt x="209473" y="10399"/>
                    <a:pt x="208210" y="9622"/>
                    <a:pt x="206898" y="8844"/>
                  </a:cubicBezTo>
                  <a:cubicBezTo>
                    <a:pt x="205610" y="8067"/>
                    <a:pt x="204226" y="7387"/>
                    <a:pt x="202865" y="6707"/>
                  </a:cubicBezTo>
                  <a:cubicBezTo>
                    <a:pt x="201456" y="6051"/>
                    <a:pt x="200072" y="5395"/>
                    <a:pt x="198541" y="4885"/>
                  </a:cubicBezTo>
                  <a:lnTo>
                    <a:pt x="197424" y="4472"/>
                  </a:lnTo>
                  <a:cubicBezTo>
                    <a:pt x="197059" y="4326"/>
                    <a:pt x="196695" y="4229"/>
                    <a:pt x="196306" y="4132"/>
                  </a:cubicBezTo>
                  <a:lnTo>
                    <a:pt x="194047" y="3476"/>
                  </a:lnTo>
                  <a:cubicBezTo>
                    <a:pt x="193318" y="3257"/>
                    <a:pt x="192541" y="3111"/>
                    <a:pt x="191812" y="2941"/>
                  </a:cubicBezTo>
                  <a:cubicBezTo>
                    <a:pt x="191059" y="2796"/>
                    <a:pt x="190306" y="2601"/>
                    <a:pt x="189553" y="2504"/>
                  </a:cubicBezTo>
                  <a:lnTo>
                    <a:pt x="189747" y="1435"/>
                  </a:lnTo>
                  <a:lnTo>
                    <a:pt x="188144" y="1168"/>
                  </a:lnTo>
                  <a:cubicBezTo>
                    <a:pt x="187610" y="1071"/>
                    <a:pt x="187051" y="949"/>
                    <a:pt x="186541" y="901"/>
                  </a:cubicBezTo>
                  <a:lnTo>
                    <a:pt x="183334" y="512"/>
                  </a:lnTo>
                  <a:lnTo>
                    <a:pt x="180152" y="245"/>
                  </a:lnTo>
                  <a:cubicBezTo>
                    <a:pt x="179107" y="172"/>
                    <a:pt x="178063" y="148"/>
                    <a:pt x="176994" y="99"/>
                  </a:cubicBezTo>
                  <a:cubicBezTo>
                    <a:pt x="175288" y="30"/>
                    <a:pt x="173586" y="1"/>
                    <a:pt x="171889" y="1"/>
                  </a:cubicBezTo>
                  <a:close/>
                </a:path>
              </a:pathLst>
            </a:custGeom>
            <a:solidFill>
              <a:srgbClr val="35C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8" name="Google Shape;2258;p24"/>
          <p:cNvSpPr txBox="1"/>
          <p:nvPr/>
        </p:nvSpPr>
        <p:spPr>
          <a:xfrm>
            <a:off x="5494125" y="3325375"/>
            <a:ext cx="3000000" cy="8349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Clr>
                <a:schemeClr val="dk1"/>
              </a:buClr>
              <a:buSzPts val="1100"/>
              <a:buFont typeface="Arial"/>
              <a:buNone/>
            </a:pPr>
            <a:r>
              <a:rPr b="1" lang="en" sz="1000">
                <a:solidFill>
                  <a:schemeClr val="lt2"/>
                </a:solidFill>
                <a:latin typeface="Montserrat"/>
                <a:ea typeface="Montserrat"/>
                <a:cs typeface="Montserrat"/>
                <a:sym typeface="Montserrat"/>
              </a:rPr>
              <a:t>CREDITS: </a:t>
            </a:r>
            <a:r>
              <a:rPr lang="en" sz="1000">
                <a:solidFill>
                  <a:schemeClr val="lt2"/>
                </a:solidFill>
                <a:latin typeface="Montserrat"/>
                <a:ea typeface="Montserrat"/>
                <a:cs typeface="Montserrat"/>
                <a:sym typeface="Montserrat"/>
              </a:rPr>
              <a:t>This presentation template was created by </a:t>
            </a:r>
            <a:r>
              <a:rPr lang="en" sz="1000">
                <a:solidFill>
                  <a:schemeClr val="lt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000">
                <a:solidFill>
                  <a:schemeClr val="lt2"/>
                </a:solidFill>
                <a:latin typeface="Montserrat"/>
                <a:ea typeface="Montserrat"/>
                <a:cs typeface="Montserrat"/>
                <a:sym typeface="Montserrat"/>
              </a:rPr>
              <a:t>, including icons by </a:t>
            </a:r>
            <a:r>
              <a:rPr lang="en" sz="1000">
                <a:solidFill>
                  <a:schemeClr val="lt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000">
                <a:solidFill>
                  <a:schemeClr val="lt2"/>
                </a:solidFill>
                <a:latin typeface="Montserrat"/>
                <a:ea typeface="Montserrat"/>
                <a:cs typeface="Montserrat"/>
                <a:sym typeface="Montserrat"/>
              </a:rPr>
              <a:t>, infographics &amp; images by </a:t>
            </a:r>
            <a:r>
              <a:rPr lang="en" sz="1000">
                <a:solidFill>
                  <a:schemeClr val="lt2"/>
                </a:solidFill>
                <a:uFill>
                  <a:noFill/>
                </a:uFill>
                <a:latin typeface="Montserrat"/>
                <a:ea typeface="Montserrat"/>
                <a:cs typeface="Montserrat"/>
                <a:sym typeface="Montserrat"/>
                <a:hlinkClick r:id="rId4">
                  <a:extLst>
                    <a:ext uri="{A12FA001-AC4F-418D-AE19-62706E023703}">
                      <ahyp:hlinkClr val="tx"/>
                    </a:ext>
                  </a:extLst>
                </a:hlinkClick>
              </a:rPr>
              <a:t>Freepik</a:t>
            </a:r>
            <a:r>
              <a:rPr lang="en" sz="1000">
                <a:solidFill>
                  <a:schemeClr val="lt2"/>
                </a:solidFill>
                <a:latin typeface="Montserrat"/>
                <a:ea typeface="Montserrat"/>
                <a:cs typeface="Montserrat"/>
                <a:sym typeface="Montserrat"/>
              </a:rPr>
              <a:t> and illustrations by Stories</a:t>
            </a:r>
            <a:endParaRPr sz="1000">
              <a:solidFill>
                <a:schemeClr val="lt2"/>
              </a:solidFill>
              <a:latin typeface="Montserrat"/>
              <a:ea typeface="Montserrat"/>
              <a:cs typeface="Montserrat"/>
              <a:sym typeface="Montserrat"/>
            </a:endParaRPr>
          </a:p>
          <a:p>
            <a:pPr indent="0" lvl="0" marL="0" rtl="0" algn="l">
              <a:spcBef>
                <a:spcPts val="0"/>
              </a:spcBef>
              <a:spcAft>
                <a:spcPts val="0"/>
              </a:spcAft>
              <a:buNone/>
            </a:pPr>
            <a:r>
              <a:t/>
            </a:r>
            <a:endParaRPr b="1" sz="900">
              <a:solidFill>
                <a:srgbClr val="121B46"/>
              </a:solidFill>
              <a:latin typeface="Montserrat"/>
              <a:ea typeface="Montserrat"/>
              <a:cs typeface="Montserrat"/>
              <a:sym typeface="Montserrat"/>
            </a:endParaRPr>
          </a:p>
          <a:p>
            <a:pPr indent="0" lvl="0" marL="0" rtl="0" algn="l">
              <a:spcBef>
                <a:spcPts val="0"/>
              </a:spcBef>
              <a:spcAft>
                <a:spcPts val="0"/>
              </a:spcAft>
              <a:buNone/>
            </a:pPr>
            <a:r>
              <a:t/>
            </a:r>
            <a:endParaRPr sz="900">
              <a:solidFill>
                <a:srgbClr val="121B46"/>
              </a:solidFill>
              <a:latin typeface="Montserrat"/>
              <a:ea typeface="Montserrat"/>
              <a:cs typeface="Montserrat"/>
              <a:sym typeface="Montserrat"/>
            </a:endParaRPr>
          </a:p>
          <a:p>
            <a:pPr indent="0" lvl="0" marL="0" rtl="0" algn="l">
              <a:spcBef>
                <a:spcPts val="0"/>
              </a:spcBef>
              <a:spcAft>
                <a:spcPts val="0"/>
              </a:spcAft>
              <a:buNone/>
            </a:pPr>
            <a:r>
              <a:t/>
            </a:r>
            <a:endParaRPr b="1" sz="900">
              <a:solidFill>
                <a:srgbClr val="121B46"/>
              </a:solidFill>
              <a:latin typeface="Montserrat"/>
              <a:ea typeface="Montserrat"/>
              <a:cs typeface="Montserrat"/>
              <a:sym typeface="Montserrat"/>
            </a:endParaRPr>
          </a:p>
        </p:txBody>
      </p:sp>
      <p:sp>
        <p:nvSpPr>
          <p:cNvPr id="2259" name="Google Shape;2259;p24"/>
          <p:cNvSpPr txBox="1"/>
          <p:nvPr>
            <p:ph idx="1" type="subTitle"/>
          </p:nvPr>
        </p:nvSpPr>
        <p:spPr>
          <a:xfrm>
            <a:off x="5494125" y="2228975"/>
            <a:ext cx="2791800" cy="1041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nSpc>
                <a:spcPct val="100000"/>
              </a:lnSpc>
              <a:spcBef>
                <a:spcPts val="0"/>
              </a:spcBef>
              <a:spcAft>
                <a:spcPts val="0"/>
              </a:spcAft>
              <a:buSzPts val="1400"/>
              <a:buNone/>
              <a:defRPr/>
            </a:lvl2pPr>
            <a:lvl3pPr lvl="2">
              <a:lnSpc>
                <a:spcPct val="100000"/>
              </a:lnSpc>
              <a:spcBef>
                <a:spcPts val="1600"/>
              </a:spcBef>
              <a:spcAft>
                <a:spcPts val="0"/>
              </a:spcAft>
              <a:buSzPts val="1400"/>
              <a:buNone/>
              <a:defRPr/>
            </a:lvl3pPr>
            <a:lvl4pPr lvl="3">
              <a:lnSpc>
                <a:spcPct val="100000"/>
              </a:lnSpc>
              <a:spcBef>
                <a:spcPts val="1600"/>
              </a:spcBef>
              <a:spcAft>
                <a:spcPts val="0"/>
              </a:spcAft>
              <a:buSzPts val="1400"/>
              <a:buNone/>
              <a:defRPr/>
            </a:lvl4pPr>
            <a:lvl5pPr lvl="4">
              <a:lnSpc>
                <a:spcPct val="100000"/>
              </a:lnSpc>
              <a:spcBef>
                <a:spcPts val="1600"/>
              </a:spcBef>
              <a:spcAft>
                <a:spcPts val="0"/>
              </a:spcAft>
              <a:buSzPts val="1400"/>
              <a:buNone/>
              <a:defRPr/>
            </a:lvl5pPr>
            <a:lvl6pPr lvl="5">
              <a:lnSpc>
                <a:spcPct val="100000"/>
              </a:lnSpc>
              <a:spcBef>
                <a:spcPts val="1600"/>
              </a:spcBef>
              <a:spcAft>
                <a:spcPts val="0"/>
              </a:spcAft>
              <a:buSzPts val="1400"/>
              <a:buNone/>
              <a:defRPr/>
            </a:lvl6pPr>
            <a:lvl7pPr lvl="6">
              <a:lnSpc>
                <a:spcPct val="100000"/>
              </a:lnSpc>
              <a:spcBef>
                <a:spcPts val="1600"/>
              </a:spcBef>
              <a:spcAft>
                <a:spcPts val="0"/>
              </a:spcAft>
              <a:buSzPts val="1400"/>
              <a:buNone/>
              <a:defRPr/>
            </a:lvl7pPr>
            <a:lvl8pPr lvl="7">
              <a:lnSpc>
                <a:spcPct val="100000"/>
              </a:lnSpc>
              <a:spcBef>
                <a:spcPts val="1600"/>
              </a:spcBef>
              <a:spcAft>
                <a:spcPts val="0"/>
              </a:spcAft>
              <a:buSzPts val="1400"/>
              <a:buNone/>
              <a:defRPr/>
            </a:lvl8pPr>
            <a:lvl9pPr lvl="8">
              <a:lnSpc>
                <a:spcPct val="100000"/>
              </a:lnSpc>
              <a:spcBef>
                <a:spcPts val="1600"/>
              </a:spcBef>
              <a:spcAft>
                <a:spcPts val="1600"/>
              </a:spcAft>
              <a:buSzPts val="1400"/>
              <a:buNone/>
              <a:defRPr/>
            </a:lvl9pPr>
          </a:lstStyle>
          <a:p/>
        </p:txBody>
      </p:sp>
      <p:sp>
        <p:nvSpPr>
          <p:cNvPr id="2260" name="Google Shape;2260;p24"/>
          <p:cNvSpPr txBox="1"/>
          <p:nvPr>
            <p:ph type="title"/>
          </p:nvPr>
        </p:nvSpPr>
        <p:spPr>
          <a:xfrm>
            <a:off x="5494125" y="690225"/>
            <a:ext cx="2907900" cy="7575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sz="4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CUSTOM_12">
    <p:spTree>
      <p:nvGrpSpPr>
        <p:cNvPr id="2261" name="Shape 2261"/>
        <p:cNvGrpSpPr/>
        <p:nvPr/>
      </p:nvGrpSpPr>
      <p:grpSpPr>
        <a:xfrm>
          <a:off x="0" y="0"/>
          <a:ext cx="0" cy="0"/>
          <a:chOff x="0" y="0"/>
          <a:chExt cx="0" cy="0"/>
        </a:xfrm>
      </p:grpSpPr>
      <p:sp>
        <p:nvSpPr>
          <p:cNvPr id="2262" name="Google Shape;2262;p25"/>
          <p:cNvSpPr/>
          <p:nvPr/>
        </p:nvSpPr>
        <p:spPr>
          <a:xfrm flipH="1" rot="5787498">
            <a:off x="3690454" y="665203"/>
            <a:ext cx="4860750" cy="3359197"/>
          </a:xfrm>
          <a:custGeom>
            <a:rect b="b" l="l" r="r" t="t"/>
            <a:pathLst>
              <a:path extrusionOk="0" h="195830" w="237196">
                <a:moveTo>
                  <a:pt x="182493" y="0"/>
                </a:moveTo>
                <a:cubicBezTo>
                  <a:pt x="160794" y="0"/>
                  <a:pt x="136857" y="13684"/>
                  <a:pt x="125770" y="46667"/>
                </a:cubicBezTo>
                <a:cubicBezTo>
                  <a:pt x="112501" y="86475"/>
                  <a:pt x="99703" y="101135"/>
                  <a:pt x="82683" y="101135"/>
                </a:cubicBezTo>
                <a:cubicBezTo>
                  <a:pt x="77764" y="101135"/>
                  <a:pt x="72494" y="99911"/>
                  <a:pt x="66757" y="97716"/>
                </a:cubicBezTo>
                <a:cubicBezTo>
                  <a:pt x="59909" y="95081"/>
                  <a:pt x="53433" y="93896"/>
                  <a:pt x="47460" y="93896"/>
                </a:cubicBezTo>
                <a:cubicBezTo>
                  <a:pt x="17332" y="93896"/>
                  <a:pt x="1" y="124030"/>
                  <a:pt x="12313" y="150071"/>
                </a:cubicBezTo>
                <a:cubicBezTo>
                  <a:pt x="19223" y="164795"/>
                  <a:pt x="29540" y="168076"/>
                  <a:pt x="41648" y="168076"/>
                </a:cubicBezTo>
                <a:cubicBezTo>
                  <a:pt x="51382" y="168076"/>
                  <a:pt x="62272" y="165955"/>
                  <a:pt x="73479" y="165955"/>
                </a:cubicBezTo>
                <a:cubicBezTo>
                  <a:pt x="86528" y="165955"/>
                  <a:pt x="100005" y="168830"/>
                  <a:pt x="112584" y="181275"/>
                </a:cubicBezTo>
                <a:cubicBezTo>
                  <a:pt x="123109" y="191650"/>
                  <a:pt x="135906" y="195830"/>
                  <a:pt x="148277" y="195830"/>
                </a:cubicBezTo>
                <a:cubicBezTo>
                  <a:pt x="168129" y="195830"/>
                  <a:pt x="186885" y="185066"/>
                  <a:pt x="193400" y="171875"/>
                </a:cubicBezTo>
                <a:cubicBezTo>
                  <a:pt x="213115" y="132315"/>
                  <a:pt x="187003" y="136231"/>
                  <a:pt x="220818" y="61420"/>
                </a:cubicBezTo>
                <a:cubicBezTo>
                  <a:pt x="237196" y="25134"/>
                  <a:pt x="211900" y="0"/>
                  <a:pt x="182493" y="0"/>
                </a:cubicBezTo>
                <a:close/>
              </a:path>
            </a:pathLst>
          </a:custGeom>
          <a:solidFill>
            <a:srgbClr val="5EA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3" name="Google Shape;2263;p25"/>
          <p:cNvGrpSpPr/>
          <p:nvPr/>
        </p:nvGrpSpPr>
        <p:grpSpPr>
          <a:xfrm>
            <a:off x="4895613" y="1062784"/>
            <a:ext cx="1252756" cy="791730"/>
            <a:chOff x="209625" y="551300"/>
            <a:chExt cx="7170900" cy="4592400"/>
          </a:xfrm>
        </p:grpSpPr>
        <p:sp>
          <p:nvSpPr>
            <p:cNvPr id="2264" name="Google Shape;2264;p25"/>
            <p:cNvSpPr/>
            <p:nvPr/>
          </p:nvSpPr>
          <p:spPr>
            <a:xfrm>
              <a:off x="838900" y="1811875"/>
              <a:ext cx="238725" cy="180050"/>
            </a:xfrm>
            <a:custGeom>
              <a:rect b="b" l="l" r="r" t="t"/>
              <a:pathLst>
                <a:path extrusionOk="0" h="7202" w="9549">
                  <a:moveTo>
                    <a:pt x="4802" y="0"/>
                  </a:moveTo>
                  <a:cubicBezTo>
                    <a:pt x="1601" y="0"/>
                    <a:pt x="1" y="3825"/>
                    <a:pt x="2252" y="6103"/>
                  </a:cubicBezTo>
                  <a:cubicBezTo>
                    <a:pt x="2930" y="6835"/>
                    <a:pt x="3852" y="7201"/>
                    <a:pt x="4775" y="7201"/>
                  </a:cubicBezTo>
                  <a:cubicBezTo>
                    <a:pt x="5697" y="7201"/>
                    <a:pt x="6619" y="6835"/>
                    <a:pt x="7297" y="6103"/>
                  </a:cubicBezTo>
                  <a:cubicBezTo>
                    <a:pt x="9548" y="3879"/>
                    <a:pt x="7975" y="27"/>
                    <a:pt x="480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25"/>
            <p:cNvSpPr/>
            <p:nvPr/>
          </p:nvSpPr>
          <p:spPr>
            <a:xfrm>
              <a:off x="1469250" y="1182575"/>
              <a:ext cx="238325" cy="179750"/>
            </a:xfrm>
            <a:custGeom>
              <a:rect b="b" l="l" r="r" t="t"/>
              <a:pathLst>
                <a:path extrusionOk="0" h="7190" w="9533">
                  <a:moveTo>
                    <a:pt x="4746" y="1"/>
                  </a:moveTo>
                  <a:cubicBezTo>
                    <a:pt x="1616" y="1"/>
                    <a:pt x="0" y="3761"/>
                    <a:pt x="2182" y="6050"/>
                  </a:cubicBezTo>
                  <a:cubicBezTo>
                    <a:pt x="2859" y="6810"/>
                    <a:pt x="3796" y="7189"/>
                    <a:pt x="4739" y="7189"/>
                  </a:cubicBezTo>
                  <a:cubicBezTo>
                    <a:pt x="5648" y="7189"/>
                    <a:pt x="6562" y="6837"/>
                    <a:pt x="7254" y="6131"/>
                  </a:cubicBezTo>
                  <a:cubicBezTo>
                    <a:pt x="9532" y="3934"/>
                    <a:pt x="8013" y="55"/>
                    <a:pt x="4813" y="1"/>
                  </a:cubicBezTo>
                  <a:cubicBezTo>
                    <a:pt x="4790"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25"/>
            <p:cNvSpPr/>
            <p:nvPr/>
          </p:nvSpPr>
          <p:spPr>
            <a:xfrm>
              <a:off x="2098325" y="551550"/>
              <a:ext cx="239200" cy="180150"/>
            </a:xfrm>
            <a:custGeom>
              <a:rect b="b" l="l" r="r" t="t"/>
              <a:pathLst>
                <a:path extrusionOk="0" h="7206" w="9568">
                  <a:moveTo>
                    <a:pt x="4746" y="0"/>
                  </a:moveTo>
                  <a:cubicBezTo>
                    <a:pt x="3826" y="0"/>
                    <a:pt x="2912" y="366"/>
                    <a:pt x="2244" y="1102"/>
                  </a:cubicBezTo>
                  <a:cubicBezTo>
                    <a:pt x="1" y="3372"/>
                    <a:pt x="1609" y="7205"/>
                    <a:pt x="4787" y="7205"/>
                  </a:cubicBezTo>
                  <a:cubicBezTo>
                    <a:pt x="4798" y="7205"/>
                    <a:pt x="4810" y="7205"/>
                    <a:pt x="4821" y="7205"/>
                  </a:cubicBezTo>
                  <a:cubicBezTo>
                    <a:pt x="7994" y="7151"/>
                    <a:pt x="9568" y="3299"/>
                    <a:pt x="7262" y="1075"/>
                  </a:cubicBezTo>
                  <a:cubicBezTo>
                    <a:pt x="6574" y="360"/>
                    <a:pt x="5657" y="0"/>
                    <a:pt x="474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25"/>
            <p:cNvSpPr/>
            <p:nvPr/>
          </p:nvSpPr>
          <p:spPr>
            <a:xfrm>
              <a:off x="1468850" y="1811875"/>
              <a:ext cx="238725" cy="180050"/>
            </a:xfrm>
            <a:custGeom>
              <a:rect b="b" l="l" r="r" t="t"/>
              <a:pathLst>
                <a:path extrusionOk="0" h="7202" w="9549">
                  <a:moveTo>
                    <a:pt x="4748" y="0"/>
                  </a:moveTo>
                  <a:cubicBezTo>
                    <a:pt x="1574" y="27"/>
                    <a:pt x="1" y="3879"/>
                    <a:pt x="2252" y="6103"/>
                  </a:cubicBezTo>
                  <a:cubicBezTo>
                    <a:pt x="2944" y="6835"/>
                    <a:pt x="3866" y="7201"/>
                    <a:pt x="4788" y="7201"/>
                  </a:cubicBezTo>
                  <a:cubicBezTo>
                    <a:pt x="5710" y="7201"/>
                    <a:pt x="6633" y="6835"/>
                    <a:pt x="7324" y="6103"/>
                  </a:cubicBezTo>
                  <a:cubicBezTo>
                    <a:pt x="9548" y="3825"/>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25"/>
            <p:cNvSpPr/>
            <p:nvPr/>
          </p:nvSpPr>
          <p:spPr>
            <a:xfrm>
              <a:off x="2116450" y="1181050"/>
              <a:ext cx="202775" cy="181225"/>
            </a:xfrm>
            <a:custGeom>
              <a:rect b="b" l="l" r="r" t="t"/>
              <a:pathLst>
                <a:path extrusionOk="0" h="7249" w="8111">
                  <a:moveTo>
                    <a:pt x="4037" y="0"/>
                  </a:moveTo>
                  <a:cubicBezTo>
                    <a:pt x="3213" y="0"/>
                    <a:pt x="2393" y="309"/>
                    <a:pt x="1709" y="930"/>
                  </a:cubicBezTo>
                  <a:cubicBezTo>
                    <a:pt x="163" y="2314"/>
                    <a:pt x="0" y="4429"/>
                    <a:pt x="1356" y="5975"/>
                  </a:cubicBezTo>
                  <a:cubicBezTo>
                    <a:pt x="2109" y="6817"/>
                    <a:pt x="3087" y="7248"/>
                    <a:pt x="4067" y="7248"/>
                  </a:cubicBezTo>
                  <a:cubicBezTo>
                    <a:pt x="4887" y="7248"/>
                    <a:pt x="5709" y="6946"/>
                    <a:pt x="6401" y="6328"/>
                  </a:cubicBezTo>
                  <a:cubicBezTo>
                    <a:pt x="7920" y="4972"/>
                    <a:pt x="8110" y="2775"/>
                    <a:pt x="6754" y="1283"/>
                  </a:cubicBezTo>
                  <a:cubicBezTo>
                    <a:pt x="5990" y="431"/>
                    <a:pt x="5011" y="0"/>
                    <a:pt x="403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25"/>
            <p:cNvSpPr/>
            <p:nvPr/>
          </p:nvSpPr>
          <p:spPr>
            <a:xfrm>
              <a:off x="2747075" y="551300"/>
              <a:ext cx="201425" cy="180975"/>
            </a:xfrm>
            <a:custGeom>
              <a:rect b="b" l="l" r="r" t="t"/>
              <a:pathLst>
                <a:path extrusionOk="0" h="7239" w="8057">
                  <a:moveTo>
                    <a:pt x="4008" y="1"/>
                  </a:moveTo>
                  <a:cubicBezTo>
                    <a:pt x="3158" y="1"/>
                    <a:pt x="2309" y="334"/>
                    <a:pt x="1601" y="1004"/>
                  </a:cubicBezTo>
                  <a:cubicBezTo>
                    <a:pt x="82" y="2414"/>
                    <a:pt x="0" y="4557"/>
                    <a:pt x="1384" y="6049"/>
                  </a:cubicBezTo>
                  <a:cubicBezTo>
                    <a:pt x="2129" y="6837"/>
                    <a:pt x="3086" y="7239"/>
                    <a:pt x="4043" y="7239"/>
                  </a:cubicBezTo>
                  <a:cubicBezTo>
                    <a:pt x="4897" y="7239"/>
                    <a:pt x="5752" y="6918"/>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25"/>
            <p:cNvSpPr/>
            <p:nvPr/>
          </p:nvSpPr>
          <p:spPr>
            <a:xfrm>
              <a:off x="2098125" y="1811875"/>
              <a:ext cx="238725" cy="180550"/>
            </a:xfrm>
            <a:custGeom>
              <a:rect b="b" l="l" r="r" t="t"/>
              <a:pathLst>
                <a:path extrusionOk="0" h="7222" w="9549">
                  <a:moveTo>
                    <a:pt x="4775" y="0"/>
                  </a:moveTo>
                  <a:cubicBezTo>
                    <a:pt x="1601" y="0"/>
                    <a:pt x="1" y="3852"/>
                    <a:pt x="2252" y="6103"/>
                  </a:cubicBezTo>
                  <a:cubicBezTo>
                    <a:pt x="2930" y="6849"/>
                    <a:pt x="3852" y="7222"/>
                    <a:pt x="4775" y="7222"/>
                  </a:cubicBezTo>
                  <a:cubicBezTo>
                    <a:pt x="5697" y="7222"/>
                    <a:pt x="6619" y="6849"/>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25"/>
            <p:cNvSpPr/>
            <p:nvPr/>
          </p:nvSpPr>
          <p:spPr>
            <a:xfrm>
              <a:off x="2728000" y="1181375"/>
              <a:ext cx="238800" cy="179625"/>
            </a:xfrm>
            <a:custGeom>
              <a:rect b="b" l="l" r="r" t="t"/>
              <a:pathLst>
                <a:path extrusionOk="0" h="7185" w="9552">
                  <a:moveTo>
                    <a:pt x="4771" y="1"/>
                  </a:moveTo>
                  <a:cubicBezTo>
                    <a:pt x="3826" y="1"/>
                    <a:pt x="2884" y="381"/>
                    <a:pt x="2201" y="1134"/>
                  </a:cubicBezTo>
                  <a:cubicBezTo>
                    <a:pt x="0" y="3416"/>
                    <a:pt x="1624" y="7184"/>
                    <a:pt x="4759" y="7184"/>
                  </a:cubicBezTo>
                  <a:cubicBezTo>
                    <a:pt x="4792" y="7184"/>
                    <a:pt x="4825" y="7184"/>
                    <a:pt x="4859" y="7183"/>
                  </a:cubicBezTo>
                  <a:cubicBezTo>
                    <a:pt x="8033" y="7129"/>
                    <a:pt x="9551" y="3223"/>
                    <a:pt x="7246" y="1026"/>
                  </a:cubicBezTo>
                  <a:cubicBezTo>
                    <a:pt x="6561" y="340"/>
                    <a:pt x="566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25"/>
            <p:cNvSpPr/>
            <p:nvPr/>
          </p:nvSpPr>
          <p:spPr>
            <a:xfrm>
              <a:off x="3358025" y="551525"/>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6"/>
                    <a:pt x="4738" y="7206"/>
                    <a:pt x="4761" y="7206"/>
                  </a:cubicBezTo>
                  <a:cubicBezTo>
                    <a:pt x="7917" y="7206"/>
                    <a:pt x="9533" y="3420"/>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25"/>
            <p:cNvSpPr/>
            <p:nvPr/>
          </p:nvSpPr>
          <p:spPr>
            <a:xfrm>
              <a:off x="2747075" y="1810525"/>
              <a:ext cx="201425" cy="180975"/>
            </a:xfrm>
            <a:custGeom>
              <a:rect b="b" l="l" r="r" t="t"/>
              <a:pathLst>
                <a:path extrusionOk="0" h="7239" w="8057">
                  <a:moveTo>
                    <a:pt x="4008" y="0"/>
                  </a:moveTo>
                  <a:cubicBezTo>
                    <a:pt x="3158" y="0"/>
                    <a:pt x="2309" y="334"/>
                    <a:pt x="1601" y="1003"/>
                  </a:cubicBezTo>
                  <a:cubicBezTo>
                    <a:pt x="109" y="2414"/>
                    <a:pt x="0" y="4584"/>
                    <a:pt x="1384" y="6048"/>
                  </a:cubicBezTo>
                  <a:cubicBezTo>
                    <a:pt x="2086" y="6837"/>
                    <a:pt x="3060" y="7239"/>
                    <a:pt x="4036" y="7239"/>
                  </a:cubicBezTo>
                  <a:cubicBezTo>
                    <a:pt x="4906" y="7239"/>
                    <a:pt x="5778" y="6918"/>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25"/>
            <p:cNvSpPr/>
            <p:nvPr/>
          </p:nvSpPr>
          <p:spPr>
            <a:xfrm>
              <a:off x="3358025" y="1180950"/>
              <a:ext cx="238150" cy="180725"/>
            </a:xfrm>
            <a:custGeom>
              <a:rect b="b" l="l" r="r" t="t"/>
              <a:pathLst>
                <a:path extrusionOk="0" h="7229" w="9526">
                  <a:moveTo>
                    <a:pt x="4763" y="1"/>
                  </a:moveTo>
                  <a:cubicBezTo>
                    <a:pt x="3897" y="1"/>
                    <a:pt x="3028" y="347"/>
                    <a:pt x="2306" y="1043"/>
                  </a:cubicBezTo>
                  <a:cubicBezTo>
                    <a:pt x="1" y="3240"/>
                    <a:pt x="1493" y="7146"/>
                    <a:pt x="4666" y="7227"/>
                  </a:cubicBezTo>
                  <a:cubicBezTo>
                    <a:pt x="4700" y="7228"/>
                    <a:pt x="4733" y="7228"/>
                    <a:pt x="4767" y="7228"/>
                  </a:cubicBezTo>
                  <a:cubicBezTo>
                    <a:pt x="7902" y="7228"/>
                    <a:pt x="9525" y="3460"/>
                    <a:pt x="7352" y="1178"/>
                  </a:cubicBezTo>
                  <a:cubicBezTo>
                    <a:pt x="6610" y="394"/>
                    <a:pt x="5687" y="1"/>
                    <a:pt x="476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25"/>
            <p:cNvSpPr/>
            <p:nvPr/>
          </p:nvSpPr>
          <p:spPr>
            <a:xfrm>
              <a:off x="3357750" y="1811100"/>
              <a:ext cx="239000" cy="179825"/>
            </a:xfrm>
            <a:custGeom>
              <a:rect b="b" l="l" r="r" t="t"/>
              <a:pathLst>
                <a:path extrusionOk="0" h="7193" w="9560">
                  <a:moveTo>
                    <a:pt x="4786" y="0"/>
                  </a:moveTo>
                  <a:cubicBezTo>
                    <a:pt x="3845" y="0"/>
                    <a:pt x="2903" y="380"/>
                    <a:pt x="2209" y="1143"/>
                  </a:cubicBezTo>
                  <a:cubicBezTo>
                    <a:pt x="0" y="3406"/>
                    <a:pt x="1616" y="7192"/>
                    <a:pt x="4773" y="7192"/>
                  </a:cubicBezTo>
                  <a:cubicBezTo>
                    <a:pt x="4795" y="7192"/>
                    <a:pt x="4818" y="7192"/>
                    <a:pt x="4840" y="7192"/>
                  </a:cubicBezTo>
                  <a:cubicBezTo>
                    <a:pt x="8013"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25"/>
            <p:cNvSpPr/>
            <p:nvPr/>
          </p:nvSpPr>
          <p:spPr>
            <a:xfrm>
              <a:off x="209625" y="552625"/>
              <a:ext cx="238325" cy="180000"/>
            </a:xfrm>
            <a:custGeom>
              <a:rect b="b" l="l" r="r" t="t"/>
              <a:pathLst>
                <a:path extrusionOk="0" h="7200" w="9533">
                  <a:moveTo>
                    <a:pt x="4760" y="1"/>
                  </a:moveTo>
                  <a:cubicBezTo>
                    <a:pt x="4738" y="1"/>
                    <a:pt x="4716" y="1"/>
                    <a:pt x="4693" y="1"/>
                  </a:cubicBezTo>
                  <a:cubicBezTo>
                    <a:pt x="1520" y="55"/>
                    <a:pt x="1" y="3934"/>
                    <a:pt x="2279" y="6131"/>
                  </a:cubicBezTo>
                  <a:cubicBezTo>
                    <a:pt x="2955" y="6847"/>
                    <a:pt x="3857" y="7200"/>
                    <a:pt x="4759" y="7200"/>
                  </a:cubicBezTo>
                  <a:cubicBezTo>
                    <a:pt x="5702" y="7200"/>
                    <a:pt x="6644" y="6813"/>
                    <a:pt x="7324" y="6050"/>
                  </a:cubicBezTo>
                  <a:cubicBezTo>
                    <a:pt x="9533" y="3787"/>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25"/>
            <p:cNvSpPr/>
            <p:nvPr/>
          </p:nvSpPr>
          <p:spPr>
            <a:xfrm>
              <a:off x="210025" y="1182575"/>
              <a:ext cx="238325" cy="179650"/>
            </a:xfrm>
            <a:custGeom>
              <a:rect b="b" l="l" r="r" t="t"/>
              <a:pathLst>
                <a:path extrusionOk="0" h="7186" w="9533">
                  <a:moveTo>
                    <a:pt x="4719" y="1"/>
                  </a:moveTo>
                  <a:cubicBezTo>
                    <a:pt x="1590" y="1"/>
                    <a:pt x="0" y="3787"/>
                    <a:pt x="2209" y="6050"/>
                  </a:cubicBezTo>
                  <a:cubicBezTo>
                    <a:pt x="2896" y="6806"/>
                    <a:pt x="3828" y="7186"/>
                    <a:pt x="4759" y="7186"/>
                  </a:cubicBezTo>
                  <a:cubicBezTo>
                    <a:pt x="5665" y="7186"/>
                    <a:pt x="6572" y="6826"/>
                    <a:pt x="7254" y="6104"/>
                  </a:cubicBezTo>
                  <a:cubicBezTo>
                    <a:pt x="9532" y="3880"/>
                    <a:pt x="7986" y="28"/>
                    <a:pt x="4786" y="1"/>
                  </a:cubicBezTo>
                  <a:cubicBezTo>
                    <a:pt x="4763" y="1"/>
                    <a:pt x="4741" y="1"/>
                    <a:pt x="471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25"/>
            <p:cNvSpPr/>
            <p:nvPr/>
          </p:nvSpPr>
          <p:spPr>
            <a:xfrm>
              <a:off x="839100" y="552650"/>
              <a:ext cx="238525" cy="179800"/>
            </a:xfrm>
            <a:custGeom>
              <a:rect b="b" l="l" r="r" t="t"/>
              <a:pathLst>
                <a:path extrusionOk="0" h="7192" w="9541">
                  <a:moveTo>
                    <a:pt x="4787" y="0"/>
                  </a:moveTo>
                  <a:cubicBezTo>
                    <a:pt x="1609" y="0"/>
                    <a:pt x="1" y="3806"/>
                    <a:pt x="2217" y="6076"/>
                  </a:cubicBezTo>
                  <a:cubicBezTo>
                    <a:pt x="2905" y="6819"/>
                    <a:pt x="3843" y="7192"/>
                    <a:pt x="4778" y="7192"/>
                  </a:cubicBezTo>
                  <a:cubicBezTo>
                    <a:pt x="5687" y="7192"/>
                    <a:pt x="6593" y="6839"/>
                    <a:pt x="7262" y="6130"/>
                  </a:cubicBezTo>
                  <a:cubicBezTo>
                    <a:pt x="9540" y="3906"/>
                    <a:pt x="7994"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25"/>
            <p:cNvSpPr/>
            <p:nvPr/>
          </p:nvSpPr>
          <p:spPr>
            <a:xfrm>
              <a:off x="209825" y="1811850"/>
              <a:ext cx="238525" cy="180325"/>
            </a:xfrm>
            <a:custGeom>
              <a:rect b="b" l="l" r="r" t="t"/>
              <a:pathLst>
                <a:path extrusionOk="0" h="7213" w="9541">
                  <a:moveTo>
                    <a:pt x="4760" y="1"/>
                  </a:moveTo>
                  <a:cubicBezTo>
                    <a:pt x="1609" y="1"/>
                    <a:pt x="1" y="3806"/>
                    <a:pt x="2217" y="6077"/>
                  </a:cubicBezTo>
                  <a:cubicBezTo>
                    <a:pt x="2904" y="6833"/>
                    <a:pt x="3836" y="7213"/>
                    <a:pt x="4767" y="7213"/>
                  </a:cubicBezTo>
                  <a:cubicBezTo>
                    <a:pt x="5673" y="7213"/>
                    <a:pt x="6580" y="6853"/>
                    <a:pt x="7262" y="6131"/>
                  </a:cubicBezTo>
                  <a:cubicBezTo>
                    <a:pt x="9540" y="3907"/>
                    <a:pt x="7994" y="28"/>
                    <a:pt x="4794" y="1"/>
                  </a:cubicBezTo>
                  <a:cubicBezTo>
                    <a:pt x="4783" y="1"/>
                    <a:pt x="4771"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25"/>
            <p:cNvSpPr/>
            <p:nvPr/>
          </p:nvSpPr>
          <p:spPr>
            <a:xfrm>
              <a:off x="857225" y="1181075"/>
              <a:ext cx="201400" cy="181050"/>
            </a:xfrm>
            <a:custGeom>
              <a:rect b="b" l="l" r="r" t="t"/>
              <a:pathLst>
                <a:path extrusionOk="0" h="7242" w="8056">
                  <a:moveTo>
                    <a:pt x="4032" y="1"/>
                  </a:moveTo>
                  <a:cubicBezTo>
                    <a:pt x="3183" y="1"/>
                    <a:pt x="2335" y="327"/>
                    <a:pt x="1628" y="983"/>
                  </a:cubicBezTo>
                  <a:cubicBezTo>
                    <a:pt x="136" y="2394"/>
                    <a:pt x="0" y="4564"/>
                    <a:pt x="1411" y="6056"/>
                  </a:cubicBezTo>
                  <a:cubicBezTo>
                    <a:pt x="2095" y="6840"/>
                    <a:pt x="3057" y="7242"/>
                    <a:pt x="4024" y="7242"/>
                  </a:cubicBezTo>
                  <a:cubicBezTo>
                    <a:pt x="4897" y="7242"/>
                    <a:pt x="5774" y="6914"/>
                    <a:pt x="6456" y="6245"/>
                  </a:cubicBezTo>
                  <a:cubicBezTo>
                    <a:pt x="7975" y="4944"/>
                    <a:pt x="8056" y="2638"/>
                    <a:pt x="6673" y="1200"/>
                  </a:cubicBezTo>
                  <a:cubicBezTo>
                    <a:pt x="5917" y="402"/>
                    <a:pt x="4974" y="1"/>
                    <a:pt x="403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25"/>
            <p:cNvSpPr/>
            <p:nvPr/>
          </p:nvSpPr>
          <p:spPr>
            <a:xfrm>
              <a:off x="1468850" y="551525"/>
              <a:ext cx="238325" cy="180175"/>
            </a:xfrm>
            <a:custGeom>
              <a:rect b="b" l="l" r="r" t="t"/>
              <a:pathLst>
                <a:path extrusionOk="0" h="7207" w="9533">
                  <a:moveTo>
                    <a:pt x="4768" y="1"/>
                  </a:moveTo>
                  <a:cubicBezTo>
                    <a:pt x="3870" y="1"/>
                    <a:pt x="2968" y="347"/>
                    <a:pt x="2279" y="1049"/>
                  </a:cubicBezTo>
                  <a:cubicBezTo>
                    <a:pt x="1" y="3273"/>
                    <a:pt x="1520" y="7152"/>
                    <a:pt x="4720" y="7206"/>
                  </a:cubicBezTo>
                  <a:cubicBezTo>
                    <a:pt x="4743" y="7206"/>
                    <a:pt x="4765" y="7206"/>
                    <a:pt x="4787" y="7206"/>
                  </a:cubicBezTo>
                  <a:cubicBezTo>
                    <a:pt x="7917" y="7206"/>
                    <a:pt x="9533" y="3393"/>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25"/>
            <p:cNvSpPr/>
            <p:nvPr/>
          </p:nvSpPr>
          <p:spPr>
            <a:xfrm>
              <a:off x="3988000" y="1811875"/>
              <a:ext cx="238700" cy="180050"/>
            </a:xfrm>
            <a:custGeom>
              <a:rect b="b" l="l" r="r" t="t"/>
              <a:pathLst>
                <a:path extrusionOk="0" h="7202" w="9548">
                  <a:moveTo>
                    <a:pt x="4801" y="0"/>
                  </a:moveTo>
                  <a:cubicBezTo>
                    <a:pt x="1600" y="0"/>
                    <a:pt x="0" y="3825"/>
                    <a:pt x="2251" y="6103"/>
                  </a:cubicBezTo>
                  <a:cubicBezTo>
                    <a:pt x="2929" y="6835"/>
                    <a:pt x="3852" y="7201"/>
                    <a:pt x="4774" y="7201"/>
                  </a:cubicBezTo>
                  <a:cubicBezTo>
                    <a:pt x="5696" y="7201"/>
                    <a:pt x="6618" y="6835"/>
                    <a:pt x="7296" y="6103"/>
                  </a:cubicBezTo>
                  <a:cubicBezTo>
                    <a:pt x="9548" y="3879"/>
                    <a:pt x="7974"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25"/>
            <p:cNvSpPr/>
            <p:nvPr/>
          </p:nvSpPr>
          <p:spPr>
            <a:xfrm>
              <a:off x="4617650" y="1182575"/>
              <a:ext cx="239000" cy="179750"/>
            </a:xfrm>
            <a:custGeom>
              <a:rect b="b" l="l" r="r" t="t"/>
              <a:pathLst>
                <a:path extrusionOk="0" h="7190" w="9560">
                  <a:moveTo>
                    <a:pt x="4773" y="1"/>
                  </a:moveTo>
                  <a:cubicBezTo>
                    <a:pt x="1643" y="1"/>
                    <a:pt x="1" y="3761"/>
                    <a:pt x="2209" y="6050"/>
                  </a:cubicBezTo>
                  <a:cubicBezTo>
                    <a:pt x="2886" y="6810"/>
                    <a:pt x="3823" y="7189"/>
                    <a:pt x="4763" y="7189"/>
                  </a:cubicBezTo>
                  <a:cubicBezTo>
                    <a:pt x="5668" y="7189"/>
                    <a:pt x="6575" y="6837"/>
                    <a:pt x="7254" y="6131"/>
                  </a:cubicBezTo>
                  <a:cubicBezTo>
                    <a:pt x="9560" y="3934"/>
                    <a:pt x="8014" y="55"/>
                    <a:pt x="4840" y="1"/>
                  </a:cubicBezTo>
                  <a:cubicBezTo>
                    <a:pt x="4818" y="1"/>
                    <a:pt x="479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25"/>
            <p:cNvSpPr/>
            <p:nvPr/>
          </p:nvSpPr>
          <p:spPr>
            <a:xfrm>
              <a:off x="5247400" y="551550"/>
              <a:ext cx="238525" cy="180150"/>
            </a:xfrm>
            <a:custGeom>
              <a:rect b="b" l="l" r="r" t="t"/>
              <a:pathLst>
                <a:path extrusionOk="0" h="7206" w="9541">
                  <a:moveTo>
                    <a:pt x="4742" y="0"/>
                  </a:moveTo>
                  <a:cubicBezTo>
                    <a:pt x="3819" y="0"/>
                    <a:pt x="2898" y="366"/>
                    <a:pt x="2217" y="1102"/>
                  </a:cubicBezTo>
                  <a:cubicBezTo>
                    <a:pt x="1" y="3372"/>
                    <a:pt x="1609" y="7205"/>
                    <a:pt x="4788" y="7205"/>
                  </a:cubicBezTo>
                  <a:cubicBezTo>
                    <a:pt x="4799" y="7205"/>
                    <a:pt x="4810" y="7205"/>
                    <a:pt x="4821" y="7205"/>
                  </a:cubicBezTo>
                  <a:cubicBezTo>
                    <a:pt x="7995" y="7151"/>
                    <a:pt x="9541" y="3299"/>
                    <a:pt x="7262" y="1075"/>
                  </a:cubicBezTo>
                  <a:cubicBezTo>
                    <a:pt x="6574" y="360"/>
                    <a:pt x="5657" y="0"/>
                    <a:pt x="474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25"/>
            <p:cNvSpPr/>
            <p:nvPr/>
          </p:nvSpPr>
          <p:spPr>
            <a:xfrm>
              <a:off x="4617950" y="1811875"/>
              <a:ext cx="238700" cy="180050"/>
            </a:xfrm>
            <a:custGeom>
              <a:rect b="b" l="l" r="r" t="t"/>
              <a:pathLst>
                <a:path extrusionOk="0" h="7202" w="9548">
                  <a:moveTo>
                    <a:pt x="4747" y="0"/>
                  </a:moveTo>
                  <a:cubicBezTo>
                    <a:pt x="1573" y="27"/>
                    <a:pt x="0" y="3879"/>
                    <a:pt x="2251" y="6103"/>
                  </a:cubicBezTo>
                  <a:cubicBezTo>
                    <a:pt x="2943" y="6835"/>
                    <a:pt x="3865" y="7201"/>
                    <a:pt x="4784" y="7201"/>
                  </a:cubicBezTo>
                  <a:cubicBezTo>
                    <a:pt x="5703" y="7201"/>
                    <a:pt x="6618" y="6835"/>
                    <a:pt x="7296" y="6103"/>
                  </a:cubicBezTo>
                  <a:cubicBezTo>
                    <a:pt x="9548" y="3825"/>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25"/>
            <p:cNvSpPr/>
            <p:nvPr/>
          </p:nvSpPr>
          <p:spPr>
            <a:xfrm>
              <a:off x="5265525" y="1181050"/>
              <a:ext cx="202100" cy="181225"/>
            </a:xfrm>
            <a:custGeom>
              <a:rect b="b" l="l" r="r" t="t"/>
              <a:pathLst>
                <a:path extrusionOk="0" h="7249" w="8084">
                  <a:moveTo>
                    <a:pt x="4026" y="0"/>
                  </a:moveTo>
                  <a:cubicBezTo>
                    <a:pt x="3208" y="0"/>
                    <a:pt x="2393" y="309"/>
                    <a:pt x="1709" y="930"/>
                  </a:cubicBezTo>
                  <a:cubicBezTo>
                    <a:pt x="163" y="2314"/>
                    <a:pt x="0" y="4429"/>
                    <a:pt x="1357" y="5975"/>
                  </a:cubicBezTo>
                  <a:cubicBezTo>
                    <a:pt x="2110" y="6817"/>
                    <a:pt x="3087" y="7248"/>
                    <a:pt x="4067" y="7248"/>
                  </a:cubicBezTo>
                  <a:cubicBezTo>
                    <a:pt x="4888" y="7248"/>
                    <a:pt x="5709" y="6946"/>
                    <a:pt x="6402" y="6328"/>
                  </a:cubicBezTo>
                  <a:cubicBezTo>
                    <a:pt x="7893" y="4972"/>
                    <a:pt x="8083" y="2775"/>
                    <a:pt x="6727" y="1283"/>
                  </a:cubicBezTo>
                  <a:cubicBezTo>
                    <a:pt x="5963" y="431"/>
                    <a:pt x="4992"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25"/>
            <p:cNvSpPr/>
            <p:nvPr/>
          </p:nvSpPr>
          <p:spPr>
            <a:xfrm>
              <a:off x="5896150" y="551300"/>
              <a:ext cx="200750" cy="180975"/>
            </a:xfrm>
            <a:custGeom>
              <a:rect b="b" l="l" r="r" t="t"/>
              <a:pathLst>
                <a:path extrusionOk="0" h="7239" w="8030">
                  <a:moveTo>
                    <a:pt x="4008" y="1"/>
                  </a:moveTo>
                  <a:cubicBezTo>
                    <a:pt x="3158" y="1"/>
                    <a:pt x="2309" y="334"/>
                    <a:pt x="1601" y="1004"/>
                  </a:cubicBezTo>
                  <a:cubicBezTo>
                    <a:pt x="82" y="2414"/>
                    <a:pt x="1" y="4557"/>
                    <a:pt x="1384" y="6049"/>
                  </a:cubicBezTo>
                  <a:cubicBezTo>
                    <a:pt x="2129" y="6837"/>
                    <a:pt x="3086" y="7239"/>
                    <a:pt x="4043" y="7239"/>
                  </a:cubicBezTo>
                  <a:cubicBezTo>
                    <a:pt x="4898" y="7239"/>
                    <a:pt x="5752" y="6918"/>
                    <a:pt x="6456" y="6266"/>
                  </a:cubicBezTo>
                  <a:cubicBezTo>
                    <a:pt x="7948" y="4937"/>
                    <a:pt x="8029"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25"/>
            <p:cNvSpPr/>
            <p:nvPr/>
          </p:nvSpPr>
          <p:spPr>
            <a:xfrm>
              <a:off x="5247225" y="1811875"/>
              <a:ext cx="238700" cy="180550"/>
            </a:xfrm>
            <a:custGeom>
              <a:rect b="b" l="l" r="r" t="t"/>
              <a:pathLst>
                <a:path extrusionOk="0" h="7222" w="9548">
                  <a:moveTo>
                    <a:pt x="4774" y="0"/>
                  </a:moveTo>
                  <a:cubicBezTo>
                    <a:pt x="1600" y="0"/>
                    <a:pt x="0" y="3852"/>
                    <a:pt x="2251" y="6103"/>
                  </a:cubicBezTo>
                  <a:cubicBezTo>
                    <a:pt x="2929" y="6849"/>
                    <a:pt x="3852" y="7222"/>
                    <a:pt x="4774" y="7222"/>
                  </a:cubicBezTo>
                  <a:cubicBezTo>
                    <a:pt x="5696" y="7222"/>
                    <a:pt x="6618" y="6849"/>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25"/>
            <p:cNvSpPr/>
            <p:nvPr/>
          </p:nvSpPr>
          <p:spPr>
            <a:xfrm>
              <a:off x="5877750" y="1181150"/>
              <a:ext cx="238125" cy="179850"/>
            </a:xfrm>
            <a:custGeom>
              <a:rect b="b" l="l" r="r" t="t"/>
              <a:pathLst>
                <a:path extrusionOk="0" h="7194" w="9525">
                  <a:moveTo>
                    <a:pt x="4741" y="0"/>
                  </a:moveTo>
                  <a:cubicBezTo>
                    <a:pt x="3797" y="0"/>
                    <a:pt x="2854" y="380"/>
                    <a:pt x="2174" y="1143"/>
                  </a:cubicBezTo>
                  <a:cubicBezTo>
                    <a:pt x="0" y="3425"/>
                    <a:pt x="1597" y="7193"/>
                    <a:pt x="4732" y="7193"/>
                  </a:cubicBezTo>
                  <a:cubicBezTo>
                    <a:pt x="4765" y="7193"/>
                    <a:pt x="4799" y="7193"/>
                    <a:pt x="4832" y="7192"/>
                  </a:cubicBezTo>
                  <a:cubicBezTo>
                    <a:pt x="8006" y="7138"/>
                    <a:pt x="9525" y="3259"/>
                    <a:pt x="7219" y="1035"/>
                  </a:cubicBezTo>
                  <a:cubicBezTo>
                    <a:pt x="6544" y="346"/>
                    <a:pt x="5642" y="0"/>
                    <a:pt x="474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25"/>
            <p:cNvSpPr/>
            <p:nvPr/>
          </p:nvSpPr>
          <p:spPr>
            <a:xfrm>
              <a:off x="6506450" y="551525"/>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6"/>
                    <a:pt x="4765" y="7206"/>
                    <a:pt x="4787" y="7206"/>
                  </a:cubicBezTo>
                  <a:cubicBezTo>
                    <a:pt x="7943" y="7206"/>
                    <a:pt x="9559" y="3420"/>
                    <a:pt x="7351" y="1130"/>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25"/>
            <p:cNvSpPr/>
            <p:nvPr/>
          </p:nvSpPr>
          <p:spPr>
            <a:xfrm>
              <a:off x="5896150" y="1810525"/>
              <a:ext cx="201425" cy="181225"/>
            </a:xfrm>
            <a:custGeom>
              <a:rect b="b" l="l" r="r" t="t"/>
              <a:pathLst>
                <a:path extrusionOk="0" h="7249" w="8057">
                  <a:moveTo>
                    <a:pt x="4008" y="0"/>
                  </a:moveTo>
                  <a:cubicBezTo>
                    <a:pt x="3158" y="0"/>
                    <a:pt x="2309" y="334"/>
                    <a:pt x="1601" y="1003"/>
                  </a:cubicBezTo>
                  <a:cubicBezTo>
                    <a:pt x="109" y="2414"/>
                    <a:pt x="1" y="4584"/>
                    <a:pt x="1384" y="6048"/>
                  </a:cubicBezTo>
                  <a:cubicBezTo>
                    <a:pt x="2083" y="6847"/>
                    <a:pt x="3051" y="7248"/>
                    <a:pt x="4022" y="7248"/>
                  </a:cubicBezTo>
                  <a:cubicBezTo>
                    <a:pt x="4897" y="7248"/>
                    <a:pt x="5774" y="6922"/>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25"/>
            <p:cNvSpPr/>
            <p:nvPr/>
          </p:nvSpPr>
          <p:spPr>
            <a:xfrm>
              <a:off x="6507125" y="1180950"/>
              <a:ext cx="238125" cy="180725"/>
            </a:xfrm>
            <a:custGeom>
              <a:rect b="b" l="l" r="r" t="t"/>
              <a:pathLst>
                <a:path extrusionOk="0" h="7229" w="9525">
                  <a:moveTo>
                    <a:pt x="4753" y="1"/>
                  </a:moveTo>
                  <a:cubicBezTo>
                    <a:pt x="3889" y="1"/>
                    <a:pt x="3028" y="347"/>
                    <a:pt x="2306" y="1043"/>
                  </a:cubicBezTo>
                  <a:cubicBezTo>
                    <a:pt x="0" y="3240"/>
                    <a:pt x="1492" y="7146"/>
                    <a:pt x="4666" y="7227"/>
                  </a:cubicBezTo>
                  <a:cubicBezTo>
                    <a:pt x="4699" y="7228"/>
                    <a:pt x="4732" y="7228"/>
                    <a:pt x="4765" y="7228"/>
                  </a:cubicBezTo>
                  <a:cubicBezTo>
                    <a:pt x="7874" y="7228"/>
                    <a:pt x="9525" y="3460"/>
                    <a:pt x="7351" y="1178"/>
                  </a:cubicBezTo>
                  <a:cubicBezTo>
                    <a:pt x="6595" y="394"/>
                    <a:pt x="5673" y="1"/>
                    <a:pt x="475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25"/>
            <p:cNvSpPr/>
            <p:nvPr/>
          </p:nvSpPr>
          <p:spPr>
            <a:xfrm>
              <a:off x="6506825" y="1811100"/>
              <a:ext cx="239000" cy="179825"/>
            </a:xfrm>
            <a:custGeom>
              <a:rect b="b" l="l" r="r" t="t"/>
              <a:pathLst>
                <a:path extrusionOk="0" h="7193" w="9560">
                  <a:moveTo>
                    <a:pt x="4786" y="0"/>
                  </a:moveTo>
                  <a:cubicBezTo>
                    <a:pt x="3846" y="0"/>
                    <a:pt x="2903" y="380"/>
                    <a:pt x="2209" y="1143"/>
                  </a:cubicBezTo>
                  <a:cubicBezTo>
                    <a:pt x="1" y="3406"/>
                    <a:pt x="1617" y="7192"/>
                    <a:pt x="4773" y="7192"/>
                  </a:cubicBezTo>
                  <a:cubicBezTo>
                    <a:pt x="4795" y="7192"/>
                    <a:pt x="4818" y="7192"/>
                    <a:pt x="4840" y="7192"/>
                  </a:cubicBezTo>
                  <a:cubicBezTo>
                    <a:pt x="8014"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25"/>
            <p:cNvSpPr/>
            <p:nvPr/>
          </p:nvSpPr>
          <p:spPr>
            <a:xfrm>
              <a:off x="3988175" y="552650"/>
              <a:ext cx="238525" cy="179800"/>
            </a:xfrm>
            <a:custGeom>
              <a:rect b="b" l="l" r="r" t="t"/>
              <a:pathLst>
                <a:path extrusionOk="0" h="7192" w="9541">
                  <a:moveTo>
                    <a:pt x="4787" y="0"/>
                  </a:moveTo>
                  <a:cubicBezTo>
                    <a:pt x="1609" y="0"/>
                    <a:pt x="1" y="3806"/>
                    <a:pt x="2217" y="6076"/>
                  </a:cubicBezTo>
                  <a:cubicBezTo>
                    <a:pt x="2905" y="6819"/>
                    <a:pt x="3836" y="7192"/>
                    <a:pt x="4768" y="7192"/>
                  </a:cubicBezTo>
                  <a:cubicBezTo>
                    <a:pt x="5674" y="7192"/>
                    <a:pt x="6580" y="6839"/>
                    <a:pt x="7262" y="6130"/>
                  </a:cubicBezTo>
                  <a:cubicBezTo>
                    <a:pt x="9541" y="3906"/>
                    <a:pt x="7995"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25"/>
            <p:cNvSpPr/>
            <p:nvPr/>
          </p:nvSpPr>
          <p:spPr>
            <a:xfrm>
              <a:off x="4006975" y="1181075"/>
              <a:ext cx="201425" cy="181050"/>
            </a:xfrm>
            <a:custGeom>
              <a:rect b="b" l="l" r="r" t="t"/>
              <a:pathLst>
                <a:path extrusionOk="0" h="7242" w="8057">
                  <a:moveTo>
                    <a:pt x="4006" y="1"/>
                  </a:moveTo>
                  <a:cubicBezTo>
                    <a:pt x="3156" y="1"/>
                    <a:pt x="2308" y="327"/>
                    <a:pt x="1601" y="983"/>
                  </a:cubicBezTo>
                  <a:cubicBezTo>
                    <a:pt x="109" y="2394"/>
                    <a:pt x="0" y="4564"/>
                    <a:pt x="1384" y="6056"/>
                  </a:cubicBezTo>
                  <a:cubicBezTo>
                    <a:pt x="2082" y="6840"/>
                    <a:pt x="3051" y="7242"/>
                    <a:pt x="4021" y="7242"/>
                  </a:cubicBezTo>
                  <a:cubicBezTo>
                    <a:pt x="4897" y="7242"/>
                    <a:pt x="5774" y="6914"/>
                    <a:pt x="6456" y="6245"/>
                  </a:cubicBezTo>
                  <a:cubicBezTo>
                    <a:pt x="7948" y="4944"/>
                    <a:pt x="8056" y="2638"/>
                    <a:pt x="6646" y="1200"/>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25"/>
            <p:cNvSpPr/>
            <p:nvPr/>
          </p:nvSpPr>
          <p:spPr>
            <a:xfrm>
              <a:off x="4617950" y="551525"/>
              <a:ext cx="238325" cy="180175"/>
            </a:xfrm>
            <a:custGeom>
              <a:rect b="b" l="l" r="r" t="t"/>
              <a:pathLst>
                <a:path extrusionOk="0" h="7207" w="9533">
                  <a:moveTo>
                    <a:pt x="4747" y="1"/>
                  </a:moveTo>
                  <a:cubicBezTo>
                    <a:pt x="3849" y="1"/>
                    <a:pt x="2954" y="347"/>
                    <a:pt x="2279" y="1049"/>
                  </a:cubicBezTo>
                  <a:cubicBezTo>
                    <a:pt x="0" y="3273"/>
                    <a:pt x="1519" y="7152"/>
                    <a:pt x="4693" y="7206"/>
                  </a:cubicBezTo>
                  <a:cubicBezTo>
                    <a:pt x="4715" y="7206"/>
                    <a:pt x="4737" y="7206"/>
                    <a:pt x="4759" y="7206"/>
                  </a:cubicBezTo>
                  <a:cubicBezTo>
                    <a:pt x="7916" y="7206"/>
                    <a:pt x="9532" y="3393"/>
                    <a:pt x="7324" y="1130"/>
                  </a:cubicBezTo>
                  <a:cubicBezTo>
                    <a:pt x="6630" y="381"/>
                    <a:pt x="5687" y="1"/>
                    <a:pt x="474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25"/>
            <p:cNvSpPr/>
            <p:nvPr/>
          </p:nvSpPr>
          <p:spPr>
            <a:xfrm>
              <a:off x="2098125" y="3073125"/>
              <a:ext cx="238525" cy="179725"/>
            </a:xfrm>
            <a:custGeom>
              <a:rect b="b" l="l" r="r" t="t"/>
              <a:pathLst>
                <a:path extrusionOk="0" h="7189" w="9541">
                  <a:moveTo>
                    <a:pt x="4759" y="0"/>
                  </a:moveTo>
                  <a:cubicBezTo>
                    <a:pt x="3849" y="0"/>
                    <a:pt x="2937" y="360"/>
                    <a:pt x="2252" y="1085"/>
                  </a:cubicBezTo>
                  <a:cubicBezTo>
                    <a:pt x="1" y="3337"/>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25"/>
            <p:cNvSpPr/>
            <p:nvPr/>
          </p:nvSpPr>
          <p:spPr>
            <a:xfrm>
              <a:off x="2728075" y="2443400"/>
              <a:ext cx="238150" cy="180200"/>
            </a:xfrm>
            <a:custGeom>
              <a:rect b="b" l="l" r="r" t="t"/>
              <a:pathLst>
                <a:path extrusionOk="0" h="7208" w="9526">
                  <a:moveTo>
                    <a:pt x="4761" y="0"/>
                  </a:moveTo>
                  <a:cubicBezTo>
                    <a:pt x="3895" y="0"/>
                    <a:pt x="3028" y="340"/>
                    <a:pt x="2306" y="1022"/>
                  </a:cubicBezTo>
                  <a:cubicBezTo>
                    <a:pt x="1" y="3219"/>
                    <a:pt x="1493" y="7125"/>
                    <a:pt x="4693" y="7206"/>
                  </a:cubicBezTo>
                  <a:cubicBezTo>
                    <a:pt x="4727" y="7207"/>
                    <a:pt x="4760" y="7208"/>
                    <a:pt x="4793" y="7208"/>
                  </a:cubicBezTo>
                  <a:cubicBezTo>
                    <a:pt x="7902" y="7208"/>
                    <a:pt x="9525" y="3439"/>
                    <a:pt x="7351" y="1158"/>
                  </a:cubicBezTo>
                  <a:cubicBezTo>
                    <a:pt x="6609" y="387"/>
                    <a:pt x="5686"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25"/>
            <p:cNvSpPr/>
            <p:nvPr/>
          </p:nvSpPr>
          <p:spPr>
            <a:xfrm>
              <a:off x="839100" y="4963650"/>
              <a:ext cx="238525" cy="179975"/>
            </a:xfrm>
            <a:custGeom>
              <a:rect b="b" l="l" r="r" t="t"/>
              <a:pathLst>
                <a:path extrusionOk="0" h="7199" w="9541">
                  <a:moveTo>
                    <a:pt x="4760" y="0"/>
                  </a:moveTo>
                  <a:cubicBezTo>
                    <a:pt x="1582" y="0"/>
                    <a:pt x="1" y="3833"/>
                    <a:pt x="2244" y="6076"/>
                  </a:cubicBezTo>
                  <a:cubicBezTo>
                    <a:pt x="2925" y="6826"/>
                    <a:pt x="3853" y="7198"/>
                    <a:pt x="4779" y="7198"/>
                  </a:cubicBezTo>
                  <a:cubicBezTo>
                    <a:pt x="5697" y="7198"/>
                    <a:pt x="6614" y="6832"/>
                    <a:pt x="7289" y="6103"/>
                  </a:cubicBezTo>
                  <a:cubicBezTo>
                    <a:pt x="9540" y="3852"/>
                    <a:pt x="7967" y="0"/>
                    <a:pt x="4794"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25"/>
            <p:cNvSpPr/>
            <p:nvPr/>
          </p:nvSpPr>
          <p:spPr>
            <a:xfrm>
              <a:off x="1469250" y="4333675"/>
              <a:ext cx="238325" cy="180100"/>
            </a:xfrm>
            <a:custGeom>
              <a:rect b="b" l="l" r="r" t="t"/>
              <a:pathLst>
                <a:path extrusionOk="0" h="7204" w="9533">
                  <a:moveTo>
                    <a:pt x="4746" y="1"/>
                  </a:moveTo>
                  <a:cubicBezTo>
                    <a:pt x="1616" y="1"/>
                    <a:pt x="0" y="3788"/>
                    <a:pt x="2182" y="6050"/>
                  </a:cubicBezTo>
                  <a:cubicBezTo>
                    <a:pt x="2865" y="6817"/>
                    <a:pt x="3813" y="7204"/>
                    <a:pt x="4765" y="7204"/>
                  </a:cubicBezTo>
                  <a:cubicBezTo>
                    <a:pt x="5665" y="7204"/>
                    <a:pt x="6568" y="6857"/>
                    <a:pt x="7254" y="6159"/>
                  </a:cubicBezTo>
                  <a:cubicBezTo>
                    <a:pt x="9532" y="3934"/>
                    <a:pt x="8013" y="56"/>
                    <a:pt x="4813" y="1"/>
                  </a:cubicBezTo>
                  <a:cubicBezTo>
                    <a:pt x="4791"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25"/>
            <p:cNvSpPr/>
            <p:nvPr/>
          </p:nvSpPr>
          <p:spPr>
            <a:xfrm>
              <a:off x="2098325" y="3702975"/>
              <a:ext cx="239200" cy="179825"/>
            </a:xfrm>
            <a:custGeom>
              <a:rect b="b" l="l" r="r" t="t"/>
              <a:pathLst>
                <a:path extrusionOk="0" h="7193" w="9568">
                  <a:moveTo>
                    <a:pt x="4771" y="1"/>
                  </a:moveTo>
                  <a:cubicBezTo>
                    <a:pt x="3843" y="1"/>
                    <a:pt x="2918" y="374"/>
                    <a:pt x="2244" y="1116"/>
                  </a:cubicBezTo>
                  <a:cubicBezTo>
                    <a:pt x="1" y="3387"/>
                    <a:pt x="1609" y="7192"/>
                    <a:pt x="4787" y="7192"/>
                  </a:cubicBezTo>
                  <a:cubicBezTo>
                    <a:pt x="4798" y="7192"/>
                    <a:pt x="4810" y="7192"/>
                    <a:pt x="4821" y="7192"/>
                  </a:cubicBezTo>
                  <a:cubicBezTo>
                    <a:pt x="7994" y="7165"/>
                    <a:pt x="9568" y="3286"/>
                    <a:pt x="7262" y="1062"/>
                  </a:cubicBezTo>
                  <a:cubicBezTo>
                    <a:pt x="6580" y="353"/>
                    <a:pt x="567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25"/>
            <p:cNvSpPr/>
            <p:nvPr/>
          </p:nvSpPr>
          <p:spPr>
            <a:xfrm>
              <a:off x="2747075" y="3072975"/>
              <a:ext cx="201425" cy="182050"/>
            </a:xfrm>
            <a:custGeom>
              <a:rect b="b" l="l" r="r" t="t"/>
              <a:pathLst>
                <a:path extrusionOk="0" h="7282" w="8057">
                  <a:moveTo>
                    <a:pt x="4005" y="0"/>
                  </a:moveTo>
                  <a:cubicBezTo>
                    <a:pt x="3156" y="0"/>
                    <a:pt x="2308" y="327"/>
                    <a:pt x="1601" y="983"/>
                  </a:cubicBezTo>
                  <a:cubicBezTo>
                    <a:pt x="82" y="2393"/>
                    <a:pt x="0" y="4536"/>
                    <a:pt x="1384" y="6028"/>
                  </a:cubicBezTo>
                  <a:cubicBezTo>
                    <a:pt x="2097" y="6858"/>
                    <a:pt x="3093" y="7282"/>
                    <a:pt x="4092" y="7282"/>
                  </a:cubicBezTo>
                  <a:cubicBezTo>
                    <a:pt x="4954" y="7282"/>
                    <a:pt x="5819" y="6967"/>
                    <a:pt x="6510" y="6326"/>
                  </a:cubicBezTo>
                  <a:cubicBezTo>
                    <a:pt x="8002" y="4970"/>
                    <a:pt x="8056" y="2637"/>
                    <a:pt x="6646" y="1200"/>
                  </a:cubicBezTo>
                  <a:cubicBezTo>
                    <a:pt x="5890" y="401"/>
                    <a:pt x="4947" y="0"/>
                    <a:pt x="400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25"/>
            <p:cNvSpPr/>
            <p:nvPr/>
          </p:nvSpPr>
          <p:spPr>
            <a:xfrm>
              <a:off x="3358025" y="2443400"/>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7"/>
                    <a:pt x="4738" y="7207"/>
                    <a:pt x="4761" y="7207"/>
                  </a:cubicBezTo>
                  <a:cubicBezTo>
                    <a:pt x="7917" y="7207"/>
                    <a:pt x="9533" y="3420"/>
                    <a:pt x="7324" y="1131"/>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25"/>
            <p:cNvSpPr/>
            <p:nvPr/>
          </p:nvSpPr>
          <p:spPr>
            <a:xfrm>
              <a:off x="1468850" y="4962975"/>
              <a:ext cx="238725" cy="180400"/>
            </a:xfrm>
            <a:custGeom>
              <a:rect b="b" l="l" r="r" t="t"/>
              <a:pathLst>
                <a:path extrusionOk="0" h="7216" w="9549">
                  <a:moveTo>
                    <a:pt x="4748" y="0"/>
                  </a:moveTo>
                  <a:cubicBezTo>
                    <a:pt x="1574" y="27"/>
                    <a:pt x="1" y="3879"/>
                    <a:pt x="2252" y="6130"/>
                  </a:cubicBezTo>
                  <a:cubicBezTo>
                    <a:pt x="2937" y="6856"/>
                    <a:pt x="3849" y="7215"/>
                    <a:pt x="4763" y="7215"/>
                  </a:cubicBezTo>
                  <a:cubicBezTo>
                    <a:pt x="5693" y="7215"/>
                    <a:pt x="6626" y="6842"/>
                    <a:pt x="7324" y="6103"/>
                  </a:cubicBezTo>
                  <a:cubicBezTo>
                    <a:pt x="9548" y="3852"/>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25"/>
            <p:cNvSpPr/>
            <p:nvPr/>
          </p:nvSpPr>
          <p:spPr>
            <a:xfrm>
              <a:off x="2116450" y="4332375"/>
              <a:ext cx="202775" cy="181000"/>
            </a:xfrm>
            <a:custGeom>
              <a:rect b="b" l="l" r="r" t="t"/>
              <a:pathLst>
                <a:path extrusionOk="0" h="7240" w="8111">
                  <a:moveTo>
                    <a:pt x="4023" y="1"/>
                  </a:moveTo>
                  <a:cubicBezTo>
                    <a:pt x="3204" y="1"/>
                    <a:pt x="2389" y="303"/>
                    <a:pt x="1709" y="921"/>
                  </a:cubicBezTo>
                  <a:cubicBezTo>
                    <a:pt x="163" y="2305"/>
                    <a:pt x="0" y="4448"/>
                    <a:pt x="1356" y="5966"/>
                  </a:cubicBezTo>
                  <a:cubicBezTo>
                    <a:pt x="2109" y="6808"/>
                    <a:pt x="3087" y="7240"/>
                    <a:pt x="4067" y="7240"/>
                  </a:cubicBezTo>
                  <a:cubicBezTo>
                    <a:pt x="4887" y="7240"/>
                    <a:pt x="5709" y="6937"/>
                    <a:pt x="6401" y="6319"/>
                  </a:cubicBezTo>
                  <a:cubicBezTo>
                    <a:pt x="7920" y="4990"/>
                    <a:pt x="8110" y="2793"/>
                    <a:pt x="6754" y="1274"/>
                  </a:cubicBezTo>
                  <a:cubicBezTo>
                    <a:pt x="5986"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25"/>
            <p:cNvSpPr/>
            <p:nvPr/>
          </p:nvSpPr>
          <p:spPr>
            <a:xfrm>
              <a:off x="2747075" y="3702650"/>
              <a:ext cx="201425" cy="180725"/>
            </a:xfrm>
            <a:custGeom>
              <a:rect b="b" l="l" r="r" t="t"/>
              <a:pathLst>
                <a:path extrusionOk="0" h="7229" w="8057">
                  <a:moveTo>
                    <a:pt x="3994" y="0"/>
                  </a:moveTo>
                  <a:cubicBezTo>
                    <a:pt x="3149" y="0"/>
                    <a:pt x="2305" y="328"/>
                    <a:pt x="1601" y="994"/>
                  </a:cubicBezTo>
                  <a:cubicBezTo>
                    <a:pt x="82" y="2431"/>
                    <a:pt x="0" y="4547"/>
                    <a:pt x="1384" y="6039"/>
                  </a:cubicBezTo>
                  <a:cubicBezTo>
                    <a:pt x="2129" y="6827"/>
                    <a:pt x="3086" y="7229"/>
                    <a:pt x="4043" y="7229"/>
                  </a:cubicBezTo>
                  <a:cubicBezTo>
                    <a:pt x="4897" y="7229"/>
                    <a:pt x="5752" y="6908"/>
                    <a:pt x="6456" y="6256"/>
                  </a:cubicBezTo>
                  <a:cubicBezTo>
                    <a:pt x="7948" y="4954"/>
                    <a:pt x="8056" y="2621"/>
                    <a:pt x="6646" y="1211"/>
                  </a:cubicBezTo>
                  <a:cubicBezTo>
                    <a:pt x="5887" y="409"/>
                    <a:pt x="4939" y="0"/>
                    <a:pt x="39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25"/>
            <p:cNvSpPr/>
            <p:nvPr/>
          </p:nvSpPr>
          <p:spPr>
            <a:xfrm>
              <a:off x="3357750" y="3073100"/>
              <a:ext cx="239000" cy="179750"/>
            </a:xfrm>
            <a:custGeom>
              <a:rect b="b" l="l" r="r" t="t"/>
              <a:pathLst>
                <a:path extrusionOk="0" h="7190" w="9560">
                  <a:moveTo>
                    <a:pt x="4772" y="1"/>
                  </a:moveTo>
                  <a:cubicBezTo>
                    <a:pt x="3836" y="1"/>
                    <a:pt x="2900" y="381"/>
                    <a:pt x="2209" y="1141"/>
                  </a:cubicBezTo>
                  <a:cubicBezTo>
                    <a:pt x="0" y="3403"/>
                    <a:pt x="1616" y="7190"/>
                    <a:pt x="4773" y="7190"/>
                  </a:cubicBezTo>
                  <a:cubicBezTo>
                    <a:pt x="4795" y="7190"/>
                    <a:pt x="4818" y="7190"/>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25"/>
            <p:cNvSpPr/>
            <p:nvPr/>
          </p:nvSpPr>
          <p:spPr>
            <a:xfrm>
              <a:off x="2098125" y="4963650"/>
              <a:ext cx="238725" cy="180050"/>
            </a:xfrm>
            <a:custGeom>
              <a:rect b="b" l="l" r="r" t="t"/>
              <a:pathLst>
                <a:path extrusionOk="0" h="7202" w="9549">
                  <a:moveTo>
                    <a:pt x="4775" y="0"/>
                  </a:moveTo>
                  <a:cubicBezTo>
                    <a:pt x="1601" y="0"/>
                    <a:pt x="1" y="3852"/>
                    <a:pt x="2252" y="6103"/>
                  </a:cubicBezTo>
                  <a:cubicBezTo>
                    <a:pt x="2930" y="6836"/>
                    <a:pt x="3852" y="7202"/>
                    <a:pt x="4775" y="7202"/>
                  </a:cubicBezTo>
                  <a:cubicBezTo>
                    <a:pt x="5697" y="7202"/>
                    <a:pt x="6619" y="6836"/>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25"/>
            <p:cNvSpPr/>
            <p:nvPr/>
          </p:nvSpPr>
          <p:spPr>
            <a:xfrm>
              <a:off x="2728475" y="4332575"/>
              <a:ext cx="238325" cy="180175"/>
            </a:xfrm>
            <a:custGeom>
              <a:rect b="b" l="l" r="r" t="t"/>
              <a:pathLst>
                <a:path extrusionOk="0" h="7207" w="9533">
                  <a:moveTo>
                    <a:pt x="4749" y="1"/>
                  </a:moveTo>
                  <a:cubicBezTo>
                    <a:pt x="3805" y="1"/>
                    <a:pt x="2862" y="381"/>
                    <a:pt x="2182" y="1130"/>
                  </a:cubicBezTo>
                  <a:cubicBezTo>
                    <a:pt x="0" y="3420"/>
                    <a:pt x="1616" y="7207"/>
                    <a:pt x="4773" y="7207"/>
                  </a:cubicBezTo>
                  <a:cubicBezTo>
                    <a:pt x="4795" y="7207"/>
                    <a:pt x="4818" y="7207"/>
                    <a:pt x="4840" y="7206"/>
                  </a:cubicBezTo>
                  <a:cubicBezTo>
                    <a:pt x="8014" y="7125"/>
                    <a:pt x="9532" y="3246"/>
                    <a:pt x="7227" y="1049"/>
                  </a:cubicBezTo>
                  <a:cubicBezTo>
                    <a:pt x="6551"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25"/>
            <p:cNvSpPr/>
            <p:nvPr/>
          </p:nvSpPr>
          <p:spPr>
            <a:xfrm>
              <a:off x="3358025" y="3702975"/>
              <a:ext cx="238325" cy="179825"/>
            </a:xfrm>
            <a:custGeom>
              <a:rect b="b" l="l" r="r" t="t"/>
              <a:pathLst>
                <a:path extrusionOk="0" h="7193" w="9533">
                  <a:moveTo>
                    <a:pt x="4768" y="0"/>
                  </a:moveTo>
                  <a:cubicBezTo>
                    <a:pt x="3870" y="0"/>
                    <a:pt x="2968" y="346"/>
                    <a:pt x="2279" y="1035"/>
                  </a:cubicBezTo>
                  <a:cubicBezTo>
                    <a:pt x="1" y="3259"/>
                    <a:pt x="1520" y="7138"/>
                    <a:pt x="4693" y="7192"/>
                  </a:cubicBezTo>
                  <a:cubicBezTo>
                    <a:pt x="4716" y="7193"/>
                    <a:pt x="4738" y="7193"/>
                    <a:pt x="4761" y="7193"/>
                  </a:cubicBezTo>
                  <a:cubicBezTo>
                    <a:pt x="7917" y="7193"/>
                    <a:pt x="9533" y="3406"/>
                    <a:pt x="7324" y="1144"/>
                  </a:cubicBezTo>
                  <a:cubicBezTo>
                    <a:pt x="6644" y="380"/>
                    <a:pt x="5709" y="0"/>
                    <a:pt x="476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25"/>
            <p:cNvSpPr/>
            <p:nvPr/>
          </p:nvSpPr>
          <p:spPr>
            <a:xfrm>
              <a:off x="2747075" y="4962125"/>
              <a:ext cx="201425" cy="181050"/>
            </a:xfrm>
            <a:custGeom>
              <a:rect b="b" l="l" r="r" t="t"/>
              <a:pathLst>
                <a:path extrusionOk="0" h="7242" w="8057">
                  <a:moveTo>
                    <a:pt x="4005" y="1"/>
                  </a:moveTo>
                  <a:cubicBezTo>
                    <a:pt x="3156" y="1"/>
                    <a:pt x="2308" y="328"/>
                    <a:pt x="1601" y="984"/>
                  </a:cubicBezTo>
                  <a:cubicBezTo>
                    <a:pt x="109" y="2394"/>
                    <a:pt x="0" y="4564"/>
                    <a:pt x="1384" y="6056"/>
                  </a:cubicBezTo>
                  <a:cubicBezTo>
                    <a:pt x="2082" y="6840"/>
                    <a:pt x="3051" y="7242"/>
                    <a:pt x="4021" y="7242"/>
                  </a:cubicBezTo>
                  <a:cubicBezTo>
                    <a:pt x="4897" y="7242"/>
                    <a:pt x="5774" y="6915"/>
                    <a:pt x="6456" y="6246"/>
                  </a:cubicBezTo>
                  <a:cubicBezTo>
                    <a:pt x="7948" y="4944"/>
                    <a:pt x="8056" y="2638"/>
                    <a:pt x="6646" y="1201"/>
                  </a:cubicBezTo>
                  <a:cubicBezTo>
                    <a:pt x="5890" y="402"/>
                    <a:pt x="4947" y="1"/>
                    <a:pt x="400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25"/>
            <p:cNvSpPr/>
            <p:nvPr/>
          </p:nvSpPr>
          <p:spPr>
            <a:xfrm>
              <a:off x="3358025" y="4332300"/>
              <a:ext cx="238150" cy="180475"/>
            </a:xfrm>
            <a:custGeom>
              <a:rect b="b" l="l" r="r" t="t"/>
              <a:pathLst>
                <a:path extrusionOk="0" h="7219" w="9526">
                  <a:moveTo>
                    <a:pt x="4750" y="1"/>
                  </a:moveTo>
                  <a:cubicBezTo>
                    <a:pt x="3888" y="1"/>
                    <a:pt x="3025" y="341"/>
                    <a:pt x="2306" y="1033"/>
                  </a:cubicBezTo>
                  <a:cubicBezTo>
                    <a:pt x="1" y="3230"/>
                    <a:pt x="1493" y="7136"/>
                    <a:pt x="4666" y="7217"/>
                  </a:cubicBezTo>
                  <a:cubicBezTo>
                    <a:pt x="4700" y="7218"/>
                    <a:pt x="4733" y="7218"/>
                    <a:pt x="4767" y="7218"/>
                  </a:cubicBezTo>
                  <a:cubicBezTo>
                    <a:pt x="7902" y="7218"/>
                    <a:pt x="9525" y="3450"/>
                    <a:pt x="7352" y="1169"/>
                  </a:cubicBezTo>
                  <a:cubicBezTo>
                    <a:pt x="6606" y="395"/>
                    <a:pt x="5678" y="1"/>
                    <a:pt x="475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25"/>
            <p:cNvSpPr/>
            <p:nvPr/>
          </p:nvSpPr>
          <p:spPr>
            <a:xfrm>
              <a:off x="3357750" y="4962275"/>
              <a:ext cx="239000" cy="179750"/>
            </a:xfrm>
            <a:custGeom>
              <a:rect b="b" l="l" r="r" t="t"/>
              <a:pathLst>
                <a:path extrusionOk="0" h="7190" w="9560">
                  <a:moveTo>
                    <a:pt x="4772" y="1"/>
                  </a:moveTo>
                  <a:cubicBezTo>
                    <a:pt x="3836" y="1"/>
                    <a:pt x="2900" y="381"/>
                    <a:pt x="2209" y="1140"/>
                  </a:cubicBezTo>
                  <a:cubicBezTo>
                    <a:pt x="0" y="3403"/>
                    <a:pt x="1616" y="7190"/>
                    <a:pt x="4773" y="7190"/>
                  </a:cubicBezTo>
                  <a:cubicBezTo>
                    <a:pt x="4795" y="7190"/>
                    <a:pt x="4818" y="7189"/>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25"/>
            <p:cNvSpPr/>
            <p:nvPr/>
          </p:nvSpPr>
          <p:spPr>
            <a:xfrm>
              <a:off x="229975" y="2443400"/>
              <a:ext cx="198700" cy="179600"/>
            </a:xfrm>
            <a:custGeom>
              <a:rect b="b" l="l" r="r" t="t"/>
              <a:pathLst>
                <a:path extrusionOk="0" h="7184" w="7948">
                  <a:moveTo>
                    <a:pt x="3927" y="0"/>
                  </a:moveTo>
                  <a:cubicBezTo>
                    <a:pt x="3061" y="0"/>
                    <a:pt x="2201" y="340"/>
                    <a:pt x="1492" y="1022"/>
                  </a:cubicBezTo>
                  <a:cubicBezTo>
                    <a:pt x="55" y="2378"/>
                    <a:pt x="1" y="4657"/>
                    <a:pt x="1357" y="6067"/>
                  </a:cubicBezTo>
                  <a:cubicBezTo>
                    <a:pt x="2058" y="6810"/>
                    <a:pt x="3005" y="7184"/>
                    <a:pt x="3956" y="7184"/>
                  </a:cubicBezTo>
                  <a:cubicBezTo>
                    <a:pt x="4844" y="7184"/>
                    <a:pt x="5735" y="6858"/>
                    <a:pt x="6429" y="6203"/>
                  </a:cubicBezTo>
                  <a:lnTo>
                    <a:pt x="6402" y="6203"/>
                  </a:lnTo>
                  <a:cubicBezTo>
                    <a:pt x="7894" y="4874"/>
                    <a:pt x="7948" y="2541"/>
                    <a:pt x="6537" y="1158"/>
                  </a:cubicBezTo>
                  <a:cubicBezTo>
                    <a:pt x="5781" y="387"/>
                    <a:pt x="4851" y="0"/>
                    <a:pt x="392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25"/>
            <p:cNvSpPr/>
            <p:nvPr/>
          </p:nvSpPr>
          <p:spPr>
            <a:xfrm>
              <a:off x="209625" y="3073800"/>
              <a:ext cx="238725" cy="180050"/>
            </a:xfrm>
            <a:custGeom>
              <a:rect b="b" l="l" r="r" t="t"/>
              <a:pathLst>
                <a:path extrusionOk="0" h="7202" w="9549">
                  <a:moveTo>
                    <a:pt x="4775" y="0"/>
                  </a:moveTo>
                  <a:cubicBezTo>
                    <a:pt x="1574" y="0"/>
                    <a:pt x="1" y="3852"/>
                    <a:pt x="2252" y="6103"/>
                  </a:cubicBezTo>
                  <a:cubicBezTo>
                    <a:pt x="2930" y="6836"/>
                    <a:pt x="3852" y="7202"/>
                    <a:pt x="4775" y="7202"/>
                  </a:cubicBezTo>
                  <a:cubicBezTo>
                    <a:pt x="5697" y="7202"/>
                    <a:pt x="6619" y="6836"/>
                    <a:pt x="7297" y="6103"/>
                  </a:cubicBezTo>
                  <a:cubicBezTo>
                    <a:pt x="9548" y="3852"/>
                    <a:pt x="7948"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25"/>
            <p:cNvSpPr/>
            <p:nvPr/>
          </p:nvSpPr>
          <p:spPr>
            <a:xfrm>
              <a:off x="857225" y="2443200"/>
              <a:ext cx="202100" cy="180775"/>
            </a:xfrm>
            <a:custGeom>
              <a:rect b="b" l="l" r="r" t="t"/>
              <a:pathLst>
                <a:path extrusionOk="0" h="7231" w="8084">
                  <a:moveTo>
                    <a:pt x="4034" y="1"/>
                  </a:moveTo>
                  <a:cubicBezTo>
                    <a:pt x="3217" y="1"/>
                    <a:pt x="2401" y="304"/>
                    <a:pt x="1709" y="922"/>
                  </a:cubicBezTo>
                  <a:cubicBezTo>
                    <a:pt x="190" y="2278"/>
                    <a:pt x="0" y="4448"/>
                    <a:pt x="1356" y="5967"/>
                  </a:cubicBezTo>
                  <a:cubicBezTo>
                    <a:pt x="2083" y="6797"/>
                    <a:pt x="3070" y="7231"/>
                    <a:pt x="4063" y="7231"/>
                  </a:cubicBezTo>
                  <a:cubicBezTo>
                    <a:pt x="4886" y="7231"/>
                    <a:pt x="5713" y="6934"/>
                    <a:pt x="6401" y="6319"/>
                  </a:cubicBezTo>
                  <a:cubicBezTo>
                    <a:pt x="7893" y="4990"/>
                    <a:pt x="8083" y="2766"/>
                    <a:pt x="6754" y="1274"/>
                  </a:cubicBezTo>
                  <a:cubicBezTo>
                    <a:pt x="5986" y="433"/>
                    <a:pt x="5010" y="1"/>
                    <a:pt x="403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25"/>
            <p:cNvSpPr/>
            <p:nvPr/>
          </p:nvSpPr>
          <p:spPr>
            <a:xfrm>
              <a:off x="209625" y="3703725"/>
              <a:ext cx="238325" cy="180100"/>
            </a:xfrm>
            <a:custGeom>
              <a:rect b="b" l="l" r="r" t="t"/>
              <a:pathLst>
                <a:path extrusionOk="0" h="7204" w="9533">
                  <a:moveTo>
                    <a:pt x="4760" y="1"/>
                  </a:moveTo>
                  <a:cubicBezTo>
                    <a:pt x="4738" y="1"/>
                    <a:pt x="4716" y="1"/>
                    <a:pt x="4693" y="1"/>
                  </a:cubicBezTo>
                  <a:cubicBezTo>
                    <a:pt x="1520" y="56"/>
                    <a:pt x="1" y="3934"/>
                    <a:pt x="2279" y="6159"/>
                  </a:cubicBezTo>
                  <a:cubicBezTo>
                    <a:pt x="2952" y="6857"/>
                    <a:pt x="3848" y="7204"/>
                    <a:pt x="4745" y="7204"/>
                  </a:cubicBezTo>
                  <a:cubicBezTo>
                    <a:pt x="5693" y="7204"/>
                    <a:pt x="6641" y="6817"/>
                    <a:pt x="7324" y="6050"/>
                  </a:cubicBezTo>
                  <a:cubicBezTo>
                    <a:pt x="9533" y="3788"/>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25"/>
            <p:cNvSpPr/>
            <p:nvPr/>
          </p:nvSpPr>
          <p:spPr>
            <a:xfrm>
              <a:off x="838900" y="3073100"/>
              <a:ext cx="238150" cy="179775"/>
            </a:xfrm>
            <a:custGeom>
              <a:rect b="b" l="l" r="r" t="t"/>
              <a:pathLst>
                <a:path extrusionOk="0" h="7191" w="9526">
                  <a:moveTo>
                    <a:pt x="4788" y="1"/>
                  </a:moveTo>
                  <a:cubicBezTo>
                    <a:pt x="3886" y="1"/>
                    <a:pt x="2985" y="354"/>
                    <a:pt x="2306" y="1059"/>
                  </a:cubicBezTo>
                  <a:cubicBezTo>
                    <a:pt x="1" y="3256"/>
                    <a:pt x="1520" y="7135"/>
                    <a:pt x="4693" y="7189"/>
                  </a:cubicBezTo>
                  <a:cubicBezTo>
                    <a:pt x="4727" y="7190"/>
                    <a:pt x="4760" y="7190"/>
                    <a:pt x="4793" y="7190"/>
                  </a:cubicBezTo>
                  <a:cubicBezTo>
                    <a:pt x="7928" y="7190"/>
                    <a:pt x="9525" y="3395"/>
                    <a:pt x="7351" y="1141"/>
                  </a:cubicBezTo>
                  <a:cubicBezTo>
                    <a:pt x="6661" y="381"/>
                    <a:pt x="5724" y="1"/>
                    <a:pt x="478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25"/>
            <p:cNvSpPr/>
            <p:nvPr/>
          </p:nvSpPr>
          <p:spPr>
            <a:xfrm>
              <a:off x="1468175" y="2443250"/>
              <a:ext cx="239200" cy="180325"/>
            </a:xfrm>
            <a:custGeom>
              <a:rect b="b" l="l" r="r" t="t"/>
              <a:pathLst>
                <a:path extrusionOk="0" h="7213" w="9568">
                  <a:moveTo>
                    <a:pt x="4787" y="1"/>
                  </a:moveTo>
                  <a:cubicBezTo>
                    <a:pt x="3881" y="1"/>
                    <a:pt x="2975" y="360"/>
                    <a:pt x="2306" y="1082"/>
                  </a:cubicBezTo>
                  <a:cubicBezTo>
                    <a:pt x="1" y="3306"/>
                    <a:pt x="1574" y="7185"/>
                    <a:pt x="4747" y="7212"/>
                  </a:cubicBezTo>
                  <a:cubicBezTo>
                    <a:pt x="4759" y="7212"/>
                    <a:pt x="4770" y="7212"/>
                    <a:pt x="4781" y="7212"/>
                  </a:cubicBezTo>
                  <a:cubicBezTo>
                    <a:pt x="7959" y="7212"/>
                    <a:pt x="9567" y="3407"/>
                    <a:pt x="7324" y="1137"/>
                  </a:cubicBezTo>
                  <a:cubicBezTo>
                    <a:pt x="6650" y="380"/>
                    <a:pt x="5719"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25"/>
            <p:cNvSpPr/>
            <p:nvPr/>
          </p:nvSpPr>
          <p:spPr>
            <a:xfrm>
              <a:off x="209825" y="4333700"/>
              <a:ext cx="238525" cy="179800"/>
            </a:xfrm>
            <a:custGeom>
              <a:rect b="b" l="l" r="r" t="t"/>
              <a:pathLst>
                <a:path extrusionOk="0" h="7192" w="9541">
                  <a:moveTo>
                    <a:pt x="4760" y="0"/>
                  </a:moveTo>
                  <a:cubicBezTo>
                    <a:pt x="1609" y="0"/>
                    <a:pt x="1" y="3806"/>
                    <a:pt x="2217" y="6076"/>
                  </a:cubicBezTo>
                  <a:cubicBezTo>
                    <a:pt x="2905" y="6819"/>
                    <a:pt x="3836" y="7192"/>
                    <a:pt x="4768" y="7192"/>
                  </a:cubicBezTo>
                  <a:cubicBezTo>
                    <a:pt x="5674" y="7192"/>
                    <a:pt x="6580" y="6839"/>
                    <a:pt x="7262" y="6130"/>
                  </a:cubicBezTo>
                  <a:cubicBezTo>
                    <a:pt x="9540" y="3906"/>
                    <a:pt x="7994" y="28"/>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25"/>
            <p:cNvSpPr/>
            <p:nvPr/>
          </p:nvSpPr>
          <p:spPr>
            <a:xfrm>
              <a:off x="839100" y="3703750"/>
              <a:ext cx="238525" cy="180325"/>
            </a:xfrm>
            <a:custGeom>
              <a:rect b="b" l="l" r="r" t="t"/>
              <a:pathLst>
                <a:path extrusionOk="0" h="7213" w="9541">
                  <a:moveTo>
                    <a:pt x="4787" y="0"/>
                  </a:moveTo>
                  <a:cubicBezTo>
                    <a:pt x="1609" y="0"/>
                    <a:pt x="1" y="3806"/>
                    <a:pt x="2217" y="6076"/>
                  </a:cubicBezTo>
                  <a:cubicBezTo>
                    <a:pt x="2904" y="6832"/>
                    <a:pt x="3843" y="7212"/>
                    <a:pt x="4778" y="7212"/>
                  </a:cubicBezTo>
                  <a:cubicBezTo>
                    <a:pt x="5687" y="7212"/>
                    <a:pt x="6593" y="6853"/>
                    <a:pt x="7262" y="6130"/>
                  </a:cubicBezTo>
                  <a:cubicBezTo>
                    <a:pt x="9540" y="3906"/>
                    <a:pt x="7994"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25"/>
            <p:cNvSpPr/>
            <p:nvPr/>
          </p:nvSpPr>
          <p:spPr>
            <a:xfrm>
              <a:off x="1487175" y="3072975"/>
              <a:ext cx="200725" cy="180925"/>
            </a:xfrm>
            <a:custGeom>
              <a:rect b="b" l="l" r="r" t="t"/>
              <a:pathLst>
                <a:path extrusionOk="0" h="7237" w="8029">
                  <a:moveTo>
                    <a:pt x="4026" y="0"/>
                  </a:moveTo>
                  <a:cubicBezTo>
                    <a:pt x="3176" y="0"/>
                    <a:pt x="2321" y="327"/>
                    <a:pt x="1600" y="983"/>
                  </a:cubicBezTo>
                  <a:cubicBezTo>
                    <a:pt x="82" y="2393"/>
                    <a:pt x="0" y="4536"/>
                    <a:pt x="1383" y="6028"/>
                  </a:cubicBezTo>
                  <a:cubicBezTo>
                    <a:pt x="2095" y="6827"/>
                    <a:pt x="3088" y="7237"/>
                    <a:pt x="4085" y="7237"/>
                  </a:cubicBezTo>
                  <a:cubicBezTo>
                    <a:pt x="4949" y="7237"/>
                    <a:pt x="5817" y="6929"/>
                    <a:pt x="6510" y="6299"/>
                  </a:cubicBezTo>
                  <a:cubicBezTo>
                    <a:pt x="7975" y="4943"/>
                    <a:pt x="8029" y="2637"/>
                    <a:pt x="6646" y="1200"/>
                  </a:cubicBezTo>
                  <a:cubicBezTo>
                    <a:pt x="5904" y="401"/>
                    <a:pt x="4968"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25"/>
            <p:cNvSpPr/>
            <p:nvPr/>
          </p:nvSpPr>
          <p:spPr>
            <a:xfrm>
              <a:off x="2098125" y="2443175"/>
              <a:ext cx="238525" cy="179725"/>
            </a:xfrm>
            <a:custGeom>
              <a:rect b="b" l="l" r="r" t="t"/>
              <a:pathLst>
                <a:path extrusionOk="0" h="7189" w="9541">
                  <a:moveTo>
                    <a:pt x="4759" y="0"/>
                  </a:moveTo>
                  <a:cubicBezTo>
                    <a:pt x="3849" y="0"/>
                    <a:pt x="2937" y="360"/>
                    <a:pt x="2252" y="1085"/>
                  </a:cubicBezTo>
                  <a:cubicBezTo>
                    <a:pt x="1" y="3309"/>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25"/>
            <p:cNvSpPr/>
            <p:nvPr/>
          </p:nvSpPr>
          <p:spPr>
            <a:xfrm>
              <a:off x="209825" y="4962975"/>
              <a:ext cx="238525" cy="180325"/>
            </a:xfrm>
            <a:custGeom>
              <a:rect b="b" l="l" r="r" t="t"/>
              <a:pathLst>
                <a:path extrusionOk="0" h="7213" w="9541">
                  <a:moveTo>
                    <a:pt x="4760" y="0"/>
                  </a:moveTo>
                  <a:cubicBezTo>
                    <a:pt x="1609" y="0"/>
                    <a:pt x="1" y="3833"/>
                    <a:pt x="2217" y="6076"/>
                  </a:cubicBezTo>
                  <a:cubicBezTo>
                    <a:pt x="2904" y="6832"/>
                    <a:pt x="3836" y="7212"/>
                    <a:pt x="4767" y="7212"/>
                  </a:cubicBezTo>
                  <a:cubicBezTo>
                    <a:pt x="5673" y="7212"/>
                    <a:pt x="6580" y="6853"/>
                    <a:pt x="7262" y="6130"/>
                  </a:cubicBezTo>
                  <a:cubicBezTo>
                    <a:pt x="9540" y="3906"/>
                    <a:pt x="7994" y="55"/>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25"/>
            <p:cNvSpPr/>
            <p:nvPr/>
          </p:nvSpPr>
          <p:spPr>
            <a:xfrm>
              <a:off x="857225" y="4332350"/>
              <a:ext cx="201400" cy="180975"/>
            </a:xfrm>
            <a:custGeom>
              <a:rect b="b" l="l" r="r" t="t"/>
              <a:pathLst>
                <a:path extrusionOk="0" h="7239" w="8056">
                  <a:moveTo>
                    <a:pt x="4035" y="1"/>
                  </a:moveTo>
                  <a:cubicBezTo>
                    <a:pt x="3185" y="1"/>
                    <a:pt x="2336" y="334"/>
                    <a:pt x="1628" y="1004"/>
                  </a:cubicBezTo>
                  <a:cubicBezTo>
                    <a:pt x="136" y="2387"/>
                    <a:pt x="0" y="4557"/>
                    <a:pt x="1411" y="6049"/>
                  </a:cubicBezTo>
                  <a:cubicBezTo>
                    <a:pt x="2098" y="6837"/>
                    <a:pt x="3066" y="7239"/>
                    <a:pt x="4038" y="7239"/>
                  </a:cubicBezTo>
                  <a:cubicBezTo>
                    <a:pt x="4906" y="7239"/>
                    <a:pt x="5777" y="6918"/>
                    <a:pt x="6456" y="6266"/>
                  </a:cubicBezTo>
                  <a:cubicBezTo>
                    <a:pt x="7975" y="4937"/>
                    <a:pt x="8056" y="2631"/>
                    <a:pt x="6673" y="1221"/>
                  </a:cubicBezTo>
                  <a:cubicBezTo>
                    <a:pt x="5918" y="409"/>
                    <a:pt x="4975"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25"/>
            <p:cNvSpPr/>
            <p:nvPr/>
          </p:nvSpPr>
          <p:spPr>
            <a:xfrm>
              <a:off x="1468850" y="3702900"/>
              <a:ext cx="238325" cy="179900"/>
            </a:xfrm>
            <a:custGeom>
              <a:rect b="b" l="l" r="r" t="t"/>
              <a:pathLst>
                <a:path extrusionOk="0" h="7196" w="9533">
                  <a:moveTo>
                    <a:pt x="4780" y="0"/>
                  </a:moveTo>
                  <a:cubicBezTo>
                    <a:pt x="3878" y="0"/>
                    <a:pt x="2971" y="346"/>
                    <a:pt x="2279" y="1038"/>
                  </a:cubicBezTo>
                  <a:cubicBezTo>
                    <a:pt x="1" y="3262"/>
                    <a:pt x="1520" y="7141"/>
                    <a:pt x="4720" y="7195"/>
                  </a:cubicBezTo>
                  <a:cubicBezTo>
                    <a:pt x="4743" y="7196"/>
                    <a:pt x="4765" y="7196"/>
                    <a:pt x="4787" y="7196"/>
                  </a:cubicBezTo>
                  <a:cubicBezTo>
                    <a:pt x="7917" y="7196"/>
                    <a:pt x="9533" y="3409"/>
                    <a:pt x="7324" y="1119"/>
                  </a:cubicBezTo>
                  <a:cubicBezTo>
                    <a:pt x="6647" y="373"/>
                    <a:pt x="5717" y="0"/>
                    <a:pt x="478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25"/>
            <p:cNvSpPr/>
            <p:nvPr/>
          </p:nvSpPr>
          <p:spPr>
            <a:xfrm>
              <a:off x="5247225" y="3073125"/>
              <a:ext cx="239175" cy="179725"/>
            </a:xfrm>
            <a:custGeom>
              <a:rect b="b" l="l" r="r" t="t"/>
              <a:pathLst>
                <a:path extrusionOk="0" h="7189" w="9567">
                  <a:moveTo>
                    <a:pt x="4765" y="0"/>
                  </a:moveTo>
                  <a:cubicBezTo>
                    <a:pt x="3855" y="0"/>
                    <a:pt x="2950" y="360"/>
                    <a:pt x="2278" y="1085"/>
                  </a:cubicBezTo>
                  <a:cubicBezTo>
                    <a:pt x="0" y="3337"/>
                    <a:pt x="1573" y="7188"/>
                    <a:pt x="4774" y="7188"/>
                  </a:cubicBezTo>
                  <a:cubicBezTo>
                    <a:pt x="4785" y="7188"/>
                    <a:pt x="4796" y="7188"/>
                    <a:pt x="4807" y="7188"/>
                  </a:cubicBezTo>
                  <a:cubicBezTo>
                    <a:pt x="7959" y="7188"/>
                    <a:pt x="9567"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25"/>
            <p:cNvSpPr/>
            <p:nvPr/>
          </p:nvSpPr>
          <p:spPr>
            <a:xfrm>
              <a:off x="5877175" y="2443400"/>
              <a:ext cx="238125" cy="180200"/>
            </a:xfrm>
            <a:custGeom>
              <a:rect b="b" l="l" r="r" t="t"/>
              <a:pathLst>
                <a:path extrusionOk="0" h="7208" w="9525">
                  <a:moveTo>
                    <a:pt x="4761" y="0"/>
                  </a:moveTo>
                  <a:cubicBezTo>
                    <a:pt x="3895" y="0"/>
                    <a:pt x="3027" y="340"/>
                    <a:pt x="2306" y="1022"/>
                  </a:cubicBezTo>
                  <a:cubicBezTo>
                    <a:pt x="0" y="3219"/>
                    <a:pt x="1492" y="7125"/>
                    <a:pt x="4665" y="7206"/>
                  </a:cubicBezTo>
                  <a:cubicBezTo>
                    <a:pt x="4699" y="7207"/>
                    <a:pt x="4732" y="7208"/>
                    <a:pt x="4766" y="7208"/>
                  </a:cubicBezTo>
                  <a:cubicBezTo>
                    <a:pt x="7901" y="7208"/>
                    <a:pt x="9525" y="3439"/>
                    <a:pt x="7351" y="1158"/>
                  </a:cubicBezTo>
                  <a:cubicBezTo>
                    <a:pt x="6608" y="387"/>
                    <a:pt x="5685"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25"/>
            <p:cNvSpPr/>
            <p:nvPr/>
          </p:nvSpPr>
          <p:spPr>
            <a:xfrm>
              <a:off x="3988175" y="4963650"/>
              <a:ext cx="238525" cy="179975"/>
            </a:xfrm>
            <a:custGeom>
              <a:rect b="b" l="l" r="r" t="t"/>
              <a:pathLst>
                <a:path extrusionOk="0" h="7199" w="9541">
                  <a:moveTo>
                    <a:pt x="4760" y="0"/>
                  </a:moveTo>
                  <a:cubicBezTo>
                    <a:pt x="1582" y="0"/>
                    <a:pt x="1" y="3833"/>
                    <a:pt x="2244" y="6076"/>
                  </a:cubicBezTo>
                  <a:cubicBezTo>
                    <a:pt x="2926" y="6826"/>
                    <a:pt x="3853" y="7198"/>
                    <a:pt x="4780" y="7198"/>
                  </a:cubicBezTo>
                  <a:cubicBezTo>
                    <a:pt x="5697" y="7198"/>
                    <a:pt x="6614" y="6832"/>
                    <a:pt x="7289" y="6103"/>
                  </a:cubicBezTo>
                  <a:cubicBezTo>
                    <a:pt x="9541" y="3852"/>
                    <a:pt x="7967" y="0"/>
                    <a:pt x="4794" y="0"/>
                  </a:cubicBezTo>
                  <a:cubicBezTo>
                    <a:pt x="4783" y="0"/>
                    <a:pt x="4772"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25"/>
            <p:cNvSpPr/>
            <p:nvPr/>
          </p:nvSpPr>
          <p:spPr>
            <a:xfrm>
              <a:off x="4617650" y="4333675"/>
              <a:ext cx="239000" cy="180100"/>
            </a:xfrm>
            <a:custGeom>
              <a:rect b="b" l="l" r="r" t="t"/>
              <a:pathLst>
                <a:path extrusionOk="0" h="7204" w="9560">
                  <a:moveTo>
                    <a:pt x="4773" y="1"/>
                  </a:moveTo>
                  <a:cubicBezTo>
                    <a:pt x="1643" y="1"/>
                    <a:pt x="1" y="3788"/>
                    <a:pt x="2209" y="6050"/>
                  </a:cubicBezTo>
                  <a:cubicBezTo>
                    <a:pt x="2892" y="6817"/>
                    <a:pt x="3840" y="7204"/>
                    <a:pt x="4788" y="7204"/>
                  </a:cubicBezTo>
                  <a:cubicBezTo>
                    <a:pt x="5685" y="7204"/>
                    <a:pt x="6582" y="6857"/>
                    <a:pt x="7254" y="6159"/>
                  </a:cubicBezTo>
                  <a:cubicBezTo>
                    <a:pt x="9560" y="3934"/>
                    <a:pt x="8014" y="56"/>
                    <a:pt x="4840" y="1"/>
                  </a:cubicBezTo>
                  <a:cubicBezTo>
                    <a:pt x="4818" y="1"/>
                    <a:pt x="4796"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25"/>
            <p:cNvSpPr/>
            <p:nvPr/>
          </p:nvSpPr>
          <p:spPr>
            <a:xfrm>
              <a:off x="5247400" y="3702975"/>
              <a:ext cx="238525" cy="179825"/>
            </a:xfrm>
            <a:custGeom>
              <a:rect b="b" l="l" r="r" t="t"/>
              <a:pathLst>
                <a:path extrusionOk="0" h="7193" w="9541">
                  <a:moveTo>
                    <a:pt x="4768" y="1"/>
                  </a:moveTo>
                  <a:cubicBezTo>
                    <a:pt x="3836" y="1"/>
                    <a:pt x="2905" y="374"/>
                    <a:pt x="2217" y="1116"/>
                  </a:cubicBezTo>
                  <a:cubicBezTo>
                    <a:pt x="1" y="3387"/>
                    <a:pt x="1609" y="7192"/>
                    <a:pt x="4787" y="7192"/>
                  </a:cubicBezTo>
                  <a:cubicBezTo>
                    <a:pt x="4799" y="7192"/>
                    <a:pt x="4810" y="7192"/>
                    <a:pt x="4821" y="7192"/>
                  </a:cubicBezTo>
                  <a:cubicBezTo>
                    <a:pt x="7995" y="7165"/>
                    <a:pt x="9541" y="3286"/>
                    <a:pt x="7262" y="1062"/>
                  </a:cubicBezTo>
                  <a:cubicBezTo>
                    <a:pt x="6580" y="353"/>
                    <a:pt x="5674"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25"/>
            <p:cNvSpPr/>
            <p:nvPr/>
          </p:nvSpPr>
          <p:spPr>
            <a:xfrm>
              <a:off x="5896150" y="3072975"/>
              <a:ext cx="202775" cy="183550"/>
            </a:xfrm>
            <a:custGeom>
              <a:rect b="b" l="l" r="r" t="t"/>
              <a:pathLst>
                <a:path extrusionOk="0" h="7342" w="8111">
                  <a:moveTo>
                    <a:pt x="4006" y="0"/>
                  </a:moveTo>
                  <a:cubicBezTo>
                    <a:pt x="3156" y="0"/>
                    <a:pt x="2308" y="327"/>
                    <a:pt x="1601" y="983"/>
                  </a:cubicBezTo>
                  <a:cubicBezTo>
                    <a:pt x="82" y="2393"/>
                    <a:pt x="1" y="4536"/>
                    <a:pt x="1384" y="6028"/>
                  </a:cubicBezTo>
                  <a:cubicBezTo>
                    <a:pt x="2090" y="6896"/>
                    <a:pt x="3109" y="7341"/>
                    <a:pt x="4135" y="7341"/>
                  </a:cubicBezTo>
                  <a:cubicBezTo>
                    <a:pt x="5000" y="7341"/>
                    <a:pt x="5870" y="7025"/>
                    <a:pt x="6565" y="6380"/>
                  </a:cubicBezTo>
                  <a:cubicBezTo>
                    <a:pt x="8084" y="4997"/>
                    <a:pt x="8111" y="2637"/>
                    <a:pt x="6646" y="1200"/>
                  </a:cubicBezTo>
                  <a:cubicBezTo>
                    <a:pt x="5890" y="401"/>
                    <a:pt x="4947" y="0"/>
                    <a:pt x="400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25"/>
            <p:cNvSpPr/>
            <p:nvPr/>
          </p:nvSpPr>
          <p:spPr>
            <a:xfrm>
              <a:off x="6506450" y="2443400"/>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7"/>
                    <a:pt x="4765" y="7207"/>
                    <a:pt x="4787" y="7207"/>
                  </a:cubicBezTo>
                  <a:cubicBezTo>
                    <a:pt x="7943" y="7207"/>
                    <a:pt x="9559" y="3420"/>
                    <a:pt x="7351" y="1131"/>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25"/>
            <p:cNvSpPr/>
            <p:nvPr/>
          </p:nvSpPr>
          <p:spPr>
            <a:xfrm>
              <a:off x="4617950" y="4962975"/>
              <a:ext cx="238700" cy="180400"/>
            </a:xfrm>
            <a:custGeom>
              <a:rect b="b" l="l" r="r" t="t"/>
              <a:pathLst>
                <a:path extrusionOk="0" h="7216" w="9548">
                  <a:moveTo>
                    <a:pt x="4747" y="0"/>
                  </a:moveTo>
                  <a:cubicBezTo>
                    <a:pt x="1573" y="27"/>
                    <a:pt x="0" y="3879"/>
                    <a:pt x="2251" y="6130"/>
                  </a:cubicBezTo>
                  <a:cubicBezTo>
                    <a:pt x="2937" y="6856"/>
                    <a:pt x="3848" y="7215"/>
                    <a:pt x="4759" y="7215"/>
                  </a:cubicBezTo>
                  <a:cubicBezTo>
                    <a:pt x="5686" y="7215"/>
                    <a:pt x="6612" y="6842"/>
                    <a:pt x="7296" y="6103"/>
                  </a:cubicBezTo>
                  <a:cubicBezTo>
                    <a:pt x="9548" y="3852"/>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25"/>
            <p:cNvSpPr/>
            <p:nvPr/>
          </p:nvSpPr>
          <p:spPr>
            <a:xfrm>
              <a:off x="5265525" y="4332375"/>
              <a:ext cx="202100" cy="181000"/>
            </a:xfrm>
            <a:custGeom>
              <a:rect b="b" l="l" r="r" t="t"/>
              <a:pathLst>
                <a:path extrusionOk="0" h="7240" w="8084">
                  <a:moveTo>
                    <a:pt x="4012" y="1"/>
                  </a:moveTo>
                  <a:cubicBezTo>
                    <a:pt x="3198" y="1"/>
                    <a:pt x="2389" y="303"/>
                    <a:pt x="1709" y="921"/>
                  </a:cubicBezTo>
                  <a:cubicBezTo>
                    <a:pt x="163" y="2305"/>
                    <a:pt x="0" y="4448"/>
                    <a:pt x="1357" y="5966"/>
                  </a:cubicBezTo>
                  <a:cubicBezTo>
                    <a:pt x="2110" y="6808"/>
                    <a:pt x="3087" y="7240"/>
                    <a:pt x="4067" y="7240"/>
                  </a:cubicBezTo>
                  <a:cubicBezTo>
                    <a:pt x="4888" y="7240"/>
                    <a:pt x="5709" y="6937"/>
                    <a:pt x="6402" y="6319"/>
                  </a:cubicBezTo>
                  <a:cubicBezTo>
                    <a:pt x="7893" y="4990"/>
                    <a:pt x="8083" y="2793"/>
                    <a:pt x="6727" y="1274"/>
                  </a:cubicBezTo>
                  <a:cubicBezTo>
                    <a:pt x="5959"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25"/>
            <p:cNvSpPr/>
            <p:nvPr/>
          </p:nvSpPr>
          <p:spPr>
            <a:xfrm>
              <a:off x="5896150" y="3702650"/>
              <a:ext cx="200750" cy="180725"/>
            </a:xfrm>
            <a:custGeom>
              <a:rect b="b" l="l" r="r" t="t"/>
              <a:pathLst>
                <a:path extrusionOk="0" h="7229" w="8030">
                  <a:moveTo>
                    <a:pt x="3995" y="0"/>
                  </a:moveTo>
                  <a:cubicBezTo>
                    <a:pt x="3149" y="0"/>
                    <a:pt x="2305" y="328"/>
                    <a:pt x="1601" y="994"/>
                  </a:cubicBezTo>
                  <a:cubicBezTo>
                    <a:pt x="82" y="2431"/>
                    <a:pt x="1" y="4547"/>
                    <a:pt x="1384" y="6039"/>
                  </a:cubicBezTo>
                  <a:cubicBezTo>
                    <a:pt x="2129" y="6827"/>
                    <a:pt x="3086" y="7229"/>
                    <a:pt x="4043" y="7229"/>
                  </a:cubicBezTo>
                  <a:cubicBezTo>
                    <a:pt x="4898" y="7229"/>
                    <a:pt x="5752" y="6908"/>
                    <a:pt x="6456" y="6256"/>
                  </a:cubicBezTo>
                  <a:cubicBezTo>
                    <a:pt x="7948" y="4954"/>
                    <a:pt x="8029" y="2648"/>
                    <a:pt x="6646" y="1211"/>
                  </a:cubicBezTo>
                  <a:cubicBezTo>
                    <a:pt x="5887" y="409"/>
                    <a:pt x="4940" y="0"/>
                    <a:pt x="399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25"/>
            <p:cNvSpPr/>
            <p:nvPr/>
          </p:nvSpPr>
          <p:spPr>
            <a:xfrm>
              <a:off x="6506825" y="3073100"/>
              <a:ext cx="239000" cy="179750"/>
            </a:xfrm>
            <a:custGeom>
              <a:rect b="b" l="l" r="r" t="t"/>
              <a:pathLst>
                <a:path extrusionOk="0" h="7190" w="9560">
                  <a:moveTo>
                    <a:pt x="4773" y="1"/>
                  </a:moveTo>
                  <a:cubicBezTo>
                    <a:pt x="3837" y="1"/>
                    <a:pt x="2900" y="381"/>
                    <a:pt x="2209" y="1141"/>
                  </a:cubicBezTo>
                  <a:cubicBezTo>
                    <a:pt x="1" y="3403"/>
                    <a:pt x="1617" y="7190"/>
                    <a:pt x="4773" y="7190"/>
                  </a:cubicBezTo>
                  <a:cubicBezTo>
                    <a:pt x="4795" y="7190"/>
                    <a:pt x="4818" y="7190"/>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25"/>
            <p:cNvSpPr/>
            <p:nvPr/>
          </p:nvSpPr>
          <p:spPr>
            <a:xfrm>
              <a:off x="5247225" y="4963650"/>
              <a:ext cx="238700" cy="180050"/>
            </a:xfrm>
            <a:custGeom>
              <a:rect b="b" l="l" r="r" t="t"/>
              <a:pathLst>
                <a:path extrusionOk="0" h="7202" w="9548">
                  <a:moveTo>
                    <a:pt x="4774" y="0"/>
                  </a:moveTo>
                  <a:cubicBezTo>
                    <a:pt x="1600" y="0"/>
                    <a:pt x="0" y="3852"/>
                    <a:pt x="2251" y="6103"/>
                  </a:cubicBezTo>
                  <a:cubicBezTo>
                    <a:pt x="2929" y="6836"/>
                    <a:pt x="3852" y="7202"/>
                    <a:pt x="4774" y="7202"/>
                  </a:cubicBezTo>
                  <a:cubicBezTo>
                    <a:pt x="5696" y="7202"/>
                    <a:pt x="6618" y="6836"/>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25"/>
            <p:cNvSpPr/>
            <p:nvPr/>
          </p:nvSpPr>
          <p:spPr>
            <a:xfrm>
              <a:off x="5877550" y="4332575"/>
              <a:ext cx="238325" cy="180175"/>
            </a:xfrm>
            <a:custGeom>
              <a:rect b="b" l="l" r="r" t="t"/>
              <a:pathLst>
                <a:path extrusionOk="0" h="7207" w="9533">
                  <a:moveTo>
                    <a:pt x="4749" y="1"/>
                  </a:moveTo>
                  <a:cubicBezTo>
                    <a:pt x="3805" y="1"/>
                    <a:pt x="2862" y="381"/>
                    <a:pt x="2182" y="1130"/>
                  </a:cubicBezTo>
                  <a:cubicBezTo>
                    <a:pt x="1" y="3420"/>
                    <a:pt x="1617" y="7207"/>
                    <a:pt x="4773" y="7207"/>
                  </a:cubicBezTo>
                  <a:cubicBezTo>
                    <a:pt x="4795" y="7207"/>
                    <a:pt x="4818" y="7207"/>
                    <a:pt x="4840" y="7206"/>
                  </a:cubicBezTo>
                  <a:cubicBezTo>
                    <a:pt x="8014" y="7125"/>
                    <a:pt x="9533" y="3246"/>
                    <a:pt x="7227" y="1049"/>
                  </a:cubicBezTo>
                  <a:cubicBezTo>
                    <a:pt x="6552"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25"/>
            <p:cNvSpPr/>
            <p:nvPr/>
          </p:nvSpPr>
          <p:spPr>
            <a:xfrm>
              <a:off x="6506450" y="3702975"/>
              <a:ext cx="239000" cy="179825"/>
            </a:xfrm>
            <a:custGeom>
              <a:rect b="b" l="l" r="r" t="t"/>
              <a:pathLst>
                <a:path extrusionOk="0" h="7193" w="9560">
                  <a:moveTo>
                    <a:pt x="4794" y="0"/>
                  </a:moveTo>
                  <a:cubicBezTo>
                    <a:pt x="3897" y="0"/>
                    <a:pt x="2994" y="346"/>
                    <a:pt x="2306" y="1035"/>
                  </a:cubicBezTo>
                  <a:cubicBezTo>
                    <a:pt x="0" y="3259"/>
                    <a:pt x="1546" y="7138"/>
                    <a:pt x="4720" y="7192"/>
                  </a:cubicBezTo>
                  <a:cubicBezTo>
                    <a:pt x="4742" y="7193"/>
                    <a:pt x="4765" y="7193"/>
                    <a:pt x="4787" y="7193"/>
                  </a:cubicBezTo>
                  <a:cubicBezTo>
                    <a:pt x="7943" y="7193"/>
                    <a:pt x="9559" y="3406"/>
                    <a:pt x="7351" y="1144"/>
                  </a:cubicBezTo>
                  <a:cubicBezTo>
                    <a:pt x="6671" y="380"/>
                    <a:pt x="5735" y="0"/>
                    <a:pt x="47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25"/>
            <p:cNvSpPr/>
            <p:nvPr/>
          </p:nvSpPr>
          <p:spPr>
            <a:xfrm>
              <a:off x="5896150" y="4962125"/>
              <a:ext cx="201425" cy="181050"/>
            </a:xfrm>
            <a:custGeom>
              <a:rect b="b" l="l" r="r" t="t"/>
              <a:pathLst>
                <a:path extrusionOk="0" h="7242" w="8057">
                  <a:moveTo>
                    <a:pt x="4006" y="1"/>
                  </a:moveTo>
                  <a:cubicBezTo>
                    <a:pt x="3156" y="1"/>
                    <a:pt x="2308" y="328"/>
                    <a:pt x="1601" y="984"/>
                  </a:cubicBezTo>
                  <a:cubicBezTo>
                    <a:pt x="109" y="2394"/>
                    <a:pt x="1" y="4564"/>
                    <a:pt x="1384" y="6056"/>
                  </a:cubicBezTo>
                  <a:cubicBezTo>
                    <a:pt x="2083" y="6840"/>
                    <a:pt x="3051" y="7242"/>
                    <a:pt x="4021" y="7242"/>
                  </a:cubicBezTo>
                  <a:cubicBezTo>
                    <a:pt x="4897" y="7242"/>
                    <a:pt x="5774" y="6915"/>
                    <a:pt x="6456" y="6246"/>
                  </a:cubicBezTo>
                  <a:cubicBezTo>
                    <a:pt x="7948" y="4944"/>
                    <a:pt x="8056" y="2638"/>
                    <a:pt x="6646" y="1201"/>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25"/>
            <p:cNvSpPr/>
            <p:nvPr/>
          </p:nvSpPr>
          <p:spPr>
            <a:xfrm>
              <a:off x="6507125" y="4332300"/>
              <a:ext cx="238125" cy="180475"/>
            </a:xfrm>
            <a:custGeom>
              <a:rect b="b" l="l" r="r" t="t"/>
              <a:pathLst>
                <a:path extrusionOk="0" h="7219" w="9525">
                  <a:moveTo>
                    <a:pt x="4739" y="1"/>
                  </a:moveTo>
                  <a:cubicBezTo>
                    <a:pt x="3881" y="1"/>
                    <a:pt x="3024" y="341"/>
                    <a:pt x="2306" y="1033"/>
                  </a:cubicBezTo>
                  <a:cubicBezTo>
                    <a:pt x="0" y="3230"/>
                    <a:pt x="1492" y="7136"/>
                    <a:pt x="4666" y="7217"/>
                  </a:cubicBezTo>
                  <a:cubicBezTo>
                    <a:pt x="4699" y="7218"/>
                    <a:pt x="4732" y="7218"/>
                    <a:pt x="4765" y="7218"/>
                  </a:cubicBezTo>
                  <a:cubicBezTo>
                    <a:pt x="7874" y="7218"/>
                    <a:pt x="9525" y="3450"/>
                    <a:pt x="7351" y="1169"/>
                  </a:cubicBezTo>
                  <a:cubicBezTo>
                    <a:pt x="6591" y="395"/>
                    <a:pt x="5664" y="1"/>
                    <a:pt x="473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25"/>
            <p:cNvSpPr/>
            <p:nvPr/>
          </p:nvSpPr>
          <p:spPr>
            <a:xfrm>
              <a:off x="6506825" y="4962275"/>
              <a:ext cx="239000" cy="179750"/>
            </a:xfrm>
            <a:custGeom>
              <a:rect b="b" l="l" r="r" t="t"/>
              <a:pathLst>
                <a:path extrusionOk="0" h="7190" w="9560">
                  <a:moveTo>
                    <a:pt x="4773" y="1"/>
                  </a:moveTo>
                  <a:cubicBezTo>
                    <a:pt x="3837" y="1"/>
                    <a:pt x="2900" y="381"/>
                    <a:pt x="2209" y="1140"/>
                  </a:cubicBezTo>
                  <a:cubicBezTo>
                    <a:pt x="1" y="3403"/>
                    <a:pt x="1617" y="7190"/>
                    <a:pt x="4773" y="7190"/>
                  </a:cubicBezTo>
                  <a:cubicBezTo>
                    <a:pt x="4795" y="7190"/>
                    <a:pt x="4818" y="7189"/>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25"/>
            <p:cNvSpPr/>
            <p:nvPr/>
          </p:nvSpPr>
          <p:spPr>
            <a:xfrm>
              <a:off x="4006300" y="2443200"/>
              <a:ext cx="202100" cy="180775"/>
            </a:xfrm>
            <a:custGeom>
              <a:rect b="b" l="l" r="r" t="t"/>
              <a:pathLst>
                <a:path extrusionOk="0" h="7231" w="8084">
                  <a:moveTo>
                    <a:pt x="4023" y="1"/>
                  </a:moveTo>
                  <a:cubicBezTo>
                    <a:pt x="3204" y="1"/>
                    <a:pt x="2389" y="304"/>
                    <a:pt x="1709" y="922"/>
                  </a:cubicBezTo>
                  <a:cubicBezTo>
                    <a:pt x="190" y="2278"/>
                    <a:pt x="0" y="4448"/>
                    <a:pt x="1329" y="5967"/>
                  </a:cubicBezTo>
                  <a:cubicBezTo>
                    <a:pt x="2056" y="6797"/>
                    <a:pt x="3051" y="7231"/>
                    <a:pt x="4052" y="7231"/>
                  </a:cubicBezTo>
                  <a:cubicBezTo>
                    <a:pt x="4881" y="7231"/>
                    <a:pt x="5714" y="6934"/>
                    <a:pt x="6402" y="6319"/>
                  </a:cubicBezTo>
                  <a:cubicBezTo>
                    <a:pt x="7893" y="4990"/>
                    <a:pt x="8083" y="2766"/>
                    <a:pt x="6754" y="1274"/>
                  </a:cubicBezTo>
                  <a:cubicBezTo>
                    <a:pt x="5987"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25"/>
            <p:cNvSpPr/>
            <p:nvPr/>
          </p:nvSpPr>
          <p:spPr>
            <a:xfrm>
              <a:off x="3988000" y="3073100"/>
              <a:ext cx="238125" cy="179775"/>
            </a:xfrm>
            <a:custGeom>
              <a:rect b="b" l="l" r="r" t="t"/>
              <a:pathLst>
                <a:path extrusionOk="0" h="7191" w="9525">
                  <a:moveTo>
                    <a:pt x="4787" y="1"/>
                  </a:moveTo>
                  <a:cubicBezTo>
                    <a:pt x="3885" y="1"/>
                    <a:pt x="2984" y="354"/>
                    <a:pt x="2306" y="1059"/>
                  </a:cubicBezTo>
                  <a:cubicBezTo>
                    <a:pt x="0" y="3256"/>
                    <a:pt x="1519" y="7135"/>
                    <a:pt x="4692" y="7189"/>
                  </a:cubicBezTo>
                  <a:cubicBezTo>
                    <a:pt x="4726" y="7190"/>
                    <a:pt x="4759" y="7190"/>
                    <a:pt x="4792" y="7190"/>
                  </a:cubicBezTo>
                  <a:cubicBezTo>
                    <a:pt x="7927" y="7190"/>
                    <a:pt x="9525" y="3395"/>
                    <a:pt x="7351" y="1141"/>
                  </a:cubicBezTo>
                  <a:cubicBezTo>
                    <a:pt x="6660" y="381"/>
                    <a:pt x="5723"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25"/>
            <p:cNvSpPr/>
            <p:nvPr/>
          </p:nvSpPr>
          <p:spPr>
            <a:xfrm>
              <a:off x="4617250" y="2443250"/>
              <a:ext cx="239200" cy="180325"/>
            </a:xfrm>
            <a:custGeom>
              <a:rect b="b" l="l" r="r" t="t"/>
              <a:pathLst>
                <a:path extrusionOk="0" h="7213" w="9568">
                  <a:moveTo>
                    <a:pt x="4791" y="1"/>
                  </a:moveTo>
                  <a:cubicBezTo>
                    <a:pt x="3881" y="1"/>
                    <a:pt x="2975" y="360"/>
                    <a:pt x="2307" y="1082"/>
                  </a:cubicBezTo>
                  <a:cubicBezTo>
                    <a:pt x="1" y="3306"/>
                    <a:pt x="1574" y="7185"/>
                    <a:pt x="4748" y="7212"/>
                  </a:cubicBezTo>
                  <a:cubicBezTo>
                    <a:pt x="4759" y="7212"/>
                    <a:pt x="4770" y="7212"/>
                    <a:pt x="4781" y="7212"/>
                  </a:cubicBezTo>
                  <a:cubicBezTo>
                    <a:pt x="7960" y="7212"/>
                    <a:pt x="9568" y="3407"/>
                    <a:pt x="7352" y="1137"/>
                  </a:cubicBezTo>
                  <a:cubicBezTo>
                    <a:pt x="6664" y="380"/>
                    <a:pt x="5726" y="1"/>
                    <a:pt x="479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25"/>
            <p:cNvSpPr/>
            <p:nvPr/>
          </p:nvSpPr>
          <p:spPr>
            <a:xfrm>
              <a:off x="3988175" y="3703750"/>
              <a:ext cx="238525" cy="180325"/>
            </a:xfrm>
            <a:custGeom>
              <a:rect b="b" l="l" r="r" t="t"/>
              <a:pathLst>
                <a:path extrusionOk="0" h="7213" w="9541">
                  <a:moveTo>
                    <a:pt x="4787" y="0"/>
                  </a:moveTo>
                  <a:cubicBezTo>
                    <a:pt x="1609" y="0"/>
                    <a:pt x="1" y="3806"/>
                    <a:pt x="2217" y="6076"/>
                  </a:cubicBezTo>
                  <a:cubicBezTo>
                    <a:pt x="2905" y="6832"/>
                    <a:pt x="3836" y="7212"/>
                    <a:pt x="4767" y="7212"/>
                  </a:cubicBezTo>
                  <a:cubicBezTo>
                    <a:pt x="5674" y="7212"/>
                    <a:pt x="6580" y="6853"/>
                    <a:pt x="7262" y="6130"/>
                  </a:cubicBezTo>
                  <a:cubicBezTo>
                    <a:pt x="9541" y="3906"/>
                    <a:pt x="7995"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25"/>
            <p:cNvSpPr/>
            <p:nvPr/>
          </p:nvSpPr>
          <p:spPr>
            <a:xfrm>
              <a:off x="4636250" y="3072975"/>
              <a:ext cx="201425" cy="180925"/>
            </a:xfrm>
            <a:custGeom>
              <a:rect b="b" l="l" r="r" t="t"/>
              <a:pathLst>
                <a:path extrusionOk="0" h="7237" w="8057">
                  <a:moveTo>
                    <a:pt x="4023" y="0"/>
                  </a:moveTo>
                  <a:cubicBezTo>
                    <a:pt x="3177" y="0"/>
                    <a:pt x="2335" y="327"/>
                    <a:pt x="1628" y="983"/>
                  </a:cubicBezTo>
                  <a:cubicBezTo>
                    <a:pt x="109" y="2393"/>
                    <a:pt x="0" y="4536"/>
                    <a:pt x="1411" y="6028"/>
                  </a:cubicBezTo>
                  <a:cubicBezTo>
                    <a:pt x="2123" y="6827"/>
                    <a:pt x="3107" y="7237"/>
                    <a:pt x="4097" y="7237"/>
                  </a:cubicBezTo>
                  <a:cubicBezTo>
                    <a:pt x="4955" y="7237"/>
                    <a:pt x="5817" y="6929"/>
                    <a:pt x="6510" y="6299"/>
                  </a:cubicBezTo>
                  <a:cubicBezTo>
                    <a:pt x="7975" y="4943"/>
                    <a:pt x="8056" y="2637"/>
                    <a:pt x="6673" y="1200"/>
                  </a:cubicBezTo>
                  <a:cubicBezTo>
                    <a:pt x="5903" y="401"/>
                    <a:pt x="4961" y="0"/>
                    <a:pt x="4023"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25"/>
            <p:cNvSpPr/>
            <p:nvPr/>
          </p:nvSpPr>
          <p:spPr>
            <a:xfrm>
              <a:off x="5247225" y="2443175"/>
              <a:ext cx="238500" cy="179725"/>
            </a:xfrm>
            <a:custGeom>
              <a:rect b="b" l="l" r="r" t="t"/>
              <a:pathLst>
                <a:path extrusionOk="0" h="7189" w="9540">
                  <a:moveTo>
                    <a:pt x="4765" y="0"/>
                  </a:moveTo>
                  <a:cubicBezTo>
                    <a:pt x="3855" y="0"/>
                    <a:pt x="2950" y="360"/>
                    <a:pt x="2278" y="1085"/>
                  </a:cubicBezTo>
                  <a:cubicBezTo>
                    <a:pt x="0" y="3309"/>
                    <a:pt x="1573" y="7188"/>
                    <a:pt x="4774" y="7188"/>
                  </a:cubicBezTo>
                  <a:cubicBezTo>
                    <a:pt x="4785" y="7188"/>
                    <a:pt x="4796" y="7188"/>
                    <a:pt x="4807" y="7188"/>
                  </a:cubicBezTo>
                  <a:cubicBezTo>
                    <a:pt x="7959" y="7188"/>
                    <a:pt x="9540"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25"/>
            <p:cNvSpPr/>
            <p:nvPr/>
          </p:nvSpPr>
          <p:spPr>
            <a:xfrm>
              <a:off x="4006975" y="4332350"/>
              <a:ext cx="201425" cy="181225"/>
            </a:xfrm>
            <a:custGeom>
              <a:rect b="b" l="l" r="r" t="t"/>
              <a:pathLst>
                <a:path extrusionOk="0" h="7249" w="8057">
                  <a:moveTo>
                    <a:pt x="4008" y="1"/>
                  </a:moveTo>
                  <a:cubicBezTo>
                    <a:pt x="3158" y="1"/>
                    <a:pt x="2309" y="334"/>
                    <a:pt x="1601" y="1004"/>
                  </a:cubicBezTo>
                  <a:cubicBezTo>
                    <a:pt x="109" y="2387"/>
                    <a:pt x="0" y="4557"/>
                    <a:pt x="1384" y="6049"/>
                  </a:cubicBezTo>
                  <a:cubicBezTo>
                    <a:pt x="2082" y="6847"/>
                    <a:pt x="3051" y="7249"/>
                    <a:pt x="4021" y="7249"/>
                  </a:cubicBezTo>
                  <a:cubicBezTo>
                    <a:pt x="4897" y="7249"/>
                    <a:pt x="5774" y="6922"/>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25"/>
            <p:cNvSpPr/>
            <p:nvPr/>
          </p:nvSpPr>
          <p:spPr>
            <a:xfrm>
              <a:off x="4617950" y="3702900"/>
              <a:ext cx="238325" cy="179900"/>
            </a:xfrm>
            <a:custGeom>
              <a:rect b="b" l="l" r="r" t="t"/>
              <a:pathLst>
                <a:path extrusionOk="0" h="7196" w="9533">
                  <a:moveTo>
                    <a:pt x="4759" y="0"/>
                  </a:moveTo>
                  <a:cubicBezTo>
                    <a:pt x="3858" y="0"/>
                    <a:pt x="2957" y="346"/>
                    <a:pt x="2279" y="1038"/>
                  </a:cubicBezTo>
                  <a:cubicBezTo>
                    <a:pt x="0" y="3262"/>
                    <a:pt x="1519" y="7141"/>
                    <a:pt x="4693" y="7195"/>
                  </a:cubicBezTo>
                  <a:cubicBezTo>
                    <a:pt x="4715" y="7196"/>
                    <a:pt x="4737" y="7196"/>
                    <a:pt x="4760" y="7196"/>
                  </a:cubicBezTo>
                  <a:cubicBezTo>
                    <a:pt x="7916" y="7196"/>
                    <a:pt x="9532" y="3409"/>
                    <a:pt x="7324" y="1119"/>
                  </a:cubicBezTo>
                  <a:cubicBezTo>
                    <a:pt x="6633" y="373"/>
                    <a:pt x="5695"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25"/>
            <p:cNvSpPr/>
            <p:nvPr/>
          </p:nvSpPr>
          <p:spPr>
            <a:xfrm>
              <a:off x="7141825" y="1811875"/>
              <a:ext cx="238700" cy="180050"/>
            </a:xfrm>
            <a:custGeom>
              <a:rect b="b" l="l" r="r" t="t"/>
              <a:pathLst>
                <a:path extrusionOk="0" h="7202" w="9548">
                  <a:moveTo>
                    <a:pt x="4774" y="0"/>
                  </a:moveTo>
                  <a:cubicBezTo>
                    <a:pt x="1600" y="0"/>
                    <a:pt x="0" y="3825"/>
                    <a:pt x="2224" y="6103"/>
                  </a:cubicBezTo>
                  <a:cubicBezTo>
                    <a:pt x="2902" y="6835"/>
                    <a:pt x="3825" y="7201"/>
                    <a:pt x="4750" y="7201"/>
                  </a:cubicBezTo>
                  <a:cubicBezTo>
                    <a:pt x="5676" y="7201"/>
                    <a:pt x="6605" y="6835"/>
                    <a:pt x="7296" y="6103"/>
                  </a:cubicBezTo>
                  <a:cubicBezTo>
                    <a:pt x="9548" y="3879"/>
                    <a:pt x="7975" y="27"/>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25"/>
            <p:cNvSpPr/>
            <p:nvPr/>
          </p:nvSpPr>
          <p:spPr>
            <a:xfrm>
              <a:off x="7142025" y="552650"/>
              <a:ext cx="238500" cy="179800"/>
            </a:xfrm>
            <a:custGeom>
              <a:rect b="b" l="l" r="r" t="t"/>
              <a:pathLst>
                <a:path extrusionOk="0" h="7192" w="9540">
                  <a:moveTo>
                    <a:pt x="4760" y="0"/>
                  </a:moveTo>
                  <a:cubicBezTo>
                    <a:pt x="1608" y="0"/>
                    <a:pt x="0" y="3806"/>
                    <a:pt x="2216" y="6076"/>
                  </a:cubicBezTo>
                  <a:cubicBezTo>
                    <a:pt x="2904" y="6819"/>
                    <a:pt x="3836" y="7192"/>
                    <a:pt x="4767" y="7192"/>
                  </a:cubicBezTo>
                  <a:cubicBezTo>
                    <a:pt x="5673" y="7192"/>
                    <a:pt x="6579" y="6839"/>
                    <a:pt x="7261" y="6130"/>
                  </a:cubicBezTo>
                  <a:cubicBezTo>
                    <a:pt x="9540" y="3906"/>
                    <a:pt x="7994" y="27"/>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25"/>
            <p:cNvSpPr/>
            <p:nvPr/>
          </p:nvSpPr>
          <p:spPr>
            <a:xfrm>
              <a:off x="7160125" y="1181075"/>
              <a:ext cx="201425" cy="181050"/>
            </a:xfrm>
            <a:custGeom>
              <a:rect b="b" l="l" r="r" t="t"/>
              <a:pathLst>
                <a:path extrusionOk="0" h="7242" w="8057">
                  <a:moveTo>
                    <a:pt x="4033" y="1"/>
                  </a:moveTo>
                  <a:cubicBezTo>
                    <a:pt x="3183" y="1"/>
                    <a:pt x="2336" y="327"/>
                    <a:pt x="1628" y="983"/>
                  </a:cubicBezTo>
                  <a:cubicBezTo>
                    <a:pt x="136" y="2394"/>
                    <a:pt x="1" y="4564"/>
                    <a:pt x="1411" y="6056"/>
                  </a:cubicBezTo>
                  <a:cubicBezTo>
                    <a:pt x="2095" y="6840"/>
                    <a:pt x="3065" y="7242"/>
                    <a:pt x="4035" y="7242"/>
                  </a:cubicBezTo>
                  <a:cubicBezTo>
                    <a:pt x="4910" y="7242"/>
                    <a:pt x="5787" y="6914"/>
                    <a:pt x="6456" y="6245"/>
                  </a:cubicBezTo>
                  <a:cubicBezTo>
                    <a:pt x="7975" y="4944"/>
                    <a:pt x="8056" y="2638"/>
                    <a:pt x="6673" y="1200"/>
                  </a:cubicBezTo>
                  <a:cubicBezTo>
                    <a:pt x="5917" y="402"/>
                    <a:pt x="4974" y="1"/>
                    <a:pt x="403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25"/>
            <p:cNvSpPr/>
            <p:nvPr/>
          </p:nvSpPr>
          <p:spPr>
            <a:xfrm>
              <a:off x="7141825" y="4962975"/>
              <a:ext cx="238700" cy="180150"/>
            </a:xfrm>
            <a:custGeom>
              <a:rect b="b" l="l" r="r" t="t"/>
              <a:pathLst>
                <a:path extrusionOk="0" h="7206" w="9548">
                  <a:moveTo>
                    <a:pt x="4801" y="0"/>
                  </a:moveTo>
                  <a:cubicBezTo>
                    <a:pt x="1600" y="0"/>
                    <a:pt x="0" y="3852"/>
                    <a:pt x="2251" y="6103"/>
                  </a:cubicBezTo>
                  <a:cubicBezTo>
                    <a:pt x="2933" y="6839"/>
                    <a:pt x="3854" y="7205"/>
                    <a:pt x="4777" y="7205"/>
                  </a:cubicBezTo>
                  <a:cubicBezTo>
                    <a:pt x="5691" y="7205"/>
                    <a:pt x="6608" y="6846"/>
                    <a:pt x="7296" y="6130"/>
                  </a:cubicBezTo>
                  <a:cubicBezTo>
                    <a:pt x="9548" y="3879"/>
                    <a:pt x="7975"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25"/>
            <p:cNvSpPr/>
            <p:nvPr/>
          </p:nvSpPr>
          <p:spPr>
            <a:xfrm>
              <a:off x="7160125" y="2443200"/>
              <a:ext cx="202100" cy="180775"/>
            </a:xfrm>
            <a:custGeom>
              <a:rect b="b" l="l" r="r" t="t"/>
              <a:pathLst>
                <a:path extrusionOk="0" h="7231" w="8084">
                  <a:moveTo>
                    <a:pt x="4012" y="1"/>
                  </a:moveTo>
                  <a:cubicBezTo>
                    <a:pt x="3198" y="1"/>
                    <a:pt x="2389" y="304"/>
                    <a:pt x="1709" y="922"/>
                  </a:cubicBezTo>
                  <a:cubicBezTo>
                    <a:pt x="190" y="2278"/>
                    <a:pt x="1" y="4448"/>
                    <a:pt x="1330" y="5967"/>
                  </a:cubicBezTo>
                  <a:cubicBezTo>
                    <a:pt x="2057" y="6797"/>
                    <a:pt x="3051" y="7231"/>
                    <a:pt x="4048" y="7231"/>
                  </a:cubicBezTo>
                  <a:cubicBezTo>
                    <a:pt x="4873" y="7231"/>
                    <a:pt x="5699" y="6934"/>
                    <a:pt x="6375" y="6319"/>
                  </a:cubicBezTo>
                  <a:cubicBezTo>
                    <a:pt x="7894" y="4990"/>
                    <a:pt x="8083" y="2766"/>
                    <a:pt x="6727" y="1274"/>
                  </a:cubicBezTo>
                  <a:cubicBezTo>
                    <a:pt x="5960"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25"/>
            <p:cNvSpPr/>
            <p:nvPr/>
          </p:nvSpPr>
          <p:spPr>
            <a:xfrm>
              <a:off x="7141825" y="3073100"/>
              <a:ext cx="238125" cy="179775"/>
            </a:xfrm>
            <a:custGeom>
              <a:rect b="b" l="l" r="r" t="t"/>
              <a:pathLst>
                <a:path extrusionOk="0" h="7191" w="9525">
                  <a:moveTo>
                    <a:pt x="4781" y="1"/>
                  </a:moveTo>
                  <a:cubicBezTo>
                    <a:pt x="3878" y="1"/>
                    <a:pt x="2971" y="354"/>
                    <a:pt x="2279" y="1059"/>
                  </a:cubicBezTo>
                  <a:cubicBezTo>
                    <a:pt x="0" y="3256"/>
                    <a:pt x="1519" y="7135"/>
                    <a:pt x="4693" y="7189"/>
                  </a:cubicBezTo>
                  <a:cubicBezTo>
                    <a:pt x="4726" y="7190"/>
                    <a:pt x="4759" y="7190"/>
                    <a:pt x="4792" y="7190"/>
                  </a:cubicBezTo>
                  <a:cubicBezTo>
                    <a:pt x="7927" y="7190"/>
                    <a:pt x="9525" y="3395"/>
                    <a:pt x="7324" y="1141"/>
                  </a:cubicBezTo>
                  <a:cubicBezTo>
                    <a:pt x="6647" y="381"/>
                    <a:pt x="5717" y="1"/>
                    <a:pt x="478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25"/>
            <p:cNvSpPr/>
            <p:nvPr/>
          </p:nvSpPr>
          <p:spPr>
            <a:xfrm>
              <a:off x="7142025" y="3703750"/>
              <a:ext cx="238500" cy="180325"/>
            </a:xfrm>
            <a:custGeom>
              <a:rect b="b" l="l" r="r" t="t"/>
              <a:pathLst>
                <a:path extrusionOk="0" h="7213" w="9540">
                  <a:moveTo>
                    <a:pt x="4760" y="0"/>
                  </a:moveTo>
                  <a:cubicBezTo>
                    <a:pt x="1608" y="0"/>
                    <a:pt x="0" y="3806"/>
                    <a:pt x="2216" y="6076"/>
                  </a:cubicBezTo>
                  <a:cubicBezTo>
                    <a:pt x="2904" y="6832"/>
                    <a:pt x="3835" y="7212"/>
                    <a:pt x="4767" y="7212"/>
                  </a:cubicBezTo>
                  <a:cubicBezTo>
                    <a:pt x="5673" y="7212"/>
                    <a:pt x="6579" y="6853"/>
                    <a:pt x="7261" y="6130"/>
                  </a:cubicBezTo>
                  <a:cubicBezTo>
                    <a:pt x="9540" y="3906"/>
                    <a:pt x="7994" y="28"/>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25"/>
            <p:cNvSpPr/>
            <p:nvPr/>
          </p:nvSpPr>
          <p:spPr>
            <a:xfrm>
              <a:off x="7160125" y="4332350"/>
              <a:ext cx="201425" cy="181225"/>
            </a:xfrm>
            <a:custGeom>
              <a:rect b="b" l="l" r="r" t="t"/>
              <a:pathLst>
                <a:path extrusionOk="0" h="7249" w="8057">
                  <a:moveTo>
                    <a:pt x="4035" y="1"/>
                  </a:moveTo>
                  <a:cubicBezTo>
                    <a:pt x="3185" y="1"/>
                    <a:pt x="2336" y="334"/>
                    <a:pt x="1628" y="1004"/>
                  </a:cubicBezTo>
                  <a:cubicBezTo>
                    <a:pt x="136" y="2387"/>
                    <a:pt x="1" y="4557"/>
                    <a:pt x="1411" y="6049"/>
                  </a:cubicBezTo>
                  <a:cubicBezTo>
                    <a:pt x="2095" y="6847"/>
                    <a:pt x="3065" y="7249"/>
                    <a:pt x="4035" y="7249"/>
                  </a:cubicBezTo>
                  <a:cubicBezTo>
                    <a:pt x="4911" y="7249"/>
                    <a:pt x="5787" y="6922"/>
                    <a:pt x="6456" y="6266"/>
                  </a:cubicBezTo>
                  <a:cubicBezTo>
                    <a:pt x="7975" y="4937"/>
                    <a:pt x="8056" y="2631"/>
                    <a:pt x="6673" y="1221"/>
                  </a:cubicBezTo>
                  <a:cubicBezTo>
                    <a:pt x="5918" y="409"/>
                    <a:pt x="4976"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0" name="Google Shape;2360;p25"/>
          <p:cNvSpPr/>
          <p:nvPr/>
        </p:nvSpPr>
        <p:spPr>
          <a:xfrm rot="-1777046">
            <a:off x="4464902" y="1411060"/>
            <a:ext cx="4860727" cy="3359400"/>
          </a:xfrm>
          <a:custGeom>
            <a:rect b="b" l="l" r="r" t="t"/>
            <a:pathLst>
              <a:path extrusionOk="0" h="195830" w="237196">
                <a:moveTo>
                  <a:pt x="182493" y="0"/>
                </a:moveTo>
                <a:cubicBezTo>
                  <a:pt x="160794" y="0"/>
                  <a:pt x="136857" y="13684"/>
                  <a:pt x="125770" y="46667"/>
                </a:cubicBezTo>
                <a:cubicBezTo>
                  <a:pt x="112501" y="86475"/>
                  <a:pt x="99703" y="101135"/>
                  <a:pt x="82683" y="101135"/>
                </a:cubicBezTo>
                <a:cubicBezTo>
                  <a:pt x="77764" y="101135"/>
                  <a:pt x="72494" y="99911"/>
                  <a:pt x="66757" y="97716"/>
                </a:cubicBezTo>
                <a:cubicBezTo>
                  <a:pt x="59909" y="95081"/>
                  <a:pt x="53433" y="93896"/>
                  <a:pt x="47460" y="93896"/>
                </a:cubicBezTo>
                <a:cubicBezTo>
                  <a:pt x="17332" y="93896"/>
                  <a:pt x="1" y="124030"/>
                  <a:pt x="12313" y="150071"/>
                </a:cubicBezTo>
                <a:cubicBezTo>
                  <a:pt x="19223" y="164795"/>
                  <a:pt x="29540" y="168076"/>
                  <a:pt x="41648" y="168076"/>
                </a:cubicBezTo>
                <a:cubicBezTo>
                  <a:pt x="51382" y="168076"/>
                  <a:pt x="62272" y="165955"/>
                  <a:pt x="73479" y="165955"/>
                </a:cubicBezTo>
                <a:cubicBezTo>
                  <a:pt x="86528" y="165955"/>
                  <a:pt x="100005" y="168830"/>
                  <a:pt x="112584" y="181275"/>
                </a:cubicBezTo>
                <a:cubicBezTo>
                  <a:pt x="123109" y="191650"/>
                  <a:pt x="135906" y="195830"/>
                  <a:pt x="148277" y="195830"/>
                </a:cubicBezTo>
                <a:cubicBezTo>
                  <a:pt x="168129" y="195830"/>
                  <a:pt x="186885" y="185066"/>
                  <a:pt x="193400" y="171875"/>
                </a:cubicBezTo>
                <a:cubicBezTo>
                  <a:pt x="213115" y="132315"/>
                  <a:pt x="187003" y="136231"/>
                  <a:pt x="220818" y="61420"/>
                </a:cubicBezTo>
                <a:cubicBezTo>
                  <a:pt x="237196" y="25134"/>
                  <a:pt x="211900" y="0"/>
                  <a:pt x="182493" y="0"/>
                </a:cubicBezTo>
                <a:close/>
              </a:path>
            </a:pathLst>
          </a:custGeom>
          <a:solidFill>
            <a:srgbClr val="FDB3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25"/>
          <p:cNvSpPr txBox="1"/>
          <p:nvPr>
            <p:ph type="title"/>
          </p:nvPr>
        </p:nvSpPr>
        <p:spPr>
          <a:xfrm>
            <a:off x="929450" y="1380825"/>
            <a:ext cx="3172800" cy="473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500"/>
            </a:lvl1pPr>
            <a:lvl2pPr lvl="1" rtl="0" algn="ctr">
              <a:spcBef>
                <a:spcPts val="0"/>
              </a:spcBef>
              <a:spcAft>
                <a:spcPts val="0"/>
              </a:spcAft>
              <a:buNone/>
              <a:defRPr sz="2500"/>
            </a:lvl2pPr>
            <a:lvl3pPr lvl="2" rtl="0" algn="ctr">
              <a:spcBef>
                <a:spcPts val="0"/>
              </a:spcBef>
              <a:spcAft>
                <a:spcPts val="0"/>
              </a:spcAft>
              <a:buNone/>
              <a:defRPr sz="2500"/>
            </a:lvl3pPr>
            <a:lvl4pPr lvl="3" rtl="0" algn="ctr">
              <a:spcBef>
                <a:spcPts val="0"/>
              </a:spcBef>
              <a:spcAft>
                <a:spcPts val="0"/>
              </a:spcAft>
              <a:buNone/>
              <a:defRPr sz="2500"/>
            </a:lvl4pPr>
            <a:lvl5pPr lvl="4" rtl="0" algn="ctr">
              <a:spcBef>
                <a:spcPts val="0"/>
              </a:spcBef>
              <a:spcAft>
                <a:spcPts val="0"/>
              </a:spcAft>
              <a:buNone/>
              <a:defRPr sz="2500"/>
            </a:lvl5pPr>
            <a:lvl6pPr lvl="5" rtl="0" algn="ctr">
              <a:spcBef>
                <a:spcPts val="0"/>
              </a:spcBef>
              <a:spcAft>
                <a:spcPts val="0"/>
              </a:spcAft>
              <a:buNone/>
              <a:defRPr sz="2500"/>
            </a:lvl6pPr>
            <a:lvl7pPr lvl="6" rtl="0" algn="ctr">
              <a:spcBef>
                <a:spcPts val="0"/>
              </a:spcBef>
              <a:spcAft>
                <a:spcPts val="0"/>
              </a:spcAft>
              <a:buNone/>
              <a:defRPr sz="2500"/>
            </a:lvl7pPr>
            <a:lvl8pPr lvl="7" rtl="0" algn="ctr">
              <a:spcBef>
                <a:spcPts val="0"/>
              </a:spcBef>
              <a:spcAft>
                <a:spcPts val="0"/>
              </a:spcAft>
              <a:buNone/>
              <a:defRPr sz="2500"/>
            </a:lvl8pPr>
            <a:lvl9pPr lvl="8" rtl="0" algn="ctr">
              <a:spcBef>
                <a:spcPts val="0"/>
              </a:spcBef>
              <a:spcAft>
                <a:spcPts val="0"/>
              </a:spcAft>
              <a:buNone/>
              <a:defRPr sz="2500"/>
            </a:lvl9pPr>
          </a:lstStyle>
          <a:p/>
        </p:txBody>
      </p:sp>
      <p:sp>
        <p:nvSpPr>
          <p:cNvPr id="2362" name="Google Shape;2362;p25"/>
          <p:cNvSpPr txBox="1"/>
          <p:nvPr>
            <p:ph idx="1" type="subTitle"/>
          </p:nvPr>
        </p:nvSpPr>
        <p:spPr>
          <a:xfrm>
            <a:off x="825250" y="2607025"/>
            <a:ext cx="3312000" cy="81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accent5"/>
                </a:solidFill>
              </a:defRPr>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grpSp>
        <p:nvGrpSpPr>
          <p:cNvPr id="2363" name="Google Shape;2363;p25"/>
          <p:cNvGrpSpPr/>
          <p:nvPr/>
        </p:nvGrpSpPr>
        <p:grpSpPr>
          <a:xfrm rot="6459182">
            <a:off x="-1372017" y="3620190"/>
            <a:ext cx="2448150" cy="2941424"/>
            <a:chOff x="235075" y="777725"/>
            <a:chExt cx="7186900" cy="4132775"/>
          </a:xfrm>
        </p:grpSpPr>
        <p:sp>
          <p:nvSpPr>
            <p:cNvPr id="2364" name="Google Shape;2364;p25"/>
            <p:cNvSpPr/>
            <p:nvPr/>
          </p:nvSpPr>
          <p:spPr>
            <a:xfrm>
              <a:off x="342575" y="932875"/>
              <a:ext cx="7079400" cy="3826525"/>
            </a:xfrm>
            <a:custGeom>
              <a:rect b="b" l="l" r="r" t="t"/>
              <a:pathLst>
                <a:path extrusionOk="0" h="153061" w="283176">
                  <a:moveTo>
                    <a:pt x="168404" y="0"/>
                  </a:moveTo>
                  <a:cubicBezTo>
                    <a:pt x="157709" y="0"/>
                    <a:pt x="146666" y="1269"/>
                    <a:pt x="137470" y="1958"/>
                  </a:cubicBezTo>
                  <a:cubicBezTo>
                    <a:pt x="99769" y="4776"/>
                    <a:pt x="61970" y="14736"/>
                    <a:pt x="30657" y="36550"/>
                  </a:cubicBezTo>
                  <a:cubicBezTo>
                    <a:pt x="16422" y="46461"/>
                    <a:pt x="2915" y="60284"/>
                    <a:pt x="1336" y="77580"/>
                  </a:cubicBezTo>
                  <a:cubicBezTo>
                    <a:pt x="0" y="92204"/>
                    <a:pt x="7774" y="106560"/>
                    <a:pt x="18778" y="116301"/>
                  </a:cubicBezTo>
                  <a:cubicBezTo>
                    <a:pt x="29807" y="126043"/>
                    <a:pt x="43726" y="131800"/>
                    <a:pt x="57670" y="136415"/>
                  </a:cubicBezTo>
                  <a:cubicBezTo>
                    <a:pt x="91058" y="147472"/>
                    <a:pt x="125903" y="153060"/>
                    <a:pt x="160873" y="153060"/>
                  </a:cubicBezTo>
                  <a:cubicBezTo>
                    <a:pt x="176382" y="153060"/>
                    <a:pt x="191917" y="151961"/>
                    <a:pt x="207359" y="149752"/>
                  </a:cubicBezTo>
                  <a:cubicBezTo>
                    <a:pt x="222226" y="147614"/>
                    <a:pt x="237360" y="144286"/>
                    <a:pt x="249871" y="135929"/>
                  </a:cubicBezTo>
                  <a:cubicBezTo>
                    <a:pt x="275062" y="119095"/>
                    <a:pt x="283175" y="80398"/>
                    <a:pt x="265102" y="56057"/>
                  </a:cubicBezTo>
                  <a:cubicBezTo>
                    <a:pt x="255968" y="43789"/>
                    <a:pt x="242097" y="36137"/>
                    <a:pt x="229125" y="28024"/>
                  </a:cubicBezTo>
                  <a:cubicBezTo>
                    <a:pt x="217003" y="20420"/>
                    <a:pt x="204881" y="7643"/>
                    <a:pt x="191278" y="3027"/>
                  </a:cubicBezTo>
                  <a:cubicBezTo>
                    <a:pt x="184502" y="737"/>
                    <a:pt x="176554" y="0"/>
                    <a:pt x="168404" y="0"/>
                  </a:cubicBezTo>
                  <a:close/>
                </a:path>
              </a:pathLst>
            </a:custGeom>
            <a:solidFill>
              <a:srgbClr val="F0A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25"/>
            <p:cNvSpPr/>
            <p:nvPr/>
          </p:nvSpPr>
          <p:spPr>
            <a:xfrm>
              <a:off x="235075" y="777725"/>
              <a:ext cx="7126775" cy="4132775"/>
            </a:xfrm>
            <a:custGeom>
              <a:rect b="b" l="l" r="r" t="t"/>
              <a:pathLst>
                <a:path extrusionOk="0" h="165311" w="285071">
                  <a:moveTo>
                    <a:pt x="193683" y="2310"/>
                  </a:moveTo>
                  <a:lnTo>
                    <a:pt x="194120" y="2431"/>
                  </a:lnTo>
                  <a:lnTo>
                    <a:pt x="194557" y="2553"/>
                  </a:lnTo>
                  <a:lnTo>
                    <a:pt x="195456" y="2820"/>
                  </a:lnTo>
                  <a:lnTo>
                    <a:pt x="196198" y="3047"/>
                  </a:lnTo>
                  <a:lnTo>
                    <a:pt x="196198" y="3047"/>
                  </a:lnTo>
                  <a:cubicBezTo>
                    <a:pt x="196113" y="3020"/>
                    <a:pt x="196027" y="2993"/>
                    <a:pt x="195942" y="2966"/>
                  </a:cubicBezTo>
                  <a:lnTo>
                    <a:pt x="194825" y="2626"/>
                  </a:lnTo>
                  <a:cubicBezTo>
                    <a:pt x="194436" y="2504"/>
                    <a:pt x="194072" y="2383"/>
                    <a:pt x="193683" y="2310"/>
                  </a:cubicBezTo>
                  <a:close/>
                  <a:moveTo>
                    <a:pt x="196198" y="3047"/>
                  </a:moveTo>
                  <a:cubicBezTo>
                    <a:pt x="196309" y="3081"/>
                    <a:pt x="196421" y="3115"/>
                    <a:pt x="196532" y="3149"/>
                  </a:cubicBezTo>
                  <a:lnTo>
                    <a:pt x="196532" y="3149"/>
                  </a:lnTo>
                  <a:lnTo>
                    <a:pt x="196198" y="3047"/>
                  </a:lnTo>
                  <a:close/>
                  <a:moveTo>
                    <a:pt x="196532" y="3149"/>
                  </a:moveTo>
                  <a:lnTo>
                    <a:pt x="197205" y="3354"/>
                  </a:lnTo>
                  <a:cubicBezTo>
                    <a:pt x="197213" y="3356"/>
                    <a:pt x="197220" y="3358"/>
                    <a:pt x="197228" y="3360"/>
                  </a:cubicBezTo>
                  <a:lnTo>
                    <a:pt x="197228" y="3360"/>
                  </a:lnTo>
                  <a:cubicBezTo>
                    <a:pt x="196996" y="3288"/>
                    <a:pt x="196764" y="3219"/>
                    <a:pt x="196532" y="3149"/>
                  </a:cubicBezTo>
                  <a:close/>
                  <a:moveTo>
                    <a:pt x="197228" y="3360"/>
                  </a:moveTo>
                  <a:lnTo>
                    <a:pt x="197228" y="3360"/>
                  </a:lnTo>
                  <a:cubicBezTo>
                    <a:pt x="197350" y="3398"/>
                    <a:pt x="197472" y="3437"/>
                    <a:pt x="197593" y="3477"/>
                  </a:cubicBezTo>
                  <a:lnTo>
                    <a:pt x="197593" y="3477"/>
                  </a:lnTo>
                  <a:cubicBezTo>
                    <a:pt x="197473" y="3434"/>
                    <a:pt x="197353" y="3392"/>
                    <a:pt x="197228" y="3360"/>
                  </a:cubicBezTo>
                  <a:close/>
                  <a:moveTo>
                    <a:pt x="197593" y="3477"/>
                  </a:moveTo>
                  <a:lnTo>
                    <a:pt x="197593" y="3477"/>
                  </a:lnTo>
                  <a:cubicBezTo>
                    <a:pt x="197745" y="3533"/>
                    <a:pt x="197897" y="3593"/>
                    <a:pt x="198055" y="3646"/>
                  </a:cubicBezTo>
                  <a:lnTo>
                    <a:pt x="198930" y="3986"/>
                  </a:lnTo>
                  <a:cubicBezTo>
                    <a:pt x="199513" y="4205"/>
                    <a:pt x="200096" y="4423"/>
                    <a:pt x="200655" y="4666"/>
                  </a:cubicBezTo>
                  <a:cubicBezTo>
                    <a:pt x="200971" y="4803"/>
                    <a:pt x="201287" y="4943"/>
                    <a:pt x="201601" y="5085"/>
                  </a:cubicBezTo>
                  <a:lnTo>
                    <a:pt x="201601" y="5085"/>
                  </a:lnTo>
                  <a:lnTo>
                    <a:pt x="200412" y="4545"/>
                  </a:lnTo>
                  <a:lnTo>
                    <a:pt x="198201" y="3694"/>
                  </a:lnTo>
                  <a:cubicBezTo>
                    <a:pt x="197999" y="3616"/>
                    <a:pt x="197796" y="3545"/>
                    <a:pt x="197593" y="3477"/>
                  </a:cubicBezTo>
                  <a:close/>
                  <a:moveTo>
                    <a:pt x="201601" y="5085"/>
                  </a:moveTo>
                  <a:lnTo>
                    <a:pt x="201792" y="5172"/>
                  </a:lnTo>
                  <a:lnTo>
                    <a:pt x="201792" y="5172"/>
                  </a:lnTo>
                  <a:cubicBezTo>
                    <a:pt x="201728" y="5143"/>
                    <a:pt x="201665" y="5114"/>
                    <a:pt x="201601" y="5085"/>
                  </a:cubicBezTo>
                  <a:close/>
                  <a:moveTo>
                    <a:pt x="201792" y="5172"/>
                  </a:moveTo>
                  <a:cubicBezTo>
                    <a:pt x="202347" y="5425"/>
                    <a:pt x="202898" y="5687"/>
                    <a:pt x="203447" y="5957"/>
                  </a:cubicBezTo>
                  <a:lnTo>
                    <a:pt x="203447" y="5957"/>
                  </a:lnTo>
                  <a:cubicBezTo>
                    <a:pt x="203149" y="5808"/>
                    <a:pt x="202850" y="5661"/>
                    <a:pt x="202550" y="5516"/>
                  </a:cubicBezTo>
                  <a:lnTo>
                    <a:pt x="201792" y="5172"/>
                  </a:lnTo>
                  <a:close/>
                  <a:moveTo>
                    <a:pt x="203447" y="5957"/>
                  </a:moveTo>
                  <a:cubicBezTo>
                    <a:pt x="205025" y="6746"/>
                    <a:pt x="206570" y="7594"/>
                    <a:pt x="208082" y="8506"/>
                  </a:cubicBezTo>
                  <a:lnTo>
                    <a:pt x="208082" y="8506"/>
                  </a:lnTo>
                  <a:cubicBezTo>
                    <a:pt x="207745" y="8301"/>
                    <a:pt x="207407" y="8098"/>
                    <a:pt x="207068" y="7897"/>
                  </a:cubicBezTo>
                  <a:cubicBezTo>
                    <a:pt x="205877" y="7204"/>
                    <a:pt x="204670" y="6559"/>
                    <a:pt x="203447" y="5957"/>
                  </a:cubicBezTo>
                  <a:close/>
                  <a:moveTo>
                    <a:pt x="208082" y="8506"/>
                  </a:moveTo>
                  <a:cubicBezTo>
                    <a:pt x="208378" y="8686"/>
                    <a:pt x="208674" y="8868"/>
                    <a:pt x="208969" y="9051"/>
                  </a:cubicBezTo>
                  <a:lnTo>
                    <a:pt x="208969" y="9051"/>
                  </a:lnTo>
                  <a:cubicBezTo>
                    <a:pt x="208675" y="8867"/>
                    <a:pt x="208379" y="8685"/>
                    <a:pt x="208082" y="8506"/>
                  </a:cubicBezTo>
                  <a:close/>
                  <a:moveTo>
                    <a:pt x="274827" y="94613"/>
                  </a:moveTo>
                  <a:cubicBezTo>
                    <a:pt x="274825" y="94672"/>
                    <a:pt x="274822" y="94731"/>
                    <a:pt x="274819" y="94790"/>
                  </a:cubicBezTo>
                  <a:lnTo>
                    <a:pt x="274827" y="94613"/>
                  </a:lnTo>
                  <a:close/>
                  <a:moveTo>
                    <a:pt x="182036" y="164515"/>
                  </a:moveTo>
                  <a:cubicBezTo>
                    <a:pt x="182009" y="164557"/>
                    <a:pt x="182151" y="164591"/>
                    <a:pt x="182606" y="164606"/>
                  </a:cubicBezTo>
                  <a:cubicBezTo>
                    <a:pt x="182112" y="164589"/>
                    <a:pt x="181975" y="164562"/>
                    <a:pt x="182036" y="164515"/>
                  </a:cubicBezTo>
                  <a:close/>
                  <a:moveTo>
                    <a:pt x="171889" y="1"/>
                  </a:moveTo>
                  <a:cubicBezTo>
                    <a:pt x="169431" y="1"/>
                    <a:pt x="166985" y="62"/>
                    <a:pt x="164556" y="148"/>
                  </a:cubicBezTo>
                  <a:cubicBezTo>
                    <a:pt x="156370" y="512"/>
                    <a:pt x="148378" y="1314"/>
                    <a:pt x="140483" y="1872"/>
                  </a:cubicBezTo>
                  <a:cubicBezTo>
                    <a:pt x="132321" y="2456"/>
                    <a:pt x="124183" y="3379"/>
                    <a:pt x="116020" y="4666"/>
                  </a:cubicBezTo>
                  <a:lnTo>
                    <a:pt x="112960" y="5128"/>
                  </a:lnTo>
                  <a:cubicBezTo>
                    <a:pt x="111964" y="5298"/>
                    <a:pt x="110943" y="5516"/>
                    <a:pt x="109923" y="5686"/>
                  </a:cubicBezTo>
                  <a:lnTo>
                    <a:pt x="106887" y="6269"/>
                  </a:lnTo>
                  <a:lnTo>
                    <a:pt x="105380" y="6537"/>
                  </a:lnTo>
                  <a:lnTo>
                    <a:pt x="103850" y="6877"/>
                  </a:lnTo>
                  <a:cubicBezTo>
                    <a:pt x="101834" y="7314"/>
                    <a:pt x="99817" y="7727"/>
                    <a:pt x="97777" y="8188"/>
                  </a:cubicBezTo>
                  <a:lnTo>
                    <a:pt x="91704" y="9719"/>
                  </a:lnTo>
                  <a:cubicBezTo>
                    <a:pt x="90878" y="9913"/>
                    <a:pt x="90052" y="10180"/>
                    <a:pt x="89226" y="10423"/>
                  </a:cubicBezTo>
                  <a:lnTo>
                    <a:pt x="86797" y="11128"/>
                  </a:lnTo>
                  <a:lnTo>
                    <a:pt x="84416" y="11857"/>
                  </a:lnTo>
                  <a:cubicBezTo>
                    <a:pt x="83615" y="12099"/>
                    <a:pt x="82861" y="12391"/>
                    <a:pt x="82108" y="12634"/>
                  </a:cubicBezTo>
                  <a:lnTo>
                    <a:pt x="77614" y="14213"/>
                  </a:lnTo>
                  <a:cubicBezTo>
                    <a:pt x="76157" y="14747"/>
                    <a:pt x="74748" y="15355"/>
                    <a:pt x="73363" y="15889"/>
                  </a:cubicBezTo>
                  <a:lnTo>
                    <a:pt x="71323" y="16739"/>
                  </a:lnTo>
                  <a:lnTo>
                    <a:pt x="70327" y="17152"/>
                  </a:lnTo>
                  <a:lnTo>
                    <a:pt x="69331" y="17590"/>
                  </a:lnTo>
                  <a:lnTo>
                    <a:pt x="65517" y="19363"/>
                  </a:lnTo>
                  <a:lnTo>
                    <a:pt x="63671" y="20213"/>
                  </a:lnTo>
                  <a:lnTo>
                    <a:pt x="61922" y="21136"/>
                  </a:lnTo>
                  <a:lnTo>
                    <a:pt x="58521" y="22910"/>
                  </a:lnTo>
                  <a:lnTo>
                    <a:pt x="62772" y="21088"/>
                  </a:lnTo>
                  <a:lnTo>
                    <a:pt x="63841" y="20650"/>
                  </a:lnTo>
                  <a:lnTo>
                    <a:pt x="64909" y="20213"/>
                  </a:lnTo>
                  <a:lnTo>
                    <a:pt x="67072" y="19387"/>
                  </a:lnTo>
                  <a:lnTo>
                    <a:pt x="69234" y="18561"/>
                  </a:lnTo>
                  <a:cubicBezTo>
                    <a:pt x="69962" y="18270"/>
                    <a:pt x="70691" y="17978"/>
                    <a:pt x="71420" y="17735"/>
                  </a:cubicBezTo>
                  <a:lnTo>
                    <a:pt x="75817" y="16229"/>
                  </a:lnTo>
                  <a:cubicBezTo>
                    <a:pt x="76545" y="15962"/>
                    <a:pt x="77274" y="15695"/>
                    <a:pt x="78027" y="15476"/>
                  </a:cubicBezTo>
                  <a:lnTo>
                    <a:pt x="80238" y="14796"/>
                  </a:lnTo>
                  <a:cubicBezTo>
                    <a:pt x="81720" y="14334"/>
                    <a:pt x="83202" y="13873"/>
                    <a:pt x="84708" y="13411"/>
                  </a:cubicBezTo>
                  <a:lnTo>
                    <a:pt x="89202" y="12172"/>
                  </a:lnTo>
                  <a:lnTo>
                    <a:pt x="91461" y="11565"/>
                  </a:lnTo>
                  <a:lnTo>
                    <a:pt x="93744" y="11031"/>
                  </a:lnTo>
                  <a:lnTo>
                    <a:pt x="98287" y="9913"/>
                  </a:lnTo>
                  <a:cubicBezTo>
                    <a:pt x="99817" y="9597"/>
                    <a:pt x="101372" y="9282"/>
                    <a:pt x="102878" y="8942"/>
                  </a:cubicBezTo>
                  <a:lnTo>
                    <a:pt x="105186" y="8480"/>
                  </a:lnTo>
                  <a:cubicBezTo>
                    <a:pt x="105963" y="8310"/>
                    <a:pt x="106716" y="8188"/>
                    <a:pt x="107494" y="8043"/>
                  </a:cubicBezTo>
                  <a:lnTo>
                    <a:pt x="112134" y="7217"/>
                  </a:lnTo>
                  <a:cubicBezTo>
                    <a:pt x="118328" y="6197"/>
                    <a:pt x="124547" y="5322"/>
                    <a:pt x="130839" y="4715"/>
                  </a:cubicBezTo>
                  <a:lnTo>
                    <a:pt x="133195" y="4472"/>
                  </a:lnTo>
                  <a:lnTo>
                    <a:pt x="134361" y="4350"/>
                  </a:lnTo>
                  <a:lnTo>
                    <a:pt x="135551" y="4277"/>
                  </a:lnTo>
                  <a:lnTo>
                    <a:pt x="140264" y="3913"/>
                  </a:lnTo>
                  <a:lnTo>
                    <a:pt x="141454" y="3816"/>
                  </a:lnTo>
                  <a:lnTo>
                    <a:pt x="142596" y="3743"/>
                  </a:lnTo>
                  <a:lnTo>
                    <a:pt x="144928" y="3573"/>
                  </a:lnTo>
                  <a:lnTo>
                    <a:pt x="149568" y="3209"/>
                  </a:lnTo>
                  <a:cubicBezTo>
                    <a:pt x="155811" y="2747"/>
                    <a:pt x="162151" y="2261"/>
                    <a:pt x="168589" y="2140"/>
                  </a:cubicBezTo>
                  <a:lnTo>
                    <a:pt x="171018" y="2115"/>
                  </a:lnTo>
                  <a:cubicBezTo>
                    <a:pt x="171419" y="2103"/>
                    <a:pt x="171820" y="2097"/>
                    <a:pt x="172224" y="2097"/>
                  </a:cubicBezTo>
                  <a:cubicBezTo>
                    <a:pt x="172628" y="2097"/>
                    <a:pt x="173034" y="2103"/>
                    <a:pt x="173447" y="2115"/>
                  </a:cubicBezTo>
                  <a:lnTo>
                    <a:pt x="175877" y="2164"/>
                  </a:lnTo>
                  <a:cubicBezTo>
                    <a:pt x="176678" y="2188"/>
                    <a:pt x="177504" y="2237"/>
                    <a:pt x="178330" y="2261"/>
                  </a:cubicBezTo>
                  <a:lnTo>
                    <a:pt x="179545" y="2334"/>
                  </a:lnTo>
                  <a:cubicBezTo>
                    <a:pt x="179958" y="2358"/>
                    <a:pt x="180346" y="2407"/>
                    <a:pt x="180759" y="2431"/>
                  </a:cubicBezTo>
                  <a:lnTo>
                    <a:pt x="183237" y="2650"/>
                  </a:lnTo>
                  <a:lnTo>
                    <a:pt x="185691" y="2941"/>
                  </a:lnTo>
                  <a:cubicBezTo>
                    <a:pt x="186104" y="2990"/>
                    <a:pt x="186517" y="3039"/>
                    <a:pt x="186930" y="3111"/>
                  </a:cubicBezTo>
                  <a:lnTo>
                    <a:pt x="188168" y="3330"/>
                  </a:lnTo>
                  <a:lnTo>
                    <a:pt x="189407" y="3549"/>
                  </a:lnTo>
                  <a:cubicBezTo>
                    <a:pt x="189820" y="3622"/>
                    <a:pt x="190233" y="3694"/>
                    <a:pt x="190646" y="3792"/>
                  </a:cubicBezTo>
                  <a:lnTo>
                    <a:pt x="193124" y="4350"/>
                  </a:lnTo>
                  <a:cubicBezTo>
                    <a:pt x="193537" y="4447"/>
                    <a:pt x="193950" y="4569"/>
                    <a:pt x="194363" y="4690"/>
                  </a:cubicBezTo>
                  <a:lnTo>
                    <a:pt x="195602" y="5079"/>
                  </a:lnTo>
                  <a:lnTo>
                    <a:pt x="196841" y="5443"/>
                  </a:lnTo>
                  <a:lnTo>
                    <a:pt x="198055" y="5905"/>
                  </a:lnTo>
                  <a:cubicBezTo>
                    <a:pt x="201238" y="7144"/>
                    <a:pt x="204299" y="8650"/>
                    <a:pt x="207189" y="10448"/>
                  </a:cubicBezTo>
                  <a:cubicBezTo>
                    <a:pt x="212898" y="13921"/>
                    <a:pt x="217975" y="17954"/>
                    <a:pt x="222955" y="21865"/>
                  </a:cubicBezTo>
                  <a:cubicBezTo>
                    <a:pt x="225433" y="23808"/>
                    <a:pt x="227911" y="25752"/>
                    <a:pt x="230388" y="27574"/>
                  </a:cubicBezTo>
                  <a:cubicBezTo>
                    <a:pt x="231020" y="28035"/>
                    <a:pt x="231627" y="28472"/>
                    <a:pt x="232259" y="28910"/>
                  </a:cubicBezTo>
                  <a:lnTo>
                    <a:pt x="233206" y="29566"/>
                  </a:lnTo>
                  <a:lnTo>
                    <a:pt x="234154" y="30173"/>
                  </a:lnTo>
                  <a:cubicBezTo>
                    <a:pt x="235368" y="30999"/>
                    <a:pt x="236753" y="31849"/>
                    <a:pt x="238065" y="32675"/>
                  </a:cubicBezTo>
                  <a:cubicBezTo>
                    <a:pt x="240761" y="34351"/>
                    <a:pt x="243482" y="36027"/>
                    <a:pt x="246178" y="37752"/>
                  </a:cubicBezTo>
                  <a:cubicBezTo>
                    <a:pt x="248875" y="39477"/>
                    <a:pt x="251571" y="41250"/>
                    <a:pt x="254243" y="43145"/>
                  </a:cubicBezTo>
                  <a:cubicBezTo>
                    <a:pt x="256891" y="45040"/>
                    <a:pt x="259491" y="47032"/>
                    <a:pt x="262017" y="49194"/>
                  </a:cubicBezTo>
                  <a:cubicBezTo>
                    <a:pt x="264543" y="51356"/>
                    <a:pt x="266924" y="53712"/>
                    <a:pt x="269135" y="56214"/>
                  </a:cubicBezTo>
                  <a:lnTo>
                    <a:pt x="269961" y="57161"/>
                  </a:lnTo>
                  <a:cubicBezTo>
                    <a:pt x="270228" y="57477"/>
                    <a:pt x="270495" y="57817"/>
                    <a:pt x="270762" y="58133"/>
                  </a:cubicBezTo>
                  <a:lnTo>
                    <a:pt x="272317" y="60125"/>
                  </a:lnTo>
                  <a:lnTo>
                    <a:pt x="273774" y="62239"/>
                  </a:lnTo>
                  <a:cubicBezTo>
                    <a:pt x="274017" y="62579"/>
                    <a:pt x="274236" y="62943"/>
                    <a:pt x="274455" y="63307"/>
                  </a:cubicBezTo>
                  <a:lnTo>
                    <a:pt x="275111" y="64401"/>
                  </a:lnTo>
                  <a:cubicBezTo>
                    <a:pt x="276811" y="67340"/>
                    <a:pt x="278269" y="70401"/>
                    <a:pt x="279410" y="73607"/>
                  </a:cubicBezTo>
                  <a:cubicBezTo>
                    <a:pt x="280528" y="76790"/>
                    <a:pt x="281354" y="80069"/>
                    <a:pt x="281864" y="83397"/>
                  </a:cubicBezTo>
                  <a:lnTo>
                    <a:pt x="282082" y="84636"/>
                  </a:lnTo>
                  <a:cubicBezTo>
                    <a:pt x="282155" y="85049"/>
                    <a:pt x="282180" y="85462"/>
                    <a:pt x="282228" y="85875"/>
                  </a:cubicBezTo>
                  <a:lnTo>
                    <a:pt x="282350" y="87138"/>
                  </a:lnTo>
                  <a:cubicBezTo>
                    <a:pt x="282398" y="87551"/>
                    <a:pt x="282447" y="87964"/>
                    <a:pt x="282471" y="88377"/>
                  </a:cubicBezTo>
                  <a:lnTo>
                    <a:pt x="282617" y="90879"/>
                  </a:lnTo>
                  <a:lnTo>
                    <a:pt x="282641" y="93381"/>
                  </a:lnTo>
                  <a:cubicBezTo>
                    <a:pt x="282593" y="100037"/>
                    <a:pt x="281524" y="106620"/>
                    <a:pt x="279459" y="112961"/>
                  </a:cubicBezTo>
                  <a:lnTo>
                    <a:pt x="279094" y="114127"/>
                  </a:lnTo>
                  <a:cubicBezTo>
                    <a:pt x="278973" y="114515"/>
                    <a:pt x="278803" y="114904"/>
                    <a:pt x="278657" y="115293"/>
                  </a:cubicBezTo>
                  <a:lnTo>
                    <a:pt x="278220" y="116459"/>
                  </a:lnTo>
                  <a:cubicBezTo>
                    <a:pt x="278074" y="116847"/>
                    <a:pt x="277928" y="117236"/>
                    <a:pt x="277758" y="117600"/>
                  </a:cubicBezTo>
                  <a:lnTo>
                    <a:pt x="276787" y="119884"/>
                  </a:lnTo>
                  <a:lnTo>
                    <a:pt x="275718" y="122094"/>
                  </a:lnTo>
                  <a:cubicBezTo>
                    <a:pt x="274236" y="125058"/>
                    <a:pt x="272536" y="127876"/>
                    <a:pt x="270616" y="130572"/>
                  </a:cubicBezTo>
                  <a:cubicBezTo>
                    <a:pt x="277224" y="121171"/>
                    <a:pt x="281208" y="110191"/>
                    <a:pt x="282204" y="98774"/>
                  </a:cubicBezTo>
                  <a:cubicBezTo>
                    <a:pt x="282447" y="95835"/>
                    <a:pt x="282495" y="92895"/>
                    <a:pt x="282350" y="89980"/>
                  </a:cubicBezTo>
                  <a:cubicBezTo>
                    <a:pt x="282180" y="87017"/>
                    <a:pt x="281815" y="84077"/>
                    <a:pt x="281208" y="81162"/>
                  </a:cubicBezTo>
                  <a:cubicBezTo>
                    <a:pt x="280601" y="78247"/>
                    <a:pt x="279775" y="75381"/>
                    <a:pt x="278706" y="72587"/>
                  </a:cubicBezTo>
                  <a:cubicBezTo>
                    <a:pt x="277637" y="69769"/>
                    <a:pt x="276325" y="67073"/>
                    <a:pt x="274770" y="64498"/>
                  </a:cubicBezTo>
                  <a:cubicBezTo>
                    <a:pt x="274357" y="63842"/>
                    <a:pt x="273993" y="63186"/>
                    <a:pt x="273580" y="62579"/>
                  </a:cubicBezTo>
                  <a:lnTo>
                    <a:pt x="272293" y="60708"/>
                  </a:lnTo>
                  <a:cubicBezTo>
                    <a:pt x="272171" y="60562"/>
                    <a:pt x="272074" y="60417"/>
                    <a:pt x="271953" y="60271"/>
                  </a:cubicBezTo>
                  <a:lnTo>
                    <a:pt x="271612" y="59809"/>
                  </a:lnTo>
                  <a:lnTo>
                    <a:pt x="270932" y="58935"/>
                  </a:lnTo>
                  <a:lnTo>
                    <a:pt x="270228" y="58060"/>
                  </a:lnTo>
                  <a:cubicBezTo>
                    <a:pt x="270009" y="57769"/>
                    <a:pt x="269742" y="57502"/>
                    <a:pt x="269523" y="57210"/>
                  </a:cubicBezTo>
                  <a:cubicBezTo>
                    <a:pt x="267604" y="54951"/>
                    <a:pt x="265539" y="52837"/>
                    <a:pt x="263353" y="50845"/>
                  </a:cubicBezTo>
                  <a:cubicBezTo>
                    <a:pt x="259005" y="46910"/>
                    <a:pt x="254341" y="43534"/>
                    <a:pt x="249652" y="40424"/>
                  </a:cubicBezTo>
                  <a:cubicBezTo>
                    <a:pt x="244964" y="37339"/>
                    <a:pt x="240251" y="34448"/>
                    <a:pt x="235708" y="31558"/>
                  </a:cubicBezTo>
                  <a:cubicBezTo>
                    <a:pt x="231312" y="28764"/>
                    <a:pt x="227230" y="25533"/>
                    <a:pt x="223125" y="22254"/>
                  </a:cubicBezTo>
                  <a:cubicBezTo>
                    <a:pt x="220186" y="19922"/>
                    <a:pt x="217222" y="17565"/>
                    <a:pt x="214161" y="15330"/>
                  </a:cubicBezTo>
                  <a:cubicBezTo>
                    <a:pt x="211076" y="13023"/>
                    <a:pt x="207845" y="10933"/>
                    <a:pt x="204469" y="9039"/>
                  </a:cubicBezTo>
                  <a:lnTo>
                    <a:pt x="203181" y="8359"/>
                  </a:lnTo>
                  <a:cubicBezTo>
                    <a:pt x="202744" y="8140"/>
                    <a:pt x="202307" y="7897"/>
                    <a:pt x="201869" y="7703"/>
                  </a:cubicBezTo>
                  <a:lnTo>
                    <a:pt x="200509" y="7095"/>
                  </a:lnTo>
                  <a:cubicBezTo>
                    <a:pt x="200072" y="6901"/>
                    <a:pt x="199634" y="6658"/>
                    <a:pt x="199149" y="6488"/>
                  </a:cubicBezTo>
                  <a:lnTo>
                    <a:pt x="197764" y="5954"/>
                  </a:lnTo>
                  <a:cubicBezTo>
                    <a:pt x="197278" y="5784"/>
                    <a:pt x="196817" y="5589"/>
                    <a:pt x="196355" y="5468"/>
                  </a:cubicBezTo>
                  <a:lnTo>
                    <a:pt x="193513" y="4593"/>
                  </a:lnTo>
                  <a:cubicBezTo>
                    <a:pt x="189796" y="3670"/>
                    <a:pt x="186031" y="3014"/>
                    <a:pt x="182217" y="2698"/>
                  </a:cubicBezTo>
                  <a:cubicBezTo>
                    <a:pt x="178826" y="2386"/>
                    <a:pt x="175435" y="2258"/>
                    <a:pt x="172044" y="2258"/>
                  </a:cubicBezTo>
                  <a:cubicBezTo>
                    <a:pt x="171743" y="2258"/>
                    <a:pt x="171441" y="2259"/>
                    <a:pt x="171140" y="2261"/>
                  </a:cubicBezTo>
                  <a:cubicBezTo>
                    <a:pt x="167496" y="2285"/>
                    <a:pt x="163876" y="2480"/>
                    <a:pt x="160305" y="2674"/>
                  </a:cubicBezTo>
                  <a:cubicBezTo>
                    <a:pt x="156734" y="2868"/>
                    <a:pt x="153212" y="3184"/>
                    <a:pt x="149738" y="3476"/>
                  </a:cubicBezTo>
                  <a:lnTo>
                    <a:pt x="139341" y="4326"/>
                  </a:lnTo>
                  <a:lnTo>
                    <a:pt x="134094" y="4763"/>
                  </a:lnTo>
                  <a:lnTo>
                    <a:pt x="128847" y="5322"/>
                  </a:lnTo>
                  <a:cubicBezTo>
                    <a:pt x="127122" y="5492"/>
                    <a:pt x="125373" y="5735"/>
                    <a:pt x="123648" y="5954"/>
                  </a:cubicBezTo>
                  <a:cubicBezTo>
                    <a:pt x="121923" y="6197"/>
                    <a:pt x="120199" y="6391"/>
                    <a:pt x="118474" y="6682"/>
                  </a:cubicBezTo>
                  <a:lnTo>
                    <a:pt x="113300" y="7508"/>
                  </a:lnTo>
                  <a:cubicBezTo>
                    <a:pt x="111599" y="7824"/>
                    <a:pt x="109899" y="8164"/>
                    <a:pt x="108174" y="8456"/>
                  </a:cubicBezTo>
                  <a:lnTo>
                    <a:pt x="105623" y="8942"/>
                  </a:lnTo>
                  <a:lnTo>
                    <a:pt x="103073" y="9500"/>
                  </a:lnTo>
                  <a:lnTo>
                    <a:pt x="100546" y="10059"/>
                  </a:lnTo>
                  <a:cubicBezTo>
                    <a:pt x="99696" y="10253"/>
                    <a:pt x="98846" y="10399"/>
                    <a:pt x="97996" y="10618"/>
                  </a:cubicBezTo>
                  <a:lnTo>
                    <a:pt x="92967" y="11881"/>
                  </a:lnTo>
                  <a:lnTo>
                    <a:pt x="91704" y="12172"/>
                  </a:lnTo>
                  <a:lnTo>
                    <a:pt x="90441" y="12537"/>
                  </a:lnTo>
                  <a:lnTo>
                    <a:pt x="87963" y="13241"/>
                  </a:lnTo>
                  <a:cubicBezTo>
                    <a:pt x="84611" y="14116"/>
                    <a:pt x="81331" y="15233"/>
                    <a:pt x="78027" y="16253"/>
                  </a:cubicBezTo>
                  <a:cubicBezTo>
                    <a:pt x="76400" y="16812"/>
                    <a:pt x="74772" y="17395"/>
                    <a:pt x="73120" y="17978"/>
                  </a:cubicBezTo>
                  <a:cubicBezTo>
                    <a:pt x="72343" y="18270"/>
                    <a:pt x="71517" y="18537"/>
                    <a:pt x="70691" y="18828"/>
                  </a:cubicBezTo>
                  <a:lnTo>
                    <a:pt x="68262" y="19776"/>
                  </a:lnTo>
                  <a:lnTo>
                    <a:pt x="65833" y="20723"/>
                  </a:lnTo>
                  <a:cubicBezTo>
                    <a:pt x="65055" y="21063"/>
                    <a:pt x="64229" y="21355"/>
                    <a:pt x="63452" y="21719"/>
                  </a:cubicBezTo>
                  <a:lnTo>
                    <a:pt x="58666" y="23784"/>
                  </a:lnTo>
                  <a:lnTo>
                    <a:pt x="57646" y="24221"/>
                  </a:lnTo>
                  <a:cubicBezTo>
                    <a:pt x="57306" y="24367"/>
                    <a:pt x="56966" y="24537"/>
                    <a:pt x="56626" y="24707"/>
                  </a:cubicBezTo>
                  <a:lnTo>
                    <a:pt x="54585" y="25679"/>
                  </a:lnTo>
                  <a:lnTo>
                    <a:pt x="52520" y="26651"/>
                  </a:lnTo>
                  <a:lnTo>
                    <a:pt x="51500" y="27136"/>
                  </a:lnTo>
                  <a:cubicBezTo>
                    <a:pt x="51160" y="27282"/>
                    <a:pt x="50820" y="27452"/>
                    <a:pt x="50480" y="27622"/>
                  </a:cubicBezTo>
                  <a:lnTo>
                    <a:pt x="45791" y="30732"/>
                  </a:lnTo>
                  <a:cubicBezTo>
                    <a:pt x="45427" y="30975"/>
                    <a:pt x="45063" y="31217"/>
                    <a:pt x="44698" y="31460"/>
                  </a:cubicBezTo>
                  <a:lnTo>
                    <a:pt x="43678" y="32213"/>
                  </a:lnTo>
                  <a:lnTo>
                    <a:pt x="41710" y="33671"/>
                  </a:lnTo>
                  <a:lnTo>
                    <a:pt x="39961" y="35031"/>
                  </a:lnTo>
                  <a:lnTo>
                    <a:pt x="39160" y="35687"/>
                  </a:lnTo>
                  <a:cubicBezTo>
                    <a:pt x="38892" y="35882"/>
                    <a:pt x="38650" y="36124"/>
                    <a:pt x="38382" y="36343"/>
                  </a:cubicBezTo>
                  <a:cubicBezTo>
                    <a:pt x="37411" y="37218"/>
                    <a:pt x="36560" y="37995"/>
                    <a:pt x="35880" y="38699"/>
                  </a:cubicBezTo>
                  <a:cubicBezTo>
                    <a:pt x="34520" y="40084"/>
                    <a:pt x="33791" y="41056"/>
                    <a:pt x="34034" y="41396"/>
                  </a:cubicBezTo>
                  <a:cubicBezTo>
                    <a:pt x="34094" y="41474"/>
                    <a:pt x="34212" y="41515"/>
                    <a:pt x="34392" y="41515"/>
                  </a:cubicBezTo>
                  <a:cubicBezTo>
                    <a:pt x="34934" y="41515"/>
                    <a:pt x="36041" y="41142"/>
                    <a:pt x="37848" y="40303"/>
                  </a:cubicBezTo>
                  <a:cubicBezTo>
                    <a:pt x="38455" y="40011"/>
                    <a:pt x="39135" y="39671"/>
                    <a:pt x="39913" y="39282"/>
                  </a:cubicBezTo>
                  <a:cubicBezTo>
                    <a:pt x="40301" y="39112"/>
                    <a:pt x="40690" y="38894"/>
                    <a:pt x="41127" y="38675"/>
                  </a:cubicBezTo>
                  <a:lnTo>
                    <a:pt x="42488" y="38019"/>
                  </a:lnTo>
                  <a:cubicBezTo>
                    <a:pt x="43435" y="37558"/>
                    <a:pt x="44480" y="37023"/>
                    <a:pt x="45597" y="36440"/>
                  </a:cubicBezTo>
                  <a:lnTo>
                    <a:pt x="47370" y="35541"/>
                  </a:lnTo>
                  <a:lnTo>
                    <a:pt x="49338" y="34618"/>
                  </a:lnTo>
                  <a:lnTo>
                    <a:pt x="51500" y="33404"/>
                  </a:lnTo>
                  <a:lnTo>
                    <a:pt x="52715" y="32748"/>
                  </a:lnTo>
                  <a:cubicBezTo>
                    <a:pt x="53152" y="32529"/>
                    <a:pt x="53565" y="32286"/>
                    <a:pt x="54002" y="32068"/>
                  </a:cubicBezTo>
                  <a:lnTo>
                    <a:pt x="59274" y="29444"/>
                  </a:lnTo>
                  <a:lnTo>
                    <a:pt x="59881" y="29128"/>
                  </a:lnTo>
                  <a:lnTo>
                    <a:pt x="60488" y="28861"/>
                  </a:lnTo>
                  <a:lnTo>
                    <a:pt x="61654" y="28351"/>
                  </a:lnTo>
                  <a:lnTo>
                    <a:pt x="63598" y="27452"/>
                  </a:lnTo>
                  <a:lnTo>
                    <a:pt x="65395" y="26651"/>
                  </a:lnTo>
                  <a:cubicBezTo>
                    <a:pt x="65757" y="26575"/>
                    <a:pt x="66038" y="26542"/>
                    <a:pt x="66253" y="26542"/>
                  </a:cubicBezTo>
                  <a:cubicBezTo>
                    <a:pt x="66730" y="26542"/>
                    <a:pt x="66871" y="26707"/>
                    <a:pt x="66804" y="26942"/>
                  </a:cubicBezTo>
                  <a:cubicBezTo>
                    <a:pt x="66707" y="27258"/>
                    <a:pt x="66197" y="27817"/>
                    <a:pt x="65687" y="28375"/>
                  </a:cubicBezTo>
                  <a:cubicBezTo>
                    <a:pt x="83323" y="20820"/>
                    <a:pt x="102077" y="15986"/>
                    <a:pt x="121098" y="13241"/>
                  </a:cubicBezTo>
                  <a:lnTo>
                    <a:pt x="128239" y="12318"/>
                  </a:lnTo>
                  <a:cubicBezTo>
                    <a:pt x="130644" y="12075"/>
                    <a:pt x="133025" y="11808"/>
                    <a:pt x="135430" y="11565"/>
                  </a:cubicBezTo>
                  <a:lnTo>
                    <a:pt x="149908" y="10448"/>
                  </a:lnTo>
                  <a:cubicBezTo>
                    <a:pt x="154742" y="10059"/>
                    <a:pt x="159552" y="9695"/>
                    <a:pt x="164338" y="9476"/>
                  </a:cubicBezTo>
                  <a:cubicBezTo>
                    <a:pt x="166718" y="9354"/>
                    <a:pt x="169093" y="9294"/>
                    <a:pt x="171468" y="9294"/>
                  </a:cubicBezTo>
                  <a:cubicBezTo>
                    <a:pt x="173842" y="9294"/>
                    <a:pt x="176217" y="9354"/>
                    <a:pt x="178597" y="9476"/>
                  </a:cubicBezTo>
                  <a:cubicBezTo>
                    <a:pt x="179326" y="9500"/>
                    <a:pt x="180055" y="9573"/>
                    <a:pt x="180784" y="9646"/>
                  </a:cubicBezTo>
                  <a:lnTo>
                    <a:pt x="181877" y="9719"/>
                  </a:lnTo>
                  <a:cubicBezTo>
                    <a:pt x="182241" y="9743"/>
                    <a:pt x="182606" y="9767"/>
                    <a:pt x="182970" y="9840"/>
                  </a:cubicBezTo>
                  <a:lnTo>
                    <a:pt x="185132" y="10108"/>
                  </a:lnTo>
                  <a:lnTo>
                    <a:pt x="185666" y="10156"/>
                  </a:lnTo>
                  <a:cubicBezTo>
                    <a:pt x="185861" y="10180"/>
                    <a:pt x="186031" y="10229"/>
                    <a:pt x="186201" y="10253"/>
                  </a:cubicBezTo>
                  <a:lnTo>
                    <a:pt x="187270" y="10448"/>
                  </a:lnTo>
                  <a:lnTo>
                    <a:pt x="188339" y="10618"/>
                  </a:lnTo>
                  <a:cubicBezTo>
                    <a:pt x="188509" y="10666"/>
                    <a:pt x="188703" y="10691"/>
                    <a:pt x="188873" y="10715"/>
                  </a:cubicBezTo>
                  <a:lnTo>
                    <a:pt x="189407" y="10836"/>
                  </a:lnTo>
                  <a:lnTo>
                    <a:pt x="191472" y="11322"/>
                  </a:lnTo>
                  <a:cubicBezTo>
                    <a:pt x="191837" y="11419"/>
                    <a:pt x="192152" y="11541"/>
                    <a:pt x="192493" y="11638"/>
                  </a:cubicBezTo>
                  <a:lnTo>
                    <a:pt x="193513" y="11929"/>
                  </a:lnTo>
                  <a:lnTo>
                    <a:pt x="194533" y="12245"/>
                  </a:lnTo>
                  <a:cubicBezTo>
                    <a:pt x="194849" y="12367"/>
                    <a:pt x="195165" y="12488"/>
                    <a:pt x="195505" y="12610"/>
                  </a:cubicBezTo>
                  <a:cubicBezTo>
                    <a:pt x="196817" y="13071"/>
                    <a:pt x="198080" y="13678"/>
                    <a:pt x="199367" y="14286"/>
                  </a:cubicBezTo>
                  <a:lnTo>
                    <a:pt x="201262" y="15282"/>
                  </a:lnTo>
                  <a:cubicBezTo>
                    <a:pt x="201894" y="15622"/>
                    <a:pt x="202501" y="16011"/>
                    <a:pt x="203133" y="16351"/>
                  </a:cubicBezTo>
                  <a:cubicBezTo>
                    <a:pt x="205610" y="17832"/>
                    <a:pt x="208015" y="19460"/>
                    <a:pt x="210396" y="21209"/>
                  </a:cubicBezTo>
                  <a:cubicBezTo>
                    <a:pt x="215157" y="24707"/>
                    <a:pt x="219773" y="28545"/>
                    <a:pt x="224655" y="32238"/>
                  </a:cubicBezTo>
                  <a:cubicBezTo>
                    <a:pt x="225870" y="33137"/>
                    <a:pt x="227109" y="34060"/>
                    <a:pt x="228396" y="34934"/>
                  </a:cubicBezTo>
                  <a:lnTo>
                    <a:pt x="229344" y="35614"/>
                  </a:lnTo>
                  <a:lnTo>
                    <a:pt x="230316" y="36270"/>
                  </a:lnTo>
                  <a:cubicBezTo>
                    <a:pt x="230971" y="36683"/>
                    <a:pt x="231627" y="37145"/>
                    <a:pt x="232259" y="37533"/>
                  </a:cubicBezTo>
                  <a:lnTo>
                    <a:pt x="239838" y="42295"/>
                  </a:lnTo>
                  <a:cubicBezTo>
                    <a:pt x="242365" y="43898"/>
                    <a:pt x="244818" y="45477"/>
                    <a:pt x="247223" y="47129"/>
                  </a:cubicBezTo>
                  <a:cubicBezTo>
                    <a:pt x="248438" y="47955"/>
                    <a:pt x="249652" y="48781"/>
                    <a:pt x="250794" y="49631"/>
                  </a:cubicBezTo>
                  <a:cubicBezTo>
                    <a:pt x="251960" y="50505"/>
                    <a:pt x="253102" y="51356"/>
                    <a:pt x="254219" y="52254"/>
                  </a:cubicBezTo>
                  <a:cubicBezTo>
                    <a:pt x="258713" y="55825"/>
                    <a:pt x="262746" y="59761"/>
                    <a:pt x="266025" y="64158"/>
                  </a:cubicBezTo>
                  <a:cubicBezTo>
                    <a:pt x="267629" y="66344"/>
                    <a:pt x="269037" y="68676"/>
                    <a:pt x="270228" y="71105"/>
                  </a:cubicBezTo>
                  <a:cubicBezTo>
                    <a:pt x="271370" y="73559"/>
                    <a:pt x="272341" y="76109"/>
                    <a:pt x="273070" y="78709"/>
                  </a:cubicBezTo>
                  <a:cubicBezTo>
                    <a:pt x="274386" y="83525"/>
                    <a:pt x="274985" y="88486"/>
                    <a:pt x="274868" y="93457"/>
                  </a:cubicBezTo>
                  <a:lnTo>
                    <a:pt x="274868" y="93457"/>
                  </a:lnTo>
                  <a:lnTo>
                    <a:pt x="274868" y="91170"/>
                  </a:lnTo>
                  <a:lnTo>
                    <a:pt x="274843" y="90660"/>
                  </a:lnTo>
                  <a:lnTo>
                    <a:pt x="274746" y="88571"/>
                  </a:lnTo>
                  <a:lnTo>
                    <a:pt x="274528" y="86531"/>
                  </a:lnTo>
                  <a:cubicBezTo>
                    <a:pt x="274212" y="83786"/>
                    <a:pt x="273677" y="81089"/>
                    <a:pt x="272924" y="78417"/>
                  </a:cubicBezTo>
                  <a:cubicBezTo>
                    <a:pt x="272147" y="75794"/>
                    <a:pt x="271151" y="73243"/>
                    <a:pt x="269936" y="70789"/>
                  </a:cubicBezTo>
                  <a:lnTo>
                    <a:pt x="269013" y="68967"/>
                  </a:lnTo>
                  <a:lnTo>
                    <a:pt x="267944" y="67194"/>
                  </a:lnTo>
                  <a:lnTo>
                    <a:pt x="267701" y="66757"/>
                  </a:lnTo>
                  <a:lnTo>
                    <a:pt x="267386" y="66344"/>
                  </a:lnTo>
                  <a:lnTo>
                    <a:pt x="266778" y="65494"/>
                  </a:lnTo>
                  <a:lnTo>
                    <a:pt x="266195" y="64643"/>
                  </a:lnTo>
                  <a:lnTo>
                    <a:pt x="265564" y="63818"/>
                  </a:lnTo>
                  <a:lnTo>
                    <a:pt x="264932" y="62992"/>
                  </a:lnTo>
                  <a:cubicBezTo>
                    <a:pt x="264738" y="62724"/>
                    <a:pt x="264519" y="62457"/>
                    <a:pt x="264300" y="62190"/>
                  </a:cubicBezTo>
                  <a:lnTo>
                    <a:pt x="262940" y="60587"/>
                  </a:lnTo>
                  <a:cubicBezTo>
                    <a:pt x="261993" y="59566"/>
                    <a:pt x="261045" y="58522"/>
                    <a:pt x="260025" y="57550"/>
                  </a:cubicBezTo>
                  <a:cubicBezTo>
                    <a:pt x="257984" y="55582"/>
                    <a:pt x="255822" y="53712"/>
                    <a:pt x="253588" y="51963"/>
                  </a:cubicBezTo>
                  <a:cubicBezTo>
                    <a:pt x="249069" y="48416"/>
                    <a:pt x="244138" y="45210"/>
                    <a:pt x="239134" y="42027"/>
                  </a:cubicBezTo>
                  <a:lnTo>
                    <a:pt x="231554" y="37266"/>
                  </a:lnTo>
                  <a:cubicBezTo>
                    <a:pt x="228907" y="35566"/>
                    <a:pt x="226429" y="33768"/>
                    <a:pt x="224000" y="31922"/>
                  </a:cubicBezTo>
                  <a:cubicBezTo>
                    <a:pt x="219165" y="28229"/>
                    <a:pt x="214598" y="24440"/>
                    <a:pt x="209886" y="20990"/>
                  </a:cubicBezTo>
                  <a:cubicBezTo>
                    <a:pt x="207578" y="19290"/>
                    <a:pt x="205173" y="17687"/>
                    <a:pt x="202695" y="16205"/>
                  </a:cubicBezTo>
                  <a:cubicBezTo>
                    <a:pt x="201481" y="15476"/>
                    <a:pt x="200242" y="14845"/>
                    <a:pt x="199003" y="14189"/>
                  </a:cubicBezTo>
                  <a:lnTo>
                    <a:pt x="197108" y="13314"/>
                  </a:lnTo>
                  <a:cubicBezTo>
                    <a:pt x="196792" y="13168"/>
                    <a:pt x="196476" y="13071"/>
                    <a:pt x="196136" y="12925"/>
                  </a:cubicBezTo>
                  <a:lnTo>
                    <a:pt x="195189" y="12561"/>
                  </a:lnTo>
                  <a:cubicBezTo>
                    <a:pt x="194557" y="12318"/>
                    <a:pt x="193901" y="12099"/>
                    <a:pt x="193221" y="11905"/>
                  </a:cubicBezTo>
                  <a:lnTo>
                    <a:pt x="192225" y="11614"/>
                  </a:lnTo>
                  <a:lnTo>
                    <a:pt x="191739" y="11444"/>
                  </a:lnTo>
                  <a:lnTo>
                    <a:pt x="191229" y="11322"/>
                  </a:lnTo>
                  <a:lnTo>
                    <a:pt x="189189" y="10836"/>
                  </a:lnTo>
                  <a:cubicBezTo>
                    <a:pt x="188849" y="10763"/>
                    <a:pt x="188484" y="10691"/>
                    <a:pt x="188144" y="10642"/>
                  </a:cubicBezTo>
                  <a:lnTo>
                    <a:pt x="187100" y="10448"/>
                  </a:lnTo>
                  <a:cubicBezTo>
                    <a:pt x="185715" y="10180"/>
                    <a:pt x="184282" y="10035"/>
                    <a:pt x="182873" y="9840"/>
                  </a:cubicBezTo>
                  <a:cubicBezTo>
                    <a:pt x="182144" y="9767"/>
                    <a:pt x="181440" y="9719"/>
                    <a:pt x="180711" y="9646"/>
                  </a:cubicBezTo>
                  <a:cubicBezTo>
                    <a:pt x="180006" y="9597"/>
                    <a:pt x="179278" y="9500"/>
                    <a:pt x="178549" y="9500"/>
                  </a:cubicBezTo>
                  <a:cubicBezTo>
                    <a:pt x="176287" y="9385"/>
                    <a:pt x="174025" y="9330"/>
                    <a:pt x="171763" y="9330"/>
                  </a:cubicBezTo>
                  <a:cubicBezTo>
                    <a:pt x="169264" y="9330"/>
                    <a:pt x="166764" y="9397"/>
                    <a:pt x="164265" y="9525"/>
                  </a:cubicBezTo>
                  <a:cubicBezTo>
                    <a:pt x="159479" y="9767"/>
                    <a:pt x="154621" y="10156"/>
                    <a:pt x="149762" y="10569"/>
                  </a:cubicBezTo>
                  <a:cubicBezTo>
                    <a:pt x="147333" y="10788"/>
                    <a:pt x="144880" y="10982"/>
                    <a:pt x="142402" y="11176"/>
                  </a:cubicBezTo>
                  <a:lnTo>
                    <a:pt x="135163" y="11784"/>
                  </a:lnTo>
                  <a:lnTo>
                    <a:pt x="127924" y="12561"/>
                  </a:lnTo>
                  <a:lnTo>
                    <a:pt x="120709" y="13557"/>
                  </a:lnTo>
                  <a:cubicBezTo>
                    <a:pt x="101518" y="16424"/>
                    <a:pt x="82546" y="21476"/>
                    <a:pt x="64739" y="29347"/>
                  </a:cubicBezTo>
                  <a:cubicBezTo>
                    <a:pt x="64352" y="29816"/>
                    <a:pt x="64239" y="30165"/>
                    <a:pt x="64800" y="30165"/>
                  </a:cubicBezTo>
                  <a:cubicBezTo>
                    <a:pt x="64908" y="30165"/>
                    <a:pt x="65040" y="30152"/>
                    <a:pt x="65201" y="30124"/>
                  </a:cubicBezTo>
                  <a:cubicBezTo>
                    <a:pt x="66027" y="29979"/>
                    <a:pt x="66829" y="29760"/>
                    <a:pt x="67630" y="29468"/>
                  </a:cubicBezTo>
                  <a:cubicBezTo>
                    <a:pt x="68796" y="29128"/>
                    <a:pt x="70302" y="28618"/>
                    <a:pt x="72294" y="27914"/>
                  </a:cubicBezTo>
                  <a:lnTo>
                    <a:pt x="73436" y="27549"/>
                  </a:lnTo>
                  <a:cubicBezTo>
                    <a:pt x="73825" y="27404"/>
                    <a:pt x="74238" y="27258"/>
                    <a:pt x="74699" y="27112"/>
                  </a:cubicBezTo>
                  <a:cubicBezTo>
                    <a:pt x="75622" y="26821"/>
                    <a:pt x="76618" y="26480"/>
                    <a:pt x="77712" y="26116"/>
                  </a:cubicBezTo>
                  <a:cubicBezTo>
                    <a:pt x="78780" y="25752"/>
                    <a:pt x="79946" y="25339"/>
                    <a:pt x="81210" y="24926"/>
                  </a:cubicBezTo>
                  <a:lnTo>
                    <a:pt x="85194" y="23687"/>
                  </a:lnTo>
                  <a:lnTo>
                    <a:pt x="87356" y="22982"/>
                  </a:lnTo>
                  <a:lnTo>
                    <a:pt x="89590" y="22326"/>
                  </a:lnTo>
                  <a:cubicBezTo>
                    <a:pt x="91145" y="21889"/>
                    <a:pt x="92724" y="21428"/>
                    <a:pt x="94352" y="20966"/>
                  </a:cubicBezTo>
                  <a:lnTo>
                    <a:pt x="99405" y="19654"/>
                  </a:lnTo>
                  <a:lnTo>
                    <a:pt x="100716" y="19314"/>
                  </a:lnTo>
                  <a:lnTo>
                    <a:pt x="102028" y="19023"/>
                  </a:lnTo>
                  <a:lnTo>
                    <a:pt x="104700" y="18415"/>
                  </a:lnTo>
                  <a:lnTo>
                    <a:pt x="107421" y="17808"/>
                  </a:lnTo>
                  <a:lnTo>
                    <a:pt x="110166" y="17249"/>
                  </a:lnTo>
                  <a:lnTo>
                    <a:pt x="112935" y="16691"/>
                  </a:lnTo>
                  <a:lnTo>
                    <a:pt x="114320" y="16424"/>
                  </a:lnTo>
                  <a:lnTo>
                    <a:pt x="115705" y="16181"/>
                  </a:lnTo>
                  <a:lnTo>
                    <a:pt x="121292" y="15233"/>
                  </a:lnTo>
                  <a:lnTo>
                    <a:pt x="126831" y="14456"/>
                  </a:lnTo>
                  <a:lnTo>
                    <a:pt x="128191" y="14261"/>
                  </a:lnTo>
                  <a:lnTo>
                    <a:pt x="129551" y="14116"/>
                  </a:lnTo>
                  <a:lnTo>
                    <a:pt x="132248" y="13800"/>
                  </a:lnTo>
                  <a:lnTo>
                    <a:pt x="134871" y="13508"/>
                  </a:lnTo>
                  <a:cubicBezTo>
                    <a:pt x="135746" y="13411"/>
                    <a:pt x="136620" y="13338"/>
                    <a:pt x="137471" y="13266"/>
                  </a:cubicBezTo>
                  <a:lnTo>
                    <a:pt x="142426" y="12853"/>
                  </a:lnTo>
                  <a:lnTo>
                    <a:pt x="147163" y="12512"/>
                  </a:lnTo>
                  <a:cubicBezTo>
                    <a:pt x="151317" y="12245"/>
                    <a:pt x="155423" y="11929"/>
                    <a:pt x="159528" y="11711"/>
                  </a:cubicBezTo>
                  <a:cubicBezTo>
                    <a:pt x="163335" y="11486"/>
                    <a:pt x="167122" y="11344"/>
                    <a:pt x="170888" y="11344"/>
                  </a:cubicBezTo>
                  <a:cubicBezTo>
                    <a:pt x="171182" y="11344"/>
                    <a:pt x="171477" y="11345"/>
                    <a:pt x="171771" y="11346"/>
                  </a:cubicBezTo>
                  <a:cubicBezTo>
                    <a:pt x="175779" y="11346"/>
                    <a:pt x="179788" y="11589"/>
                    <a:pt x="183772" y="12075"/>
                  </a:cubicBezTo>
                  <a:cubicBezTo>
                    <a:pt x="187585" y="12512"/>
                    <a:pt x="191326" y="13411"/>
                    <a:pt x="194922" y="14747"/>
                  </a:cubicBezTo>
                  <a:cubicBezTo>
                    <a:pt x="198371" y="16083"/>
                    <a:pt x="201796" y="18002"/>
                    <a:pt x="205149" y="20262"/>
                  </a:cubicBezTo>
                  <a:cubicBezTo>
                    <a:pt x="208477" y="22497"/>
                    <a:pt x="211781" y="25047"/>
                    <a:pt x="215133" y="27671"/>
                  </a:cubicBezTo>
                  <a:cubicBezTo>
                    <a:pt x="218510" y="30319"/>
                    <a:pt x="221910" y="33064"/>
                    <a:pt x="225554" y="35711"/>
                  </a:cubicBezTo>
                  <a:cubicBezTo>
                    <a:pt x="226502" y="36343"/>
                    <a:pt x="227401" y="37023"/>
                    <a:pt x="228372" y="37655"/>
                  </a:cubicBezTo>
                  <a:lnTo>
                    <a:pt x="229805" y="38602"/>
                  </a:lnTo>
                  <a:lnTo>
                    <a:pt x="230534" y="39088"/>
                  </a:lnTo>
                  <a:lnTo>
                    <a:pt x="231214" y="39501"/>
                  </a:lnTo>
                  <a:lnTo>
                    <a:pt x="236729" y="42951"/>
                  </a:lnTo>
                  <a:cubicBezTo>
                    <a:pt x="240373" y="45234"/>
                    <a:pt x="243944" y="47493"/>
                    <a:pt x="247369" y="49850"/>
                  </a:cubicBezTo>
                  <a:cubicBezTo>
                    <a:pt x="250721" y="52157"/>
                    <a:pt x="253928" y="54659"/>
                    <a:pt x="256940" y="57356"/>
                  </a:cubicBezTo>
                  <a:cubicBezTo>
                    <a:pt x="259855" y="59955"/>
                    <a:pt x="262503" y="62846"/>
                    <a:pt x="264811" y="65980"/>
                  </a:cubicBezTo>
                  <a:cubicBezTo>
                    <a:pt x="266997" y="69040"/>
                    <a:pt x="268770" y="72368"/>
                    <a:pt x="270082" y="75891"/>
                  </a:cubicBezTo>
                  <a:lnTo>
                    <a:pt x="270349" y="76547"/>
                  </a:lnTo>
                  <a:cubicBezTo>
                    <a:pt x="270422" y="76765"/>
                    <a:pt x="270495" y="76984"/>
                    <a:pt x="270568" y="77202"/>
                  </a:cubicBezTo>
                  <a:lnTo>
                    <a:pt x="270981" y="78539"/>
                  </a:lnTo>
                  <a:cubicBezTo>
                    <a:pt x="271151" y="79000"/>
                    <a:pt x="271248" y="79462"/>
                    <a:pt x="271370" y="79899"/>
                  </a:cubicBezTo>
                  <a:lnTo>
                    <a:pt x="271734" y="81284"/>
                  </a:lnTo>
                  <a:lnTo>
                    <a:pt x="272050" y="82668"/>
                  </a:lnTo>
                  <a:cubicBezTo>
                    <a:pt x="272123" y="83130"/>
                    <a:pt x="272244" y="83591"/>
                    <a:pt x="272317" y="84053"/>
                  </a:cubicBezTo>
                  <a:lnTo>
                    <a:pt x="272536" y="85462"/>
                  </a:lnTo>
                  <a:lnTo>
                    <a:pt x="272633" y="86166"/>
                  </a:lnTo>
                  <a:cubicBezTo>
                    <a:pt x="272681" y="86385"/>
                    <a:pt x="272706" y="86628"/>
                    <a:pt x="272730" y="86871"/>
                  </a:cubicBezTo>
                  <a:cubicBezTo>
                    <a:pt x="273143" y="90636"/>
                    <a:pt x="273167" y="94426"/>
                    <a:pt x="272778" y="98215"/>
                  </a:cubicBezTo>
                  <a:cubicBezTo>
                    <a:pt x="272754" y="98677"/>
                    <a:pt x="272681" y="99138"/>
                    <a:pt x="272608" y="99624"/>
                  </a:cubicBezTo>
                  <a:lnTo>
                    <a:pt x="272414" y="101009"/>
                  </a:lnTo>
                  <a:cubicBezTo>
                    <a:pt x="272268" y="101956"/>
                    <a:pt x="272074" y="102879"/>
                    <a:pt x="271928" y="103802"/>
                  </a:cubicBezTo>
                  <a:cubicBezTo>
                    <a:pt x="271710" y="104750"/>
                    <a:pt x="271515" y="105649"/>
                    <a:pt x="271272" y="106572"/>
                  </a:cubicBezTo>
                  <a:lnTo>
                    <a:pt x="270884" y="107932"/>
                  </a:lnTo>
                  <a:cubicBezTo>
                    <a:pt x="270762" y="108369"/>
                    <a:pt x="270641" y="108831"/>
                    <a:pt x="270471" y="109268"/>
                  </a:cubicBezTo>
                  <a:cubicBezTo>
                    <a:pt x="269353" y="112815"/>
                    <a:pt x="267871" y="116264"/>
                    <a:pt x="266050" y="119519"/>
                  </a:cubicBezTo>
                  <a:lnTo>
                    <a:pt x="265564" y="120394"/>
                  </a:lnTo>
                  <a:lnTo>
                    <a:pt x="265029" y="121244"/>
                  </a:lnTo>
                  <a:lnTo>
                    <a:pt x="264495" y="122119"/>
                  </a:lnTo>
                  <a:lnTo>
                    <a:pt x="264252" y="122532"/>
                  </a:lnTo>
                  <a:lnTo>
                    <a:pt x="263960" y="122945"/>
                  </a:lnTo>
                  <a:lnTo>
                    <a:pt x="262843" y="124596"/>
                  </a:lnTo>
                  <a:lnTo>
                    <a:pt x="261628" y="126200"/>
                  </a:lnTo>
                  <a:cubicBezTo>
                    <a:pt x="260001" y="128289"/>
                    <a:pt x="258203" y="130257"/>
                    <a:pt x="256284" y="132054"/>
                  </a:cubicBezTo>
                  <a:cubicBezTo>
                    <a:pt x="254341" y="133828"/>
                    <a:pt x="252276" y="135431"/>
                    <a:pt x="250089" y="136864"/>
                  </a:cubicBezTo>
                  <a:lnTo>
                    <a:pt x="248389" y="137933"/>
                  </a:lnTo>
                  <a:lnTo>
                    <a:pt x="246616" y="138929"/>
                  </a:lnTo>
                  <a:lnTo>
                    <a:pt x="246178" y="139196"/>
                  </a:lnTo>
                  <a:lnTo>
                    <a:pt x="245741" y="139415"/>
                  </a:lnTo>
                  <a:lnTo>
                    <a:pt x="244818" y="139876"/>
                  </a:lnTo>
                  <a:lnTo>
                    <a:pt x="243919" y="140338"/>
                  </a:lnTo>
                  <a:lnTo>
                    <a:pt x="242996" y="140775"/>
                  </a:lnTo>
                  <a:lnTo>
                    <a:pt x="242049" y="141188"/>
                  </a:lnTo>
                  <a:lnTo>
                    <a:pt x="241587" y="141407"/>
                  </a:lnTo>
                  <a:lnTo>
                    <a:pt x="241126" y="141601"/>
                  </a:lnTo>
                  <a:lnTo>
                    <a:pt x="239231" y="142403"/>
                  </a:lnTo>
                  <a:lnTo>
                    <a:pt x="237287" y="143131"/>
                  </a:lnTo>
                  <a:cubicBezTo>
                    <a:pt x="236656" y="143399"/>
                    <a:pt x="235976" y="143593"/>
                    <a:pt x="235344" y="143836"/>
                  </a:cubicBezTo>
                  <a:cubicBezTo>
                    <a:pt x="232721" y="144735"/>
                    <a:pt x="230000" y="145512"/>
                    <a:pt x="227255" y="146192"/>
                  </a:cubicBezTo>
                  <a:cubicBezTo>
                    <a:pt x="224485" y="146872"/>
                    <a:pt x="221692" y="147455"/>
                    <a:pt x="218850" y="147990"/>
                  </a:cubicBezTo>
                  <a:cubicBezTo>
                    <a:pt x="216007" y="148500"/>
                    <a:pt x="213117" y="148986"/>
                    <a:pt x="210226" y="149374"/>
                  </a:cubicBezTo>
                  <a:cubicBezTo>
                    <a:pt x="194787" y="151592"/>
                    <a:pt x="179230" y="152704"/>
                    <a:pt x="163670" y="152704"/>
                  </a:cubicBezTo>
                  <a:cubicBezTo>
                    <a:pt x="155702" y="152704"/>
                    <a:pt x="147733" y="152412"/>
                    <a:pt x="139778" y="151828"/>
                  </a:cubicBezTo>
                  <a:lnTo>
                    <a:pt x="136742" y="151634"/>
                  </a:lnTo>
                  <a:lnTo>
                    <a:pt x="133705" y="151342"/>
                  </a:lnTo>
                  <a:lnTo>
                    <a:pt x="127608" y="150735"/>
                  </a:lnTo>
                  <a:cubicBezTo>
                    <a:pt x="125567" y="150492"/>
                    <a:pt x="123551" y="150225"/>
                    <a:pt x="121510" y="149958"/>
                  </a:cubicBezTo>
                  <a:lnTo>
                    <a:pt x="118450" y="149569"/>
                  </a:lnTo>
                  <a:cubicBezTo>
                    <a:pt x="117454" y="149423"/>
                    <a:pt x="116433" y="149253"/>
                    <a:pt x="115413" y="149107"/>
                  </a:cubicBezTo>
                  <a:lnTo>
                    <a:pt x="109316" y="148111"/>
                  </a:lnTo>
                  <a:cubicBezTo>
                    <a:pt x="107275" y="147747"/>
                    <a:pt x="105235" y="147358"/>
                    <a:pt x="103218" y="146970"/>
                  </a:cubicBezTo>
                  <a:lnTo>
                    <a:pt x="100182" y="146387"/>
                  </a:lnTo>
                  <a:cubicBezTo>
                    <a:pt x="99162" y="146192"/>
                    <a:pt x="98141" y="145949"/>
                    <a:pt x="97145" y="145731"/>
                  </a:cubicBezTo>
                  <a:lnTo>
                    <a:pt x="91072" y="144370"/>
                  </a:lnTo>
                  <a:cubicBezTo>
                    <a:pt x="89056" y="143884"/>
                    <a:pt x="87040" y="143374"/>
                    <a:pt x="85048" y="142864"/>
                  </a:cubicBezTo>
                  <a:lnTo>
                    <a:pt x="82036" y="142087"/>
                  </a:lnTo>
                  <a:cubicBezTo>
                    <a:pt x="81040" y="141820"/>
                    <a:pt x="80044" y="141528"/>
                    <a:pt x="79048" y="141237"/>
                  </a:cubicBezTo>
                  <a:lnTo>
                    <a:pt x="73096" y="139536"/>
                  </a:lnTo>
                  <a:cubicBezTo>
                    <a:pt x="71128" y="138929"/>
                    <a:pt x="69161" y="138273"/>
                    <a:pt x="67193" y="137666"/>
                  </a:cubicBezTo>
                  <a:cubicBezTo>
                    <a:pt x="63258" y="136451"/>
                    <a:pt x="59395" y="135115"/>
                    <a:pt x="55630" y="133682"/>
                  </a:cubicBezTo>
                  <a:cubicBezTo>
                    <a:pt x="51865" y="132249"/>
                    <a:pt x="48221" y="130694"/>
                    <a:pt x="44698" y="128993"/>
                  </a:cubicBezTo>
                  <a:cubicBezTo>
                    <a:pt x="41249" y="127342"/>
                    <a:pt x="37921" y="125471"/>
                    <a:pt x="34714" y="123358"/>
                  </a:cubicBezTo>
                  <a:cubicBezTo>
                    <a:pt x="33937" y="122847"/>
                    <a:pt x="33159" y="122337"/>
                    <a:pt x="32406" y="121779"/>
                  </a:cubicBezTo>
                  <a:lnTo>
                    <a:pt x="31289" y="120953"/>
                  </a:lnTo>
                  <a:cubicBezTo>
                    <a:pt x="30925" y="120685"/>
                    <a:pt x="30560" y="120394"/>
                    <a:pt x="30196" y="120127"/>
                  </a:cubicBezTo>
                  <a:cubicBezTo>
                    <a:pt x="29831" y="119835"/>
                    <a:pt x="29467" y="119568"/>
                    <a:pt x="29103" y="119252"/>
                  </a:cubicBezTo>
                  <a:lnTo>
                    <a:pt x="28058" y="118378"/>
                  </a:lnTo>
                  <a:cubicBezTo>
                    <a:pt x="27354" y="117795"/>
                    <a:pt x="26722" y="117187"/>
                    <a:pt x="26066" y="116580"/>
                  </a:cubicBezTo>
                  <a:cubicBezTo>
                    <a:pt x="23491" y="114151"/>
                    <a:pt x="21159" y="111479"/>
                    <a:pt x="19143" y="108588"/>
                  </a:cubicBezTo>
                  <a:cubicBezTo>
                    <a:pt x="17199" y="105770"/>
                    <a:pt x="15572" y="102782"/>
                    <a:pt x="14309" y="99624"/>
                  </a:cubicBezTo>
                  <a:cubicBezTo>
                    <a:pt x="13094" y="96612"/>
                    <a:pt x="12317" y="93478"/>
                    <a:pt x="11928" y="90247"/>
                  </a:cubicBezTo>
                  <a:lnTo>
                    <a:pt x="11807" y="89081"/>
                  </a:lnTo>
                  <a:cubicBezTo>
                    <a:pt x="11782" y="88887"/>
                    <a:pt x="11782" y="88693"/>
                    <a:pt x="11782" y="88523"/>
                  </a:cubicBezTo>
                  <a:lnTo>
                    <a:pt x="11758" y="87940"/>
                  </a:lnTo>
                  <a:lnTo>
                    <a:pt x="11734" y="86774"/>
                  </a:lnTo>
                  <a:cubicBezTo>
                    <a:pt x="11709" y="86385"/>
                    <a:pt x="11758" y="86021"/>
                    <a:pt x="11758" y="85632"/>
                  </a:cubicBezTo>
                  <a:cubicBezTo>
                    <a:pt x="11807" y="84101"/>
                    <a:pt x="11977" y="82571"/>
                    <a:pt x="12268" y="81065"/>
                  </a:cubicBezTo>
                  <a:cubicBezTo>
                    <a:pt x="13361" y="75065"/>
                    <a:pt x="16228" y="69478"/>
                    <a:pt x="19823" y="64571"/>
                  </a:cubicBezTo>
                  <a:cubicBezTo>
                    <a:pt x="21305" y="62530"/>
                    <a:pt x="22884" y="60562"/>
                    <a:pt x="24584" y="58692"/>
                  </a:cubicBezTo>
                  <a:cubicBezTo>
                    <a:pt x="26139" y="56967"/>
                    <a:pt x="27621" y="55485"/>
                    <a:pt x="28981" y="54149"/>
                  </a:cubicBezTo>
                  <a:cubicBezTo>
                    <a:pt x="31678" y="51501"/>
                    <a:pt x="33864" y="49534"/>
                    <a:pt x="35394" y="48100"/>
                  </a:cubicBezTo>
                  <a:cubicBezTo>
                    <a:pt x="36147" y="47372"/>
                    <a:pt x="36730" y="46789"/>
                    <a:pt x="37168" y="46327"/>
                  </a:cubicBezTo>
                  <a:cubicBezTo>
                    <a:pt x="37484" y="45987"/>
                    <a:pt x="37751" y="45623"/>
                    <a:pt x="37969" y="45210"/>
                  </a:cubicBezTo>
                  <a:cubicBezTo>
                    <a:pt x="38077" y="44940"/>
                    <a:pt x="37975" y="44805"/>
                    <a:pt x="37672" y="44805"/>
                  </a:cubicBezTo>
                  <a:cubicBezTo>
                    <a:pt x="37429" y="44805"/>
                    <a:pt x="37057" y="44891"/>
                    <a:pt x="36560" y="45064"/>
                  </a:cubicBezTo>
                  <a:cubicBezTo>
                    <a:pt x="34836" y="45720"/>
                    <a:pt x="33184" y="46546"/>
                    <a:pt x="31605" y="47517"/>
                  </a:cubicBezTo>
                  <a:cubicBezTo>
                    <a:pt x="28860" y="49145"/>
                    <a:pt x="26260" y="50967"/>
                    <a:pt x="23783" y="52983"/>
                  </a:cubicBezTo>
                  <a:cubicBezTo>
                    <a:pt x="20333" y="55753"/>
                    <a:pt x="17199" y="58886"/>
                    <a:pt x="14454" y="62311"/>
                  </a:cubicBezTo>
                  <a:cubicBezTo>
                    <a:pt x="12778" y="64352"/>
                    <a:pt x="11272" y="66538"/>
                    <a:pt x="9960" y="68822"/>
                  </a:cubicBezTo>
                  <a:cubicBezTo>
                    <a:pt x="9620" y="69429"/>
                    <a:pt x="9280" y="70061"/>
                    <a:pt x="8989" y="70692"/>
                  </a:cubicBezTo>
                  <a:cubicBezTo>
                    <a:pt x="8673" y="71324"/>
                    <a:pt x="8381" y="71980"/>
                    <a:pt x="8066" y="72636"/>
                  </a:cubicBezTo>
                  <a:cubicBezTo>
                    <a:pt x="7458" y="73996"/>
                    <a:pt x="6948" y="75381"/>
                    <a:pt x="6511" y="76814"/>
                  </a:cubicBezTo>
                  <a:lnTo>
                    <a:pt x="5466" y="76498"/>
                  </a:lnTo>
                  <a:cubicBezTo>
                    <a:pt x="5879" y="75065"/>
                    <a:pt x="6365" y="73680"/>
                    <a:pt x="6924" y="72295"/>
                  </a:cubicBezTo>
                  <a:cubicBezTo>
                    <a:pt x="7483" y="71008"/>
                    <a:pt x="8017" y="69769"/>
                    <a:pt x="8600" y="68652"/>
                  </a:cubicBezTo>
                  <a:cubicBezTo>
                    <a:pt x="9669" y="66611"/>
                    <a:pt x="10835" y="64643"/>
                    <a:pt x="12098" y="62749"/>
                  </a:cubicBezTo>
                  <a:cubicBezTo>
                    <a:pt x="13896" y="60149"/>
                    <a:pt x="15815" y="57623"/>
                    <a:pt x="17880" y="55218"/>
                  </a:cubicBezTo>
                  <a:cubicBezTo>
                    <a:pt x="19386" y="53420"/>
                    <a:pt x="20455" y="52206"/>
                    <a:pt x="21135" y="51356"/>
                  </a:cubicBezTo>
                  <a:cubicBezTo>
                    <a:pt x="21791" y="50505"/>
                    <a:pt x="22058" y="50020"/>
                    <a:pt x="22058" y="49728"/>
                  </a:cubicBezTo>
                  <a:cubicBezTo>
                    <a:pt x="22068" y="49503"/>
                    <a:pt x="21894" y="49429"/>
                    <a:pt x="21629" y="49429"/>
                  </a:cubicBezTo>
                  <a:cubicBezTo>
                    <a:pt x="21263" y="49429"/>
                    <a:pt x="20725" y="49571"/>
                    <a:pt x="20260" y="49655"/>
                  </a:cubicBezTo>
                  <a:cubicBezTo>
                    <a:pt x="20065" y="49697"/>
                    <a:pt x="19883" y="49725"/>
                    <a:pt x="19731" y="49725"/>
                  </a:cubicBezTo>
                  <a:cubicBezTo>
                    <a:pt x="19262" y="49725"/>
                    <a:pt x="19095" y="49451"/>
                    <a:pt x="19774" y="48441"/>
                  </a:cubicBezTo>
                  <a:lnTo>
                    <a:pt x="19774" y="48441"/>
                  </a:lnTo>
                  <a:cubicBezTo>
                    <a:pt x="15159" y="52789"/>
                    <a:pt x="10859" y="57672"/>
                    <a:pt x="7385" y="63283"/>
                  </a:cubicBezTo>
                  <a:cubicBezTo>
                    <a:pt x="6511" y="64692"/>
                    <a:pt x="5685" y="66125"/>
                    <a:pt x="4956" y="67631"/>
                  </a:cubicBezTo>
                  <a:cubicBezTo>
                    <a:pt x="4227" y="69162"/>
                    <a:pt x="3547" y="70668"/>
                    <a:pt x="2964" y="72271"/>
                  </a:cubicBezTo>
                  <a:cubicBezTo>
                    <a:pt x="2357" y="73850"/>
                    <a:pt x="1847" y="75478"/>
                    <a:pt x="1434" y="77130"/>
                  </a:cubicBezTo>
                  <a:cubicBezTo>
                    <a:pt x="1215" y="77956"/>
                    <a:pt x="997" y="78781"/>
                    <a:pt x="875" y="79632"/>
                  </a:cubicBezTo>
                  <a:cubicBezTo>
                    <a:pt x="729" y="80458"/>
                    <a:pt x="559" y="81308"/>
                    <a:pt x="462" y="82158"/>
                  </a:cubicBezTo>
                  <a:cubicBezTo>
                    <a:pt x="49" y="85583"/>
                    <a:pt x="1" y="89033"/>
                    <a:pt x="365" y="92458"/>
                  </a:cubicBezTo>
                  <a:cubicBezTo>
                    <a:pt x="754" y="95835"/>
                    <a:pt x="1507" y="99187"/>
                    <a:pt x="2576" y="102418"/>
                  </a:cubicBezTo>
                  <a:cubicBezTo>
                    <a:pt x="3620" y="105600"/>
                    <a:pt x="4980" y="108685"/>
                    <a:pt x="6608" y="111624"/>
                  </a:cubicBezTo>
                  <a:cubicBezTo>
                    <a:pt x="8211" y="114564"/>
                    <a:pt x="10033" y="117357"/>
                    <a:pt x="12098" y="120005"/>
                  </a:cubicBezTo>
                  <a:cubicBezTo>
                    <a:pt x="12608" y="120661"/>
                    <a:pt x="13264" y="121341"/>
                    <a:pt x="13920" y="122094"/>
                  </a:cubicBezTo>
                  <a:cubicBezTo>
                    <a:pt x="14576" y="122872"/>
                    <a:pt x="15353" y="123649"/>
                    <a:pt x="16155" y="124451"/>
                  </a:cubicBezTo>
                  <a:lnTo>
                    <a:pt x="16762" y="125058"/>
                  </a:lnTo>
                  <a:lnTo>
                    <a:pt x="17418" y="125665"/>
                  </a:lnTo>
                  <a:lnTo>
                    <a:pt x="18730" y="126880"/>
                  </a:lnTo>
                  <a:cubicBezTo>
                    <a:pt x="19191" y="127293"/>
                    <a:pt x="19653" y="127682"/>
                    <a:pt x="20115" y="128070"/>
                  </a:cubicBezTo>
                  <a:cubicBezTo>
                    <a:pt x="20576" y="128459"/>
                    <a:pt x="21038" y="128872"/>
                    <a:pt x="21523" y="129261"/>
                  </a:cubicBezTo>
                  <a:cubicBezTo>
                    <a:pt x="24900" y="131957"/>
                    <a:pt x="28471" y="134386"/>
                    <a:pt x="32212" y="136548"/>
                  </a:cubicBezTo>
                  <a:cubicBezTo>
                    <a:pt x="36245" y="138856"/>
                    <a:pt x="40399" y="140921"/>
                    <a:pt x="44674" y="142743"/>
                  </a:cubicBezTo>
                  <a:cubicBezTo>
                    <a:pt x="48901" y="144540"/>
                    <a:pt x="53152" y="146119"/>
                    <a:pt x="57379" y="147577"/>
                  </a:cubicBezTo>
                  <a:cubicBezTo>
                    <a:pt x="58423" y="147917"/>
                    <a:pt x="59492" y="148306"/>
                    <a:pt x="60561" y="148621"/>
                  </a:cubicBezTo>
                  <a:lnTo>
                    <a:pt x="63743" y="149642"/>
                  </a:lnTo>
                  <a:lnTo>
                    <a:pt x="66926" y="150638"/>
                  </a:lnTo>
                  <a:cubicBezTo>
                    <a:pt x="67970" y="150953"/>
                    <a:pt x="69039" y="151318"/>
                    <a:pt x="70108" y="151609"/>
                  </a:cubicBezTo>
                  <a:cubicBezTo>
                    <a:pt x="74383" y="152824"/>
                    <a:pt x="78635" y="154087"/>
                    <a:pt x="82934" y="155107"/>
                  </a:cubicBezTo>
                  <a:lnTo>
                    <a:pt x="86141" y="155909"/>
                  </a:lnTo>
                  <a:lnTo>
                    <a:pt x="87769" y="156346"/>
                  </a:lnTo>
                  <a:lnTo>
                    <a:pt x="89372" y="156711"/>
                  </a:lnTo>
                  <a:lnTo>
                    <a:pt x="95834" y="158144"/>
                  </a:lnTo>
                  <a:cubicBezTo>
                    <a:pt x="96392" y="158241"/>
                    <a:pt x="96927" y="158387"/>
                    <a:pt x="97461" y="158484"/>
                  </a:cubicBezTo>
                  <a:lnTo>
                    <a:pt x="99089" y="158800"/>
                  </a:lnTo>
                  <a:lnTo>
                    <a:pt x="102320" y="159407"/>
                  </a:lnTo>
                  <a:cubicBezTo>
                    <a:pt x="104506" y="159796"/>
                    <a:pt x="106644" y="160257"/>
                    <a:pt x="108830" y="160573"/>
                  </a:cubicBezTo>
                  <a:lnTo>
                    <a:pt x="115340" y="161618"/>
                  </a:lnTo>
                  <a:cubicBezTo>
                    <a:pt x="116409" y="161812"/>
                    <a:pt x="117502" y="161934"/>
                    <a:pt x="118595" y="162079"/>
                  </a:cubicBezTo>
                  <a:lnTo>
                    <a:pt x="121851" y="162492"/>
                  </a:lnTo>
                  <a:lnTo>
                    <a:pt x="125106" y="162930"/>
                  </a:lnTo>
                  <a:lnTo>
                    <a:pt x="125932" y="163027"/>
                  </a:lnTo>
                  <a:lnTo>
                    <a:pt x="126758" y="163124"/>
                  </a:lnTo>
                  <a:lnTo>
                    <a:pt x="128385" y="163270"/>
                  </a:lnTo>
                  <a:lnTo>
                    <a:pt x="134920" y="163950"/>
                  </a:lnTo>
                  <a:cubicBezTo>
                    <a:pt x="137082" y="164144"/>
                    <a:pt x="139268" y="164290"/>
                    <a:pt x="141454" y="164436"/>
                  </a:cubicBezTo>
                  <a:lnTo>
                    <a:pt x="144734" y="164679"/>
                  </a:lnTo>
                  <a:cubicBezTo>
                    <a:pt x="145827" y="164751"/>
                    <a:pt x="146920" y="164800"/>
                    <a:pt x="147989" y="164849"/>
                  </a:cubicBezTo>
                  <a:lnTo>
                    <a:pt x="154548" y="165140"/>
                  </a:lnTo>
                  <a:lnTo>
                    <a:pt x="161083" y="165262"/>
                  </a:lnTo>
                  <a:lnTo>
                    <a:pt x="164338" y="165310"/>
                  </a:lnTo>
                  <a:lnTo>
                    <a:pt x="167617" y="165262"/>
                  </a:lnTo>
                  <a:lnTo>
                    <a:pt x="174152" y="165189"/>
                  </a:lnTo>
                  <a:lnTo>
                    <a:pt x="180662" y="164897"/>
                  </a:lnTo>
                  <a:cubicBezTo>
                    <a:pt x="181755" y="164849"/>
                    <a:pt x="182824" y="164824"/>
                    <a:pt x="183917" y="164776"/>
                  </a:cubicBezTo>
                  <a:lnTo>
                    <a:pt x="187173" y="164533"/>
                  </a:lnTo>
                  <a:cubicBezTo>
                    <a:pt x="189335" y="164363"/>
                    <a:pt x="191497" y="164241"/>
                    <a:pt x="193659" y="164071"/>
                  </a:cubicBezTo>
                  <a:lnTo>
                    <a:pt x="200145" y="163415"/>
                  </a:lnTo>
                  <a:cubicBezTo>
                    <a:pt x="201213" y="163294"/>
                    <a:pt x="202307" y="163197"/>
                    <a:pt x="203375" y="163075"/>
                  </a:cubicBezTo>
                  <a:lnTo>
                    <a:pt x="206606" y="162662"/>
                  </a:lnTo>
                  <a:cubicBezTo>
                    <a:pt x="208744" y="162371"/>
                    <a:pt x="210882" y="162104"/>
                    <a:pt x="213044" y="161812"/>
                  </a:cubicBezTo>
                  <a:cubicBezTo>
                    <a:pt x="217344" y="161156"/>
                    <a:pt x="221668" y="160427"/>
                    <a:pt x="225992" y="159504"/>
                  </a:cubicBezTo>
                  <a:cubicBezTo>
                    <a:pt x="230364" y="158581"/>
                    <a:pt x="234688" y="157415"/>
                    <a:pt x="238915" y="155982"/>
                  </a:cubicBezTo>
                  <a:cubicBezTo>
                    <a:pt x="243263" y="154524"/>
                    <a:pt x="247466" y="152727"/>
                    <a:pt x="251523" y="150613"/>
                  </a:cubicBezTo>
                  <a:cubicBezTo>
                    <a:pt x="251766" y="150468"/>
                    <a:pt x="252033" y="150346"/>
                    <a:pt x="252276" y="150200"/>
                  </a:cubicBezTo>
                  <a:lnTo>
                    <a:pt x="253029" y="149763"/>
                  </a:lnTo>
                  <a:lnTo>
                    <a:pt x="254559" y="148913"/>
                  </a:lnTo>
                  <a:cubicBezTo>
                    <a:pt x="255555" y="148306"/>
                    <a:pt x="256527" y="147674"/>
                    <a:pt x="257499" y="147042"/>
                  </a:cubicBezTo>
                  <a:lnTo>
                    <a:pt x="258956" y="146022"/>
                  </a:lnTo>
                  <a:lnTo>
                    <a:pt x="259685" y="145488"/>
                  </a:lnTo>
                  <a:lnTo>
                    <a:pt x="260049" y="145245"/>
                  </a:lnTo>
                  <a:lnTo>
                    <a:pt x="260389" y="144953"/>
                  </a:lnTo>
                  <a:lnTo>
                    <a:pt x="261774" y="143860"/>
                  </a:lnTo>
                  <a:lnTo>
                    <a:pt x="262479" y="143301"/>
                  </a:lnTo>
                  <a:cubicBezTo>
                    <a:pt x="262697" y="143107"/>
                    <a:pt x="262916" y="142913"/>
                    <a:pt x="263134" y="142718"/>
                  </a:cubicBezTo>
                  <a:cubicBezTo>
                    <a:pt x="266657" y="139609"/>
                    <a:pt x="269839" y="136111"/>
                    <a:pt x="272560" y="132297"/>
                  </a:cubicBezTo>
                  <a:cubicBezTo>
                    <a:pt x="272924" y="131836"/>
                    <a:pt x="273240" y="131350"/>
                    <a:pt x="273556" y="130864"/>
                  </a:cubicBezTo>
                  <a:lnTo>
                    <a:pt x="274528" y="129406"/>
                  </a:lnTo>
                  <a:cubicBezTo>
                    <a:pt x="275159" y="128410"/>
                    <a:pt x="275718" y="127414"/>
                    <a:pt x="276325" y="126418"/>
                  </a:cubicBezTo>
                  <a:lnTo>
                    <a:pt x="277151" y="124864"/>
                  </a:lnTo>
                  <a:cubicBezTo>
                    <a:pt x="277418" y="124354"/>
                    <a:pt x="277710" y="123843"/>
                    <a:pt x="277953" y="123309"/>
                  </a:cubicBezTo>
                  <a:lnTo>
                    <a:pt x="278706" y="121754"/>
                  </a:lnTo>
                  <a:lnTo>
                    <a:pt x="279094" y="120953"/>
                  </a:lnTo>
                  <a:lnTo>
                    <a:pt x="279435" y="120151"/>
                  </a:lnTo>
                  <a:cubicBezTo>
                    <a:pt x="281256" y="115900"/>
                    <a:pt x="282665" y="111454"/>
                    <a:pt x="283637" y="106912"/>
                  </a:cubicBezTo>
                  <a:cubicBezTo>
                    <a:pt x="283686" y="106645"/>
                    <a:pt x="283759" y="106353"/>
                    <a:pt x="283807" y="106062"/>
                  </a:cubicBezTo>
                  <a:lnTo>
                    <a:pt x="283953" y="105211"/>
                  </a:lnTo>
                  <a:lnTo>
                    <a:pt x="284269" y="103487"/>
                  </a:lnTo>
                  <a:cubicBezTo>
                    <a:pt x="284439" y="102345"/>
                    <a:pt x="284560" y="101179"/>
                    <a:pt x="284730" y="100037"/>
                  </a:cubicBezTo>
                  <a:cubicBezTo>
                    <a:pt x="284803" y="98871"/>
                    <a:pt x="284925" y="97729"/>
                    <a:pt x="284973" y="96563"/>
                  </a:cubicBezTo>
                  <a:lnTo>
                    <a:pt x="285046" y="94814"/>
                  </a:lnTo>
                  <a:lnTo>
                    <a:pt x="285070" y="93940"/>
                  </a:lnTo>
                  <a:lnTo>
                    <a:pt x="285070" y="93065"/>
                  </a:lnTo>
                  <a:cubicBezTo>
                    <a:pt x="285070" y="88377"/>
                    <a:pt x="284536" y="83688"/>
                    <a:pt x="283491" y="79122"/>
                  </a:cubicBezTo>
                  <a:cubicBezTo>
                    <a:pt x="282423" y="74482"/>
                    <a:pt x="280771" y="70012"/>
                    <a:pt x="278560" y="65809"/>
                  </a:cubicBezTo>
                  <a:lnTo>
                    <a:pt x="277710" y="64230"/>
                  </a:lnTo>
                  <a:cubicBezTo>
                    <a:pt x="277443" y="63720"/>
                    <a:pt x="277127" y="63210"/>
                    <a:pt x="276811" y="62700"/>
                  </a:cubicBezTo>
                  <a:cubicBezTo>
                    <a:pt x="276495" y="62190"/>
                    <a:pt x="276179" y="61680"/>
                    <a:pt x="275864" y="61170"/>
                  </a:cubicBezTo>
                  <a:lnTo>
                    <a:pt x="274819" y="59712"/>
                  </a:lnTo>
                  <a:cubicBezTo>
                    <a:pt x="273459" y="57793"/>
                    <a:pt x="272001" y="55947"/>
                    <a:pt x="270422" y="54198"/>
                  </a:cubicBezTo>
                  <a:cubicBezTo>
                    <a:pt x="267313" y="50797"/>
                    <a:pt x="263936" y="47688"/>
                    <a:pt x="260292" y="44870"/>
                  </a:cubicBezTo>
                  <a:cubicBezTo>
                    <a:pt x="253199" y="39307"/>
                    <a:pt x="245668" y="34813"/>
                    <a:pt x="238502" y="30343"/>
                  </a:cubicBezTo>
                  <a:lnTo>
                    <a:pt x="237166" y="29517"/>
                  </a:lnTo>
                  <a:lnTo>
                    <a:pt x="236486" y="29104"/>
                  </a:lnTo>
                  <a:lnTo>
                    <a:pt x="235879" y="28691"/>
                  </a:lnTo>
                  <a:lnTo>
                    <a:pt x="234640" y="27889"/>
                  </a:lnTo>
                  <a:cubicBezTo>
                    <a:pt x="234227" y="27622"/>
                    <a:pt x="233838" y="27331"/>
                    <a:pt x="233425" y="27039"/>
                  </a:cubicBezTo>
                  <a:cubicBezTo>
                    <a:pt x="233012" y="26748"/>
                    <a:pt x="232599" y="26456"/>
                    <a:pt x="232186" y="26165"/>
                  </a:cubicBezTo>
                  <a:lnTo>
                    <a:pt x="230947" y="25242"/>
                  </a:lnTo>
                  <a:cubicBezTo>
                    <a:pt x="230121" y="24659"/>
                    <a:pt x="229295" y="24003"/>
                    <a:pt x="228469" y="23395"/>
                  </a:cubicBezTo>
                  <a:cubicBezTo>
                    <a:pt x="225166" y="20869"/>
                    <a:pt x="221813" y="18173"/>
                    <a:pt x="218315" y="15525"/>
                  </a:cubicBezTo>
                  <a:cubicBezTo>
                    <a:pt x="215309" y="13209"/>
                    <a:pt x="212185" y="11047"/>
                    <a:pt x="208969" y="9051"/>
                  </a:cubicBezTo>
                  <a:lnTo>
                    <a:pt x="208969" y="9051"/>
                  </a:lnTo>
                  <a:cubicBezTo>
                    <a:pt x="209456" y="9356"/>
                    <a:pt x="209940" y="9668"/>
                    <a:pt x="210420" y="9986"/>
                  </a:cubicBezTo>
                  <a:cubicBezTo>
                    <a:pt x="210736" y="10180"/>
                    <a:pt x="211028" y="10375"/>
                    <a:pt x="211343" y="10593"/>
                  </a:cubicBezTo>
                  <a:lnTo>
                    <a:pt x="212242" y="11201"/>
                  </a:lnTo>
                  <a:cubicBezTo>
                    <a:pt x="212849" y="11614"/>
                    <a:pt x="213457" y="12002"/>
                    <a:pt x="214040" y="12415"/>
                  </a:cubicBezTo>
                  <a:cubicBezTo>
                    <a:pt x="215206" y="13266"/>
                    <a:pt x="216372" y="14091"/>
                    <a:pt x="217489" y="14966"/>
                  </a:cubicBezTo>
                  <a:cubicBezTo>
                    <a:pt x="219748" y="16642"/>
                    <a:pt x="221910" y="18367"/>
                    <a:pt x="224072" y="20067"/>
                  </a:cubicBezTo>
                  <a:cubicBezTo>
                    <a:pt x="226210" y="21743"/>
                    <a:pt x="228299" y="23395"/>
                    <a:pt x="230413" y="24974"/>
                  </a:cubicBezTo>
                  <a:cubicBezTo>
                    <a:pt x="232526" y="26553"/>
                    <a:pt x="234591" y="27987"/>
                    <a:pt x="236729" y="29371"/>
                  </a:cubicBezTo>
                  <a:cubicBezTo>
                    <a:pt x="241271" y="32213"/>
                    <a:pt x="245911" y="35056"/>
                    <a:pt x="250551" y="38092"/>
                  </a:cubicBezTo>
                  <a:cubicBezTo>
                    <a:pt x="252883" y="39647"/>
                    <a:pt x="255191" y="41226"/>
                    <a:pt x="257450" y="42902"/>
                  </a:cubicBezTo>
                  <a:cubicBezTo>
                    <a:pt x="258592" y="43728"/>
                    <a:pt x="259709" y="44627"/>
                    <a:pt x="260827" y="45501"/>
                  </a:cubicBezTo>
                  <a:cubicBezTo>
                    <a:pt x="261385" y="45963"/>
                    <a:pt x="261944" y="46424"/>
                    <a:pt x="262503" y="46886"/>
                  </a:cubicBezTo>
                  <a:lnTo>
                    <a:pt x="263329" y="47566"/>
                  </a:lnTo>
                  <a:lnTo>
                    <a:pt x="264130" y="48295"/>
                  </a:lnTo>
                  <a:cubicBezTo>
                    <a:pt x="266317" y="50214"/>
                    <a:pt x="268382" y="52279"/>
                    <a:pt x="270325" y="54441"/>
                  </a:cubicBezTo>
                  <a:lnTo>
                    <a:pt x="271782" y="56117"/>
                  </a:lnTo>
                  <a:cubicBezTo>
                    <a:pt x="272244" y="56676"/>
                    <a:pt x="272706" y="57283"/>
                    <a:pt x="273167" y="57866"/>
                  </a:cubicBezTo>
                  <a:lnTo>
                    <a:pt x="273847" y="58740"/>
                  </a:lnTo>
                  <a:cubicBezTo>
                    <a:pt x="274066" y="59032"/>
                    <a:pt x="274260" y="59348"/>
                    <a:pt x="274503" y="59664"/>
                  </a:cubicBezTo>
                  <a:lnTo>
                    <a:pt x="275766" y="61510"/>
                  </a:lnTo>
                  <a:cubicBezTo>
                    <a:pt x="276544" y="62797"/>
                    <a:pt x="277370" y="64060"/>
                    <a:pt x="278050" y="65396"/>
                  </a:cubicBezTo>
                  <a:lnTo>
                    <a:pt x="278560" y="66392"/>
                  </a:lnTo>
                  <a:lnTo>
                    <a:pt x="278827" y="66903"/>
                  </a:lnTo>
                  <a:cubicBezTo>
                    <a:pt x="278900" y="67073"/>
                    <a:pt x="278997" y="67243"/>
                    <a:pt x="279070" y="67413"/>
                  </a:cubicBezTo>
                  <a:lnTo>
                    <a:pt x="279993" y="69453"/>
                  </a:lnTo>
                  <a:cubicBezTo>
                    <a:pt x="280309" y="70133"/>
                    <a:pt x="280552" y="70838"/>
                    <a:pt x="280844" y="71518"/>
                  </a:cubicBezTo>
                  <a:lnTo>
                    <a:pt x="281232" y="72563"/>
                  </a:lnTo>
                  <a:cubicBezTo>
                    <a:pt x="281378" y="72927"/>
                    <a:pt x="281475" y="73267"/>
                    <a:pt x="281597" y="73632"/>
                  </a:cubicBezTo>
                  <a:cubicBezTo>
                    <a:pt x="281815" y="74336"/>
                    <a:pt x="282058" y="75040"/>
                    <a:pt x="282277" y="75745"/>
                  </a:cubicBezTo>
                  <a:lnTo>
                    <a:pt x="282884" y="77907"/>
                  </a:lnTo>
                  <a:cubicBezTo>
                    <a:pt x="283589" y="80773"/>
                    <a:pt x="284099" y="83688"/>
                    <a:pt x="284390" y="86628"/>
                  </a:cubicBezTo>
                  <a:lnTo>
                    <a:pt x="284536" y="87721"/>
                  </a:lnTo>
                  <a:lnTo>
                    <a:pt x="284609" y="88838"/>
                  </a:lnTo>
                  <a:cubicBezTo>
                    <a:pt x="284657" y="89567"/>
                    <a:pt x="284706" y="90296"/>
                    <a:pt x="284730" y="91025"/>
                  </a:cubicBezTo>
                  <a:cubicBezTo>
                    <a:pt x="284755" y="92507"/>
                    <a:pt x="284779" y="93964"/>
                    <a:pt x="284706" y="95422"/>
                  </a:cubicBezTo>
                  <a:cubicBezTo>
                    <a:pt x="284682" y="96903"/>
                    <a:pt x="284512" y="98337"/>
                    <a:pt x="284414" y="99794"/>
                  </a:cubicBezTo>
                  <a:cubicBezTo>
                    <a:pt x="284317" y="100523"/>
                    <a:pt x="284220" y="101252"/>
                    <a:pt x="284123" y="101980"/>
                  </a:cubicBezTo>
                  <a:lnTo>
                    <a:pt x="284002" y="103074"/>
                  </a:lnTo>
                  <a:lnTo>
                    <a:pt x="283807" y="104142"/>
                  </a:lnTo>
                  <a:cubicBezTo>
                    <a:pt x="283321" y="107009"/>
                    <a:pt x="282641" y="109851"/>
                    <a:pt x="281791" y="112645"/>
                  </a:cubicBezTo>
                  <a:lnTo>
                    <a:pt x="281135" y="114734"/>
                  </a:lnTo>
                  <a:cubicBezTo>
                    <a:pt x="280892" y="115414"/>
                    <a:pt x="280625" y="116094"/>
                    <a:pt x="280382" y="116799"/>
                  </a:cubicBezTo>
                  <a:lnTo>
                    <a:pt x="279993" y="117819"/>
                  </a:lnTo>
                  <a:cubicBezTo>
                    <a:pt x="279872" y="118159"/>
                    <a:pt x="279726" y="118499"/>
                    <a:pt x="279580" y="118839"/>
                  </a:cubicBezTo>
                  <a:cubicBezTo>
                    <a:pt x="279289" y="119495"/>
                    <a:pt x="279022" y="120175"/>
                    <a:pt x="278706" y="120856"/>
                  </a:cubicBezTo>
                  <a:cubicBezTo>
                    <a:pt x="278074" y="122167"/>
                    <a:pt x="277491" y="123503"/>
                    <a:pt x="276762" y="124767"/>
                  </a:cubicBezTo>
                  <a:lnTo>
                    <a:pt x="276252" y="125738"/>
                  </a:lnTo>
                  <a:lnTo>
                    <a:pt x="275985" y="126224"/>
                  </a:lnTo>
                  <a:lnTo>
                    <a:pt x="275694" y="126710"/>
                  </a:lnTo>
                  <a:lnTo>
                    <a:pt x="274576" y="128580"/>
                  </a:lnTo>
                  <a:cubicBezTo>
                    <a:pt x="271442" y="133609"/>
                    <a:pt x="267604" y="138152"/>
                    <a:pt x="263159" y="142063"/>
                  </a:cubicBezTo>
                  <a:lnTo>
                    <a:pt x="262333" y="142816"/>
                  </a:lnTo>
                  <a:cubicBezTo>
                    <a:pt x="262041" y="143059"/>
                    <a:pt x="261750" y="143277"/>
                    <a:pt x="261458" y="143520"/>
                  </a:cubicBezTo>
                  <a:cubicBezTo>
                    <a:pt x="260875" y="144006"/>
                    <a:pt x="260292" y="144443"/>
                    <a:pt x="259709" y="144905"/>
                  </a:cubicBezTo>
                  <a:cubicBezTo>
                    <a:pt x="258495" y="145755"/>
                    <a:pt x="257280" y="146678"/>
                    <a:pt x="256017" y="147431"/>
                  </a:cubicBezTo>
                  <a:lnTo>
                    <a:pt x="255094" y="148014"/>
                  </a:lnTo>
                  <a:lnTo>
                    <a:pt x="254632" y="148330"/>
                  </a:lnTo>
                  <a:lnTo>
                    <a:pt x="254195" y="148621"/>
                  </a:lnTo>
                  <a:lnTo>
                    <a:pt x="252276" y="149715"/>
                  </a:lnTo>
                  <a:cubicBezTo>
                    <a:pt x="251644" y="150079"/>
                    <a:pt x="250988" y="150395"/>
                    <a:pt x="250357" y="150735"/>
                  </a:cubicBezTo>
                  <a:lnTo>
                    <a:pt x="249385" y="151245"/>
                  </a:lnTo>
                  <a:lnTo>
                    <a:pt x="248389" y="151707"/>
                  </a:lnTo>
                  <a:cubicBezTo>
                    <a:pt x="243166" y="154160"/>
                    <a:pt x="237749" y="156103"/>
                    <a:pt x="232162" y="157561"/>
                  </a:cubicBezTo>
                  <a:cubicBezTo>
                    <a:pt x="229417" y="158290"/>
                    <a:pt x="226672" y="158921"/>
                    <a:pt x="223902" y="159480"/>
                  </a:cubicBezTo>
                  <a:cubicBezTo>
                    <a:pt x="221133" y="160039"/>
                    <a:pt x="218364" y="160525"/>
                    <a:pt x="215619" y="160962"/>
                  </a:cubicBezTo>
                  <a:lnTo>
                    <a:pt x="213554" y="161278"/>
                  </a:lnTo>
                  <a:cubicBezTo>
                    <a:pt x="212849" y="161399"/>
                    <a:pt x="212169" y="161496"/>
                    <a:pt x="211465" y="161569"/>
                  </a:cubicBezTo>
                  <a:lnTo>
                    <a:pt x="207335" y="162128"/>
                  </a:lnTo>
                  <a:lnTo>
                    <a:pt x="203181" y="162662"/>
                  </a:lnTo>
                  <a:cubicBezTo>
                    <a:pt x="201796" y="162808"/>
                    <a:pt x="200412" y="162954"/>
                    <a:pt x="199027" y="163100"/>
                  </a:cubicBezTo>
                  <a:cubicBezTo>
                    <a:pt x="196234" y="163367"/>
                    <a:pt x="193464" y="163707"/>
                    <a:pt x="190646" y="163853"/>
                  </a:cubicBezTo>
                  <a:lnTo>
                    <a:pt x="186444" y="164168"/>
                  </a:lnTo>
                  <a:cubicBezTo>
                    <a:pt x="185059" y="164266"/>
                    <a:pt x="183650" y="164387"/>
                    <a:pt x="182241" y="164436"/>
                  </a:cubicBezTo>
                  <a:cubicBezTo>
                    <a:pt x="182897" y="164217"/>
                    <a:pt x="184816" y="163901"/>
                    <a:pt x="181561" y="163901"/>
                  </a:cubicBezTo>
                  <a:lnTo>
                    <a:pt x="183699" y="163804"/>
                  </a:lnTo>
                  <a:lnTo>
                    <a:pt x="185812" y="163610"/>
                  </a:lnTo>
                  <a:lnTo>
                    <a:pt x="190063" y="163270"/>
                  </a:lnTo>
                  <a:lnTo>
                    <a:pt x="192201" y="163075"/>
                  </a:lnTo>
                  <a:lnTo>
                    <a:pt x="193246" y="163002"/>
                  </a:lnTo>
                  <a:lnTo>
                    <a:pt x="194314" y="162881"/>
                  </a:lnTo>
                  <a:lnTo>
                    <a:pt x="198541" y="162419"/>
                  </a:lnTo>
                  <a:lnTo>
                    <a:pt x="202768" y="161958"/>
                  </a:lnTo>
                  <a:lnTo>
                    <a:pt x="206971" y="161375"/>
                  </a:lnTo>
                  <a:cubicBezTo>
                    <a:pt x="209764" y="160986"/>
                    <a:pt x="212558" y="160597"/>
                    <a:pt x="215352" y="160160"/>
                  </a:cubicBezTo>
                  <a:cubicBezTo>
                    <a:pt x="218145" y="159699"/>
                    <a:pt x="220939" y="159213"/>
                    <a:pt x="223732" y="158630"/>
                  </a:cubicBezTo>
                  <a:cubicBezTo>
                    <a:pt x="226526" y="158047"/>
                    <a:pt x="229320" y="157415"/>
                    <a:pt x="232089" y="156662"/>
                  </a:cubicBezTo>
                  <a:cubicBezTo>
                    <a:pt x="234858" y="155909"/>
                    <a:pt x="237603" y="155059"/>
                    <a:pt x="240324" y="154087"/>
                  </a:cubicBezTo>
                  <a:cubicBezTo>
                    <a:pt x="241028" y="153844"/>
                    <a:pt x="241684" y="153553"/>
                    <a:pt x="242365" y="153310"/>
                  </a:cubicBezTo>
                  <a:lnTo>
                    <a:pt x="243385" y="152921"/>
                  </a:lnTo>
                  <a:cubicBezTo>
                    <a:pt x="243725" y="152775"/>
                    <a:pt x="244065" y="152630"/>
                    <a:pt x="244381" y="152484"/>
                  </a:cubicBezTo>
                  <a:cubicBezTo>
                    <a:pt x="245061" y="152217"/>
                    <a:pt x="245717" y="151925"/>
                    <a:pt x="246397" y="151634"/>
                  </a:cubicBezTo>
                  <a:lnTo>
                    <a:pt x="248389" y="150711"/>
                  </a:lnTo>
                  <a:cubicBezTo>
                    <a:pt x="249045" y="150395"/>
                    <a:pt x="249677" y="150055"/>
                    <a:pt x="250332" y="149715"/>
                  </a:cubicBezTo>
                  <a:cubicBezTo>
                    <a:pt x="250988" y="149374"/>
                    <a:pt x="251644" y="149034"/>
                    <a:pt x="252276" y="148670"/>
                  </a:cubicBezTo>
                  <a:lnTo>
                    <a:pt x="254195" y="147553"/>
                  </a:lnTo>
                  <a:lnTo>
                    <a:pt x="256041" y="146387"/>
                  </a:lnTo>
                  <a:cubicBezTo>
                    <a:pt x="258543" y="144759"/>
                    <a:pt x="260924" y="142937"/>
                    <a:pt x="263134" y="140945"/>
                  </a:cubicBezTo>
                  <a:lnTo>
                    <a:pt x="263960" y="140192"/>
                  </a:lnTo>
                  <a:lnTo>
                    <a:pt x="264762" y="139415"/>
                  </a:lnTo>
                  <a:cubicBezTo>
                    <a:pt x="265272" y="138905"/>
                    <a:pt x="265831" y="138394"/>
                    <a:pt x="266341" y="137836"/>
                  </a:cubicBezTo>
                  <a:lnTo>
                    <a:pt x="267847" y="136208"/>
                  </a:lnTo>
                  <a:lnTo>
                    <a:pt x="268212" y="135795"/>
                  </a:lnTo>
                  <a:lnTo>
                    <a:pt x="268552" y="135358"/>
                  </a:lnTo>
                  <a:lnTo>
                    <a:pt x="269256" y="134508"/>
                  </a:lnTo>
                  <a:cubicBezTo>
                    <a:pt x="270228" y="133390"/>
                    <a:pt x="271078" y="132176"/>
                    <a:pt x="271953" y="130985"/>
                  </a:cubicBezTo>
                  <a:cubicBezTo>
                    <a:pt x="272778" y="129771"/>
                    <a:pt x="273629" y="128556"/>
                    <a:pt x="274382" y="127293"/>
                  </a:cubicBezTo>
                  <a:lnTo>
                    <a:pt x="274916" y="126346"/>
                  </a:lnTo>
                  <a:lnTo>
                    <a:pt x="275208" y="125860"/>
                  </a:lnTo>
                  <a:lnTo>
                    <a:pt x="275451" y="125374"/>
                  </a:lnTo>
                  <a:lnTo>
                    <a:pt x="276519" y="123455"/>
                  </a:lnTo>
                  <a:cubicBezTo>
                    <a:pt x="276860" y="122799"/>
                    <a:pt x="277151" y="122119"/>
                    <a:pt x="277491" y="121463"/>
                  </a:cubicBezTo>
                  <a:lnTo>
                    <a:pt x="277953" y="120467"/>
                  </a:lnTo>
                  <a:lnTo>
                    <a:pt x="278390" y="119471"/>
                  </a:lnTo>
                  <a:cubicBezTo>
                    <a:pt x="279556" y="116774"/>
                    <a:pt x="280552" y="114005"/>
                    <a:pt x="281378" y="111187"/>
                  </a:cubicBezTo>
                  <a:lnTo>
                    <a:pt x="281961" y="109074"/>
                  </a:lnTo>
                  <a:cubicBezTo>
                    <a:pt x="282131" y="108369"/>
                    <a:pt x="282277" y="107641"/>
                    <a:pt x="282447" y="106936"/>
                  </a:cubicBezTo>
                  <a:lnTo>
                    <a:pt x="282690" y="105867"/>
                  </a:lnTo>
                  <a:lnTo>
                    <a:pt x="282884" y="104774"/>
                  </a:lnTo>
                  <a:cubicBezTo>
                    <a:pt x="283006" y="104045"/>
                    <a:pt x="283151" y="103341"/>
                    <a:pt x="283248" y="102612"/>
                  </a:cubicBezTo>
                  <a:cubicBezTo>
                    <a:pt x="283686" y="99697"/>
                    <a:pt x="283929" y="96758"/>
                    <a:pt x="283977" y="93818"/>
                  </a:cubicBezTo>
                  <a:cubicBezTo>
                    <a:pt x="284026" y="90879"/>
                    <a:pt x="283856" y="87915"/>
                    <a:pt x="283491" y="85000"/>
                  </a:cubicBezTo>
                  <a:cubicBezTo>
                    <a:pt x="283394" y="84247"/>
                    <a:pt x="283273" y="83518"/>
                    <a:pt x="283151" y="82790"/>
                  </a:cubicBezTo>
                  <a:lnTo>
                    <a:pt x="282981" y="81697"/>
                  </a:lnTo>
                  <a:lnTo>
                    <a:pt x="282763" y="80603"/>
                  </a:lnTo>
                  <a:cubicBezTo>
                    <a:pt x="282593" y="79875"/>
                    <a:pt x="282471" y="79146"/>
                    <a:pt x="282277" y="78417"/>
                  </a:cubicBezTo>
                  <a:lnTo>
                    <a:pt x="281694" y="76255"/>
                  </a:lnTo>
                  <a:cubicBezTo>
                    <a:pt x="281621" y="75891"/>
                    <a:pt x="281499" y="75551"/>
                    <a:pt x="281378" y="75186"/>
                  </a:cubicBezTo>
                  <a:lnTo>
                    <a:pt x="281038" y="74117"/>
                  </a:lnTo>
                  <a:lnTo>
                    <a:pt x="280698" y="73049"/>
                  </a:lnTo>
                  <a:cubicBezTo>
                    <a:pt x="280576" y="72708"/>
                    <a:pt x="280431" y="72344"/>
                    <a:pt x="280285" y="72004"/>
                  </a:cubicBezTo>
                  <a:cubicBezTo>
                    <a:pt x="280018" y="71324"/>
                    <a:pt x="279750" y="70595"/>
                    <a:pt x="279483" y="69915"/>
                  </a:cubicBezTo>
                  <a:lnTo>
                    <a:pt x="278536" y="67874"/>
                  </a:lnTo>
                  <a:cubicBezTo>
                    <a:pt x="278244" y="67170"/>
                    <a:pt x="277880" y="66514"/>
                    <a:pt x="277515" y="65858"/>
                  </a:cubicBezTo>
                  <a:cubicBezTo>
                    <a:pt x="277175" y="65178"/>
                    <a:pt x="276835" y="64498"/>
                    <a:pt x="276447" y="63866"/>
                  </a:cubicBezTo>
                  <a:lnTo>
                    <a:pt x="275256" y="61923"/>
                  </a:lnTo>
                  <a:cubicBezTo>
                    <a:pt x="274843" y="61291"/>
                    <a:pt x="274406" y="60684"/>
                    <a:pt x="273993" y="60052"/>
                  </a:cubicBezTo>
                  <a:cubicBezTo>
                    <a:pt x="273774" y="59736"/>
                    <a:pt x="273556" y="59445"/>
                    <a:pt x="273337" y="59129"/>
                  </a:cubicBezTo>
                  <a:lnTo>
                    <a:pt x="272657" y="58255"/>
                  </a:lnTo>
                  <a:cubicBezTo>
                    <a:pt x="272171" y="57672"/>
                    <a:pt x="271758" y="57064"/>
                    <a:pt x="271272" y="56506"/>
                  </a:cubicBezTo>
                  <a:lnTo>
                    <a:pt x="269815" y="54805"/>
                  </a:lnTo>
                  <a:cubicBezTo>
                    <a:pt x="269572" y="54514"/>
                    <a:pt x="269329" y="54246"/>
                    <a:pt x="269062" y="53979"/>
                  </a:cubicBezTo>
                  <a:lnTo>
                    <a:pt x="268309" y="53178"/>
                  </a:lnTo>
                  <a:cubicBezTo>
                    <a:pt x="267313" y="52084"/>
                    <a:pt x="266244" y="51113"/>
                    <a:pt x="265199" y="50068"/>
                  </a:cubicBezTo>
                  <a:cubicBezTo>
                    <a:pt x="264106" y="49096"/>
                    <a:pt x="263037" y="48100"/>
                    <a:pt x="261920" y="47202"/>
                  </a:cubicBezTo>
                  <a:cubicBezTo>
                    <a:pt x="257474" y="43461"/>
                    <a:pt x="252762" y="40230"/>
                    <a:pt x="248049" y="37193"/>
                  </a:cubicBezTo>
                  <a:cubicBezTo>
                    <a:pt x="245693" y="35687"/>
                    <a:pt x="243361" y="34230"/>
                    <a:pt x="241004" y="32772"/>
                  </a:cubicBezTo>
                  <a:lnTo>
                    <a:pt x="237506" y="30610"/>
                  </a:lnTo>
                  <a:lnTo>
                    <a:pt x="236656" y="30076"/>
                  </a:lnTo>
                  <a:lnTo>
                    <a:pt x="236219" y="29784"/>
                  </a:lnTo>
                  <a:lnTo>
                    <a:pt x="235806" y="29541"/>
                  </a:lnTo>
                  <a:lnTo>
                    <a:pt x="234178" y="28472"/>
                  </a:lnTo>
                  <a:cubicBezTo>
                    <a:pt x="229878" y="25557"/>
                    <a:pt x="225627" y="22156"/>
                    <a:pt x="221206" y="18731"/>
                  </a:cubicBezTo>
                  <a:cubicBezTo>
                    <a:pt x="218971" y="17031"/>
                    <a:pt x="216712" y="15306"/>
                    <a:pt x="214331" y="13630"/>
                  </a:cubicBezTo>
                  <a:cubicBezTo>
                    <a:pt x="213190" y="12804"/>
                    <a:pt x="211951" y="12002"/>
                    <a:pt x="210736" y="11176"/>
                  </a:cubicBezTo>
                  <a:cubicBezTo>
                    <a:pt x="209473" y="10399"/>
                    <a:pt x="208210" y="9622"/>
                    <a:pt x="206898" y="8844"/>
                  </a:cubicBezTo>
                  <a:cubicBezTo>
                    <a:pt x="205610" y="8067"/>
                    <a:pt x="204226" y="7387"/>
                    <a:pt x="202865" y="6707"/>
                  </a:cubicBezTo>
                  <a:cubicBezTo>
                    <a:pt x="201456" y="6051"/>
                    <a:pt x="200072" y="5395"/>
                    <a:pt x="198541" y="4885"/>
                  </a:cubicBezTo>
                  <a:lnTo>
                    <a:pt x="197424" y="4472"/>
                  </a:lnTo>
                  <a:cubicBezTo>
                    <a:pt x="197059" y="4326"/>
                    <a:pt x="196695" y="4229"/>
                    <a:pt x="196306" y="4132"/>
                  </a:cubicBezTo>
                  <a:lnTo>
                    <a:pt x="194047" y="3476"/>
                  </a:lnTo>
                  <a:cubicBezTo>
                    <a:pt x="193318" y="3257"/>
                    <a:pt x="192541" y="3111"/>
                    <a:pt x="191812" y="2941"/>
                  </a:cubicBezTo>
                  <a:cubicBezTo>
                    <a:pt x="191059" y="2796"/>
                    <a:pt x="190306" y="2601"/>
                    <a:pt x="189553" y="2504"/>
                  </a:cubicBezTo>
                  <a:lnTo>
                    <a:pt x="189747" y="1435"/>
                  </a:lnTo>
                  <a:lnTo>
                    <a:pt x="188144" y="1168"/>
                  </a:lnTo>
                  <a:cubicBezTo>
                    <a:pt x="187610" y="1071"/>
                    <a:pt x="187051" y="949"/>
                    <a:pt x="186541" y="901"/>
                  </a:cubicBezTo>
                  <a:lnTo>
                    <a:pt x="183334" y="512"/>
                  </a:lnTo>
                  <a:lnTo>
                    <a:pt x="180152" y="245"/>
                  </a:lnTo>
                  <a:cubicBezTo>
                    <a:pt x="179107" y="172"/>
                    <a:pt x="178063" y="148"/>
                    <a:pt x="176994" y="99"/>
                  </a:cubicBezTo>
                  <a:cubicBezTo>
                    <a:pt x="175288" y="30"/>
                    <a:pt x="173586" y="1"/>
                    <a:pt x="171889" y="1"/>
                  </a:cubicBezTo>
                  <a:close/>
                </a:path>
              </a:pathLst>
            </a:custGeom>
            <a:solidFill>
              <a:srgbClr val="F0A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13">
    <p:spTree>
      <p:nvGrpSpPr>
        <p:cNvPr id="2366" name="Shape 2366"/>
        <p:cNvGrpSpPr/>
        <p:nvPr/>
      </p:nvGrpSpPr>
      <p:grpSpPr>
        <a:xfrm>
          <a:off x="0" y="0"/>
          <a:ext cx="0" cy="0"/>
          <a:chOff x="0" y="0"/>
          <a:chExt cx="0" cy="0"/>
        </a:xfrm>
      </p:grpSpPr>
      <p:grpSp>
        <p:nvGrpSpPr>
          <p:cNvPr id="2367" name="Google Shape;2367;p26"/>
          <p:cNvGrpSpPr/>
          <p:nvPr/>
        </p:nvGrpSpPr>
        <p:grpSpPr>
          <a:xfrm>
            <a:off x="-1085933" y="-82813"/>
            <a:ext cx="1731602" cy="5309136"/>
            <a:chOff x="2839200" y="245975"/>
            <a:chExt cx="1960600" cy="5218337"/>
          </a:xfrm>
        </p:grpSpPr>
        <p:sp>
          <p:nvSpPr>
            <p:cNvPr id="2368" name="Google Shape;2368;p26"/>
            <p:cNvSpPr/>
            <p:nvPr/>
          </p:nvSpPr>
          <p:spPr>
            <a:xfrm>
              <a:off x="2849950" y="245975"/>
              <a:ext cx="1924200" cy="5210475"/>
            </a:xfrm>
            <a:custGeom>
              <a:rect b="b" l="l" r="r" t="t"/>
              <a:pathLst>
                <a:path extrusionOk="0" h="208419" w="76968">
                  <a:moveTo>
                    <a:pt x="18225" y="828"/>
                  </a:moveTo>
                  <a:lnTo>
                    <a:pt x="18598" y="1969"/>
                  </a:lnTo>
                  <a:lnTo>
                    <a:pt x="18598" y="1969"/>
                  </a:lnTo>
                  <a:cubicBezTo>
                    <a:pt x="19035" y="1899"/>
                    <a:pt x="19479" y="1849"/>
                    <a:pt x="19930" y="1821"/>
                  </a:cubicBezTo>
                  <a:lnTo>
                    <a:pt x="18225" y="828"/>
                  </a:lnTo>
                  <a:close/>
                  <a:moveTo>
                    <a:pt x="65447" y="0"/>
                  </a:moveTo>
                  <a:lnTo>
                    <a:pt x="65447" y="0"/>
                  </a:lnTo>
                  <a:cubicBezTo>
                    <a:pt x="50759" y="1729"/>
                    <a:pt x="35981" y="2607"/>
                    <a:pt x="21184" y="2607"/>
                  </a:cubicBezTo>
                  <a:cubicBezTo>
                    <a:pt x="20391" y="2607"/>
                    <a:pt x="19598" y="2604"/>
                    <a:pt x="18804" y="2599"/>
                  </a:cubicBezTo>
                  <a:lnTo>
                    <a:pt x="18598" y="1969"/>
                  </a:lnTo>
                  <a:lnTo>
                    <a:pt x="18598" y="1969"/>
                  </a:lnTo>
                  <a:cubicBezTo>
                    <a:pt x="11297" y="3133"/>
                    <a:pt x="5789" y="9941"/>
                    <a:pt x="3212" y="17000"/>
                  </a:cubicBezTo>
                  <a:cubicBezTo>
                    <a:pt x="100" y="25607"/>
                    <a:pt x="1" y="34992"/>
                    <a:pt x="2914" y="43648"/>
                  </a:cubicBezTo>
                  <a:cubicBezTo>
                    <a:pt x="6556" y="54374"/>
                    <a:pt x="14467" y="62981"/>
                    <a:pt x="21187" y="72085"/>
                  </a:cubicBezTo>
                  <a:cubicBezTo>
                    <a:pt x="27908" y="81189"/>
                    <a:pt x="33767" y="92063"/>
                    <a:pt x="32228" y="103286"/>
                  </a:cubicBezTo>
                  <a:cubicBezTo>
                    <a:pt x="30937" y="112787"/>
                    <a:pt x="24581" y="120699"/>
                    <a:pt x="18903" y="128428"/>
                  </a:cubicBezTo>
                  <a:cubicBezTo>
                    <a:pt x="13209" y="136142"/>
                    <a:pt x="7731" y="145030"/>
                    <a:pt x="8575" y="154597"/>
                  </a:cubicBezTo>
                  <a:cubicBezTo>
                    <a:pt x="9369" y="163353"/>
                    <a:pt x="15361" y="170819"/>
                    <a:pt x="17182" y="179426"/>
                  </a:cubicBezTo>
                  <a:cubicBezTo>
                    <a:pt x="18854" y="187354"/>
                    <a:pt x="16867" y="195564"/>
                    <a:pt x="14616" y="203360"/>
                  </a:cubicBezTo>
                  <a:cubicBezTo>
                    <a:pt x="14451" y="203972"/>
                    <a:pt x="14269" y="204684"/>
                    <a:pt x="14600" y="205230"/>
                  </a:cubicBezTo>
                  <a:cubicBezTo>
                    <a:pt x="14947" y="205777"/>
                    <a:pt x="15576" y="205942"/>
                    <a:pt x="16172" y="206075"/>
                  </a:cubicBezTo>
                  <a:cubicBezTo>
                    <a:pt x="22980" y="207637"/>
                    <a:pt x="29923" y="208419"/>
                    <a:pt x="36864" y="208419"/>
                  </a:cubicBezTo>
                  <a:cubicBezTo>
                    <a:pt x="43897" y="208419"/>
                    <a:pt x="50928" y="207616"/>
                    <a:pt x="57817" y="206008"/>
                  </a:cubicBezTo>
                  <a:cubicBezTo>
                    <a:pt x="55930" y="199586"/>
                    <a:pt x="57900" y="192667"/>
                    <a:pt x="60945" y="186725"/>
                  </a:cubicBezTo>
                  <a:cubicBezTo>
                    <a:pt x="63991" y="180799"/>
                    <a:pt x="68112" y="175437"/>
                    <a:pt x="70959" y="169412"/>
                  </a:cubicBezTo>
                  <a:cubicBezTo>
                    <a:pt x="76752" y="157180"/>
                    <a:pt x="76968" y="142879"/>
                    <a:pt x="74104" y="129653"/>
                  </a:cubicBezTo>
                  <a:cubicBezTo>
                    <a:pt x="71241" y="116428"/>
                    <a:pt x="65514" y="104014"/>
                    <a:pt x="59754" y="91782"/>
                  </a:cubicBezTo>
                  <a:cubicBezTo>
                    <a:pt x="55947" y="83688"/>
                    <a:pt x="52040" y="75395"/>
                    <a:pt x="51378" y="66490"/>
                  </a:cubicBezTo>
                  <a:cubicBezTo>
                    <a:pt x="49723" y="43615"/>
                    <a:pt x="69685" y="22528"/>
                    <a:pt x="654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26"/>
            <p:cNvSpPr/>
            <p:nvPr/>
          </p:nvSpPr>
          <p:spPr>
            <a:xfrm>
              <a:off x="2839200" y="328150"/>
              <a:ext cx="1960600" cy="5136162"/>
            </a:xfrm>
            <a:custGeom>
              <a:rect b="b" l="l" r="r" t="t"/>
              <a:pathLst>
                <a:path extrusionOk="0" h="209042" w="78424">
                  <a:moveTo>
                    <a:pt x="65642" y="658"/>
                  </a:moveTo>
                  <a:cubicBezTo>
                    <a:pt x="67840" y="13294"/>
                    <a:pt x="62536" y="25536"/>
                    <a:pt x="58065" y="37060"/>
                  </a:cubicBezTo>
                  <a:cubicBezTo>
                    <a:pt x="55748" y="43036"/>
                    <a:pt x="53497" y="49061"/>
                    <a:pt x="52288" y="55367"/>
                  </a:cubicBezTo>
                  <a:cubicBezTo>
                    <a:pt x="51047" y="61888"/>
                    <a:pt x="51179" y="68410"/>
                    <a:pt x="52901" y="74816"/>
                  </a:cubicBezTo>
                  <a:cubicBezTo>
                    <a:pt x="54870" y="82115"/>
                    <a:pt x="58346" y="88902"/>
                    <a:pt x="61541" y="95721"/>
                  </a:cubicBezTo>
                  <a:cubicBezTo>
                    <a:pt x="64851" y="102805"/>
                    <a:pt x="68062" y="109972"/>
                    <a:pt x="70628" y="117371"/>
                  </a:cubicBezTo>
                  <a:cubicBezTo>
                    <a:pt x="75511" y="131457"/>
                    <a:pt x="78027" y="146950"/>
                    <a:pt x="74054" y="161598"/>
                  </a:cubicBezTo>
                  <a:cubicBezTo>
                    <a:pt x="73077" y="165157"/>
                    <a:pt x="71704" y="168617"/>
                    <a:pt x="69949" y="171877"/>
                  </a:cubicBezTo>
                  <a:cubicBezTo>
                    <a:pt x="68178" y="175204"/>
                    <a:pt x="66093" y="178349"/>
                    <a:pt x="64139" y="181577"/>
                  </a:cubicBezTo>
                  <a:cubicBezTo>
                    <a:pt x="60465" y="187569"/>
                    <a:pt x="57055" y="194223"/>
                    <a:pt x="57204" y="201439"/>
                  </a:cubicBezTo>
                  <a:cubicBezTo>
                    <a:pt x="57235" y="203000"/>
                    <a:pt x="57454" y="204561"/>
                    <a:pt x="57846" y="206081"/>
                  </a:cubicBezTo>
                  <a:lnTo>
                    <a:pt x="57846" y="206081"/>
                  </a:lnTo>
                  <a:cubicBezTo>
                    <a:pt x="51059" y="207635"/>
                    <a:pt x="44131" y="208418"/>
                    <a:pt x="37194" y="208418"/>
                  </a:cubicBezTo>
                  <a:cubicBezTo>
                    <a:pt x="34489" y="208418"/>
                    <a:pt x="31782" y="208299"/>
                    <a:pt x="29082" y="208060"/>
                  </a:cubicBezTo>
                  <a:cubicBezTo>
                    <a:pt x="26600" y="207829"/>
                    <a:pt x="24117" y="207514"/>
                    <a:pt x="21651" y="207084"/>
                  </a:cubicBezTo>
                  <a:cubicBezTo>
                    <a:pt x="20492" y="206885"/>
                    <a:pt x="19350" y="206670"/>
                    <a:pt x="18208" y="206422"/>
                  </a:cubicBezTo>
                  <a:cubicBezTo>
                    <a:pt x="17695" y="206322"/>
                    <a:pt x="17198" y="206223"/>
                    <a:pt x="16685" y="206091"/>
                  </a:cubicBezTo>
                  <a:cubicBezTo>
                    <a:pt x="15725" y="205842"/>
                    <a:pt x="15063" y="205511"/>
                    <a:pt x="15212" y="204353"/>
                  </a:cubicBezTo>
                  <a:cubicBezTo>
                    <a:pt x="15344" y="203260"/>
                    <a:pt x="15808" y="202151"/>
                    <a:pt x="16089" y="201092"/>
                  </a:cubicBezTo>
                  <a:cubicBezTo>
                    <a:pt x="16437" y="199817"/>
                    <a:pt x="16768" y="198543"/>
                    <a:pt x="17066" y="197252"/>
                  </a:cubicBezTo>
                  <a:cubicBezTo>
                    <a:pt x="17612" y="195001"/>
                    <a:pt x="18009" y="192700"/>
                    <a:pt x="18291" y="190399"/>
                  </a:cubicBezTo>
                  <a:cubicBezTo>
                    <a:pt x="18804" y="185847"/>
                    <a:pt x="18555" y="181279"/>
                    <a:pt x="17182" y="176876"/>
                  </a:cubicBezTo>
                  <a:cubicBezTo>
                    <a:pt x="15940" y="172904"/>
                    <a:pt x="14020" y="169179"/>
                    <a:pt x="12365" y="165356"/>
                  </a:cubicBezTo>
                  <a:cubicBezTo>
                    <a:pt x="10644" y="161367"/>
                    <a:pt x="9220" y="157196"/>
                    <a:pt x="9237" y="152793"/>
                  </a:cubicBezTo>
                  <a:cubicBezTo>
                    <a:pt x="9270" y="148257"/>
                    <a:pt x="10693" y="143871"/>
                    <a:pt x="12679" y="139832"/>
                  </a:cubicBezTo>
                  <a:cubicBezTo>
                    <a:pt x="16553" y="132003"/>
                    <a:pt x="22578" y="125548"/>
                    <a:pt x="27195" y="118166"/>
                  </a:cubicBezTo>
                  <a:cubicBezTo>
                    <a:pt x="29364" y="114690"/>
                    <a:pt x="31234" y="110982"/>
                    <a:pt x="32293" y="107010"/>
                  </a:cubicBezTo>
                  <a:cubicBezTo>
                    <a:pt x="33320" y="103037"/>
                    <a:pt x="33485" y="98899"/>
                    <a:pt x="32773" y="94844"/>
                  </a:cubicBezTo>
                  <a:cubicBezTo>
                    <a:pt x="29728" y="77166"/>
                    <a:pt x="14417" y="65596"/>
                    <a:pt x="6439" y="50352"/>
                  </a:cubicBezTo>
                  <a:cubicBezTo>
                    <a:pt x="2136" y="42109"/>
                    <a:pt x="497" y="32757"/>
                    <a:pt x="2252" y="23587"/>
                  </a:cubicBezTo>
                  <a:cubicBezTo>
                    <a:pt x="3692" y="15907"/>
                    <a:pt x="7598" y="7581"/>
                    <a:pt x="14930" y="3939"/>
                  </a:cubicBezTo>
                  <a:cubicBezTo>
                    <a:pt x="16157" y="3314"/>
                    <a:pt x="17470" y="2881"/>
                    <a:pt x="18820" y="2640"/>
                  </a:cubicBezTo>
                  <a:lnTo>
                    <a:pt x="18820" y="2640"/>
                  </a:lnTo>
                  <a:lnTo>
                    <a:pt x="18936" y="2996"/>
                  </a:lnTo>
                  <a:cubicBezTo>
                    <a:pt x="18969" y="3128"/>
                    <a:pt x="19085" y="3228"/>
                    <a:pt x="19234" y="3228"/>
                  </a:cubicBezTo>
                  <a:cubicBezTo>
                    <a:pt x="19907" y="3231"/>
                    <a:pt x="20579" y="3233"/>
                    <a:pt x="21252" y="3233"/>
                  </a:cubicBezTo>
                  <a:cubicBezTo>
                    <a:pt x="36085" y="3233"/>
                    <a:pt x="50901" y="2365"/>
                    <a:pt x="65642" y="658"/>
                  </a:cubicBezTo>
                  <a:close/>
                  <a:moveTo>
                    <a:pt x="65894" y="0"/>
                  </a:moveTo>
                  <a:cubicBezTo>
                    <a:pt x="51081" y="1741"/>
                    <a:pt x="36192" y="2604"/>
                    <a:pt x="21285" y="2604"/>
                  </a:cubicBezTo>
                  <a:cubicBezTo>
                    <a:pt x="20675" y="2604"/>
                    <a:pt x="20066" y="2603"/>
                    <a:pt x="19457" y="2600"/>
                  </a:cubicBezTo>
                  <a:lnTo>
                    <a:pt x="19457" y="2600"/>
                  </a:lnTo>
                  <a:lnTo>
                    <a:pt x="19438" y="2544"/>
                  </a:lnTo>
                  <a:lnTo>
                    <a:pt x="19438" y="2544"/>
                  </a:lnTo>
                  <a:cubicBezTo>
                    <a:pt x="19744" y="2503"/>
                    <a:pt x="20051" y="2471"/>
                    <a:pt x="20360" y="2450"/>
                  </a:cubicBezTo>
                  <a:cubicBezTo>
                    <a:pt x="20751" y="2417"/>
                    <a:pt x="20757" y="1820"/>
                    <a:pt x="20375" y="1820"/>
                  </a:cubicBezTo>
                  <a:cubicBezTo>
                    <a:pt x="20370" y="1820"/>
                    <a:pt x="20365" y="1821"/>
                    <a:pt x="20360" y="1821"/>
                  </a:cubicBezTo>
                  <a:cubicBezTo>
                    <a:pt x="19982" y="1849"/>
                    <a:pt x="19610" y="1890"/>
                    <a:pt x="19242" y="1945"/>
                  </a:cubicBezTo>
                  <a:lnTo>
                    <a:pt x="19242" y="1945"/>
                  </a:lnTo>
                  <a:lnTo>
                    <a:pt x="18953" y="1059"/>
                  </a:lnTo>
                  <a:cubicBezTo>
                    <a:pt x="18901" y="917"/>
                    <a:pt x="18778" y="855"/>
                    <a:pt x="18655" y="855"/>
                  </a:cubicBezTo>
                  <a:cubicBezTo>
                    <a:pt x="18465" y="855"/>
                    <a:pt x="18276" y="1003"/>
                    <a:pt x="18357" y="1225"/>
                  </a:cubicBezTo>
                  <a:lnTo>
                    <a:pt x="18627" y="2051"/>
                  </a:lnTo>
                  <a:lnTo>
                    <a:pt x="18627" y="2051"/>
                  </a:lnTo>
                  <a:cubicBezTo>
                    <a:pt x="11890" y="3350"/>
                    <a:pt x="6890" y="9118"/>
                    <a:pt x="4172" y="15211"/>
                  </a:cubicBezTo>
                  <a:cubicBezTo>
                    <a:pt x="514" y="23388"/>
                    <a:pt x="1" y="32988"/>
                    <a:pt x="2301" y="41596"/>
                  </a:cubicBezTo>
                  <a:cubicBezTo>
                    <a:pt x="7052" y="59389"/>
                    <a:pt x="23422" y="70744"/>
                    <a:pt x="30059" y="87610"/>
                  </a:cubicBezTo>
                  <a:cubicBezTo>
                    <a:pt x="31714" y="91815"/>
                    <a:pt x="32724" y="96284"/>
                    <a:pt x="32575" y="100802"/>
                  </a:cubicBezTo>
                  <a:cubicBezTo>
                    <a:pt x="32442" y="105437"/>
                    <a:pt x="30986" y="109890"/>
                    <a:pt x="28867" y="113978"/>
                  </a:cubicBezTo>
                  <a:cubicBezTo>
                    <a:pt x="24779" y="121890"/>
                    <a:pt x="18555" y="128411"/>
                    <a:pt x="14037" y="136042"/>
                  </a:cubicBezTo>
                  <a:cubicBezTo>
                    <a:pt x="11736" y="139915"/>
                    <a:pt x="9816" y="144103"/>
                    <a:pt x="9005" y="148555"/>
                  </a:cubicBezTo>
                  <a:cubicBezTo>
                    <a:pt x="8260" y="152727"/>
                    <a:pt x="8674" y="156865"/>
                    <a:pt x="9965" y="160870"/>
                  </a:cubicBezTo>
                  <a:cubicBezTo>
                    <a:pt x="11306" y="164992"/>
                    <a:pt x="13325" y="168832"/>
                    <a:pt x="14997" y="172804"/>
                  </a:cubicBezTo>
                  <a:cubicBezTo>
                    <a:pt x="16884" y="177273"/>
                    <a:pt x="18009" y="181825"/>
                    <a:pt x="17910" y="186708"/>
                  </a:cubicBezTo>
                  <a:cubicBezTo>
                    <a:pt x="17811" y="191806"/>
                    <a:pt x="16652" y="196805"/>
                    <a:pt x="15295" y="201704"/>
                  </a:cubicBezTo>
                  <a:cubicBezTo>
                    <a:pt x="14914" y="203062"/>
                    <a:pt x="13755" y="205379"/>
                    <a:pt x="15444" y="206322"/>
                  </a:cubicBezTo>
                  <a:cubicBezTo>
                    <a:pt x="16255" y="206786"/>
                    <a:pt x="17347" y="206885"/>
                    <a:pt x="18241" y="207067"/>
                  </a:cubicBezTo>
                  <a:cubicBezTo>
                    <a:pt x="19499" y="207332"/>
                    <a:pt x="20773" y="207580"/>
                    <a:pt x="22048" y="207795"/>
                  </a:cubicBezTo>
                  <a:cubicBezTo>
                    <a:pt x="27080" y="208627"/>
                    <a:pt x="32157" y="209041"/>
                    <a:pt x="37234" y="209041"/>
                  </a:cubicBezTo>
                  <a:cubicBezTo>
                    <a:pt x="41860" y="209041"/>
                    <a:pt x="46487" y="208697"/>
                    <a:pt x="51080" y="208011"/>
                  </a:cubicBezTo>
                  <a:cubicBezTo>
                    <a:pt x="53513" y="207647"/>
                    <a:pt x="55930" y="207183"/>
                    <a:pt x="58330" y="206620"/>
                  </a:cubicBezTo>
                  <a:cubicBezTo>
                    <a:pt x="58479" y="206571"/>
                    <a:pt x="58578" y="206405"/>
                    <a:pt x="58528" y="206240"/>
                  </a:cubicBezTo>
                  <a:cubicBezTo>
                    <a:pt x="56443" y="198808"/>
                    <a:pt x="59306" y="191194"/>
                    <a:pt x="62981" y="184771"/>
                  </a:cubicBezTo>
                  <a:cubicBezTo>
                    <a:pt x="66606" y="178382"/>
                    <a:pt x="70992" y="172473"/>
                    <a:pt x="73475" y="165505"/>
                  </a:cubicBezTo>
                  <a:cubicBezTo>
                    <a:pt x="78424" y="151717"/>
                    <a:pt x="77066" y="136489"/>
                    <a:pt x="72995" y="122684"/>
                  </a:cubicBezTo>
                  <a:cubicBezTo>
                    <a:pt x="70826" y="115368"/>
                    <a:pt x="67930" y="108301"/>
                    <a:pt x="64802" y="101349"/>
                  </a:cubicBezTo>
                  <a:cubicBezTo>
                    <a:pt x="61624" y="94264"/>
                    <a:pt x="57966" y="87346"/>
                    <a:pt x="55251" y="80046"/>
                  </a:cubicBezTo>
                  <a:cubicBezTo>
                    <a:pt x="52752" y="73293"/>
                    <a:pt x="51494" y="66308"/>
                    <a:pt x="52338" y="59108"/>
                  </a:cubicBezTo>
                  <a:cubicBezTo>
                    <a:pt x="53083" y="52702"/>
                    <a:pt x="55168" y="46528"/>
                    <a:pt x="57419" y="40520"/>
                  </a:cubicBezTo>
                  <a:cubicBezTo>
                    <a:pt x="61739" y="29016"/>
                    <a:pt x="67483" y="17181"/>
                    <a:pt x="66722" y="4585"/>
                  </a:cubicBezTo>
                  <a:cubicBezTo>
                    <a:pt x="66639" y="3112"/>
                    <a:pt x="66457" y="1672"/>
                    <a:pt x="66192" y="232"/>
                  </a:cubicBezTo>
                  <a:cubicBezTo>
                    <a:pt x="66159" y="99"/>
                    <a:pt x="66026" y="0"/>
                    <a:pt x="658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0" name="Google Shape;2370;p26"/>
          <p:cNvGrpSpPr/>
          <p:nvPr/>
        </p:nvGrpSpPr>
        <p:grpSpPr>
          <a:xfrm rot="-2252416">
            <a:off x="7732549" y="3695983"/>
            <a:ext cx="2706473" cy="2363245"/>
            <a:chOff x="879525" y="238350"/>
            <a:chExt cx="5929900" cy="5134125"/>
          </a:xfrm>
        </p:grpSpPr>
        <p:sp>
          <p:nvSpPr>
            <p:cNvPr id="2371" name="Google Shape;2371;p26"/>
            <p:cNvSpPr/>
            <p:nvPr/>
          </p:nvSpPr>
          <p:spPr>
            <a:xfrm>
              <a:off x="879525" y="350950"/>
              <a:ext cx="5929900" cy="4895750"/>
            </a:xfrm>
            <a:custGeom>
              <a:rect b="b" l="l" r="r" t="t"/>
              <a:pathLst>
                <a:path extrusionOk="0" h="195830" w="237196">
                  <a:moveTo>
                    <a:pt x="182493" y="0"/>
                  </a:moveTo>
                  <a:cubicBezTo>
                    <a:pt x="160794" y="0"/>
                    <a:pt x="136857" y="13684"/>
                    <a:pt x="125770" y="46667"/>
                  </a:cubicBezTo>
                  <a:cubicBezTo>
                    <a:pt x="112501" y="86475"/>
                    <a:pt x="99703" y="101135"/>
                    <a:pt x="82683" y="101135"/>
                  </a:cubicBezTo>
                  <a:cubicBezTo>
                    <a:pt x="77764" y="101135"/>
                    <a:pt x="72494" y="99911"/>
                    <a:pt x="66757" y="97716"/>
                  </a:cubicBezTo>
                  <a:cubicBezTo>
                    <a:pt x="59909" y="95081"/>
                    <a:pt x="53433" y="93896"/>
                    <a:pt x="47460" y="93896"/>
                  </a:cubicBezTo>
                  <a:cubicBezTo>
                    <a:pt x="17332" y="93896"/>
                    <a:pt x="1" y="124030"/>
                    <a:pt x="12313" y="150071"/>
                  </a:cubicBezTo>
                  <a:cubicBezTo>
                    <a:pt x="19223" y="164795"/>
                    <a:pt x="29540" y="168076"/>
                    <a:pt x="41648" y="168076"/>
                  </a:cubicBezTo>
                  <a:cubicBezTo>
                    <a:pt x="51382" y="168076"/>
                    <a:pt x="62272" y="165955"/>
                    <a:pt x="73479" y="165955"/>
                  </a:cubicBezTo>
                  <a:cubicBezTo>
                    <a:pt x="86528" y="165955"/>
                    <a:pt x="100005" y="168830"/>
                    <a:pt x="112584" y="181275"/>
                  </a:cubicBezTo>
                  <a:cubicBezTo>
                    <a:pt x="123109" y="191650"/>
                    <a:pt x="135906" y="195830"/>
                    <a:pt x="148277" y="195830"/>
                  </a:cubicBezTo>
                  <a:cubicBezTo>
                    <a:pt x="168129" y="195830"/>
                    <a:pt x="186885" y="185066"/>
                    <a:pt x="193400" y="171875"/>
                  </a:cubicBezTo>
                  <a:cubicBezTo>
                    <a:pt x="213115" y="132315"/>
                    <a:pt x="187003" y="136231"/>
                    <a:pt x="220818" y="61420"/>
                  </a:cubicBezTo>
                  <a:cubicBezTo>
                    <a:pt x="237196" y="25134"/>
                    <a:pt x="211900" y="0"/>
                    <a:pt x="1824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26"/>
            <p:cNvSpPr/>
            <p:nvPr/>
          </p:nvSpPr>
          <p:spPr>
            <a:xfrm>
              <a:off x="945800" y="238350"/>
              <a:ext cx="5695725" cy="5134125"/>
            </a:xfrm>
            <a:custGeom>
              <a:rect b="b" l="l" r="r" t="t"/>
              <a:pathLst>
                <a:path extrusionOk="0" h="205365" w="227829">
                  <a:moveTo>
                    <a:pt x="206027" y="18003"/>
                  </a:moveTo>
                  <a:lnTo>
                    <a:pt x="206027" y="18003"/>
                  </a:lnTo>
                  <a:cubicBezTo>
                    <a:pt x="208273" y="19839"/>
                    <a:pt x="210274" y="21959"/>
                    <a:pt x="212031" y="24275"/>
                  </a:cubicBezTo>
                  <a:lnTo>
                    <a:pt x="210464" y="22056"/>
                  </a:lnTo>
                  <a:lnTo>
                    <a:pt x="208506" y="20097"/>
                  </a:lnTo>
                  <a:cubicBezTo>
                    <a:pt x="207853" y="19445"/>
                    <a:pt x="207070" y="18922"/>
                    <a:pt x="206417" y="18270"/>
                  </a:cubicBezTo>
                  <a:cubicBezTo>
                    <a:pt x="206283" y="18181"/>
                    <a:pt x="206154" y="18092"/>
                    <a:pt x="206027" y="18003"/>
                  </a:cubicBezTo>
                  <a:close/>
                  <a:moveTo>
                    <a:pt x="180437" y="1544"/>
                  </a:moveTo>
                  <a:cubicBezTo>
                    <a:pt x="180872" y="1544"/>
                    <a:pt x="181307" y="1548"/>
                    <a:pt x="181741" y="1558"/>
                  </a:cubicBezTo>
                  <a:cubicBezTo>
                    <a:pt x="188008" y="1819"/>
                    <a:pt x="194144" y="3255"/>
                    <a:pt x="199889" y="5605"/>
                  </a:cubicBezTo>
                  <a:cubicBezTo>
                    <a:pt x="205633" y="8086"/>
                    <a:pt x="210856" y="11611"/>
                    <a:pt x="215164" y="16181"/>
                  </a:cubicBezTo>
                  <a:cubicBezTo>
                    <a:pt x="219473" y="20881"/>
                    <a:pt x="222606" y="26495"/>
                    <a:pt x="224304" y="32501"/>
                  </a:cubicBezTo>
                  <a:cubicBezTo>
                    <a:pt x="224695" y="33806"/>
                    <a:pt x="224956" y="34981"/>
                    <a:pt x="225087" y="36287"/>
                  </a:cubicBezTo>
                  <a:cubicBezTo>
                    <a:pt x="225146" y="36584"/>
                    <a:pt x="225199" y="36875"/>
                    <a:pt x="225247" y="37162"/>
                  </a:cubicBezTo>
                  <a:lnTo>
                    <a:pt x="225247" y="37162"/>
                  </a:lnTo>
                  <a:cubicBezTo>
                    <a:pt x="225195" y="36909"/>
                    <a:pt x="225141" y="36660"/>
                    <a:pt x="225087" y="36417"/>
                  </a:cubicBezTo>
                  <a:cubicBezTo>
                    <a:pt x="224956" y="35112"/>
                    <a:pt x="224695" y="33806"/>
                    <a:pt x="224304" y="32631"/>
                  </a:cubicBezTo>
                  <a:cubicBezTo>
                    <a:pt x="222606" y="26495"/>
                    <a:pt x="219342" y="20881"/>
                    <a:pt x="214903" y="16181"/>
                  </a:cubicBezTo>
                  <a:cubicBezTo>
                    <a:pt x="210595" y="11611"/>
                    <a:pt x="205242" y="8086"/>
                    <a:pt x="199366" y="5736"/>
                  </a:cubicBezTo>
                  <a:cubicBezTo>
                    <a:pt x="193028" y="3172"/>
                    <a:pt x="186263" y="1890"/>
                    <a:pt x="179494" y="1890"/>
                  </a:cubicBezTo>
                  <a:cubicBezTo>
                    <a:pt x="173853" y="1890"/>
                    <a:pt x="168210" y="2780"/>
                    <a:pt x="162810" y="4561"/>
                  </a:cubicBezTo>
                  <a:cubicBezTo>
                    <a:pt x="156934" y="6388"/>
                    <a:pt x="151320" y="9261"/>
                    <a:pt x="146228" y="12786"/>
                  </a:cubicBezTo>
                  <a:cubicBezTo>
                    <a:pt x="141398" y="16442"/>
                    <a:pt x="136959" y="20750"/>
                    <a:pt x="133172" y="25581"/>
                  </a:cubicBezTo>
                  <a:cubicBezTo>
                    <a:pt x="131644" y="27547"/>
                    <a:pt x="130115" y="29604"/>
                    <a:pt x="128739" y="31752"/>
                  </a:cubicBezTo>
                  <a:lnTo>
                    <a:pt x="128739" y="31752"/>
                  </a:lnTo>
                  <a:lnTo>
                    <a:pt x="129386" y="30673"/>
                  </a:lnTo>
                  <a:cubicBezTo>
                    <a:pt x="129778" y="30020"/>
                    <a:pt x="130300" y="29367"/>
                    <a:pt x="130692" y="28714"/>
                  </a:cubicBezTo>
                  <a:lnTo>
                    <a:pt x="133433" y="25059"/>
                  </a:lnTo>
                  <a:cubicBezTo>
                    <a:pt x="137350" y="20228"/>
                    <a:pt x="141789" y="15919"/>
                    <a:pt x="146751" y="12264"/>
                  </a:cubicBezTo>
                  <a:cubicBezTo>
                    <a:pt x="151842" y="8739"/>
                    <a:pt x="157457" y="5997"/>
                    <a:pt x="163462" y="4169"/>
                  </a:cubicBezTo>
                  <a:cubicBezTo>
                    <a:pt x="168922" y="2349"/>
                    <a:pt x="174720" y="1544"/>
                    <a:pt x="180437" y="1544"/>
                  </a:cubicBezTo>
                  <a:close/>
                  <a:moveTo>
                    <a:pt x="225608" y="40063"/>
                  </a:moveTo>
                  <a:cubicBezTo>
                    <a:pt x="225608" y="40067"/>
                    <a:pt x="225609" y="40070"/>
                    <a:pt x="225609" y="40073"/>
                  </a:cubicBezTo>
                  <a:lnTo>
                    <a:pt x="225740" y="43859"/>
                  </a:lnTo>
                  <a:lnTo>
                    <a:pt x="225735" y="43990"/>
                  </a:lnTo>
                  <a:lnTo>
                    <a:pt x="225609" y="40204"/>
                  </a:lnTo>
                  <a:cubicBezTo>
                    <a:pt x="225609" y="40157"/>
                    <a:pt x="225609" y="40110"/>
                    <a:pt x="225608" y="40063"/>
                  </a:cubicBezTo>
                  <a:close/>
                  <a:moveTo>
                    <a:pt x="127845" y="33228"/>
                  </a:moveTo>
                  <a:cubicBezTo>
                    <a:pt x="127202" y="34465"/>
                    <a:pt x="126349" y="35702"/>
                    <a:pt x="125730" y="36940"/>
                  </a:cubicBezTo>
                  <a:lnTo>
                    <a:pt x="123772" y="40987"/>
                  </a:lnTo>
                  <a:lnTo>
                    <a:pt x="122728" y="43076"/>
                  </a:lnTo>
                  <a:lnTo>
                    <a:pt x="121944" y="45165"/>
                  </a:lnTo>
                  <a:lnTo>
                    <a:pt x="120671" y="48298"/>
                  </a:lnTo>
                  <a:lnTo>
                    <a:pt x="121944" y="44904"/>
                  </a:lnTo>
                  <a:cubicBezTo>
                    <a:pt x="122205" y="44121"/>
                    <a:pt x="122466" y="43468"/>
                    <a:pt x="122858" y="42684"/>
                  </a:cubicBezTo>
                  <a:lnTo>
                    <a:pt x="123772" y="40726"/>
                  </a:lnTo>
                  <a:lnTo>
                    <a:pt x="125861" y="36548"/>
                  </a:lnTo>
                  <a:cubicBezTo>
                    <a:pt x="126414" y="35441"/>
                    <a:pt x="127155" y="34334"/>
                    <a:pt x="127845" y="33228"/>
                  </a:cubicBezTo>
                  <a:close/>
                  <a:moveTo>
                    <a:pt x="225723" y="44365"/>
                  </a:moveTo>
                  <a:lnTo>
                    <a:pt x="225609" y="47776"/>
                  </a:lnTo>
                  <a:cubicBezTo>
                    <a:pt x="225479" y="48951"/>
                    <a:pt x="225348" y="50257"/>
                    <a:pt x="225087" y="51432"/>
                  </a:cubicBezTo>
                  <a:cubicBezTo>
                    <a:pt x="224826" y="52738"/>
                    <a:pt x="224695" y="54043"/>
                    <a:pt x="224304" y="55218"/>
                  </a:cubicBezTo>
                  <a:cubicBezTo>
                    <a:pt x="224565" y="54043"/>
                    <a:pt x="224826" y="52868"/>
                    <a:pt x="224956" y="51562"/>
                  </a:cubicBezTo>
                  <a:lnTo>
                    <a:pt x="225348" y="49735"/>
                  </a:lnTo>
                  <a:cubicBezTo>
                    <a:pt x="225479" y="49082"/>
                    <a:pt x="225479" y="48429"/>
                    <a:pt x="225479" y="47907"/>
                  </a:cubicBezTo>
                  <a:lnTo>
                    <a:pt x="225723" y="44365"/>
                  </a:lnTo>
                  <a:close/>
                  <a:moveTo>
                    <a:pt x="118815" y="53361"/>
                  </a:moveTo>
                  <a:lnTo>
                    <a:pt x="118815" y="53361"/>
                  </a:lnTo>
                  <a:cubicBezTo>
                    <a:pt x="118357" y="54687"/>
                    <a:pt x="117899" y="55997"/>
                    <a:pt x="117375" y="57307"/>
                  </a:cubicBezTo>
                  <a:lnTo>
                    <a:pt x="118815" y="53361"/>
                  </a:lnTo>
                  <a:close/>
                  <a:moveTo>
                    <a:pt x="178999" y="7417"/>
                  </a:moveTo>
                  <a:cubicBezTo>
                    <a:pt x="181891" y="7417"/>
                    <a:pt x="184798" y="7683"/>
                    <a:pt x="187616" y="8216"/>
                  </a:cubicBezTo>
                  <a:cubicBezTo>
                    <a:pt x="194405" y="9261"/>
                    <a:pt x="200803" y="11872"/>
                    <a:pt x="206286" y="16050"/>
                  </a:cubicBezTo>
                  <a:cubicBezTo>
                    <a:pt x="211509" y="19967"/>
                    <a:pt x="215556" y="25320"/>
                    <a:pt x="217906" y="31456"/>
                  </a:cubicBezTo>
                  <a:cubicBezTo>
                    <a:pt x="218522" y="33158"/>
                    <a:pt x="218997" y="34900"/>
                    <a:pt x="219339" y="36666"/>
                  </a:cubicBezTo>
                  <a:lnTo>
                    <a:pt x="219339" y="36666"/>
                  </a:lnTo>
                  <a:cubicBezTo>
                    <a:pt x="218667" y="33287"/>
                    <a:pt x="217483" y="30031"/>
                    <a:pt x="215817" y="27017"/>
                  </a:cubicBezTo>
                  <a:cubicBezTo>
                    <a:pt x="212945" y="22056"/>
                    <a:pt x="208897" y="17747"/>
                    <a:pt x="204067" y="14744"/>
                  </a:cubicBezTo>
                  <a:cubicBezTo>
                    <a:pt x="196724" y="10010"/>
                    <a:pt x="188167" y="7564"/>
                    <a:pt x="179558" y="7564"/>
                  </a:cubicBezTo>
                  <a:cubicBezTo>
                    <a:pt x="176532" y="7564"/>
                    <a:pt x="173500" y="7866"/>
                    <a:pt x="170513" y="8477"/>
                  </a:cubicBezTo>
                  <a:cubicBezTo>
                    <a:pt x="164637" y="9522"/>
                    <a:pt x="159023" y="11741"/>
                    <a:pt x="153931" y="14744"/>
                  </a:cubicBezTo>
                  <a:cubicBezTo>
                    <a:pt x="148840" y="17747"/>
                    <a:pt x="144270" y="21664"/>
                    <a:pt x="140484" y="26234"/>
                  </a:cubicBezTo>
                  <a:lnTo>
                    <a:pt x="139048" y="27800"/>
                  </a:lnTo>
                  <a:cubicBezTo>
                    <a:pt x="138525" y="28323"/>
                    <a:pt x="138003" y="28975"/>
                    <a:pt x="137611" y="29628"/>
                  </a:cubicBezTo>
                  <a:lnTo>
                    <a:pt x="135000" y="33284"/>
                  </a:lnTo>
                  <a:cubicBezTo>
                    <a:pt x="134086" y="34459"/>
                    <a:pt x="133433" y="35765"/>
                    <a:pt x="132650" y="37070"/>
                  </a:cubicBezTo>
                  <a:lnTo>
                    <a:pt x="131475" y="39029"/>
                  </a:lnTo>
                  <a:cubicBezTo>
                    <a:pt x="131083" y="39681"/>
                    <a:pt x="130822" y="40334"/>
                    <a:pt x="130431" y="41118"/>
                  </a:cubicBezTo>
                  <a:lnTo>
                    <a:pt x="128603" y="45165"/>
                  </a:lnTo>
                  <a:cubicBezTo>
                    <a:pt x="127950" y="46471"/>
                    <a:pt x="127428" y="47907"/>
                    <a:pt x="126905" y="49343"/>
                  </a:cubicBezTo>
                  <a:cubicBezTo>
                    <a:pt x="125861" y="52085"/>
                    <a:pt x="124816" y="55088"/>
                    <a:pt x="123772" y="58091"/>
                  </a:cubicBezTo>
                  <a:cubicBezTo>
                    <a:pt x="121552" y="63966"/>
                    <a:pt x="119333" y="69841"/>
                    <a:pt x="116722" y="75455"/>
                  </a:cubicBezTo>
                  <a:cubicBezTo>
                    <a:pt x="114111" y="81200"/>
                    <a:pt x="110977" y="86814"/>
                    <a:pt x="107321" y="92036"/>
                  </a:cubicBezTo>
                  <a:cubicBezTo>
                    <a:pt x="113327" y="82897"/>
                    <a:pt x="118288" y="73105"/>
                    <a:pt x="121814" y="62791"/>
                  </a:cubicBezTo>
                  <a:cubicBezTo>
                    <a:pt x="123903" y="57699"/>
                    <a:pt x="125469" y="52215"/>
                    <a:pt x="127428" y="47385"/>
                  </a:cubicBezTo>
                  <a:lnTo>
                    <a:pt x="128211" y="45426"/>
                  </a:lnTo>
                  <a:cubicBezTo>
                    <a:pt x="128472" y="44773"/>
                    <a:pt x="128733" y="44251"/>
                    <a:pt x="128994" y="43598"/>
                  </a:cubicBezTo>
                  <a:lnTo>
                    <a:pt x="130692" y="39943"/>
                  </a:lnTo>
                  <a:cubicBezTo>
                    <a:pt x="131345" y="38768"/>
                    <a:pt x="131997" y="37592"/>
                    <a:pt x="132650" y="36417"/>
                  </a:cubicBezTo>
                  <a:cubicBezTo>
                    <a:pt x="133303" y="35242"/>
                    <a:pt x="133956" y="34067"/>
                    <a:pt x="134739" y="33023"/>
                  </a:cubicBezTo>
                  <a:cubicBezTo>
                    <a:pt x="136175" y="30803"/>
                    <a:pt x="137873" y="28584"/>
                    <a:pt x="139570" y="26625"/>
                  </a:cubicBezTo>
                  <a:cubicBezTo>
                    <a:pt x="140484" y="25711"/>
                    <a:pt x="141267" y="24536"/>
                    <a:pt x="142312" y="23622"/>
                  </a:cubicBezTo>
                  <a:lnTo>
                    <a:pt x="145053" y="21011"/>
                  </a:lnTo>
                  <a:cubicBezTo>
                    <a:pt x="148970" y="17486"/>
                    <a:pt x="153409" y="14483"/>
                    <a:pt x="158109" y="12264"/>
                  </a:cubicBezTo>
                  <a:cubicBezTo>
                    <a:pt x="162810" y="10044"/>
                    <a:pt x="167771" y="8608"/>
                    <a:pt x="172863" y="7825"/>
                  </a:cubicBezTo>
                  <a:cubicBezTo>
                    <a:pt x="174876" y="7553"/>
                    <a:pt x="176934" y="7417"/>
                    <a:pt x="178999" y="7417"/>
                  </a:cubicBezTo>
                  <a:close/>
                  <a:moveTo>
                    <a:pt x="23240" y="110054"/>
                  </a:moveTo>
                  <a:lnTo>
                    <a:pt x="23240" y="110054"/>
                  </a:lnTo>
                  <a:cubicBezTo>
                    <a:pt x="23203" y="110129"/>
                    <a:pt x="23176" y="110194"/>
                    <a:pt x="23170" y="110238"/>
                  </a:cubicBezTo>
                  <a:lnTo>
                    <a:pt x="23170" y="110238"/>
                  </a:lnTo>
                  <a:cubicBezTo>
                    <a:pt x="23161" y="110214"/>
                    <a:pt x="23191" y="110152"/>
                    <a:pt x="23240" y="110054"/>
                  </a:cubicBezTo>
                  <a:close/>
                  <a:moveTo>
                    <a:pt x="179863" y="1"/>
                  </a:moveTo>
                  <a:cubicBezTo>
                    <a:pt x="174698" y="1"/>
                    <a:pt x="169541" y="694"/>
                    <a:pt x="164507" y="2080"/>
                  </a:cubicBezTo>
                  <a:cubicBezTo>
                    <a:pt x="155629" y="4561"/>
                    <a:pt x="147403" y="9000"/>
                    <a:pt x="140484" y="15136"/>
                  </a:cubicBezTo>
                  <a:cubicBezTo>
                    <a:pt x="133825" y="21272"/>
                    <a:pt x="128342" y="28453"/>
                    <a:pt x="124164" y="36548"/>
                  </a:cubicBezTo>
                  <a:cubicBezTo>
                    <a:pt x="123250" y="38506"/>
                    <a:pt x="122205" y="40595"/>
                    <a:pt x="121291" y="42554"/>
                  </a:cubicBezTo>
                  <a:lnTo>
                    <a:pt x="118941" y="48821"/>
                  </a:lnTo>
                  <a:cubicBezTo>
                    <a:pt x="117375" y="52738"/>
                    <a:pt x="116200" y="56524"/>
                    <a:pt x="114633" y="60441"/>
                  </a:cubicBezTo>
                  <a:cubicBezTo>
                    <a:pt x="111891" y="67752"/>
                    <a:pt x="108496" y="74933"/>
                    <a:pt x="104580" y="81853"/>
                  </a:cubicBezTo>
                  <a:cubicBezTo>
                    <a:pt x="101838" y="86553"/>
                    <a:pt x="98574" y="90861"/>
                    <a:pt x="94657" y="94517"/>
                  </a:cubicBezTo>
                  <a:cubicBezTo>
                    <a:pt x="91132" y="97781"/>
                    <a:pt x="86562" y="99739"/>
                    <a:pt x="81862" y="100131"/>
                  </a:cubicBezTo>
                  <a:cubicBezTo>
                    <a:pt x="81332" y="100158"/>
                    <a:pt x="80803" y="100171"/>
                    <a:pt x="80275" y="100171"/>
                  </a:cubicBezTo>
                  <a:cubicBezTo>
                    <a:pt x="75610" y="100171"/>
                    <a:pt x="71071" y="99149"/>
                    <a:pt x="66848" y="97389"/>
                  </a:cubicBezTo>
                  <a:lnTo>
                    <a:pt x="62409" y="95823"/>
                  </a:lnTo>
                  <a:cubicBezTo>
                    <a:pt x="60842" y="95431"/>
                    <a:pt x="59275" y="95039"/>
                    <a:pt x="57708" y="94517"/>
                  </a:cubicBezTo>
                  <a:cubicBezTo>
                    <a:pt x="54444" y="93734"/>
                    <a:pt x="51311" y="93342"/>
                    <a:pt x="48047" y="93081"/>
                  </a:cubicBezTo>
                  <a:cubicBezTo>
                    <a:pt x="46915" y="93037"/>
                    <a:pt x="45798" y="93008"/>
                    <a:pt x="44691" y="93008"/>
                  </a:cubicBezTo>
                  <a:cubicBezTo>
                    <a:pt x="42476" y="93008"/>
                    <a:pt x="40300" y="93124"/>
                    <a:pt x="38124" y="93472"/>
                  </a:cubicBezTo>
                  <a:cubicBezTo>
                    <a:pt x="34730" y="93995"/>
                    <a:pt x="31466" y="94778"/>
                    <a:pt x="28332" y="95953"/>
                  </a:cubicBezTo>
                  <a:cubicBezTo>
                    <a:pt x="25068" y="97259"/>
                    <a:pt x="22065" y="98825"/>
                    <a:pt x="19324" y="100653"/>
                  </a:cubicBezTo>
                  <a:cubicBezTo>
                    <a:pt x="16582" y="102612"/>
                    <a:pt x="13971" y="104831"/>
                    <a:pt x="11751" y="107442"/>
                  </a:cubicBezTo>
                  <a:cubicBezTo>
                    <a:pt x="7182" y="112404"/>
                    <a:pt x="3918" y="118410"/>
                    <a:pt x="2220" y="124938"/>
                  </a:cubicBezTo>
                  <a:cubicBezTo>
                    <a:pt x="392" y="131466"/>
                    <a:pt x="1" y="138255"/>
                    <a:pt x="1176" y="144783"/>
                  </a:cubicBezTo>
                  <a:cubicBezTo>
                    <a:pt x="1959" y="149353"/>
                    <a:pt x="3395" y="153792"/>
                    <a:pt x="5484" y="157839"/>
                  </a:cubicBezTo>
                  <a:cubicBezTo>
                    <a:pt x="7573" y="162147"/>
                    <a:pt x="10446" y="166064"/>
                    <a:pt x="13971" y="169328"/>
                  </a:cubicBezTo>
                  <a:cubicBezTo>
                    <a:pt x="17626" y="172723"/>
                    <a:pt x="22065" y="175073"/>
                    <a:pt x="27027" y="176248"/>
                  </a:cubicBezTo>
                  <a:cubicBezTo>
                    <a:pt x="31017" y="177187"/>
                    <a:pt x="35219" y="177704"/>
                    <a:pt x="39347" y="177704"/>
                  </a:cubicBezTo>
                  <a:cubicBezTo>
                    <a:pt x="39811" y="177704"/>
                    <a:pt x="40274" y="177697"/>
                    <a:pt x="40736" y="177684"/>
                  </a:cubicBezTo>
                  <a:cubicBezTo>
                    <a:pt x="49614" y="177423"/>
                    <a:pt x="57839" y="176117"/>
                    <a:pt x="65673" y="175726"/>
                  </a:cubicBezTo>
                  <a:cubicBezTo>
                    <a:pt x="67169" y="175626"/>
                    <a:pt x="68665" y="175583"/>
                    <a:pt x="70161" y="175583"/>
                  </a:cubicBezTo>
                  <a:cubicBezTo>
                    <a:pt x="72582" y="175583"/>
                    <a:pt x="75002" y="175695"/>
                    <a:pt x="77423" y="175856"/>
                  </a:cubicBezTo>
                  <a:cubicBezTo>
                    <a:pt x="81079" y="176248"/>
                    <a:pt x="84734" y="177031"/>
                    <a:pt x="88260" y="178206"/>
                  </a:cubicBezTo>
                  <a:cubicBezTo>
                    <a:pt x="95179" y="180426"/>
                    <a:pt x="101316" y="184343"/>
                    <a:pt x="106538" y="189565"/>
                  </a:cubicBezTo>
                  <a:cubicBezTo>
                    <a:pt x="112544" y="195571"/>
                    <a:pt x="119986" y="200141"/>
                    <a:pt x="128211" y="202752"/>
                  </a:cubicBezTo>
                  <a:cubicBezTo>
                    <a:pt x="133720" y="204526"/>
                    <a:pt x="139495" y="205365"/>
                    <a:pt x="145299" y="205365"/>
                  </a:cubicBezTo>
                  <a:cubicBezTo>
                    <a:pt x="147611" y="205365"/>
                    <a:pt x="149928" y="205232"/>
                    <a:pt x="152234" y="204971"/>
                  </a:cubicBezTo>
                  <a:cubicBezTo>
                    <a:pt x="159676" y="204188"/>
                    <a:pt x="166857" y="201968"/>
                    <a:pt x="173516" y="198443"/>
                  </a:cubicBezTo>
                  <a:cubicBezTo>
                    <a:pt x="178346" y="195963"/>
                    <a:pt x="182785" y="192829"/>
                    <a:pt x="186572" y="189043"/>
                  </a:cubicBezTo>
                  <a:cubicBezTo>
                    <a:pt x="189052" y="186562"/>
                    <a:pt x="191011" y="183821"/>
                    <a:pt x="192577" y="180818"/>
                  </a:cubicBezTo>
                  <a:cubicBezTo>
                    <a:pt x="192969" y="179904"/>
                    <a:pt x="193361" y="179120"/>
                    <a:pt x="193752" y="178206"/>
                  </a:cubicBezTo>
                  <a:cubicBezTo>
                    <a:pt x="193883" y="177815"/>
                    <a:pt x="193883" y="177293"/>
                    <a:pt x="194014" y="176901"/>
                  </a:cubicBezTo>
                  <a:cubicBezTo>
                    <a:pt x="193963" y="176700"/>
                    <a:pt x="193874" y="176595"/>
                    <a:pt x="193746" y="176595"/>
                  </a:cubicBezTo>
                  <a:cubicBezTo>
                    <a:pt x="193542" y="176595"/>
                    <a:pt x="193240" y="176861"/>
                    <a:pt x="192838" y="177423"/>
                  </a:cubicBezTo>
                  <a:cubicBezTo>
                    <a:pt x="189705" y="181732"/>
                    <a:pt x="186049" y="185387"/>
                    <a:pt x="181871" y="188521"/>
                  </a:cubicBezTo>
                  <a:cubicBezTo>
                    <a:pt x="173777" y="194265"/>
                    <a:pt x="164376" y="197921"/>
                    <a:pt x="154584" y="199227"/>
                  </a:cubicBezTo>
                  <a:lnTo>
                    <a:pt x="154454" y="198443"/>
                  </a:lnTo>
                  <a:cubicBezTo>
                    <a:pt x="159284" y="197660"/>
                    <a:pt x="163854" y="196354"/>
                    <a:pt x="168293" y="194396"/>
                  </a:cubicBezTo>
                  <a:cubicBezTo>
                    <a:pt x="170904" y="193221"/>
                    <a:pt x="173646" y="191785"/>
                    <a:pt x="175996" y="190087"/>
                  </a:cubicBezTo>
                  <a:cubicBezTo>
                    <a:pt x="177302" y="189174"/>
                    <a:pt x="178607" y="188260"/>
                    <a:pt x="179652" y="187085"/>
                  </a:cubicBezTo>
                  <a:cubicBezTo>
                    <a:pt x="180305" y="186432"/>
                    <a:pt x="180696" y="186040"/>
                    <a:pt x="180696" y="185779"/>
                  </a:cubicBezTo>
                  <a:cubicBezTo>
                    <a:pt x="180725" y="185581"/>
                    <a:pt x="180569" y="185518"/>
                    <a:pt x="180326" y="185518"/>
                  </a:cubicBezTo>
                  <a:cubicBezTo>
                    <a:pt x="179899" y="185518"/>
                    <a:pt x="179203" y="185713"/>
                    <a:pt x="178766" y="185713"/>
                  </a:cubicBezTo>
                  <a:cubicBezTo>
                    <a:pt x="178306" y="185713"/>
                    <a:pt x="178134" y="185496"/>
                    <a:pt x="178868" y="184604"/>
                  </a:cubicBezTo>
                  <a:lnTo>
                    <a:pt x="178868" y="184604"/>
                  </a:lnTo>
                  <a:cubicBezTo>
                    <a:pt x="170252" y="191524"/>
                    <a:pt x="159546" y="195571"/>
                    <a:pt x="148578" y="195963"/>
                  </a:cubicBezTo>
                  <a:cubicBezTo>
                    <a:pt x="147699" y="196016"/>
                    <a:pt x="146820" y="196042"/>
                    <a:pt x="145943" y="196042"/>
                  </a:cubicBezTo>
                  <a:cubicBezTo>
                    <a:pt x="136018" y="196042"/>
                    <a:pt x="126337" y="192670"/>
                    <a:pt x="118419" y="186432"/>
                  </a:cubicBezTo>
                  <a:cubicBezTo>
                    <a:pt x="117375" y="185648"/>
                    <a:pt x="116069" y="184604"/>
                    <a:pt x="114763" y="183298"/>
                  </a:cubicBezTo>
                  <a:lnTo>
                    <a:pt x="109802" y="178859"/>
                  </a:lnTo>
                  <a:cubicBezTo>
                    <a:pt x="106538" y="175987"/>
                    <a:pt x="102882" y="173637"/>
                    <a:pt x="99096" y="171678"/>
                  </a:cubicBezTo>
                  <a:cubicBezTo>
                    <a:pt x="94788" y="169459"/>
                    <a:pt x="90218" y="167892"/>
                    <a:pt x="85648" y="166978"/>
                  </a:cubicBezTo>
                  <a:cubicBezTo>
                    <a:pt x="81079" y="165934"/>
                    <a:pt x="76379" y="165542"/>
                    <a:pt x="71809" y="165542"/>
                  </a:cubicBezTo>
                  <a:cubicBezTo>
                    <a:pt x="71379" y="165536"/>
                    <a:pt x="70950" y="165533"/>
                    <a:pt x="70521" y="165533"/>
                  </a:cubicBezTo>
                  <a:cubicBezTo>
                    <a:pt x="61847" y="165533"/>
                    <a:pt x="53535" y="166748"/>
                    <a:pt x="45697" y="167370"/>
                  </a:cubicBezTo>
                  <a:cubicBezTo>
                    <a:pt x="43592" y="167504"/>
                    <a:pt x="41504" y="167594"/>
                    <a:pt x="39466" y="167594"/>
                  </a:cubicBezTo>
                  <a:cubicBezTo>
                    <a:pt x="33541" y="167594"/>
                    <a:pt x="28037" y="166826"/>
                    <a:pt x="23763" y="164106"/>
                  </a:cubicBezTo>
                  <a:cubicBezTo>
                    <a:pt x="20760" y="162147"/>
                    <a:pt x="18279" y="159536"/>
                    <a:pt x="16451" y="156533"/>
                  </a:cubicBezTo>
                  <a:cubicBezTo>
                    <a:pt x="14493" y="153400"/>
                    <a:pt x="12926" y="150005"/>
                    <a:pt x="12012" y="146350"/>
                  </a:cubicBezTo>
                  <a:cubicBezTo>
                    <a:pt x="9923" y="139169"/>
                    <a:pt x="10315" y="131466"/>
                    <a:pt x="12926" y="124546"/>
                  </a:cubicBezTo>
                  <a:cubicBezTo>
                    <a:pt x="15668" y="117626"/>
                    <a:pt x="20629" y="111751"/>
                    <a:pt x="27027" y="107965"/>
                  </a:cubicBezTo>
                  <a:cubicBezTo>
                    <a:pt x="32353" y="104812"/>
                    <a:pt x="38403" y="103199"/>
                    <a:pt x="44575" y="103199"/>
                  </a:cubicBezTo>
                  <a:cubicBezTo>
                    <a:pt x="45816" y="103199"/>
                    <a:pt x="47062" y="103264"/>
                    <a:pt x="48308" y="103395"/>
                  </a:cubicBezTo>
                  <a:cubicBezTo>
                    <a:pt x="52094" y="103656"/>
                    <a:pt x="55881" y="104440"/>
                    <a:pt x="59536" y="105615"/>
                  </a:cubicBezTo>
                  <a:lnTo>
                    <a:pt x="65412" y="107704"/>
                  </a:lnTo>
                  <a:cubicBezTo>
                    <a:pt x="67500" y="108487"/>
                    <a:pt x="69720" y="109140"/>
                    <a:pt x="71940" y="109531"/>
                  </a:cubicBezTo>
                  <a:cubicBezTo>
                    <a:pt x="74524" y="110106"/>
                    <a:pt x="77187" y="110404"/>
                    <a:pt x="79843" y="110404"/>
                  </a:cubicBezTo>
                  <a:cubicBezTo>
                    <a:pt x="82017" y="110404"/>
                    <a:pt x="84185" y="110204"/>
                    <a:pt x="86301" y="109793"/>
                  </a:cubicBezTo>
                  <a:cubicBezTo>
                    <a:pt x="88782" y="109270"/>
                    <a:pt x="91132" y="108487"/>
                    <a:pt x="93351" y="107442"/>
                  </a:cubicBezTo>
                  <a:cubicBezTo>
                    <a:pt x="95571" y="106398"/>
                    <a:pt x="97660" y="105092"/>
                    <a:pt x="99488" y="103526"/>
                  </a:cubicBezTo>
                  <a:cubicBezTo>
                    <a:pt x="103143" y="100523"/>
                    <a:pt x="106277" y="97128"/>
                    <a:pt x="108888" y="93342"/>
                  </a:cubicBezTo>
                  <a:cubicBezTo>
                    <a:pt x="111499" y="89817"/>
                    <a:pt x="113719" y="86031"/>
                    <a:pt x="115677" y="82114"/>
                  </a:cubicBezTo>
                  <a:cubicBezTo>
                    <a:pt x="119594" y="74411"/>
                    <a:pt x="122858" y="66446"/>
                    <a:pt x="125730" y="58352"/>
                  </a:cubicBezTo>
                  <a:lnTo>
                    <a:pt x="127819" y="52346"/>
                  </a:lnTo>
                  <a:lnTo>
                    <a:pt x="129908" y="46862"/>
                  </a:lnTo>
                  <a:cubicBezTo>
                    <a:pt x="131475" y="43207"/>
                    <a:pt x="133172" y="39681"/>
                    <a:pt x="135261" y="36287"/>
                  </a:cubicBezTo>
                  <a:cubicBezTo>
                    <a:pt x="139178" y="29628"/>
                    <a:pt x="144531" y="23753"/>
                    <a:pt x="150667" y="19183"/>
                  </a:cubicBezTo>
                  <a:cubicBezTo>
                    <a:pt x="156804" y="14483"/>
                    <a:pt x="163985" y="11480"/>
                    <a:pt x="171557" y="10175"/>
                  </a:cubicBezTo>
                  <a:lnTo>
                    <a:pt x="172993" y="9914"/>
                  </a:lnTo>
                  <a:lnTo>
                    <a:pt x="174429" y="9652"/>
                  </a:lnTo>
                  <a:lnTo>
                    <a:pt x="177171" y="9391"/>
                  </a:lnTo>
                  <a:lnTo>
                    <a:pt x="181480" y="9391"/>
                  </a:lnTo>
                  <a:cubicBezTo>
                    <a:pt x="182002" y="9391"/>
                    <a:pt x="182524" y="9522"/>
                    <a:pt x="182916" y="9522"/>
                  </a:cubicBezTo>
                  <a:lnTo>
                    <a:pt x="185788" y="9783"/>
                  </a:lnTo>
                  <a:lnTo>
                    <a:pt x="188661" y="10305"/>
                  </a:lnTo>
                  <a:lnTo>
                    <a:pt x="190097" y="10436"/>
                  </a:lnTo>
                  <a:lnTo>
                    <a:pt x="191402" y="10828"/>
                  </a:lnTo>
                  <a:lnTo>
                    <a:pt x="194144" y="11611"/>
                  </a:lnTo>
                  <a:cubicBezTo>
                    <a:pt x="197669" y="12917"/>
                    <a:pt x="201064" y="14614"/>
                    <a:pt x="204197" y="16703"/>
                  </a:cubicBezTo>
                  <a:cubicBezTo>
                    <a:pt x="204847" y="17136"/>
                    <a:pt x="205407" y="17570"/>
                    <a:pt x="206027" y="18003"/>
                  </a:cubicBezTo>
                  <a:lnTo>
                    <a:pt x="206027" y="18003"/>
                  </a:lnTo>
                  <a:cubicBezTo>
                    <a:pt x="204602" y="16838"/>
                    <a:pt x="203078" y="15787"/>
                    <a:pt x="201455" y="14875"/>
                  </a:cubicBezTo>
                  <a:cubicBezTo>
                    <a:pt x="197278" y="12525"/>
                    <a:pt x="192708" y="10828"/>
                    <a:pt x="187877" y="9914"/>
                  </a:cubicBezTo>
                  <a:cubicBezTo>
                    <a:pt x="185134" y="9469"/>
                    <a:pt x="182392" y="9235"/>
                    <a:pt x="179649" y="9235"/>
                  </a:cubicBezTo>
                  <a:cubicBezTo>
                    <a:pt x="177561" y="9235"/>
                    <a:pt x="175473" y="9370"/>
                    <a:pt x="173385" y="9652"/>
                  </a:cubicBezTo>
                  <a:cubicBezTo>
                    <a:pt x="168554" y="10305"/>
                    <a:pt x="163854" y="11741"/>
                    <a:pt x="159415" y="13700"/>
                  </a:cubicBezTo>
                  <a:cubicBezTo>
                    <a:pt x="154976" y="15789"/>
                    <a:pt x="150929" y="18400"/>
                    <a:pt x="147142" y="21664"/>
                  </a:cubicBezTo>
                  <a:lnTo>
                    <a:pt x="144531" y="24145"/>
                  </a:lnTo>
                  <a:lnTo>
                    <a:pt x="143226" y="25450"/>
                  </a:lnTo>
                  <a:lnTo>
                    <a:pt x="141920" y="26756"/>
                  </a:lnTo>
                  <a:lnTo>
                    <a:pt x="139570" y="29628"/>
                  </a:lnTo>
                  <a:lnTo>
                    <a:pt x="137350" y="32631"/>
                  </a:lnTo>
                  <a:cubicBezTo>
                    <a:pt x="135914" y="34720"/>
                    <a:pt x="134609" y="36940"/>
                    <a:pt x="133303" y="39159"/>
                  </a:cubicBezTo>
                  <a:cubicBezTo>
                    <a:pt x="132781" y="40204"/>
                    <a:pt x="132258" y="41248"/>
                    <a:pt x="131736" y="42423"/>
                  </a:cubicBezTo>
                  <a:lnTo>
                    <a:pt x="130039" y="45818"/>
                  </a:lnTo>
                  <a:cubicBezTo>
                    <a:pt x="129125" y="48037"/>
                    <a:pt x="128211" y="50257"/>
                    <a:pt x="127428" y="52738"/>
                  </a:cubicBezTo>
                  <a:cubicBezTo>
                    <a:pt x="126514" y="55349"/>
                    <a:pt x="125600" y="57829"/>
                    <a:pt x="124686" y="60441"/>
                  </a:cubicBezTo>
                  <a:cubicBezTo>
                    <a:pt x="121161" y="70624"/>
                    <a:pt x="116461" y="80547"/>
                    <a:pt x="110847" y="89947"/>
                  </a:cubicBezTo>
                  <a:cubicBezTo>
                    <a:pt x="107844" y="94778"/>
                    <a:pt x="104057" y="99217"/>
                    <a:pt x="99618" y="103003"/>
                  </a:cubicBezTo>
                  <a:cubicBezTo>
                    <a:pt x="97268" y="104831"/>
                    <a:pt x="94657" y="106529"/>
                    <a:pt x="91785" y="107704"/>
                  </a:cubicBezTo>
                  <a:cubicBezTo>
                    <a:pt x="88912" y="108879"/>
                    <a:pt x="85909" y="109662"/>
                    <a:pt x="82776" y="109923"/>
                  </a:cubicBezTo>
                  <a:cubicBezTo>
                    <a:pt x="81868" y="109982"/>
                    <a:pt x="80964" y="110012"/>
                    <a:pt x="80062" y="110012"/>
                  </a:cubicBezTo>
                  <a:cubicBezTo>
                    <a:pt x="75000" y="110012"/>
                    <a:pt x="70047" y="109085"/>
                    <a:pt x="65281" y="107312"/>
                  </a:cubicBezTo>
                  <a:cubicBezTo>
                    <a:pt x="62409" y="106398"/>
                    <a:pt x="60189" y="105484"/>
                    <a:pt x="57839" y="104831"/>
                  </a:cubicBezTo>
                  <a:cubicBezTo>
                    <a:pt x="56664" y="104440"/>
                    <a:pt x="55489" y="104178"/>
                    <a:pt x="54183" y="103917"/>
                  </a:cubicBezTo>
                  <a:cubicBezTo>
                    <a:pt x="53008" y="103656"/>
                    <a:pt x="51833" y="103395"/>
                    <a:pt x="50658" y="103265"/>
                  </a:cubicBezTo>
                  <a:cubicBezTo>
                    <a:pt x="48758" y="102956"/>
                    <a:pt x="46848" y="102805"/>
                    <a:pt x="44945" y="102805"/>
                  </a:cubicBezTo>
                  <a:cubicBezTo>
                    <a:pt x="37175" y="102805"/>
                    <a:pt x="29534" y="105334"/>
                    <a:pt x="23241" y="110054"/>
                  </a:cubicBezTo>
                  <a:cubicBezTo>
                    <a:pt x="23484" y="109810"/>
                    <a:pt x="24083" y="109262"/>
                    <a:pt x="23932" y="109262"/>
                  </a:cubicBezTo>
                  <a:cubicBezTo>
                    <a:pt x="23840" y="109262"/>
                    <a:pt x="23474" y="109463"/>
                    <a:pt x="22588" y="110054"/>
                  </a:cubicBezTo>
                  <a:cubicBezTo>
                    <a:pt x="28973" y="104946"/>
                    <a:pt x="36919" y="102180"/>
                    <a:pt x="45083" y="102180"/>
                  </a:cubicBezTo>
                  <a:cubicBezTo>
                    <a:pt x="46936" y="102180"/>
                    <a:pt x="48799" y="102322"/>
                    <a:pt x="50658" y="102612"/>
                  </a:cubicBezTo>
                  <a:cubicBezTo>
                    <a:pt x="51833" y="102742"/>
                    <a:pt x="53139" y="103003"/>
                    <a:pt x="54314" y="103265"/>
                  </a:cubicBezTo>
                  <a:cubicBezTo>
                    <a:pt x="55619" y="103526"/>
                    <a:pt x="56795" y="103787"/>
                    <a:pt x="58100" y="104178"/>
                  </a:cubicBezTo>
                  <a:cubicBezTo>
                    <a:pt x="60581" y="104831"/>
                    <a:pt x="62800" y="105745"/>
                    <a:pt x="65673" y="106790"/>
                  </a:cubicBezTo>
                  <a:cubicBezTo>
                    <a:pt x="70432" y="108450"/>
                    <a:pt x="75378" y="109359"/>
                    <a:pt x="80433" y="109359"/>
                  </a:cubicBezTo>
                  <a:cubicBezTo>
                    <a:pt x="81341" y="109359"/>
                    <a:pt x="82253" y="109330"/>
                    <a:pt x="83168" y="109270"/>
                  </a:cubicBezTo>
                  <a:cubicBezTo>
                    <a:pt x="86301" y="108879"/>
                    <a:pt x="89304" y="108095"/>
                    <a:pt x="92176" y="106790"/>
                  </a:cubicBezTo>
                  <a:cubicBezTo>
                    <a:pt x="94918" y="105615"/>
                    <a:pt x="97529" y="103917"/>
                    <a:pt x="99749" y="101959"/>
                  </a:cubicBezTo>
                  <a:cubicBezTo>
                    <a:pt x="102099" y="100001"/>
                    <a:pt x="104057" y="97912"/>
                    <a:pt x="105885" y="95692"/>
                  </a:cubicBezTo>
                  <a:cubicBezTo>
                    <a:pt x="107713" y="93472"/>
                    <a:pt x="109280" y="91122"/>
                    <a:pt x="110847" y="88642"/>
                  </a:cubicBezTo>
                  <a:cubicBezTo>
                    <a:pt x="116461" y="79241"/>
                    <a:pt x="121030" y="69188"/>
                    <a:pt x="124686" y="58743"/>
                  </a:cubicBezTo>
                  <a:cubicBezTo>
                    <a:pt x="125600" y="56263"/>
                    <a:pt x="126383" y="53521"/>
                    <a:pt x="127428" y="51171"/>
                  </a:cubicBezTo>
                  <a:lnTo>
                    <a:pt x="128733" y="47646"/>
                  </a:lnTo>
                  <a:lnTo>
                    <a:pt x="129517" y="45818"/>
                  </a:lnTo>
                  <a:lnTo>
                    <a:pt x="130300" y="44121"/>
                  </a:lnTo>
                  <a:cubicBezTo>
                    <a:pt x="131345" y="41770"/>
                    <a:pt x="132520" y="39420"/>
                    <a:pt x="133825" y="37331"/>
                  </a:cubicBezTo>
                  <a:cubicBezTo>
                    <a:pt x="134478" y="36156"/>
                    <a:pt x="135131" y="35112"/>
                    <a:pt x="135784" y="34067"/>
                  </a:cubicBezTo>
                  <a:lnTo>
                    <a:pt x="138003" y="30934"/>
                  </a:lnTo>
                  <a:lnTo>
                    <a:pt x="139178" y="29367"/>
                  </a:lnTo>
                  <a:lnTo>
                    <a:pt x="140353" y="27931"/>
                  </a:lnTo>
                  <a:lnTo>
                    <a:pt x="142703" y="25320"/>
                  </a:lnTo>
                  <a:lnTo>
                    <a:pt x="145445" y="22709"/>
                  </a:lnTo>
                  <a:cubicBezTo>
                    <a:pt x="145967" y="22186"/>
                    <a:pt x="146359" y="21795"/>
                    <a:pt x="146881" y="21403"/>
                  </a:cubicBezTo>
                  <a:lnTo>
                    <a:pt x="148317" y="20228"/>
                  </a:lnTo>
                  <a:cubicBezTo>
                    <a:pt x="152234" y="17094"/>
                    <a:pt x="156543" y="14483"/>
                    <a:pt x="161112" y="12655"/>
                  </a:cubicBezTo>
                  <a:cubicBezTo>
                    <a:pt x="163462" y="11741"/>
                    <a:pt x="165812" y="10828"/>
                    <a:pt x="168293" y="10305"/>
                  </a:cubicBezTo>
                  <a:lnTo>
                    <a:pt x="171949" y="9522"/>
                  </a:lnTo>
                  <a:cubicBezTo>
                    <a:pt x="173124" y="9261"/>
                    <a:pt x="174429" y="9261"/>
                    <a:pt x="175604" y="9130"/>
                  </a:cubicBezTo>
                  <a:cubicBezTo>
                    <a:pt x="177050" y="9019"/>
                    <a:pt x="178485" y="8960"/>
                    <a:pt x="179909" y="8960"/>
                  </a:cubicBezTo>
                  <a:cubicBezTo>
                    <a:pt x="183503" y="8960"/>
                    <a:pt x="187029" y="9333"/>
                    <a:pt x="190488" y="10175"/>
                  </a:cubicBezTo>
                  <a:cubicBezTo>
                    <a:pt x="200280" y="12264"/>
                    <a:pt x="208897" y="18139"/>
                    <a:pt x="214381" y="26625"/>
                  </a:cubicBezTo>
                  <a:lnTo>
                    <a:pt x="213598" y="27017"/>
                  </a:lnTo>
                  <a:cubicBezTo>
                    <a:pt x="217123" y="33023"/>
                    <a:pt x="218689" y="39812"/>
                    <a:pt x="218037" y="46601"/>
                  </a:cubicBezTo>
                  <a:cubicBezTo>
                    <a:pt x="217906" y="48429"/>
                    <a:pt x="217645" y="50126"/>
                    <a:pt x="217253" y="51824"/>
                  </a:cubicBezTo>
                  <a:cubicBezTo>
                    <a:pt x="216992" y="53651"/>
                    <a:pt x="216470" y="55349"/>
                    <a:pt x="215948" y="57046"/>
                  </a:cubicBezTo>
                  <a:cubicBezTo>
                    <a:pt x="215425" y="58743"/>
                    <a:pt x="214773" y="60441"/>
                    <a:pt x="214120" y="62138"/>
                  </a:cubicBezTo>
                  <a:cubicBezTo>
                    <a:pt x="213467" y="63705"/>
                    <a:pt x="212553" y="65663"/>
                    <a:pt x="211770" y="67491"/>
                  </a:cubicBezTo>
                  <a:cubicBezTo>
                    <a:pt x="205242" y="81983"/>
                    <a:pt x="199236" y="97128"/>
                    <a:pt x="195841" y="113448"/>
                  </a:cubicBezTo>
                  <a:lnTo>
                    <a:pt x="195319" y="115929"/>
                  </a:lnTo>
                  <a:cubicBezTo>
                    <a:pt x="195189" y="116843"/>
                    <a:pt x="195058" y="117626"/>
                    <a:pt x="194927" y="118410"/>
                  </a:cubicBezTo>
                  <a:cubicBezTo>
                    <a:pt x="194666" y="120107"/>
                    <a:pt x="194405" y="121674"/>
                    <a:pt x="194275" y="123371"/>
                  </a:cubicBezTo>
                  <a:lnTo>
                    <a:pt x="194014" y="128202"/>
                  </a:lnTo>
                  <a:lnTo>
                    <a:pt x="194014" y="132641"/>
                  </a:lnTo>
                  <a:cubicBezTo>
                    <a:pt x="194014" y="138647"/>
                    <a:pt x="194405" y="143738"/>
                    <a:pt x="194405" y="148308"/>
                  </a:cubicBezTo>
                  <a:cubicBezTo>
                    <a:pt x="194927" y="142824"/>
                    <a:pt x="194666" y="136819"/>
                    <a:pt x="195058" y="130552"/>
                  </a:cubicBezTo>
                  <a:cubicBezTo>
                    <a:pt x="195319" y="124415"/>
                    <a:pt x="196233" y="118148"/>
                    <a:pt x="197669" y="112143"/>
                  </a:cubicBezTo>
                  <a:cubicBezTo>
                    <a:pt x="200542" y="100131"/>
                    <a:pt x="204589" y="88381"/>
                    <a:pt x="209420" y="77022"/>
                  </a:cubicBezTo>
                  <a:lnTo>
                    <a:pt x="213206" y="68535"/>
                  </a:lnTo>
                  <a:lnTo>
                    <a:pt x="215034" y="64227"/>
                  </a:lnTo>
                  <a:lnTo>
                    <a:pt x="216731" y="60180"/>
                  </a:lnTo>
                  <a:cubicBezTo>
                    <a:pt x="218820" y="54827"/>
                    <a:pt x="219864" y="49082"/>
                    <a:pt x="219995" y="43337"/>
                  </a:cubicBezTo>
                  <a:cubicBezTo>
                    <a:pt x="219995" y="42482"/>
                    <a:pt x="219963" y="41630"/>
                    <a:pt x="219900" y="40782"/>
                  </a:cubicBezTo>
                  <a:lnTo>
                    <a:pt x="219900" y="40782"/>
                  </a:lnTo>
                  <a:cubicBezTo>
                    <a:pt x="220164" y="44070"/>
                    <a:pt x="220004" y="47393"/>
                    <a:pt x="219473" y="50649"/>
                  </a:cubicBezTo>
                  <a:cubicBezTo>
                    <a:pt x="219212" y="52215"/>
                    <a:pt x="218820" y="53782"/>
                    <a:pt x="218428" y="55349"/>
                  </a:cubicBezTo>
                  <a:lnTo>
                    <a:pt x="217775" y="57699"/>
                  </a:lnTo>
                  <a:lnTo>
                    <a:pt x="217384" y="58874"/>
                  </a:lnTo>
                  <a:cubicBezTo>
                    <a:pt x="217253" y="59266"/>
                    <a:pt x="217123" y="59657"/>
                    <a:pt x="216992" y="60049"/>
                  </a:cubicBezTo>
                  <a:cubicBezTo>
                    <a:pt x="216339" y="61485"/>
                    <a:pt x="215687" y="63052"/>
                    <a:pt x="215164" y="64619"/>
                  </a:cubicBezTo>
                  <a:lnTo>
                    <a:pt x="213075" y="69319"/>
                  </a:lnTo>
                  <a:cubicBezTo>
                    <a:pt x="207331" y="81853"/>
                    <a:pt x="202630" y="94778"/>
                    <a:pt x="199105" y="107965"/>
                  </a:cubicBezTo>
                  <a:cubicBezTo>
                    <a:pt x="197408" y="114623"/>
                    <a:pt x="196233" y="121543"/>
                    <a:pt x="195841" y="128332"/>
                  </a:cubicBezTo>
                  <a:cubicBezTo>
                    <a:pt x="195189" y="135252"/>
                    <a:pt x="195711" y="142172"/>
                    <a:pt x="195189" y="148308"/>
                  </a:cubicBezTo>
                  <a:cubicBezTo>
                    <a:pt x="195058" y="149744"/>
                    <a:pt x="194927" y="151050"/>
                    <a:pt x="194797" y="152355"/>
                  </a:cubicBezTo>
                  <a:lnTo>
                    <a:pt x="194014" y="156403"/>
                  </a:lnTo>
                  <a:cubicBezTo>
                    <a:pt x="193752" y="158100"/>
                    <a:pt x="193361" y="159797"/>
                    <a:pt x="192969" y="161364"/>
                  </a:cubicBezTo>
                  <a:cubicBezTo>
                    <a:pt x="192708" y="162931"/>
                    <a:pt x="192186" y="164498"/>
                    <a:pt x="191794" y="165803"/>
                  </a:cubicBezTo>
                  <a:cubicBezTo>
                    <a:pt x="191272" y="168675"/>
                    <a:pt x="190358" y="171026"/>
                    <a:pt x="189836" y="172853"/>
                  </a:cubicBezTo>
                  <a:cubicBezTo>
                    <a:pt x="189444" y="174551"/>
                    <a:pt x="189183" y="175726"/>
                    <a:pt x="189574" y="175856"/>
                  </a:cubicBezTo>
                  <a:cubicBezTo>
                    <a:pt x="189593" y="175865"/>
                    <a:pt x="189614" y="175870"/>
                    <a:pt x="189637" y="175870"/>
                  </a:cubicBezTo>
                  <a:cubicBezTo>
                    <a:pt x="189948" y="175870"/>
                    <a:pt x="190710" y="175048"/>
                    <a:pt x="191925" y="172984"/>
                  </a:cubicBezTo>
                  <a:cubicBezTo>
                    <a:pt x="194144" y="169328"/>
                    <a:pt x="195972" y="165542"/>
                    <a:pt x="197278" y="161495"/>
                  </a:cubicBezTo>
                  <a:cubicBezTo>
                    <a:pt x="197800" y="159797"/>
                    <a:pt x="198191" y="158100"/>
                    <a:pt x="198453" y="156403"/>
                  </a:cubicBezTo>
                  <a:cubicBezTo>
                    <a:pt x="198714" y="155358"/>
                    <a:pt x="198844" y="154444"/>
                    <a:pt x="198975" y="153400"/>
                  </a:cubicBezTo>
                  <a:cubicBezTo>
                    <a:pt x="199236" y="152486"/>
                    <a:pt x="199236" y="151441"/>
                    <a:pt x="199366" y="150528"/>
                  </a:cubicBezTo>
                  <a:cubicBezTo>
                    <a:pt x="199628" y="148700"/>
                    <a:pt x="199628" y="147002"/>
                    <a:pt x="199628" y="145827"/>
                  </a:cubicBezTo>
                  <a:lnTo>
                    <a:pt x="199628" y="143869"/>
                  </a:lnTo>
                  <a:cubicBezTo>
                    <a:pt x="199783" y="142934"/>
                    <a:pt x="199960" y="142578"/>
                    <a:pt x="200140" y="142578"/>
                  </a:cubicBezTo>
                  <a:cubicBezTo>
                    <a:pt x="200414" y="142578"/>
                    <a:pt x="200697" y="143396"/>
                    <a:pt x="200933" y="144261"/>
                  </a:cubicBezTo>
                  <a:cubicBezTo>
                    <a:pt x="201064" y="139430"/>
                    <a:pt x="200933" y="134730"/>
                    <a:pt x="201194" y="130030"/>
                  </a:cubicBezTo>
                  <a:cubicBezTo>
                    <a:pt x="201325" y="127679"/>
                    <a:pt x="201455" y="125329"/>
                    <a:pt x="201847" y="122979"/>
                  </a:cubicBezTo>
                  <a:cubicBezTo>
                    <a:pt x="202239" y="120760"/>
                    <a:pt x="202500" y="118410"/>
                    <a:pt x="203022" y="116060"/>
                  </a:cubicBezTo>
                  <a:cubicBezTo>
                    <a:pt x="204850" y="106790"/>
                    <a:pt x="207592" y="97781"/>
                    <a:pt x="210986" y="88903"/>
                  </a:cubicBezTo>
                  <a:cubicBezTo>
                    <a:pt x="212814" y="84464"/>
                    <a:pt x="214511" y="80155"/>
                    <a:pt x="216339" y="75716"/>
                  </a:cubicBezTo>
                  <a:cubicBezTo>
                    <a:pt x="218297" y="71278"/>
                    <a:pt x="220255" y="67101"/>
                    <a:pt x="222083" y="62402"/>
                  </a:cubicBezTo>
                  <a:lnTo>
                    <a:pt x="222083" y="62402"/>
                  </a:lnTo>
                  <a:cubicBezTo>
                    <a:pt x="220255" y="67101"/>
                    <a:pt x="218428" y="71409"/>
                    <a:pt x="216470" y="75847"/>
                  </a:cubicBezTo>
                  <a:cubicBezTo>
                    <a:pt x="214511" y="80155"/>
                    <a:pt x="212814" y="84725"/>
                    <a:pt x="211117" y="89164"/>
                  </a:cubicBezTo>
                  <a:cubicBezTo>
                    <a:pt x="207722" y="98042"/>
                    <a:pt x="204981" y="107312"/>
                    <a:pt x="203153" y="116712"/>
                  </a:cubicBezTo>
                  <a:cubicBezTo>
                    <a:pt x="202761" y="119062"/>
                    <a:pt x="202239" y="121412"/>
                    <a:pt x="202108" y="123763"/>
                  </a:cubicBezTo>
                  <a:cubicBezTo>
                    <a:pt x="201978" y="126113"/>
                    <a:pt x="201586" y="128463"/>
                    <a:pt x="201586" y="130813"/>
                  </a:cubicBezTo>
                  <a:cubicBezTo>
                    <a:pt x="201325" y="135644"/>
                    <a:pt x="201455" y="140474"/>
                    <a:pt x="201325" y="145436"/>
                  </a:cubicBezTo>
                  <a:cubicBezTo>
                    <a:pt x="201466" y="145789"/>
                    <a:pt x="201607" y="146027"/>
                    <a:pt x="201749" y="146027"/>
                  </a:cubicBezTo>
                  <a:cubicBezTo>
                    <a:pt x="201868" y="146027"/>
                    <a:pt x="201988" y="145855"/>
                    <a:pt x="202108" y="145436"/>
                  </a:cubicBezTo>
                  <a:cubicBezTo>
                    <a:pt x="202500" y="142824"/>
                    <a:pt x="202761" y="140344"/>
                    <a:pt x="202761" y="137863"/>
                  </a:cubicBezTo>
                  <a:cubicBezTo>
                    <a:pt x="202892" y="134860"/>
                    <a:pt x="202892" y="130291"/>
                    <a:pt x="203544" y="124546"/>
                  </a:cubicBezTo>
                  <a:cubicBezTo>
                    <a:pt x="204328" y="118018"/>
                    <a:pt x="205633" y="111620"/>
                    <a:pt x="207461" y="105354"/>
                  </a:cubicBezTo>
                  <a:cubicBezTo>
                    <a:pt x="208245" y="101828"/>
                    <a:pt x="209550" y="98303"/>
                    <a:pt x="210725" y="94778"/>
                  </a:cubicBezTo>
                  <a:cubicBezTo>
                    <a:pt x="211770" y="91122"/>
                    <a:pt x="213206" y="87728"/>
                    <a:pt x="214511" y="84333"/>
                  </a:cubicBezTo>
                  <a:cubicBezTo>
                    <a:pt x="215687" y="80939"/>
                    <a:pt x="217253" y="77544"/>
                    <a:pt x="218559" y="74541"/>
                  </a:cubicBezTo>
                  <a:cubicBezTo>
                    <a:pt x="219212" y="72974"/>
                    <a:pt x="219864" y="71408"/>
                    <a:pt x="220517" y="69972"/>
                  </a:cubicBezTo>
                  <a:cubicBezTo>
                    <a:pt x="221170" y="68535"/>
                    <a:pt x="221823" y="67099"/>
                    <a:pt x="222345" y="65663"/>
                  </a:cubicBezTo>
                  <a:cubicBezTo>
                    <a:pt x="226131" y="57568"/>
                    <a:pt x="227829" y="48690"/>
                    <a:pt x="227306" y="39681"/>
                  </a:cubicBezTo>
                  <a:cubicBezTo>
                    <a:pt x="227176" y="38637"/>
                    <a:pt x="227045" y="37462"/>
                    <a:pt x="226784" y="36287"/>
                  </a:cubicBezTo>
                  <a:cubicBezTo>
                    <a:pt x="226654" y="35242"/>
                    <a:pt x="226523" y="34067"/>
                    <a:pt x="226131" y="32892"/>
                  </a:cubicBezTo>
                  <a:cubicBezTo>
                    <a:pt x="224956" y="28453"/>
                    <a:pt x="222998" y="24145"/>
                    <a:pt x="220517" y="20228"/>
                  </a:cubicBezTo>
                  <a:cubicBezTo>
                    <a:pt x="219864" y="19183"/>
                    <a:pt x="219081" y="18400"/>
                    <a:pt x="218298" y="17356"/>
                  </a:cubicBezTo>
                  <a:lnTo>
                    <a:pt x="217253" y="16050"/>
                  </a:lnTo>
                  <a:lnTo>
                    <a:pt x="216078" y="14744"/>
                  </a:lnTo>
                  <a:cubicBezTo>
                    <a:pt x="209550" y="8086"/>
                    <a:pt x="201194" y="3386"/>
                    <a:pt x="192055" y="1297"/>
                  </a:cubicBezTo>
                  <a:cubicBezTo>
                    <a:pt x="188023" y="433"/>
                    <a:pt x="183940" y="1"/>
                    <a:pt x="1798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3" name="Google Shape;2373;p26"/>
          <p:cNvSpPr txBox="1"/>
          <p:nvPr>
            <p:ph type="title"/>
          </p:nvPr>
        </p:nvSpPr>
        <p:spPr>
          <a:xfrm>
            <a:off x="1567500" y="590151"/>
            <a:ext cx="6009000" cy="6189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grpSp>
        <p:nvGrpSpPr>
          <p:cNvPr id="2374" name="Google Shape;2374;p26"/>
          <p:cNvGrpSpPr/>
          <p:nvPr/>
        </p:nvGrpSpPr>
        <p:grpSpPr>
          <a:xfrm>
            <a:off x="8203757" y="4396364"/>
            <a:ext cx="1009663" cy="638344"/>
            <a:chOff x="209625" y="551300"/>
            <a:chExt cx="7170900" cy="4592400"/>
          </a:xfrm>
        </p:grpSpPr>
        <p:sp>
          <p:nvSpPr>
            <p:cNvPr id="2375" name="Google Shape;2375;p26"/>
            <p:cNvSpPr/>
            <p:nvPr/>
          </p:nvSpPr>
          <p:spPr>
            <a:xfrm>
              <a:off x="838900" y="1811875"/>
              <a:ext cx="238725" cy="180050"/>
            </a:xfrm>
            <a:custGeom>
              <a:rect b="b" l="l" r="r" t="t"/>
              <a:pathLst>
                <a:path extrusionOk="0" h="7202" w="9549">
                  <a:moveTo>
                    <a:pt x="4802" y="0"/>
                  </a:moveTo>
                  <a:cubicBezTo>
                    <a:pt x="1601" y="0"/>
                    <a:pt x="1" y="3825"/>
                    <a:pt x="2252" y="6103"/>
                  </a:cubicBezTo>
                  <a:cubicBezTo>
                    <a:pt x="2930" y="6835"/>
                    <a:pt x="3852" y="7201"/>
                    <a:pt x="4775" y="7201"/>
                  </a:cubicBezTo>
                  <a:cubicBezTo>
                    <a:pt x="5697" y="7201"/>
                    <a:pt x="6619" y="6835"/>
                    <a:pt x="7297" y="6103"/>
                  </a:cubicBezTo>
                  <a:cubicBezTo>
                    <a:pt x="9548" y="3879"/>
                    <a:pt x="7975" y="27"/>
                    <a:pt x="480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26"/>
            <p:cNvSpPr/>
            <p:nvPr/>
          </p:nvSpPr>
          <p:spPr>
            <a:xfrm>
              <a:off x="1469250" y="1182575"/>
              <a:ext cx="238325" cy="179750"/>
            </a:xfrm>
            <a:custGeom>
              <a:rect b="b" l="l" r="r" t="t"/>
              <a:pathLst>
                <a:path extrusionOk="0" h="7190" w="9533">
                  <a:moveTo>
                    <a:pt x="4746" y="1"/>
                  </a:moveTo>
                  <a:cubicBezTo>
                    <a:pt x="1616" y="1"/>
                    <a:pt x="0" y="3761"/>
                    <a:pt x="2182" y="6050"/>
                  </a:cubicBezTo>
                  <a:cubicBezTo>
                    <a:pt x="2859" y="6810"/>
                    <a:pt x="3796" y="7189"/>
                    <a:pt x="4739" y="7189"/>
                  </a:cubicBezTo>
                  <a:cubicBezTo>
                    <a:pt x="5648" y="7189"/>
                    <a:pt x="6562" y="6837"/>
                    <a:pt x="7254" y="6131"/>
                  </a:cubicBezTo>
                  <a:cubicBezTo>
                    <a:pt x="9532" y="3934"/>
                    <a:pt x="8013" y="55"/>
                    <a:pt x="4813" y="1"/>
                  </a:cubicBezTo>
                  <a:cubicBezTo>
                    <a:pt x="4790"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26"/>
            <p:cNvSpPr/>
            <p:nvPr/>
          </p:nvSpPr>
          <p:spPr>
            <a:xfrm>
              <a:off x="2098325" y="551550"/>
              <a:ext cx="239200" cy="180150"/>
            </a:xfrm>
            <a:custGeom>
              <a:rect b="b" l="l" r="r" t="t"/>
              <a:pathLst>
                <a:path extrusionOk="0" h="7206" w="9568">
                  <a:moveTo>
                    <a:pt x="4746" y="0"/>
                  </a:moveTo>
                  <a:cubicBezTo>
                    <a:pt x="3826" y="0"/>
                    <a:pt x="2912" y="366"/>
                    <a:pt x="2244" y="1102"/>
                  </a:cubicBezTo>
                  <a:cubicBezTo>
                    <a:pt x="1" y="3372"/>
                    <a:pt x="1609" y="7205"/>
                    <a:pt x="4787" y="7205"/>
                  </a:cubicBezTo>
                  <a:cubicBezTo>
                    <a:pt x="4798" y="7205"/>
                    <a:pt x="4810" y="7205"/>
                    <a:pt x="4821" y="7205"/>
                  </a:cubicBezTo>
                  <a:cubicBezTo>
                    <a:pt x="7994" y="7151"/>
                    <a:pt x="9568" y="3299"/>
                    <a:pt x="7262" y="1075"/>
                  </a:cubicBezTo>
                  <a:cubicBezTo>
                    <a:pt x="6574" y="360"/>
                    <a:pt x="5657" y="0"/>
                    <a:pt x="474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26"/>
            <p:cNvSpPr/>
            <p:nvPr/>
          </p:nvSpPr>
          <p:spPr>
            <a:xfrm>
              <a:off x="1468850" y="1811875"/>
              <a:ext cx="238725" cy="180050"/>
            </a:xfrm>
            <a:custGeom>
              <a:rect b="b" l="l" r="r" t="t"/>
              <a:pathLst>
                <a:path extrusionOk="0" h="7202" w="9549">
                  <a:moveTo>
                    <a:pt x="4748" y="0"/>
                  </a:moveTo>
                  <a:cubicBezTo>
                    <a:pt x="1574" y="27"/>
                    <a:pt x="1" y="3879"/>
                    <a:pt x="2252" y="6103"/>
                  </a:cubicBezTo>
                  <a:cubicBezTo>
                    <a:pt x="2944" y="6835"/>
                    <a:pt x="3866" y="7201"/>
                    <a:pt x="4788" y="7201"/>
                  </a:cubicBezTo>
                  <a:cubicBezTo>
                    <a:pt x="5710" y="7201"/>
                    <a:pt x="6633" y="6835"/>
                    <a:pt x="7324" y="6103"/>
                  </a:cubicBezTo>
                  <a:cubicBezTo>
                    <a:pt x="9548" y="3825"/>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26"/>
            <p:cNvSpPr/>
            <p:nvPr/>
          </p:nvSpPr>
          <p:spPr>
            <a:xfrm>
              <a:off x="2116450" y="1181050"/>
              <a:ext cx="202775" cy="181225"/>
            </a:xfrm>
            <a:custGeom>
              <a:rect b="b" l="l" r="r" t="t"/>
              <a:pathLst>
                <a:path extrusionOk="0" h="7249" w="8111">
                  <a:moveTo>
                    <a:pt x="4037" y="0"/>
                  </a:moveTo>
                  <a:cubicBezTo>
                    <a:pt x="3213" y="0"/>
                    <a:pt x="2393" y="309"/>
                    <a:pt x="1709" y="930"/>
                  </a:cubicBezTo>
                  <a:cubicBezTo>
                    <a:pt x="163" y="2314"/>
                    <a:pt x="0" y="4429"/>
                    <a:pt x="1356" y="5975"/>
                  </a:cubicBezTo>
                  <a:cubicBezTo>
                    <a:pt x="2109" y="6817"/>
                    <a:pt x="3087" y="7248"/>
                    <a:pt x="4067" y="7248"/>
                  </a:cubicBezTo>
                  <a:cubicBezTo>
                    <a:pt x="4887" y="7248"/>
                    <a:pt x="5709" y="6946"/>
                    <a:pt x="6401" y="6328"/>
                  </a:cubicBezTo>
                  <a:cubicBezTo>
                    <a:pt x="7920" y="4972"/>
                    <a:pt x="8110" y="2775"/>
                    <a:pt x="6754" y="1283"/>
                  </a:cubicBezTo>
                  <a:cubicBezTo>
                    <a:pt x="5990" y="431"/>
                    <a:pt x="5011" y="0"/>
                    <a:pt x="403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26"/>
            <p:cNvSpPr/>
            <p:nvPr/>
          </p:nvSpPr>
          <p:spPr>
            <a:xfrm>
              <a:off x="2747075" y="551300"/>
              <a:ext cx="201425" cy="180975"/>
            </a:xfrm>
            <a:custGeom>
              <a:rect b="b" l="l" r="r" t="t"/>
              <a:pathLst>
                <a:path extrusionOk="0" h="7239" w="8057">
                  <a:moveTo>
                    <a:pt x="4008" y="1"/>
                  </a:moveTo>
                  <a:cubicBezTo>
                    <a:pt x="3158" y="1"/>
                    <a:pt x="2309" y="334"/>
                    <a:pt x="1601" y="1004"/>
                  </a:cubicBezTo>
                  <a:cubicBezTo>
                    <a:pt x="82" y="2414"/>
                    <a:pt x="0" y="4557"/>
                    <a:pt x="1384" y="6049"/>
                  </a:cubicBezTo>
                  <a:cubicBezTo>
                    <a:pt x="2129" y="6837"/>
                    <a:pt x="3086" y="7239"/>
                    <a:pt x="4043" y="7239"/>
                  </a:cubicBezTo>
                  <a:cubicBezTo>
                    <a:pt x="4897" y="7239"/>
                    <a:pt x="5752" y="6918"/>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26"/>
            <p:cNvSpPr/>
            <p:nvPr/>
          </p:nvSpPr>
          <p:spPr>
            <a:xfrm>
              <a:off x="2098125" y="1811875"/>
              <a:ext cx="238725" cy="180550"/>
            </a:xfrm>
            <a:custGeom>
              <a:rect b="b" l="l" r="r" t="t"/>
              <a:pathLst>
                <a:path extrusionOk="0" h="7222" w="9549">
                  <a:moveTo>
                    <a:pt x="4775" y="0"/>
                  </a:moveTo>
                  <a:cubicBezTo>
                    <a:pt x="1601" y="0"/>
                    <a:pt x="1" y="3852"/>
                    <a:pt x="2252" y="6103"/>
                  </a:cubicBezTo>
                  <a:cubicBezTo>
                    <a:pt x="2930" y="6849"/>
                    <a:pt x="3852" y="7222"/>
                    <a:pt x="4775" y="7222"/>
                  </a:cubicBezTo>
                  <a:cubicBezTo>
                    <a:pt x="5697" y="7222"/>
                    <a:pt x="6619" y="6849"/>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26"/>
            <p:cNvSpPr/>
            <p:nvPr/>
          </p:nvSpPr>
          <p:spPr>
            <a:xfrm>
              <a:off x="2728000" y="1181375"/>
              <a:ext cx="238800" cy="179625"/>
            </a:xfrm>
            <a:custGeom>
              <a:rect b="b" l="l" r="r" t="t"/>
              <a:pathLst>
                <a:path extrusionOk="0" h="7185" w="9552">
                  <a:moveTo>
                    <a:pt x="4771" y="1"/>
                  </a:moveTo>
                  <a:cubicBezTo>
                    <a:pt x="3826" y="1"/>
                    <a:pt x="2884" y="381"/>
                    <a:pt x="2201" y="1134"/>
                  </a:cubicBezTo>
                  <a:cubicBezTo>
                    <a:pt x="0" y="3416"/>
                    <a:pt x="1624" y="7184"/>
                    <a:pt x="4759" y="7184"/>
                  </a:cubicBezTo>
                  <a:cubicBezTo>
                    <a:pt x="4792" y="7184"/>
                    <a:pt x="4825" y="7184"/>
                    <a:pt x="4859" y="7183"/>
                  </a:cubicBezTo>
                  <a:cubicBezTo>
                    <a:pt x="8033" y="7129"/>
                    <a:pt x="9551" y="3223"/>
                    <a:pt x="7246" y="1026"/>
                  </a:cubicBezTo>
                  <a:cubicBezTo>
                    <a:pt x="6561" y="340"/>
                    <a:pt x="566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26"/>
            <p:cNvSpPr/>
            <p:nvPr/>
          </p:nvSpPr>
          <p:spPr>
            <a:xfrm>
              <a:off x="3358025" y="551525"/>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6"/>
                    <a:pt x="4738" y="7206"/>
                    <a:pt x="4761" y="7206"/>
                  </a:cubicBezTo>
                  <a:cubicBezTo>
                    <a:pt x="7917" y="7206"/>
                    <a:pt x="9533" y="3420"/>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26"/>
            <p:cNvSpPr/>
            <p:nvPr/>
          </p:nvSpPr>
          <p:spPr>
            <a:xfrm>
              <a:off x="2747075" y="1810525"/>
              <a:ext cx="201425" cy="180975"/>
            </a:xfrm>
            <a:custGeom>
              <a:rect b="b" l="l" r="r" t="t"/>
              <a:pathLst>
                <a:path extrusionOk="0" h="7239" w="8057">
                  <a:moveTo>
                    <a:pt x="4008" y="0"/>
                  </a:moveTo>
                  <a:cubicBezTo>
                    <a:pt x="3158" y="0"/>
                    <a:pt x="2309" y="334"/>
                    <a:pt x="1601" y="1003"/>
                  </a:cubicBezTo>
                  <a:cubicBezTo>
                    <a:pt x="109" y="2414"/>
                    <a:pt x="0" y="4584"/>
                    <a:pt x="1384" y="6048"/>
                  </a:cubicBezTo>
                  <a:cubicBezTo>
                    <a:pt x="2086" y="6837"/>
                    <a:pt x="3060" y="7239"/>
                    <a:pt x="4036" y="7239"/>
                  </a:cubicBezTo>
                  <a:cubicBezTo>
                    <a:pt x="4906" y="7239"/>
                    <a:pt x="5778" y="6918"/>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26"/>
            <p:cNvSpPr/>
            <p:nvPr/>
          </p:nvSpPr>
          <p:spPr>
            <a:xfrm>
              <a:off x="3358025" y="1180950"/>
              <a:ext cx="238150" cy="180725"/>
            </a:xfrm>
            <a:custGeom>
              <a:rect b="b" l="l" r="r" t="t"/>
              <a:pathLst>
                <a:path extrusionOk="0" h="7229" w="9526">
                  <a:moveTo>
                    <a:pt x="4763" y="1"/>
                  </a:moveTo>
                  <a:cubicBezTo>
                    <a:pt x="3897" y="1"/>
                    <a:pt x="3028" y="347"/>
                    <a:pt x="2306" y="1043"/>
                  </a:cubicBezTo>
                  <a:cubicBezTo>
                    <a:pt x="1" y="3240"/>
                    <a:pt x="1493" y="7146"/>
                    <a:pt x="4666" y="7227"/>
                  </a:cubicBezTo>
                  <a:cubicBezTo>
                    <a:pt x="4700" y="7228"/>
                    <a:pt x="4733" y="7228"/>
                    <a:pt x="4767" y="7228"/>
                  </a:cubicBezTo>
                  <a:cubicBezTo>
                    <a:pt x="7902" y="7228"/>
                    <a:pt x="9525" y="3460"/>
                    <a:pt x="7352" y="1178"/>
                  </a:cubicBezTo>
                  <a:cubicBezTo>
                    <a:pt x="6610" y="394"/>
                    <a:pt x="5687" y="1"/>
                    <a:pt x="476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26"/>
            <p:cNvSpPr/>
            <p:nvPr/>
          </p:nvSpPr>
          <p:spPr>
            <a:xfrm>
              <a:off x="3357750" y="1811100"/>
              <a:ext cx="239000" cy="179825"/>
            </a:xfrm>
            <a:custGeom>
              <a:rect b="b" l="l" r="r" t="t"/>
              <a:pathLst>
                <a:path extrusionOk="0" h="7193" w="9560">
                  <a:moveTo>
                    <a:pt x="4786" y="0"/>
                  </a:moveTo>
                  <a:cubicBezTo>
                    <a:pt x="3845" y="0"/>
                    <a:pt x="2903" y="380"/>
                    <a:pt x="2209" y="1143"/>
                  </a:cubicBezTo>
                  <a:cubicBezTo>
                    <a:pt x="0" y="3406"/>
                    <a:pt x="1616" y="7192"/>
                    <a:pt x="4773" y="7192"/>
                  </a:cubicBezTo>
                  <a:cubicBezTo>
                    <a:pt x="4795" y="7192"/>
                    <a:pt x="4818" y="7192"/>
                    <a:pt x="4840" y="7192"/>
                  </a:cubicBezTo>
                  <a:cubicBezTo>
                    <a:pt x="8013"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26"/>
            <p:cNvSpPr/>
            <p:nvPr/>
          </p:nvSpPr>
          <p:spPr>
            <a:xfrm>
              <a:off x="209625" y="552625"/>
              <a:ext cx="238325" cy="180000"/>
            </a:xfrm>
            <a:custGeom>
              <a:rect b="b" l="l" r="r" t="t"/>
              <a:pathLst>
                <a:path extrusionOk="0" h="7200" w="9533">
                  <a:moveTo>
                    <a:pt x="4760" y="1"/>
                  </a:moveTo>
                  <a:cubicBezTo>
                    <a:pt x="4738" y="1"/>
                    <a:pt x="4716" y="1"/>
                    <a:pt x="4693" y="1"/>
                  </a:cubicBezTo>
                  <a:cubicBezTo>
                    <a:pt x="1520" y="55"/>
                    <a:pt x="1" y="3934"/>
                    <a:pt x="2279" y="6131"/>
                  </a:cubicBezTo>
                  <a:cubicBezTo>
                    <a:pt x="2955" y="6847"/>
                    <a:pt x="3857" y="7200"/>
                    <a:pt x="4759" y="7200"/>
                  </a:cubicBezTo>
                  <a:cubicBezTo>
                    <a:pt x="5702" y="7200"/>
                    <a:pt x="6644" y="6813"/>
                    <a:pt x="7324" y="6050"/>
                  </a:cubicBezTo>
                  <a:cubicBezTo>
                    <a:pt x="9533" y="3787"/>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26"/>
            <p:cNvSpPr/>
            <p:nvPr/>
          </p:nvSpPr>
          <p:spPr>
            <a:xfrm>
              <a:off x="210025" y="1182575"/>
              <a:ext cx="238325" cy="179650"/>
            </a:xfrm>
            <a:custGeom>
              <a:rect b="b" l="l" r="r" t="t"/>
              <a:pathLst>
                <a:path extrusionOk="0" h="7186" w="9533">
                  <a:moveTo>
                    <a:pt x="4719" y="1"/>
                  </a:moveTo>
                  <a:cubicBezTo>
                    <a:pt x="1590" y="1"/>
                    <a:pt x="0" y="3787"/>
                    <a:pt x="2209" y="6050"/>
                  </a:cubicBezTo>
                  <a:cubicBezTo>
                    <a:pt x="2896" y="6806"/>
                    <a:pt x="3828" y="7186"/>
                    <a:pt x="4759" y="7186"/>
                  </a:cubicBezTo>
                  <a:cubicBezTo>
                    <a:pt x="5665" y="7186"/>
                    <a:pt x="6572" y="6826"/>
                    <a:pt x="7254" y="6104"/>
                  </a:cubicBezTo>
                  <a:cubicBezTo>
                    <a:pt x="9532" y="3880"/>
                    <a:pt x="7986" y="28"/>
                    <a:pt x="4786" y="1"/>
                  </a:cubicBezTo>
                  <a:cubicBezTo>
                    <a:pt x="4763" y="1"/>
                    <a:pt x="4741" y="1"/>
                    <a:pt x="471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26"/>
            <p:cNvSpPr/>
            <p:nvPr/>
          </p:nvSpPr>
          <p:spPr>
            <a:xfrm>
              <a:off x="839100" y="552650"/>
              <a:ext cx="238525" cy="179800"/>
            </a:xfrm>
            <a:custGeom>
              <a:rect b="b" l="l" r="r" t="t"/>
              <a:pathLst>
                <a:path extrusionOk="0" h="7192" w="9541">
                  <a:moveTo>
                    <a:pt x="4787" y="0"/>
                  </a:moveTo>
                  <a:cubicBezTo>
                    <a:pt x="1609" y="0"/>
                    <a:pt x="1" y="3806"/>
                    <a:pt x="2217" y="6076"/>
                  </a:cubicBezTo>
                  <a:cubicBezTo>
                    <a:pt x="2905" y="6819"/>
                    <a:pt x="3843" y="7192"/>
                    <a:pt x="4778" y="7192"/>
                  </a:cubicBezTo>
                  <a:cubicBezTo>
                    <a:pt x="5687" y="7192"/>
                    <a:pt x="6593" y="6839"/>
                    <a:pt x="7262" y="6130"/>
                  </a:cubicBezTo>
                  <a:cubicBezTo>
                    <a:pt x="9540" y="3906"/>
                    <a:pt x="7994"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26"/>
            <p:cNvSpPr/>
            <p:nvPr/>
          </p:nvSpPr>
          <p:spPr>
            <a:xfrm>
              <a:off x="209825" y="1811850"/>
              <a:ext cx="238525" cy="180325"/>
            </a:xfrm>
            <a:custGeom>
              <a:rect b="b" l="l" r="r" t="t"/>
              <a:pathLst>
                <a:path extrusionOk="0" h="7213" w="9541">
                  <a:moveTo>
                    <a:pt x="4760" y="1"/>
                  </a:moveTo>
                  <a:cubicBezTo>
                    <a:pt x="1609" y="1"/>
                    <a:pt x="1" y="3806"/>
                    <a:pt x="2217" y="6077"/>
                  </a:cubicBezTo>
                  <a:cubicBezTo>
                    <a:pt x="2904" y="6833"/>
                    <a:pt x="3836" y="7213"/>
                    <a:pt x="4767" y="7213"/>
                  </a:cubicBezTo>
                  <a:cubicBezTo>
                    <a:pt x="5673" y="7213"/>
                    <a:pt x="6580" y="6853"/>
                    <a:pt x="7262" y="6131"/>
                  </a:cubicBezTo>
                  <a:cubicBezTo>
                    <a:pt x="9540" y="3907"/>
                    <a:pt x="7994" y="28"/>
                    <a:pt x="4794" y="1"/>
                  </a:cubicBezTo>
                  <a:cubicBezTo>
                    <a:pt x="4783" y="1"/>
                    <a:pt x="4771"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26"/>
            <p:cNvSpPr/>
            <p:nvPr/>
          </p:nvSpPr>
          <p:spPr>
            <a:xfrm>
              <a:off x="857225" y="1181075"/>
              <a:ext cx="201400" cy="181050"/>
            </a:xfrm>
            <a:custGeom>
              <a:rect b="b" l="l" r="r" t="t"/>
              <a:pathLst>
                <a:path extrusionOk="0" h="7242" w="8056">
                  <a:moveTo>
                    <a:pt x="4032" y="1"/>
                  </a:moveTo>
                  <a:cubicBezTo>
                    <a:pt x="3183" y="1"/>
                    <a:pt x="2335" y="327"/>
                    <a:pt x="1628" y="983"/>
                  </a:cubicBezTo>
                  <a:cubicBezTo>
                    <a:pt x="136" y="2394"/>
                    <a:pt x="0" y="4564"/>
                    <a:pt x="1411" y="6056"/>
                  </a:cubicBezTo>
                  <a:cubicBezTo>
                    <a:pt x="2095" y="6840"/>
                    <a:pt x="3057" y="7242"/>
                    <a:pt x="4024" y="7242"/>
                  </a:cubicBezTo>
                  <a:cubicBezTo>
                    <a:pt x="4897" y="7242"/>
                    <a:pt x="5774" y="6914"/>
                    <a:pt x="6456" y="6245"/>
                  </a:cubicBezTo>
                  <a:cubicBezTo>
                    <a:pt x="7975" y="4944"/>
                    <a:pt x="8056" y="2638"/>
                    <a:pt x="6673" y="1200"/>
                  </a:cubicBezTo>
                  <a:cubicBezTo>
                    <a:pt x="5917" y="402"/>
                    <a:pt x="4974" y="1"/>
                    <a:pt x="403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26"/>
            <p:cNvSpPr/>
            <p:nvPr/>
          </p:nvSpPr>
          <p:spPr>
            <a:xfrm>
              <a:off x="1468850" y="551525"/>
              <a:ext cx="238325" cy="180175"/>
            </a:xfrm>
            <a:custGeom>
              <a:rect b="b" l="l" r="r" t="t"/>
              <a:pathLst>
                <a:path extrusionOk="0" h="7207" w="9533">
                  <a:moveTo>
                    <a:pt x="4768" y="1"/>
                  </a:moveTo>
                  <a:cubicBezTo>
                    <a:pt x="3870" y="1"/>
                    <a:pt x="2968" y="347"/>
                    <a:pt x="2279" y="1049"/>
                  </a:cubicBezTo>
                  <a:cubicBezTo>
                    <a:pt x="1" y="3273"/>
                    <a:pt x="1520" y="7152"/>
                    <a:pt x="4720" y="7206"/>
                  </a:cubicBezTo>
                  <a:cubicBezTo>
                    <a:pt x="4743" y="7206"/>
                    <a:pt x="4765" y="7206"/>
                    <a:pt x="4787" y="7206"/>
                  </a:cubicBezTo>
                  <a:cubicBezTo>
                    <a:pt x="7917" y="7206"/>
                    <a:pt x="9533" y="3393"/>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26"/>
            <p:cNvSpPr/>
            <p:nvPr/>
          </p:nvSpPr>
          <p:spPr>
            <a:xfrm>
              <a:off x="3988000" y="1811875"/>
              <a:ext cx="238700" cy="180050"/>
            </a:xfrm>
            <a:custGeom>
              <a:rect b="b" l="l" r="r" t="t"/>
              <a:pathLst>
                <a:path extrusionOk="0" h="7202" w="9548">
                  <a:moveTo>
                    <a:pt x="4801" y="0"/>
                  </a:moveTo>
                  <a:cubicBezTo>
                    <a:pt x="1600" y="0"/>
                    <a:pt x="0" y="3825"/>
                    <a:pt x="2251" y="6103"/>
                  </a:cubicBezTo>
                  <a:cubicBezTo>
                    <a:pt x="2929" y="6835"/>
                    <a:pt x="3852" y="7201"/>
                    <a:pt x="4774" y="7201"/>
                  </a:cubicBezTo>
                  <a:cubicBezTo>
                    <a:pt x="5696" y="7201"/>
                    <a:pt x="6618" y="6835"/>
                    <a:pt x="7296" y="6103"/>
                  </a:cubicBezTo>
                  <a:cubicBezTo>
                    <a:pt x="9548" y="3879"/>
                    <a:pt x="7974"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26"/>
            <p:cNvSpPr/>
            <p:nvPr/>
          </p:nvSpPr>
          <p:spPr>
            <a:xfrm>
              <a:off x="4617650" y="1182575"/>
              <a:ext cx="239000" cy="179750"/>
            </a:xfrm>
            <a:custGeom>
              <a:rect b="b" l="l" r="r" t="t"/>
              <a:pathLst>
                <a:path extrusionOk="0" h="7190" w="9560">
                  <a:moveTo>
                    <a:pt x="4773" y="1"/>
                  </a:moveTo>
                  <a:cubicBezTo>
                    <a:pt x="1643" y="1"/>
                    <a:pt x="1" y="3761"/>
                    <a:pt x="2209" y="6050"/>
                  </a:cubicBezTo>
                  <a:cubicBezTo>
                    <a:pt x="2886" y="6810"/>
                    <a:pt x="3823" y="7189"/>
                    <a:pt x="4763" y="7189"/>
                  </a:cubicBezTo>
                  <a:cubicBezTo>
                    <a:pt x="5668" y="7189"/>
                    <a:pt x="6575" y="6837"/>
                    <a:pt x="7254" y="6131"/>
                  </a:cubicBezTo>
                  <a:cubicBezTo>
                    <a:pt x="9560" y="3934"/>
                    <a:pt x="8014" y="55"/>
                    <a:pt x="4840" y="1"/>
                  </a:cubicBezTo>
                  <a:cubicBezTo>
                    <a:pt x="4818" y="1"/>
                    <a:pt x="479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26"/>
            <p:cNvSpPr/>
            <p:nvPr/>
          </p:nvSpPr>
          <p:spPr>
            <a:xfrm>
              <a:off x="5247400" y="551550"/>
              <a:ext cx="238525" cy="180150"/>
            </a:xfrm>
            <a:custGeom>
              <a:rect b="b" l="l" r="r" t="t"/>
              <a:pathLst>
                <a:path extrusionOk="0" h="7206" w="9541">
                  <a:moveTo>
                    <a:pt x="4742" y="0"/>
                  </a:moveTo>
                  <a:cubicBezTo>
                    <a:pt x="3819" y="0"/>
                    <a:pt x="2898" y="366"/>
                    <a:pt x="2217" y="1102"/>
                  </a:cubicBezTo>
                  <a:cubicBezTo>
                    <a:pt x="1" y="3372"/>
                    <a:pt x="1609" y="7205"/>
                    <a:pt x="4788" y="7205"/>
                  </a:cubicBezTo>
                  <a:cubicBezTo>
                    <a:pt x="4799" y="7205"/>
                    <a:pt x="4810" y="7205"/>
                    <a:pt x="4821" y="7205"/>
                  </a:cubicBezTo>
                  <a:cubicBezTo>
                    <a:pt x="7995" y="7151"/>
                    <a:pt x="9541" y="3299"/>
                    <a:pt x="7262" y="1075"/>
                  </a:cubicBezTo>
                  <a:cubicBezTo>
                    <a:pt x="6574" y="360"/>
                    <a:pt x="5657" y="0"/>
                    <a:pt x="474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26"/>
            <p:cNvSpPr/>
            <p:nvPr/>
          </p:nvSpPr>
          <p:spPr>
            <a:xfrm>
              <a:off x="4617950" y="1811875"/>
              <a:ext cx="238700" cy="180050"/>
            </a:xfrm>
            <a:custGeom>
              <a:rect b="b" l="l" r="r" t="t"/>
              <a:pathLst>
                <a:path extrusionOk="0" h="7202" w="9548">
                  <a:moveTo>
                    <a:pt x="4747" y="0"/>
                  </a:moveTo>
                  <a:cubicBezTo>
                    <a:pt x="1573" y="27"/>
                    <a:pt x="0" y="3879"/>
                    <a:pt x="2251" y="6103"/>
                  </a:cubicBezTo>
                  <a:cubicBezTo>
                    <a:pt x="2943" y="6835"/>
                    <a:pt x="3865" y="7201"/>
                    <a:pt x="4784" y="7201"/>
                  </a:cubicBezTo>
                  <a:cubicBezTo>
                    <a:pt x="5703" y="7201"/>
                    <a:pt x="6618" y="6835"/>
                    <a:pt x="7296" y="6103"/>
                  </a:cubicBezTo>
                  <a:cubicBezTo>
                    <a:pt x="9548" y="3825"/>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26"/>
            <p:cNvSpPr/>
            <p:nvPr/>
          </p:nvSpPr>
          <p:spPr>
            <a:xfrm>
              <a:off x="5265525" y="1181050"/>
              <a:ext cx="202100" cy="181225"/>
            </a:xfrm>
            <a:custGeom>
              <a:rect b="b" l="l" r="r" t="t"/>
              <a:pathLst>
                <a:path extrusionOk="0" h="7249" w="8084">
                  <a:moveTo>
                    <a:pt x="4026" y="0"/>
                  </a:moveTo>
                  <a:cubicBezTo>
                    <a:pt x="3208" y="0"/>
                    <a:pt x="2393" y="309"/>
                    <a:pt x="1709" y="930"/>
                  </a:cubicBezTo>
                  <a:cubicBezTo>
                    <a:pt x="163" y="2314"/>
                    <a:pt x="0" y="4429"/>
                    <a:pt x="1357" y="5975"/>
                  </a:cubicBezTo>
                  <a:cubicBezTo>
                    <a:pt x="2110" y="6817"/>
                    <a:pt x="3087" y="7248"/>
                    <a:pt x="4067" y="7248"/>
                  </a:cubicBezTo>
                  <a:cubicBezTo>
                    <a:pt x="4888" y="7248"/>
                    <a:pt x="5709" y="6946"/>
                    <a:pt x="6402" y="6328"/>
                  </a:cubicBezTo>
                  <a:cubicBezTo>
                    <a:pt x="7893" y="4972"/>
                    <a:pt x="8083" y="2775"/>
                    <a:pt x="6727" y="1283"/>
                  </a:cubicBezTo>
                  <a:cubicBezTo>
                    <a:pt x="5963" y="431"/>
                    <a:pt x="4992"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26"/>
            <p:cNvSpPr/>
            <p:nvPr/>
          </p:nvSpPr>
          <p:spPr>
            <a:xfrm>
              <a:off x="5896150" y="551300"/>
              <a:ext cx="200750" cy="180975"/>
            </a:xfrm>
            <a:custGeom>
              <a:rect b="b" l="l" r="r" t="t"/>
              <a:pathLst>
                <a:path extrusionOk="0" h="7239" w="8030">
                  <a:moveTo>
                    <a:pt x="4008" y="1"/>
                  </a:moveTo>
                  <a:cubicBezTo>
                    <a:pt x="3158" y="1"/>
                    <a:pt x="2309" y="334"/>
                    <a:pt x="1601" y="1004"/>
                  </a:cubicBezTo>
                  <a:cubicBezTo>
                    <a:pt x="82" y="2414"/>
                    <a:pt x="1" y="4557"/>
                    <a:pt x="1384" y="6049"/>
                  </a:cubicBezTo>
                  <a:cubicBezTo>
                    <a:pt x="2129" y="6837"/>
                    <a:pt x="3086" y="7239"/>
                    <a:pt x="4043" y="7239"/>
                  </a:cubicBezTo>
                  <a:cubicBezTo>
                    <a:pt x="4898" y="7239"/>
                    <a:pt x="5752" y="6918"/>
                    <a:pt x="6456" y="6266"/>
                  </a:cubicBezTo>
                  <a:cubicBezTo>
                    <a:pt x="7948" y="4937"/>
                    <a:pt x="8029"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26"/>
            <p:cNvSpPr/>
            <p:nvPr/>
          </p:nvSpPr>
          <p:spPr>
            <a:xfrm>
              <a:off x="5247225" y="1811875"/>
              <a:ext cx="238700" cy="180550"/>
            </a:xfrm>
            <a:custGeom>
              <a:rect b="b" l="l" r="r" t="t"/>
              <a:pathLst>
                <a:path extrusionOk="0" h="7222" w="9548">
                  <a:moveTo>
                    <a:pt x="4774" y="0"/>
                  </a:moveTo>
                  <a:cubicBezTo>
                    <a:pt x="1600" y="0"/>
                    <a:pt x="0" y="3852"/>
                    <a:pt x="2251" y="6103"/>
                  </a:cubicBezTo>
                  <a:cubicBezTo>
                    <a:pt x="2929" y="6849"/>
                    <a:pt x="3852" y="7222"/>
                    <a:pt x="4774" y="7222"/>
                  </a:cubicBezTo>
                  <a:cubicBezTo>
                    <a:pt x="5696" y="7222"/>
                    <a:pt x="6618" y="6849"/>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26"/>
            <p:cNvSpPr/>
            <p:nvPr/>
          </p:nvSpPr>
          <p:spPr>
            <a:xfrm>
              <a:off x="5877750" y="1181150"/>
              <a:ext cx="238125" cy="179850"/>
            </a:xfrm>
            <a:custGeom>
              <a:rect b="b" l="l" r="r" t="t"/>
              <a:pathLst>
                <a:path extrusionOk="0" h="7194" w="9525">
                  <a:moveTo>
                    <a:pt x="4741" y="0"/>
                  </a:moveTo>
                  <a:cubicBezTo>
                    <a:pt x="3797" y="0"/>
                    <a:pt x="2854" y="380"/>
                    <a:pt x="2174" y="1143"/>
                  </a:cubicBezTo>
                  <a:cubicBezTo>
                    <a:pt x="0" y="3425"/>
                    <a:pt x="1597" y="7193"/>
                    <a:pt x="4732" y="7193"/>
                  </a:cubicBezTo>
                  <a:cubicBezTo>
                    <a:pt x="4765" y="7193"/>
                    <a:pt x="4799" y="7193"/>
                    <a:pt x="4832" y="7192"/>
                  </a:cubicBezTo>
                  <a:cubicBezTo>
                    <a:pt x="8006" y="7138"/>
                    <a:pt x="9525" y="3259"/>
                    <a:pt x="7219" y="1035"/>
                  </a:cubicBezTo>
                  <a:cubicBezTo>
                    <a:pt x="6544" y="346"/>
                    <a:pt x="5642" y="0"/>
                    <a:pt x="474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26"/>
            <p:cNvSpPr/>
            <p:nvPr/>
          </p:nvSpPr>
          <p:spPr>
            <a:xfrm>
              <a:off x="6506450" y="551525"/>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6"/>
                    <a:pt x="4765" y="7206"/>
                    <a:pt x="4787" y="7206"/>
                  </a:cubicBezTo>
                  <a:cubicBezTo>
                    <a:pt x="7943" y="7206"/>
                    <a:pt x="9559" y="3420"/>
                    <a:pt x="7351" y="1130"/>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26"/>
            <p:cNvSpPr/>
            <p:nvPr/>
          </p:nvSpPr>
          <p:spPr>
            <a:xfrm>
              <a:off x="5896150" y="1810525"/>
              <a:ext cx="201425" cy="181225"/>
            </a:xfrm>
            <a:custGeom>
              <a:rect b="b" l="l" r="r" t="t"/>
              <a:pathLst>
                <a:path extrusionOk="0" h="7249" w="8057">
                  <a:moveTo>
                    <a:pt x="4008" y="0"/>
                  </a:moveTo>
                  <a:cubicBezTo>
                    <a:pt x="3158" y="0"/>
                    <a:pt x="2309" y="334"/>
                    <a:pt x="1601" y="1003"/>
                  </a:cubicBezTo>
                  <a:cubicBezTo>
                    <a:pt x="109" y="2414"/>
                    <a:pt x="1" y="4584"/>
                    <a:pt x="1384" y="6048"/>
                  </a:cubicBezTo>
                  <a:cubicBezTo>
                    <a:pt x="2083" y="6847"/>
                    <a:pt x="3051" y="7248"/>
                    <a:pt x="4022" y="7248"/>
                  </a:cubicBezTo>
                  <a:cubicBezTo>
                    <a:pt x="4897" y="7248"/>
                    <a:pt x="5774" y="6922"/>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26"/>
            <p:cNvSpPr/>
            <p:nvPr/>
          </p:nvSpPr>
          <p:spPr>
            <a:xfrm>
              <a:off x="6507125" y="1180950"/>
              <a:ext cx="238125" cy="180725"/>
            </a:xfrm>
            <a:custGeom>
              <a:rect b="b" l="l" r="r" t="t"/>
              <a:pathLst>
                <a:path extrusionOk="0" h="7229" w="9525">
                  <a:moveTo>
                    <a:pt x="4753" y="1"/>
                  </a:moveTo>
                  <a:cubicBezTo>
                    <a:pt x="3889" y="1"/>
                    <a:pt x="3028" y="347"/>
                    <a:pt x="2306" y="1043"/>
                  </a:cubicBezTo>
                  <a:cubicBezTo>
                    <a:pt x="0" y="3240"/>
                    <a:pt x="1492" y="7146"/>
                    <a:pt x="4666" y="7227"/>
                  </a:cubicBezTo>
                  <a:cubicBezTo>
                    <a:pt x="4699" y="7228"/>
                    <a:pt x="4732" y="7228"/>
                    <a:pt x="4765" y="7228"/>
                  </a:cubicBezTo>
                  <a:cubicBezTo>
                    <a:pt x="7874" y="7228"/>
                    <a:pt x="9525" y="3460"/>
                    <a:pt x="7351" y="1178"/>
                  </a:cubicBezTo>
                  <a:cubicBezTo>
                    <a:pt x="6595" y="394"/>
                    <a:pt x="5673" y="1"/>
                    <a:pt x="475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26"/>
            <p:cNvSpPr/>
            <p:nvPr/>
          </p:nvSpPr>
          <p:spPr>
            <a:xfrm>
              <a:off x="6506825" y="1811100"/>
              <a:ext cx="239000" cy="179825"/>
            </a:xfrm>
            <a:custGeom>
              <a:rect b="b" l="l" r="r" t="t"/>
              <a:pathLst>
                <a:path extrusionOk="0" h="7193" w="9560">
                  <a:moveTo>
                    <a:pt x="4786" y="0"/>
                  </a:moveTo>
                  <a:cubicBezTo>
                    <a:pt x="3846" y="0"/>
                    <a:pt x="2903" y="380"/>
                    <a:pt x="2209" y="1143"/>
                  </a:cubicBezTo>
                  <a:cubicBezTo>
                    <a:pt x="1" y="3406"/>
                    <a:pt x="1617" y="7192"/>
                    <a:pt x="4773" y="7192"/>
                  </a:cubicBezTo>
                  <a:cubicBezTo>
                    <a:pt x="4795" y="7192"/>
                    <a:pt x="4818" y="7192"/>
                    <a:pt x="4840" y="7192"/>
                  </a:cubicBezTo>
                  <a:cubicBezTo>
                    <a:pt x="8014"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26"/>
            <p:cNvSpPr/>
            <p:nvPr/>
          </p:nvSpPr>
          <p:spPr>
            <a:xfrm>
              <a:off x="3988175" y="552650"/>
              <a:ext cx="238525" cy="179800"/>
            </a:xfrm>
            <a:custGeom>
              <a:rect b="b" l="l" r="r" t="t"/>
              <a:pathLst>
                <a:path extrusionOk="0" h="7192" w="9541">
                  <a:moveTo>
                    <a:pt x="4787" y="0"/>
                  </a:moveTo>
                  <a:cubicBezTo>
                    <a:pt x="1609" y="0"/>
                    <a:pt x="1" y="3806"/>
                    <a:pt x="2217" y="6076"/>
                  </a:cubicBezTo>
                  <a:cubicBezTo>
                    <a:pt x="2905" y="6819"/>
                    <a:pt x="3836" y="7192"/>
                    <a:pt x="4768" y="7192"/>
                  </a:cubicBezTo>
                  <a:cubicBezTo>
                    <a:pt x="5674" y="7192"/>
                    <a:pt x="6580" y="6839"/>
                    <a:pt x="7262" y="6130"/>
                  </a:cubicBezTo>
                  <a:cubicBezTo>
                    <a:pt x="9541" y="3906"/>
                    <a:pt x="7995"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26"/>
            <p:cNvSpPr/>
            <p:nvPr/>
          </p:nvSpPr>
          <p:spPr>
            <a:xfrm>
              <a:off x="4006975" y="1181075"/>
              <a:ext cx="201425" cy="181050"/>
            </a:xfrm>
            <a:custGeom>
              <a:rect b="b" l="l" r="r" t="t"/>
              <a:pathLst>
                <a:path extrusionOk="0" h="7242" w="8057">
                  <a:moveTo>
                    <a:pt x="4006" y="1"/>
                  </a:moveTo>
                  <a:cubicBezTo>
                    <a:pt x="3156" y="1"/>
                    <a:pt x="2308" y="327"/>
                    <a:pt x="1601" y="983"/>
                  </a:cubicBezTo>
                  <a:cubicBezTo>
                    <a:pt x="109" y="2394"/>
                    <a:pt x="0" y="4564"/>
                    <a:pt x="1384" y="6056"/>
                  </a:cubicBezTo>
                  <a:cubicBezTo>
                    <a:pt x="2082" y="6840"/>
                    <a:pt x="3051" y="7242"/>
                    <a:pt x="4021" y="7242"/>
                  </a:cubicBezTo>
                  <a:cubicBezTo>
                    <a:pt x="4897" y="7242"/>
                    <a:pt x="5774" y="6914"/>
                    <a:pt x="6456" y="6245"/>
                  </a:cubicBezTo>
                  <a:cubicBezTo>
                    <a:pt x="7948" y="4944"/>
                    <a:pt x="8056" y="2638"/>
                    <a:pt x="6646" y="1200"/>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26"/>
            <p:cNvSpPr/>
            <p:nvPr/>
          </p:nvSpPr>
          <p:spPr>
            <a:xfrm>
              <a:off x="4617950" y="551525"/>
              <a:ext cx="238325" cy="180175"/>
            </a:xfrm>
            <a:custGeom>
              <a:rect b="b" l="l" r="r" t="t"/>
              <a:pathLst>
                <a:path extrusionOk="0" h="7207" w="9533">
                  <a:moveTo>
                    <a:pt x="4747" y="1"/>
                  </a:moveTo>
                  <a:cubicBezTo>
                    <a:pt x="3849" y="1"/>
                    <a:pt x="2954" y="347"/>
                    <a:pt x="2279" y="1049"/>
                  </a:cubicBezTo>
                  <a:cubicBezTo>
                    <a:pt x="0" y="3273"/>
                    <a:pt x="1519" y="7152"/>
                    <a:pt x="4693" y="7206"/>
                  </a:cubicBezTo>
                  <a:cubicBezTo>
                    <a:pt x="4715" y="7206"/>
                    <a:pt x="4737" y="7206"/>
                    <a:pt x="4759" y="7206"/>
                  </a:cubicBezTo>
                  <a:cubicBezTo>
                    <a:pt x="7916" y="7206"/>
                    <a:pt x="9532" y="3393"/>
                    <a:pt x="7324" y="1130"/>
                  </a:cubicBezTo>
                  <a:cubicBezTo>
                    <a:pt x="6630" y="381"/>
                    <a:pt x="5687" y="1"/>
                    <a:pt x="474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26"/>
            <p:cNvSpPr/>
            <p:nvPr/>
          </p:nvSpPr>
          <p:spPr>
            <a:xfrm>
              <a:off x="2098125" y="3073125"/>
              <a:ext cx="238525" cy="179725"/>
            </a:xfrm>
            <a:custGeom>
              <a:rect b="b" l="l" r="r" t="t"/>
              <a:pathLst>
                <a:path extrusionOk="0" h="7189" w="9541">
                  <a:moveTo>
                    <a:pt x="4759" y="0"/>
                  </a:moveTo>
                  <a:cubicBezTo>
                    <a:pt x="3849" y="0"/>
                    <a:pt x="2937" y="360"/>
                    <a:pt x="2252" y="1085"/>
                  </a:cubicBezTo>
                  <a:cubicBezTo>
                    <a:pt x="1" y="3337"/>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26"/>
            <p:cNvSpPr/>
            <p:nvPr/>
          </p:nvSpPr>
          <p:spPr>
            <a:xfrm>
              <a:off x="2728075" y="2443400"/>
              <a:ext cx="238150" cy="180200"/>
            </a:xfrm>
            <a:custGeom>
              <a:rect b="b" l="l" r="r" t="t"/>
              <a:pathLst>
                <a:path extrusionOk="0" h="7208" w="9526">
                  <a:moveTo>
                    <a:pt x="4761" y="0"/>
                  </a:moveTo>
                  <a:cubicBezTo>
                    <a:pt x="3895" y="0"/>
                    <a:pt x="3028" y="340"/>
                    <a:pt x="2306" y="1022"/>
                  </a:cubicBezTo>
                  <a:cubicBezTo>
                    <a:pt x="1" y="3219"/>
                    <a:pt x="1493" y="7125"/>
                    <a:pt x="4693" y="7206"/>
                  </a:cubicBezTo>
                  <a:cubicBezTo>
                    <a:pt x="4727" y="7207"/>
                    <a:pt x="4760" y="7208"/>
                    <a:pt x="4793" y="7208"/>
                  </a:cubicBezTo>
                  <a:cubicBezTo>
                    <a:pt x="7902" y="7208"/>
                    <a:pt x="9525" y="3439"/>
                    <a:pt x="7351" y="1158"/>
                  </a:cubicBezTo>
                  <a:cubicBezTo>
                    <a:pt x="6609" y="387"/>
                    <a:pt x="5686"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26"/>
            <p:cNvSpPr/>
            <p:nvPr/>
          </p:nvSpPr>
          <p:spPr>
            <a:xfrm>
              <a:off x="839100" y="4963650"/>
              <a:ext cx="238525" cy="179975"/>
            </a:xfrm>
            <a:custGeom>
              <a:rect b="b" l="l" r="r" t="t"/>
              <a:pathLst>
                <a:path extrusionOk="0" h="7199" w="9541">
                  <a:moveTo>
                    <a:pt x="4760" y="0"/>
                  </a:moveTo>
                  <a:cubicBezTo>
                    <a:pt x="1582" y="0"/>
                    <a:pt x="1" y="3833"/>
                    <a:pt x="2244" y="6076"/>
                  </a:cubicBezTo>
                  <a:cubicBezTo>
                    <a:pt x="2925" y="6826"/>
                    <a:pt x="3853" y="7198"/>
                    <a:pt x="4779" y="7198"/>
                  </a:cubicBezTo>
                  <a:cubicBezTo>
                    <a:pt x="5697" y="7198"/>
                    <a:pt x="6614" y="6832"/>
                    <a:pt x="7289" y="6103"/>
                  </a:cubicBezTo>
                  <a:cubicBezTo>
                    <a:pt x="9540" y="3852"/>
                    <a:pt x="7967" y="0"/>
                    <a:pt x="4794"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26"/>
            <p:cNvSpPr/>
            <p:nvPr/>
          </p:nvSpPr>
          <p:spPr>
            <a:xfrm>
              <a:off x="1469250" y="4333675"/>
              <a:ext cx="238325" cy="180100"/>
            </a:xfrm>
            <a:custGeom>
              <a:rect b="b" l="l" r="r" t="t"/>
              <a:pathLst>
                <a:path extrusionOk="0" h="7204" w="9533">
                  <a:moveTo>
                    <a:pt x="4746" y="1"/>
                  </a:moveTo>
                  <a:cubicBezTo>
                    <a:pt x="1616" y="1"/>
                    <a:pt x="0" y="3788"/>
                    <a:pt x="2182" y="6050"/>
                  </a:cubicBezTo>
                  <a:cubicBezTo>
                    <a:pt x="2865" y="6817"/>
                    <a:pt x="3813" y="7204"/>
                    <a:pt x="4765" y="7204"/>
                  </a:cubicBezTo>
                  <a:cubicBezTo>
                    <a:pt x="5665" y="7204"/>
                    <a:pt x="6568" y="6857"/>
                    <a:pt x="7254" y="6159"/>
                  </a:cubicBezTo>
                  <a:cubicBezTo>
                    <a:pt x="9532" y="3934"/>
                    <a:pt x="8013" y="56"/>
                    <a:pt x="4813" y="1"/>
                  </a:cubicBezTo>
                  <a:cubicBezTo>
                    <a:pt x="4791"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26"/>
            <p:cNvSpPr/>
            <p:nvPr/>
          </p:nvSpPr>
          <p:spPr>
            <a:xfrm>
              <a:off x="2098325" y="3702975"/>
              <a:ext cx="239200" cy="179825"/>
            </a:xfrm>
            <a:custGeom>
              <a:rect b="b" l="l" r="r" t="t"/>
              <a:pathLst>
                <a:path extrusionOk="0" h="7193" w="9568">
                  <a:moveTo>
                    <a:pt x="4771" y="1"/>
                  </a:moveTo>
                  <a:cubicBezTo>
                    <a:pt x="3843" y="1"/>
                    <a:pt x="2918" y="374"/>
                    <a:pt x="2244" y="1116"/>
                  </a:cubicBezTo>
                  <a:cubicBezTo>
                    <a:pt x="1" y="3387"/>
                    <a:pt x="1609" y="7192"/>
                    <a:pt x="4787" y="7192"/>
                  </a:cubicBezTo>
                  <a:cubicBezTo>
                    <a:pt x="4798" y="7192"/>
                    <a:pt x="4810" y="7192"/>
                    <a:pt x="4821" y="7192"/>
                  </a:cubicBezTo>
                  <a:cubicBezTo>
                    <a:pt x="7994" y="7165"/>
                    <a:pt x="9568" y="3286"/>
                    <a:pt x="7262" y="1062"/>
                  </a:cubicBezTo>
                  <a:cubicBezTo>
                    <a:pt x="6580" y="353"/>
                    <a:pt x="567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26"/>
            <p:cNvSpPr/>
            <p:nvPr/>
          </p:nvSpPr>
          <p:spPr>
            <a:xfrm>
              <a:off x="2747075" y="3072975"/>
              <a:ext cx="201425" cy="182050"/>
            </a:xfrm>
            <a:custGeom>
              <a:rect b="b" l="l" r="r" t="t"/>
              <a:pathLst>
                <a:path extrusionOk="0" h="7282" w="8057">
                  <a:moveTo>
                    <a:pt x="4005" y="0"/>
                  </a:moveTo>
                  <a:cubicBezTo>
                    <a:pt x="3156" y="0"/>
                    <a:pt x="2308" y="327"/>
                    <a:pt x="1601" y="983"/>
                  </a:cubicBezTo>
                  <a:cubicBezTo>
                    <a:pt x="82" y="2393"/>
                    <a:pt x="0" y="4536"/>
                    <a:pt x="1384" y="6028"/>
                  </a:cubicBezTo>
                  <a:cubicBezTo>
                    <a:pt x="2097" y="6858"/>
                    <a:pt x="3093" y="7282"/>
                    <a:pt x="4092" y="7282"/>
                  </a:cubicBezTo>
                  <a:cubicBezTo>
                    <a:pt x="4954" y="7282"/>
                    <a:pt x="5819" y="6967"/>
                    <a:pt x="6510" y="6326"/>
                  </a:cubicBezTo>
                  <a:cubicBezTo>
                    <a:pt x="8002" y="4970"/>
                    <a:pt x="8056" y="2637"/>
                    <a:pt x="6646" y="1200"/>
                  </a:cubicBezTo>
                  <a:cubicBezTo>
                    <a:pt x="5890" y="401"/>
                    <a:pt x="4947" y="0"/>
                    <a:pt x="400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26"/>
            <p:cNvSpPr/>
            <p:nvPr/>
          </p:nvSpPr>
          <p:spPr>
            <a:xfrm>
              <a:off x="3358025" y="2443400"/>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7"/>
                    <a:pt x="4738" y="7207"/>
                    <a:pt x="4761" y="7207"/>
                  </a:cubicBezTo>
                  <a:cubicBezTo>
                    <a:pt x="7917" y="7207"/>
                    <a:pt x="9533" y="3420"/>
                    <a:pt x="7324" y="1131"/>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26"/>
            <p:cNvSpPr/>
            <p:nvPr/>
          </p:nvSpPr>
          <p:spPr>
            <a:xfrm>
              <a:off x="1468850" y="4962975"/>
              <a:ext cx="238725" cy="180400"/>
            </a:xfrm>
            <a:custGeom>
              <a:rect b="b" l="l" r="r" t="t"/>
              <a:pathLst>
                <a:path extrusionOk="0" h="7216" w="9549">
                  <a:moveTo>
                    <a:pt x="4748" y="0"/>
                  </a:moveTo>
                  <a:cubicBezTo>
                    <a:pt x="1574" y="27"/>
                    <a:pt x="1" y="3879"/>
                    <a:pt x="2252" y="6130"/>
                  </a:cubicBezTo>
                  <a:cubicBezTo>
                    <a:pt x="2937" y="6856"/>
                    <a:pt x="3849" y="7215"/>
                    <a:pt x="4763" y="7215"/>
                  </a:cubicBezTo>
                  <a:cubicBezTo>
                    <a:pt x="5693" y="7215"/>
                    <a:pt x="6626" y="6842"/>
                    <a:pt x="7324" y="6103"/>
                  </a:cubicBezTo>
                  <a:cubicBezTo>
                    <a:pt x="9548" y="3852"/>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26"/>
            <p:cNvSpPr/>
            <p:nvPr/>
          </p:nvSpPr>
          <p:spPr>
            <a:xfrm>
              <a:off x="2116450" y="4332375"/>
              <a:ext cx="202775" cy="181000"/>
            </a:xfrm>
            <a:custGeom>
              <a:rect b="b" l="l" r="r" t="t"/>
              <a:pathLst>
                <a:path extrusionOk="0" h="7240" w="8111">
                  <a:moveTo>
                    <a:pt x="4023" y="1"/>
                  </a:moveTo>
                  <a:cubicBezTo>
                    <a:pt x="3204" y="1"/>
                    <a:pt x="2389" y="303"/>
                    <a:pt x="1709" y="921"/>
                  </a:cubicBezTo>
                  <a:cubicBezTo>
                    <a:pt x="163" y="2305"/>
                    <a:pt x="0" y="4448"/>
                    <a:pt x="1356" y="5966"/>
                  </a:cubicBezTo>
                  <a:cubicBezTo>
                    <a:pt x="2109" y="6808"/>
                    <a:pt x="3087" y="7240"/>
                    <a:pt x="4067" y="7240"/>
                  </a:cubicBezTo>
                  <a:cubicBezTo>
                    <a:pt x="4887" y="7240"/>
                    <a:pt x="5709" y="6937"/>
                    <a:pt x="6401" y="6319"/>
                  </a:cubicBezTo>
                  <a:cubicBezTo>
                    <a:pt x="7920" y="4990"/>
                    <a:pt x="8110" y="2793"/>
                    <a:pt x="6754" y="1274"/>
                  </a:cubicBezTo>
                  <a:cubicBezTo>
                    <a:pt x="5986"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26"/>
            <p:cNvSpPr/>
            <p:nvPr/>
          </p:nvSpPr>
          <p:spPr>
            <a:xfrm>
              <a:off x="2747075" y="3702650"/>
              <a:ext cx="201425" cy="180725"/>
            </a:xfrm>
            <a:custGeom>
              <a:rect b="b" l="l" r="r" t="t"/>
              <a:pathLst>
                <a:path extrusionOk="0" h="7229" w="8057">
                  <a:moveTo>
                    <a:pt x="3994" y="0"/>
                  </a:moveTo>
                  <a:cubicBezTo>
                    <a:pt x="3149" y="0"/>
                    <a:pt x="2305" y="328"/>
                    <a:pt x="1601" y="994"/>
                  </a:cubicBezTo>
                  <a:cubicBezTo>
                    <a:pt x="82" y="2431"/>
                    <a:pt x="0" y="4547"/>
                    <a:pt x="1384" y="6039"/>
                  </a:cubicBezTo>
                  <a:cubicBezTo>
                    <a:pt x="2129" y="6827"/>
                    <a:pt x="3086" y="7229"/>
                    <a:pt x="4043" y="7229"/>
                  </a:cubicBezTo>
                  <a:cubicBezTo>
                    <a:pt x="4897" y="7229"/>
                    <a:pt x="5752" y="6908"/>
                    <a:pt x="6456" y="6256"/>
                  </a:cubicBezTo>
                  <a:cubicBezTo>
                    <a:pt x="7948" y="4954"/>
                    <a:pt x="8056" y="2621"/>
                    <a:pt x="6646" y="1211"/>
                  </a:cubicBezTo>
                  <a:cubicBezTo>
                    <a:pt x="5887" y="409"/>
                    <a:pt x="4939" y="0"/>
                    <a:pt x="39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26"/>
            <p:cNvSpPr/>
            <p:nvPr/>
          </p:nvSpPr>
          <p:spPr>
            <a:xfrm>
              <a:off x="3357750" y="3073100"/>
              <a:ext cx="239000" cy="179750"/>
            </a:xfrm>
            <a:custGeom>
              <a:rect b="b" l="l" r="r" t="t"/>
              <a:pathLst>
                <a:path extrusionOk="0" h="7190" w="9560">
                  <a:moveTo>
                    <a:pt x="4772" y="1"/>
                  </a:moveTo>
                  <a:cubicBezTo>
                    <a:pt x="3836" y="1"/>
                    <a:pt x="2900" y="381"/>
                    <a:pt x="2209" y="1141"/>
                  </a:cubicBezTo>
                  <a:cubicBezTo>
                    <a:pt x="0" y="3403"/>
                    <a:pt x="1616" y="7190"/>
                    <a:pt x="4773" y="7190"/>
                  </a:cubicBezTo>
                  <a:cubicBezTo>
                    <a:pt x="4795" y="7190"/>
                    <a:pt x="4818" y="7190"/>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26"/>
            <p:cNvSpPr/>
            <p:nvPr/>
          </p:nvSpPr>
          <p:spPr>
            <a:xfrm>
              <a:off x="2098125" y="4963650"/>
              <a:ext cx="238725" cy="180050"/>
            </a:xfrm>
            <a:custGeom>
              <a:rect b="b" l="l" r="r" t="t"/>
              <a:pathLst>
                <a:path extrusionOk="0" h="7202" w="9549">
                  <a:moveTo>
                    <a:pt x="4775" y="0"/>
                  </a:moveTo>
                  <a:cubicBezTo>
                    <a:pt x="1601" y="0"/>
                    <a:pt x="1" y="3852"/>
                    <a:pt x="2252" y="6103"/>
                  </a:cubicBezTo>
                  <a:cubicBezTo>
                    <a:pt x="2930" y="6836"/>
                    <a:pt x="3852" y="7202"/>
                    <a:pt x="4775" y="7202"/>
                  </a:cubicBezTo>
                  <a:cubicBezTo>
                    <a:pt x="5697" y="7202"/>
                    <a:pt x="6619" y="6836"/>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26"/>
            <p:cNvSpPr/>
            <p:nvPr/>
          </p:nvSpPr>
          <p:spPr>
            <a:xfrm>
              <a:off x="2728475" y="4332575"/>
              <a:ext cx="238325" cy="180175"/>
            </a:xfrm>
            <a:custGeom>
              <a:rect b="b" l="l" r="r" t="t"/>
              <a:pathLst>
                <a:path extrusionOk="0" h="7207" w="9533">
                  <a:moveTo>
                    <a:pt x="4749" y="1"/>
                  </a:moveTo>
                  <a:cubicBezTo>
                    <a:pt x="3805" y="1"/>
                    <a:pt x="2862" y="381"/>
                    <a:pt x="2182" y="1130"/>
                  </a:cubicBezTo>
                  <a:cubicBezTo>
                    <a:pt x="0" y="3420"/>
                    <a:pt x="1616" y="7207"/>
                    <a:pt x="4773" y="7207"/>
                  </a:cubicBezTo>
                  <a:cubicBezTo>
                    <a:pt x="4795" y="7207"/>
                    <a:pt x="4818" y="7207"/>
                    <a:pt x="4840" y="7206"/>
                  </a:cubicBezTo>
                  <a:cubicBezTo>
                    <a:pt x="8014" y="7125"/>
                    <a:pt x="9532" y="3246"/>
                    <a:pt x="7227" y="1049"/>
                  </a:cubicBezTo>
                  <a:cubicBezTo>
                    <a:pt x="6551"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26"/>
            <p:cNvSpPr/>
            <p:nvPr/>
          </p:nvSpPr>
          <p:spPr>
            <a:xfrm>
              <a:off x="3358025" y="3702975"/>
              <a:ext cx="238325" cy="179825"/>
            </a:xfrm>
            <a:custGeom>
              <a:rect b="b" l="l" r="r" t="t"/>
              <a:pathLst>
                <a:path extrusionOk="0" h="7193" w="9533">
                  <a:moveTo>
                    <a:pt x="4768" y="0"/>
                  </a:moveTo>
                  <a:cubicBezTo>
                    <a:pt x="3870" y="0"/>
                    <a:pt x="2968" y="346"/>
                    <a:pt x="2279" y="1035"/>
                  </a:cubicBezTo>
                  <a:cubicBezTo>
                    <a:pt x="1" y="3259"/>
                    <a:pt x="1520" y="7138"/>
                    <a:pt x="4693" y="7192"/>
                  </a:cubicBezTo>
                  <a:cubicBezTo>
                    <a:pt x="4716" y="7193"/>
                    <a:pt x="4738" y="7193"/>
                    <a:pt x="4761" y="7193"/>
                  </a:cubicBezTo>
                  <a:cubicBezTo>
                    <a:pt x="7917" y="7193"/>
                    <a:pt x="9533" y="3406"/>
                    <a:pt x="7324" y="1144"/>
                  </a:cubicBezTo>
                  <a:cubicBezTo>
                    <a:pt x="6644" y="380"/>
                    <a:pt x="5709" y="0"/>
                    <a:pt x="476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26"/>
            <p:cNvSpPr/>
            <p:nvPr/>
          </p:nvSpPr>
          <p:spPr>
            <a:xfrm>
              <a:off x="2747075" y="4962125"/>
              <a:ext cx="201425" cy="181050"/>
            </a:xfrm>
            <a:custGeom>
              <a:rect b="b" l="l" r="r" t="t"/>
              <a:pathLst>
                <a:path extrusionOk="0" h="7242" w="8057">
                  <a:moveTo>
                    <a:pt x="4005" y="1"/>
                  </a:moveTo>
                  <a:cubicBezTo>
                    <a:pt x="3156" y="1"/>
                    <a:pt x="2308" y="328"/>
                    <a:pt x="1601" y="984"/>
                  </a:cubicBezTo>
                  <a:cubicBezTo>
                    <a:pt x="109" y="2394"/>
                    <a:pt x="0" y="4564"/>
                    <a:pt x="1384" y="6056"/>
                  </a:cubicBezTo>
                  <a:cubicBezTo>
                    <a:pt x="2082" y="6840"/>
                    <a:pt x="3051" y="7242"/>
                    <a:pt x="4021" y="7242"/>
                  </a:cubicBezTo>
                  <a:cubicBezTo>
                    <a:pt x="4897" y="7242"/>
                    <a:pt x="5774" y="6915"/>
                    <a:pt x="6456" y="6246"/>
                  </a:cubicBezTo>
                  <a:cubicBezTo>
                    <a:pt x="7948" y="4944"/>
                    <a:pt x="8056" y="2638"/>
                    <a:pt x="6646" y="1201"/>
                  </a:cubicBezTo>
                  <a:cubicBezTo>
                    <a:pt x="5890" y="402"/>
                    <a:pt x="4947" y="1"/>
                    <a:pt x="400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26"/>
            <p:cNvSpPr/>
            <p:nvPr/>
          </p:nvSpPr>
          <p:spPr>
            <a:xfrm>
              <a:off x="3358025" y="4332300"/>
              <a:ext cx="238150" cy="180475"/>
            </a:xfrm>
            <a:custGeom>
              <a:rect b="b" l="l" r="r" t="t"/>
              <a:pathLst>
                <a:path extrusionOk="0" h="7219" w="9526">
                  <a:moveTo>
                    <a:pt x="4750" y="1"/>
                  </a:moveTo>
                  <a:cubicBezTo>
                    <a:pt x="3888" y="1"/>
                    <a:pt x="3025" y="341"/>
                    <a:pt x="2306" y="1033"/>
                  </a:cubicBezTo>
                  <a:cubicBezTo>
                    <a:pt x="1" y="3230"/>
                    <a:pt x="1493" y="7136"/>
                    <a:pt x="4666" y="7217"/>
                  </a:cubicBezTo>
                  <a:cubicBezTo>
                    <a:pt x="4700" y="7218"/>
                    <a:pt x="4733" y="7218"/>
                    <a:pt x="4767" y="7218"/>
                  </a:cubicBezTo>
                  <a:cubicBezTo>
                    <a:pt x="7902" y="7218"/>
                    <a:pt x="9525" y="3450"/>
                    <a:pt x="7352" y="1169"/>
                  </a:cubicBezTo>
                  <a:cubicBezTo>
                    <a:pt x="6606" y="395"/>
                    <a:pt x="5678" y="1"/>
                    <a:pt x="475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26"/>
            <p:cNvSpPr/>
            <p:nvPr/>
          </p:nvSpPr>
          <p:spPr>
            <a:xfrm>
              <a:off x="3357750" y="4962275"/>
              <a:ext cx="239000" cy="179750"/>
            </a:xfrm>
            <a:custGeom>
              <a:rect b="b" l="l" r="r" t="t"/>
              <a:pathLst>
                <a:path extrusionOk="0" h="7190" w="9560">
                  <a:moveTo>
                    <a:pt x="4772" y="1"/>
                  </a:moveTo>
                  <a:cubicBezTo>
                    <a:pt x="3836" y="1"/>
                    <a:pt x="2900" y="381"/>
                    <a:pt x="2209" y="1140"/>
                  </a:cubicBezTo>
                  <a:cubicBezTo>
                    <a:pt x="0" y="3403"/>
                    <a:pt x="1616" y="7190"/>
                    <a:pt x="4773" y="7190"/>
                  </a:cubicBezTo>
                  <a:cubicBezTo>
                    <a:pt x="4795" y="7190"/>
                    <a:pt x="4818" y="7189"/>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26"/>
            <p:cNvSpPr/>
            <p:nvPr/>
          </p:nvSpPr>
          <p:spPr>
            <a:xfrm>
              <a:off x="229975" y="2443400"/>
              <a:ext cx="198700" cy="179600"/>
            </a:xfrm>
            <a:custGeom>
              <a:rect b="b" l="l" r="r" t="t"/>
              <a:pathLst>
                <a:path extrusionOk="0" h="7184" w="7948">
                  <a:moveTo>
                    <a:pt x="3927" y="0"/>
                  </a:moveTo>
                  <a:cubicBezTo>
                    <a:pt x="3061" y="0"/>
                    <a:pt x="2201" y="340"/>
                    <a:pt x="1492" y="1022"/>
                  </a:cubicBezTo>
                  <a:cubicBezTo>
                    <a:pt x="55" y="2378"/>
                    <a:pt x="1" y="4657"/>
                    <a:pt x="1357" y="6067"/>
                  </a:cubicBezTo>
                  <a:cubicBezTo>
                    <a:pt x="2058" y="6810"/>
                    <a:pt x="3005" y="7184"/>
                    <a:pt x="3956" y="7184"/>
                  </a:cubicBezTo>
                  <a:cubicBezTo>
                    <a:pt x="4844" y="7184"/>
                    <a:pt x="5735" y="6858"/>
                    <a:pt x="6429" y="6203"/>
                  </a:cubicBezTo>
                  <a:lnTo>
                    <a:pt x="6402" y="6203"/>
                  </a:lnTo>
                  <a:cubicBezTo>
                    <a:pt x="7894" y="4874"/>
                    <a:pt x="7948" y="2541"/>
                    <a:pt x="6537" y="1158"/>
                  </a:cubicBezTo>
                  <a:cubicBezTo>
                    <a:pt x="5781" y="387"/>
                    <a:pt x="4851" y="0"/>
                    <a:pt x="392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26"/>
            <p:cNvSpPr/>
            <p:nvPr/>
          </p:nvSpPr>
          <p:spPr>
            <a:xfrm>
              <a:off x="209625" y="3073800"/>
              <a:ext cx="238725" cy="180050"/>
            </a:xfrm>
            <a:custGeom>
              <a:rect b="b" l="l" r="r" t="t"/>
              <a:pathLst>
                <a:path extrusionOk="0" h="7202" w="9549">
                  <a:moveTo>
                    <a:pt x="4775" y="0"/>
                  </a:moveTo>
                  <a:cubicBezTo>
                    <a:pt x="1574" y="0"/>
                    <a:pt x="1" y="3852"/>
                    <a:pt x="2252" y="6103"/>
                  </a:cubicBezTo>
                  <a:cubicBezTo>
                    <a:pt x="2930" y="6836"/>
                    <a:pt x="3852" y="7202"/>
                    <a:pt x="4775" y="7202"/>
                  </a:cubicBezTo>
                  <a:cubicBezTo>
                    <a:pt x="5697" y="7202"/>
                    <a:pt x="6619" y="6836"/>
                    <a:pt x="7297" y="6103"/>
                  </a:cubicBezTo>
                  <a:cubicBezTo>
                    <a:pt x="9548" y="3852"/>
                    <a:pt x="7948"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26"/>
            <p:cNvSpPr/>
            <p:nvPr/>
          </p:nvSpPr>
          <p:spPr>
            <a:xfrm>
              <a:off x="857225" y="2443200"/>
              <a:ext cx="202100" cy="180775"/>
            </a:xfrm>
            <a:custGeom>
              <a:rect b="b" l="l" r="r" t="t"/>
              <a:pathLst>
                <a:path extrusionOk="0" h="7231" w="8084">
                  <a:moveTo>
                    <a:pt x="4034" y="1"/>
                  </a:moveTo>
                  <a:cubicBezTo>
                    <a:pt x="3217" y="1"/>
                    <a:pt x="2401" y="304"/>
                    <a:pt x="1709" y="922"/>
                  </a:cubicBezTo>
                  <a:cubicBezTo>
                    <a:pt x="190" y="2278"/>
                    <a:pt x="0" y="4448"/>
                    <a:pt x="1356" y="5967"/>
                  </a:cubicBezTo>
                  <a:cubicBezTo>
                    <a:pt x="2083" y="6797"/>
                    <a:pt x="3070" y="7231"/>
                    <a:pt x="4063" y="7231"/>
                  </a:cubicBezTo>
                  <a:cubicBezTo>
                    <a:pt x="4886" y="7231"/>
                    <a:pt x="5713" y="6934"/>
                    <a:pt x="6401" y="6319"/>
                  </a:cubicBezTo>
                  <a:cubicBezTo>
                    <a:pt x="7893" y="4990"/>
                    <a:pt x="8083" y="2766"/>
                    <a:pt x="6754" y="1274"/>
                  </a:cubicBezTo>
                  <a:cubicBezTo>
                    <a:pt x="5986" y="433"/>
                    <a:pt x="5010" y="1"/>
                    <a:pt x="403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26"/>
            <p:cNvSpPr/>
            <p:nvPr/>
          </p:nvSpPr>
          <p:spPr>
            <a:xfrm>
              <a:off x="209625" y="3703725"/>
              <a:ext cx="238325" cy="180100"/>
            </a:xfrm>
            <a:custGeom>
              <a:rect b="b" l="l" r="r" t="t"/>
              <a:pathLst>
                <a:path extrusionOk="0" h="7204" w="9533">
                  <a:moveTo>
                    <a:pt x="4760" y="1"/>
                  </a:moveTo>
                  <a:cubicBezTo>
                    <a:pt x="4738" y="1"/>
                    <a:pt x="4716" y="1"/>
                    <a:pt x="4693" y="1"/>
                  </a:cubicBezTo>
                  <a:cubicBezTo>
                    <a:pt x="1520" y="56"/>
                    <a:pt x="1" y="3934"/>
                    <a:pt x="2279" y="6159"/>
                  </a:cubicBezTo>
                  <a:cubicBezTo>
                    <a:pt x="2952" y="6857"/>
                    <a:pt x="3848" y="7204"/>
                    <a:pt x="4745" y="7204"/>
                  </a:cubicBezTo>
                  <a:cubicBezTo>
                    <a:pt x="5693" y="7204"/>
                    <a:pt x="6641" y="6817"/>
                    <a:pt x="7324" y="6050"/>
                  </a:cubicBezTo>
                  <a:cubicBezTo>
                    <a:pt x="9533" y="3788"/>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26"/>
            <p:cNvSpPr/>
            <p:nvPr/>
          </p:nvSpPr>
          <p:spPr>
            <a:xfrm>
              <a:off x="838900" y="3073100"/>
              <a:ext cx="238150" cy="179775"/>
            </a:xfrm>
            <a:custGeom>
              <a:rect b="b" l="l" r="r" t="t"/>
              <a:pathLst>
                <a:path extrusionOk="0" h="7191" w="9526">
                  <a:moveTo>
                    <a:pt x="4788" y="1"/>
                  </a:moveTo>
                  <a:cubicBezTo>
                    <a:pt x="3886" y="1"/>
                    <a:pt x="2985" y="354"/>
                    <a:pt x="2306" y="1059"/>
                  </a:cubicBezTo>
                  <a:cubicBezTo>
                    <a:pt x="1" y="3256"/>
                    <a:pt x="1520" y="7135"/>
                    <a:pt x="4693" y="7189"/>
                  </a:cubicBezTo>
                  <a:cubicBezTo>
                    <a:pt x="4727" y="7190"/>
                    <a:pt x="4760" y="7190"/>
                    <a:pt x="4793" y="7190"/>
                  </a:cubicBezTo>
                  <a:cubicBezTo>
                    <a:pt x="7928" y="7190"/>
                    <a:pt x="9525" y="3395"/>
                    <a:pt x="7351" y="1141"/>
                  </a:cubicBezTo>
                  <a:cubicBezTo>
                    <a:pt x="6661" y="381"/>
                    <a:pt x="5724" y="1"/>
                    <a:pt x="478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26"/>
            <p:cNvSpPr/>
            <p:nvPr/>
          </p:nvSpPr>
          <p:spPr>
            <a:xfrm>
              <a:off x="1468175" y="2443250"/>
              <a:ext cx="239200" cy="180325"/>
            </a:xfrm>
            <a:custGeom>
              <a:rect b="b" l="l" r="r" t="t"/>
              <a:pathLst>
                <a:path extrusionOk="0" h="7213" w="9568">
                  <a:moveTo>
                    <a:pt x="4787" y="1"/>
                  </a:moveTo>
                  <a:cubicBezTo>
                    <a:pt x="3881" y="1"/>
                    <a:pt x="2975" y="360"/>
                    <a:pt x="2306" y="1082"/>
                  </a:cubicBezTo>
                  <a:cubicBezTo>
                    <a:pt x="1" y="3306"/>
                    <a:pt x="1574" y="7185"/>
                    <a:pt x="4747" y="7212"/>
                  </a:cubicBezTo>
                  <a:cubicBezTo>
                    <a:pt x="4759" y="7212"/>
                    <a:pt x="4770" y="7212"/>
                    <a:pt x="4781" y="7212"/>
                  </a:cubicBezTo>
                  <a:cubicBezTo>
                    <a:pt x="7959" y="7212"/>
                    <a:pt x="9567" y="3407"/>
                    <a:pt x="7324" y="1137"/>
                  </a:cubicBezTo>
                  <a:cubicBezTo>
                    <a:pt x="6650" y="380"/>
                    <a:pt x="5719"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26"/>
            <p:cNvSpPr/>
            <p:nvPr/>
          </p:nvSpPr>
          <p:spPr>
            <a:xfrm>
              <a:off x="209825" y="4333700"/>
              <a:ext cx="238525" cy="179800"/>
            </a:xfrm>
            <a:custGeom>
              <a:rect b="b" l="l" r="r" t="t"/>
              <a:pathLst>
                <a:path extrusionOk="0" h="7192" w="9541">
                  <a:moveTo>
                    <a:pt x="4760" y="0"/>
                  </a:moveTo>
                  <a:cubicBezTo>
                    <a:pt x="1609" y="0"/>
                    <a:pt x="1" y="3806"/>
                    <a:pt x="2217" y="6076"/>
                  </a:cubicBezTo>
                  <a:cubicBezTo>
                    <a:pt x="2905" y="6819"/>
                    <a:pt x="3836" y="7192"/>
                    <a:pt x="4768" y="7192"/>
                  </a:cubicBezTo>
                  <a:cubicBezTo>
                    <a:pt x="5674" y="7192"/>
                    <a:pt x="6580" y="6839"/>
                    <a:pt x="7262" y="6130"/>
                  </a:cubicBezTo>
                  <a:cubicBezTo>
                    <a:pt x="9540" y="3906"/>
                    <a:pt x="7994" y="28"/>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26"/>
            <p:cNvSpPr/>
            <p:nvPr/>
          </p:nvSpPr>
          <p:spPr>
            <a:xfrm>
              <a:off x="839100" y="3703750"/>
              <a:ext cx="238525" cy="180325"/>
            </a:xfrm>
            <a:custGeom>
              <a:rect b="b" l="l" r="r" t="t"/>
              <a:pathLst>
                <a:path extrusionOk="0" h="7213" w="9541">
                  <a:moveTo>
                    <a:pt x="4787" y="0"/>
                  </a:moveTo>
                  <a:cubicBezTo>
                    <a:pt x="1609" y="0"/>
                    <a:pt x="1" y="3806"/>
                    <a:pt x="2217" y="6076"/>
                  </a:cubicBezTo>
                  <a:cubicBezTo>
                    <a:pt x="2904" y="6832"/>
                    <a:pt x="3843" y="7212"/>
                    <a:pt x="4778" y="7212"/>
                  </a:cubicBezTo>
                  <a:cubicBezTo>
                    <a:pt x="5687" y="7212"/>
                    <a:pt x="6593" y="6853"/>
                    <a:pt x="7262" y="6130"/>
                  </a:cubicBezTo>
                  <a:cubicBezTo>
                    <a:pt x="9540" y="3906"/>
                    <a:pt x="7994"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26"/>
            <p:cNvSpPr/>
            <p:nvPr/>
          </p:nvSpPr>
          <p:spPr>
            <a:xfrm>
              <a:off x="1487175" y="3072975"/>
              <a:ext cx="200725" cy="180925"/>
            </a:xfrm>
            <a:custGeom>
              <a:rect b="b" l="l" r="r" t="t"/>
              <a:pathLst>
                <a:path extrusionOk="0" h="7237" w="8029">
                  <a:moveTo>
                    <a:pt x="4026" y="0"/>
                  </a:moveTo>
                  <a:cubicBezTo>
                    <a:pt x="3176" y="0"/>
                    <a:pt x="2321" y="327"/>
                    <a:pt x="1600" y="983"/>
                  </a:cubicBezTo>
                  <a:cubicBezTo>
                    <a:pt x="82" y="2393"/>
                    <a:pt x="0" y="4536"/>
                    <a:pt x="1383" y="6028"/>
                  </a:cubicBezTo>
                  <a:cubicBezTo>
                    <a:pt x="2095" y="6827"/>
                    <a:pt x="3088" y="7237"/>
                    <a:pt x="4085" y="7237"/>
                  </a:cubicBezTo>
                  <a:cubicBezTo>
                    <a:pt x="4949" y="7237"/>
                    <a:pt x="5817" y="6929"/>
                    <a:pt x="6510" y="6299"/>
                  </a:cubicBezTo>
                  <a:cubicBezTo>
                    <a:pt x="7975" y="4943"/>
                    <a:pt x="8029" y="2637"/>
                    <a:pt x="6646" y="1200"/>
                  </a:cubicBezTo>
                  <a:cubicBezTo>
                    <a:pt x="5904" y="401"/>
                    <a:pt x="4968"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26"/>
            <p:cNvSpPr/>
            <p:nvPr/>
          </p:nvSpPr>
          <p:spPr>
            <a:xfrm>
              <a:off x="2098125" y="2443175"/>
              <a:ext cx="238525" cy="179725"/>
            </a:xfrm>
            <a:custGeom>
              <a:rect b="b" l="l" r="r" t="t"/>
              <a:pathLst>
                <a:path extrusionOk="0" h="7189" w="9541">
                  <a:moveTo>
                    <a:pt x="4759" y="0"/>
                  </a:moveTo>
                  <a:cubicBezTo>
                    <a:pt x="3849" y="0"/>
                    <a:pt x="2937" y="360"/>
                    <a:pt x="2252" y="1085"/>
                  </a:cubicBezTo>
                  <a:cubicBezTo>
                    <a:pt x="1" y="3309"/>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26"/>
            <p:cNvSpPr/>
            <p:nvPr/>
          </p:nvSpPr>
          <p:spPr>
            <a:xfrm>
              <a:off x="209825" y="4962975"/>
              <a:ext cx="238525" cy="180325"/>
            </a:xfrm>
            <a:custGeom>
              <a:rect b="b" l="l" r="r" t="t"/>
              <a:pathLst>
                <a:path extrusionOk="0" h="7213" w="9541">
                  <a:moveTo>
                    <a:pt x="4760" y="0"/>
                  </a:moveTo>
                  <a:cubicBezTo>
                    <a:pt x="1609" y="0"/>
                    <a:pt x="1" y="3833"/>
                    <a:pt x="2217" y="6076"/>
                  </a:cubicBezTo>
                  <a:cubicBezTo>
                    <a:pt x="2904" y="6832"/>
                    <a:pt x="3836" y="7212"/>
                    <a:pt x="4767" y="7212"/>
                  </a:cubicBezTo>
                  <a:cubicBezTo>
                    <a:pt x="5673" y="7212"/>
                    <a:pt x="6580" y="6853"/>
                    <a:pt x="7262" y="6130"/>
                  </a:cubicBezTo>
                  <a:cubicBezTo>
                    <a:pt x="9540" y="3906"/>
                    <a:pt x="7994" y="55"/>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26"/>
            <p:cNvSpPr/>
            <p:nvPr/>
          </p:nvSpPr>
          <p:spPr>
            <a:xfrm>
              <a:off x="857225" y="4332350"/>
              <a:ext cx="201400" cy="180975"/>
            </a:xfrm>
            <a:custGeom>
              <a:rect b="b" l="l" r="r" t="t"/>
              <a:pathLst>
                <a:path extrusionOk="0" h="7239" w="8056">
                  <a:moveTo>
                    <a:pt x="4035" y="1"/>
                  </a:moveTo>
                  <a:cubicBezTo>
                    <a:pt x="3185" y="1"/>
                    <a:pt x="2336" y="334"/>
                    <a:pt x="1628" y="1004"/>
                  </a:cubicBezTo>
                  <a:cubicBezTo>
                    <a:pt x="136" y="2387"/>
                    <a:pt x="0" y="4557"/>
                    <a:pt x="1411" y="6049"/>
                  </a:cubicBezTo>
                  <a:cubicBezTo>
                    <a:pt x="2098" y="6837"/>
                    <a:pt x="3066" y="7239"/>
                    <a:pt x="4038" y="7239"/>
                  </a:cubicBezTo>
                  <a:cubicBezTo>
                    <a:pt x="4906" y="7239"/>
                    <a:pt x="5777" y="6918"/>
                    <a:pt x="6456" y="6266"/>
                  </a:cubicBezTo>
                  <a:cubicBezTo>
                    <a:pt x="7975" y="4937"/>
                    <a:pt x="8056" y="2631"/>
                    <a:pt x="6673" y="1221"/>
                  </a:cubicBezTo>
                  <a:cubicBezTo>
                    <a:pt x="5918" y="409"/>
                    <a:pt x="4975"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26"/>
            <p:cNvSpPr/>
            <p:nvPr/>
          </p:nvSpPr>
          <p:spPr>
            <a:xfrm>
              <a:off x="1468850" y="3702900"/>
              <a:ext cx="238325" cy="179900"/>
            </a:xfrm>
            <a:custGeom>
              <a:rect b="b" l="l" r="r" t="t"/>
              <a:pathLst>
                <a:path extrusionOk="0" h="7196" w="9533">
                  <a:moveTo>
                    <a:pt x="4780" y="0"/>
                  </a:moveTo>
                  <a:cubicBezTo>
                    <a:pt x="3878" y="0"/>
                    <a:pt x="2971" y="346"/>
                    <a:pt x="2279" y="1038"/>
                  </a:cubicBezTo>
                  <a:cubicBezTo>
                    <a:pt x="1" y="3262"/>
                    <a:pt x="1520" y="7141"/>
                    <a:pt x="4720" y="7195"/>
                  </a:cubicBezTo>
                  <a:cubicBezTo>
                    <a:pt x="4743" y="7196"/>
                    <a:pt x="4765" y="7196"/>
                    <a:pt x="4787" y="7196"/>
                  </a:cubicBezTo>
                  <a:cubicBezTo>
                    <a:pt x="7917" y="7196"/>
                    <a:pt x="9533" y="3409"/>
                    <a:pt x="7324" y="1119"/>
                  </a:cubicBezTo>
                  <a:cubicBezTo>
                    <a:pt x="6647" y="373"/>
                    <a:pt x="5717" y="0"/>
                    <a:pt x="478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26"/>
            <p:cNvSpPr/>
            <p:nvPr/>
          </p:nvSpPr>
          <p:spPr>
            <a:xfrm>
              <a:off x="5247225" y="3073125"/>
              <a:ext cx="239175" cy="179725"/>
            </a:xfrm>
            <a:custGeom>
              <a:rect b="b" l="l" r="r" t="t"/>
              <a:pathLst>
                <a:path extrusionOk="0" h="7189" w="9567">
                  <a:moveTo>
                    <a:pt x="4765" y="0"/>
                  </a:moveTo>
                  <a:cubicBezTo>
                    <a:pt x="3855" y="0"/>
                    <a:pt x="2950" y="360"/>
                    <a:pt x="2278" y="1085"/>
                  </a:cubicBezTo>
                  <a:cubicBezTo>
                    <a:pt x="0" y="3337"/>
                    <a:pt x="1573" y="7188"/>
                    <a:pt x="4774" y="7188"/>
                  </a:cubicBezTo>
                  <a:cubicBezTo>
                    <a:pt x="4785" y="7188"/>
                    <a:pt x="4796" y="7188"/>
                    <a:pt x="4807" y="7188"/>
                  </a:cubicBezTo>
                  <a:cubicBezTo>
                    <a:pt x="7959" y="7188"/>
                    <a:pt x="9567"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26"/>
            <p:cNvSpPr/>
            <p:nvPr/>
          </p:nvSpPr>
          <p:spPr>
            <a:xfrm>
              <a:off x="5877175" y="2443400"/>
              <a:ext cx="238125" cy="180200"/>
            </a:xfrm>
            <a:custGeom>
              <a:rect b="b" l="l" r="r" t="t"/>
              <a:pathLst>
                <a:path extrusionOk="0" h="7208" w="9525">
                  <a:moveTo>
                    <a:pt x="4761" y="0"/>
                  </a:moveTo>
                  <a:cubicBezTo>
                    <a:pt x="3895" y="0"/>
                    <a:pt x="3027" y="340"/>
                    <a:pt x="2306" y="1022"/>
                  </a:cubicBezTo>
                  <a:cubicBezTo>
                    <a:pt x="0" y="3219"/>
                    <a:pt x="1492" y="7125"/>
                    <a:pt x="4665" y="7206"/>
                  </a:cubicBezTo>
                  <a:cubicBezTo>
                    <a:pt x="4699" y="7207"/>
                    <a:pt x="4732" y="7208"/>
                    <a:pt x="4766" y="7208"/>
                  </a:cubicBezTo>
                  <a:cubicBezTo>
                    <a:pt x="7901" y="7208"/>
                    <a:pt x="9525" y="3439"/>
                    <a:pt x="7351" y="1158"/>
                  </a:cubicBezTo>
                  <a:cubicBezTo>
                    <a:pt x="6608" y="387"/>
                    <a:pt x="5685"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26"/>
            <p:cNvSpPr/>
            <p:nvPr/>
          </p:nvSpPr>
          <p:spPr>
            <a:xfrm>
              <a:off x="3988175" y="4963650"/>
              <a:ext cx="238525" cy="179975"/>
            </a:xfrm>
            <a:custGeom>
              <a:rect b="b" l="l" r="r" t="t"/>
              <a:pathLst>
                <a:path extrusionOk="0" h="7199" w="9541">
                  <a:moveTo>
                    <a:pt x="4760" y="0"/>
                  </a:moveTo>
                  <a:cubicBezTo>
                    <a:pt x="1582" y="0"/>
                    <a:pt x="1" y="3833"/>
                    <a:pt x="2244" y="6076"/>
                  </a:cubicBezTo>
                  <a:cubicBezTo>
                    <a:pt x="2926" y="6826"/>
                    <a:pt x="3853" y="7198"/>
                    <a:pt x="4780" y="7198"/>
                  </a:cubicBezTo>
                  <a:cubicBezTo>
                    <a:pt x="5697" y="7198"/>
                    <a:pt x="6614" y="6832"/>
                    <a:pt x="7289" y="6103"/>
                  </a:cubicBezTo>
                  <a:cubicBezTo>
                    <a:pt x="9541" y="3852"/>
                    <a:pt x="7967" y="0"/>
                    <a:pt x="4794" y="0"/>
                  </a:cubicBezTo>
                  <a:cubicBezTo>
                    <a:pt x="4783" y="0"/>
                    <a:pt x="4772"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26"/>
            <p:cNvSpPr/>
            <p:nvPr/>
          </p:nvSpPr>
          <p:spPr>
            <a:xfrm>
              <a:off x="4617650" y="4333675"/>
              <a:ext cx="239000" cy="180100"/>
            </a:xfrm>
            <a:custGeom>
              <a:rect b="b" l="l" r="r" t="t"/>
              <a:pathLst>
                <a:path extrusionOk="0" h="7204" w="9560">
                  <a:moveTo>
                    <a:pt x="4773" y="1"/>
                  </a:moveTo>
                  <a:cubicBezTo>
                    <a:pt x="1643" y="1"/>
                    <a:pt x="1" y="3788"/>
                    <a:pt x="2209" y="6050"/>
                  </a:cubicBezTo>
                  <a:cubicBezTo>
                    <a:pt x="2892" y="6817"/>
                    <a:pt x="3840" y="7204"/>
                    <a:pt x="4788" y="7204"/>
                  </a:cubicBezTo>
                  <a:cubicBezTo>
                    <a:pt x="5685" y="7204"/>
                    <a:pt x="6582" y="6857"/>
                    <a:pt x="7254" y="6159"/>
                  </a:cubicBezTo>
                  <a:cubicBezTo>
                    <a:pt x="9560" y="3934"/>
                    <a:pt x="8014" y="56"/>
                    <a:pt x="4840" y="1"/>
                  </a:cubicBezTo>
                  <a:cubicBezTo>
                    <a:pt x="4818" y="1"/>
                    <a:pt x="4796"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26"/>
            <p:cNvSpPr/>
            <p:nvPr/>
          </p:nvSpPr>
          <p:spPr>
            <a:xfrm>
              <a:off x="5247400" y="3702975"/>
              <a:ext cx="238525" cy="179825"/>
            </a:xfrm>
            <a:custGeom>
              <a:rect b="b" l="l" r="r" t="t"/>
              <a:pathLst>
                <a:path extrusionOk="0" h="7193" w="9541">
                  <a:moveTo>
                    <a:pt x="4768" y="1"/>
                  </a:moveTo>
                  <a:cubicBezTo>
                    <a:pt x="3836" y="1"/>
                    <a:pt x="2905" y="374"/>
                    <a:pt x="2217" y="1116"/>
                  </a:cubicBezTo>
                  <a:cubicBezTo>
                    <a:pt x="1" y="3387"/>
                    <a:pt x="1609" y="7192"/>
                    <a:pt x="4787" y="7192"/>
                  </a:cubicBezTo>
                  <a:cubicBezTo>
                    <a:pt x="4799" y="7192"/>
                    <a:pt x="4810" y="7192"/>
                    <a:pt x="4821" y="7192"/>
                  </a:cubicBezTo>
                  <a:cubicBezTo>
                    <a:pt x="7995" y="7165"/>
                    <a:pt x="9541" y="3286"/>
                    <a:pt x="7262" y="1062"/>
                  </a:cubicBezTo>
                  <a:cubicBezTo>
                    <a:pt x="6580" y="353"/>
                    <a:pt x="5674"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26"/>
            <p:cNvSpPr/>
            <p:nvPr/>
          </p:nvSpPr>
          <p:spPr>
            <a:xfrm>
              <a:off x="5896150" y="3072975"/>
              <a:ext cx="202775" cy="183550"/>
            </a:xfrm>
            <a:custGeom>
              <a:rect b="b" l="l" r="r" t="t"/>
              <a:pathLst>
                <a:path extrusionOk="0" h="7342" w="8111">
                  <a:moveTo>
                    <a:pt x="4006" y="0"/>
                  </a:moveTo>
                  <a:cubicBezTo>
                    <a:pt x="3156" y="0"/>
                    <a:pt x="2308" y="327"/>
                    <a:pt x="1601" y="983"/>
                  </a:cubicBezTo>
                  <a:cubicBezTo>
                    <a:pt x="82" y="2393"/>
                    <a:pt x="1" y="4536"/>
                    <a:pt x="1384" y="6028"/>
                  </a:cubicBezTo>
                  <a:cubicBezTo>
                    <a:pt x="2090" y="6896"/>
                    <a:pt x="3109" y="7341"/>
                    <a:pt x="4135" y="7341"/>
                  </a:cubicBezTo>
                  <a:cubicBezTo>
                    <a:pt x="5000" y="7341"/>
                    <a:pt x="5870" y="7025"/>
                    <a:pt x="6565" y="6380"/>
                  </a:cubicBezTo>
                  <a:cubicBezTo>
                    <a:pt x="8084" y="4997"/>
                    <a:pt x="8111" y="2637"/>
                    <a:pt x="6646" y="1200"/>
                  </a:cubicBezTo>
                  <a:cubicBezTo>
                    <a:pt x="5890" y="401"/>
                    <a:pt x="4947" y="0"/>
                    <a:pt x="400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26"/>
            <p:cNvSpPr/>
            <p:nvPr/>
          </p:nvSpPr>
          <p:spPr>
            <a:xfrm>
              <a:off x="6506450" y="2443400"/>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7"/>
                    <a:pt x="4765" y="7207"/>
                    <a:pt x="4787" y="7207"/>
                  </a:cubicBezTo>
                  <a:cubicBezTo>
                    <a:pt x="7943" y="7207"/>
                    <a:pt x="9559" y="3420"/>
                    <a:pt x="7351" y="1131"/>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26"/>
            <p:cNvSpPr/>
            <p:nvPr/>
          </p:nvSpPr>
          <p:spPr>
            <a:xfrm>
              <a:off x="4617950" y="4962975"/>
              <a:ext cx="238700" cy="180400"/>
            </a:xfrm>
            <a:custGeom>
              <a:rect b="b" l="l" r="r" t="t"/>
              <a:pathLst>
                <a:path extrusionOk="0" h="7216" w="9548">
                  <a:moveTo>
                    <a:pt x="4747" y="0"/>
                  </a:moveTo>
                  <a:cubicBezTo>
                    <a:pt x="1573" y="27"/>
                    <a:pt x="0" y="3879"/>
                    <a:pt x="2251" y="6130"/>
                  </a:cubicBezTo>
                  <a:cubicBezTo>
                    <a:pt x="2937" y="6856"/>
                    <a:pt x="3848" y="7215"/>
                    <a:pt x="4759" y="7215"/>
                  </a:cubicBezTo>
                  <a:cubicBezTo>
                    <a:pt x="5686" y="7215"/>
                    <a:pt x="6612" y="6842"/>
                    <a:pt x="7296" y="6103"/>
                  </a:cubicBezTo>
                  <a:cubicBezTo>
                    <a:pt x="9548" y="3852"/>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26"/>
            <p:cNvSpPr/>
            <p:nvPr/>
          </p:nvSpPr>
          <p:spPr>
            <a:xfrm>
              <a:off x="5265525" y="4332375"/>
              <a:ext cx="202100" cy="181000"/>
            </a:xfrm>
            <a:custGeom>
              <a:rect b="b" l="l" r="r" t="t"/>
              <a:pathLst>
                <a:path extrusionOk="0" h="7240" w="8084">
                  <a:moveTo>
                    <a:pt x="4012" y="1"/>
                  </a:moveTo>
                  <a:cubicBezTo>
                    <a:pt x="3198" y="1"/>
                    <a:pt x="2389" y="303"/>
                    <a:pt x="1709" y="921"/>
                  </a:cubicBezTo>
                  <a:cubicBezTo>
                    <a:pt x="163" y="2305"/>
                    <a:pt x="0" y="4448"/>
                    <a:pt x="1357" y="5966"/>
                  </a:cubicBezTo>
                  <a:cubicBezTo>
                    <a:pt x="2110" y="6808"/>
                    <a:pt x="3087" y="7240"/>
                    <a:pt x="4067" y="7240"/>
                  </a:cubicBezTo>
                  <a:cubicBezTo>
                    <a:pt x="4888" y="7240"/>
                    <a:pt x="5709" y="6937"/>
                    <a:pt x="6402" y="6319"/>
                  </a:cubicBezTo>
                  <a:cubicBezTo>
                    <a:pt x="7893" y="4990"/>
                    <a:pt x="8083" y="2793"/>
                    <a:pt x="6727" y="1274"/>
                  </a:cubicBezTo>
                  <a:cubicBezTo>
                    <a:pt x="5959"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26"/>
            <p:cNvSpPr/>
            <p:nvPr/>
          </p:nvSpPr>
          <p:spPr>
            <a:xfrm>
              <a:off x="5896150" y="3702650"/>
              <a:ext cx="200750" cy="180725"/>
            </a:xfrm>
            <a:custGeom>
              <a:rect b="b" l="l" r="r" t="t"/>
              <a:pathLst>
                <a:path extrusionOk="0" h="7229" w="8030">
                  <a:moveTo>
                    <a:pt x="3995" y="0"/>
                  </a:moveTo>
                  <a:cubicBezTo>
                    <a:pt x="3149" y="0"/>
                    <a:pt x="2305" y="328"/>
                    <a:pt x="1601" y="994"/>
                  </a:cubicBezTo>
                  <a:cubicBezTo>
                    <a:pt x="82" y="2431"/>
                    <a:pt x="1" y="4547"/>
                    <a:pt x="1384" y="6039"/>
                  </a:cubicBezTo>
                  <a:cubicBezTo>
                    <a:pt x="2129" y="6827"/>
                    <a:pt x="3086" y="7229"/>
                    <a:pt x="4043" y="7229"/>
                  </a:cubicBezTo>
                  <a:cubicBezTo>
                    <a:pt x="4898" y="7229"/>
                    <a:pt x="5752" y="6908"/>
                    <a:pt x="6456" y="6256"/>
                  </a:cubicBezTo>
                  <a:cubicBezTo>
                    <a:pt x="7948" y="4954"/>
                    <a:pt x="8029" y="2648"/>
                    <a:pt x="6646" y="1211"/>
                  </a:cubicBezTo>
                  <a:cubicBezTo>
                    <a:pt x="5887" y="409"/>
                    <a:pt x="4940" y="0"/>
                    <a:pt x="399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26"/>
            <p:cNvSpPr/>
            <p:nvPr/>
          </p:nvSpPr>
          <p:spPr>
            <a:xfrm>
              <a:off x="6506825" y="3073100"/>
              <a:ext cx="239000" cy="179750"/>
            </a:xfrm>
            <a:custGeom>
              <a:rect b="b" l="l" r="r" t="t"/>
              <a:pathLst>
                <a:path extrusionOk="0" h="7190" w="9560">
                  <a:moveTo>
                    <a:pt x="4773" y="1"/>
                  </a:moveTo>
                  <a:cubicBezTo>
                    <a:pt x="3837" y="1"/>
                    <a:pt x="2900" y="381"/>
                    <a:pt x="2209" y="1141"/>
                  </a:cubicBezTo>
                  <a:cubicBezTo>
                    <a:pt x="1" y="3403"/>
                    <a:pt x="1617" y="7190"/>
                    <a:pt x="4773" y="7190"/>
                  </a:cubicBezTo>
                  <a:cubicBezTo>
                    <a:pt x="4795" y="7190"/>
                    <a:pt x="4818" y="7190"/>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26"/>
            <p:cNvSpPr/>
            <p:nvPr/>
          </p:nvSpPr>
          <p:spPr>
            <a:xfrm>
              <a:off x="5247225" y="4963650"/>
              <a:ext cx="238700" cy="180050"/>
            </a:xfrm>
            <a:custGeom>
              <a:rect b="b" l="l" r="r" t="t"/>
              <a:pathLst>
                <a:path extrusionOk="0" h="7202" w="9548">
                  <a:moveTo>
                    <a:pt x="4774" y="0"/>
                  </a:moveTo>
                  <a:cubicBezTo>
                    <a:pt x="1600" y="0"/>
                    <a:pt x="0" y="3852"/>
                    <a:pt x="2251" y="6103"/>
                  </a:cubicBezTo>
                  <a:cubicBezTo>
                    <a:pt x="2929" y="6836"/>
                    <a:pt x="3852" y="7202"/>
                    <a:pt x="4774" y="7202"/>
                  </a:cubicBezTo>
                  <a:cubicBezTo>
                    <a:pt x="5696" y="7202"/>
                    <a:pt x="6618" y="6836"/>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26"/>
            <p:cNvSpPr/>
            <p:nvPr/>
          </p:nvSpPr>
          <p:spPr>
            <a:xfrm>
              <a:off x="5877550" y="4332575"/>
              <a:ext cx="238325" cy="180175"/>
            </a:xfrm>
            <a:custGeom>
              <a:rect b="b" l="l" r="r" t="t"/>
              <a:pathLst>
                <a:path extrusionOk="0" h="7207" w="9533">
                  <a:moveTo>
                    <a:pt x="4749" y="1"/>
                  </a:moveTo>
                  <a:cubicBezTo>
                    <a:pt x="3805" y="1"/>
                    <a:pt x="2862" y="381"/>
                    <a:pt x="2182" y="1130"/>
                  </a:cubicBezTo>
                  <a:cubicBezTo>
                    <a:pt x="1" y="3420"/>
                    <a:pt x="1617" y="7207"/>
                    <a:pt x="4773" y="7207"/>
                  </a:cubicBezTo>
                  <a:cubicBezTo>
                    <a:pt x="4795" y="7207"/>
                    <a:pt x="4818" y="7207"/>
                    <a:pt x="4840" y="7206"/>
                  </a:cubicBezTo>
                  <a:cubicBezTo>
                    <a:pt x="8014" y="7125"/>
                    <a:pt x="9533" y="3246"/>
                    <a:pt x="7227" y="1049"/>
                  </a:cubicBezTo>
                  <a:cubicBezTo>
                    <a:pt x="6552"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26"/>
            <p:cNvSpPr/>
            <p:nvPr/>
          </p:nvSpPr>
          <p:spPr>
            <a:xfrm>
              <a:off x="6506450" y="3702975"/>
              <a:ext cx="239000" cy="179825"/>
            </a:xfrm>
            <a:custGeom>
              <a:rect b="b" l="l" r="r" t="t"/>
              <a:pathLst>
                <a:path extrusionOk="0" h="7193" w="9560">
                  <a:moveTo>
                    <a:pt x="4794" y="0"/>
                  </a:moveTo>
                  <a:cubicBezTo>
                    <a:pt x="3897" y="0"/>
                    <a:pt x="2994" y="346"/>
                    <a:pt x="2306" y="1035"/>
                  </a:cubicBezTo>
                  <a:cubicBezTo>
                    <a:pt x="0" y="3259"/>
                    <a:pt x="1546" y="7138"/>
                    <a:pt x="4720" y="7192"/>
                  </a:cubicBezTo>
                  <a:cubicBezTo>
                    <a:pt x="4742" y="7193"/>
                    <a:pt x="4765" y="7193"/>
                    <a:pt x="4787" y="7193"/>
                  </a:cubicBezTo>
                  <a:cubicBezTo>
                    <a:pt x="7943" y="7193"/>
                    <a:pt x="9559" y="3406"/>
                    <a:pt x="7351" y="1144"/>
                  </a:cubicBezTo>
                  <a:cubicBezTo>
                    <a:pt x="6671" y="380"/>
                    <a:pt x="5735" y="0"/>
                    <a:pt x="47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26"/>
            <p:cNvSpPr/>
            <p:nvPr/>
          </p:nvSpPr>
          <p:spPr>
            <a:xfrm>
              <a:off x="5896150" y="4962125"/>
              <a:ext cx="201425" cy="181050"/>
            </a:xfrm>
            <a:custGeom>
              <a:rect b="b" l="l" r="r" t="t"/>
              <a:pathLst>
                <a:path extrusionOk="0" h="7242" w="8057">
                  <a:moveTo>
                    <a:pt x="4006" y="1"/>
                  </a:moveTo>
                  <a:cubicBezTo>
                    <a:pt x="3156" y="1"/>
                    <a:pt x="2308" y="328"/>
                    <a:pt x="1601" y="984"/>
                  </a:cubicBezTo>
                  <a:cubicBezTo>
                    <a:pt x="109" y="2394"/>
                    <a:pt x="1" y="4564"/>
                    <a:pt x="1384" y="6056"/>
                  </a:cubicBezTo>
                  <a:cubicBezTo>
                    <a:pt x="2083" y="6840"/>
                    <a:pt x="3051" y="7242"/>
                    <a:pt x="4021" y="7242"/>
                  </a:cubicBezTo>
                  <a:cubicBezTo>
                    <a:pt x="4897" y="7242"/>
                    <a:pt x="5774" y="6915"/>
                    <a:pt x="6456" y="6246"/>
                  </a:cubicBezTo>
                  <a:cubicBezTo>
                    <a:pt x="7948" y="4944"/>
                    <a:pt x="8056" y="2638"/>
                    <a:pt x="6646" y="1201"/>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26"/>
            <p:cNvSpPr/>
            <p:nvPr/>
          </p:nvSpPr>
          <p:spPr>
            <a:xfrm>
              <a:off x="6507125" y="4332300"/>
              <a:ext cx="238125" cy="180475"/>
            </a:xfrm>
            <a:custGeom>
              <a:rect b="b" l="l" r="r" t="t"/>
              <a:pathLst>
                <a:path extrusionOk="0" h="7219" w="9525">
                  <a:moveTo>
                    <a:pt x="4739" y="1"/>
                  </a:moveTo>
                  <a:cubicBezTo>
                    <a:pt x="3881" y="1"/>
                    <a:pt x="3024" y="341"/>
                    <a:pt x="2306" y="1033"/>
                  </a:cubicBezTo>
                  <a:cubicBezTo>
                    <a:pt x="0" y="3230"/>
                    <a:pt x="1492" y="7136"/>
                    <a:pt x="4666" y="7217"/>
                  </a:cubicBezTo>
                  <a:cubicBezTo>
                    <a:pt x="4699" y="7218"/>
                    <a:pt x="4732" y="7218"/>
                    <a:pt x="4765" y="7218"/>
                  </a:cubicBezTo>
                  <a:cubicBezTo>
                    <a:pt x="7874" y="7218"/>
                    <a:pt x="9525" y="3450"/>
                    <a:pt x="7351" y="1169"/>
                  </a:cubicBezTo>
                  <a:cubicBezTo>
                    <a:pt x="6591" y="395"/>
                    <a:pt x="5664" y="1"/>
                    <a:pt x="473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26"/>
            <p:cNvSpPr/>
            <p:nvPr/>
          </p:nvSpPr>
          <p:spPr>
            <a:xfrm>
              <a:off x="6506825" y="4962275"/>
              <a:ext cx="239000" cy="179750"/>
            </a:xfrm>
            <a:custGeom>
              <a:rect b="b" l="l" r="r" t="t"/>
              <a:pathLst>
                <a:path extrusionOk="0" h="7190" w="9560">
                  <a:moveTo>
                    <a:pt x="4773" y="1"/>
                  </a:moveTo>
                  <a:cubicBezTo>
                    <a:pt x="3837" y="1"/>
                    <a:pt x="2900" y="381"/>
                    <a:pt x="2209" y="1140"/>
                  </a:cubicBezTo>
                  <a:cubicBezTo>
                    <a:pt x="1" y="3403"/>
                    <a:pt x="1617" y="7190"/>
                    <a:pt x="4773" y="7190"/>
                  </a:cubicBezTo>
                  <a:cubicBezTo>
                    <a:pt x="4795" y="7190"/>
                    <a:pt x="4818" y="7189"/>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26"/>
            <p:cNvSpPr/>
            <p:nvPr/>
          </p:nvSpPr>
          <p:spPr>
            <a:xfrm>
              <a:off x="4006300" y="2443200"/>
              <a:ext cx="202100" cy="180775"/>
            </a:xfrm>
            <a:custGeom>
              <a:rect b="b" l="l" r="r" t="t"/>
              <a:pathLst>
                <a:path extrusionOk="0" h="7231" w="8084">
                  <a:moveTo>
                    <a:pt x="4023" y="1"/>
                  </a:moveTo>
                  <a:cubicBezTo>
                    <a:pt x="3204" y="1"/>
                    <a:pt x="2389" y="304"/>
                    <a:pt x="1709" y="922"/>
                  </a:cubicBezTo>
                  <a:cubicBezTo>
                    <a:pt x="190" y="2278"/>
                    <a:pt x="0" y="4448"/>
                    <a:pt x="1329" y="5967"/>
                  </a:cubicBezTo>
                  <a:cubicBezTo>
                    <a:pt x="2056" y="6797"/>
                    <a:pt x="3051" y="7231"/>
                    <a:pt x="4052" y="7231"/>
                  </a:cubicBezTo>
                  <a:cubicBezTo>
                    <a:pt x="4881" y="7231"/>
                    <a:pt x="5714" y="6934"/>
                    <a:pt x="6402" y="6319"/>
                  </a:cubicBezTo>
                  <a:cubicBezTo>
                    <a:pt x="7893" y="4990"/>
                    <a:pt x="8083" y="2766"/>
                    <a:pt x="6754" y="1274"/>
                  </a:cubicBezTo>
                  <a:cubicBezTo>
                    <a:pt x="5987"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26"/>
            <p:cNvSpPr/>
            <p:nvPr/>
          </p:nvSpPr>
          <p:spPr>
            <a:xfrm>
              <a:off x="3988000" y="3073100"/>
              <a:ext cx="238125" cy="179775"/>
            </a:xfrm>
            <a:custGeom>
              <a:rect b="b" l="l" r="r" t="t"/>
              <a:pathLst>
                <a:path extrusionOk="0" h="7191" w="9525">
                  <a:moveTo>
                    <a:pt x="4787" y="1"/>
                  </a:moveTo>
                  <a:cubicBezTo>
                    <a:pt x="3885" y="1"/>
                    <a:pt x="2984" y="354"/>
                    <a:pt x="2306" y="1059"/>
                  </a:cubicBezTo>
                  <a:cubicBezTo>
                    <a:pt x="0" y="3256"/>
                    <a:pt x="1519" y="7135"/>
                    <a:pt x="4692" y="7189"/>
                  </a:cubicBezTo>
                  <a:cubicBezTo>
                    <a:pt x="4726" y="7190"/>
                    <a:pt x="4759" y="7190"/>
                    <a:pt x="4792" y="7190"/>
                  </a:cubicBezTo>
                  <a:cubicBezTo>
                    <a:pt x="7927" y="7190"/>
                    <a:pt x="9525" y="3395"/>
                    <a:pt x="7351" y="1141"/>
                  </a:cubicBezTo>
                  <a:cubicBezTo>
                    <a:pt x="6660" y="381"/>
                    <a:pt x="5723"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26"/>
            <p:cNvSpPr/>
            <p:nvPr/>
          </p:nvSpPr>
          <p:spPr>
            <a:xfrm>
              <a:off x="4617250" y="2443250"/>
              <a:ext cx="239200" cy="180325"/>
            </a:xfrm>
            <a:custGeom>
              <a:rect b="b" l="l" r="r" t="t"/>
              <a:pathLst>
                <a:path extrusionOk="0" h="7213" w="9568">
                  <a:moveTo>
                    <a:pt x="4791" y="1"/>
                  </a:moveTo>
                  <a:cubicBezTo>
                    <a:pt x="3881" y="1"/>
                    <a:pt x="2975" y="360"/>
                    <a:pt x="2307" y="1082"/>
                  </a:cubicBezTo>
                  <a:cubicBezTo>
                    <a:pt x="1" y="3306"/>
                    <a:pt x="1574" y="7185"/>
                    <a:pt x="4748" y="7212"/>
                  </a:cubicBezTo>
                  <a:cubicBezTo>
                    <a:pt x="4759" y="7212"/>
                    <a:pt x="4770" y="7212"/>
                    <a:pt x="4781" y="7212"/>
                  </a:cubicBezTo>
                  <a:cubicBezTo>
                    <a:pt x="7960" y="7212"/>
                    <a:pt x="9568" y="3407"/>
                    <a:pt x="7352" y="1137"/>
                  </a:cubicBezTo>
                  <a:cubicBezTo>
                    <a:pt x="6664" y="380"/>
                    <a:pt x="5726" y="1"/>
                    <a:pt x="479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26"/>
            <p:cNvSpPr/>
            <p:nvPr/>
          </p:nvSpPr>
          <p:spPr>
            <a:xfrm>
              <a:off x="3988175" y="3703750"/>
              <a:ext cx="238525" cy="180325"/>
            </a:xfrm>
            <a:custGeom>
              <a:rect b="b" l="l" r="r" t="t"/>
              <a:pathLst>
                <a:path extrusionOk="0" h="7213" w="9541">
                  <a:moveTo>
                    <a:pt x="4787" y="0"/>
                  </a:moveTo>
                  <a:cubicBezTo>
                    <a:pt x="1609" y="0"/>
                    <a:pt x="1" y="3806"/>
                    <a:pt x="2217" y="6076"/>
                  </a:cubicBezTo>
                  <a:cubicBezTo>
                    <a:pt x="2905" y="6832"/>
                    <a:pt x="3836" y="7212"/>
                    <a:pt x="4767" y="7212"/>
                  </a:cubicBezTo>
                  <a:cubicBezTo>
                    <a:pt x="5674" y="7212"/>
                    <a:pt x="6580" y="6853"/>
                    <a:pt x="7262" y="6130"/>
                  </a:cubicBezTo>
                  <a:cubicBezTo>
                    <a:pt x="9541" y="3906"/>
                    <a:pt x="7995"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26"/>
            <p:cNvSpPr/>
            <p:nvPr/>
          </p:nvSpPr>
          <p:spPr>
            <a:xfrm>
              <a:off x="4636250" y="3072975"/>
              <a:ext cx="201425" cy="180925"/>
            </a:xfrm>
            <a:custGeom>
              <a:rect b="b" l="l" r="r" t="t"/>
              <a:pathLst>
                <a:path extrusionOk="0" h="7237" w="8057">
                  <a:moveTo>
                    <a:pt x="4023" y="0"/>
                  </a:moveTo>
                  <a:cubicBezTo>
                    <a:pt x="3177" y="0"/>
                    <a:pt x="2335" y="327"/>
                    <a:pt x="1628" y="983"/>
                  </a:cubicBezTo>
                  <a:cubicBezTo>
                    <a:pt x="109" y="2393"/>
                    <a:pt x="0" y="4536"/>
                    <a:pt x="1411" y="6028"/>
                  </a:cubicBezTo>
                  <a:cubicBezTo>
                    <a:pt x="2123" y="6827"/>
                    <a:pt x="3107" y="7237"/>
                    <a:pt x="4097" y="7237"/>
                  </a:cubicBezTo>
                  <a:cubicBezTo>
                    <a:pt x="4955" y="7237"/>
                    <a:pt x="5817" y="6929"/>
                    <a:pt x="6510" y="6299"/>
                  </a:cubicBezTo>
                  <a:cubicBezTo>
                    <a:pt x="7975" y="4943"/>
                    <a:pt x="8056" y="2637"/>
                    <a:pt x="6673" y="1200"/>
                  </a:cubicBezTo>
                  <a:cubicBezTo>
                    <a:pt x="5903" y="401"/>
                    <a:pt x="4961" y="0"/>
                    <a:pt x="4023"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26"/>
            <p:cNvSpPr/>
            <p:nvPr/>
          </p:nvSpPr>
          <p:spPr>
            <a:xfrm>
              <a:off x="5247225" y="2443175"/>
              <a:ext cx="238500" cy="179725"/>
            </a:xfrm>
            <a:custGeom>
              <a:rect b="b" l="l" r="r" t="t"/>
              <a:pathLst>
                <a:path extrusionOk="0" h="7189" w="9540">
                  <a:moveTo>
                    <a:pt x="4765" y="0"/>
                  </a:moveTo>
                  <a:cubicBezTo>
                    <a:pt x="3855" y="0"/>
                    <a:pt x="2950" y="360"/>
                    <a:pt x="2278" y="1085"/>
                  </a:cubicBezTo>
                  <a:cubicBezTo>
                    <a:pt x="0" y="3309"/>
                    <a:pt x="1573" y="7188"/>
                    <a:pt x="4774" y="7188"/>
                  </a:cubicBezTo>
                  <a:cubicBezTo>
                    <a:pt x="4785" y="7188"/>
                    <a:pt x="4796" y="7188"/>
                    <a:pt x="4807" y="7188"/>
                  </a:cubicBezTo>
                  <a:cubicBezTo>
                    <a:pt x="7959" y="7188"/>
                    <a:pt x="9540"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26"/>
            <p:cNvSpPr/>
            <p:nvPr/>
          </p:nvSpPr>
          <p:spPr>
            <a:xfrm>
              <a:off x="4006975" y="4332350"/>
              <a:ext cx="201425" cy="181225"/>
            </a:xfrm>
            <a:custGeom>
              <a:rect b="b" l="l" r="r" t="t"/>
              <a:pathLst>
                <a:path extrusionOk="0" h="7249" w="8057">
                  <a:moveTo>
                    <a:pt x="4008" y="1"/>
                  </a:moveTo>
                  <a:cubicBezTo>
                    <a:pt x="3158" y="1"/>
                    <a:pt x="2309" y="334"/>
                    <a:pt x="1601" y="1004"/>
                  </a:cubicBezTo>
                  <a:cubicBezTo>
                    <a:pt x="109" y="2387"/>
                    <a:pt x="0" y="4557"/>
                    <a:pt x="1384" y="6049"/>
                  </a:cubicBezTo>
                  <a:cubicBezTo>
                    <a:pt x="2082" y="6847"/>
                    <a:pt x="3051" y="7249"/>
                    <a:pt x="4021" y="7249"/>
                  </a:cubicBezTo>
                  <a:cubicBezTo>
                    <a:pt x="4897" y="7249"/>
                    <a:pt x="5774" y="6922"/>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26"/>
            <p:cNvSpPr/>
            <p:nvPr/>
          </p:nvSpPr>
          <p:spPr>
            <a:xfrm>
              <a:off x="4617950" y="3702900"/>
              <a:ext cx="238325" cy="179900"/>
            </a:xfrm>
            <a:custGeom>
              <a:rect b="b" l="l" r="r" t="t"/>
              <a:pathLst>
                <a:path extrusionOk="0" h="7196" w="9533">
                  <a:moveTo>
                    <a:pt x="4759" y="0"/>
                  </a:moveTo>
                  <a:cubicBezTo>
                    <a:pt x="3858" y="0"/>
                    <a:pt x="2957" y="346"/>
                    <a:pt x="2279" y="1038"/>
                  </a:cubicBezTo>
                  <a:cubicBezTo>
                    <a:pt x="0" y="3262"/>
                    <a:pt x="1519" y="7141"/>
                    <a:pt x="4693" y="7195"/>
                  </a:cubicBezTo>
                  <a:cubicBezTo>
                    <a:pt x="4715" y="7196"/>
                    <a:pt x="4737" y="7196"/>
                    <a:pt x="4760" y="7196"/>
                  </a:cubicBezTo>
                  <a:cubicBezTo>
                    <a:pt x="7916" y="7196"/>
                    <a:pt x="9532" y="3409"/>
                    <a:pt x="7324" y="1119"/>
                  </a:cubicBezTo>
                  <a:cubicBezTo>
                    <a:pt x="6633" y="373"/>
                    <a:pt x="5695"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26"/>
            <p:cNvSpPr/>
            <p:nvPr/>
          </p:nvSpPr>
          <p:spPr>
            <a:xfrm>
              <a:off x="7141825" y="1811875"/>
              <a:ext cx="238700" cy="180050"/>
            </a:xfrm>
            <a:custGeom>
              <a:rect b="b" l="l" r="r" t="t"/>
              <a:pathLst>
                <a:path extrusionOk="0" h="7202" w="9548">
                  <a:moveTo>
                    <a:pt x="4774" y="0"/>
                  </a:moveTo>
                  <a:cubicBezTo>
                    <a:pt x="1600" y="0"/>
                    <a:pt x="0" y="3825"/>
                    <a:pt x="2224" y="6103"/>
                  </a:cubicBezTo>
                  <a:cubicBezTo>
                    <a:pt x="2902" y="6835"/>
                    <a:pt x="3825" y="7201"/>
                    <a:pt x="4750" y="7201"/>
                  </a:cubicBezTo>
                  <a:cubicBezTo>
                    <a:pt x="5676" y="7201"/>
                    <a:pt x="6605" y="6835"/>
                    <a:pt x="7296" y="6103"/>
                  </a:cubicBezTo>
                  <a:cubicBezTo>
                    <a:pt x="9548" y="3879"/>
                    <a:pt x="7975" y="27"/>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26"/>
            <p:cNvSpPr/>
            <p:nvPr/>
          </p:nvSpPr>
          <p:spPr>
            <a:xfrm>
              <a:off x="7142025" y="552650"/>
              <a:ext cx="238500" cy="179800"/>
            </a:xfrm>
            <a:custGeom>
              <a:rect b="b" l="l" r="r" t="t"/>
              <a:pathLst>
                <a:path extrusionOk="0" h="7192" w="9540">
                  <a:moveTo>
                    <a:pt x="4760" y="0"/>
                  </a:moveTo>
                  <a:cubicBezTo>
                    <a:pt x="1608" y="0"/>
                    <a:pt x="0" y="3806"/>
                    <a:pt x="2216" y="6076"/>
                  </a:cubicBezTo>
                  <a:cubicBezTo>
                    <a:pt x="2904" y="6819"/>
                    <a:pt x="3836" y="7192"/>
                    <a:pt x="4767" y="7192"/>
                  </a:cubicBezTo>
                  <a:cubicBezTo>
                    <a:pt x="5673" y="7192"/>
                    <a:pt x="6579" y="6839"/>
                    <a:pt x="7261" y="6130"/>
                  </a:cubicBezTo>
                  <a:cubicBezTo>
                    <a:pt x="9540" y="3906"/>
                    <a:pt x="7994" y="27"/>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26"/>
            <p:cNvSpPr/>
            <p:nvPr/>
          </p:nvSpPr>
          <p:spPr>
            <a:xfrm>
              <a:off x="7160125" y="1181075"/>
              <a:ext cx="201425" cy="181050"/>
            </a:xfrm>
            <a:custGeom>
              <a:rect b="b" l="l" r="r" t="t"/>
              <a:pathLst>
                <a:path extrusionOk="0" h="7242" w="8057">
                  <a:moveTo>
                    <a:pt x="4033" y="1"/>
                  </a:moveTo>
                  <a:cubicBezTo>
                    <a:pt x="3183" y="1"/>
                    <a:pt x="2336" y="327"/>
                    <a:pt x="1628" y="983"/>
                  </a:cubicBezTo>
                  <a:cubicBezTo>
                    <a:pt x="136" y="2394"/>
                    <a:pt x="1" y="4564"/>
                    <a:pt x="1411" y="6056"/>
                  </a:cubicBezTo>
                  <a:cubicBezTo>
                    <a:pt x="2095" y="6840"/>
                    <a:pt x="3065" y="7242"/>
                    <a:pt x="4035" y="7242"/>
                  </a:cubicBezTo>
                  <a:cubicBezTo>
                    <a:pt x="4910" y="7242"/>
                    <a:pt x="5787" y="6914"/>
                    <a:pt x="6456" y="6245"/>
                  </a:cubicBezTo>
                  <a:cubicBezTo>
                    <a:pt x="7975" y="4944"/>
                    <a:pt x="8056" y="2638"/>
                    <a:pt x="6673" y="1200"/>
                  </a:cubicBezTo>
                  <a:cubicBezTo>
                    <a:pt x="5917" y="402"/>
                    <a:pt x="4974" y="1"/>
                    <a:pt x="403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26"/>
            <p:cNvSpPr/>
            <p:nvPr/>
          </p:nvSpPr>
          <p:spPr>
            <a:xfrm>
              <a:off x="7141825" y="4962975"/>
              <a:ext cx="238700" cy="180150"/>
            </a:xfrm>
            <a:custGeom>
              <a:rect b="b" l="l" r="r" t="t"/>
              <a:pathLst>
                <a:path extrusionOk="0" h="7206" w="9548">
                  <a:moveTo>
                    <a:pt x="4801" y="0"/>
                  </a:moveTo>
                  <a:cubicBezTo>
                    <a:pt x="1600" y="0"/>
                    <a:pt x="0" y="3852"/>
                    <a:pt x="2251" y="6103"/>
                  </a:cubicBezTo>
                  <a:cubicBezTo>
                    <a:pt x="2933" y="6839"/>
                    <a:pt x="3854" y="7205"/>
                    <a:pt x="4777" y="7205"/>
                  </a:cubicBezTo>
                  <a:cubicBezTo>
                    <a:pt x="5691" y="7205"/>
                    <a:pt x="6608" y="6846"/>
                    <a:pt x="7296" y="6130"/>
                  </a:cubicBezTo>
                  <a:cubicBezTo>
                    <a:pt x="9548" y="3879"/>
                    <a:pt x="7975"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26"/>
            <p:cNvSpPr/>
            <p:nvPr/>
          </p:nvSpPr>
          <p:spPr>
            <a:xfrm>
              <a:off x="7160125" y="2443200"/>
              <a:ext cx="202100" cy="180775"/>
            </a:xfrm>
            <a:custGeom>
              <a:rect b="b" l="l" r="r" t="t"/>
              <a:pathLst>
                <a:path extrusionOk="0" h="7231" w="8084">
                  <a:moveTo>
                    <a:pt x="4012" y="1"/>
                  </a:moveTo>
                  <a:cubicBezTo>
                    <a:pt x="3198" y="1"/>
                    <a:pt x="2389" y="304"/>
                    <a:pt x="1709" y="922"/>
                  </a:cubicBezTo>
                  <a:cubicBezTo>
                    <a:pt x="190" y="2278"/>
                    <a:pt x="1" y="4448"/>
                    <a:pt x="1330" y="5967"/>
                  </a:cubicBezTo>
                  <a:cubicBezTo>
                    <a:pt x="2057" y="6797"/>
                    <a:pt x="3051" y="7231"/>
                    <a:pt x="4048" y="7231"/>
                  </a:cubicBezTo>
                  <a:cubicBezTo>
                    <a:pt x="4873" y="7231"/>
                    <a:pt x="5699" y="6934"/>
                    <a:pt x="6375" y="6319"/>
                  </a:cubicBezTo>
                  <a:cubicBezTo>
                    <a:pt x="7894" y="4990"/>
                    <a:pt x="8083" y="2766"/>
                    <a:pt x="6727" y="1274"/>
                  </a:cubicBezTo>
                  <a:cubicBezTo>
                    <a:pt x="5960"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26"/>
            <p:cNvSpPr/>
            <p:nvPr/>
          </p:nvSpPr>
          <p:spPr>
            <a:xfrm>
              <a:off x="7141825" y="3073100"/>
              <a:ext cx="238125" cy="179775"/>
            </a:xfrm>
            <a:custGeom>
              <a:rect b="b" l="l" r="r" t="t"/>
              <a:pathLst>
                <a:path extrusionOk="0" h="7191" w="9525">
                  <a:moveTo>
                    <a:pt x="4781" y="1"/>
                  </a:moveTo>
                  <a:cubicBezTo>
                    <a:pt x="3878" y="1"/>
                    <a:pt x="2971" y="354"/>
                    <a:pt x="2279" y="1059"/>
                  </a:cubicBezTo>
                  <a:cubicBezTo>
                    <a:pt x="0" y="3256"/>
                    <a:pt x="1519" y="7135"/>
                    <a:pt x="4693" y="7189"/>
                  </a:cubicBezTo>
                  <a:cubicBezTo>
                    <a:pt x="4726" y="7190"/>
                    <a:pt x="4759" y="7190"/>
                    <a:pt x="4792" y="7190"/>
                  </a:cubicBezTo>
                  <a:cubicBezTo>
                    <a:pt x="7927" y="7190"/>
                    <a:pt x="9525" y="3395"/>
                    <a:pt x="7324" y="1141"/>
                  </a:cubicBezTo>
                  <a:cubicBezTo>
                    <a:pt x="6647" y="381"/>
                    <a:pt x="5717" y="1"/>
                    <a:pt x="478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26"/>
            <p:cNvSpPr/>
            <p:nvPr/>
          </p:nvSpPr>
          <p:spPr>
            <a:xfrm>
              <a:off x="7142025" y="3703750"/>
              <a:ext cx="238500" cy="180325"/>
            </a:xfrm>
            <a:custGeom>
              <a:rect b="b" l="l" r="r" t="t"/>
              <a:pathLst>
                <a:path extrusionOk="0" h="7213" w="9540">
                  <a:moveTo>
                    <a:pt x="4760" y="0"/>
                  </a:moveTo>
                  <a:cubicBezTo>
                    <a:pt x="1608" y="0"/>
                    <a:pt x="0" y="3806"/>
                    <a:pt x="2216" y="6076"/>
                  </a:cubicBezTo>
                  <a:cubicBezTo>
                    <a:pt x="2904" y="6832"/>
                    <a:pt x="3835" y="7212"/>
                    <a:pt x="4767" y="7212"/>
                  </a:cubicBezTo>
                  <a:cubicBezTo>
                    <a:pt x="5673" y="7212"/>
                    <a:pt x="6579" y="6853"/>
                    <a:pt x="7261" y="6130"/>
                  </a:cubicBezTo>
                  <a:cubicBezTo>
                    <a:pt x="9540" y="3906"/>
                    <a:pt x="7994" y="28"/>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26"/>
            <p:cNvSpPr/>
            <p:nvPr/>
          </p:nvSpPr>
          <p:spPr>
            <a:xfrm>
              <a:off x="7160125" y="4332350"/>
              <a:ext cx="201425" cy="181225"/>
            </a:xfrm>
            <a:custGeom>
              <a:rect b="b" l="l" r="r" t="t"/>
              <a:pathLst>
                <a:path extrusionOk="0" h="7249" w="8057">
                  <a:moveTo>
                    <a:pt x="4035" y="1"/>
                  </a:moveTo>
                  <a:cubicBezTo>
                    <a:pt x="3185" y="1"/>
                    <a:pt x="2336" y="334"/>
                    <a:pt x="1628" y="1004"/>
                  </a:cubicBezTo>
                  <a:cubicBezTo>
                    <a:pt x="136" y="2387"/>
                    <a:pt x="1" y="4557"/>
                    <a:pt x="1411" y="6049"/>
                  </a:cubicBezTo>
                  <a:cubicBezTo>
                    <a:pt x="2095" y="6847"/>
                    <a:pt x="3065" y="7249"/>
                    <a:pt x="4035" y="7249"/>
                  </a:cubicBezTo>
                  <a:cubicBezTo>
                    <a:pt x="4911" y="7249"/>
                    <a:pt x="5787" y="6922"/>
                    <a:pt x="6456" y="6266"/>
                  </a:cubicBezTo>
                  <a:cubicBezTo>
                    <a:pt x="7975" y="4937"/>
                    <a:pt x="8056" y="2631"/>
                    <a:pt x="6673" y="1221"/>
                  </a:cubicBezTo>
                  <a:cubicBezTo>
                    <a:pt x="5918" y="409"/>
                    <a:pt x="4976"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14">
    <p:spTree>
      <p:nvGrpSpPr>
        <p:cNvPr id="2471" name="Shape 2471"/>
        <p:cNvGrpSpPr/>
        <p:nvPr/>
      </p:nvGrpSpPr>
      <p:grpSpPr>
        <a:xfrm>
          <a:off x="0" y="0"/>
          <a:ext cx="0" cy="0"/>
          <a:chOff x="0" y="0"/>
          <a:chExt cx="0" cy="0"/>
        </a:xfrm>
      </p:grpSpPr>
      <p:grpSp>
        <p:nvGrpSpPr>
          <p:cNvPr id="2472" name="Google Shape;2472;p27"/>
          <p:cNvGrpSpPr/>
          <p:nvPr/>
        </p:nvGrpSpPr>
        <p:grpSpPr>
          <a:xfrm rot="3298004">
            <a:off x="-2488363" y="-1747434"/>
            <a:ext cx="3843516" cy="4313420"/>
            <a:chOff x="235075" y="777725"/>
            <a:chExt cx="7186900" cy="4132775"/>
          </a:xfrm>
        </p:grpSpPr>
        <p:sp>
          <p:nvSpPr>
            <p:cNvPr id="2473" name="Google Shape;2473;p27"/>
            <p:cNvSpPr/>
            <p:nvPr/>
          </p:nvSpPr>
          <p:spPr>
            <a:xfrm>
              <a:off x="342575" y="932875"/>
              <a:ext cx="7079400" cy="3826525"/>
            </a:xfrm>
            <a:custGeom>
              <a:rect b="b" l="l" r="r" t="t"/>
              <a:pathLst>
                <a:path extrusionOk="0" h="153061" w="283176">
                  <a:moveTo>
                    <a:pt x="168404" y="0"/>
                  </a:moveTo>
                  <a:cubicBezTo>
                    <a:pt x="157709" y="0"/>
                    <a:pt x="146666" y="1269"/>
                    <a:pt x="137470" y="1958"/>
                  </a:cubicBezTo>
                  <a:cubicBezTo>
                    <a:pt x="99769" y="4776"/>
                    <a:pt x="61970" y="14736"/>
                    <a:pt x="30657" y="36550"/>
                  </a:cubicBezTo>
                  <a:cubicBezTo>
                    <a:pt x="16422" y="46461"/>
                    <a:pt x="2915" y="60284"/>
                    <a:pt x="1336" y="77580"/>
                  </a:cubicBezTo>
                  <a:cubicBezTo>
                    <a:pt x="0" y="92204"/>
                    <a:pt x="7774" y="106560"/>
                    <a:pt x="18778" y="116301"/>
                  </a:cubicBezTo>
                  <a:cubicBezTo>
                    <a:pt x="29807" y="126043"/>
                    <a:pt x="43726" y="131800"/>
                    <a:pt x="57670" y="136415"/>
                  </a:cubicBezTo>
                  <a:cubicBezTo>
                    <a:pt x="91058" y="147472"/>
                    <a:pt x="125903" y="153060"/>
                    <a:pt x="160873" y="153060"/>
                  </a:cubicBezTo>
                  <a:cubicBezTo>
                    <a:pt x="176382" y="153060"/>
                    <a:pt x="191917" y="151961"/>
                    <a:pt x="207359" y="149752"/>
                  </a:cubicBezTo>
                  <a:cubicBezTo>
                    <a:pt x="222226" y="147614"/>
                    <a:pt x="237360" y="144286"/>
                    <a:pt x="249871" y="135929"/>
                  </a:cubicBezTo>
                  <a:cubicBezTo>
                    <a:pt x="275062" y="119095"/>
                    <a:pt x="283175" y="80398"/>
                    <a:pt x="265102" y="56057"/>
                  </a:cubicBezTo>
                  <a:cubicBezTo>
                    <a:pt x="255968" y="43789"/>
                    <a:pt x="242097" y="36137"/>
                    <a:pt x="229125" y="28024"/>
                  </a:cubicBezTo>
                  <a:cubicBezTo>
                    <a:pt x="217003" y="20420"/>
                    <a:pt x="204881" y="7643"/>
                    <a:pt x="191278" y="3027"/>
                  </a:cubicBezTo>
                  <a:cubicBezTo>
                    <a:pt x="184502" y="737"/>
                    <a:pt x="176554" y="0"/>
                    <a:pt x="1684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27"/>
            <p:cNvSpPr/>
            <p:nvPr/>
          </p:nvSpPr>
          <p:spPr>
            <a:xfrm>
              <a:off x="235075" y="777725"/>
              <a:ext cx="7126775" cy="4132775"/>
            </a:xfrm>
            <a:custGeom>
              <a:rect b="b" l="l" r="r" t="t"/>
              <a:pathLst>
                <a:path extrusionOk="0" h="165311" w="285071">
                  <a:moveTo>
                    <a:pt x="193683" y="2310"/>
                  </a:moveTo>
                  <a:lnTo>
                    <a:pt x="194120" y="2431"/>
                  </a:lnTo>
                  <a:lnTo>
                    <a:pt x="194557" y="2553"/>
                  </a:lnTo>
                  <a:lnTo>
                    <a:pt x="195456" y="2820"/>
                  </a:lnTo>
                  <a:lnTo>
                    <a:pt x="196198" y="3047"/>
                  </a:lnTo>
                  <a:lnTo>
                    <a:pt x="196198" y="3047"/>
                  </a:lnTo>
                  <a:cubicBezTo>
                    <a:pt x="196113" y="3020"/>
                    <a:pt x="196027" y="2993"/>
                    <a:pt x="195942" y="2966"/>
                  </a:cubicBezTo>
                  <a:lnTo>
                    <a:pt x="194825" y="2626"/>
                  </a:lnTo>
                  <a:cubicBezTo>
                    <a:pt x="194436" y="2504"/>
                    <a:pt x="194072" y="2383"/>
                    <a:pt x="193683" y="2310"/>
                  </a:cubicBezTo>
                  <a:close/>
                  <a:moveTo>
                    <a:pt x="196198" y="3047"/>
                  </a:moveTo>
                  <a:cubicBezTo>
                    <a:pt x="196309" y="3081"/>
                    <a:pt x="196421" y="3115"/>
                    <a:pt x="196532" y="3149"/>
                  </a:cubicBezTo>
                  <a:lnTo>
                    <a:pt x="196532" y="3149"/>
                  </a:lnTo>
                  <a:lnTo>
                    <a:pt x="196198" y="3047"/>
                  </a:lnTo>
                  <a:close/>
                  <a:moveTo>
                    <a:pt x="196532" y="3149"/>
                  </a:moveTo>
                  <a:lnTo>
                    <a:pt x="197205" y="3354"/>
                  </a:lnTo>
                  <a:cubicBezTo>
                    <a:pt x="197213" y="3356"/>
                    <a:pt x="197220" y="3358"/>
                    <a:pt x="197228" y="3360"/>
                  </a:cubicBezTo>
                  <a:lnTo>
                    <a:pt x="197228" y="3360"/>
                  </a:lnTo>
                  <a:cubicBezTo>
                    <a:pt x="196996" y="3288"/>
                    <a:pt x="196764" y="3219"/>
                    <a:pt x="196532" y="3149"/>
                  </a:cubicBezTo>
                  <a:close/>
                  <a:moveTo>
                    <a:pt x="197228" y="3360"/>
                  </a:moveTo>
                  <a:lnTo>
                    <a:pt x="197228" y="3360"/>
                  </a:lnTo>
                  <a:cubicBezTo>
                    <a:pt x="197350" y="3398"/>
                    <a:pt x="197472" y="3437"/>
                    <a:pt x="197593" y="3477"/>
                  </a:cubicBezTo>
                  <a:lnTo>
                    <a:pt x="197593" y="3477"/>
                  </a:lnTo>
                  <a:cubicBezTo>
                    <a:pt x="197473" y="3434"/>
                    <a:pt x="197353" y="3392"/>
                    <a:pt x="197228" y="3360"/>
                  </a:cubicBezTo>
                  <a:close/>
                  <a:moveTo>
                    <a:pt x="197593" y="3477"/>
                  </a:moveTo>
                  <a:lnTo>
                    <a:pt x="197593" y="3477"/>
                  </a:lnTo>
                  <a:cubicBezTo>
                    <a:pt x="197745" y="3533"/>
                    <a:pt x="197897" y="3593"/>
                    <a:pt x="198055" y="3646"/>
                  </a:cubicBezTo>
                  <a:lnTo>
                    <a:pt x="198930" y="3986"/>
                  </a:lnTo>
                  <a:cubicBezTo>
                    <a:pt x="199513" y="4205"/>
                    <a:pt x="200096" y="4423"/>
                    <a:pt x="200655" y="4666"/>
                  </a:cubicBezTo>
                  <a:cubicBezTo>
                    <a:pt x="200971" y="4803"/>
                    <a:pt x="201287" y="4943"/>
                    <a:pt x="201601" y="5085"/>
                  </a:cubicBezTo>
                  <a:lnTo>
                    <a:pt x="201601" y="5085"/>
                  </a:lnTo>
                  <a:lnTo>
                    <a:pt x="200412" y="4545"/>
                  </a:lnTo>
                  <a:lnTo>
                    <a:pt x="198201" y="3694"/>
                  </a:lnTo>
                  <a:cubicBezTo>
                    <a:pt x="197999" y="3616"/>
                    <a:pt x="197796" y="3545"/>
                    <a:pt x="197593" y="3477"/>
                  </a:cubicBezTo>
                  <a:close/>
                  <a:moveTo>
                    <a:pt x="201601" y="5085"/>
                  </a:moveTo>
                  <a:lnTo>
                    <a:pt x="201792" y="5172"/>
                  </a:lnTo>
                  <a:lnTo>
                    <a:pt x="201792" y="5172"/>
                  </a:lnTo>
                  <a:cubicBezTo>
                    <a:pt x="201728" y="5143"/>
                    <a:pt x="201665" y="5114"/>
                    <a:pt x="201601" y="5085"/>
                  </a:cubicBezTo>
                  <a:close/>
                  <a:moveTo>
                    <a:pt x="201792" y="5172"/>
                  </a:moveTo>
                  <a:cubicBezTo>
                    <a:pt x="202347" y="5425"/>
                    <a:pt x="202898" y="5687"/>
                    <a:pt x="203447" y="5957"/>
                  </a:cubicBezTo>
                  <a:lnTo>
                    <a:pt x="203447" y="5957"/>
                  </a:lnTo>
                  <a:cubicBezTo>
                    <a:pt x="203149" y="5808"/>
                    <a:pt x="202850" y="5661"/>
                    <a:pt x="202550" y="5516"/>
                  </a:cubicBezTo>
                  <a:lnTo>
                    <a:pt x="201792" y="5172"/>
                  </a:lnTo>
                  <a:close/>
                  <a:moveTo>
                    <a:pt x="203447" y="5957"/>
                  </a:moveTo>
                  <a:cubicBezTo>
                    <a:pt x="205025" y="6746"/>
                    <a:pt x="206570" y="7594"/>
                    <a:pt x="208082" y="8506"/>
                  </a:cubicBezTo>
                  <a:lnTo>
                    <a:pt x="208082" y="8506"/>
                  </a:lnTo>
                  <a:cubicBezTo>
                    <a:pt x="207745" y="8301"/>
                    <a:pt x="207407" y="8098"/>
                    <a:pt x="207068" y="7897"/>
                  </a:cubicBezTo>
                  <a:cubicBezTo>
                    <a:pt x="205877" y="7204"/>
                    <a:pt x="204670" y="6559"/>
                    <a:pt x="203447" y="5957"/>
                  </a:cubicBezTo>
                  <a:close/>
                  <a:moveTo>
                    <a:pt x="208082" y="8506"/>
                  </a:moveTo>
                  <a:cubicBezTo>
                    <a:pt x="208378" y="8686"/>
                    <a:pt x="208674" y="8868"/>
                    <a:pt x="208969" y="9051"/>
                  </a:cubicBezTo>
                  <a:lnTo>
                    <a:pt x="208969" y="9051"/>
                  </a:lnTo>
                  <a:cubicBezTo>
                    <a:pt x="208675" y="8867"/>
                    <a:pt x="208379" y="8685"/>
                    <a:pt x="208082" y="8506"/>
                  </a:cubicBezTo>
                  <a:close/>
                  <a:moveTo>
                    <a:pt x="274827" y="94613"/>
                  </a:moveTo>
                  <a:cubicBezTo>
                    <a:pt x="274825" y="94672"/>
                    <a:pt x="274822" y="94731"/>
                    <a:pt x="274819" y="94790"/>
                  </a:cubicBezTo>
                  <a:lnTo>
                    <a:pt x="274827" y="94613"/>
                  </a:lnTo>
                  <a:close/>
                  <a:moveTo>
                    <a:pt x="182036" y="164515"/>
                  </a:moveTo>
                  <a:cubicBezTo>
                    <a:pt x="182009" y="164557"/>
                    <a:pt x="182151" y="164591"/>
                    <a:pt x="182606" y="164606"/>
                  </a:cubicBezTo>
                  <a:cubicBezTo>
                    <a:pt x="182112" y="164589"/>
                    <a:pt x="181975" y="164562"/>
                    <a:pt x="182036" y="164515"/>
                  </a:cubicBezTo>
                  <a:close/>
                  <a:moveTo>
                    <a:pt x="171889" y="1"/>
                  </a:moveTo>
                  <a:cubicBezTo>
                    <a:pt x="169431" y="1"/>
                    <a:pt x="166985" y="62"/>
                    <a:pt x="164556" y="148"/>
                  </a:cubicBezTo>
                  <a:cubicBezTo>
                    <a:pt x="156370" y="512"/>
                    <a:pt x="148378" y="1314"/>
                    <a:pt x="140483" y="1872"/>
                  </a:cubicBezTo>
                  <a:cubicBezTo>
                    <a:pt x="132321" y="2456"/>
                    <a:pt x="124183" y="3379"/>
                    <a:pt x="116020" y="4666"/>
                  </a:cubicBezTo>
                  <a:lnTo>
                    <a:pt x="112960" y="5128"/>
                  </a:lnTo>
                  <a:cubicBezTo>
                    <a:pt x="111964" y="5298"/>
                    <a:pt x="110943" y="5516"/>
                    <a:pt x="109923" y="5686"/>
                  </a:cubicBezTo>
                  <a:lnTo>
                    <a:pt x="106887" y="6269"/>
                  </a:lnTo>
                  <a:lnTo>
                    <a:pt x="105380" y="6537"/>
                  </a:lnTo>
                  <a:lnTo>
                    <a:pt x="103850" y="6877"/>
                  </a:lnTo>
                  <a:cubicBezTo>
                    <a:pt x="101834" y="7314"/>
                    <a:pt x="99817" y="7727"/>
                    <a:pt x="97777" y="8188"/>
                  </a:cubicBezTo>
                  <a:lnTo>
                    <a:pt x="91704" y="9719"/>
                  </a:lnTo>
                  <a:cubicBezTo>
                    <a:pt x="90878" y="9913"/>
                    <a:pt x="90052" y="10180"/>
                    <a:pt x="89226" y="10423"/>
                  </a:cubicBezTo>
                  <a:lnTo>
                    <a:pt x="86797" y="11128"/>
                  </a:lnTo>
                  <a:lnTo>
                    <a:pt x="84416" y="11857"/>
                  </a:lnTo>
                  <a:cubicBezTo>
                    <a:pt x="83615" y="12099"/>
                    <a:pt x="82861" y="12391"/>
                    <a:pt x="82108" y="12634"/>
                  </a:cubicBezTo>
                  <a:lnTo>
                    <a:pt x="77614" y="14213"/>
                  </a:lnTo>
                  <a:cubicBezTo>
                    <a:pt x="76157" y="14747"/>
                    <a:pt x="74748" y="15355"/>
                    <a:pt x="73363" y="15889"/>
                  </a:cubicBezTo>
                  <a:lnTo>
                    <a:pt x="71323" y="16739"/>
                  </a:lnTo>
                  <a:lnTo>
                    <a:pt x="70327" y="17152"/>
                  </a:lnTo>
                  <a:lnTo>
                    <a:pt x="69331" y="17590"/>
                  </a:lnTo>
                  <a:lnTo>
                    <a:pt x="65517" y="19363"/>
                  </a:lnTo>
                  <a:lnTo>
                    <a:pt x="63671" y="20213"/>
                  </a:lnTo>
                  <a:lnTo>
                    <a:pt x="61922" y="21136"/>
                  </a:lnTo>
                  <a:lnTo>
                    <a:pt x="58521" y="22910"/>
                  </a:lnTo>
                  <a:lnTo>
                    <a:pt x="62772" y="21088"/>
                  </a:lnTo>
                  <a:lnTo>
                    <a:pt x="63841" y="20650"/>
                  </a:lnTo>
                  <a:lnTo>
                    <a:pt x="64909" y="20213"/>
                  </a:lnTo>
                  <a:lnTo>
                    <a:pt x="67072" y="19387"/>
                  </a:lnTo>
                  <a:lnTo>
                    <a:pt x="69234" y="18561"/>
                  </a:lnTo>
                  <a:cubicBezTo>
                    <a:pt x="69962" y="18270"/>
                    <a:pt x="70691" y="17978"/>
                    <a:pt x="71420" y="17735"/>
                  </a:cubicBezTo>
                  <a:lnTo>
                    <a:pt x="75817" y="16229"/>
                  </a:lnTo>
                  <a:cubicBezTo>
                    <a:pt x="76545" y="15962"/>
                    <a:pt x="77274" y="15695"/>
                    <a:pt x="78027" y="15476"/>
                  </a:cubicBezTo>
                  <a:lnTo>
                    <a:pt x="80238" y="14796"/>
                  </a:lnTo>
                  <a:cubicBezTo>
                    <a:pt x="81720" y="14334"/>
                    <a:pt x="83202" y="13873"/>
                    <a:pt x="84708" y="13411"/>
                  </a:cubicBezTo>
                  <a:lnTo>
                    <a:pt x="89202" y="12172"/>
                  </a:lnTo>
                  <a:lnTo>
                    <a:pt x="91461" y="11565"/>
                  </a:lnTo>
                  <a:lnTo>
                    <a:pt x="93744" y="11031"/>
                  </a:lnTo>
                  <a:lnTo>
                    <a:pt x="98287" y="9913"/>
                  </a:lnTo>
                  <a:cubicBezTo>
                    <a:pt x="99817" y="9597"/>
                    <a:pt x="101372" y="9282"/>
                    <a:pt x="102878" y="8942"/>
                  </a:cubicBezTo>
                  <a:lnTo>
                    <a:pt x="105186" y="8480"/>
                  </a:lnTo>
                  <a:cubicBezTo>
                    <a:pt x="105963" y="8310"/>
                    <a:pt x="106716" y="8188"/>
                    <a:pt x="107494" y="8043"/>
                  </a:cubicBezTo>
                  <a:lnTo>
                    <a:pt x="112134" y="7217"/>
                  </a:lnTo>
                  <a:cubicBezTo>
                    <a:pt x="118328" y="6197"/>
                    <a:pt x="124547" y="5322"/>
                    <a:pt x="130839" y="4715"/>
                  </a:cubicBezTo>
                  <a:lnTo>
                    <a:pt x="133195" y="4472"/>
                  </a:lnTo>
                  <a:lnTo>
                    <a:pt x="134361" y="4350"/>
                  </a:lnTo>
                  <a:lnTo>
                    <a:pt x="135551" y="4277"/>
                  </a:lnTo>
                  <a:lnTo>
                    <a:pt x="140264" y="3913"/>
                  </a:lnTo>
                  <a:lnTo>
                    <a:pt x="141454" y="3816"/>
                  </a:lnTo>
                  <a:lnTo>
                    <a:pt x="142596" y="3743"/>
                  </a:lnTo>
                  <a:lnTo>
                    <a:pt x="144928" y="3573"/>
                  </a:lnTo>
                  <a:lnTo>
                    <a:pt x="149568" y="3209"/>
                  </a:lnTo>
                  <a:cubicBezTo>
                    <a:pt x="155811" y="2747"/>
                    <a:pt x="162151" y="2261"/>
                    <a:pt x="168589" y="2140"/>
                  </a:cubicBezTo>
                  <a:lnTo>
                    <a:pt x="171018" y="2115"/>
                  </a:lnTo>
                  <a:cubicBezTo>
                    <a:pt x="171419" y="2103"/>
                    <a:pt x="171820" y="2097"/>
                    <a:pt x="172224" y="2097"/>
                  </a:cubicBezTo>
                  <a:cubicBezTo>
                    <a:pt x="172628" y="2097"/>
                    <a:pt x="173034" y="2103"/>
                    <a:pt x="173447" y="2115"/>
                  </a:cubicBezTo>
                  <a:lnTo>
                    <a:pt x="175877" y="2164"/>
                  </a:lnTo>
                  <a:cubicBezTo>
                    <a:pt x="176678" y="2188"/>
                    <a:pt x="177504" y="2237"/>
                    <a:pt x="178330" y="2261"/>
                  </a:cubicBezTo>
                  <a:lnTo>
                    <a:pt x="179545" y="2334"/>
                  </a:lnTo>
                  <a:cubicBezTo>
                    <a:pt x="179958" y="2358"/>
                    <a:pt x="180346" y="2407"/>
                    <a:pt x="180759" y="2431"/>
                  </a:cubicBezTo>
                  <a:lnTo>
                    <a:pt x="183237" y="2650"/>
                  </a:lnTo>
                  <a:lnTo>
                    <a:pt x="185691" y="2941"/>
                  </a:lnTo>
                  <a:cubicBezTo>
                    <a:pt x="186104" y="2990"/>
                    <a:pt x="186517" y="3039"/>
                    <a:pt x="186930" y="3111"/>
                  </a:cubicBezTo>
                  <a:lnTo>
                    <a:pt x="188168" y="3330"/>
                  </a:lnTo>
                  <a:lnTo>
                    <a:pt x="189407" y="3549"/>
                  </a:lnTo>
                  <a:cubicBezTo>
                    <a:pt x="189820" y="3622"/>
                    <a:pt x="190233" y="3694"/>
                    <a:pt x="190646" y="3792"/>
                  </a:cubicBezTo>
                  <a:lnTo>
                    <a:pt x="193124" y="4350"/>
                  </a:lnTo>
                  <a:cubicBezTo>
                    <a:pt x="193537" y="4447"/>
                    <a:pt x="193950" y="4569"/>
                    <a:pt x="194363" y="4690"/>
                  </a:cubicBezTo>
                  <a:lnTo>
                    <a:pt x="195602" y="5079"/>
                  </a:lnTo>
                  <a:lnTo>
                    <a:pt x="196841" y="5443"/>
                  </a:lnTo>
                  <a:lnTo>
                    <a:pt x="198055" y="5905"/>
                  </a:lnTo>
                  <a:cubicBezTo>
                    <a:pt x="201238" y="7144"/>
                    <a:pt x="204299" y="8650"/>
                    <a:pt x="207189" y="10448"/>
                  </a:cubicBezTo>
                  <a:cubicBezTo>
                    <a:pt x="212898" y="13921"/>
                    <a:pt x="217975" y="17954"/>
                    <a:pt x="222955" y="21865"/>
                  </a:cubicBezTo>
                  <a:cubicBezTo>
                    <a:pt x="225433" y="23808"/>
                    <a:pt x="227911" y="25752"/>
                    <a:pt x="230388" y="27574"/>
                  </a:cubicBezTo>
                  <a:cubicBezTo>
                    <a:pt x="231020" y="28035"/>
                    <a:pt x="231627" y="28472"/>
                    <a:pt x="232259" y="28910"/>
                  </a:cubicBezTo>
                  <a:lnTo>
                    <a:pt x="233206" y="29566"/>
                  </a:lnTo>
                  <a:lnTo>
                    <a:pt x="234154" y="30173"/>
                  </a:lnTo>
                  <a:cubicBezTo>
                    <a:pt x="235368" y="30999"/>
                    <a:pt x="236753" y="31849"/>
                    <a:pt x="238065" y="32675"/>
                  </a:cubicBezTo>
                  <a:cubicBezTo>
                    <a:pt x="240761" y="34351"/>
                    <a:pt x="243482" y="36027"/>
                    <a:pt x="246178" y="37752"/>
                  </a:cubicBezTo>
                  <a:cubicBezTo>
                    <a:pt x="248875" y="39477"/>
                    <a:pt x="251571" y="41250"/>
                    <a:pt x="254243" y="43145"/>
                  </a:cubicBezTo>
                  <a:cubicBezTo>
                    <a:pt x="256891" y="45040"/>
                    <a:pt x="259491" y="47032"/>
                    <a:pt x="262017" y="49194"/>
                  </a:cubicBezTo>
                  <a:cubicBezTo>
                    <a:pt x="264543" y="51356"/>
                    <a:pt x="266924" y="53712"/>
                    <a:pt x="269135" y="56214"/>
                  </a:cubicBezTo>
                  <a:lnTo>
                    <a:pt x="269961" y="57161"/>
                  </a:lnTo>
                  <a:cubicBezTo>
                    <a:pt x="270228" y="57477"/>
                    <a:pt x="270495" y="57817"/>
                    <a:pt x="270762" y="58133"/>
                  </a:cubicBezTo>
                  <a:lnTo>
                    <a:pt x="272317" y="60125"/>
                  </a:lnTo>
                  <a:lnTo>
                    <a:pt x="273774" y="62239"/>
                  </a:lnTo>
                  <a:cubicBezTo>
                    <a:pt x="274017" y="62579"/>
                    <a:pt x="274236" y="62943"/>
                    <a:pt x="274455" y="63307"/>
                  </a:cubicBezTo>
                  <a:lnTo>
                    <a:pt x="275111" y="64401"/>
                  </a:lnTo>
                  <a:cubicBezTo>
                    <a:pt x="276811" y="67340"/>
                    <a:pt x="278269" y="70401"/>
                    <a:pt x="279410" y="73607"/>
                  </a:cubicBezTo>
                  <a:cubicBezTo>
                    <a:pt x="280528" y="76790"/>
                    <a:pt x="281354" y="80069"/>
                    <a:pt x="281864" y="83397"/>
                  </a:cubicBezTo>
                  <a:lnTo>
                    <a:pt x="282082" y="84636"/>
                  </a:lnTo>
                  <a:cubicBezTo>
                    <a:pt x="282155" y="85049"/>
                    <a:pt x="282180" y="85462"/>
                    <a:pt x="282228" y="85875"/>
                  </a:cubicBezTo>
                  <a:lnTo>
                    <a:pt x="282350" y="87138"/>
                  </a:lnTo>
                  <a:cubicBezTo>
                    <a:pt x="282398" y="87551"/>
                    <a:pt x="282447" y="87964"/>
                    <a:pt x="282471" y="88377"/>
                  </a:cubicBezTo>
                  <a:lnTo>
                    <a:pt x="282617" y="90879"/>
                  </a:lnTo>
                  <a:lnTo>
                    <a:pt x="282641" y="93381"/>
                  </a:lnTo>
                  <a:cubicBezTo>
                    <a:pt x="282593" y="100037"/>
                    <a:pt x="281524" y="106620"/>
                    <a:pt x="279459" y="112961"/>
                  </a:cubicBezTo>
                  <a:lnTo>
                    <a:pt x="279094" y="114127"/>
                  </a:lnTo>
                  <a:cubicBezTo>
                    <a:pt x="278973" y="114515"/>
                    <a:pt x="278803" y="114904"/>
                    <a:pt x="278657" y="115293"/>
                  </a:cubicBezTo>
                  <a:lnTo>
                    <a:pt x="278220" y="116459"/>
                  </a:lnTo>
                  <a:cubicBezTo>
                    <a:pt x="278074" y="116847"/>
                    <a:pt x="277928" y="117236"/>
                    <a:pt x="277758" y="117600"/>
                  </a:cubicBezTo>
                  <a:lnTo>
                    <a:pt x="276787" y="119884"/>
                  </a:lnTo>
                  <a:lnTo>
                    <a:pt x="275718" y="122094"/>
                  </a:lnTo>
                  <a:cubicBezTo>
                    <a:pt x="274236" y="125058"/>
                    <a:pt x="272536" y="127876"/>
                    <a:pt x="270616" y="130572"/>
                  </a:cubicBezTo>
                  <a:cubicBezTo>
                    <a:pt x="277224" y="121171"/>
                    <a:pt x="281208" y="110191"/>
                    <a:pt x="282204" y="98774"/>
                  </a:cubicBezTo>
                  <a:cubicBezTo>
                    <a:pt x="282447" y="95835"/>
                    <a:pt x="282495" y="92895"/>
                    <a:pt x="282350" y="89980"/>
                  </a:cubicBezTo>
                  <a:cubicBezTo>
                    <a:pt x="282180" y="87017"/>
                    <a:pt x="281815" y="84077"/>
                    <a:pt x="281208" y="81162"/>
                  </a:cubicBezTo>
                  <a:cubicBezTo>
                    <a:pt x="280601" y="78247"/>
                    <a:pt x="279775" y="75381"/>
                    <a:pt x="278706" y="72587"/>
                  </a:cubicBezTo>
                  <a:cubicBezTo>
                    <a:pt x="277637" y="69769"/>
                    <a:pt x="276325" y="67073"/>
                    <a:pt x="274770" y="64498"/>
                  </a:cubicBezTo>
                  <a:cubicBezTo>
                    <a:pt x="274357" y="63842"/>
                    <a:pt x="273993" y="63186"/>
                    <a:pt x="273580" y="62579"/>
                  </a:cubicBezTo>
                  <a:lnTo>
                    <a:pt x="272293" y="60708"/>
                  </a:lnTo>
                  <a:cubicBezTo>
                    <a:pt x="272171" y="60562"/>
                    <a:pt x="272074" y="60417"/>
                    <a:pt x="271953" y="60271"/>
                  </a:cubicBezTo>
                  <a:lnTo>
                    <a:pt x="271612" y="59809"/>
                  </a:lnTo>
                  <a:lnTo>
                    <a:pt x="270932" y="58935"/>
                  </a:lnTo>
                  <a:lnTo>
                    <a:pt x="270228" y="58060"/>
                  </a:lnTo>
                  <a:cubicBezTo>
                    <a:pt x="270009" y="57769"/>
                    <a:pt x="269742" y="57502"/>
                    <a:pt x="269523" y="57210"/>
                  </a:cubicBezTo>
                  <a:cubicBezTo>
                    <a:pt x="267604" y="54951"/>
                    <a:pt x="265539" y="52837"/>
                    <a:pt x="263353" y="50845"/>
                  </a:cubicBezTo>
                  <a:cubicBezTo>
                    <a:pt x="259005" y="46910"/>
                    <a:pt x="254341" y="43534"/>
                    <a:pt x="249652" y="40424"/>
                  </a:cubicBezTo>
                  <a:cubicBezTo>
                    <a:pt x="244964" y="37339"/>
                    <a:pt x="240251" y="34448"/>
                    <a:pt x="235708" y="31558"/>
                  </a:cubicBezTo>
                  <a:cubicBezTo>
                    <a:pt x="231312" y="28764"/>
                    <a:pt x="227230" y="25533"/>
                    <a:pt x="223125" y="22254"/>
                  </a:cubicBezTo>
                  <a:cubicBezTo>
                    <a:pt x="220186" y="19922"/>
                    <a:pt x="217222" y="17565"/>
                    <a:pt x="214161" y="15330"/>
                  </a:cubicBezTo>
                  <a:cubicBezTo>
                    <a:pt x="211076" y="13023"/>
                    <a:pt x="207845" y="10933"/>
                    <a:pt x="204469" y="9039"/>
                  </a:cubicBezTo>
                  <a:lnTo>
                    <a:pt x="203181" y="8359"/>
                  </a:lnTo>
                  <a:cubicBezTo>
                    <a:pt x="202744" y="8140"/>
                    <a:pt x="202307" y="7897"/>
                    <a:pt x="201869" y="7703"/>
                  </a:cubicBezTo>
                  <a:lnTo>
                    <a:pt x="200509" y="7095"/>
                  </a:lnTo>
                  <a:cubicBezTo>
                    <a:pt x="200072" y="6901"/>
                    <a:pt x="199634" y="6658"/>
                    <a:pt x="199149" y="6488"/>
                  </a:cubicBezTo>
                  <a:lnTo>
                    <a:pt x="197764" y="5954"/>
                  </a:lnTo>
                  <a:cubicBezTo>
                    <a:pt x="197278" y="5784"/>
                    <a:pt x="196817" y="5589"/>
                    <a:pt x="196355" y="5468"/>
                  </a:cubicBezTo>
                  <a:lnTo>
                    <a:pt x="193513" y="4593"/>
                  </a:lnTo>
                  <a:cubicBezTo>
                    <a:pt x="189796" y="3670"/>
                    <a:pt x="186031" y="3014"/>
                    <a:pt x="182217" y="2698"/>
                  </a:cubicBezTo>
                  <a:cubicBezTo>
                    <a:pt x="178826" y="2386"/>
                    <a:pt x="175435" y="2258"/>
                    <a:pt x="172044" y="2258"/>
                  </a:cubicBezTo>
                  <a:cubicBezTo>
                    <a:pt x="171743" y="2258"/>
                    <a:pt x="171441" y="2259"/>
                    <a:pt x="171140" y="2261"/>
                  </a:cubicBezTo>
                  <a:cubicBezTo>
                    <a:pt x="167496" y="2285"/>
                    <a:pt x="163876" y="2480"/>
                    <a:pt x="160305" y="2674"/>
                  </a:cubicBezTo>
                  <a:cubicBezTo>
                    <a:pt x="156734" y="2868"/>
                    <a:pt x="153212" y="3184"/>
                    <a:pt x="149738" y="3476"/>
                  </a:cubicBezTo>
                  <a:lnTo>
                    <a:pt x="139341" y="4326"/>
                  </a:lnTo>
                  <a:lnTo>
                    <a:pt x="134094" y="4763"/>
                  </a:lnTo>
                  <a:lnTo>
                    <a:pt x="128847" y="5322"/>
                  </a:lnTo>
                  <a:cubicBezTo>
                    <a:pt x="127122" y="5492"/>
                    <a:pt x="125373" y="5735"/>
                    <a:pt x="123648" y="5954"/>
                  </a:cubicBezTo>
                  <a:cubicBezTo>
                    <a:pt x="121923" y="6197"/>
                    <a:pt x="120199" y="6391"/>
                    <a:pt x="118474" y="6682"/>
                  </a:cubicBezTo>
                  <a:lnTo>
                    <a:pt x="113300" y="7508"/>
                  </a:lnTo>
                  <a:cubicBezTo>
                    <a:pt x="111599" y="7824"/>
                    <a:pt x="109899" y="8164"/>
                    <a:pt x="108174" y="8456"/>
                  </a:cubicBezTo>
                  <a:lnTo>
                    <a:pt x="105623" y="8942"/>
                  </a:lnTo>
                  <a:lnTo>
                    <a:pt x="103073" y="9500"/>
                  </a:lnTo>
                  <a:lnTo>
                    <a:pt x="100546" y="10059"/>
                  </a:lnTo>
                  <a:cubicBezTo>
                    <a:pt x="99696" y="10253"/>
                    <a:pt x="98846" y="10399"/>
                    <a:pt x="97996" y="10618"/>
                  </a:cubicBezTo>
                  <a:lnTo>
                    <a:pt x="92967" y="11881"/>
                  </a:lnTo>
                  <a:lnTo>
                    <a:pt x="91704" y="12172"/>
                  </a:lnTo>
                  <a:lnTo>
                    <a:pt x="90441" y="12537"/>
                  </a:lnTo>
                  <a:lnTo>
                    <a:pt x="87963" y="13241"/>
                  </a:lnTo>
                  <a:cubicBezTo>
                    <a:pt x="84611" y="14116"/>
                    <a:pt x="81331" y="15233"/>
                    <a:pt x="78027" y="16253"/>
                  </a:cubicBezTo>
                  <a:cubicBezTo>
                    <a:pt x="76400" y="16812"/>
                    <a:pt x="74772" y="17395"/>
                    <a:pt x="73120" y="17978"/>
                  </a:cubicBezTo>
                  <a:cubicBezTo>
                    <a:pt x="72343" y="18270"/>
                    <a:pt x="71517" y="18537"/>
                    <a:pt x="70691" y="18828"/>
                  </a:cubicBezTo>
                  <a:lnTo>
                    <a:pt x="68262" y="19776"/>
                  </a:lnTo>
                  <a:lnTo>
                    <a:pt x="65833" y="20723"/>
                  </a:lnTo>
                  <a:cubicBezTo>
                    <a:pt x="65055" y="21063"/>
                    <a:pt x="64229" y="21355"/>
                    <a:pt x="63452" y="21719"/>
                  </a:cubicBezTo>
                  <a:lnTo>
                    <a:pt x="58666" y="23784"/>
                  </a:lnTo>
                  <a:lnTo>
                    <a:pt x="57646" y="24221"/>
                  </a:lnTo>
                  <a:cubicBezTo>
                    <a:pt x="57306" y="24367"/>
                    <a:pt x="56966" y="24537"/>
                    <a:pt x="56626" y="24707"/>
                  </a:cubicBezTo>
                  <a:lnTo>
                    <a:pt x="54585" y="25679"/>
                  </a:lnTo>
                  <a:lnTo>
                    <a:pt x="52520" y="26651"/>
                  </a:lnTo>
                  <a:lnTo>
                    <a:pt x="51500" y="27136"/>
                  </a:lnTo>
                  <a:cubicBezTo>
                    <a:pt x="51160" y="27282"/>
                    <a:pt x="50820" y="27452"/>
                    <a:pt x="50480" y="27622"/>
                  </a:cubicBezTo>
                  <a:lnTo>
                    <a:pt x="45791" y="30732"/>
                  </a:lnTo>
                  <a:cubicBezTo>
                    <a:pt x="45427" y="30975"/>
                    <a:pt x="45063" y="31217"/>
                    <a:pt x="44698" y="31460"/>
                  </a:cubicBezTo>
                  <a:lnTo>
                    <a:pt x="43678" y="32213"/>
                  </a:lnTo>
                  <a:lnTo>
                    <a:pt x="41710" y="33671"/>
                  </a:lnTo>
                  <a:lnTo>
                    <a:pt x="39961" y="35031"/>
                  </a:lnTo>
                  <a:lnTo>
                    <a:pt x="39160" y="35687"/>
                  </a:lnTo>
                  <a:cubicBezTo>
                    <a:pt x="38892" y="35882"/>
                    <a:pt x="38650" y="36124"/>
                    <a:pt x="38382" y="36343"/>
                  </a:cubicBezTo>
                  <a:cubicBezTo>
                    <a:pt x="37411" y="37218"/>
                    <a:pt x="36560" y="37995"/>
                    <a:pt x="35880" y="38699"/>
                  </a:cubicBezTo>
                  <a:cubicBezTo>
                    <a:pt x="34520" y="40084"/>
                    <a:pt x="33791" y="41056"/>
                    <a:pt x="34034" y="41396"/>
                  </a:cubicBezTo>
                  <a:cubicBezTo>
                    <a:pt x="34094" y="41474"/>
                    <a:pt x="34212" y="41515"/>
                    <a:pt x="34392" y="41515"/>
                  </a:cubicBezTo>
                  <a:cubicBezTo>
                    <a:pt x="34934" y="41515"/>
                    <a:pt x="36041" y="41142"/>
                    <a:pt x="37848" y="40303"/>
                  </a:cubicBezTo>
                  <a:cubicBezTo>
                    <a:pt x="38455" y="40011"/>
                    <a:pt x="39135" y="39671"/>
                    <a:pt x="39913" y="39282"/>
                  </a:cubicBezTo>
                  <a:cubicBezTo>
                    <a:pt x="40301" y="39112"/>
                    <a:pt x="40690" y="38894"/>
                    <a:pt x="41127" y="38675"/>
                  </a:cubicBezTo>
                  <a:lnTo>
                    <a:pt x="42488" y="38019"/>
                  </a:lnTo>
                  <a:cubicBezTo>
                    <a:pt x="43435" y="37558"/>
                    <a:pt x="44480" y="37023"/>
                    <a:pt x="45597" y="36440"/>
                  </a:cubicBezTo>
                  <a:lnTo>
                    <a:pt x="47370" y="35541"/>
                  </a:lnTo>
                  <a:lnTo>
                    <a:pt x="49338" y="34618"/>
                  </a:lnTo>
                  <a:lnTo>
                    <a:pt x="51500" y="33404"/>
                  </a:lnTo>
                  <a:lnTo>
                    <a:pt x="52715" y="32748"/>
                  </a:lnTo>
                  <a:cubicBezTo>
                    <a:pt x="53152" y="32529"/>
                    <a:pt x="53565" y="32286"/>
                    <a:pt x="54002" y="32068"/>
                  </a:cubicBezTo>
                  <a:lnTo>
                    <a:pt x="59274" y="29444"/>
                  </a:lnTo>
                  <a:lnTo>
                    <a:pt x="59881" y="29128"/>
                  </a:lnTo>
                  <a:lnTo>
                    <a:pt x="60488" y="28861"/>
                  </a:lnTo>
                  <a:lnTo>
                    <a:pt x="61654" y="28351"/>
                  </a:lnTo>
                  <a:lnTo>
                    <a:pt x="63598" y="27452"/>
                  </a:lnTo>
                  <a:lnTo>
                    <a:pt x="65395" y="26651"/>
                  </a:lnTo>
                  <a:cubicBezTo>
                    <a:pt x="65757" y="26575"/>
                    <a:pt x="66038" y="26542"/>
                    <a:pt x="66253" y="26542"/>
                  </a:cubicBezTo>
                  <a:cubicBezTo>
                    <a:pt x="66730" y="26542"/>
                    <a:pt x="66871" y="26707"/>
                    <a:pt x="66804" y="26942"/>
                  </a:cubicBezTo>
                  <a:cubicBezTo>
                    <a:pt x="66707" y="27258"/>
                    <a:pt x="66197" y="27817"/>
                    <a:pt x="65687" y="28375"/>
                  </a:cubicBezTo>
                  <a:cubicBezTo>
                    <a:pt x="83323" y="20820"/>
                    <a:pt x="102077" y="15986"/>
                    <a:pt x="121098" y="13241"/>
                  </a:cubicBezTo>
                  <a:lnTo>
                    <a:pt x="128239" y="12318"/>
                  </a:lnTo>
                  <a:cubicBezTo>
                    <a:pt x="130644" y="12075"/>
                    <a:pt x="133025" y="11808"/>
                    <a:pt x="135430" y="11565"/>
                  </a:cubicBezTo>
                  <a:lnTo>
                    <a:pt x="149908" y="10448"/>
                  </a:lnTo>
                  <a:cubicBezTo>
                    <a:pt x="154742" y="10059"/>
                    <a:pt x="159552" y="9695"/>
                    <a:pt x="164338" y="9476"/>
                  </a:cubicBezTo>
                  <a:cubicBezTo>
                    <a:pt x="166718" y="9354"/>
                    <a:pt x="169093" y="9294"/>
                    <a:pt x="171468" y="9294"/>
                  </a:cubicBezTo>
                  <a:cubicBezTo>
                    <a:pt x="173842" y="9294"/>
                    <a:pt x="176217" y="9354"/>
                    <a:pt x="178597" y="9476"/>
                  </a:cubicBezTo>
                  <a:cubicBezTo>
                    <a:pt x="179326" y="9500"/>
                    <a:pt x="180055" y="9573"/>
                    <a:pt x="180784" y="9646"/>
                  </a:cubicBezTo>
                  <a:lnTo>
                    <a:pt x="181877" y="9719"/>
                  </a:lnTo>
                  <a:cubicBezTo>
                    <a:pt x="182241" y="9743"/>
                    <a:pt x="182606" y="9767"/>
                    <a:pt x="182970" y="9840"/>
                  </a:cubicBezTo>
                  <a:lnTo>
                    <a:pt x="185132" y="10108"/>
                  </a:lnTo>
                  <a:lnTo>
                    <a:pt x="185666" y="10156"/>
                  </a:lnTo>
                  <a:cubicBezTo>
                    <a:pt x="185861" y="10180"/>
                    <a:pt x="186031" y="10229"/>
                    <a:pt x="186201" y="10253"/>
                  </a:cubicBezTo>
                  <a:lnTo>
                    <a:pt x="187270" y="10448"/>
                  </a:lnTo>
                  <a:lnTo>
                    <a:pt x="188339" y="10618"/>
                  </a:lnTo>
                  <a:cubicBezTo>
                    <a:pt x="188509" y="10666"/>
                    <a:pt x="188703" y="10691"/>
                    <a:pt x="188873" y="10715"/>
                  </a:cubicBezTo>
                  <a:lnTo>
                    <a:pt x="189407" y="10836"/>
                  </a:lnTo>
                  <a:lnTo>
                    <a:pt x="191472" y="11322"/>
                  </a:lnTo>
                  <a:cubicBezTo>
                    <a:pt x="191837" y="11419"/>
                    <a:pt x="192152" y="11541"/>
                    <a:pt x="192493" y="11638"/>
                  </a:cubicBezTo>
                  <a:lnTo>
                    <a:pt x="193513" y="11929"/>
                  </a:lnTo>
                  <a:lnTo>
                    <a:pt x="194533" y="12245"/>
                  </a:lnTo>
                  <a:cubicBezTo>
                    <a:pt x="194849" y="12367"/>
                    <a:pt x="195165" y="12488"/>
                    <a:pt x="195505" y="12610"/>
                  </a:cubicBezTo>
                  <a:cubicBezTo>
                    <a:pt x="196817" y="13071"/>
                    <a:pt x="198080" y="13678"/>
                    <a:pt x="199367" y="14286"/>
                  </a:cubicBezTo>
                  <a:lnTo>
                    <a:pt x="201262" y="15282"/>
                  </a:lnTo>
                  <a:cubicBezTo>
                    <a:pt x="201894" y="15622"/>
                    <a:pt x="202501" y="16011"/>
                    <a:pt x="203133" y="16351"/>
                  </a:cubicBezTo>
                  <a:cubicBezTo>
                    <a:pt x="205610" y="17832"/>
                    <a:pt x="208015" y="19460"/>
                    <a:pt x="210396" y="21209"/>
                  </a:cubicBezTo>
                  <a:cubicBezTo>
                    <a:pt x="215157" y="24707"/>
                    <a:pt x="219773" y="28545"/>
                    <a:pt x="224655" y="32238"/>
                  </a:cubicBezTo>
                  <a:cubicBezTo>
                    <a:pt x="225870" y="33137"/>
                    <a:pt x="227109" y="34060"/>
                    <a:pt x="228396" y="34934"/>
                  </a:cubicBezTo>
                  <a:lnTo>
                    <a:pt x="229344" y="35614"/>
                  </a:lnTo>
                  <a:lnTo>
                    <a:pt x="230316" y="36270"/>
                  </a:lnTo>
                  <a:cubicBezTo>
                    <a:pt x="230971" y="36683"/>
                    <a:pt x="231627" y="37145"/>
                    <a:pt x="232259" y="37533"/>
                  </a:cubicBezTo>
                  <a:lnTo>
                    <a:pt x="239838" y="42295"/>
                  </a:lnTo>
                  <a:cubicBezTo>
                    <a:pt x="242365" y="43898"/>
                    <a:pt x="244818" y="45477"/>
                    <a:pt x="247223" y="47129"/>
                  </a:cubicBezTo>
                  <a:cubicBezTo>
                    <a:pt x="248438" y="47955"/>
                    <a:pt x="249652" y="48781"/>
                    <a:pt x="250794" y="49631"/>
                  </a:cubicBezTo>
                  <a:cubicBezTo>
                    <a:pt x="251960" y="50505"/>
                    <a:pt x="253102" y="51356"/>
                    <a:pt x="254219" y="52254"/>
                  </a:cubicBezTo>
                  <a:cubicBezTo>
                    <a:pt x="258713" y="55825"/>
                    <a:pt x="262746" y="59761"/>
                    <a:pt x="266025" y="64158"/>
                  </a:cubicBezTo>
                  <a:cubicBezTo>
                    <a:pt x="267629" y="66344"/>
                    <a:pt x="269037" y="68676"/>
                    <a:pt x="270228" y="71105"/>
                  </a:cubicBezTo>
                  <a:cubicBezTo>
                    <a:pt x="271370" y="73559"/>
                    <a:pt x="272341" y="76109"/>
                    <a:pt x="273070" y="78709"/>
                  </a:cubicBezTo>
                  <a:cubicBezTo>
                    <a:pt x="274386" y="83525"/>
                    <a:pt x="274985" y="88486"/>
                    <a:pt x="274868" y="93457"/>
                  </a:cubicBezTo>
                  <a:lnTo>
                    <a:pt x="274868" y="93457"/>
                  </a:lnTo>
                  <a:lnTo>
                    <a:pt x="274868" y="91170"/>
                  </a:lnTo>
                  <a:lnTo>
                    <a:pt x="274843" y="90660"/>
                  </a:lnTo>
                  <a:lnTo>
                    <a:pt x="274746" y="88571"/>
                  </a:lnTo>
                  <a:lnTo>
                    <a:pt x="274528" y="86531"/>
                  </a:lnTo>
                  <a:cubicBezTo>
                    <a:pt x="274212" y="83786"/>
                    <a:pt x="273677" y="81089"/>
                    <a:pt x="272924" y="78417"/>
                  </a:cubicBezTo>
                  <a:cubicBezTo>
                    <a:pt x="272147" y="75794"/>
                    <a:pt x="271151" y="73243"/>
                    <a:pt x="269936" y="70789"/>
                  </a:cubicBezTo>
                  <a:lnTo>
                    <a:pt x="269013" y="68967"/>
                  </a:lnTo>
                  <a:lnTo>
                    <a:pt x="267944" y="67194"/>
                  </a:lnTo>
                  <a:lnTo>
                    <a:pt x="267701" y="66757"/>
                  </a:lnTo>
                  <a:lnTo>
                    <a:pt x="267386" y="66344"/>
                  </a:lnTo>
                  <a:lnTo>
                    <a:pt x="266778" y="65494"/>
                  </a:lnTo>
                  <a:lnTo>
                    <a:pt x="266195" y="64643"/>
                  </a:lnTo>
                  <a:lnTo>
                    <a:pt x="265564" y="63818"/>
                  </a:lnTo>
                  <a:lnTo>
                    <a:pt x="264932" y="62992"/>
                  </a:lnTo>
                  <a:cubicBezTo>
                    <a:pt x="264738" y="62724"/>
                    <a:pt x="264519" y="62457"/>
                    <a:pt x="264300" y="62190"/>
                  </a:cubicBezTo>
                  <a:lnTo>
                    <a:pt x="262940" y="60587"/>
                  </a:lnTo>
                  <a:cubicBezTo>
                    <a:pt x="261993" y="59566"/>
                    <a:pt x="261045" y="58522"/>
                    <a:pt x="260025" y="57550"/>
                  </a:cubicBezTo>
                  <a:cubicBezTo>
                    <a:pt x="257984" y="55582"/>
                    <a:pt x="255822" y="53712"/>
                    <a:pt x="253588" y="51963"/>
                  </a:cubicBezTo>
                  <a:cubicBezTo>
                    <a:pt x="249069" y="48416"/>
                    <a:pt x="244138" y="45210"/>
                    <a:pt x="239134" y="42027"/>
                  </a:cubicBezTo>
                  <a:lnTo>
                    <a:pt x="231554" y="37266"/>
                  </a:lnTo>
                  <a:cubicBezTo>
                    <a:pt x="228907" y="35566"/>
                    <a:pt x="226429" y="33768"/>
                    <a:pt x="224000" y="31922"/>
                  </a:cubicBezTo>
                  <a:cubicBezTo>
                    <a:pt x="219165" y="28229"/>
                    <a:pt x="214598" y="24440"/>
                    <a:pt x="209886" y="20990"/>
                  </a:cubicBezTo>
                  <a:cubicBezTo>
                    <a:pt x="207578" y="19290"/>
                    <a:pt x="205173" y="17687"/>
                    <a:pt x="202695" y="16205"/>
                  </a:cubicBezTo>
                  <a:cubicBezTo>
                    <a:pt x="201481" y="15476"/>
                    <a:pt x="200242" y="14845"/>
                    <a:pt x="199003" y="14189"/>
                  </a:cubicBezTo>
                  <a:lnTo>
                    <a:pt x="197108" y="13314"/>
                  </a:lnTo>
                  <a:cubicBezTo>
                    <a:pt x="196792" y="13168"/>
                    <a:pt x="196476" y="13071"/>
                    <a:pt x="196136" y="12925"/>
                  </a:cubicBezTo>
                  <a:lnTo>
                    <a:pt x="195189" y="12561"/>
                  </a:lnTo>
                  <a:cubicBezTo>
                    <a:pt x="194557" y="12318"/>
                    <a:pt x="193901" y="12099"/>
                    <a:pt x="193221" y="11905"/>
                  </a:cubicBezTo>
                  <a:lnTo>
                    <a:pt x="192225" y="11614"/>
                  </a:lnTo>
                  <a:lnTo>
                    <a:pt x="191739" y="11444"/>
                  </a:lnTo>
                  <a:lnTo>
                    <a:pt x="191229" y="11322"/>
                  </a:lnTo>
                  <a:lnTo>
                    <a:pt x="189189" y="10836"/>
                  </a:lnTo>
                  <a:cubicBezTo>
                    <a:pt x="188849" y="10763"/>
                    <a:pt x="188484" y="10691"/>
                    <a:pt x="188144" y="10642"/>
                  </a:cubicBezTo>
                  <a:lnTo>
                    <a:pt x="187100" y="10448"/>
                  </a:lnTo>
                  <a:cubicBezTo>
                    <a:pt x="185715" y="10180"/>
                    <a:pt x="184282" y="10035"/>
                    <a:pt x="182873" y="9840"/>
                  </a:cubicBezTo>
                  <a:cubicBezTo>
                    <a:pt x="182144" y="9767"/>
                    <a:pt x="181440" y="9719"/>
                    <a:pt x="180711" y="9646"/>
                  </a:cubicBezTo>
                  <a:cubicBezTo>
                    <a:pt x="180006" y="9597"/>
                    <a:pt x="179278" y="9500"/>
                    <a:pt x="178549" y="9500"/>
                  </a:cubicBezTo>
                  <a:cubicBezTo>
                    <a:pt x="176287" y="9385"/>
                    <a:pt x="174025" y="9330"/>
                    <a:pt x="171763" y="9330"/>
                  </a:cubicBezTo>
                  <a:cubicBezTo>
                    <a:pt x="169264" y="9330"/>
                    <a:pt x="166764" y="9397"/>
                    <a:pt x="164265" y="9525"/>
                  </a:cubicBezTo>
                  <a:cubicBezTo>
                    <a:pt x="159479" y="9767"/>
                    <a:pt x="154621" y="10156"/>
                    <a:pt x="149762" y="10569"/>
                  </a:cubicBezTo>
                  <a:cubicBezTo>
                    <a:pt x="147333" y="10788"/>
                    <a:pt x="144880" y="10982"/>
                    <a:pt x="142402" y="11176"/>
                  </a:cubicBezTo>
                  <a:lnTo>
                    <a:pt x="135163" y="11784"/>
                  </a:lnTo>
                  <a:lnTo>
                    <a:pt x="127924" y="12561"/>
                  </a:lnTo>
                  <a:lnTo>
                    <a:pt x="120709" y="13557"/>
                  </a:lnTo>
                  <a:cubicBezTo>
                    <a:pt x="101518" y="16424"/>
                    <a:pt x="82546" y="21476"/>
                    <a:pt x="64739" y="29347"/>
                  </a:cubicBezTo>
                  <a:cubicBezTo>
                    <a:pt x="64352" y="29816"/>
                    <a:pt x="64239" y="30165"/>
                    <a:pt x="64800" y="30165"/>
                  </a:cubicBezTo>
                  <a:cubicBezTo>
                    <a:pt x="64908" y="30165"/>
                    <a:pt x="65040" y="30152"/>
                    <a:pt x="65201" y="30124"/>
                  </a:cubicBezTo>
                  <a:cubicBezTo>
                    <a:pt x="66027" y="29979"/>
                    <a:pt x="66829" y="29760"/>
                    <a:pt x="67630" y="29468"/>
                  </a:cubicBezTo>
                  <a:cubicBezTo>
                    <a:pt x="68796" y="29128"/>
                    <a:pt x="70302" y="28618"/>
                    <a:pt x="72294" y="27914"/>
                  </a:cubicBezTo>
                  <a:lnTo>
                    <a:pt x="73436" y="27549"/>
                  </a:lnTo>
                  <a:cubicBezTo>
                    <a:pt x="73825" y="27404"/>
                    <a:pt x="74238" y="27258"/>
                    <a:pt x="74699" y="27112"/>
                  </a:cubicBezTo>
                  <a:cubicBezTo>
                    <a:pt x="75622" y="26821"/>
                    <a:pt x="76618" y="26480"/>
                    <a:pt x="77712" y="26116"/>
                  </a:cubicBezTo>
                  <a:cubicBezTo>
                    <a:pt x="78780" y="25752"/>
                    <a:pt x="79946" y="25339"/>
                    <a:pt x="81210" y="24926"/>
                  </a:cubicBezTo>
                  <a:lnTo>
                    <a:pt x="85194" y="23687"/>
                  </a:lnTo>
                  <a:lnTo>
                    <a:pt x="87356" y="22982"/>
                  </a:lnTo>
                  <a:lnTo>
                    <a:pt x="89590" y="22326"/>
                  </a:lnTo>
                  <a:cubicBezTo>
                    <a:pt x="91145" y="21889"/>
                    <a:pt x="92724" y="21428"/>
                    <a:pt x="94352" y="20966"/>
                  </a:cubicBezTo>
                  <a:lnTo>
                    <a:pt x="99405" y="19654"/>
                  </a:lnTo>
                  <a:lnTo>
                    <a:pt x="100716" y="19314"/>
                  </a:lnTo>
                  <a:lnTo>
                    <a:pt x="102028" y="19023"/>
                  </a:lnTo>
                  <a:lnTo>
                    <a:pt x="104700" y="18415"/>
                  </a:lnTo>
                  <a:lnTo>
                    <a:pt x="107421" y="17808"/>
                  </a:lnTo>
                  <a:lnTo>
                    <a:pt x="110166" y="17249"/>
                  </a:lnTo>
                  <a:lnTo>
                    <a:pt x="112935" y="16691"/>
                  </a:lnTo>
                  <a:lnTo>
                    <a:pt x="114320" y="16424"/>
                  </a:lnTo>
                  <a:lnTo>
                    <a:pt x="115705" y="16181"/>
                  </a:lnTo>
                  <a:lnTo>
                    <a:pt x="121292" y="15233"/>
                  </a:lnTo>
                  <a:lnTo>
                    <a:pt x="126831" y="14456"/>
                  </a:lnTo>
                  <a:lnTo>
                    <a:pt x="128191" y="14261"/>
                  </a:lnTo>
                  <a:lnTo>
                    <a:pt x="129551" y="14116"/>
                  </a:lnTo>
                  <a:lnTo>
                    <a:pt x="132248" y="13800"/>
                  </a:lnTo>
                  <a:lnTo>
                    <a:pt x="134871" y="13508"/>
                  </a:lnTo>
                  <a:cubicBezTo>
                    <a:pt x="135746" y="13411"/>
                    <a:pt x="136620" y="13338"/>
                    <a:pt x="137471" y="13266"/>
                  </a:cubicBezTo>
                  <a:lnTo>
                    <a:pt x="142426" y="12853"/>
                  </a:lnTo>
                  <a:lnTo>
                    <a:pt x="147163" y="12512"/>
                  </a:lnTo>
                  <a:cubicBezTo>
                    <a:pt x="151317" y="12245"/>
                    <a:pt x="155423" y="11929"/>
                    <a:pt x="159528" y="11711"/>
                  </a:cubicBezTo>
                  <a:cubicBezTo>
                    <a:pt x="163335" y="11486"/>
                    <a:pt x="167122" y="11344"/>
                    <a:pt x="170888" y="11344"/>
                  </a:cubicBezTo>
                  <a:cubicBezTo>
                    <a:pt x="171182" y="11344"/>
                    <a:pt x="171477" y="11345"/>
                    <a:pt x="171771" y="11346"/>
                  </a:cubicBezTo>
                  <a:cubicBezTo>
                    <a:pt x="175779" y="11346"/>
                    <a:pt x="179788" y="11589"/>
                    <a:pt x="183772" y="12075"/>
                  </a:cubicBezTo>
                  <a:cubicBezTo>
                    <a:pt x="187585" y="12512"/>
                    <a:pt x="191326" y="13411"/>
                    <a:pt x="194922" y="14747"/>
                  </a:cubicBezTo>
                  <a:cubicBezTo>
                    <a:pt x="198371" y="16083"/>
                    <a:pt x="201796" y="18002"/>
                    <a:pt x="205149" y="20262"/>
                  </a:cubicBezTo>
                  <a:cubicBezTo>
                    <a:pt x="208477" y="22497"/>
                    <a:pt x="211781" y="25047"/>
                    <a:pt x="215133" y="27671"/>
                  </a:cubicBezTo>
                  <a:cubicBezTo>
                    <a:pt x="218510" y="30319"/>
                    <a:pt x="221910" y="33064"/>
                    <a:pt x="225554" y="35711"/>
                  </a:cubicBezTo>
                  <a:cubicBezTo>
                    <a:pt x="226502" y="36343"/>
                    <a:pt x="227401" y="37023"/>
                    <a:pt x="228372" y="37655"/>
                  </a:cubicBezTo>
                  <a:lnTo>
                    <a:pt x="229805" y="38602"/>
                  </a:lnTo>
                  <a:lnTo>
                    <a:pt x="230534" y="39088"/>
                  </a:lnTo>
                  <a:lnTo>
                    <a:pt x="231214" y="39501"/>
                  </a:lnTo>
                  <a:lnTo>
                    <a:pt x="236729" y="42951"/>
                  </a:lnTo>
                  <a:cubicBezTo>
                    <a:pt x="240373" y="45234"/>
                    <a:pt x="243944" y="47493"/>
                    <a:pt x="247369" y="49850"/>
                  </a:cubicBezTo>
                  <a:cubicBezTo>
                    <a:pt x="250721" y="52157"/>
                    <a:pt x="253928" y="54659"/>
                    <a:pt x="256940" y="57356"/>
                  </a:cubicBezTo>
                  <a:cubicBezTo>
                    <a:pt x="259855" y="59955"/>
                    <a:pt x="262503" y="62846"/>
                    <a:pt x="264811" y="65980"/>
                  </a:cubicBezTo>
                  <a:cubicBezTo>
                    <a:pt x="266997" y="69040"/>
                    <a:pt x="268770" y="72368"/>
                    <a:pt x="270082" y="75891"/>
                  </a:cubicBezTo>
                  <a:lnTo>
                    <a:pt x="270349" y="76547"/>
                  </a:lnTo>
                  <a:cubicBezTo>
                    <a:pt x="270422" y="76765"/>
                    <a:pt x="270495" y="76984"/>
                    <a:pt x="270568" y="77202"/>
                  </a:cubicBezTo>
                  <a:lnTo>
                    <a:pt x="270981" y="78539"/>
                  </a:lnTo>
                  <a:cubicBezTo>
                    <a:pt x="271151" y="79000"/>
                    <a:pt x="271248" y="79462"/>
                    <a:pt x="271370" y="79899"/>
                  </a:cubicBezTo>
                  <a:lnTo>
                    <a:pt x="271734" y="81284"/>
                  </a:lnTo>
                  <a:lnTo>
                    <a:pt x="272050" y="82668"/>
                  </a:lnTo>
                  <a:cubicBezTo>
                    <a:pt x="272123" y="83130"/>
                    <a:pt x="272244" y="83591"/>
                    <a:pt x="272317" y="84053"/>
                  </a:cubicBezTo>
                  <a:lnTo>
                    <a:pt x="272536" y="85462"/>
                  </a:lnTo>
                  <a:lnTo>
                    <a:pt x="272633" y="86166"/>
                  </a:lnTo>
                  <a:cubicBezTo>
                    <a:pt x="272681" y="86385"/>
                    <a:pt x="272706" y="86628"/>
                    <a:pt x="272730" y="86871"/>
                  </a:cubicBezTo>
                  <a:cubicBezTo>
                    <a:pt x="273143" y="90636"/>
                    <a:pt x="273167" y="94426"/>
                    <a:pt x="272778" y="98215"/>
                  </a:cubicBezTo>
                  <a:cubicBezTo>
                    <a:pt x="272754" y="98677"/>
                    <a:pt x="272681" y="99138"/>
                    <a:pt x="272608" y="99624"/>
                  </a:cubicBezTo>
                  <a:lnTo>
                    <a:pt x="272414" y="101009"/>
                  </a:lnTo>
                  <a:cubicBezTo>
                    <a:pt x="272268" y="101956"/>
                    <a:pt x="272074" y="102879"/>
                    <a:pt x="271928" y="103802"/>
                  </a:cubicBezTo>
                  <a:cubicBezTo>
                    <a:pt x="271710" y="104750"/>
                    <a:pt x="271515" y="105649"/>
                    <a:pt x="271272" y="106572"/>
                  </a:cubicBezTo>
                  <a:lnTo>
                    <a:pt x="270884" y="107932"/>
                  </a:lnTo>
                  <a:cubicBezTo>
                    <a:pt x="270762" y="108369"/>
                    <a:pt x="270641" y="108831"/>
                    <a:pt x="270471" y="109268"/>
                  </a:cubicBezTo>
                  <a:cubicBezTo>
                    <a:pt x="269353" y="112815"/>
                    <a:pt x="267871" y="116264"/>
                    <a:pt x="266050" y="119519"/>
                  </a:cubicBezTo>
                  <a:lnTo>
                    <a:pt x="265564" y="120394"/>
                  </a:lnTo>
                  <a:lnTo>
                    <a:pt x="265029" y="121244"/>
                  </a:lnTo>
                  <a:lnTo>
                    <a:pt x="264495" y="122119"/>
                  </a:lnTo>
                  <a:lnTo>
                    <a:pt x="264252" y="122532"/>
                  </a:lnTo>
                  <a:lnTo>
                    <a:pt x="263960" y="122945"/>
                  </a:lnTo>
                  <a:lnTo>
                    <a:pt x="262843" y="124596"/>
                  </a:lnTo>
                  <a:lnTo>
                    <a:pt x="261628" y="126200"/>
                  </a:lnTo>
                  <a:cubicBezTo>
                    <a:pt x="260001" y="128289"/>
                    <a:pt x="258203" y="130257"/>
                    <a:pt x="256284" y="132054"/>
                  </a:cubicBezTo>
                  <a:cubicBezTo>
                    <a:pt x="254341" y="133828"/>
                    <a:pt x="252276" y="135431"/>
                    <a:pt x="250089" y="136864"/>
                  </a:cubicBezTo>
                  <a:lnTo>
                    <a:pt x="248389" y="137933"/>
                  </a:lnTo>
                  <a:lnTo>
                    <a:pt x="246616" y="138929"/>
                  </a:lnTo>
                  <a:lnTo>
                    <a:pt x="246178" y="139196"/>
                  </a:lnTo>
                  <a:lnTo>
                    <a:pt x="245741" y="139415"/>
                  </a:lnTo>
                  <a:lnTo>
                    <a:pt x="244818" y="139876"/>
                  </a:lnTo>
                  <a:lnTo>
                    <a:pt x="243919" y="140338"/>
                  </a:lnTo>
                  <a:lnTo>
                    <a:pt x="242996" y="140775"/>
                  </a:lnTo>
                  <a:lnTo>
                    <a:pt x="242049" y="141188"/>
                  </a:lnTo>
                  <a:lnTo>
                    <a:pt x="241587" y="141407"/>
                  </a:lnTo>
                  <a:lnTo>
                    <a:pt x="241126" y="141601"/>
                  </a:lnTo>
                  <a:lnTo>
                    <a:pt x="239231" y="142403"/>
                  </a:lnTo>
                  <a:lnTo>
                    <a:pt x="237287" y="143131"/>
                  </a:lnTo>
                  <a:cubicBezTo>
                    <a:pt x="236656" y="143399"/>
                    <a:pt x="235976" y="143593"/>
                    <a:pt x="235344" y="143836"/>
                  </a:cubicBezTo>
                  <a:cubicBezTo>
                    <a:pt x="232721" y="144735"/>
                    <a:pt x="230000" y="145512"/>
                    <a:pt x="227255" y="146192"/>
                  </a:cubicBezTo>
                  <a:cubicBezTo>
                    <a:pt x="224485" y="146872"/>
                    <a:pt x="221692" y="147455"/>
                    <a:pt x="218850" y="147990"/>
                  </a:cubicBezTo>
                  <a:cubicBezTo>
                    <a:pt x="216007" y="148500"/>
                    <a:pt x="213117" y="148986"/>
                    <a:pt x="210226" y="149374"/>
                  </a:cubicBezTo>
                  <a:cubicBezTo>
                    <a:pt x="194787" y="151592"/>
                    <a:pt x="179230" y="152704"/>
                    <a:pt x="163670" y="152704"/>
                  </a:cubicBezTo>
                  <a:cubicBezTo>
                    <a:pt x="155702" y="152704"/>
                    <a:pt x="147733" y="152412"/>
                    <a:pt x="139778" y="151828"/>
                  </a:cubicBezTo>
                  <a:lnTo>
                    <a:pt x="136742" y="151634"/>
                  </a:lnTo>
                  <a:lnTo>
                    <a:pt x="133705" y="151342"/>
                  </a:lnTo>
                  <a:lnTo>
                    <a:pt x="127608" y="150735"/>
                  </a:lnTo>
                  <a:cubicBezTo>
                    <a:pt x="125567" y="150492"/>
                    <a:pt x="123551" y="150225"/>
                    <a:pt x="121510" y="149958"/>
                  </a:cubicBezTo>
                  <a:lnTo>
                    <a:pt x="118450" y="149569"/>
                  </a:lnTo>
                  <a:cubicBezTo>
                    <a:pt x="117454" y="149423"/>
                    <a:pt x="116433" y="149253"/>
                    <a:pt x="115413" y="149107"/>
                  </a:cubicBezTo>
                  <a:lnTo>
                    <a:pt x="109316" y="148111"/>
                  </a:lnTo>
                  <a:cubicBezTo>
                    <a:pt x="107275" y="147747"/>
                    <a:pt x="105235" y="147358"/>
                    <a:pt x="103218" y="146970"/>
                  </a:cubicBezTo>
                  <a:lnTo>
                    <a:pt x="100182" y="146387"/>
                  </a:lnTo>
                  <a:cubicBezTo>
                    <a:pt x="99162" y="146192"/>
                    <a:pt x="98141" y="145949"/>
                    <a:pt x="97145" y="145731"/>
                  </a:cubicBezTo>
                  <a:lnTo>
                    <a:pt x="91072" y="144370"/>
                  </a:lnTo>
                  <a:cubicBezTo>
                    <a:pt x="89056" y="143884"/>
                    <a:pt x="87040" y="143374"/>
                    <a:pt x="85048" y="142864"/>
                  </a:cubicBezTo>
                  <a:lnTo>
                    <a:pt x="82036" y="142087"/>
                  </a:lnTo>
                  <a:cubicBezTo>
                    <a:pt x="81040" y="141820"/>
                    <a:pt x="80044" y="141528"/>
                    <a:pt x="79048" y="141237"/>
                  </a:cubicBezTo>
                  <a:lnTo>
                    <a:pt x="73096" y="139536"/>
                  </a:lnTo>
                  <a:cubicBezTo>
                    <a:pt x="71128" y="138929"/>
                    <a:pt x="69161" y="138273"/>
                    <a:pt x="67193" y="137666"/>
                  </a:cubicBezTo>
                  <a:cubicBezTo>
                    <a:pt x="63258" y="136451"/>
                    <a:pt x="59395" y="135115"/>
                    <a:pt x="55630" y="133682"/>
                  </a:cubicBezTo>
                  <a:cubicBezTo>
                    <a:pt x="51865" y="132249"/>
                    <a:pt x="48221" y="130694"/>
                    <a:pt x="44698" y="128993"/>
                  </a:cubicBezTo>
                  <a:cubicBezTo>
                    <a:pt x="41249" y="127342"/>
                    <a:pt x="37921" y="125471"/>
                    <a:pt x="34714" y="123358"/>
                  </a:cubicBezTo>
                  <a:cubicBezTo>
                    <a:pt x="33937" y="122847"/>
                    <a:pt x="33159" y="122337"/>
                    <a:pt x="32406" y="121779"/>
                  </a:cubicBezTo>
                  <a:lnTo>
                    <a:pt x="31289" y="120953"/>
                  </a:lnTo>
                  <a:cubicBezTo>
                    <a:pt x="30925" y="120685"/>
                    <a:pt x="30560" y="120394"/>
                    <a:pt x="30196" y="120127"/>
                  </a:cubicBezTo>
                  <a:cubicBezTo>
                    <a:pt x="29831" y="119835"/>
                    <a:pt x="29467" y="119568"/>
                    <a:pt x="29103" y="119252"/>
                  </a:cubicBezTo>
                  <a:lnTo>
                    <a:pt x="28058" y="118378"/>
                  </a:lnTo>
                  <a:cubicBezTo>
                    <a:pt x="27354" y="117795"/>
                    <a:pt x="26722" y="117187"/>
                    <a:pt x="26066" y="116580"/>
                  </a:cubicBezTo>
                  <a:cubicBezTo>
                    <a:pt x="23491" y="114151"/>
                    <a:pt x="21159" y="111479"/>
                    <a:pt x="19143" y="108588"/>
                  </a:cubicBezTo>
                  <a:cubicBezTo>
                    <a:pt x="17199" y="105770"/>
                    <a:pt x="15572" y="102782"/>
                    <a:pt x="14309" y="99624"/>
                  </a:cubicBezTo>
                  <a:cubicBezTo>
                    <a:pt x="13094" y="96612"/>
                    <a:pt x="12317" y="93478"/>
                    <a:pt x="11928" y="90247"/>
                  </a:cubicBezTo>
                  <a:lnTo>
                    <a:pt x="11807" y="89081"/>
                  </a:lnTo>
                  <a:cubicBezTo>
                    <a:pt x="11782" y="88887"/>
                    <a:pt x="11782" y="88693"/>
                    <a:pt x="11782" y="88523"/>
                  </a:cubicBezTo>
                  <a:lnTo>
                    <a:pt x="11758" y="87940"/>
                  </a:lnTo>
                  <a:lnTo>
                    <a:pt x="11734" y="86774"/>
                  </a:lnTo>
                  <a:cubicBezTo>
                    <a:pt x="11709" y="86385"/>
                    <a:pt x="11758" y="86021"/>
                    <a:pt x="11758" y="85632"/>
                  </a:cubicBezTo>
                  <a:cubicBezTo>
                    <a:pt x="11807" y="84101"/>
                    <a:pt x="11977" y="82571"/>
                    <a:pt x="12268" y="81065"/>
                  </a:cubicBezTo>
                  <a:cubicBezTo>
                    <a:pt x="13361" y="75065"/>
                    <a:pt x="16228" y="69478"/>
                    <a:pt x="19823" y="64571"/>
                  </a:cubicBezTo>
                  <a:cubicBezTo>
                    <a:pt x="21305" y="62530"/>
                    <a:pt x="22884" y="60562"/>
                    <a:pt x="24584" y="58692"/>
                  </a:cubicBezTo>
                  <a:cubicBezTo>
                    <a:pt x="26139" y="56967"/>
                    <a:pt x="27621" y="55485"/>
                    <a:pt x="28981" y="54149"/>
                  </a:cubicBezTo>
                  <a:cubicBezTo>
                    <a:pt x="31678" y="51501"/>
                    <a:pt x="33864" y="49534"/>
                    <a:pt x="35394" y="48100"/>
                  </a:cubicBezTo>
                  <a:cubicBezTo>
                    <a:pt x="36147" y="47372"/>
                    <a:pt x="36730" y="46789"/>
                    <a:pt x="37168" y="46327"/>
                  </a:cubicBezTo>
                  <a:cubicBezTo>
                    <a:pt x="37484" y="45987"/>
                    <a:pt x="37751" y="45623"/>
                    <a:pt x="37969" y="45210"/>
                  </a:cubicBezTo>
                  <a:cubicBezTo>
                    <a:pt x="38077" y="44940"/>
                    <a:pt x="37975" y="44805"/>
                    <a:pt x="37672" y="44805"/>
                  </a:cubicBezTo>
                  <a:cubicBezTo>
                    <a:pt x="37429" y="44805"/>
                    <a:pt x="37057" y="44891"/>
                    <a:pt x="36560" y="45064"/>
                  </a:cubicBezTo>
                  <a:cubicBezTo>
                    <a:pt x="34836" y="45720"/>
                    <a:pt x="33184" y="46546"/>
                    <a:pt x="31605" y="47517"/>
                  </a:cubicBezTo>
                  <a:cubicBezTo>
                    <a:pt x="28860" y="49145"/>
                    <a:pt x="26260" y="50967"/>
                    <a:pt x="23783" y="52983"/>
                  </a:cubicBezTo>
                  <a:cubicBezTo>
                    <a:pt x="20333" y="55753"/>
                    <a:pt x="17199" y="58886"/>
                    <a:pt x="14454" y="62311"/>
                  </a:cubicBezTo>
                  <a:cubicBezTo>
                    <a:pt x="12778" y="64352"/>
                    <a:pt x="11272" y="66538"/>
                    <a:pt x="9960" y="68822"/>
                  </a:cubicBezTo>
                  <a:cubicBezTo>
                    <a:pt x="9620" y="69429"/>
                    <a:pt x="9280" y="70061"/>
                    <a:pt x="8989" y="70692"/>
                  </a:cubicBezTo>
                  <a:cubicBezTo>
                    <a:pt x="8673" y="71324"/>
                    <a:pt x="8381" y="71980"/>
                    <a:pt x="8066" y="72636"/>
                  </a:cubicBezTo>
                  <a:cubicBezTo>
                    <a:pt x="7458" y="73996"/>
                    <a:pt x="6948" y="75381"/>
                    <a:pt x="6511" y="76814"/>
                  </a:cubicBezTo>
                  <a:lnTo>
                    <a:pt x="5466" y="76498"/>
                  </a:lnTo>
                  <a:cubicBezTo>
                    <a:pt x="5879" y="75065"/>
                    <a:pt x="6365" y="73680"/>
                    <a:pt x="6924" y="72295"/>
                  </a:cubicBezTo>
                  <a:cubicBezTo>
                    <a:pt x="7483" y="71008"/>
                    <a:pt x="8017" y="69769"/>
                    <a:pt x="8600" y="68652"/>
                  </a:cubicBezTo>
                  <a:cubicBezTo>
                    <a:pt x="9669" y="66611"/>
                    <a:pt x="10835" y="64643"/>
                    <a:pt x="12098" y="62749"/>
                  </a:cubicBezTo>
                  <a:cubicBezTo>
                    <a:pt x="13896" y="60149"/>
                    <a:pt x="15815" y="57623"/>
                    <a:pt x="17880" y="55218"/>
                  </a:cubicBezTo>
                  <a:cubicBezTo>
                    <a:pt x="19386" y="53420"/>
                    <a:pt x="20455" y="52206"/>
                    <a:pt x="21135" y="51356"/>
                  </a:cubicBezTo>
                  <a:cubicBezTo>
                    <a:pt x="21791" y="50505"/>
                    <a:pt x="22058" y="50020"/>
                    <a:pt x="22058" y="49728"/>
                  </a:cubicBezTo>
                  <a:cubicBezTo>
                    <a:pt x="22068" y="49503"/>
                    <a:pt x="21894" y="49429"/>
                    <a:pt x="21629" y="49429"/>
                  </a:cubicBezTo>
                  <a:cubicBezTo>
                    <a:pt x="21263" y="49429"/>
                    <a:pt x="20725" y="49571"/>
                    <a:pt x="20260" y="49655"/>
                  </a:cubicBezTo>
                  <a:cubicBezTo>
                    <a:pt x="20065" y="49697"/>
                    <a:pt x="19883" y="49725"/>
                    <a:pt x="19731" y="49725"/>
                  </a:cubicBezTo>
                  <a:cubicBezTo>
                    <a:pt x="19262" y="49725"/>
                    <a:pt x="19095" y="49451"/>
                    <a:pt x="19774" y="48441"/>
                  </a:cubicBezTo>
                  <a:lnTo>
                    <a:pt x="19774" y="48441"/>
                  </a:lnTo>
                  <a:cubicBezTo>
                    <a:pt x="15159" y="52789"/>
                    <a:pt x="10859" y="57672"/>
                    <a:pt x="7385" y="63283"/>
                  </a:cubicBezTo>
                  <a:cubicBezTo>
                    <a:pt x="6511" y="64692"/>
                    <a:pt x="5685" y="66125"/>
                    <a:pt x="4956" y="67631"/>
                  </a:cubicBezTo>
                  <a:cubicBezTo>
                    <a:pt x="4227" y="69162"/>
                    <a:pt x="3547" y="70668"/>
                    <a:pt x="2964" y="72271"/>
                  </a:cubicBezTo>
                  <a:cubicBezTo>
                    <a:pt x="2357" y="73850"/>
                    <a:pt x="1847" y="75478"/>
                    <a:pt x="1434" y="77130"/>
                  </a:cubicBezTo>
                  <a:cubicBezTo>
                    <a:pt x="1215" y="77956"/>
                    <a:pt x="997" y="78781"/>
                    <a:pt x="875" y="79632"/>
                  </a:cubicBezTo>
                  <a:cubicBezTo>
                    <a:pt x="729" y="80458"/>
                    <a:pt x="559" y="81308"/>
                    <a:pt x="462" y="82158"/>
                  </a:cubicBezTo>
                  <a:cubicBezTo>
                    <a:pt x="49" y="85583"/>
                    <a:pt x="1" y="89033"/>
                    <a:pt x="365" y="92458"/>
                  </a:cubicBezTo>
                  <a:cubicBezTo>
                    <a:pt x="754" y="95835"/>
                    <a:pt x="1507" y="99187"/>
                    <a:pt x="2576" y="102418"/>
                  </a:cubicBezTo>
                  <a:cubicBezTo>
                    <a:pt x="3620" y="105600"/>
                    <a:pt x="4980" y="108685"/>
                    <a:pt x="6608" y="111624"/>
                  </a:cubicBezTo>
                  <a:cubicBezTo>
                    <a:pt x="8211" y="114564"/>
                    <a:pt x="10033" y="117357"/>
                    <a:pt x="12098" y="120005"/>
                  </a:cubicBezTo>
                  <a:cubicBezTo>
                    <a:pt x="12608" y="120661"/>
                    <a:pt x="13264" y="121341"/>
                    <a:pt x="13920" y="122094"/>
                  </a:cubicBezTo>
                  <a:cubicBezTo>
                    <a:pt x="14576" y="122872"/>
                    <a:pt x="15353" y="123649"/>
                    <a:pt x="16155" y="124451"/>
                  </a:cubicBezTo>
                  <a:lnTo>
                    <a:pt x="16762" y="125058"/>
                  </a:lnTo>
                  <a:lnTo>
                    <a:pt x="17418" y="125665"/>
                  </a:lnTo>
                  <a:lnTo>
                    <a:pt x="18730" y="126880"/>
                  </a:lnTo>
                  <a:cubicBezTo>
                    <a:pt x="19191" y="127293"/>
                    <a:pt x="19653" y="127682"/>
                    <a:pt x="20115" y="128070"/>
                  </a:cubicBezTo>
                  <a:cubicBezTo>
                    <a:pt x="20576" y="128459"/>
                    <a:pt x="21038" y="128872"/>
                    <a:pt x="21523" y="129261"/>
                  </a:cubicBezTo>
                  <a:cubicBezTo>
                    <a:pt x="24900" y="131957"/>
                    <a:pt x="28471" y="134386"/>
                    <a:pt x="32212" y="136548"/>
                  </a:cubicBezTo>
                  <a:cubicBezTo>
                    <a:pt x="36245" y="138856"/>
                    <a:pt x="40399" y="140921"/>
                    <a:pt x="44674" y="142743"/>
                  </a:cubicBezTo>
                  <a:cubicBezTo>
                    <a:pt x="48901" y="144540"/>
                    <a:pt x="53152" y="146119"/>
                    <a:pt x="57379" y="147577"/>
                  </a:cubicBezTo>
                  <a:cubicBezTo>
                    <a:pt x="58423" y="147917"/>
                    <a:pt x="59492" y="148306"/>
                    <a:pt x="60561" y="148621"/>
                  </a:cubicBezTo>
                  <a:lnTo>
                    <a:pt x="63743" y="149642"/>
                  </a:lnTo>
                  <a:lnTo>
                    <a:pt x="66926" y="150638"/>
                  </a:lnTo>
                  <a:cubicBezTo>
                    <a:pt x="67970" y="150953"/>
                    <a:pt x="69039" y="151318"/>
                    <a:pt x="70108" y="151609"/>
                  </a:cubicBezTo>
                  <a:cubicBezTo>
                    <a:pt x="74383" y="152824"/>
                    <a:pt x="78635" y="154087"/>
                    <a:pt x="82934" y="155107"/>
                  </a:cubicBezTo>
                  <a:lnTo>
                    <a:pt x="86141" y="155909"/>
                  </a:lnTo>
                  <a:lnTo>
                    <a:pt x="87769" y="156346"/>
                  </a:lnTo>
                  <a:lnTo>
                    <a:pt x="89372" y="156711"/>
                  </a:lnTo>
                  <a:lnTo>
                    <a:pt x="95834" y="158144"/>
                  </a:lnTo>
                  <a:cubicBezTo>
                    <a:pt x="96392" y="158241"/>
                    <a:pt x="96927" y="158387"/>
                    <a:pt x="97461" y="158484"/>
                  </a:cubicBezTo>
                  <a:lnTo>
                    <a:pt x="99089" y="158800"/>
                  </a:lnTo>
                  <a:lnTo>
                    <a:pt x="102320" y="159407"/>
                  </a:lnTo>
                  <a:cubicBezTo>
                    <a:pt x="104506" y="159796"/>
                    <a:pt x="106644" y="160257"/>
                    <a:pt x="108830" y="160573"/>
                  </a:cubicBezTo>
                  <a:lnTo>
                    <a:pt x="115340" y="161618"/>
                  </a:lnTo>
                  <a:cubicBezTo>
                    <a:pt x="116409" y="161812"/>
                    <a:pt x="117502" y="161934"/>
                    <a:pt x="118595" y="162079"/>
                  </a:cubicBezTo>
                  <a:lnTo>
                    <a:pt x="121851" y="162492"/>
                  </a:lnTo>
                  <a:lnTo>
                    <a:pt x="125106" y="162930"/>
                  </a:lnTo>
                  <a:lnTo>
                    <a:pt x="125932" y="163027"/>
                  </a:lnTo>
                  <a:lnTo>
                    <a:pt x="126758" y="163124"/>
                  </a:lnTo>
                  <a:lnTo>
                    <a:pt x="128385" y="163270"/>
                  </a:lnTo>
                  <a:lnTo>
                    <a:pt x="134920" y="163950"/>
                  </a:lnTo>
                  <a:cubicBezTo>
                    <a:pt x="137082" y="164144"/>
                    <a:pt x="139268" y="164290"/>
                    <a:pt x="141454" y="164436"/>
                  </a:cubicBezTo>
                  <a:lnTo>
                    <a:pt x="144734" y="164679"/>
                  </a:lnTo>
                  <a:cubicBezTo>
                    <a:pt x="145827" y="164751"/>
                    <a:pt x="146920" y="164800"/>
                    <a:pt x="147989" y="164849"/>
                  </a:cubicBezTo>
                  <a:lnTo>
                    <a:pt x="154548" y="165140"/>
                  </a:lnTo>
                  <a:lnTo>
                    <a:pt x="161083" y="165262"/>
                  </a:lnTo>
                  <a:lnTo>
                    <a:pt x="164338" y="165310"/>
                  </a:lnTo>
                  <a:lnTo>
                    <a:pt x="167617" y="165262"/>
                  </a:lnTo>
                  <a:lnTo>
                    <a:pt x="174152" y="165189"/>
                  </a:lnTo>
                  <a:lnTo>
                    <a:pt x="180662" y="164897"/>
                  </a:lnTo>
                  <a:cubicBezTo>
                    <a:pt x="181755" y="164849"/>
                    <a:pt x="182824" y="164824"/>
                    <a:pt x="183917" y="164776"/>
                  </a:cubicBezTo>
                  <a:lnTo>
                    <a:pt x="187173" y="164533"/>
                  </a:lnTo>
                  <a:cubicBezTo>
                    <a:pt x="189335" y="164363"/>
                    <a:pt x="191497" y="164241"/>
                    <a:pt x="193659" y="164071"/>
                  </a:cubicBezTo>
                  <a:lnTo>
                    <a:pt x="200145" y="163415"/>
                  </a:lnTo>
                  <a:cubicBezTo>
                    <a:pt x="201213" y="163294"/>
                    <a:pt x="202307" y="163197"/>
                    <a:pt x="203375" y="163075"/>
                  </a:cubicBezTo>
                  <a:lnTo>
                    <a:pt x="206606" y="162662"/>
                  </a:lnTo>
                  <a:cubicBezTo>
                    <a:pt x="208744" y="162371"/>
                    <a:pt x="210882" y="162104"/>
                    <a:pt x="213044" y="161812"/>
                  </a:cubicBezTo>
                  <a:cubicBezTo>
                    <a:pt x="217344" y="161156"/>
                    <a:pt x="221668" y="160427"/>
                    <a:pt x="225992" y="159504"/>
                  </a:cubicBezTo>
                  <a:cubicBezTo>
                    <a:pt x="230364" y="158581"/>
                    <a:pt x="234688" y="157415"/>
                    <a:pt x="238915" y="155982"/>
                  </a:cubicBezTo>
                  <a:cubicBezTo>
                    <a:pt x="243263" y="154524"/>
                    <a:pt x="247466" y="152727"/>
                    <a:pt x="251523" y="150613"/>
                  </a:cubicBezTo>
                  <a:cubicBezTo>
                    <a:pt x="251766" y="150468"/>
                    <a:pt x="252033" y="150346"/>
                    <a:pt x="252276" y="150200"/>
                  </a:cubicBezTo>
                  <a:lnTo>
                    <a:pt x="253029" y="149763"/>
                  </a:lnTo>
                  <a:lnTo>
                    <a:pt x="254559" y="148913"/>
                  </a:lnTo>
                  <a:cubicBezTo>
                    <a:pt x="255555" y="148306"/>
                    <a:pt x="256527" y="147674"/>
                    <a:pt x="257499" y="147042"/>
                  </a:cubicBezTo>
                  <a:lnTo>
                    <a:pt x="258956" y="146022"/>
                  </a:lnTo>
                  <a:lnTo>
                    <a:pt x="259685" y="145488"/>
                  </a:lnTo>
                  <a:lnTo>
                    <a:pt x="260049" y="145245"/>
                  </a:lnTo>
                  <a:lnTo>
                    <a:pt x="260389" y="144953"/>
                  </a:lnTo>
                  <a:lnTo>
                    <a:pt x="261774" y="143860"/>
                  </a:lnTo>
                  <a:lnTo>
                    <a:pt x="262479" y="143301"/>
                  </a:lnTo>
                  <a:cubicBezTo>
                    <a:pt x="262697" y="143107"/>
                    <a:pt x="262916" y="142913"/>
                    <a:pt x="263134" y="142718"/>
                  </a:cubicBezTo>
                  <a:cubicBezTo>
                    <a:pt x="266657" y="139609"/>
                    <a:pt x="269839" y="136111"/>
                    <a:pt x="272560" y="132297"/>
                  </a:cubicBezTo>
                  <a:cubicBezTo>
                    <a:pt x="272924" y="131836"/>
                    <a:pt x="273240" y="131350"/>
                    <a:pt x="273556" y="130864"/>
                  </a:cubicBezTo>
                  <a:lnTo>
                    <a:pt x="274528" y="129406"/>
                  </a:lnTo>
                  <a:cubicBezTo>
                    <a:pt x="275159" y="128410"/>
                    <a:pt x="275718" y="127414"/>
                    <a:pt x="276325" y="126418"/>
                  </a:cubicBezTo>
                  <a:lnTo>
                    <a:pt x="277151" y="124864"/>
                  </a:lnTo>
                  <a:cubicBezTo>
                    <a:pt x="277418" y="124354"/>
                    <a:pt x="277710" y="123843"/>
                    <a:pt x="277953" y="123309"/>
                  </a:cubicBezTo>
                  <a:lnTo>
                    <a:pt x="278706" y="121754"/>
                  </a:lnTo>
                  <a:lnTo>
                    <a:pt x="279094" y="120953"/>
                  </a:lnTo>
                  <a:lnTo>
                    <a:pt x="279435" y="120151"/>
                  </a:lnTo>
                  <a:cubicBezTo>
                    <a:pt x="281256" y="115900"/>
                    <a:pt x="282665" y="111454"/>
                    <a:pt x="283637" y="106912"/>
                  </a:cubicBezTo>
                  <a:cubicBezTo>
                    <a:pt x="283686" y="106645"/>
                    <a:pt x="283759" y="106353"/>
                    <a:pt x="283807" y="106062"/>
                  </a:cubicBezTo>
                  <a:lnTo>
                    <a:pt x="283953" y="105211"/>
                  </a:lnTo>
                  <a:lnTo>
                    <a:pt x="284269" y="103487"/>
                  </a:lnTo>
                  <a:cubicBezTo>
                    <a:pt x="284439" y="102345"/>
                    <a:pt x="284560" y="101179"/>
                    <a:pt x="284730" y="100037"/>
                  </a:cubicBezTo>
                  <a:cubicBezTo>
                    <a:pt x="284803" y="98871"/>
                    <a:pt x="284925" y="97729"/>
                    <a:pt x="284973" y="96563"/>
                  </a:cubicBezTo>
                  <a:lnTo>
                    <a:pt x="285046" y="94814"/>
                  </a:lnTo>
                  <a:lnTo>
                    <a:pt x="285070" y="93940"/>
                  </a:lnTo>
                  <a:lnTo>
                    <a:pt x="285070" y="93065"/>
                  </a:lnTo>
                  <a:cubicBezTo>
                    <a:pt x="285070" y="88377"/>
                    <a:pt x="284536" y="83688"/>
                    <a:pt x="283491" y="79122"/>
                  </a:cubicBezTo>
                  <a:cubicBezTo>
                    <a:pt x="282423" y="74482"/>
                    <a:pt x="280771" y="70012"/>
                    <a:pt x="278560" y="65809"/>
                  </a:cubicBezTo>
                  <a:lnTo>
                    <a:pt x="277710" y="64230"/>
                  </a:lnTo>
                  <a:cubicBezTo>
                    <a:pt x="277443" y="63720"/>
                    <a:pt x="277127" y="63210"/>
                    <a:pt x="276811" y="62700"/>
                  </a:cubicBezTo>
                  <a:cubicBezTo>
                    <a:pt x="276495" y="62190"/>
                    <a:pt x="276179" y="61680"/>
                    <a:pt x="275864" y="61170"/>
                  </a:cubicBezTo>
                  <a:lnTo>
                    <a:pt x="274819" y="59712"/>
                  </a:lnTo>
                  <a:cubicBezTo>
                    <a:pt x="273459" y="57793"/>
                    <a:pt x="272001" y="55947"/>
                    <a:pt x="270422" y="54198"/>
                  </a:cubicBezTo>
                  <a:cubicBezTo>
                    <a:pt x="267313" y="50797"/>
                    <a:pt x="263936" y="47688"/>
                    <a:pt x="260292" y="44870"/>
                  </a:cubicBezTo>
                  <a:cubicBezTo>
                    <a:pt x="253199" y="39307"/>
                    <a:pt x="245668" y="34813"/>
                    <a:pt x="238502" y="30343"/>
                  </a:cubicBezTo>
                  <a:lnTo>
                    <a:pt x="237166" y="29517"/>
                  </a:lnTo>
                  <a:lnTo>
                    <a:pt x="236486" y="29104"/>
                  </a:lnTo>
                  <a:lnTo>
                    <a:pt x="235879" y="28691"/>
                  </a:lnTo>
                  <a:lnTo>
                    <a:pt x="234640" y="27889"/>
                  </a:lnTo>
                  <a:cubicBezTo>
                    <a:pt x="234227" y="27622"/>
                    <a:pt x="233838" y="27331"/>
                    <a:pt x="233425" y="27039"/>
                  </a:cubicBezTo>
                  <a:cubicBezTo>
                    <a:pt x="233012" y="26748"/>
                    <a:pt x="232599" y="26456"/>
                    <a:pt x="232186" y="26165"/>
                  </a:cubicBezTo>
                  <a:lnTo>
                    <a:pt x="230947" y="25242"/>
                  </a:lnTo>
                  <a:cubicBezTo>
                    <a:pt x="230121" y="24659"/>
                    <a:pt x="229295" y="24003"/>
                    <a:pt x="228469" y="23395"/>
                  </a:cubicBezTo>
                  <a:cubicBezTo>
                    <a:pt x="225166" y="20869"/>
                    <a:pt x="221813" y="18173"/>
                    <a:pt x="218315" y="15525"/>
                  </a:cubicBezTo>
                  <a:cubicBezTo>
                    <a:pt x="215309" y="13209"/>
                    <a:pt x="212185" y="11047"/>
                    <a:pt x="208969" y="9051"/>
                  </a:cubicBezTo>
                  <a:lnTo>
                    <a:pt x="208969" y="9051"/>
                  </a:lnTo>
                  <a:cubicBezTo>
                    <a:pt x="209456" y="9356"/>
                    <a:pt x="209940" y="9668"/>
                    <a:pt x="210420" y="9986"/>
                  </a:cubicBezTo>
                  <a:cubicBezTo>
                    <a:pt x="210736" y="10180"/>
                    <a:pt x="211028" y="10375"/>
                    <a:pt x="211343" y="10593"/>
                  </a:cubicBezTo>
                  <a:lnTo>
                    <a:pt x="212242" y="11201"/>
                  </a:lnTo>
                  <a:cubicBezTo>
                    <a:pt x="212849" y="11614"/>
                    <a:pt x="213457" y="12002"/>
                    <a:pt x="214040" y="12415"/>
                  </a:cubicBezTo>
                  <a:cubicBezTo>
                    <a:pt x="215206" y="13266"/>
                    <a:pt x="216372" y="14091"/>
                    <a:pt x="217489" y="14966"/>
                  </a:cubicBezTo>
                  <a:cubicBezTo>
                    <a:pt x="219748" y="16642"/>
                    <a:pt x="221910" y="18367"/>
                    <a:pt x="224072" y="20067"/>
                  </a:cubicBezTo>
                  <a:cubicBezTo>
                    <a:pt x="226210" y="21743"/>
                    <a:pt x="228299" y="23395"/>
                    <a:pt x="230413" y="24974"/>
                  </a:cubicBezTo>
                  <a:cubicBezTo>
                    <a:pt x="232526" y="26553"/>
                    <a:pt x="234591" y="27987"/>
                    <a:pt x="236729" y="29371"/>
                  </a:cubicBezTo>
                  <a:cubicBezTo>
                    <a:pt x="241271" y="32213"/>
                    <a:pt x="245911" y="35056"/>
                    <a:pt x="250551" y="38092"/>
                  </a:cubicBezTo>
                  <a:cubicBezTo>
                    <a:pt x="252883" y="39647"/>
                    <a:pt x="255191" y="41226"/>
                    <a:pt x="257450" y="42902"/>
                  </a:cubicBezTo>
                  <a:cubicBezTo>
                    <a:pt x="258592" y="43728"/>
                    <a:pt x="259709" y="44627"/>
                    <a:pt x="260827" y="45501"/>
                  </a:cubicBezTo>
                  <a:cubicBezTo>
                    <a:pt x="261385" y="45963"/>
                    <a:pt x="261944" y="46424"/>
                    <a:pt x="262503" y="46886"/>
                  </a:cubicBezTo>
                  <a:lnTo>
                    <a:pt x="263329" y="47566"/>
                  </a:lnTo>
                  <a:lnTo>
                    <a:pt x="264130" y="48295"/>
                  </a:lnTo>
                  <a:cubicBezTo>
                    <a:pt x="266317" y="50214"/>
                    <a:pt x="268382" y="52279"/>
                    <a:pt x="270325" y="54441"/>
                  </a:cubicBezTo>
                  <a:lnTo>
                    <a:pt x="271782" y="56117"/>
                  </a:lnTo>
                  <a:cubicBezTo>
                    <a:pt x="272244" y="56676"/>
                    <a:pt x="272706" y="57283"/>
                    <a:pt x="273167" y="57866"/>
                  </a:cubicBezTo>
                  <a:lnTo>
                    <a:pt x="273847" y="58740"/>
                  </a:lnTo>
                  <a:cubicBezTo>
                    <a:pt x="274066" y="59032"/>
                    <a:pt x="274260" y="59348"/>
                    <a:pt x="274503" y="59664"/>
                  </a:cubicBezTo>
                  <a:lnTo>
                    <a:pt x="275766" y="61510"/>
                  </a:lnTo>
                  <a:cubicBezTo>
                    <a:pt x="276544" y="62797"/>
                    <a:pt x="277370" y="64060"/>
                    <a:pt x="278050" y="65396"/>
                  </a:cubicBezTo>
                  <a:lnTo>
                    <a:pt x="278560" y="66392"/>
                  </a:lnTo>
                  <a:lnTo>
                    <a:pt x="278827" y="66903"/>
                  </a:lnTo>
                  <a:cubicBezTo>
                    <a:pt x="278900" y="67073"/>
                    <a:pt x="278997" y="67243"/>
                    <a:pt x="279070" y="67413"/>
                  </a:cubicBezTo>
                  <a:lnTo>
                    <a:pt x="279993" y="69453"/>
                  </a:lnTo>
                  <a:cubicBezTo>
                    <a:pt x="280309" y="70133"/>
                    <a:pt x="280552" y="70838"/>
                    <a:pt x="280844" y="71518"/>
                  </a:cubicBezTo>
                  <a:lnTo>
                    <a:pt x="281232" y="72563"/>
                  </a:lnTo>
                  <a:cubicBezTo>
                    <a:pt x="281378" y="72927"/>
                    <a:pt x="281475" y="73267"/>
                    <a:pt x="281597" y="73632"/>
                  </a:cubicBezTo>
                  <a:cubicBezTo>
                    <a:pt x="281815" y="74336"/>
                    <a:pt x="282058" y="75040"/>
                    <a:pt x="282277" y="75745"/>
                  </a:cubicBezTo>
                  <a:lnTo>
                    <a:pt x="282884" y="77907"/>
                  </a:lnTo>
                  <a:cubicBezTo>
                    <a:pt x="283589" y="80773"/>
                    <a:pt x="284099" y="83688"/>
                    <a:pt x="284390" y="86628"/>
                  </a:cubicBezTo>
                  <a:lnTo>
                    <a:pt x="284536" y="87721"/>
                  </a:lnTo>
                  <a:lnTo>
                    <a:pt x="284609" y="88838"/>
                  </a:lnTo>
                  <a:cubicBezTo>
                    <a:pt x="284657" y="89567"/>
                    <a:pt x="284706" y="90296"/>
                    <a:pt x="284730" y="91025"/>
                  </a:cubicBezTo>
                  <a:cubicBezTo>
                    <a:pt x="284755" y="92507"/>
                    <a:pt x="284779" y="93964"/>
                    <a:pt x="284706" y="95422"/>
                  </a:cubicBezTo>
                  <a:cubicBezTo>
                    <a:pt x="284682" y="96903"/>
                    <a:pt x="284512" y="98337"/>
                    <a:pt x="284414" y="99794"/>
                  </a:cubicBezTo>
                  <a:cubicBezTo>
                    <a:pt x="284317" y="100523"/>
                    <a:pt x="284220" y="101252"/>
                    <a:pt x="284123" y="101980"/>
                  </a:cubicBezTo>
                  <a:lnTo>
                    <a:pt x="284002" y="103074"/>
                  </a:lnTo>
                  <a:lnTo>
                    <a:pt x="283807" y="104142"/>
                  </a:lnTo>
                  <a:cubicBezTo>
                    <a:pt x="283321" y="107009"/>
                    <a:pt x="282641" y="109851"/>
                    <a:pt x="281791" y="112645"/>
                  </a:cubicBezTo>
                  <a:lnTo>
                    <a:pt x="281135" y="114734"/>
                  </a:lnTo>
                  <a:cubicBezTo>
                    <a:pt x="280892" y="115414"/>
                    <a:pt x="280625" y="116094"/>
                    <a:pt x="280382" y="116799"/>
                  </a:cubicBezTo>
                  <a:lnTo>
                    <a:pt x="279993" y="117819"/>
                  </a:lnTo>
                  <a:cubicBezTo>
                    <a:pt x="279872" y="118159"/>
                    <a:pt x="279726" y="118499"/>
                    <a:pt x="279580" y="118839"/>
                  </a:cubicBezTo>
                  <a:cubicBezTo>
                    <a:pt x="279289" y="119495"/>
                    <a:pt x="279022" y="120175"/>
                    <a:pt x="278706" y="120856"/>
                  </a:cubicBezTo>
                  <a:cubicBezTo>
                    <a:pt x="278074" y="122167"/>
                    <a:pt x="277491" y="123503"/>
                    <a:pt x="276762" y="124767"/>
                  </a:cubicBezTo>
                  <a:lnTo>
                    <a:pt x="276252" y="125738"/>
                  </a:lnTo>
                  <a:lnTo>
                    <a:pt x="275985" y="126224"/>
                  </a:lnTo>
                  <a:lnTo>
                    <a:pt x="275694" y="126710"/>
                  </a:lnTo>
                  <a:lnTo>
                    <a:pt x="274576" y="128580"/>
                  </a:lnTo>
                  <a:cubicBezTo>
                    <a:pt x="271442" y="133609"/>
                    <a:pt x="267604" y="138152"/>
                    <a:pt x="263159" y="142063"/>
                  </a:cubicBezTo>
                  <a:lnTo>
                    <a:pt x="262333" y="142816"/>
                  </a:lnTo>
                  <a:cubicBezTo>
                    <a:pt x="262041" y="143059"/>
                    <a:pt x="261750" y="143277"/>
                    <a:pt x="261458" y="143520"/>
                  </a:cubicBezTo>
                  <a:cubicBezTo>
                    <a:pt x="260875" y="144006"/>
                    <a:pt x="260292" y="144443"/>
                    <a:pt x="259709" y="144905"/>
                  </a:cubicBezTo>
                  <a:cubicBezTo>
                    <a:pt x="258495" y="145755"/>
                    <a:pt x="257280" y="146678"/>
                    <a:pt x="256017" y="147431"/>
                  </a:cubicBezTo>
                  <a:lnTo>
                    <a:pt x="255094" y="148014"/>
                  </a:lnTo>
                  <a:lnTo>
                    <a:pt x="254632" y="148330"/>
                  </a:lnTo>
                  <a:lnTo>
                    <a:pt x="254195" y="148621"/>
                  </a:lnTo>
                  <a:lnTo>
                    <a:pt x="252276" y="149715"/>
                  </a:lnTo>
                  <a:cubicBezTo>
                    <a:pt x="251644" y="150079"/>
                    <a:pt x="250988" y="150395"/>
                    <a:pt x="250357" y="150735"/>
                  </a:cubicBezTo>
                  <a:lnTo>
                    <a:pt x="249385" y="151245"/>
                  </a:lnTo>
                  <a:lnTo>
                    <a:pt x="248389" y="151707"/>
                  </a:lnTo>
                  <a:cubicBezTo>
                    <a:pt x="243166" y="154160"/>
                    <a:pt x="237749" y="156103"/>
                    <a:pt x="232162" y="157561"/>
                  </a:cubicBezTo>
                  <a:cubicBezTo>
                    <a:pt x="229417" y="158290"/>
                    <a:pt x="226672" y="158921"/>
                    <a:pt x="223902" y="159480"/>
                  </a:cubicBezTo>
                  <a:cubicBezTo>
                    <a:pt x="221133" y="160039"/>
                    <a:pt x="218364" y="160525"/>
                    <a:pt x="215619" y="160962"/>
                  </a:cubicBezTo>
                  <a:lnTo>
                    <a:pt x="213554" y="161278"/>
                  </a:lnTo>
                  <a:cubicBezTo>
                    <a:pt x="212849" y="161399"/>
                    <a:pt x="212169" y="161496"/>
                    <a:pt x="211465" y="161569"/>
                  </a:cubicBezTo>
                  <a:lnTo>
                    <a:pt x="207335" y="162128"/>
                  </a:lnTo>
                  <a:lnTo>
                    <a:pt x="203181" y="162662"/>
                  </a:lnTo>
                  <a:cubicBezTo>
                    <a:pt x="201796" y="162808"/>
                    <a:pt x="200412" y="162954"/>
                    <a:pt x="199027" y="163100"/>
                  </a:cubicBezTo>
                  <a:cubicBezTo>
                    <a:pt x="196234" y="163367"/>
                    <a:pt x="193464" y="163707"/>
                    <a:pt x="190646" y="163853"/>
                  </a:cubicBezTo>
                  <a:lnTo>
                    <a:pt x="186444" y="164168"/>
                  </a:lnTo>
                  <a:cubicBezTo>
                    <a:pt x="185059" y="164266"/>
                    <a:pt x="183650" y="164387"/>
                    <a:pt x="182241" y="164436"/>
                  </a:cubicBezTo>
                  <a:cubicBezTo>
                    <a:pt x="182897" y="164217"/>
                    <a:pt x="184816" y="163901"/>
                    <a:pt x="181561" y="163901"/>
                  </a:cubicBezTo>
                  <a:lnTo>
                    <a:pt x="183699" y="163804"/>
                  </a:lnTo>
                  <a:lnTo>
                    <a:pt x="185812" y="163610"/>
                  </a:lnTo>
                  <a:lnTo>
                    <a:pt x="190063" y="163270"/>
                  </a:lnTo>
                  <a:lnTo>
                    <a:pt x="192201" y="163075"/>
                  </a:lnTo>
                  <a:lnTo>
                    <a:pt x="193246" y="163002"/>
                  </a:lnTo>
                  <a:lnTo>
                    <a:pt x="194314" y="162881"/>
                  </a:lnTo>
                  <a:lnTo>
                    <a:pt x="198541" y="162419"/>
                  </a:lnTo>
                  <a:lnTo>
                    <a:pt x="202768" y="161958"/>
                  </a:lnTo>
                  <a:lnTo>
                    <a:pt x="206971" y="161375"/>
                  </a:lnTo>
                  <a:cubicBezTo>
                    <a:pt x="209764" y="160986"/>
                    <a:pt x="212558" y="160597"/>
                    <a:pt x="215352" y="160160"/>
                  </a:cubicBezTo>
                  <a:cubicBezTo>
                    <a:pt x="218145" y="159699"/>
                    <a:pt x="220939" y="159213"/>
                    <a:pt x="223732" y="158630"/>
                  </a:cubicBezTo>
                  <a:cubicBezTo>
                    <a:pt x="226526" y="158047"/>
                    <a:pt x="229320" y="157415"/>
                    <a:pt x="232089" y="156662"/>
                  </a:cubicBezTo>
                  <a:cubicBezTo>
                    <a:pt x="234858" y="155909"/>
                    <a:pt x="237603" y="155059"/>
                    <a:pt x="240324" y="154087"/>
                  </a:cubicBezTo>
                  <a:cubicBezTo>
                    <a:pt x="241028" y="153844"/>
                    <a:pt x="241684" y="153553"/>
                    <a:pt x="242365" y="153310"/>
                  </a:cubicBezTo>
                  <a:lnTo>
                    <a:pt x="243385" y="152921"/>
                  </a:lnTo>
                  <a:cubicBezTo>
                    <a:pt x="243725" y="152775"/>
                    <a:pt x="244065" y="152630"/>
                    <a:pt x="244381" y="152484"/>
                  </a:cubicBezTo>
                  <a:cubicBezTo>
                    <a:pt x="245061" y="152217"/>
                    <a:pt x="245717" y="151925"/>
                    <a:pt x="246397" y="151634"/>
                  </a:cubicBezTo>
                  <a:lnTo>
                    <a:pt x="248389" y="150711"/>
                  </a:lnTo>
                  <a:cubicBezTo>
                    <a:pt x="249045" y="150395"/>
                    <a:pt x="249677" y="150055"/>
                    <a:pt x="250332" y="149715"/>
                  </a:cubicBezTo>
                  <a:cubicBezTo>
                    <a:pt x="250988" y="149374"/>
                    <a:pt x="251644" y="149034"/>
                    <a:pt x="252276" y="148670"/>
                  </a:cubicBezTo>
                  <a:lnTo>
                    <a:pt x="254195" y="147553"/>
                  </a:lnTo>
                  <a:lnTo>
                    <a:pt x="256041" y="146387"/>
                  </a:lnTo>
                  <a:cubicBezTo>
                    <a:pt x="258543" y="144759"/>
                    <a:pt x="260924" y="142937"/>
                    <a:pt x="263134" y="140945"/>
                  </a:cubicBezTo>
                  <a:lnTo>
                    <a:pt x="263960" y="140192"/>
                  </a:lnTo>
                  <a:lnTo>
                    <a:pt x="264762" y="139415"/>
                  </a:lnTo>
                  <a:cubicBezTo>
                    <a:pt x="265272" y="138905"/>
                    <a:pt x="265831" y="138394"/>
                    <a:pt x="266341" y="137836"/>
                  </a:cubicBezTo>
                  <a:lnTo>
                    <a:pt x="267847" y="136208"/>
                  </a:lnTo>
                  <a:lnTo>
                    <a:pt x="268212" y="135795"/>
                  </a:lnTo>
                  <a:lnTo>
                    <a:pt x="268552" y="135358"/>
                  </a:lnTo>
                  <a:lnTo>
                    <a:pt x="269256" y="134508"/>
                  </a:lnTo>
                  <a:cubicBezTo>
                    <a:pt x="270228" y="133390"/>
                    <a:pt x="271078" y="132176"/>
                    <a:pt x="271953" y="130985"/>
                  </a:cubicBezTo>
                  <a:cubicBezTo>
                    <a:pt x="272778" y="129771"/>
                    <a:pt x="273629" y="128556"/>
                    <a:pt x="274382" y="127293"/>
                  </a:cubicBezTo>
                  <a:lnTo>
                    <a:pt x="274916" y="126346"/>
                  </a:lnTo>
                  <a:lnTo>
                    <a:pt x="275208" y="125860"/>
                  </a:lnTo>
                  <a:lnTo>
                    <a:pt x="275451" y="125374"/>
                  </a:lnTo>
                  <a:lnTo>
                    <a:pt x="276519" y="123455"/>
                  </a:lnTo>
                  <a:cubicBezTo>
                    <a:pt x="276860" y="122799"/>
                    <a:pt x="277151" y="122119"/>
                    <a:pt x="277491" y="121463"/>
                  </a:cubicBezTo>
                  <a:lnTo>
                    <a:pt x="277953" y="120467"/>
                  </a:lnTo>
                  <a:lnTo>
                    <a:pt x="278390" y="119471"/>
                  </a:lnTo>
                  <a:cubicBezTo>
                    <a:pt x="279556" y="116774"/>
                    <a:pt x="280552" y="114005"/>
                    <a:pt x="281378" y="111187"/>
                  </a:cubicBezTo>
                  <a:lnTo>
                    <a:pt x="281961" y="109074"/>
                  </a:lnTo>
                  <a:cubicBezTo>
                    <a:pt x="282131" y="108369"/>
                    <a:pt x="282277" y="107641"/>
                    <a:pt x="282447" y="106936"/>
                  </a:cubicBezTo>
                  <a:lnTo>
                    <a:pt x="282690" y="105867"/>
                  </a:lnTo>
                  <a:lnTo>
                    <a:pt x="282884" y="104774"/>
                  </a:lnTo>
                  <a:cubicBezTo>
                    <a:pt x="283006" y="104045"/>
                    <a:pt x="283151" y="103341"/>
                    <a:pt x="283248" y="102612"/>
                  </a:cubicBezTo>
                  <a:cubicBezTo>
                    <a:pt x="283686" y="99697"/>
                    <a:pt x="283929" y="96758"/>
                    <a:pt x="283977" y="93818"/>
                  </a:cubicBezTo>
                  <a:cubicBezTo>
                    <a:pt x="284026" y="90879"/>
                    <a:pt x="283856" y="87915"/>
                    <a:pt x="283491" y="85000"/>
                  </a:cubicBezTo>
                  <a:cubicBezTo>
                    <a:pt x="283394" y="84247"/>
                    <a:pt x="283273" y="83518"/>
                    <a:pt x="283151" y="82790"/>
                  </a:cubicBezTo>
                  <a:lnTo>
                    <a:pt x="282981" y="81697"/>
                  </a:lnTo>
                  <a:lnTo>
                    <a:pt x="282763" y="80603"/>
                  </a:lnTo>
                  <a:cubicBezTo>
                    <a:pt x="282593" y="79875"/>
                    <a:pt x="282471" y="79146"/>
                    <a:pt x="282277" y="78417"/>
                  </a:cubicBezTo>
                  <a:lnTo>
                    <a:pt x="281694" y="76255"/>
                  </a:lnTo>
                  <a:cubicBezTo>
                    <a:pt x="281621" y="75891"/>
                    <a:pt x="281499" y="75551"/>
                    <a:pt x="281378" y="75186"/>
                  </a:cubicBezTo>
                  <a:lnTo>
                    <a:pt x="281038" y="74117"/>
                  </a:lnTo>
                  <a:lnTo>
                    <a:pt x="280698" y="73049"/>
                  </a:lnTo>
                  <a:cubicBezTo>
                    <a:pt x="280576" y="72708"/>
                    <a:pt x="280431" y="72344"/>
                    <a:pt x="280285" y="72004"/>
                  </a:cubicBezTo>
                  <a:cubicBezTo>
                    <a:pt x="280018" y="71324"/>
                    <a:pt x="279750" y="70595"/>
                    <a:pt x="279483" y="69915"/>
                  </a:cubicBezTo>
                  <a:lnTo>
                    <a:pt x="278536" y="67874"/>
                  </a:lnTo>
                  <a:cubicBezTo>
                    <a:pt x="278244" y="67170"/>
                    <a:pt x="277880" y="66514"/>
                    <a:pt x="277515" y="65858"/>
                  </a:cubicBezTo>
                  <a:cubicBezTo>
                    <a:pt x="277175" y="65178"/>
                    <a:pt x="276835" y="64498"/>
                    <a:pt x="276447" y="63866"/>
                  </a:cubicBezTo>
                  <a:lnTo>
                    <a:pt x="275256" y="61923"/>
                  </a:lnTo>
                  <a:cubicBezTo>
                    <a:pt x="274843" y="61291"/>
                    <a:pt x="274406" y="60684"/>
                    <a:pt x="273993" y="60052"/>
                  </a:cubicBezTo>
                  <a:cubicBezTo>
                    <a:pt x="273774" y="59736"/>
                    <a:pt x="273556" y="59445"/>
                    <a:pt x="273337" y="59129"/>
                  </a:cubicBezTo>
                  <a:lnTo>
                    <a:pt x="272657" y="58255"/>
                  </a:lnTo>
                  <a:cubicBezTo>
                    <a:pt x="272171" y="57672"/>
                    <a:pt x="271758" y="57064"/>
                    <a:pt x="271272" y="56506"/>
                  </a:cubicBezTo>
                  <a:lnTo>
                    <a:pt x="269815" y="54805"/>
                  </a:lnTo>
                  <a:cubicBezTo>
                    <a:pt x="269572" y="54514"/>
                    <a:pt x="269329" y="54246"/>
                    <a:pt x="269062" y="53979"/>
                  </a:cubicBezTo>
                  <a:lnTo>
                    <a:pt x="268309" y="53178"/>
                  </a:lnTo>
                  <a:cubicBezTo>
                    <a:pt x="267313" y="52084"/>
                    <a:pt x="266244" y="51113"/>
                    <a:pt x="265199" y="50068"/>
                  </a:cubicBezTo>
                  <a:cubicBezTo>
                    <a:pt x="264106" y="49096"/>
                    <a:pt x="263037" y="48100"/>
                    <a:pt x="261920" y="47202"/>
                  </a:cubicBezTo>
                  <a:cubicBezTo>
                    <a:pt x="257474" y="43461"/>
                    <a:pt x="252762" y="40230"/>
                    <a:pt x="248049" y="37193"/>
                  </a:cubicBezTo>
                  <a:cubicBezTo>
                    <a:pt x="245693" y="35687"/>
                    <a:pt x="243361" y="34230"/>
                    <a:pt x="241004" y="32772"/>
                  </a:cubicBezTo>
                  <a:lnTo>
                    <a:pt x="237506" y="30610"/>
                  </a:lnTo>
                  <a:lnTo>
                    <a:pt x="236656" y="30076"/>
                  </a:lnTo>
                  <a:lnTo>
                    <a:pt x="236219" y="29784"/>
                  </a:lnTo>
                  <a:lnTo>
                    <a:pt x="235806" y="29541"/>
                  </a:lnTo>
                  <a:lnTo>
                    <a:pt x="234178" y="28472"/>
                  </a:lnTo>
                  <a:cubicBezTo>
                    <a:pt x="229878" y="25557"/>
                    <a:pt x="225627" y="22156"/>
                    <a:pt x="221206" y="18731"/>
                  </a:cubicBezTo>
                  <a:cubicBezTo>
                    <a:pt x="218971" y="17031"/>
                    <a:pt x="216712" y="15306"/>
                    <a:pt x="214331" y="13630"/>
                  </a:cubicBezTo>
                  <a:cubicBezTo>
                    <a:pt x="213190" y="12804"/>
                    <a:pt x="211951" y="12002"/>
                    <a:pt x="210736" y="11176"/>
                  </a:cubicBezTo>
                  <a:cubicBezTo>
                    <a:pt x="209473" y="10399"/>
                    <a:pt x="208210" y="9622"/>
                    <a:pt x="206898" y="8844"/>
                  </a:cubicBezTo>
                  <a:cubicBezTo>
                    <a:pt x="205610" y="8067"/>
                    <a:pt x="204226" y="7387"/>
                    <a:pt x="202865" y="6707"/>
                  </a:cubicBezTo>
                  <a:cubicBezTo>
                    <a:pt x="201456" y="6051"/>
                    <a:pt x="200072" y="5395"/>
                    <a:pt x="198541" y="4885"/>
                  </a:cubicBezTo>
                  <a:lnTo>
                    <a:pt x="197424" y="4472"/>
                  </a:lnTo>
                  <a:cubicBezTo>
                    <a:pt x="197059" y="4326"/>
                    <a:pt x="196695" y="4229"/>
                    <a:pt x="196306" y="4132"/>
                  </a:cubicBezTo>
                  <a:lnTo>
                    <a:pt x="194047" y="3476"/>
                  </a:lnTo>
                  <a:cubicBezTo>
                    <a:pt x="193318" y="3257"/>
                    <a:pt x="192541" y="3111"/>
                    <a:pt x="191812" y="2941"/>
                  </a:cubicBezTo>
                  <a:cubicBezTo>
                    <a:pt x="191059" y="2796"/>
                    <a:pt x="190306" y="2601"/>
                    <a:pt x="189553" y="2504"/>
                  </a:cubicBezTo>
                  <a:lnTo>
                    <a:pt x="189747" y="1435"/>
                  </a:lnTo>
                  <a:lnTo>
                    <a:pt x="188144" y="1168"/>
                  </a:lnTo>
                  <a:cubicBezTo>
                    <a:pt x="187610" y="1071"/>
                    <a:pt x="187051" y="949"/>
                    <a:pt x="186541" y="901"/>
                  </a:cubicBezTo>
                  <a:lnTo>
                    <a:pt x="183334" y="512"/>
                  </a:lnTo>
                  <a:lnTo>
                    <a:pt x="180152" y="245"/>
                  </a:lnTo>
                  <a:cubicBezTo>
                    <a:pt x="179107" y="172"/>
                    <a:pt x="178063" y="148"/>
                    <a:pt x="176994" y="99"/>
                  </a:cubicBezTo>
                  <a:cubicBezTo>
                    <a:pt x="175288" y="30"/>
                    <a:pt x="173586" y="1"/>
                    <a:pt x="1718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5" name="Google Shape;2475;p27"/>
          <p:cNvSpPr txBox="1"/>
          <p:nvPr>
            <p:ph type="title"/>
          </p:nvPr>
        </p:nvSpPr>
        <p:spPr>
          <a:xfrm>
            <a:off x="311700" y="595287"/>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2476" name="Google Shape;2476;p27"/>
          <p:cNvSpPr txBox="1"/>
          <p:nvPr>
            <p:ph idx="1" type="subTitle"/>
          </p:nvPr>
        </p:nvSpPr>
        <p:spPr>
          <a:xfrm>
            <a:off x="1625050" y="3495525"/>
            <a:ext cx="1343100" cy="904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300"/>
              <a:buNone/>
              <a:defRPr/>
            </a:lvl1pPr>
            <a:lvl2pPr lvl="1">
              <a:lnSpc>
                <a:spcPct val="100000"/>
              </a:lnSpc>
              <a:spcBef>
                <a:spcPts val="1600"/>
              </a:spcBef>
              <a:spcAft>
                <a:spcPts val="0"/>
              </a:spcAft>
              <a:buSzPts val="1300"/>
              <a:buNone/>
              <a:defRPr sz="1300"/>
            </a:lvl2pPr>
            <a:lvl3pPr lvl="2">
              <a:lnSpc>
                <a:spcPct val="100000"/>
              </a:lnSpc>
              <a:spcBef>
                <a:spcPts val="1600"/>
              </a:spcBef>
              <a:spcAft>
                <a:spcPts val="0"/>
              </a:spcAft>
              <a:buSzPts val="1300"/>
              <a:buNone/>
              <a:defRPr sz="1300"/>
            </a:lvl3pPr>
            <a:lvl4pPr lvl="3">
              <a:lnSpc>
                <a:spcPct val="100000"/>
              </a:lnSpc>
              <a:spcBef>
                <a:spcPts val="1600"/>
              </a:spcBef>
              <a:spcAft>
                <a:spcPts val="0"/>
              </a:spcAft>
              <a:buSzPts val="1300"/>
              <a:buNone/>
              <a:defRPr sz="1300"/>
            </a:lvl4pPr>
            <a:lvl5pPr lvl="4">
              <a:lnSpc>
                <a:spcPct val="100000"/>
              </a:lnSpc>
              <a:spcBef>
                <a:spcPts val="1600"/>
              </a:spcBef>
              <a:spcAft>
                <a:spcPts val="0"/>
              </a:spcAft>
              <a:buSzPts val="1300"/>
              <a:buNone/>
              <a:defRPr sz="1300"/>
            </a:lvl5pPr>
            <a:lvl6pPr lvl="5">
              <a:lnSpc>
                <a:spcPct val="100000"/>
              </a:lnSpc>
              <a:spcBef>
                <a:spcPts val="1600"/>
              </a:spcBef>
              <a:spcAft>
                <a:spcPts val="0"/>
              </a:spcAft>
              <a:buSzPts val="1300"/>
              <a:buNone/>
              <a:defRPr sz="1300"/>
            </a:lvl6pPr>
            <a:lvl7pPr lvl="6">
              <a:lnSpc>
                <a:spcPct val="100000"/>
              </a:lnSpc>
              <a:spcBef>
                <a:spcPts val="1600"/>
              </a:spcBef>
              <a:spcAft>
                <a:spcPts val="0"/>
              </a:spcAft>
              <a:buSzPts val="1300"/>
              <a:buNone/>
              <a:defRPr sz="1300"/>
            </a:lvl7pPr>
            <a:lvl8pPr lvl="7">
              <a:lnSpc>
                <a:spcPct val="100000"/>
              </a:lnSpc>
              <a:spcBef>
                <a:spcPts val="1600"/>
              </a:spcBef>
              <a:spcAft>
                <a:spcPts val="0"/>
              </a:spcAft>
              <a:buSzPts val="1300"/>
              <a:buNone/>
              <a:defRPr sz="1300"/>
            </a:lvl8pPr>
            <a:lvl9pPr lvl="8">
              <a:lnSpc>
                <a:spcPct val="100000"/>
              </a:lnSpc>
              <a:spcBef>
                <a:spcPts val="1600"/>
              </a:spcBef>
              <a:spcAft>
                <a:spcPts val="1600"/>
              </a:spcAft>
              <a:buSzPts val="1300"/>
              <a:buNone/>
              <a:defRPr sz="1300"/>
            </a:lvl9pPr>
          </a:lstStyle>
          <a:p/>
        </p:txBody>
      </p:sp>
      <p:sp>
        <p:nvSpPr>
          <p:cNvPr id="2477" name="Google Shape;2477;p27"/>
          <p:cNvSpPr txBox="1"/>
          <p:nvPr>
            <p:ph idx="2" type="title"/>
          </p:nvPr>
        </p:nvSpPr>
        <p:spPr>
          <a:xfrm>
            <a:off x="1287675" y="3158425"/>
            <a:ext cx="1941900" cy="3054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2478" name="Google Shape;2478;p27"/>
          <p:cNvSpPr txBox="1"/>
          <p:nvPr>
            <p:ph idx="3" type="subTitle"/>
          </p:nvPr>
        </p:nvSpPr>
        <p:spPr>
          <a:xfrm>
            <a:off x="3940324" y="3495525"/>
            <a:ext cx="1343100" cy="90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a:lvl1pPr>
            <a:lvl2pPr lvl="1" rtl="0">
              <a:lnSpc>
                <a:spcPct val="100000"/>
              </a:lnSpc>
              <a:spcBef>
                <a:spcPts val="1600"/>
              </a:spcBef>
              <a:spcAft>
                <a:spcPts val="0"/>
              </a:spcAft>
              <a:buSzPts val="1300"/>
              <a:buNone/>
              <a:defRPr sz="1300"/>
            </a:lvl2pPr>
            <a:lvl3pPr lvl="2" rtl="0">
              <a:lnSpc>
                <a:spcPct val="100000"/>
              </a:lnSpc>
              <a:spcBef>
                <a:spcPts val="1600"/>
              </a:spcBef>
              <a:spcAft>
                <a:spcPts val="0"/>
              </a:spcAft>
              <a:buSzPts val="1300"/>
              <a:buNone/>
              <a:defRPr sz="1300"/>
            </a:lvl3pPr>
            <a:lvl4pPr lvl="3" rtl="0">
              <a:lnSpc>
                <a:spcPct val="100000"/>
              </a:lnSpc>
              <a:spcBef>
                <a:spcPts val="1600"/>
              </a:spcBef>
              <a:spcAft>
                <a:spcPts val="0"/>
              </a:spcAft>
              <a:buSzPts val="1300"/>
              <a:buNone/>
              <a:defRPr sz="1300"/>
            </a:lvl4pPr>
            <a:lvl5pPr lvl="4" rtl="0">
              <a:lnSpc>
                <a:spcPct val="100000"/>
              </a:lnSpc>
              <a:spcBef>
                <a:spcPts val="1600"/>
              </a:spcBef>
              <a:spcAft>
                <a:spcPts val="0"/>
              </a:spcAft>
              <a:buSzPts val="1300"/>
              <a:buNone/>
              <a:defRPr sz="1300"/>
            </a:lvl5pPr>
            <a:lvl6pPr lvl="5" rtl="0">
              <a:lnSpc>
                <a:spcPct val="100000"/>
              </a:lnSpc>
              <a:spcBef>
                <a:spcPts val="1600"/>
              </a:spcBef>
              <a:spcAft>
                <a:spcPts val="0"/>
              </a:spcAft>
              <a:buSzPts val="1300"/>
              <a:buNone/>
              <a:defRPr sz="1300"/>
            </a:lvl6pPr>
            <a:lvl7pPr lvl="6" rtl="0">
              <a:lnSpc>
                <a:spcPct val="100000"/>
              </a:lnSpc>
              <a:spcBef>
                <a:spcPts val="1600"/>
              </a:spcBef>
              <a:spcAft>
                <a:spcPts val="0"/>
              </a:spcAft>
              <a:buSzPts val="1300"/>
              <a:buNone/>
              <a:defRPr sz="1300"/>
            </a:lvl7pPr>
            <a:lvl8pPr lvl="7" rtl="0">
              <a:lnSpc>
                <a:spcPct val="100000"/>
              </a:lnSpc>
              <a:spcBef>
                <a:spcPts val="1600"/>
              </a:spcBef>
              <a:spcAft>
                <a:spcPts val="0"/>
              </a:spcAft>
              <a:buSzPts val="1300"/>
              <a:buNone/>
              <a:defRPr sz="1300"/>
            </a:lvl8pPr>
            <a:lvl9pPr lvl="8" rtl="0">
              <a:lnSpc>
                <a:spcPct val="100000"/>
              </a:lnSpc>
              <a:spcBef>
                <a:spcPts val="1600"/>
              </a:spcBef>
              <a:spcAft>
                <a:spcPts val="1600"/>
              </a:spcAft>
              <a:buSzPts val="1300"/>
              <a:buNone/>
              <a:defRPr sz="1300"/>
            </a:lvl9pPr>
          </a:lstStyle>
          <a:p/>
        </p:txBody>
      </p:sp>
      <p:sp>
        <p:nvSpPr>
          <p:cNvPr id="2479" name="Google Shape;2479;p27"/>
          <p:cNvSpPr txBox="1"/>
          <p:nvPr>
            <p:ph idx="4" type="title"/>
          </p:nvPr>
        </p:nvSpPr>
        <p:spPr>
          <a:xfrm>
            <a:off x="3579575" y="3158425"/>
            <a:ext cx="1989900" cy="30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2480" name="Google Shape;2480;p27"/>
          <p:cNvSpPr txBox="1"/>
          <p:nvPr>
            <p:ph idx="5" type="subTitle"/>
          </p:nvPr>
        </p:nvSpPr>
        <p:spPr>
          <a:xfrm>
            <a:off x="6172476" y="3495525"/>
            <a:ext cx="1343100" cy="90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a:lvl1pPr>
            <a:lvl2pPr lvl="1" rtl="0">
              <a:lnSpc>
                <a:spcPct val="100000"/>
              </a:lnSpc>
              <a:spcBef>
                <a:spcPts val="1600"/>
              </a:spcBef>
              <a:spcAft>
                <a:spcPts val="0"/>
              </a:spcAft>
              <a:buSzPts val="1300"/>
              <a:buNone/>
              <a:defRPr sz="1300"/>
            </a:lvl2pPr>
            <a:lvl3pPr lvl="2" rtl="0">
              <a:lnSpc>
                <a:spcPct val="100000"/>
              </a:lnSpc>
              <a:spcBef>
                <a:spcPts val="1600"/>
              </a:spcBef>
              <a:spcAft>
                <a:spcPts val="0"/>
              </a:spcAft>
              <a:buSzPts val="1300"/>
              <a:buNone/>
              <a:defRPr sz="1300"/>
            </a:lvl3pPr>
            <a:lvl4pPr lvl="3" rtl="0">
              <a:lnSpc>
                <a:spcPct val="100000"/>
              </a:lnSpc>
              <a:spcBef>
                <a:spcPts val="1600"/>
              </a:spcBef>
              <a:spcAft>
                <a:spcPts val="0"/>
              </a:spcAft>
              <a:buSzPts val="1300"/>
              <a:buNone/>
              <a:defRPr sz="1300"/>
            </a:lvl4pPr>
            <a:lvl5pPr lvl="4" rtl="0">
              <a:lnSpc>
                <a:spcPct val="100000"/>
              </a:lnSpc>
              <a:spcBef>
                <a:spcPts val="1600"/>
              </a:spcBef>
              <a:spcAft>
                <a:spcPts val="0"/>
              </a:spcAft>
              <a:buSzPts val="1300"/>
              <a:buNone/>
              <a:defRPr sz="1300"/>
            </a:lvl5pPr>
            <a:lvl6pPr lvl="5" rtl="0">
              <a:lnSpc>
                <a:spcPct val="100000"/>
              </a:lnSpc>
              <a:spcBef>
                <a:spcPts val="1600"/>
              </a:spcBef>
              <a:spcAft>
                <a:spcPts val="0"/>
              </a:spcAft>
              <a:buSzPts val="1300"/>
              <a:buNone/>
              <a:defRPr sz="1300"/>
            </a:lvl6pPr>
            <a:lvl7pPr lvl="6" rtl="0">
              <a:lnSpc>
                <a:spcPct val="100000"/>
              </a:lnSpc>
              <a:spcBef>
                <a:spcPts val="1600"/>
              </a:spcBef>
              <a:spcAft>
                <a:spcPts val="0"/>
              </a:spcAft>
              <a:buSzPts val="1300"/>
              <a:buNone/>
              <a:defRPr sz="1300"/>
            </a:lvl7pPr>
            <a:lvl8pPr lvl="7" rtl="0">
              <a:lnSpc>
                <a:spcPct val="100000"/>
              </a:lnSpc>
              <a:spcBef>
                <a:spcPts val="1600"/>
              </a:spcBef>
              <a:spcAft>
                <a:spcPts val="0"/>
              </a:spcAft>
              <a:buSzPts val="1300"/>
              <a:buNone/>
              <a:defRPr sz="1300"/>
            </a:lvl8pPr>
            <a:lvl9pPr lvl="8" rtl="0">
              <a:lnSpc>
                <a:spcPct val="100000"/>
              </a:lnSpc>
              <a:spcBef>
                <a:spcPts val="1600"/>
              </a:spcBef>
              <a:spcAft>
                <a:spcPts val="1600"/>
              </a:spcAft>
              <a:buSzPts val="1300"/>
              <a:buNone/>
              <a:defRPr sz="1300"/>
            </a:lvl9pPr>
          </a:lstStyle>
          <a:p/>
        </p:txBody>
      </p:sp>
      <p:sp>
        <p:nvSpPr>
          <p:cNvPr id="2481" name="Google Shape;2481;p27"/>
          <p:cNvSpPr txBox="1"/>
          <p:nvPr>
            <p:ph idx="6" type="title"/>
          </p:nvPr>
        </p:nvSpPr>
        <p:spPr>
          <a:xfrm>
            <a:off x="5861150" y="3158425"/>
            <a:ext cx="1989900" cy="30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grpSp>
        <p:nvGrpSpPr>
          <p:cNvPr id="2482" name="Google Shape;2482;p27"/>
          <p:cNvGrpSpPr/>
          <p:nvPr/>
        </p:nvGrpSpPr>
        <p:grpSpPr>
          <a:xfrm>
            <a:off x="383421" y="328945"/>
            <a:ext cx="904250" cy="563947"/>
            <a:chOff x="209625" y="551300"/>
            <a:chExt cx="7170900" cy="4592400"/>
          </a:xfrm>
        </p:grpSpPr>
        <p:sp>
          <p:nvSpPr>
            <p:cNvPr id="2483" name="Google Shape;2483;p27"/>
            <p:cNvSpPr/>
            <p:nvPr/>
          </p:nvSpPr>
          <p:spPr>
            <a:xfrm>
              <a:off x="838900" y="1811875"/>
              <a:ext cx="238725" cy="180050"/>
            </a:xfrm>
            <a:custGeom>
              <a:rect b="b" l="l" r="r" t="t"/>
              <a:pathLst>
                <a:path extrusionOk="0" h="7202" w="9549">
                  <a:moveTo>
                    <a:pt x="4802" y="0"/>
                  </a:moveTo>
                  <a:cubicBezTo>
                    <a:pt x="1601" y="0"/>
                    <a:pt x="1" y="3825"/>
                    <a:pt x="2252" y="6103"/>
                  </a:cubicBezTo>
                  <a:cubicBezTo>
                    <a:pt x="2930" y="6835"/>
                    <a:pt x="3852" y="7201"/>
                    <a:pt x="4775" y="7201"/>
                  </a:cubicBezTo>
                  <a:cubicBezTo>
                    <a:pt x="5697" y="7201"/>
                    <a:pt x="6619" y="6835"/>
                    <a:pt x="7297" y="6103"/>
                  </a:cubicBezTo>
                  <a:cubicBezTo>
                    <a:pt x="9548" y="3879"/>
                    <a:pt x="7975" y="27"/>
                    <a:pt x="480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27"/>
            <p:cNvSpPr/>
            <p:nvPr/>
          </p:nvSpPr>
          <p:spPr>
            <a:xfrm>
              <a:off x="1469250" y="1182575"/>
              <a:ext cx="238325" cy="179750"/>
            </a:xfrm>
            <a:custGeom>
              <a:rect b="b" l="l" r="r" t="t"/>
              <a:pathLst>
                <a:path extrusionOk="0" h="7190" w="9533">
                  <a:moveTo>
                    <a:pt x="4746" y="1"/>
                  </a:moveTo>
                  <a:cubicBezTo>
                    <a:pt x="1616" y="1"/>
                    <a:pt x="0" y="3761"/>
                    <a:pt x="2182" y="6050"/>
                  </a:cubicBezTo>
                  <a:cubicBezTo>
                    <a:pt x="2859" y="6810"/>
                    <a:pt x="3796" y="7189"/>
                    <a:pt x="4739" y="7189"/>
                  </a:cubicBezTo>
                  <a:cubicBezTo>
                    <a:pt x="5648" y="7189"/>
                    <a:pt x="6562" y="6837"/>
                    <a:pt x="7254" y="6131"/>
                  </a:cubicBezTo>
                  <a:cubicBezTo>
                    <a:pt x="9532" y="3934"/>
                    <a:pt x="8013" y="55"/>
                    <a:pt x="4813" y="1"/>
                  </a:cubicBezTo>
                  <a:cubicBezTo>
                    <a:pt x="4790"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27"/>
            <p:cNvSpPr/>
            <p:nvPr/>
          </p:nvSpPr>
          <p:spPr>
            <a:xfrm>
              <a:off x="2098325" y="551550"/>
              <a:ext cx="239200" cy="180150"/>
            </a:xfrm>
            <a:custGeom>
              <a:rect b="b" l="l" r="r" t="t"/>
              <a:pathLst>
                <a:path extrusionOk="0" h="7206" w="9568">
                  <a:moveTo>
                    <a:pt x="4746" y="0"/>
                  </a:moveTo>
                  <a:cubicBezTo>
                    <a:pt x="3826" y="0"/>
                    <a:pt x="2912" y="366"/>
                    <a:pt x="2244" y="1102"/>
                  </a:cubicBezTo>
                  <a:cubicBezTo>
                    <a:pt x="1" y="3372"/>
                    <a:pt x="1609" y="7205"/>
                    <a:pt x="4787" y="7205"/>
                  </a:cubicBezTo>
                  <a:cubicBezTo>
                    <a:pt x="4798" y="7205"/>
                    <a:pt x="4810" y="7205"/>
                    <a:pt x="4821" y="7205"/>
                  </a:cubicBezTo>
                  <a:cubicBezTo>
                    <a:pt x="7994" y="7151"/>
                    <a:pt x="9568" y="3299"/>
                    <a:pt x="7262" y="1075"/>
                  </a:cubicBezTo>
                  <a:cubicBezTo>
                    <a:pt x="6574" y="360"/>
                    <a:pt x="5657" y="0"/>
                    <a:pt x="474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27"/>
            <p:cNvSpPr/>
            <p:nvPr/>
          </p:nvSpPr>
          <p:spPr>
            <a:xfrm>
              <a:off x="1468850" y="1811875"/>
              <a:ext cx="238725" cy="180050"/>
            </a:xfrm>
            <a:custGeom>
              <a:rect b="b" l="l" r="r" t="t"/>
              <a:pathLst>
                <a:path extrusionOk="0" h="7202" w="9549">
                  <a:moveTo>
                    <a:pt x="4748" y="0"/>
                  </a:moveTo>
                  <a:cubicBezTo>
                    <a:pt x="1574" y="27"/>
                    <a:pt x="1" y="3879"/>
                    <a:pt x="2252" y="6103"/>
                  </a:cubicBezTo>
                  <a:cubicBezTo>
                    <a:pt x="2944" y="6835"/>
                    <a:pt x="3866" y="7201"/>
                    <a:pt x="4788" y="7201"/>
                  </a:cubicBezTo>
                  <a:cubicBezTo>
                    <a:pt x="5710" y="7201"/>
                    <a:pt x="6633" y="6835"/>
                    <a:pt x="7324" y="6103"/>
                  </a:cubicBezTo>
                  <a:cubicBezTo>
                    <a:pt x="9548" y="3825"/>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27"/>
            <p:cNvSpPr/>
            <p:nvPr/>
          </p:nvSpPr>
          <p:spPr>
            <a:xfrm>
              <a:off x="2116450" y="1181050"/>
              <a:ext cx="202775" cy="181225"/>
            </a:xfrm>
            <a:custGeom>
              <a:rect b="b" l="l" r="r" t="t"/>
              <a:pathLst>
                <a:path extrusionOk="0" h="7249" w="8111">
                  <a:moveTo>
                    <a:pt x="4037" y="0"/>
                  </a:moveTo>
                  <a:cubicBezTo>
                    <a:pt x="3213" y="0"/>
                    <a:pt x="2393" y="309"/>
                    <a:pt x="1709" y="930"/>
                  </a:cubicBezTo>
                  <a:cubicBezTo>
                    <a:pt x="163" y="2314"/>
                    <a:pt x="0" y="4429"/>
                    <a:pt x="1356" y="5975"/>
                  </a:cubicBezTo>
                  <a:cubicBezTo>
                    <a:pt x="2109" y="6817"/>
                    <a:pt x="3087" y="7248"/>
                    <a:pt x="4067" y="7248"/>
                  </a:cubicBezTo>
                  <a:cubicBezTo>
                    <a:pt x="4887" y="7248"/>
                    <a:pt x="5709" y="6946"/>
                    <a:pt x="6401" y="6328"/>
                  </a:cubicBezTo>
                  <a:cubicBezTo>
                    <a:pt x="7920" y="4972"/>
                    <a:pt x="8110" y="2775"/>
                    <a:pt x="6754" y="1283"/>
                  </a:cubicBezTo>
                  <a:cubicBezTo>
                    <a:pt x="5990" y="431"/>
                    <a:pt x="5011" y="0"/>
                    <a:pt x="403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27"/>
            <p:cNvSpPr/>
            <p:nvPr/>
          </p:nvSpPr>
          <p:spPr>
            <a:xfrm>
              <a:off x="2747075" y="551300"/>
              <a:ext cx="201425" cy="180975"/>
            </a:xfrm>
            <a:custGeom>
              <a:rect b="b" l="l" r="r" t="t"/>
              <a:pathLst>
                <a:path extrusionOk="0" h="7239" w="8057">
                  <a:moveTo>
                    <a:pt x="4008" y="1"/>
                  </a:moveTo>
                  <a:cubicBezTo>
                    <a:pt x="3158" y="1"/>
                    <a:pt x="2309" y="334"/>
                    <a:pt x="1601" y="1004"/>
                  </a:cubicBezTo>
                  <a:cubicBezTo>
                    <a:pt x="82" y="2414"/>
                    <a:pt x="0" y="4557"/>
                    <a:pt x="1384" y="6049"/>
                  </a:cubicBezTo>
                  <a:cubicBezTo>
                    <a:pt x="2129" y="6837"/>
                    <a:pt x="3086" y="7239"/>
                    <a:pt x="4043" y="7239"/>
                  </a:cubicBezTo>
                  <a:cubicBezTo>
                    <a:pt x="4897" y="7239"/>
                    <a:pt x="5752" y="6918"/>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27"/>
            <p:cNvSpPr/>
            <p:nvPr/>
          </p:nvSpPr>
          <p:spPr>
            <a:xfrm>
              <a:off x="2098125" y="1811875"/>
              <a:ext cx="238725" cy="180550"/>
            </a:xfrm>
            <a:custGeom>
              <a:rect b="b" l="l" r="r" t="t"/>
              <a:pathLst>
                <a:path extrusionOk="0" h="7222" w="9549">
                  <a:moveTo>
                    <a:pt x="4775" y="0"/>
                  </a:moveTo>
                  <a:cubicBezTo>
                    <a:pt x="1601" y="0"/>
                    <a:pt x="1" y="3852"/>
                    <a:pt x="2252" y="6103"/>
                  </a:cubicBezTo>
                  <a:cubicBezTo>
                    <a:pt x="2930" y="6849"/>
                    <a:pt x="3852" y="7222"/>
                    <a:pt x="4775" y="7222"/>
                  </a:cubicBezTo>
                  <a:cubicBezTo>
                    <a:pt x="5697" y="7222"/>
                    <a:pt x="6619" y="6849"/>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27"/>
            <p:cNvSpPr/>
            <p:nvPr/>
          </p:nvSpPr>
          <p:spPr>
            <a:xfrm>
              <a:off x="2728000" y="1181375"/>
              <a:ext cx="238800" cy="179625"/>
            </a:xfrm>
            <a:custGeom>
              <a:rect b="b" l="l" r="r" t="t"/>
              <a:pathLst>
                <a:path extrusionOk="0" h="7185" w="9552">
                  <a:moveTo>
                    <a:pt x="4771" y="1"/>
                  </a:moveTo>
                  <a:cubicBezTo>
                    <a:pt x="3826" y="1"/>
                    <a:pt x="2884" y="381"/>
                    <a:pt x="2201" y="1134"/>
                  </a:cubicBezTo>
                  <a:cubicBezTo>
                    <a:pt x="0" y="3416"/>
                    <a:pt x="1624" y="7184"/>
                    <a:pt x="4759" y="7184"/>
                  </a:cubicBezTo>
                  <a:cubicBezTo>
                    <a:pt x="4792" y="7184"/>
                    <a:pt x="4825" y="7184"/>
                    <a:pt x="4859" y="7183"/>
                  </a:cubicBezTo>
                  <a:cubicBezTo>
                    <a:pt x="8033" y="7129"/>
                    <a:pt x="9551" y="3223"/>
                    <a:pt x="7246" y="1026"/>
                  </a:cubicBezTo>
                  <a:cubicBezTo>
                    <a:pt x="6561" y="340"/>
                    <a:pt x="566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27"/>
            <p:cNvSpPr/>
            <p:nvPr/>
          </p:nvSpPr>
          <p:spPr>
            <a:xfrm>
              <a:off x="3358025" y="551525"/>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6"/>
                    <a:pt x="4738" y="7206"/>
                    <a:pt x="4761" y="7206"/>
                  </a:cubicBezTo>
                  <a:cubicBezTo>
                    <a:pt x="7917" y="7206"/>
                    <a:pt x="9533" y="3420"/>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27"/>
            <p:cNvSpPr/>
            <p:nvPr/>
          </p:nvSpPr>
          <p:spPr>
            <a:xfrm>
              <a:off x="2747075" y="1810525"/>
              <a:ext cx="201425" cy="180975"/>
            </a:xfrm>
            <a:custGeom>
              <a:rect b="b" l="l" r="r" t="t"/>
              <a:pathLst>
                <a:path extrusionOk="0" h="7239" w="8057">
                  <a:moveTo>
                    <a:pt x="4008" y="0"/>
                  </a:moveTo>
                  <a:cubicBezTo>
                    <a:pt x="3158" y="0"/>
                    <a:pt x="2309" y="334"/>
                    <a:pt x="1601" y="1003"/>
                  </a:cubicBezTo>
                  <a:cubicBezTo>
                    <a:pt x="109" y="2414"/>
                    <a:pt x="0" y="4584"/>
                    <a:pt x="1384" y="6048"/>
                  </a:cubicBezTo>
                  <a:cubicBezTo>
                    <a:pt x="2086" y="6837"/>
                    <a:pt x="3060" y="7239"/>
                    <a:pt x="4036" y="7239"/>
                  </a:cubicBezTo>
                  <a:cubicBezTo>
                    <a:pt x="4906" y="7239"/>
                    <a:pt x="5778" y="6918"/>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27"/>
            <p:cNvSpPr/>
            <p:nvPr/>
          </p:nvSpPr>
          <p:spPr>
            <a:xfrm>
              <a:off x="3358025" y="1180950"/>
              <a:ext cx="238150" cy="180725"/>
            </a:xfrm>
            <a:custGeom>
              <a:rect b="b" l="l" r="r" t="t"/>
              <a:pathLst>
                <a:path extrusionOk="0" h="7229" w="9526">
                  <a:moveTo>
                    <a:pt x="4763" y="1"/>
                  </a:moveTo>
                  <a:cubicBezTo>
                    <a:pt x="3897" y="1"/>
                    <a:pt x="3028" y="347"/>
                    <a:pt x="2306" y="1043"/>
                  </a:cubicBezTo>
                  <a:cubicBezTo>
                    <a:pt x="1" y="3240"/>
                    <a:pt x="1493" y="7146"/>
                    <a:pt x="4666" y="7227"/>
                  </a:cubicBezTo>
                  <a:cubicBezTo>
                    <a:pt x="4700" y="7228"/>
                    <a:pt x="4733" y="7228"/>
                    <a:pt x="4767" y="7228"/>
                  </a:cubicBezTo>
                  <a:cubicBezTo>
                    <a:pt x="7902" y="7228"/>
                    <a:pt x="9525" y="3460"/>
                    <a:pt x="7352" y="1178"/>
                  </a:cubicBezTo>
                  <a:cubicBezTo>
                    <a:pt x="6610" y="394"/>
                    <a:pt x="5687" y="1"/>
                    <a:pt x="476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27"/>
            <p:cNvSpPr/>
            <p:nvPr/>
          </p:nvSpPr>
          <p:spPr>
            <a:xfrm>
              <a:off x="3357750" y="1811100"/>
              <a:ext cx="239000" cy="179825"/>
            </a:xfrm>
            <a:custGeom>
              <a:rect b="b" l="l" r="r" t="t"/>
              <a:pathLst>
                <a:path extrusionOk="0" h="7193" w="9560">
                  <a:moveTo>
                    <a:pt x="4786" y="0"/>
                  </a:moveTo>
                  <a:cubicBezTo>
                    <a:pt x="3845" y="0"/>
                    <a:pt x="2903" y="380"/>
                    <a:pt x="2209" y="1143"/>
                  </a:cubicBezTo>
                  <a:cubicBezTo>
                    <a:pt x="0" y="3406"/>
                    <a:pt x="1616" y="7192"/>
                    <a:pt x="4773" y="7192"/>
                  </a:cubicBezTo>
                  <a:cubicBezTo>
                    <a:pt x="4795" y="7192"/>
                    <a:pt x="4818" y="7192"/>
                    <a:pt x="4840" y="7192"/>
                  </a:cubicBezTo>
                  <a:cubicBezTo>
                    <a:pt x="8013"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27"/>
            <p:cNvSpPr/>
            <p:nvPr/>
          </p:nvSpPr>
          <p:spPr>
            <a:xfrm>
              <a:off x="209625" y="552625"/>
              <a:ext cx="238325" cy="180000"/>
            </a:xfrm>
            <a:custGeom>
              <a:rect b="b" l="l" r="r" t="t"/>
              <a:pathLst>
                <a:path extrusionOk="0" h="7200" w="9533">
                  <a:moveTo>
                    <a:pt x="4760" y="1"/>
                  </a:moveTo>
                  <a:cubicBezTo>
                    <a:pt x="4738" y="1"/>
                    <a:pt x="4716" y="1"/>
                    <a:pt x="4693" y="1"/>
                  </a:cubicBezTo>
                  <a:cubicBezTo>
                    <a:pt x="1520" y="55"/>
                    <a:pt x="1" y="3934"/>
                    <a:pt x="2279" y="6131"/>
                  </a:cubicBezTo>
                  <a:cubicBezTo>
                    <a:pt x="2955" y="6847"/>
                    <a:pt x="3857" y="7200"/>
                    <a:pt x="4759" y="7200"/>
                  </a:cubicBezTo>
                  <a:cubicBezTo>
                    <a:pt x="5702" y="7200"/>
                    <a:pt x="6644" y="6813"/>
                    <a:pt x="7324" y="6050"/>
                  </a:cubicBezTo>
                  <a:cubicBezTo>
                    <a:pt x="9533" y="3787"/>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27"/>
            <p:cNvSpPr/>
            <p:nvPr/>
          </p:nvSpPr>
          <p:spPr>
            <a:xfrm>
              <a:off x="210025" y="1182575"/>
              <a:ext cx="238325" cy="179650"/>
            </a:xfrm>
            <a:custGeom>
              <a:rect b="b" l="l" r="r" t="t"/>
              <a:pathLst>
                <a:path extrusionOk="0" h="7186" w="9533">
                  <a:moveTo>
                    <a:pt x="4719" y="1"/>
                  </a:moveTo>
                  <a:cubicBezTo>
                    <a:pt x="1590" y="1"/>
                    <a:pt x="0" y="3787"/>
                    <a:pt x="2209" y="6050"/>
                  </a:cubicBezTo>
                  <a:cubicBezTo>
                    <a:pt x="2896" y="6806"/>
                    <a:pt x="3828" y="7186"/>
                    <a:pt x="4759" y="7186"/>
                  </a:cubicBezTo>
                  <a:cubicBezTo>
                    <a:pt x="5665" y="7186"/>
                    <a:pt x="6572" y="6826"/>
                    <a:pt x="7254" y="6104"/>
                  </a:cubicBezTo>
                  <a:cubicBezTo>
                    <a:pt x="9532" y="3880"/>
                    <a:pt x="7986" y="28"/>
                    <a:pt x="4786" y="1"/>
                  </a:cubicBezTo>
                  <a:cubicBezTo>
                    <a:pt x="4763" y="1"/>
                    <a:pt x="4741" y="1"/>
                    <a:pt x="471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27"/>
            <p:cNvSpPr/>
            <p:nvPr/>
          </p:nvSpPr>
          <p:spPr>
            <a:xfrm>
              <a:off x="839100" y="552650"/>
              <a:ext cx="238525" cy="179800"/>
            </a:xfrm>
            <a:custGeom>
              <a:rect b="b" l="l" r="r" t="t"/>
              <a:pathLst>
                <a:path extrusionOk="0" h="7192" w="9541">
                  <a:moveTo>
                    <a:pt x="4787" y="0"/>
                  </a:moveTo>
                  <a:cubicBezTo>
                    <a:pt x="1609" y="0"/>
                    <a:pt x="1" y="3806"/>
                    <a:pt x="2217" y="6076"/>
                  </a:cubicBezTo>
                  <a:cubicBezTo>
                    <a:pt x="2905" y="6819"/>
                    <a:pt x="3843" y="7192"/>
                    <a:pt x="4778" y="7192"/>
                  </a:cubicBezTo>
                  <a:cubicBezTo>
                    <a:pt x="5687" y="7192"/>
                    <a:pt x="6593" y="6839"/>
                    <a:pt x="7262" y="6130"/>
                  </a:cubicBezTo>
                  <a:cubicBezTo>
                    <a:pt x="9540" y="3906"/>
                    <a:pt x="7994"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27"/>
            <p:cNvSpPr/>
            <p:nvPr/>
          </p:nvSpPr>
          <p:spPr>
            <a:xfrm>
              <a:off x="209825" y="1811850"/>
              <a:ext cx="238525" cy="180325"/>
            </a:xfrm>
            <a:custGeom>
              <a:rect b="b" l="l" r="r" t="t"/>
              <a:pathLst>
                <a:path extrusionOk="0" h="7213" w="9541">
                  <a:moveTo>
                    <a:pt x="4760" y="1"/>
                  </a:moveTo>
                  <a:cubicBezTo>
                    <a:pt x="1609" y="1"/>
                    <a:pt x="1" y="3806"/>
                    <a:pt x="2217" y="6077"/>
                  </a:cubicBezTo>
                  <a:cubicBezTo>
                    <a:pt x="2904" y="6833"/>
                    <a:pt x="3836" y="7213"/>
                    <a:pt x="4767" y="7213"/>
                  </a:cubicBezTo>
                  <a:cubicBezTo>
                    <a:pt x="5673" y="7213"/>
                    <a:pt x="6580" y="6853"/>
                    <a:pt x="7262" y="6131"/>
                  </a:cubicBezTo>
                  <a:cubicBezTo>
                    <a:pt x="9540" y="3907"/>
                    <a:pt x="7994" y="28"/>
                    <a:pt x="4794" y="1"/>
                  </a:cubicBezTo>
                  <a:cubicBezTo>
                    <a:pt x="4783" y="1"/>
                    <a:pt x="4771"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27"/>
            <p:cNvSpPr/>
            <p:nvPr/>
          </p:nvSpPr>
          <p:spPr>
            <a:xfrm>
              <a:off x="857225" y="1181075"/>
              <a:ext cx="201400" cy="181050"/>
            </a:xfrm>
            <a:custGeom>
              <a:rect b="b" l="l" r="r" t="t"/>
              <a:pathLst>
                <a:path extrusionOk="0" h="7242" w="8056">
                  <a:moveTo>
                    <a:pt x="4032" y="1"/>
                  </a:moveTo>
                  <a:cubicBezTo>
                    <a:pt x="3183" y="1"/>
                    <a:pt x="2335" y="327"/>
                    <a:pt x="1628" y="983"/>
                  </a:cubicBezTo>
                  <a:cubicBezTo>
                    <a:pt x="136" y="2394"/>
                    <a:pt x="0" y="4564"/>
                    <a:pt x="1411" y="6056"/>
                  </a:cubicBezTo>
                  <a:cubicBezTo>
                    <a:pt x="2095" y="6840"/>
                    <a:pt x="3057" y="7242"/>
                    <a:pt x="4024" y="7242"/>
                  </a:cubicBezTo>
                  <a:cubicBezTo>
                    <a:pt x="4897" y="7242"/>
                    <a:pt x="5774" y="6914"/>
                    <a:pt x="6456" y="6245"/>
                  </a:cubicBezTo>
                  <a:cubicBezTo>
                    <a:pt x="7975" y="4944"/>
                    <a:pt x="8056" y="2638"/>
                    <a:pt x="6673" y="1200"/>
                  </a:cubicBezTo>
                  <a:cubicBezTo>
                    <a:pt x="5917" y="402"/>
                    <a:pt x="4974" y="1"/>
                    <a:pt x="403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27"/>
            <p:cNvSpPr/>
            <p:nvPr/>
          </p:nvSpPr>
          <p:spPr>
            <a:xfrm>
              <a:off x="1468850" y="551525"/>
              <a:ext cx="238325" cy="180175"/>
            </a:xfrm>
            <a:custGeom>
              <a:rect b="b" l="l" r="r" t="t"/>
              <a:pathLst>
                <a:path extrusionOk="0" h="7207" w="9533">
                  <a:moveTo>
                    <a:pt x="4768" y="1"/>
                  </a:moveTo>
                  <a:cubicBezTo>
                    <a:pt x="3870" y="1"/>
                    <a:pt x="2968" y="347"/>
                    <a:pt x="2279" y="1049"/>
                  </a:cubicBezTo>
                  <a:cubicBezTo>
                    <a:pt x="1" y="3273"/>
                    <a:pt x="1520" y="7152"/>
                    <a:pt x="4720" y="7206"/>
                  </a:cubicBezTo>
                  <a:cubicBezTo>
                    <a:pt x="4743" y="7206"/>
                    <a:pt x="4765" y="7206"/>
                    <a:pt x="4787" y="7206"/>
                  </a:cubicBezTo>
                  <a:cubicBezTo>
                    <a:pt x="7917" y="7206"/>
                    <a:pt x="9533" y="3393"/>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27"/>
            <p:cNvSpPr/>
            <p:nvPr/>
          </p:nvSpPr>
          <p:spPr>
            <a:xfrm>
              <a:off x="3988000" y="1811875"/>
              <a:ext cx="238700" cy="180050"/>
            </a:xfrm>
            <a:custGeom>
              <a:rect b="b" l="l" r="r" t="t"/>
              <a:pathLst>
                <a:path extrusionOk="0" h="7202" w="9548">
                  <a:moveTo>
                    <a:pt x="4801" y="0"/>
                  </a:moveTo>
                  <a:cubicBezTo>
                    <a:pt x="1600" y="0"/>
                    <a:pt x="0" y="3825"/>
                    <a:pt x="2251" y="6103"/>
                  </a:cubicBezTo>
                  <a:cubicBezTo>
                    <a:pt x="2929" y="6835"/>
                    <a:pt x="3852" y="7201"/>
                    <a:pt x="4774" y="7201"/>
                  </a:cubicBezTo>
                  <a:cubicBezTo>
                    <a:pt x="5696" y="7201"/>
                    <a:pt x="6618" y="6835"/>
                    <a:pt x="7296" y="6103"/>
                  </a:cubicBezTo>
                  <a:cubicBezTo>
                    <a:pt x="9548" y="3879"/>
                    <a:pt x="7974"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27"/>
            <p:cNvSpPr/>
            <p:nvPr/>
          </p:nvSpPr>
          <p:spPr>
            <a:xfrm>
              <a:off x="4617650" y="1182575"/>
              <a:ext cx="239000" cy="179750"/>
            </a:xfrm>
            <a:custGeom>
              <a:rect b="b" l="l" r="r" t="t"/>
              <a:pathLst>
                <a:path extrusionOk="0" h="7190" w="9560">
                  <a:moveTo>
                    <a:pt x="4773" y="1"/>
                  </a:moveTo>
                  <a:cubicBezTo>
                    <a:pt x="1643" y="1"/>
                    <a:pt x="1" y="3761"/>
                    <a:pt x="2209" y="6050"/>
                  </a:cubicBezTo>
                  <a:cubicBezTo>
                    <a:pt x="2886" y="6810"/>
                    <a:pt x="3823" y="7189"/>
                    <a:pt x="4763" y="7189"/>
                  </a:cubicBezTo>
                  <a:cubicBezTo>
                    <a:pt x="5668" y="7189"/>
                    <a:pt x="6575" y="6837"/>
                    <a:pt x="7254" y="6131"/>
                  </a:cubicBezTo>
                  <a:cubicBezTo>
                    <a:pt x="9560" y="3934"/>
                    <a:pt x="8014" y="55"/>
                    <a:pt x="4840" y="1"/>
                  </a:cubicBezTo>
                  <a:cubicBezTo>
                    <a:pt x="4818" y="1"/>
                    <a:pt x="479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27"/>
            <p:cNvSpPr/>
            <p:nvPr/>
          </p:nvSpPr>
          <p:spPr>
            <a:xfrm>
              <a:off x="5247400" y="551550"/>
              <a:ext cx="238525" cy="180150"/>
            </a:xfrm>
            <a:custGeom>
              <a:rect b="b" l="l" r="r" t="t"/>
              <a:pathLst>
                <a:path extrusionOk="0" h="7206" w="9541">
                  <a:moveTo>
                    <a:pt x="4742" y="0"/>
                  </a:moveTo>
                  <a:cubicBezTo>
                    <a:pt x="3819" y="0"/>
                    <a:pt x="2898" y="366"/>
                    <a:pt x="2217" y="1102"/>
                  </a:cubicBezTo>
                  <a:cubicBezTo>
                    <a:pt x="1" y="3372"/>
                    <a:pt x="1609" y="7205"/>
                    <a:pt x="4788" y="7205"/>
                  </a:cubicBezTo>
                  <a:cubicBezTo>
                    <a:pt x="4799" y="7205"/>
                    <a:pt x="4810" y="7205"/>
                    <a:pt x="4821" y="7205"/>
                  </a:cubicBezTo>
                  <a:cubicBezTo>
                    <a:pt x="7995" y="7151"/>
                    <a:pt x="9541" y="3299"/>
                    <a:pt x="7262" y="1075"/>
                  </a:cubicBezTo>
                  <a:cubicBezTo>
                    <a:pt x="6574" y="360"/>
                    <a:pt x="5657" y="0"/>
                    <a:pt x="474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27"/>
            <p:cNvSpPr/>
            <p:nvPr/>
          </p:nvSpPr>
          <p:spPr>
            <a:xfrm>
              <a:off x="4617950" y="1811875"/>
              <a:ext cx="238700" cy="180050"/>
            </a:xfrm>
            <a:custGeom>
              <a:rect b="b" l="l" r="r" t="t"/>
              <a:pathLst>
                <a:path extrusionOk="0" h="7202" w="9548">
                  <a:moveTo>
                    <a:pt x="4747" y="0"/>
                  </a:moveTo>
                  <a:cubicBezTo>
                    <a:pt x="1573" y="27"/>
                    <a:pt x="0" y="3879"/>
                    <a:pt x="2251" y="6103"/>
                  </a:cubicBezTo>
                  <a:cubicBezTo>
                    <a:pt x="2943" y="6835"/>
                    <a:pt x="3865" y="7201"/>
                    <a:pt x="4784" y="7201"/>
                  </a:cubicBezTo>
                  <a:cubicBezTo>
                    <a:pt x="5703" y="7201"/>
                    <a:pt x="6618" y="6835"/>
                    <a:pt x="7296" y="6103"/>
                  </a:cubicBezTo>
                  <a:cubicBezTo>
                    <a:pt x="9548" y="3825"/>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27"/>
            <p:cNvSpPr/>
            <p:nvPr/>
          </p:nvSpPr>
          <p:spPr>
            <a:xfrm>
              <a:off x="5265525" y="1181050"/>
              <a:ext cx="202100" cy="181225"/>
            </a:xfrm>
            <a:custGeom>
              <a:rect b="b" l="l" r="r" t="t"/>
              <a:pathLst>
                <a:path extrusionOk="0" h="7249" w="8084">
                  <a:moveTo>
                    <a:pt x="4026" y="0"/>
                  </a:moveTo>
                  <a:cubicBezTo>
                    <a:pt x="3208" y="0"/>
                    <a:pt x="2393" y="309"/>
                    <a:pt x="1709" y="930"/>
                  </a:cubicBezTo>
                  <a:cubicBezTo>
                    <a:pt x="163" y="2314"/>
                    <a:pt x="0" y="4429"/>
                    <a:pt x="1357" y="5975"/>
                  </a:cubicBezTo>
                  <a:cubicBezTo>
                    <a:pt x="2110" y="6817"/>
                    <a:pt x="3087" y="7248"/>
                    <a:pt x="4067" y="7248"/>
                  </a:cubicBezTo>
                  <a:cubicBezTo>
                    <a:pt x="4888" y="7248"/>
                    <a:pt x="5709" y="6946"/>
                    <a:pt x="6402" y="6328"/>
                  </a:cubicBezTo>
                  <a:cubicBezTo>
                    <a:pt x="7893" y="4972"/>
                    <a:pt x="8083" y="2775"/>
                    <a:pt x="6727" y="1283"/>
                  </a:cubicBezTo>
                  <a:cubicBezTo>
                    <a:pt x="5963" y="431"/>
                    <a:pt x="4992"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27"/>
            <p:cNvSpPr/>
            <p:nvPr/>
          </p:nvSpPr>
          <p:spPr>
            <a:xfrm>
              <a:off x="5896150" y="551300"/>
              <a:ext cx="200750" cy="180975"/>
            </a:xfrm>
            <a:custGeom>
              <a:rect b="b" l="l" r="r" t="t"/>
              <a:pathLst>
                <a:path extrusionOk="0" h="7239" w="8030">
                  <a:moveTo>
                    <a:pt x="4008" y="1"/>
                  </a:moveTo>
                  <a:cubicBezTo>
                    <a:pt x="3158" y="1"/>
                    <a:pt x="2309" y="334"/>
                    <a:pt x="1601" y="1004"/>
                  </a:cubicBezTo>
                  <a:cubicBezTo>
                    <a:pt x="82" y="2414"/>
                    <a:pt x="1" y="4557"/>
                    <a:pt x="1384" y="6049"/>
                  </a:cubicBezTo>
                  <a:cubicBezTo>
                    <a:pt x="2129" y="6837"/>
                    <a:pt x="3086" y="7239"/>
                    <a:pt x="4043" y="7239"/>
                  </a:cubicBezTo>
                  <a:cubicBezTo>
                    <a:pt x="4898" y="7239"/>
                    <a:pt x="5752" y="6918"/>
                    <a:pt x="6456" y="6266"/>
                  </a:cubicBezTo>
                  <a:cubicBezTo>
                    <a:pt x="7948" y="4937"/>
                    <a:pt x="8029"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27"/>
            <p:cNvSpPr/>
            <p:nvPr/>
          </p:nvSpPr>
          <p:spPr>
            <a:xfrm>
              <a:off x="5247225" y="1811875"/>
              <a:ext cx="238700" cy="180550"/>
            </a:xfrm>
            <a:custGeom>
              <a:rect b="b" l="l" r="r" t="t"/>
              <a:pathLst>
                <a:path extrusionOk="0" h="7222" w="9548">
                  <a:moveTo>
                    <a:pt x="4774" y="0"/>
                  </a:moveTo>
                  <a:cubicBezTo>
                    <a:pt x="1600" y="0"/>
                    <a:pt x="0" y="3852"/>
                    <a:pt x="2251" y="6103"/>
                  </a:cubicBezTo>
                  <a:cubicBezTo>
                    <a:pt x="2929" y="6849"/>
                    <a:pt x="3852" y="7222"/>
                    <a:pt x="4774" y="7222"/>
                  </a:cubicBezTo>
                  <a:cubicBezTo>
                    <a:pt x="5696" y="7222"/>
                    <a:pt x="6618" y="6849"/>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27"/>
            <p:cNvSpPr/>
            <p:nvPr/>
          </p:nvSpPr>
          <p:spPr>
            <a:xfrm>
              <a:off x="5877750" y="1181150"/>
              <a:ext cx="238125" cy="179850"/>
            </a:xfrm>
            <a:custGeom>
              <a:rect b="b" l="l" r="r" t="t"/>
              <a:pathLst>
                <a:path extrusionOk="0" h="7194" w="9525">
                  <a:moveTo>
                    <a:pt x="4741" y="0"/>
                  </a:moveTo>
                  <a:cubicBezTo>
                    <a:pt x="3797" y="0"/>
                    <a:pt x="2854" y="380"/>
                    <a:pt x="2174" y="1143"/>
                  </a:cubicBezTo>
                  <a:cubicBezTo>
                    <a:pt x="0" y="3425"/>
                    <a:pt x="1597" y="7193"/>
                    <a:pt x="4732" y="7193"/>
                  </a:cubicBezTo>
                  <a:cubicBezTo>
                    <a:pt x="4765" y="7193"/>
                    <a:pt x="4799" y="7193"/>
                    <a:pt x="4832" y="7192"/>
                  </a:cubicBezTo>
                  <a:cubicBezTo>
                    <a:pt x="8006" y="7138"/>
                    <a:pt x="9525" y="3259"/>
                    <a:pt x="7219" y="1035"/>
                  </a:cubicBezTo>
                  <a:cubicBezTo>
                    <a:pt x="6544" y="346"/>
                    <a:pt x="5642" y="0"/>
                    <a:pt x="474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27"/>
            <p:cNvSpPr/>
            <p:nvPr/>
          </p:nvSpPr>
          <p:spPr>
            <a:xfrm>
              <a:off x="6506450" y="551525"/>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6"/>
                    <a:pt x="4765" y="7206"/>
                    <a:pt x="4787" y="7206"/>
                  </a:cubicBezTo>
                  <a:cubicBezTo>
                    <a:pt x="7943" y="7206"/>
                    <a:pt x="9559" y="3420"/>
                    <a:pt x="7351" y="1130"/>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27"/>
            <p:cNvSpPr/>
            <p:nvPr/>
          </p:nvSpPr>
          <p:spPr>
            <a:xfrm>
              <a:off x="5896150" y="1810525"/>
              <a:ext cx="201425" cy="181225"/>
            </a:xfrm>
            <a:custGeom>
              <a:rect b="b" l="l" r="r" t="t"/>
              <a:pathLst>
                <a:path extrusionOk="0" h="7249" w="8057">
                  <a:moveTo>
                    <a:pt x="4008" y="0"/>
                  </a:moveTo>
                  <a:cubicBezTo>
                    <a:pt x="3158" y="0"/>
                    <a:pt x="2309" y="334"/>
                    <a:pt x="1601" y="1003"/>
                  </a:cubicBezTo>
                  <a:cubicBezTo>
                    <a:pt x="109" y="2414"/>
                    <a:pt x="1" y="4584"/>
                    <a:pt x="1384" y="6048"/>
                  </a:cubicBezTo>
                  <a:cubicBezTo>
                    <a:pt x="2083" y="6847"/>
                    <a:pt x="3051" y="7248"/>
                    <a:pt x="4022" y="7248"/>
                  </a:cubicBezTo>
                  <a:cubicBezTo>
                    <a:pt x="4897" y="7248"/>
                    <a:pt x="5774" y="6922"/>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27"/>
            <p:cNvSpPr/>
            <p:nvPr/>
          </p:nvSpPr>
          <p:spPr>
            <a:xfrm>
              <a:off x="6507125" y="1180950"/>
              <a:ext cx="238125" cy="180725"/>
            </a:xfrm>
            <a:custGeom>
              <a:rect b="b" l="l" r="r" t="t"/>
              <a:pathLst>
                <a:path extrusionOk="0" h="7229" w="9525">
                  <a:moveTo>
                    <a:pt x="4753" y="1"/>
                  </a:moveTo>
                  <a:cubicBezTo>
                    <a:pt x="3889" y="1"/>
                    <a:pt x="3028" y="347"/>
                    <a:pt x="2306" y="1043"/>
                  </a:cubicBezTo>
                  <a:cubicBezTo>
                    <a:pt x="0" y="3240"/>
                    <a:pt x="1492" y="7146"/>
                    <a:pt x="4666" y="7227"/>
                  </a:cubicBezTo>
                  <a:cubicBezTo>
                    <a:pt x="4699" y="7228"/>
                    <a:pt x="4732" y="7228"/>
                    <a:pt x="4765" y="7228"/>
                  </a:cubicBezTo>
                  <a:cubicBezTo>
                    <a:pt x="7874" y="7228"/>
                    <a:pt x="9525" y="3460"/>
                    <a:pt x="7351" y="1178"/>
                  </a:cubicBezTo>
                  <a:cubicBezTo>
                    <a:pt x="6595" y="394"/>
                    <a:pt x="5673" y="1"/>
                    <a:pt x="475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27"/>
            <p:cNvSpPr/>
            <p:nvPr/>
          </p:nvSpPr>
          <p:spPr>
            <a:xfrm>
              <a:off x="6506825" y="1811100"/>
              <a:ext cx="239000" cy="179825"/>
            </a:xfrm>
            <a:custGeom>
              <a:rect b="b" l="l" r="r" t="t"/>
              <a:pathLst>
                <a:path extrusionOk="0" h="7193" w="9560">
                  <a:moveTo>
                    <a:pt x="4786" y="0"/>
                  </a:moveTo>
                  <a:cubicBezTo>
                    <a:pt x="3846" y="0"/>
                    <a:pt x="2903" y="380"/>
                    <a:pt x="2209" y="1143"/>
                  </a:cubicBezTo>
                  <a:cubicBezTo>
                    <a:pt x="1" y="3406"/>
                    <a:pt x="1617" y="7192"/>
                    <a:pt x="4773" y="7192"/>
                  </a:cubicBezTo>
                  <a:cubicBezTo>
                    <a:pt x="4795" y="7192"/>
                    <a:pt x="4818" y="7192"/>
                    <a:pt x="4840" y="7192"/>
                  </a:cubicBezTo>
                  <a:cubicBezTo>
                    <a:pt x="8014"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27"/>
            <p:cNvSpPr/>
            <p:nvPr/>
          </p:nvSpPr>
          <p:spPr>
            <a:xfrm>
              <a:off x="3988175" y="552650"/>
              <a:ext cx="238525" cy="179800"/>
            </a:xfrm>
            <a:custGeom>
              <a:rect b="b" l="l" r="r" t="t"/>
              <a:pathLst>
                <a:path extrusionOk="0" h="7192" w="9541">
                  <a:moveTo>
                    <a:pt x="4787" y="0"/>
                  </a:moveTo>
                  <a:cubicBezTo>
                    <a:pt x="1609" y="0"/>
                    <a:pt x="1" y="3806"/>
                    <a:pt x="2217" y="6076"/>
                  </a:cubicBezTo>
                  <a:cubicBezTo>
                    <a:pt x="2905" y="6819"/>
                    <a:pt x="3836" y="7192"/>
                    <a:pt x="4768" y="7192"/>
                  </a:cubicBezTo>
                  <a:cubicBezTo>
                    <a:pt x="5674" y="7192"/>
                    <a:pt x="6580" y="6839"/>
                    <a:pt x="7262" y="6130"/>
                  </a:cubicBezTo>
                  <a:cubicBezTo>
                    <a:pt x="9541" y="3906"/>
                    <a:pt x="7995"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27"/>
            <p:cNvSpPr/>
            <p:nvPr/>
          </p:nvSpPr>
          <p:spPr>
            <a:xfrm>
              <a:off x="4006975" y="1181075"/>
              <a:ext cx="201425" cy="181050"/>
            </a:xfrm>
            <a:custGeom>
              <a:rect b="b" l="l" r="r" t="t"/>
              <a:pathLst>
                <a:path extrusionOk="0" h="7242" w="8057">
                  <a:moveTo>
                    <a:pt x="4006" y="1"/>
                  </a:moveTo>
                  <a:cubicBezTo>
                    <a:pt x="3156" y="1"/>
                    <a:pt x="2308" y="327"/>
                    <a:pt x="1601" y="983"/>
                  </a:cubicBezTo>
                  <a:cubicBezTo>
                    <a:pt x="109" y="2394"/>
                    <a:pt x="0" y="4564"/>
                    <a:pt x="1384" y="6056"/>
                  </a:cubicBezTo>
                  <a:cubicBezTo>
                    <a:pt x="2082" y="6840"/>
                    <a:pt x="3051" y="7242"/>
                    <a:pt x="4021" y="7242"/>
                  </a:cubicBezTo>
                  <a:cubicBezTo>
                    <a:pt x="4897" y="7242"/>
                    <a:pt x="5774" y="6914"/>
                    <a:pt x="6456" y="6245"/>
                  </a:cubicBezTo>
                  <a:cubicBezTo>
                    <a:pt x="7948" y="4944"/>
                    <a:pt x="8056" y="2638"/>
                    <a:pt x="6646" y="1200"/>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27"/>
            <p:cNvSpPr/>
            <p:nvPr/>
          </p:nvSpPr>
          <p:spPr>
            <a:xfrm>
              <a:off x="4617950" y="551525"/>
              <a:ext cx="238325" cy="180175"/>
            </a:xfrm>
            <a:custGeom>
              <a:rect b="b" l="l" r="r" t="t"/>
              <a:pathLst>
                <a:path extrusionOk="0" h="7207" w="9533">
                  <a:moveTo>
                    <a:pt x="4747" y="1"/>
                  </a:moveTo>
                  <a:cubicBezTo>
                    <a:pt x="3849" y="1"/>
                    <a:pt x="2954" y="347"/>
                    <a:pt x="2279" y="1049"/>
                  </a:cubicBezTo>
                  <a:cubicBezTo>
                    <a:pt x="0" y="3273"/>
                    <a:pt x="1519" y="7152"/>
                    <a:pt x="4693" y="7206"/>
                  </a:cubicBezTo>
                  <a:cubicBezTo>
                    <a:pt x="4715" y="7206"/>
                    <a:pt x="4737" y="7206"/>
                    <a:pt x="4759" y="7206"/>
                  </a:cubicBezTo>
                  <a:cubicBezTo>
                    <a:pt x="7916" y="7206"/>
                    <a:pt x="9532" y="3393"/>
                    <a:pt x="7324" y="1130"/>
                  </a:cubicBezTo>
                  <a:cubicBezTo>
                    <a:pt x="6630" y="381"/>
                    <a:pt x="5687" y="1"/>
                    <a:pt x="474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27"/>
            <p:cNvSpPr/>
            <p:nvPr/>
          </p:nvSpPr>
          <p:spPr>
            <a:xfrm>
              <a:off x="2098125" y="3073125"/>
              <a:ext cx="238525" cy="179725"/>
            </a:xfrm>
            <a:custGeom>
              <a:rect b="b" l="l" r="r" t="t"/>
              <a:pathLst>
                <a:path extrusionOk="0" h="7189" w="9541">
                  <a:moveTo>
                    <a:pt x="4759" y="0"/>
                  </a:moveTo>
                  <a:cubicBezTo>
                    <a:pt x="3849" y="0"/>
                    <a:pt x="2937" y="360"/>
                    <a:pt x="2252" y="1085"/>
                  </a:cubicBezTo>
                  <a:cubicBezTo>
                    <a:pt x="1" y="3337"/>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27"/>
            <p:cNvSpPr/>
            <p:nvPr/>
          </p:nvSpPr>
          <p:spPr>
            <a:xfrm>
              <a:off x="2728075" y="2443400"/>
              <a:ext cx="238150" cy="180200"/>
            </a:xfrm>
            <a:custGeom>
              <a:rect b="b" l="l" r="r" t="t"/>
              <a:pathLst>
                <a:path extrusionOk="0" h="7208" w="9526">
                  <a:moveTo>
                    <a:pt x="4761" y="0"/>
                  </a:moveTo>
                  <a:cubicBezTo>
                    <a:pt x="3895" y="0"/>
                    <a:pt x="3028" y="340"/>
                    <a:pt x="2306" y="1022"/>
                  </a:cubicBezTo>
                  <a:cubicBezTo>
                    <a:pt x="1" y="3219"/>
                    <a:pt x="1493" y="7125"/>
                    <a:pt x="4693" y="7206"/>
                  </a:cubicBezTo>
                  <a:cubicBezTo>
                    <a:pt x="4727" y="7207"/>
                    <a:pt x="4760" y="7208"/>
                    <a:pt x="4793" y="7208"/>
                  </a:cubicBezTo>
                  <a:cubicBezTo>
                    <a:pt x="7902" y="7208"/>
                    <a:pt x="9525" y="3439"/>
                    <a:pt x="7351" y="1158"/>
                  </a:cubicBezTo>
                  <a:cubicBezTo>
                    <a:pt x="6609" y="387"/>
                    <a:pt x="5686"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27"/>
            <p:cNvSpPr/>
            <p:nvPr/>
          </p:nvSpPr>
          <p:spPr>
            <a:xfrm>
              <a:off x="839100" y="4963650"/>
              <a:ext cx="238525" cy="179975"/>
            </a:xfrm>
            <a:custGeom>
              <a:rect b="b" l="l" r="r" t="t"/>
              <a:pathLst>
                <a:path extrusionOk="0" h="7199" w="9541">
                  <a:moveTo>
                    <a:pt x="4760" y="0"/>
                  </a:moveTo>
                  <a:cubicBezTo>
                    <a:pt x="1582" y="0"/>
                    <a:pt x="1" y="3833"/>
                    <a:pt x="2244" y="6076"/>
                  </a:cubicBezTo>
                  <a:cubicBezTo>
                    <a:pt x="2925" y="6826"/>
                    <a:pt x="3853" y="7198"/>
                    <a:pt x="4779" y="7198"/>
                  </a:cubicBezTo>
                  <a:cubicBezTo>
                    <a:pt x="5697" y="7198"/>
                    <a:pt x="6614" y="6832"/>
                    <a:pt x="7289" y="6103"/>
                  </a:cubicBezTo>
                  <a:cubicBezTo>
                    <a:pt x="9540" y="3852"/>
                    <a:pt x="7967" y="0"/>
                    <a:pt x="4794"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27"/>
            <p:cNvSpPr/>
            <p:nvPr/>
          </p:nvSpPr>
          <p:spPr>
            <a:xfrm>
              <a:off x="1469250" y="4333675"/>
              <a:ext cx="238325" cy="180100"/>
            </a:xfrm>
            <a:custGeom>
              <a:rect b="b" l="l" r="r" t="t"/>
              <a:pathLst>
                <a:path extrusionOk="0" h="7204" w="9533">
                  <a:moveTo>
                    <a:pt x="4746" y="1"/>
                  </a:moveTo>
                  <a:cubicBezTo>
                    <a:pt x="1616" y="1"/>
                    <a:pt x="0" y="3788"/>
                    <a:pt x="2182" y="6050"/>
                  </a:cubicBezTo>
                  <a:cubicBezTo>
                    <a:pt x="2865" y="6817"/>
                    <a:pt x="3813" y="7204"/>
                    <a:pt x="4765" y="7204"/>
                  </a:cubicBezTo>
                  <a:cubicBezTo>
                    <a:pt x="5665" y="7204"/>
                    <a:pt x="6568" y="6857"/>
                    <a:pt x="7254" y="6159"/>
                  </a:cubicBezTo>
                  <a:cubicBezTo>
                    <a:pt x="9532" y="3934"/>
                    <a:pt x="8013" y="56"/>
                    <a:pt x="4813" y="1"/>
                  </a:cubicBezTo>
                  <a:cubicBezTo>
                    <a:pt x="4791"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27"/>
            <p:cNvSpPr/>
            <p:nvPr/>
          </p:nvSpPr>
          <p:spPr>
            <a:xfrm>
              <a:off x="2098325" y="3702975"/>
              <a:ext cx="239200" cy="179825"/>
            </a:xfrm>
            <a:custGeom>
              <a:rect b="b" l="l" r="r" t="t"/>
              <a:pathLst>
                <a:path extrusionOk="0" h="7193" w="9568">
                  <a:moveTo>
                    <a:pt x="4771" y="1"/>
                  </a:moveTo>
                  <a:cubicBezTo>
                    <a:pt x="3843" y="1"/>
                    <a:pt x="2918" y="374"/>
                    <a:pt x="2244" y="1116"/>
                  </a:cubicBezTo>
                  <a:cubicBezTo>
                    <a:pt x="1" y="3387"/>
                    <a:pt x="1609" y="7192"/>
                    <a:pt x="4787" y="7192"/>
                  </a:cubicBezTo>
                  <a:cubicBezTo>
                    <a:pt x="4798" y="7192"/>
                    <a:pt x="4810" y="7192"/>
                    <a:pt x="4821" y="7192"/>
                  </a:cubicBezTo>
                  <a:cubicBezTo>
                    <a:pt x="7994" y="7165"/>
                    <a:pt x="9568" y="3286"/>
                    <a:pt x="7262" y="1062"/>
                  </a:cubicBezTo>
                  <a:cubicBezTo>
                    <a:pt x="6580" y="353"/>
                    <a:pt x="567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27"/>
            <p:cNvSpPr/>
            <p:nvPr/>
          </p:nvSpPr>
          <p:spPr>
            <a:xfrm>
              <a:off x="2747075" y="3072975"/>
              <a:ext cx="201425" cy="182050"/>
            </a:xfrm>
            <a:custGeom>
              <a:rect b="b" l="l" r="r" t="t"/>
              <a:pathLst>
                <a:path extrusionOk="0" h="7282" w="8057">
                  <a:moveTo>
                    <a:pt x="4005" y="0"/>
                  </a:moveTo>
                  <a:cubicBezTo>
                    <a:pt x="3156" y="0"/>
                    <a:pt x="2308" y="327"/>
                    <a:pt x="1601" y="983"/>
                  </a:cubicBezTo>
                  <a:cubicBezTo>
                    <a:pt x="82" y="2393"/>
                    <a:pt x="0" y="4536"/>
                    <a:pt x="1384" y="6028"/>
                  </a:cubicBezTo>
                  <a:cubicBezTo>
                    <a:pt x="2097" y="6858"/>
                    <a:pt x="3093" y="7282"/>
                    <a:pt x="4092" y="7282"/>
                  </a:cubicBezTo>
                  <a:cubicBezTo>
                    <a:pt x="4954" y="7282"/>
                    <a:pt x="5819" y="6967"/>
                    <a:pt x="6510" y="6326"/>
                  </a:cubicBezTo>
                  <a:cubicBezTo>
                    <a:pt x="8002" y="4970"/>
                    <a:pt x="8056" y="2637"/>
                    <a:pt x="6646" y="1200"/>
                  </a:cubicBezTo>
                  <a:cubicBezTo>
                    <a:pt x="5890" y="401"/>
                    <a:pt x="4947" y="0"/>
                    <a:pt x="400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27"/>
            <p:cNvSpPr/>
            <p:nvPr/>
          </p:nvSpPr>
          <p:spPr>
            <a:xfrm>
              <a:off x="3358025" y="2443400"/>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7"/>
                    <a:pt x="4738" y="7207"/>
                    <a:pt x="4761" y="7207"/>
                  </a:cubicBezTo>
                  <a:cubicBezTo>
                    <a:pt x="7917" y="7207"/>
                    <a:pt x="9533" y="3420"/>
                    <a:pt x="7324" y="1131"/>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27"/>
            <p:cNvSpPr/>
            <p:nvPr/>
          </p:nvSpPr>
          <p:spPr>
            <a:xfrm>
              <a:off x="1468850" y="4962975"/>
              <a:ext cx="238725" cy="180400"/>
            </a:xfrm>
            <a:custGeom>
              <a:rect b="b" l="l" r="r" t="t"/>
              <a:pathLst>
                <a:path extrusionOk="0" h="7216" w="9549">
                  <a:moveTo>
                    <a:pt x="4748" y="0"/>
                  </a:moveTo>
                  <a:cubicBezTo>
                    <a:pt x="1574" y="27"/>
                    <a:pt x="1" y="3879"/>
                    <a:pt x="2252" y="6130"/>
                  </a:cubicBezTo>
                  <a:cubicBezTo>
                    <a:pt x="2937" y="6856"/>
                    <a:pt x="3849" y="7215"/>
                    <a:pt x="4763" y="7215"/>
                  </a:cubicBezTo>
                  <a:cubicBezTo>
                    <a:pt x="5693" y="7215"/>
                    <a:pt x="6626" y="6842"/>
                    <a:pt x="7324" y="6103"/>
                  </a:cubicBezTo>
                  <a:cubicBezTo>
                    <a:pt x="9548" y="3852"/>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27"/>
            <p:cNvSpPr/>
            <p:nvPr/>
          </p:nvSpPr>
          <p:spPr>
            <a:xfrm>
              <a:off x="2116450" y="4332375"/>
              <a:ext cx="202775" cy="181000"/>
            </a:xfrm>
            <a:custGeom>
              <a:rect b="b" l="l" r="r" t="t"/>
              <a:pathLst>
                <a:path extrusionOk="0" h="7240" w="8111">
                  <a:moveTo>
                    <a:pt x="4023" y="1"/>
                  </a:moveTo>
                  <a:cubicBezTo>
                    <a:pt x="3204" y="1"/>
                    <a:pt x="2389" y="303"/>
                    <a:pt x="1709" y="921"/>
                  </a:cubicBezTo>
                  <a:cubicBezTo>
                    <a:pt x="163" y="2305"/>
                    <a:pt x="0" y="4448"/>
                    <a:pt x="1356" y="5966"/>
                  </a:cubicBezTo>
                  <a:cubicBezTo>
                    <a:pt x="2109" y="6808"/>
                    <a:pt x="3087" y="7240"/>
                    <a:pt x="4067" y="7240"/>
                  </a:cubicBezTo>
                  <a:cubicBezTo>
                    <a:pt x="4887" y="7240"/>
                    <a:pt x="5709" y="6937"/>
                    <a:pt x="6401" y="6319"/>
                  </a:cubicBezTo>
                  <a:cubicBezTo>
                    <a:pt x="7920" y="4990"/>
                    <a:pt x="8110" y="2793"/>
                    <a:pt x="6754" y="1274"/>
                  </a:cubicBezTo>
                  <a:cubicBezTo>
                    <a:pt x="5986"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27"/>
            <p:cNvSpPr/>
            <p:nvPr/>
          </p:nvSpPr>
          <p:spPr>
            <a:xfrm>
              <a:off x="2747075" y="3702650"/>
              <a:ext cx="201425" cy="180725"/>
            </a:xfrm>
            <a:custGeom>
              <a:rect b="b" l="l" r="r" t="t"/>
              <a:pathLst>
                <a:path extrusionOk="0" h="7229" w="8057">
                  <a:moveTo>
                    <a:pt x="3994" y="0"/>
                  </a:moveTo>
                  <a:cubicBezTo>
                    <a:pt x="3149" y="0"/>
                    <a:pt x="2305" y="328"/>
                    <a:pt x="1601" y="994"/>
                  </a:cubicBezTo>
                  <a:cubicBezTo>
                    <a:pt x="82" y="2431"/>
                    <a:pt x="0" y="4547"/>
                    <a:pt x="1384" y="6039"/>
                  </a:cubicBezTo>
                  <a:cubicBezTo>
                    <a:pt x="2129" y="6827"/>
                    <a:pt x="3086" y="7229"/>
                    <a:pt x="4043" y="7229"/>
                  </a:cubicBezTo>
                  <a:cubicBezTo>
                    <a:pt x="4897" y="7229"/>
                    <a:pt x="5752" y="6908"/>
                    <a:pt x="6456" y="6256"/>
                  </a:cubicBezTo>
                  <a:cubicBezTo>
                    <a:pt x="7948" y="4954"/>
                    <a:pt x="8056" y="2621"/>
                    <a:pt x="6646" y="1211"/>
                  </a:cubicBezTo>
                  <a:cubicBezTo>
                    <a:pt x="5887" y="409"/>
                    <a:pt x="4939" y="0"/>
                    <a:pt x="39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27"/>
            <p:cNvSpPr/>
            <p:nvPr/>
          </p:nvSpPr>
          <p:spPr>
            <a:xfrm>
              <a:off x="3357750" y="3073100"/>
              <a:ext cx="239000" cy="179750"/>
            </a:xfrm>
            <a:custGeom>
              <a:rect b="b" l="l" r="r" t="t"/>
              <a:pathLst>
                <a:path extrusionOk="0" h="7190" w="9560">
                  <a:moveTo>
                    <a:pt x="4772" y="1"/>
                  </a:moveTo>
                  <a:cubicBezTo>
                    <a:pt x="3836" y="1"/>
                    <a:pt x="2900" y="381"/>
                    <a:pt x="2209" y="1141"/>
                  </a:cubicBezTo>
                  <a:cubicBezTo>
                    <a:pt x="0" y="3403"/>
                    <a:pt x="1616" y="7190"/>
                    <a:pt x="4773" y="7190"/>
                  </a:cubicBezTo>
                  <a:cubicBezTo>
                    <a:pt x="4795" y="7190"/>
                    <a:pt x="4818" y="7190"/>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27"/>
            <p:cNvSpPr/>
            <p:nvPr/>
          </p:nvSpPr>
          <p:spPr>
            <a:xfrm>
              <a:off x="2098125" y="4963650"/>
              <a:ext cx="238725" cy="180050"/>
            </a:xfrm>
            <a:custGeom>
              <a:rect b="b" l="l" r="r" t="t"/>
              <a:pathLst>
                <a:path extrusionOk="0" h="7202" w="9549">
                  <a:moveTo>
                    <a:pt x="4775" y="0"/>
                  </a:moveTo>
                  <a:cubicBezTo>
                    <a:pt x="1601" y="0"/>
                    <a:pt x="1" y="3852"/>
                    <a:pt x="2252" y="6103"/>
                  </a:cubicBezTo>
                  <a:cubicBezTo>
                    <a:pt x="2930" y="6836"/>
                    <a:pt x="3852" y="7202"/>
                    <a:pt x="4775" y="7202"/>
                  </a:cubicBezTo>
                  <a:cubicBezTo>
                    <a:pt x="5697" y="7202"/>
                    <a:pt x="6619" y="6836"/>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27"/>
            <p:cNvSpPr/>
            <p:nvPr/>
          </p:nvSpPr>
          <p:spPr>
            <a:xfrm>
              <a:off x="2728475" y="4332575"/>
              <a:ext cx="238325" cy="180175"/>
            </a:xfrm>
            <a:custGeom>
              <a:rect b="b" l="l" r="r" t="t"/>
              <a:pathLst>
                <a:path extrusionOk="0" h="7207" w="9533">
                  <a:moveTo>
                    <a:pt x="4749" y="1"/>
                  </a:moveTo>
                  <a:cubicBezTo>
                    <a:pt x="3805" y="1"/>
                    <a:pt x="2862" y="381"/>
                    <a:pt x="2182" y="1130"/>
                  </a:cubicBezTo>
                  <a:cubicBezTo>
                    <a:pt x="0" y="3420"/>
                    <a:pt x="1616" y="7207"/>
                    <a:pt x="4773" y="7207"/>
                  </a:cubicBezTo>
                  <a:cubicBezTo>
                    <a:pt x="4795" y="7207"/>
                    <a:pt x="4818" y="7207"/>
                    <a:pt x="4840" y="7206"/>
                  </a:cubicBezTo>
                  <a:cubicBezTo>
                    <a:pt x="8014" y="7125"/>
                    <a:pt x="9532" y="3246"/>
                    <a:pt x="7227" y="1049"/>
                  </a:cubicBezTo>
                  <a:cubicBezTo>
                    <a:pt x="6551"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27"/>
            <p:cNvSpPr/>
            <p:nvPr/>
          </p:nvSpPr>
          <p:spPr>
            <a:xfrm>
              <a:off x="3358025" y="3702975"/>
              <a:ext cx="238325" cy="179825"/>
            </a:xfrm>
            <a:custGeom>
              <a:rect b="b" l="l" r="r" t="t"/>
              <a:pathLst>
                <a:path extrusionOk="0" h="7193" w="9533">
                  <a:moveTo>
                    <a:pt x="4768" y="0"/>
                  </a:moveTo>
                  <a:cubicBezTo>
                    <a:pt x="3870" y="0"/>
                    <a:pt x="2968" y="346"/>
                    <a:pt x="2279" y="1035"/>
                  </a:cubicBezTo>
                  <a:cubicBezTo>
                    <a:pt x="1" y="3259"/>
                    <a:pt x="1520" y="7138"/>
                    <a:pt x="4693" y="7192"/>
                  </a:cubicBezTo>
                  <a:cubicBezTo>
                    <a:pt x="4716" y="7193"/>
                    <a:pt x="4738" y="7193"/>
                    <a:pt x="4761" y="7193"/>
                  </a:cubicBezTo>
                  <a:cubicBezTo>
                    <a:pt x="7917" y="7193"/>
                    <a:pt x="9533" y="3406"/>
                    <a:pt x="7324" y="1144"/>
                  </a:cubicBezTo>
                  <a:cubicBezTo>
                    <a:pt x="6644" y="380"/>
                    <a:pt x="5709" y="0"/>
                    <a:pt x="476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27"/>
            <p:cNvSpPr/>
            <p:nvPr/>
          </p:nvSpPr>
          <p:spPr>
            <a:xfrm>
              <a:off x="2747075" y="4962125"/>
              <a:ext cx="201425" cy="181050"/>
            </a:xfrm>
            <a:custGeom>
              <a:rect b="b" l="l" r="r" t="t"/>
              <a:pathLst>
                <a:path extrusionOk="0" h="7242" w="8057">
                  <a:moveTo>
                    <a:pt x="4005" y="1"/>
                  </a:moveTo>
                  <a:cubicBezTo>
                    <a:pt x="3156" y="1"/>
                    <a:pt x="2308" y="328"/>
                    <a:pt x="1601" y="984"/>
                  </a:cubicBezTo>
                  <a:cubicBezTo>
                    <a:pt x="109" y="2394"/>
                    <a:pt x="0" y="4564"/>
                    <a:pt x="1384" y="6056"/>
                  </a:cubicBezTo>
                  <a:cubicBezTo>
                    <a:pt x="2082" y="6840"/>
                    <a:pt x="3051" y="7242"/>
                    <a:pt x="4021" y="7242"/>
                  </a:cubicBezTo>
                  <a:cubicBezTo>
                    <a:pt x="4897" y="7242"/>
                    <a:pt x="5774" y="6915"/>
                    <a:pt x="6456" y="6246"/>
                  </a:cubicBezTo>
                  <a:cubicBezTo>
                    <a:pt x="7948" y="4944"/>
                    <a:pt x="8056" y="2638"/>
                    <a:pt x="6646" y="1201"/>
                  </a:cubicBezTo>
                  <a:cubicBezTo>
                    <a:pt x="5890" y="402"/>
                    <a:pt x="4947" y="1"/>
                    <a:pt x="400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27"/>
            <p:cNvSpPr/>
            <p:nvPr/>
          </p:nvSpPr>
          <p:spPr>
            <a:xfrm>
              <a:off x="3358025" y="4332300"/>
              <a:ext cx="238150" cy="180475"/>
            </a:xfrm>
            <a:custGeom>
              <a:rect b="b" l="l" r="r" t="t"/>
              <a:pathLst>
                <a:path extrusionOk="0" h="7219" w="9526">
                  <a:moveTo>
                    <a:pt x="4750" y="1"/>
                  </a:moveTo>
                  <a:cubicBezTo>
                    <a:pt x="3888" y="1"/>
                    <a:pt x="3025" y="341"/>
                    <a:pt x="2306" y="1033"/>
                  </a:cubicBezTo>
                  <a:cubicBezTo>
                    <a:pt x="1" y="3230"/>
                    <a:pt x="1493" y="7136"/>
                    <a:pt x="4666" y="7217"/>
                  </a:cubicBezTo>
                  <a:cubicBezTo>
                    <a:pt x="4700" y="7218"/>
                    <a:pt x="4733" y="7218"/>
                    <a:pt x="4767" y="7218"/>
                  </a:cubicBezTo>
                  <a:cubicBezTo>
                    <a:pt x="7902" y="7218"/>
                    <a:pt x="9525" y="3450"/>
                    <a:pt x="7352" y="1169"/>
                  </a:cubicBezTo>
                  <a:cubicBezTo>
                    <a:pt x="6606" y="395"/>
                    <a:pt x="5678" y="1"/>
                    <a:pt x="475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27"/>
            <p:cNvSpPr/>
            <p:nvPr/>
          </p:nvSpPr>
          <p:spPr>
            <a:xfrm>
              <a:off x="3357750" y="4962275"/>
              <a:ext cx="239000" cy="179750"/>
            </a:xfrm>
            <a:custGeom>
              <a:rect b="b" l="l" r="r" t="t"/>
              <a:pathLst>
                <a:path extrusionOk="0" h="7190" w="9560">
                  <a:moveTo>
                    <a:pt x="4772" y="1"/>
                  </a:moveTo>
                  <a:cubicBezTo>
                    <a:pt x="3836" y="1"/>
                    <a:pt x="2900" y="381"/>
                    <a:pt x="2209" y="1140"/>
                  </a:cubicBezTo>
                  <a:cubicBezTo>
                    <a:pt x="0" y="3403"/>
                    <a:pt x="1616" y="7190"/>
                    <a:pt x="4773" y="7190"/>
                  </a:cubicBezTo>
                  <a:cubicBezTo>
                    <a:pt x="4795" y="7190"/>
                    <a:pt x="4818" y="7189"/>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27"/>
            <p:cNvSpPr/>
            <p:nvPr/>
          </p:nvSpPr>
          <p:spPr>
            <a:xfrm>
              <a:off x="229975" y="2443400"/>
              <a:ext cx="198700" cy="179600"/>
            </a:xfrm>
            <a:custGeom>
              <a:rect b="b" l="l" r="r" t="t"/>
              <a:pathLst>
                <a:path extrusionOk="0" h="7184" w="7948">
                  <a:moveTo>
                    <a:pt x="3927" y="0"/>
                  </a:moveTo>
                  <a:cubicBezTo>
                    <a:pt x="3061" y="0"/>
                    <a:pt x="2201" y="340"/>
                    <a:pt x="1492" y="1022"/>
                  </a:cubicBezTo>
                  <a:cubicBezTo>
                    <a:pt x="55" y="2378"/>
                    <a:pt x="1" y="4657"/>
                    <a:pt x="1357" y="6067"/>
                  </a:cubicBezTo>
                  <a:cubicBezTo>
                    <a:pt x="2058" y="6810"/>
                    <a:pt x="3005" y="7184"/>
                    <a:pt x="3956" y="7184"/>
                  </a:cubicBezTo>
                  <a:cubicBezTo>
                    <a:pt x="4844" y="7184"/>
                    <a:pt x="5735" y="6858"/>
                    <a:pt x="6429" y="6203"/>
                  </a:cubicBezTo>
                  <a:lnTo>
                    <a:pt x="6402" y="6203"/>
                  </a:lnTo>
                  <a:cubicBezTo>
                    <a:pt x="7894" y="4874"/>
                    <a:pt x="7948" y="2541"/>
                    <a:pt x="6537" y="1158"/>
                  </a:cubicBezTo>
                  <a:cubicBezTo>
                    <a:pt x="5781" y="387"/>
                    <a:pt x="4851" y="0"/>
                    <a:pt x="392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27"/>
            <p:cNvSpPr/>
            <p:nvPr/>
          </p:nvSpPr>
          <p:spPr>
            <a:xfrm>
              <a:off x="209625" y="3073800"/>
              <a:ext cx="238725" cy="180050"/>
            </a:xfrm>
            <a:custGeom>
              <a:rect b="b" l="l" r="r" t="t"/>
              <a:pathLst>
                <a:path extrusionOk="0" h="7202" w="9549">
                  <a:moveTo>
                    <a:pt x="4775" y="0"/>
                  </a:moveTo>
                  <a:cubicBezTo>
                    <a:pt x="1574" y="0"/>
                    <a:pt x="1" y="3852"/>
                    <a:pt x="2252" y="6103"/>
                  </a:cubicBezTo>
                  <a:cubicBezTo>
                    <a:pt x="2930" y="6836"/>
                    <a:pt x="3852" y="7202"/>
                    <a:pt x="4775" y="7202"/>
                  </a:cubicBezTo>
                  <a:cubicBezTo>
                    <a:pt x="5697" y="7202"/>
                    <a:pt x="6619" y="6836"/>
                    <a:pt x="7297" y="6103"/>
                  </a:cubicBezTo>
                  <a:cubicBezTo>
                    <a:pt x="9548" y="3852"/>
                    <a:pt x="7948"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27"/>
            <p:cNvSpPr/>
            <p:nvPr/>
          </p:nvSpPr>
          <p:spPr>
            <a:xfrm>
              <a:off x="857225" y="2443200"/>
              <a:ext cx="202100" cy="180775"/>
            </a:xfrm>
            <a:custGeom>
              <a:rect b="b" l="l" r="r" t="t"/>
              <a:pathLst>
                <a:path extrusionOk="0" h="7231" w="8084">
                  <a:moveTo>
                    <a:pt x="4034" y="1"/>
                  </a:moveTo>
                  <a:cubicBezTo>
                    <a:pt x="3217" y="1"/>
                    <a:pt x="2401" y="304"/>
                    <a:pt x="1709" y="922"/>
                  </a:cubicBezTo>
                  <a:cubicBezTo>
                    <a:pt x="190" y="2278"/>
                    <a:pt x="0" y="4448"/>
                    <a:pt x="1356" y="5967"/>
                  </a:cubicBezTo>
                  <a:cubicBezTo>
                    <a:pt x="2083" y="6797"/>
                    <a:pt x="3070" y="7231"/>
                    <a:pt x="4063" y="7231"/>
                  </a:cubicBezTo>
                  <a:cubicBezTo>
                    <a:pt x="4886" y="7231"/>
                    <a:pt x="5713" y="6934"/>
                    <a:pt x="6401" y="6319"/>
                  </a:cubicBezTo>
                  <a:cubicBezTo>
                    <a:pt x="7893" y="4990"/>
                    <a:pt x="8083" y="2766"/>
                    <a:pt x="6754" y="1274"/>
                  </a:cubicBezTo>
                  <a:cubicBezTo>
                    <a:pt x="5986" y="433"/>
                    <a:pt x="5010" y="1"/>
                    <a:pt x="403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27"/>
            <p:cNvSpPr/>
            <p:nvPr/>
          </p:nvSpPr>
          <p:spPr>
            <a:xfrm>
              <a:off x="209625" y="3703725"/>
              <a:ext cx="238325" cy="180100"/>
            </a:xfrm>
            <a:custGeom>
              <a:rect b="b" l="l" r="r" t="t"/>
              <a:pathLst>
                <a:path extrusionOk="0" h="7204" w="9533">
                  <a:moveTo>
                    <a:pt x="4760" y="1"/>
                  </a:moveTo>
                  <a:cubicBezTo>
                    <a:pt x="4738" y="1"/>
                    <a:pt x="4716" y="1"/>
                    <a:pt x="4693" y="1"/>
                  </a:cubicBezTo>
                  <a:cubicBezTo>
                    <a:pt x="1520" y="56"/>
                    <a:pt x="1" y="3934"/>
                    <a:pt x="2279" y="6159"/>
                  </a:cubicBezTo>
                  <a:cubicBezTo>
                    <a:pt x="2952" y="6857"/>
                    <a:pt x="3848" y="7204"/>
                    <a:pt x="4745" y="7204"/>
                  </a:cubicBezTo>
                  <a:cubicBezTo>
                    <a:pt x="5693" y="7204"/>
                    <a:pt x="6641" y="6817"/>
                    <a:pt x="7324" y="6050"/>
                  </a:cubicBezTo>
                  <a:cubicBezTo>
                    <a:pt x="9533" y="3788"/>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27"/>
            <p:cNvSpPr/>
            <p:nvPr/>
          </p:nvSpPr>
          <p:spPr>
            <a:xfrm>
              <a:off x="838900" y="3073100"/>
              <a:ext cx="238150" cy="179775"/>
            </a:xfrm>
            <a:custGeom>
              <a:rect b="b" l="l" r="r" t="t"/>
              <a:pathLst>
                <a:path extrusionOk="0" h="7191" w="9526">
                  <a:moveTo>
                    <a:pt x="4788" y="1"/>
                  </a:moveTo>
                  <a:cubicBezTo>
                    <a:pt x="3886" y="1"/>
                    <a:pt x="2985" y="354"/>
                    <a:pt x="2306" y="1059"/>
                  </a:cubicBezTo>
                  <a:cubicBezTo>
                    <a:pt x="1" y="3256"/>
                    <a:pt x="1520" y="7135"/>
                    <a:pt x="4693" y="7189"/>
                  </a:cubicBezTo>
                  <a:cubicBezTo>
                    <a:pt x="4727" y="7190"/>
                    <a:pt x="4760" y="7190"/>
                    <a:pt x="4793" y="7190"/>
                  </a:cubicBezTo>
                  <a:cubicBezTo>
                    <a:pt x="7928" y="7190"/>
                    <a:pt x="9525" y="3395"/>
                    <a:pt x="7351" y="1141"/>
                  </a:cubicBezTo>
                  <a:cubicBezTo>
                    <a:pt x="6661" y="381"/>
                    <a:pt x="5724" y="1"/>
                    <a:pt x="478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27"/>
            <p:cNvSpPr/>
            <p:nvPr/>
          </p:nvSpPr>
          <p:spPr>
            <a:xfrm>
              <a:off x="1468175" y="2443250"/>
              <a:ext cx="239200" cy="180325"/>
            </a:xfrm>
            <a:custGeom>
              <a:rect b="b" l="l" r="r" t="t"/>
              <a:pathLst>
                <a:path extrusionOk="0" h="7213" w="9568">
                  <a:moveTo>
                    <a:pt x="4787" y="1"/>
                  </a:moveTo>
                  <a:cubicBezTo>
                    <a:pt x="3881" y="1"/>
                    <a:pt x="2975" y="360"/>
                    <a:pt x="2306" y="1082"/>
                  </a:cubicBezTo>
                  <a:cubicBezTo>
                    <a:pt x="1" y="3306"/>
                    <a:pt x="1574" y="7185"/>
                    <a:pt x="4747" y="7212"/>
                  </a:cubicBezTo>
                  <a:cubicBezTo>
                    <a:pt x="4759" y="7212"/>
                    <a:pt x="4770" y="7212"/>
                    <a:pt x="4781" y="7212"/>
                  </a:cubicBezTo>
                  <a:cubicBezTo>
                    <a:pt x="7959" y="7212"/>
                    <a:pt x="9567" y="3407"/>
                    <a:pt x="7324" y="1137"/>
                  </a:cubicBezTo>
                  <a:cubicBezTo>
                    <a:pt x="6650" y="380"/>
                    <a:pt x="5719"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27"/>
            <p:cNvSpPr/>
            <p:nvPr/>
          </p:nvSpPr>
          <p:spPr>
            <a:xfrm>
              <a:off x="209825" y="4333700"/>
              <a:ext cx="238525" cy="179800"/>
            </a:xfrm>
            <a:custGeom>
              <a:rect b="b" l="l" r="r" t="t"/>
              <a:pathLst>
                <a:path extrusionOk="0" h="7192" w="9541">
                  <a:moveTo>
                    <a:pt x="4760" y="0"/>
                  </a:moveTo>
                  <a:cubicBezTo>
                    <a:pt x="1609" y="0"/>
                    <a:pt x="1" y="3806"/>
                    <a:pt x="2217" y="6076"/>
                  </a:cubicBezTo>
                  <a:cubicBezTo>
                    <a:pt x="2905" y="6819"/>
                    <a:pt x="3836" y="7192"/>
                    <a:pt x="4768" y="7192"/>
                  </a:cubicBezTo>
                  <a:cubicBezTo>
                    <a:pt x="5674" y="7192"/>
                    <a:pt x="6580" y="6839"/>
                    <a:pt x="7262" y="6130"/>
                  </a:cubicBezTo>
                  <a:cubicBezTo>
                    <a:pt x="9540" y="3906"/>
                    <a:pt x="7994" y="28"/>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27"/>
            <p:cNvSpPr/>
            <p:nvPr/>
          </p:nvSpPr>
          <p:spPr>
            <a:xfrm>
              <a:off x="839100" y="3703750"/>
              <a:ext cx="238525" cy="180325"/>
            </a:xfrm>
            <a:custGeom>
              <a:rect b="b" l="l" r="r" t="t"/>
              <a:pathLst>
                <a:path extrusionOk="0" h="7213" w="9541">
                  <a:moveTo>
                    <a:pt x="4787" y="0"/>
                  </a:moveTo>
                  <a:cubicBezTo>
                    <a:pt x="1609" y="0"/>
                    <a:pt x="1" y="3806"/>
                    <a:pt x="2217" y="6076"/>
                  </a:cubicBezTo>
                  <a:cubicBezTo>
                    <a:pt x="2904" y="6832"/>
                    <a:pt x="3843" y="7212"/>
                    <a:pt x="4778" y="7212"/>
                  </a:cubicBezTo>
                  <a:cubicBezTo>
                    <a:pt x="5687" y="7212"/>
                    <a:pt x="6593" y="6853"/>
                    <a:pt x="7262" y="6130"/>
                  </a:cubicBezTo>
                  <a:cubicBezTo>
                    <a:pt x="9540" y="3906"/>
                    <a:pt x="7994"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27"/>
            <p:cNvSpPr/>
            <p:nvPr/>
          </p:nvSpPr>
          <p:spPr>
            <a:xfrm>
              <a:off x="1487175" y="3072975"/>
              <a:ext cx="200725" cy="180925"/>
            </a:xfrm>
            <a:custGeom>
              <a:rect b="b" l="l" r="r" t="t"/>
              <a:pathLst>
                <a:path extrusionOk="0" h="7237" w="8029">
                  <a:moveTo>
                    <a:pt x="4026" y="0"/>
                  </a:moveTo>
                  <a:cubicBezTo>
                    <a:pt x="3176" y="0"/>
                    <a:pt x="2321" y="327"/>
                    <a:pt x="1600" y="983"/>
                  </a:cubicBezTo>
                  <a:cubicBezTo>
                    <a:pt x="82" y="2393"/>
                    <a:pt x="0" y="4536"/>
                    <a:pt x="1383" y="6028"/>
                  </a:cubicBezTo>
                  <a:cubicBezTo>
                    <a:pt x="2095" y="6827"/>
                    <a:pt x="3088" y="7237"/>
                    <a:pt x="4085" y="7237"/>
                  </a:cubicBezTo>
                  <a:cubicBezTo>
                    <a:pt x="4949" y="7237"/>
                    <a:pt x="5817" y="6929"/>
                    <a:pt x="6510" y="6299"/>
                  </a:cubicBezTo>
                  <a:cubicBezTo>
                    <a:pt x="7975" y="4943"/>
                    <a:pt x="8029" y="2637"/>
                    <a:pt x="6646" y="1200"/>
                  </a:cubicBezTo>
                  <a:cubicBezTo>
                    <a:pt x="5904" y="401"/>
                    <a:pt x="4968"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27"/>
            <p:cNvSpPr/>
            <p:nvPr/>
          </p:nvSpPr>
          <p:spPr>
            <a:xfrm>
              <a:off x="2098125" y="2443175"/>
              <a:ext cx="238525" cy="179725"/>
            </a:xfrm>
            <a:custGeom>
              <a:rect b="b" l="l" r="r" t="t"/>
              <a:pathLst>
                <a:path extrusionOk="0" h="7189" w="9541">
                  <a:moveTo>
                    <a:pt x="4759" y="0"/>
                  </a:moveTo>
                  <a:cubicBezTo>
                    <a:pt x="3849" y="0"/>
                    <a:pt x="2937" y="360"/>
                    <a:pt x="2252" y="1085"/>
                  </a:cubicBezTo>
                  <a:cubicBezTo>
                    <a:pt x="1" y="3309"/>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27"/>
            <p:cNvSpPr/>
            <p:nvPr/>
          </p:nvSpPr>
          <p:spPr>
            <a:xfrm>
              <a:off x="209825" y="4962975"/>
              <a:ext cx="238525" cy="180325"/>
            </a:xfrm>
            <a:custGeom>
              <a:rect b="b" l="l" r="r" t="t"/>
              <a:pathLst>
                <a:path extrusionOk="0" h="7213" w="9541">
                  <a:moveTo>
                    <a:pt x="4760" y="0"/>
                  </a:moveTo>
                  <a:cubicBezTo>
                    <a:pt x="1609" y="0"/>
                    <a:pt x="1" y="3833"/>
                    <a:pt x="2217" y="6076"/>
                  </a:cubicBezTo>
                  <a:cubicBezTo>
                    <a:pt x="2904" y="6832"/>
                    <a:pt x="3836" y="7212"/>
                    <a:pt x="4767" y="7212"/>
                  </a:cubicBezTo>
                  <a:cubicBezTo>
                    <a:pt x="5673" y="7212"/>
                    <a:pt x="6580" y="6853"/>
                    <a:pt x="7262" y="6130"/>
                  </a:cubicBezTo>
                  <a:cubicBezTo>
                    <a:pt x="9540" y="3906"/>
                    <a:pt x="7994" y="55"/>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27"/>
            <p:cNvSpPr/>
            <p:nvPr/>
          </p:nvSpPr>
          <p:spPr>
            <a:xfrm>
              <a:off x="857225" y="4332350"/>
              <a:ext cx="201400" cy="180975"/>
            </a:xfrm>
            <a:custGeom>
              <a:rect b="b" l="l" r="r" t="t"/>
              <a:pathLst>
                <a:path extrusionOk="0" h="7239" w="8056">
                  <a:moveTo>
                    <a:pt x="4035" y="1"/>
                  </a:moveTo>
                  <a:cubicBezTo>
                    <a:pt x="3185" y="1"/>
                    <a:pt x="2336" y="334"/>
                    <a:pt x="1628" y="1004"/>
                  </a:cubicBezTo>
                  <a:cubicBezTo>
                    <a:pt x="136" y="2387"/>
                    <a:pt x="0" y="4557"/>
                    <a:pt x="1411" y="6049"/>
                  </a:cubicBezTo>
                  <a:cubicBezTo>
                    <a:pt x="2098" y="6837"/>
                    <a:pt x="3066" y="7239"/>
                    <a:pt x="4038" y="7239"/>
                  </a:cubicBezTo>
                  <a:cubicBezTo>
                    <a:pt x="4906" y="7239"/>
                    <a:pt x="5777" y="6918"/>
                    <a:pt x="6456" y="6266"/>
                  </a:cubicBezTo>
                  <a:cubicBezTo>
                    <a:pt x="7975" y="4937"/>
                    <a:pt x="8056" y="2631"/>
                    <a:pt x="6673" y="1221"/>
                  </a:cubicBezTo>
                  <a:cubicBezTo>
                    <a:pt x="5918" y="409"/>
                    <a:pt x="4975"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27"/>
            <p:cNvSpPr/>
            <p:nvPr/>
          </p:nvSpPr>
          <p:spPr>
            <a:xfrm>
              <a:off x="1468850" y="3702900"/>
              <a:ext cx="238325" cy="179900"/>
            </a:xfrm>
            <a:custGeom>
              <a:rect b="b" l="l" r="r" t="t"/>
              <a:pathLst>
                <a:path extrusionOk="0" h="7196" w="9533">
                  <a:moveTo>
                    <a:pt x="4780" y="0"/>
                  </a:moveTo>
                  <a:cubicBezTo>
                    <a:pt x="3878" y="0"/>
                    <a:pt x="2971" y="346"/>
                    <a:pt x="2279" y="1038"/>
                  </a:cubicBezTo>
                  <a:cubicBezTo>
                    <a:pt x="1" y="3262"/>
                    <a:pt x="1520" y="7141"/>
                    <a:pt x="4720" y="7195"/>
                  </a:cubicBezTo>
                  <a:cubicBezTo>
                    <a:pt x="4743" y="7196"/>
                    <a:pt x="4765" y="7196"/>
                    <a:pt x="4787" y="7196"/>
                  </a:cubicBezTo>
                  <a:cubicBezTo>
                    <a:pt x="7917" y="7196"/>
                    <a:pt x="9533" y="3409"/>
                    <a:pt x="7324" y="1119"/>
                  </a:cubicBezTo>
                  <a:cubicBezTo>
                    <a:pt x="6647" y="373"/>
                    <a:pt x="5717" y="0"/>
                    <a:pt x="478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27"/>
            <p:cNvSpPr/>
            <p:nvPr/>
          </p:nvSpPr>
          <p:spPr>
            <a:xfrm>
              <a:off x="5247225" y="3073125"/>
              <a:ext cx="239175" cy="179725"/>
            </a:xfrm>
            <a:custGeom>
              <a:rect b="b" l="l" r="r" t="t"/>
              <a:pathLst>
                <a:path extrusionOk="0" h="7189" w="9567">
                  <a:moveTo>
                    <a:pt x="4765" y="0"/>
                  </a:moveTo>
                  <a:cubicBezTo>
                    <a:pt x="3855" y="0"/>
                    <a:pt x="2950" y="360"/>
                    <a:pt x="2278" y="1085"/>
                  </a:cubicBezTo>
                  <a:cubicBezTo>
                    <a:pt x="0" y="3337"/>
                    <a:pt x="1573" y="7188"/>
                    <a:pt x="4774" y="7188"/>
                  </a:cubicBezTo>
                  <a:cubicBezTo>
                    <a:pt x="4785" y="7188"/>
                    <a:pt x="4796" y="7188"/>
                    <a:pt x="4807" y="7188"/>
                  </a:cubicBezTo>
                  <a:cubicBezTo>
                    <a:pt x="7959" y="7188"/>
                    <a:pt x="9567"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27"/>
            <p:cNvSpPr/>
            <p:nvPr/>
          </p:nvSpPr>
          <p:spPr>
            <a:xfrm>
              <a:off x="5877175" y="2443400"/>
              <a:ext cx="238125" cy="180200"/>
            </a:xfrm>
            <a:custGeom>
              <a:rect b="b" l="l" r="r" t="t"/>
              <a:pathLst>
                <a:path extrusionOk="0" h="7208" w="9525">
                  <a:moveTo>
                    <a:pt x="4761" y="0"/>
                  </a:moveTo>
                  <a:cubicBezTo>
                    <a:pt x="3895" y="0"/>
                    <a:pt x="3027" y="340"/>
                    <a:pt x="2306" y="1022"/>
                  </a:cubicBezTo>
                  <a:cubicBezTo>
                    <a:pt x="0" y="3219"/>
                    <a:pt x="1492" y="7125"/>
                    <a:pt x="4665" y="7206"/>
                  </a:cubicBezTo>
                  <a:cubicBezTo>
                    <a:pt x="4699" y="7207"/>
                    <a:pt x="4732" y="7208"/>
                    <a:pt x="4766" y="7208"/>
                  </a:cubicBezTo>
                  <a:cubicBezTo>
                    <a:pt x="7901" y="7208"/>
                    <a:pt x="9525" y="3439"/>
                    <a:pt x="7351" y="1158"/>
                  </a:cubicBezTo>
                  <a:cubicBezTo>
                    <a:pt x="6608" y="387"/>
                    <a:pt x="5685"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27"/>
            <p:cNvSpPr/>
            <p:nvPr/>
          </p:nvSpPr>
          <p:spPr>
            <a:xfrm>
              <a:off x="3988175" y="4963650"/>
              <a:ext cx="238525" cy="179975"/>
            </a:xfrm>
            <a:custGeom>
              <a:rect b="b" l="l" r="r" t="t"/>
              <a:pathLst>
                <a:path extrusionOk="0" h="7199" w="9541">
                  <a:moveTo>
                    <a:pt x="4760" y="0"/>
                  </a:moveTo>
                  <a:cubicBezTo>
                    <a:pt x="1582" y="0"/>
                    <a:pt x="1" y="3833"/>
                    <a:pt x="2244" y="6076"/>
                  </a:cubicBezTo>
                  <a:cubicBezTo>
                    <a:pt x="2926" y="6826"/>
                    <a:pt x="3853" y="7198"/>
                    <a:pt x="4780" y="7198"/>
                  </a:cubicBezTo>
                  <a:cubicBezTo>
                    <a:pt x="5697" y="7198"/>
                    <a:pt x="6614" y="6832"/>
                    <a:pt x="7289" y="6103"/>
                  </a:cubicBezTo>
                  <a:cubicBezTo>
                    <a:pt x="9541" y="3852"/>
                    <a:pt x="7967" y="0"/>
                    <a:pt x="4794" y="0"/>
                  </a:cubicBezTo>
                  <a:cubicBezTo>
                    <a:pt x="4783" y="0"/>
                    <a:pt x="4772"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27"/>
            <p:cNvSpPr/>
            <p:nvPr/>
          </p:nvSpPr>
          <p:spPr>
            <a:xfrm>
              <a:off x="4617650" y="4333675"/>
              <a:ext cx="239000" cy="180100"/>
            </a:xfrm>
            <a:custGeom>
              <a:rect b="b" l="l" r="r" t="t"/>
              <a:pathLst>
                <a:path extrusionOk="0" h="7204" w="9560">
                  <a:moveTo>
                    <a:pt x="4773" y="1"/>
                  </a:moveTo>
                  <a:cubicBezTo>
                    <a:pt x="1643" y="1"/>
                    <a:pt x="1" y="3788"/>
                    <a:pt x="2209" y="6050"/>
                  </a:cubicBezTo>
                  <a:cubicBezTo>
                    <a:pt x="2892" y="6817"/>
                    <a:pt x="3840" y="7204"/>
                    <a:pt x="4788" y="7204"/>
                  </a:cubicBezTo>
                  <a:cubicBezTo>
                    <a:pt x="5685" y="7204"/>
                    <a:pt x="6582" y="6857"/>
                    <a:pt x="7254" y="6159"/>
                  </a:cubicBezTo>
                  <a:cubicBezTo>
                    <a:pt x="9560" y="3934"/>
                    <a:pt x="8014" y="56"/>
                    <a:pt x="4840" y="1"/>
                  </a:cubicBezTo>
                  <a:cubicBezTo>
                    <a:pt x="4818" y="1"/>
                    <a:pt x="4796"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27"/>
            <p:cNvSpPr/>
            <p:nvPr/>
          </p:nvSpPr>
          <p:spPr>
            <a:xfrm>
              <a:off x="5247400" y="3702975"/>
              <a:ext cx="238525" cy="179825"/>
            </a:xfrm>
            <a:custGeom>
              <a:rect b="b" l="l" r="r" t="t"/>
              <a:pathLst>
                <a:path extrusionOk="0" h="7193" w="9541">
                  <a:moveTo>
                    <a:pt x="4768" y="1"/>
                  </a:moveTo>
                  <a:cubicBezTo>
                    <a:pt x="3836" y="1"/>
                    <a:pt x="2905" y="374"/>
                    <a:pt x="2217" y="1116"/>
                  </a:cubicBezTo>
                  <a:cubicBezTo>
                    <a:pt x="1" y="3387"/>
                    <a:pt x="1609" y="7192"/>
                    <a:pt x="4787" y="7192"/>
                  </a:cubicBezTo>
                  <a:cubicBezTo>
                    <a:pt x="4799" y="7192"/>
                    <a:pt x="4810" y="7192"/>
                    <a:pt x="4821" y="7192"/>
                  </a:cubicBezTo>
                  <a:cubicBezTo>
                    <a:pt x="7995" y="7165"/>
                    <a:pt x="9541" y="3286"/>
                    <a:pt x="7262" y="1062"/>
                  </a:cubicBezTo>
                  <a:cubicBezTo>
                    <a:pt x="6580" y="353"/>
                    <a:pt x="5674"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27"/>
            <p:cNvSpPr/>
            <p:nvPr/>
          </p:nvSpPr>
          <p:spPr>
            <a:xfrm>
              <a:off x="5896150" y="3072975"/>
              <a:ext cx="202775" cy="183550"/>
            </a:xfrm>
            <a:custGeom>
              <a:rect b="b" l="l" r="r" t="t"/>
              <a:pathLst>
                <a:path extrusionOk="0" h="7342" w="8111">
                  <a:moveTo>
                    <a:pt x="4006" y="0"/>
                  </a:moveTo>
                  <a:cubicBezTo>
                    <a:pt x="3156" y="0"/>
                    <a:pt x="2308" y="327"/>
                    <a:pt x="1601" y="983"/>
                  </a:cubicBezTo>
                  <a:cubicBezTo>
                    <a:pt x="82" y="2393"/>
                    <a:pt x="1" y="4536"/>
                    <a:pt x="1384" y="6028"/>
                  </a:cubicBezTo>
                  <a:cubicBezTo>
                    <a:pt x="2090" y="6896"/>
                    <a:pt x="3109" y="7341"/>
                    <a:pt x="4135" y="7341"/>
                  </a:cubicBezTo>
                  <a:cubicBezTo>
                    <a:pt x="5000" y="7341"/>
                    <a:pt x="5870" y="7025"/>
                    <a:pt x="6565" y="6380"/>
                  </a:cubicBezTo>
                  <a:cubicBezTo>
                    <a:pt x="8084" y="4997"/>
                    <a:pt x="8111" y="2637"/>
                    <a:pt x="6646" y="1200"/>
                  </a:cubicBezTo>
                  <a:cubicBezTo>
                    <a:pt x="5890" y="401"/>
                    <a:pt x="4947" y="0"/>
                    <a:pt x="400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27"/>
            <p:cNvSpPr/>
            <p:nvPr/>
          </p:nvSpPr>
          <p:spPr>
            <a:xfrm>
              <a:off x="6506450" y="2443400"/>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7"/>
                    <a:pt x="4765" y="7207"/>
                    <a:pt x="4787" y="7207"/>
                  </a:cubicBezTo>
                  <a:cubicBezTo>
                    <a:pt x="7943" y="7207"/>
                    <a:pt x="9559" y="3420"/>
                    <a:pt x="7351" y="1131"/>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27"/>
            <p:cNvSpPr/>
            <p:nvPr/>
          </p:nvSpPr>
          <p:spPr>
            <a:xfrm>
              <a:off x="4617950" y="4962975"/>
              <a:ext cx="238700" cy="180400"/>
            </a:xfrm>
            <a:custGeom>
              <a:rect b="b" l="l" r="r" t="t"/>
              <a:pathLst>
                <a:path extrusionOk="0" h="7216" w="9548">
                  <a:moveTo>
                    <a:pt x="4747" y="0"/>
                  </a:moveTo>
                  <a:cubicBezTo>
                    <a:pt x="1573" y="27"/>
                    <a:pt x="0" y="3879"/>
                    <a:pt x="2251" y="6130"/>
                  </a:cubicBezTo>
                  <a:cubicBezTo>
                    <a:pt x="2937" y="6856"/>
                    <a:pt x="3848" y="7215"/>
                    <a:pt x="4759" y="7215"/>
                  </a:cubicBezTo>
                  <a:cubicBezTo>
                    <a:pt x="5686" y="7215"/>
                    <a:pt x="6612" y="6842"/>
                    <a:pt x="7296" y="6103"/>
                  </a:cubicBezTo>
                  <a:cubicBezTo>
                    <a:pt x="9548" y="3852"/>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27"/>
            <p:cNvSpPr/>
            <p:nvPr/>
          </p:nvSpPr>
          <p:spPr>
            <a:xfrm>
              <a:off x="5265525" y="4332375"/>
              <a:ext cx="202100" cy="181000"/>
            </a:xfrm>
            <a:custGeom>
              <a:rect b="b" l="l" r="r" t="t"/>
              <a:pathLst>
                <a:path extrusionOk="0" h="7240" w="8084">
                  <a:moveTo>
                    <a:pt x="4012" y="1"/>
                  </a:moveTo>
                  <a:cubicBezTo>
                    <a:pt x="3198" y="1"/>
                    <a:pt x="2389" y="303"/>
                    <a:pt x="1709" y="921"/>
                  </a:cubicBezTo>
                  <a:cubicBezTo>
                    <a:pt x="163" y="2305"/>
                    <a:pt x="0" y="4448"/>
                    <a:pt x="1357" y="5966"/>
                  </a:cubicBezTo>
                  <a:cubicBezTo>
                    <a:pt x="2110" y="6808"/>
                    <a:pt x="3087" y="7240"/>
                    <a:pt x="4067" y="7240"/>
                  </a:cubicBezTo>
                  <a:cubicBezTo>
                    <a:pt x="4888" y="7240"/>
                    <a:pt x="5709" y="6937"/>
                    <a:pt x="6402" y="6319"/>
                  </a:cubicBezTo>
                  <a:cubicBezTo>
                    <a:pt x="7893" y="4990"/>
                    <a:pt x="8083" y="2793"/>
                    <a:pt x="6727" y="1274"/>
                  </a:cubicBezTo>
                  <a:cubicBezTo>
                    <a:pt x="5959"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27"/>
            <p:cNvSpPr/>
            <p:nvPr/>
          </p:nvSpPr>
          <p:spPr>
            <a:xfrm>
              <a:off x="5896150" y="3702650"/>
              <a:ext cx="200750" cy="180725"/>
            </a:xfrm>
            <a:custGeom>
              <a:rect b="b" l="l" r="r" t="t"/>
              <a:pathLst>
                <a:path extrusionOk="0" h="7229" w="8030">
                  <a:moveTo>
                    <a:pt x="3995" y="0"/>
                  </a:moveTo>
                  <a:cubicBezTo>
                    <a:pt x="3149" y="0"/>
                    <a:pt x="2305" y="328"/>
                    <a:pt x="1601" y="994"/>
                  </a:cubicBezTo>
                  <a:cubicBezTo>
                    <a:pt x="82" y="2431"/>
                    <a:pt x="1" y="4547"/>
                    <a:pt x="1384" y="6039"/>
                  </a:cubicBezTo>
                  <a:cubicBezTo>
                    <a:pt x="2129" y="6827"/>
                    <a:pt x="3086" y="7229"/>
                    <a:pt x="4043" y="7229"/>
                  </a:cubicBezTo>
                  <a:cubicBezTo>
                    <a:pt x="4898" y="7229"/>
                    <a:pt x="5752" y="6908"/>
                    <a:pt x="6456" y="6256"/>
                  </a:cubicBezTo>
                  <a:cubicBezTo>
                    <a:pt x="7948" y="4954"/>
                    <a:pt x="8029" y="2648"/>
                    <a:pt x="6646" y="1211"/>
                  </a:cubicBezTo>
                  <a:cubicBezTo>
                    <a:pt x="5887" y="409"/>
                    <a:pt x="4940" y="0"/>
                    <a:pt x="399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27"/>
            <p:cNvSpPr/>
            <p:nvPr/>
          </p:nvSpPr>
          <p:spPr>
            <a:xfrm>
              <a:off x="6506825" y="3073100"/>
              <a:ext cx="239000" cy="179750"/>
            </a:xfrm>
            <a:custGeom>
              <a:rect b="b" l="l" r="r" t="t"/>
              <a:pathLst>
                <a:path extrusionOk="0" h="7190" w="9560">
                  <a:moveTo>
                    <a:pt x="4773" y="1"/>
                  </a:moveTo>
                  <a:cubicBezTo>
                    <a:pt x="3837" y="1"/>
                    <a:pt x="2900" y="381"/>
                    <a:pt x="2209" y="1141"/>
                  </a:cubicBezTo>
                  <a:cubicBezTo>
                    <a:pt x="1" y="3403"/>
                    <a:pt x="1617" y="7190"/>
                    <a:pt x="4773" y="7190"/>
                  </a:cubicBezTo>
                  <a:cubicBezTo>
                    <a:pt x="4795" y="7190"/>
                    <a:pt x="4818" y="7190"/>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27"/>
            <p:cNvSpPr/>
            <p:nvPr/>
          </p:nvSpPr>
          <p:spPr>
            <a:xfrm>
              <a:off x="5247225" y="4963650"/>
              <a:ext cx="238700" cy="180050"/>
            </a:xfrm>
            <a:custGeom>
              <a:rect b="b" l="l" r="r" t="t"/>
              <a:pathLst>
                <a:path extrusionOk="0" h="7202" w="9548">
                  <a:moveTo>
                    <a:pt x="4774" y="0"/>
                  </a:moveTo>
                  <a:cubicBezTo>
                    <a:pt x="1600" y="0"/>
                    <a:pt x="0" y="3852"/>
                    <a:pt x="2251" y="6103"/>
                  </a:cubicBezTo>
                  <a:cubicBezTo>
                    <a:pt x="2929" y="6836"/>
                    <a:pt x="3852" y="7202"/>
                    <a:pt x="4774" y="7202"/>
                  </a:cubicBezTo>
                  <a:cubicBezTo>
                    <a:pt x="5696" y="7202"/>
                    <a:pt x="6618" y="6836"/>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27"/>
            <p:cNvSpPr/>
            <p:nvPr/>
          </p:nvSpPr>
          <p:spPr>
            <a:xfrm>
              <a:off x="5877550" y="4332575"/>
              <a:ext cx="238325" cy="180175"/>
            </a:xfrm>
            <a:custGeom>
              <a:rect b="b" l="l" r="r" t="t"/>
              <a:pathLst>
                <a:path extrusionOk="0" h="7207" w="9533">
                  <a:moveTo>
                    <a:pt x="4749" y="1"/>
                  </a:moveTo>
                  <a:cubicBezTo>
                    <a:pt x="3805" y="1"/>
                    <a:pt x="2862" y="381"/>
                    <a:pt x="2182" y="1130"/>
                  </a:cubicBezTo>
                  <a:cubicBezTo>
                    <a:pt x="1" y="3420"/>
                    <a:pt x="1617" y="7207"/>
                    <a:pt x="4773" y="7207"/>
                  </a:cubicBezTo>
                  <a:cubicBezTo>
                    <a:pt x="4795" y="7207"/>
                    <a:pt x="4818" y="7207"/>
                    <a:pt x="4840" y="7206"/>
                  </a:cubicBezTo>
                  <a:cubicBezTo>
                    <a:pt x="8014" y="7125"/>
                    <a:pt x="9533" y="3246"/>
                    <a:pt x="7227" y="1049"/>
                  </a:cubicBezTo>
                  <a:cubicBezTo>
                    <a:pt x="6552"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27"/>
            <p:cNvSpPr/>
            <p:nvPr/>
          </p:nvSpPr>
          <p:spPr>
            <a:xfrm>
              <a:off x="6506450" y="3702975"/>
              <a:ext cx="239000" cy="179825"/>
            </a:xfrm>
            <a:custGeom>
              <a:rect b="b" l="l" r="r" t="t"/>
              <a:pathLst>
                <a:path extrusionOk="0" h="7193" w="9560">
                  <a:moveTo>
                    <a:pt x="4794" y="0"/>
                  </a:moveTo>
                  <a:cubicBezTo>
                    <a:pt x="3897" y="0"/>
                    <a:pt x="2994" y="346"/>
                    <a:pt x="2306" y="1035"/>
                  </a:cubicBezTo>
                  <a:cubicBezTo>
                    <a:pt x="0" y="3259"/>
                    <a:pt x="1546" y="7138"/>
                    <a:pt x="4720" y="7192"/>
                  </a:cubicBezTo>
                  <a:cubicBezTo>
                    <a:pt x="4742" y="7193"/>
                    <a:pt x="4765" y="7193"/>
                    <a:pt x="4787" y="7193"/>
                  </a:cubicBezTo>
                  <a:cubicBezTo>
                    <a:pt x="7943" y="7193"/>
                    <a:pt x="9559" y="3406"/>
                    <a:pt x="7351" y="1144"/>
                  </a:cubicBezTo>
                  <a:cubicBezTo>
                    <a:pt x="6671" y="380"/>
                    <a:pt x="5735" y="0"/>
                    <a:pt x="47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27"/>
            <p:cNvSpPr/>
            <p:nvPr/>
          </p:nvSpPr>
          <p:spPr>
            <a:xfrm>
              <a:off x="5896150" y="4962125"/>
              <a:ext cx="201425" cy="181050"/>
            </a:xfrm>
            <a:custGeom>
              <a:rect b="b" l="l" r="r" t="t"/>
              <a:pathLst>
                <a:path extrusionOk="0" h="7242" w="8057">
                  <a:moveTo>
                    <a:pt x="4006" y="1"/>
                  </a:moveTo>
                  <a:cubicBezTo>
                    <a:pt x="3156" y="1"/>
                    <a:pt x="2308" y="328"/>
                    <a:pt x="1601" y="984"/>
                  </a:cubicBezTo>
                  <a:cubicBezTo>
                    <a:pt x="109" y="2394"/>
                    <a:pt x="1" y="4564"/>
                    <a:pt x="1384" y="6056"/>
                  </a:cubicBezTo>
                  <a:cubicBezTo>
                    <a:pt x="2083" y="6840"/>
                    <a:pt x="3051" y="7242"/>
                    <a:pt x="4021" y="7242"/>
                  </a:cubicBezTo>
                  <a:cubicBezTo>
                    <a:pt x="4897" y="7242"/>
                    <a:pt x="5774" y="6915"/>
                    <a:pt x="6456" y="6246"/>
                  </a:cubicBezTo>
                  <a:cubicBezTo>
                    <a:pt x="7948" y="4944"/>
                    <a:pt x="8056" y="2638"/>
                    <a:pt x="6646" y="1201"/>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27"/>
            <p:cNvSpPr/>
            <p:nvPr/>
          </p:nvSpPr>
          <p:spPr>
            <a:xfrm>
              <a:off x="6507125" y="4332300"/>
              <a:ext cx="238125" cy="180475"/>
            </a:xfrm>
            <a:custGeom>
              <a:rect b="b" l="l" r="r" t="t"/>
              <a:pathLst>
                <a:path extrusionOk="0" h="7219" w="9525">
                  <a:moveTo>
                    <a:pt x="4739" y="1"/>
                  </a:moveTo>
                  <a:cubicBezTo>
                    <a:pt x="3881" y="1"/>
                    <a:pt x="3024" y="341"/>
                    <a:pt x="2306" y="1033"/>
                  </a:cubicBezTo>
                  <a:cubicBezTo>
                    <a:pt x="0" y="3230"/>
                    <a:pt x="1492" y="7136"/>
                    <a:pt x="4666" y="7217"/>
                  </a:cubicBezTo>
                  <a:cubicBezTo>
                    <a:pt x="4699" y="7218"/>
                    <a:pt x="4732" y="7218"/>
                    <a:pt x="4765" y="7218"/>
                  </a:cubicBezTo>
                  <a:cubicBezTo>
                    <a:pt x="7874" y="7218"/>
                    <a:pt x="9525" y="3450"/>
                    <a:pt x="7351" y="1169"/>
                  </a:cubicBezTo>
                  <a:cubicBezTo>
                    <a:pt x="6591" y="395"/>
                    <a:pt x="5664" y="1"/>
                    <a:pt x="473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27"/>
            <p:cNvSpPr/>
            <p:nvPr/>
          </p:nvSpPr>
          <p:spPr>
            <a:xfrm>
              <a:off x="6506825" y="4962275"/>
              <a:ext cx="239000" cy="179750"/>
            </a:xfrm>
            <a:custGeom>
              <a:rect b="b" l="l" r="r" t="t"/>
              <a:pathLst>
                <a:path extrusionOk="0" h="7190" w="9560">
                  <a:moveTo>
                    <a:pt x="4773" y="1"/>
                  </a:moveTo>
                  <a:cubicBezTo>
                    <a:pt x="3837" y="1"/>
                    <a:pt x="2900" y="381"/>
                    <a:pt x="2209" y="1140"/>
                  </a:cubicBezTo>
                  <a:cubicBezTo>
                    <a:pt x="1" y="3403"/>
                    <a:pt x="1617" y="7190"/>
                    <a:pt x="4773" y="7190"/>
                  </a:cubicBezTo>
                  <a:cubicBezTo>
                    <a:pt x="4795" y="7190"/>
                    <a:pt x="4818" y="7189"/>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27"/>
            <p:cNvSpPr/>
            <p:nvPr/>
          </p:nvSpPr>
          <p:spPr>
            <a:xfrm>
              <a:off x="4006300" y="2443200"/>
              <a:ext cx="202100" cy="180775"/>
            </a:xfrm>
            <a:custGeom>
              <a:rect b="b" l="l" r="r" t="t"/>
              <a:pathLst>
                <a:path extrusionOk="0" h="7231" w="8084">
                  <a:moveTo>
                    <a:pt x="4023" y="1"/>
                  </a:moveTo>
                  <a:cubicBezTo>
                    <a:pt x="3204" y="1"/>
                    <a:pt x="2389" y="304"/>
                    <a:pt x="1709" y="922"/>
                  </a:cubicBezTo>
                  <a:cubicBezTo>
                    <a:pt x="190" y="2278"/>
                    <a:pt x="0" y="4448"/>
                    <a:pt x="1329" y="5967"/>
                  </a:cubicBezTo>
                  <a:cubicBezTo>
                    <a:pt x="2056" y="6797"/>
                    <a:pt x="3051" y="7231"/>
                    <a:pt x="4052" y="7231"/>
                  </a:cubicBezTo>
                  <a:cubicBezTo>
                    <a:pt x="4881" y="7231"/>
                    <a:pt x="5714" y="6934"/>
                    <a:pt x="6402" y="6319"/>
                  </a:cubicBezTo>
                  <a:cubicBezTo>
                    <a:pt x="7893" y="4990"/>
                    <a:pt x="8083" y="2766"/>
                    <a:pt x="6754" y="1274"/>
                  </a:cubicBezTo>
                  <a:cubicBezTo>
                    <a:pt x="5987"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27"/>
            <p:cNvSpPr/>
            <p:nvPr/>
          </p:nvSpPr>
          <p:spPr>
            <a:xfrm>
              <a:off x="3988000" y="3073100"/>
              <a:ext cx="238125" cy="179775"/>
            </a:xfrm>
            <a:custGeom>
              <a:rect b="b" l="l" r="r" t="t"/>
              <a:pathLst>
                <a:path extrusionOk="0" h="7191" w="9525">
                  <a:moveTo>
                    <a:pt x="4787" y="1"/>
                  </a:moveTo>
                  <a:cubicBezTo>
                    <a:pt x="3885" y="1"/>
                    <a:pt x="2984" y="354"/>
                    <a:pt x="2306" y="1059"/>
                  </a:cubicBezTo>
                  <a:cubicBezTo>
                    <a:pt x="0" y="3256"/>
                    <a:pt x="1519" y="7135"/>
                    <a:pt x="4692" y="7189"/>
                  </a:cubicBezTo>
                  <a:cubicBezTo>
                    <a:pt x="4726" y="7190"/>
                    <a:pt x="4759" y="7190"/>
                    <a:pt x="4792" y="7190"/>
                  </a:cubicBezTo>
                  <a:cubicBezTo>
                    <a:pt x="7927" y="7190"/>
                    <a:pt x="9525" y="3395"/>
                    <a:pt x="7351" y="1141"/>
                  </a:cubicBezTo>
                  <a:cubicBezTo>
                    <a:pt x="6660" y="381"/>
                    <a:pt x="5723"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27"/>
            <p:cNvSpPr/>
            <p:nvPr/>
          </p:nvSpPr>
          <p:spPr>
            <a:xfrm>
              <a:off x="4617250" y="2443250"/>
              <a:ext cx="239200" cy="180325"/>
            </a:xfrm>
            <a:custGeom>
              <a:rect b="b" l="l" r="r" t="t"/>
              <a:pathLst>
                <a:path extrusionOk="0" h="7213" w="9568">
                  <a:moveTo>
                    <a:pt x="4791" y="1"/>
                  </a:moveTo>
                  <a:cubicBezTo>
                    <a:pt x="3881" y="1"/>
                    <a:pt x="2975" y="360"/>
                    <a:pt x="2307" y="1082"/>
                  </a:cubicBezTo>
                  <a:cubicBezTo>
                    <a:pt x="1" y="3306"/>
                    <a:pt x="1574" y="7185"/>
                    <a:pt x="4748" y="7212"/>
                  </a:cubicBezTo>
                  <a:cubicBezTo>
                    <a:pt x="4759" y="7212"/>
                    <a:pt x="4770" y="7212"/>
                    <a:pt x="4781" y="7212"/>
                  </a:cubicBezTo>
                  <a:cubicBezTo>
                    <a:pt x="7960" y="7212"/>
                    <a:pt x="9568" y="3407"/>
                    <a:pt x="7352" y="1137"/>
                  </a:cubicBezTo>
                  <a:cubicBezTo>
                    <a:pt x="6664" y="380"/>
                    <a:pt x="5726" y="1"/>
                    <a:pt x="479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27"/>
            <p:cNvSpPr/>
            <p:nvPr/>
          </p:nvSpPr>
          <p:spPr>
            <a:xfrm>
              <a:off x="3988175" y="3703750"/>
              <a:ext cx="238525" cy="180325"/>
            </a:xfrm>
            <a:custGeom>
              <a:rect b="b" l="l" r="r" t="t"/>
              <a:pathLst>
                <a:path extrusionOk="0" h="7213" w="9541">
                  <a:moveTo>
                    <a:pt x="4787" y="0"/>
                  </a:moveTo>
                  <a:cubicBezTo>
                    <a:pt x="1609" y="0"/>
                    <a:pt x="1" y="3806"/>
                    <a:pt x="2217" y="6076"/>
                  </a:cubicBezTo>
                  <a:cubicBezTo>
                    <a:pt x="2905" y="6832"/>
                    <a:pt x="3836" y="7212"/>
                    <a:pt x="4767" y="7212"/>
                  </a:cubicBezTo>
                  <a:cubicBezTo>
                    <a:pt x="5674" y="7212"/>
                    <a:pt x="6580" y="6853"/>
                    <a:pt x="7262" y="6130"/>
                  </a:cubicBezTo>
                  <a:cubicBezTo>
                    <a:pt x="9541" y="3906"/>
                    <a:pt x="7995"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27"/>
            <p:cNvSpPr/>
            <p:nvPr/>
          </p:nvSpPr>
          <p:spPr>
            <a:xfrm>
              <a:off x="4636250" y="3072975"/>
              <a:ext cx="201425" cy="180925"/>
            </a:xfrm>
            <a:custGeom>
              <a:rect b="b" l="l" r="r" t="t"/>
              <a:pathLst>
                <a:path extrusionOk="0" h="7237" w="8057">
                  <a:moveTo>
                    <a:pt x="4023" y="0"/>
                  </a:moveTo>
                  <a:cubicBezTo>
                    <a:pt x="3177" y="0"/>
                    <a:pt x="2335" y="327"/>
                    <a:pt x="1628" y="983"/>
                  </a:cubicBezTo>
                  <a:cubicBezTo>
                    <a:pt x="109" y="2393"/>
                    <a:pt x="0" y="4536"/>
                    <a:pt x="1411" y="6028"/>
                  </a:cubicBezTo>
                  <a:cubicBezTo>
                    <a:pt x="2123" y="6827"/>
                    <a:pt x="3107" y="7237"/>
                    <a:pt x="4097" y="7237"/>
                  </a:cubicBezTo>
                  <a:cubicBezTo>
                    <a:pt x="4955" y="7237"/>
                    <a:pt x="5817" y="6929"/>
                    <a:pt x="6510" y="6299"/>
                  </a:cubicBezTo>
                  <a:cubicBezTo>
                    <a:pt x="7975" y="4943"/>
                    <a:pt x="8056" y="2637"/>
                    <a:pt x="6673" y="1200"/>
                  </a:cubicBezTo>
                  <a:cubicBezTo>
                    <a:pt x="5903" y="401"/>
                    <a:pt x="4961" y="0"/>
                    <a:pt x="4023"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27"/>
            <p:cNvSpPr/>
            <p:nvPr/>
          </p:nvSpPr>
          <p:spPr>
            <a:xfrm>
              <a:off x="5247225" y="2443175"/>
              <a:ext cx="238500" cy="179725"/>
            </a:xfrm>
            <a:custGeom>
              <a:rect b="b" l="l" r="r" t="t"/>
              <a:pathLst>
                <a:path extrusionOk="0" h="7189" w="9540">
                  <a:moveTo>
                    <a:pt x="4765" y="0"/>
                  </a:moveTo>
                  <a:cubicBezTo>
                    <a:pt x="3855" y="0"/>
                    <a:pt x="2950" y="360"/>
                    <a:pt x="2278" y="1085"/>
                  </a:cubicBezTo>
                  <a:cubicBezTo>
                    <a:pt x="0" y="3309"/>
                    <a:pt x="1573" y="7188"/>
                    <a:pt x="4774" y="7188"/>
                  </a:cubicBezTo>
                  <a:cubicBezTo>
                    <a:pt x="4785" y="7188"/>
                    <a:pt x="4796" y="7188"/>
                    <a:pt x="4807" y="7188"/>
                  </a:cubicBezTo>
                  <a:cubicBezTo>
                    <a:pt x="7959" y="7188"/>
                    <a:pt x="9540"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27"/>
            <p:cNvSpPr/>
            <p:nvPr/>
          </p:nvSpPr>
          <p:spPr>
            <a:xfrm>
              <a:off x="4006975" y="4332350"/>
              <a:ext cx="201425" cy="181225"/>
            </a:xfrm>
            <a:custGeom>
              <a:rect b="b" l="l" r="r" t="t"/>
              <a:pathLst>
                <a:path extrusionOk="0" h="7249" w="8057">
                  <a:moveTo>
                    <a:pt x="4008" y="1"/>
                  </a:moveTo>
                  <a:cubicBezTo>
                    <a:pt x="3158" y="1"/>
                    <a:pt x="2309" y="334"/>
                    <a:pt x="1601" y="1004"/>
                  </a:cubicBezTo>
                  <a:cubicBezTo>
                    <a:pt x="109" y="2387"/>
                    <a:pt x="0" y="4557"/>
                    <a:pt x="1384" y="6049"/>
                  </a:cubicBezTo>
                  <a:cubicBezTo>
                    <a:pt x="2082" y="6847"/>
                    <a:pt x="3051" y="7249"/>
                    <a:pt x="4021" y="7249"/>
                  </a:cubicBezTo>
                  <a:cubicBezTo>
                    <a:pt x="4897" y="7249"/>
                    <a:pt x="5774" y="6922"/>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27"/>
            <p:cNvSpPr/>
            <p:nvPr/>
          </p:nvSpPr>
          <p:spPr>
            <a:xfrm>
              <a:off x="4617950" y="3702900"/>
              <a:ext cx="238325" cy="179900"/>
            </a:xfrm>
            <a:custGeom>
              <a:rect b="b" l="l" r="r" t="t"/>
              <a:pathLst>
                <a:path extrusionOk="0" h="7196" w="9533">
                  <a:moveTo>
                    <a:pt x="4759" y="0"/>
                  </a:moveTo>
                  <a:cubicBezTo>
                    <a:pt x="3858" y="0"/>
                    <a:pt x="2957" y="346"/>
                    <a:pt x="2279" y="1038"/>
                  </a:cubicBezTo>
                  <a:cubicBezTo>
                    <a:pt x="0" y="3262"/>
                    <a:pt x="1519" y="7141"/>
                    <a:pt x="4693" y="7195"/>
                  </a:cubicBezTo>
                  <a:cubicBezTo>
                    <a:pt x="4715" y="7196"/>
                    <a:pt x="4737" y="7196"/>
                    <a:pt x="4760" y="7196"/>
                  </a:cubicBezTo>
                  <a:cubicBezTo>
                    <a:pt x="7916" y="7196"/>
                    <a:pt x="9532" y="3409"/>
                    <a:pt x="7324" y="1119"/>
                  </a:cubicBezTo>
                  <a:cubicBezTo>
                    <a:pt x="6633" y="373"/>
                    <a:pt x="5695"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27"/>
            <p:cNvSpPr/>
            <p:nvPr/>
          </p:nvSpPr>
          <p:spPr>
            <a:xfrm>
              <a:off x="7141825" y="1811875"/>
              <a:ext cx="238700" cy="180050"/>
            </a:xfrm>
            <a:custGeom>
              <a:rect b="b" l="l" r="r" t="t"/>
              <a:pathLst>
                <a:path extrusionOk="0" h="7202" w="9548">
                  <a:moveTo>
                    <a:pt x="4774" y="0"/>
                  </a:moveTo>
                  <a:cubicBezTo>
                    <a:pt x="1600" y="0"/>
                    <a:pt x="0" y="3825"/>
                    <a:pt x="2224" y="6103"/>
                  </a:cubicBezTo>
                  <a:cubicBezTo>
                    <a:pt x="2902" y="6835"/>
                    <a:pt x="3825" y="7201"/>
                    <a:pt x="4750" y="7201"/>
                  </a:cubicBezTo>
                  <a:cubicBezTo>
                    <a:pt x="5676" y="7201"/>
                    <a:pt x="6605" y="6835"/>
                    <a:pt x="7296" y="6103"/>
                  </a:cubicBezTo>
                  <a:cubicBezTo>
                    <a:pt x="9548" y="3879"/>
                    <a:pt x="7975" y="27"/>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27"/>
            <p:cNvSpPr/>
            <p:nvPr/>
          </p:nvSpPr>
          <p:spPr>
            <a:xfrm>
              <a:off x="7142025" y="552650"/>
              <a:ext cx="238500" cy="179800"/>
            </a:xfrm>
            <a:custGeom>
              <a:rect b="b" l="l" r="r" t="t"/>
              <a:pathLst>
                <a:path extrusionOk="0" h="7192" w="9540">
                  <a:moveTo>
                    <a:pt x="4760" y="0"/>
                  </a:moveTo>
                  <a:cubicBezTo>
                    <a:pt x="1608" y="0"/>
                    <a:pt x="0" y="3806"/>
                    <a:pt x="2216" y="6076"/>
                  </a:cubicBezTo>
                  <a:cubicBezTo>
                    <a:pt x="2904" y="6819"/>
                    <a:pt x="3836" y="7192"/>
                    <a:pt x="4767" y="7192"/>
                  </a:cubicBezTo>
                  <a:cubicBezTo>
                    <a:pt x="5673" y="7192"/>
                    <a:pt x="6579" y="6839"/>
                    <a:pt x="7261" y="6130"/>
                  </a:cubicBezTo>
                  <a:cubicBezTo>
                    <a:pt x="9540" y="3906"/>
                    <a:pt x="7994" y="27"/>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27"/>
            <p:cNvSpPr/>
            <p:nvPr/>
          </p:nvSpPr>
          <p:spPr>
            <a:xfrm>
              <a:off x="7160125" y="1181075"/>
              <a:ext cx="201425" cy="181050"/>
            </a:xfrm>
            <a:custGeom>
              <a:rect b="b" l="l" r="r" t="t"/>
              <a:pathLst>
                <a:path extrusionOk="0" h="7242" w="8057">
                  <a:moveTo>
                    <a:pt x="4033" y="1"/>
                  </a:moveTo>
                  <a:cubicBezTo>
                    <a:pt x="3183" y="1"/>
                    <a:pt x="2336" y="327"/>
                    <a:pt x="1628" y="983"/>
                  </a:cubicBezTo>
                  <a:cubicBezTo>
                    <a:pt x="136" y="2394"/>
                    <a:pt x="1" y="4564"/>
                    <a:pt x="1411" y="6056"/>
                  </a:cubicBezTo>
                  <a:cubicBezTo>
                    <a:pt x="2095" y="6840"/>
                    <a:pt x="3065" y="7242"/>
                    <a:pt x="4035" y="7242"/>
                  </a:cubicBezTo>
                  <a:cubicBezTo>
                    <a:pt x="4910" y="7242"/>
                    <a:pt x="5787" y="6914"/>
                    <a:pt x="6456" y="6245"/>
                  </a:cubicBezTo>
                  <a:cubicBezTo>
                    <a:pt x="7975" y="4944"/>
                    <a:pt x="8056" y="2638"/>
                    <a:pt x="6673" y="1200"/>
                  </a:cubicBezTo>
                  <a:cubicBezTo>
                    <a:pt x="5917" y="402"/>
                    <a:pt x="4974" y="1"/>
                    <a:pt x="403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27"/>
            <p:cNvSpPr/>
            <p:nvPr/>
          </p:nvSpPr>
          <p:spPr>
            <a:xfrm>
              <a:off x="7141825" y="4962975"/>
              <a:ext cx="238700" cy="180150"/>
            </a:xfrm>
            <a:custGeom>
              <a:rect b="b" l="l" r="r" t="t"/>
              <a:pathLst>
                <a:path extrusionOk="0" h="7206" w="9548">
                  <a:moveTo>
                    <a:pt x="4801" y="0"/>
                  </a:moveTo>
                  <a:cubicBezTo>
                    <a:pt x="1600" y="0"/>
                    <a:pt x="0" y="3852"/>
                    <a:pt x="2251" y="6103"/>
                  </a:cubicBezTo>
                  <a:cubicBezTo>
                    <a:pt x="2933" y="6839"/>
                    <a:pt x="3854" y="7205"/>
                    <a:pt x="4777" y="7205"/>
                  </a:cubicBezTo>
                  <a:cubicBezTo>
                    <a:pt x="5691" y="7205"/>
                    <a:pt x="6608" y="6846"/>
                    <a:pt x="7296" y="6130"/>
                  </a:cubicBezTo>
                  <a:cubicBezTo>
                    <a:pt x="9548" y="3879"/>
                    <a:pt x="7975"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27"/>
            <p:cNvSpPr/>
            <p:nvPr/>
          </p:nvSpPr>
          <p:spPr>
            <a:xfrm>
              <a:off x="7160125" y="2443200"/>
              <a:ext cx="202100" cy="180775"/>
            </a:xfrm>
            <a:custGeom>
              <a:rect b="b" l="l" r="r" t="t"/>
              <a:pathLst>
                <a:path extrusionOk="0" h="7231" w="8084">
                  <a:moveTo>
                    <a:pt x="4012" y="1"/>
                  </a:moveTo>
                  <a:cubicBezTo>
                    <a:pt x="3198" y="1"/>
                    <a:pt x="2389" y="304"/>
                    <a:pt x="1709" y="922"/>
                  </a:cubicBezTo>
                  <a:cubicBezTo>
                    <a:pt x="190" y="2278"/>
                    <a:pt x="1" y="4448"/>
                    <a:pt x="1330" y="5967"/>
                  </a:cubicBezTo>
                  <a:cubicBezTo>
                    <a:pt x="2057" y="6797"/>
                    <a:pt x="3051" y="7231"/>
                    <a:pt x="4048" y="7231"/>
                  </a:cubicBezTo>
                  <a:cubicBezTo>
                    <a:pt x="4873" y="7231"/>
                    <a:pt x="5699" y="6934"/>
                    <a:pt x="6375" y="6319"/>
                  </a:cubicBezTo>
                  <a:cubicBezTo>
                    <a:pt x="7894" y="4990"/>
                    <a:pt x="8083" y="2766"/>
                    <a:pt x="6727" y="1274"/>
                  </a:cubicBezTo>
                  <a:cubicBezTo>
                    <a:pt x="5960"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27"/>
            <p:cNvSpPr/>
            <p:nvPr/>
          </p:nvSpPr>
          <p:spPr>
            <a:xfrm>
              <a:off x="7141825" y="3073100"/>
              <a:ext cx="238125" cy="179775"/>
            </a:xfrm>
            <a:custGeom>
              <a:rect b="b" l="l" r="r" t="t"/>
              <a:pathLst>
                <a:path extrusionOk="0" h="7191" w="9525">
                  <a:moveTo>
                    <a:pt x="4781" y="1"/>
                  </a:moveTo>
                  <a:cubicBezTo>
                    <a:pt x="3878" y="1"/>
                    <a:pt x="2971" y="354"/>
                    <a:pt x="2279" y="1059"/>
                  </a:cubicBezTo>
                  <a:cubicBezTo>
                    <a:pt x="0" y="3256"/>
                    <a:pt x="1519" y="7135"/>
                    <a:pt x="4693" y="7189"/>
                  </a:cubicBezTo>
                  <a:cubicBezTo>
                    <a:pt x="4726" y="7190"/>
                    <a:pt x="4759" y="7190"/>
                    <a:pt x="4792" y="7190"/>
                  </a:cubicBezTo>
                  <a:cubicBezTo>
                    <a:pt x="7927" y="7190"/>
                    <a:pt x="9525" y="3395"/>
                    <a:pt x="7324" y="1141"/>
                  </a:cubicBezTo>
                  <a:cubicBezTo>
                    <a:pt x="6647" y="381"/>
                    <a:pt x="5717" y="1"/>
                    <a:pt x="478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27"/>
            <p:cNvSpPr/>
            <p:nvPr/>
          </p:nvSpPr>
          <p:spPr>
            <a:xfrm>
              <a:off x="7142025" y="3703750"/>
              <a:ext cx="238500" cy="180325"/>
            </a:xfrm>
            <a:custGeom>
              <a:rect b="b" l="l" r="r" t="t"/>
              <a:pathLst>
                <a:path extrusionOk="0" h="7213" w="9540">
                  <a:moveTo>
                    <a:pt x="4760" y="0"/>
                  </a:moveTo>
                  <a:cubicBezTo>
                    <a:pt x="1608" y="0"/>
                    <a:pt x="0" y="3806"/>
                    <a:pt x="2216" y="6076"/>
                  </a:cubicBezTo>
                  <a:cubicBezTo>
                    <a:pt x="2904" y="6832"/>
                    <a:pt x="3835" y="7212"/>
                    <a:pt x="4767" y="7212"/>
                  </a:cubicBezTo>
                  <a:cubicBezTo>
                    <a:pt x="5673" y="7212"/>
                    <a:pt x="6579" y="6853"/>
                    <a:pt x="7261" y="6130"/>
                  </a:cubicBezTo>
                  <a:cubicBezTo>
                    <a:pt x="9540" y="3906"/>
                    <a:pt x="7994" y="28"/>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27"/>
            <p:cNvSpPr/>
            <p:nvPr/>
          </p:nvSpPr>
          <p:spPr>
            <a:xfrm>
              <a:off x="7160125" y="4332350"/>
              <a:ext cx="201425" cy="181225"/>
            </a:xfrm>
            <a:custGeom>
              <a:rect b="b" l="l" r="r" t="t"/>
              <a:pathLst>
                <a:path extrusionOk="0" h="7249" w="8057">
                  <a:moveTo>
                    <a:pt x="4035" y="1"/>
                  </a:moveTo>
                  <a:cubicBezTo>
                    <a:pt x="3185" y="1"/>
                    <a:pt x="2336" y="334"/>
                    <a:pt x="1628" y="1004"/>
                  </a:cubicBezTo>
                  <a:cubicBezTo>
                    <a:pt x="136" y="2387"/>
                    <a:pt x="1" y="4557"/>
                    <a:pt x="1411" y="6049"/>
                  </a:cubicBezTo>
                  <a:cubicBezTo>
                    <a:pt x="2095" y="6847"/>
                    <a:pt x="3065" y="7249"/>
                    <a:pt x="4035" y="7249"/>
                  </a:cubicBezTo>
                  <a:cubicBezTo>
                    <a:pt x="4911" y="7249"/>
                    <a:pt x="5787" y="6922"/>
                    <a:pt x="6456" y="6266"/>
                  </a:cubicBezTo>
                  <a:cubicBezTo>
                    <a:pt x="7975" y="4937"/>
                    <a:pt x="8056" y="2631"/>
                    <a:pt x="6673" y="1221"/>
                  </a:cubicBezTo>
                  <a:cubicBezTo>
                    <a:pt x="5918" y="409"/>
                    <a:pt x="4976"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Two columns">
  <p:cSld name="CUSTOM_15">
    <p:spTree>
      <p:nvGrpSpPr>
        <p:cNvPr id="2579" name="Shape 2579"/>
        <p:cNvGrpSpPr/>
        <p:nvPr/>
      </p:nvGrpSpPr>
      <p:grpSpPr>
        <a:xfrm>
          <a:off x="0" y="0"/>
          <a:ext cx="0" cy="0"/>
          <a:chOff x="0" y="0"/>
          <a:chExt cx="0" cy="0"/>
        </a:xfrm>
      </p:grpSpPr>
      <p:grpSp>
        <p:nvGrpSpPr>
          <p:cNvPr id="2580" name="Google Shape;2580;p28"/>
          <p:cNvGrpSpPr/>
          <p:nvPr/>
        </p:nvGrpSpPr>
        <p:grpSpPr>
          <a:xfrm>
            <a:off x="8379445" y="4196439"/>
            <a:ext cx="1009663" cy="638344"/>
            <a:chOff x="209625" y="551300"/>
            <a:chExt cx="7170900" cy="4592400"/>
          </a:xfrm>
        </p:grpSpPr>
        <p:sp>
          <p:nvSpPr>
            <p:cNvPr id="2581" name="Google Shape;2581;p28"/>
            <p:cNvSpPr/>
            <p:nvPr/>
          </p:nvSpPr>
          <p:spPr>
            <a:xfrm>
              <a:off x="838900" y="1811875"/>
              <a:ext cx="238725" cy="180050"/>
            </a:xfrm>
            <a:custGeom>
              <a:rect b="b" l="l" r="r" t="t"/>
              <a:pathLst>
                <a:path extrusionOk="0" h="7202" w="9549">
                  <a:moveTo>
                    <a:pt x="4802" y="0"/>
                  </a:moveTo>
                  <a:cubicBezTo>
                    <a:pt x="1601" y="0"/>
                    <a:pt x="1" y="3825"/>
                    <a:pt x="2252" y="6103"/>
                  </a:cubicBezTo>
                  <a:cubicBezTo>
                    <a:pt x="2930" y="6835"/>
                    <a:pt x="3852" y="7201"/>
                    <a:pt x="4775" y="7201"/>
                  </a:cubicBezTo>
                  <a:cubicBezTo>
                    <a:pt x="5697" y="7201"/>
                    <a:pt x="6619" y="6835"/>
                    <a:pt x="7297" y="6103"/>
                  </a:cubicBezTo>
                  <a:cubicBezTo>
                    <a:pt x="9548" y="3879"/>
                    <a:pt x="7975" y="27"/>
                    <a:pt x="480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28"/>
            <p:cNvSpPr/>
            <p:nvPr/>
          </p:nvSpPr>
          <p:spPr>
            <a:xfrm>
              <a:off x="1469250" y="1182575"/>
              <a:ext cx="238325" cy="179750"/>
            </a:xfrm>
            <a:custGeom>
              <a:rect b="b" l="l" r="r" t="t"/>
              <a:pathLst>
                <a:path extrusionOk="0" h="7190" w="9533">
                  <a:moveTo>
                    <a:pt x="4746" y="1"/>
                  </a:moveTo>
                  <a:cubicBezTo>
                    <a:pt x="1616" y="1"/>
                    <a:pt x="0" y="3761"/>
                    <a:pt x="2182" y="6050"/>
                  </a:cubicBezTo>
                  <a:cubicBezTo>
                    <a:pt x="2859" y="6810"/>
                    <a:pt x="3796" y="7189"/>
                    <a:pt x="4739" y="7189"/>
                  </a:cubicBezTo>
                  <a:cubicBezTo>
                    <a:pt x="5648" y="7189"/>
                    <a:pt x="6562" y="6837"/>
                    <a:pt x="7254" y="6131"/>
                  </a:cubicBezTo>
                  <a:cubicBezTo>
                    <a:pt x="9532" y="3934"/>
                    <a:pt x="8013" y="55"/>
                    <a:pt x="4813" y="1"/>
                  </a:cubicBezTo>
                  <a:cubicBezTo>
                    <a:pt x="4790"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28"/>
            <p:cNvSpPr/>
            <p:nvPr/>
          </p:nvSpPr>
          <p:spPr>
            <a:xfrm>
              <a:off x="2098325" y="551550"/>
              <a:ext cx="239200" cy="180150"/>
            </a:xfrm>
            <a:custGeom>
              <a:rect b="b" l="l" r="r" t="t"/>
              <a:pathLst>
                <a:path extrusionOk="0" h="7206" w="9568">
                  <a:moveTo>
                    <a:pt x="4746" y="0"/>
                  </a:moveTo>
                  <a:cubicBezTo>
                    <a:pt x="3826" y="0"/>
                    <a:pt x="2912" y="366"/>
                    <a:pt x="2244" y="1102"/>
                  </a:cubicBezTo>
                  <a:cubicBezTo>
                    <a:pt x="1" y="3372"/>
                    <a:pt x="1609" y="7205"/>
                    <a:pt x="4787" y="7205"/>
                  </a:cubicBezTo>
                  <a:cubicBezTo>
                    <a:pt x="4798" y="7205"/>
                    <a:pt x="4810" y="7205"/>
                    <a:pt x="4821" y="7205"/>
                  </a:cubicBezTo>
                  <a:cubicBezTo>
                    <a:pt x="7994" y="7151"/>
                    <a:pt x="9568" y="3299"/>
                    <a:pt x="7262" y="1075"/>
                  </a:cubicBezTo>
                  <a:cubicBezTo>
                    <a:pt x="6574" y="360"/>
                    <a:pt x="5657" y="0"/>
                    <a:pt x="474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28"/>
            <p:cNvSpPr/>
            <p:nvPr/>
          </p:nvSpPr>
          <p:spPr>
            <a:xfrm>
              <a:off x="1468850" y="1811875"/>
              <a:ext cx="238725" cy="180050"/>
            </a:xfrm>
            <a:custGeom>
              <a:rect b="b" l="l" r="r" t="t"/>
              <a:pathLst>
                <a:path extrusionOk="0" h="7202" w="9549">
                  <a:moveTo>
                    <a:pt x="4748" y="0"/>
                  </a:moveTo>
                  <a:cubicBezTo>
                    <a:pt x="1574" y="27"/>
                    <a:pt x="1" y="3879"/>
                    <a:pt x="2252" y="6103"/>
                  </a:cubicBezTo>
                  <a:cubicBezTo>
                    <a:pt x="2944" y="6835"/>
                    <a:pt x="3866" y="7201"/>
                    <a:pt x="4788" y="7201"/>
                  </a:cubicBezTo>
                  <a:cubicBezTo>
                    <a:pt x="5710" y="7201"/>
                    <a:pt x="6633" y="6835"/>
                    <a:pt x="7324" y="6103"/>
                  </a:cubicBezTo>
                  <a:cubicBezTo>
                    <a:pt x="9548" y="3825"/>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28"/>
            <p:cNvSpPr/>
            <p:nvPr/>
          </p:nvSpPr>
          <p:spPr>
            <a:xfrm>
              <a:off x="2116450" y="1181050"/>
              <a:ext cx="202775" cy="181225"/>
            </a:xfrm>
            <a:custGeom>
              <a:rect b="b" l="l" r="r" t="t"/>
              <a:pathLst>
                <a:path extrusionOk="0" h="7249" w="8111">
                  <a:moveTo>
                    <a:pt x="4037" y="0"/>
                  </a:moveTo>
                  <a:cubicBezTo>
                    <a:pt x="3213" y="0"/>
                    <a:pt x="2393" y="309"/>
                    <a:pt x="1709" y="930"/>
                  </a:cubicBezTo>
                  <a:cubicBezTo>
                    <a:pt x="163" y="2314"/>
                    <a:pt x="0" y="4429"/>
                    <a:pt x="1356" y="5975"/>
                  </a:cubicBezTo>
                  <a:cubicBezTo>
                    <a:pt x="2109" y="6817"/>
                    <a:pt x="3087" y="7248"/>
                    <a:pt x="4067" y="7248"/>
                  </a:cubicBezTo>
                  <a:cubicBezTo>
                    <a:pt x="4887" y="7248"/>
                    <a:pt x="5709" y="6946"/>
                    <a:pt x="6401" y="6328"/>
                  </a:cubicBezTo>
                  <a:cubicBezTo>
                    <a:pt x="7920" y="4972"/>
                    <a:pt x="8110" y="2775"/>
                    <a:pt x="6754" y="1283"/>
                  </a:cubicBezTo>
                  <a:cubicBezTo>
                    <a:pt x="5990" y="431"/>
                    <a:pt x="5011" y="0"/>
                    <a:pt x="403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28"/>
            <p:cNvSpPr/>
            <p:nvPr/>
          </p:nvSpPr>
          <p:spPr>
            <a:xfrm>
              <a:off x="2747075" y="551300"/>
              <a:ext cx="201425" cy="180975"/>
            </a:xfrm>
            <a:custGeom>
              <a:rect b="b" l="l" r="r" t="t"/>
              <a:pathLst>
                <a:path extrusionOk="0" h="7239" w="8057">
                  <a:moveTo>
                    <a:pt x="4008" y="1"/>
                  </a:moveTo>
                  <a:cubicBezTo>
                    <a:pt x="3158" y="1"/>
                    <a:pt x="2309" y="334"/>
                    <a:pt x="1601" y="1004"/>
                  </a:cubicBezTo>
                  <a:cubicBezTo>
                    <a:pt x="82" y="2414"/>
                    <a:pt x="0" y="4557"/>
                    <a:pt x="1384" y="6049"/>
                  </a:cubicBezTo>
                  <a:cubicBezTo>
                    <a:pt x="2129" y="6837"/>
                    <a:pt x="3086" y="7239"/>
                    <a:pt x="4043" y="7239"/>
                  </a:cubicBezTo>
                  <a:cubicBezTo>
                    <a:pt x="4897" y="7239"/>
                    <a:pt x="5752" y="6918"/>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28"/>
            <p:cNvSpPr/>
            <p:nvPr/>
          </p:nvSpPr>
          <p:spPr>
            <a:xfrm>
              <a:off x="2098125" y="1811875"/>
              <a:ext cx="238725" cy="180550"/>
            </a:xfrm>
            <a:custGeom>
              <a:rect b="b" l="l" r="r" t="t"/>
              <a:pathLst>
                <a:path extrusionOk="0" h="7222" w="9549">
                  <a:moveTo>
                    <a:pt x="4775" y="0"/>
                  </a:moveTo>
                  <a:cubicBezTo>
                    <a:pt x="1601" y="0"/>
                    <a:pt x="1" y="3852"/>
                    <a:pt x="2252" y="6103"/>
                  </a:cubicBezTo>
                  <a:cubicBezTo>
                    <a:pt x="2930" y="6849"/>
                    <a:pt x="3852" y="7222"/>
                    <a:pt x="4775" y="7222"/>
                  </a:cubicBezTo>
                  <a:cubicBezTo>
                    <a:pt x="5697" y="7222"/>
                    <a:pt x="6619" y="6849"/>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28"/>
            <p:cNvSpPr/>
            <p:nvPr/>
          </p:nvSpPr>
          <p:spPr>
            <a:xfrm>
              <a:off x="2728000" y="1181375"/>
              <a:ext cx="238800" cy="179625"/>
            </a:xfrm>
            <a:custGeom>
              <a:rect b="b" l="l" r="r" t="t"/>
              <a:pathLst>
                <a:path extrusionOk="0" h="7185" w="9552">
                  <a:moveTo>
                    <a:pt x="4771" y="1"/>
                  </a:moveTo>
                  <a:cubicBezTo>
                    <a:pt x="3826" y="1"/>
                    <a:pt x="2884" y="381"/>
                    <a:pt x="2201" y="1134"/>
                  </a:cubicBezTo>
                  <a:cubicBezTo>
                    <a:pt x="0" y="3416"/>
                    <a:pt x="1624" y="7184"/>
                    <a:pt x="4759" y="7184"/>
                  </a:cubicBezTo>
                  <a:cubicBezTo>
                    <a:pt x="4792" y="7184"/>
                    <a:pt x="4825" y="7184"/>
                    <a:pt x="4859" y="7183"/>
                  </a:cubicBezTo>
                  <a:cubicBezTo>
                    <a:pt x="8033" y="7129"/>
                    <a:pt x="9551" y="3223"/>
                    <a:pt x="7246" y="1026"/>
                  </a:cubicBezTo>
                  <a:cubicBezTo>
                    <a:pt x="6561" y="340"/>
                    <a:pt x="566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28"/>
            <p:cNvSpPr/>
            <p:nvPr/>
          </p:nvSpPr>
          <p:spPr>
            <a:xfrm>
              <a:off x="3358025" y="551525"/>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6"/>
                    <a:pt x="4738" y="7206"/>
                    <a:pt x="4761" y="7206"/>
                  </a:cubicBezTo>
                  <a:cubicBezTo>
                    <a:pt x="7917" y="7206"/>
                    <a:pt x="9533" y="3420"/>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28"/>
            <p:cNvSpPr/>
            <p:nvPr/>
          </p:nvSpPr>
          <p:spPr>
            <a:xfrm>
              <a:off x="2747075" y="1810525"/>
              <a:ext cx="201425" cy="180975"/>
            </a:xfrm>
            <a:custGeom>
              <a:rect b="b" l="l" r="r" t="t"/>
              <a:pathLst>
                <a:path extrusionOk="0" h="7239" w="8057">
                  <a:moveTo>
                    <a:pt x="4008" y="0"/>
                  </a:moveTo>
                  <a:cubicBezTo>
                    <a:pt x="3158" y="0"/>
                    <a:pt x="2309" y="334"/>
                    <a:pt x="1601" y="1003"/>
                  </a:cubicBezTo>
                  <a:cubicBezTo>
                    <a:pt x="109" y="2414"/>
                    <a:pt x="0" y="4584"/>
                    <a:pt x="1384" y="6048"/>
                  </a:cubicBezTo>
                  <a:cubicBezTo>
                    <a:pt x="2086" y="6837"/>
                    <a:pt x="3060" y="7239"/>
                    <a:pt x="4036" y="7239"/>
                  </a:cubicBezTo>
                  <a:cubicBezTo>
                    <a:pt x="4906" y="7239"/>
                    <a:pt x="5778" y="6918"/>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28"/>
            <p:cNvSpPr/>
            <p:nvPr/>
          </p:nvSpPr>
          <p:spPr>
            <a:xfrm>
              <a:off x="3358025" y="1180950"/>
              <a:ext cx="238150" cy="180725"/>
            </a:xfrm>
            <a:custGeom>
              <a:rect b="b" l="l" r="r" t="t"/>
              <a:pathLst>
                <a:path extrusionOk="0" h="7229" w="9526">
                  <a:moveTo>
                    <a:pt x="4763" y="1"/>
                  </a:moveTo>
                  <a:cubicBezTo>
                    <a:pt x="3897" y="1"/>
                    <a:pt x="3028" y="347"/>
                    <a:pt x="2306" y="1043"/>
                  </a:cubicBezTo>
                  <a:cubicBezTo>
                    <a:pt x="1" y="3240"/>
                    <a:pt x="1493" y="7146"/>
                    <a:pt x="4666" y="7227"/>
                  </a:cubicBezTo>
                  <a:cubicBezTo>
                    <a:pt x="4700" y="7228"/>
                    <a:pt x="4733" y="7228"/>
                    <a:pt x="4767" y="7228"/>
                  </a:cubicBezTo>
                  <a:cubicBezTo>
                    <a:pt x="7902" y="7228"/>
                    <a:pt x="9525" y="3460"/>
                    <a:pt x="7352" y="1178"/>
                  </a:cubicBezTo>
                  <a:cubicBezTo>
                    <a:pt x="6610" y="394"/>
                    <a:pt x="5687" y="1"/>
                    <a:pt x="476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28"/>
            <p:cNvSpPr/>
            <p:nvPr/>
          </p:nvSpPr>
          <p:spPr>
            <a:xfrm>
              <a:off x="3357750" y="1811100"/>
              <a:ext cx="239000" cy="179825"/>
            </a:xfrm>
            <a:custGeom>
              <a:rect b="b" l="l" r="r" t="t"/>
              <a:pathLst>
                <a:path extrusionOk="0" h="7193" w="9560">
                  <a:moveTo>
                    <a:pt x="4786" y="0"/>
                  </a:moveTo>
                  <a:cubicBezTo>
                    <a:pt x="3845" y="0"/>
                    <a:pt x="2903" y="380"/>
                    <a:pt x="2209" y="1143"/>
                  </a:cubicBezTo>
                  <a:cubicBezTo>
                    <a:pt x="0" y="3406"/>
                    <a:pt x="1616" y="7192"/>
                    <a:pt x="4773" y="7192"/>
                  </a:cubicBezTo>
                  <a:cubicBezTo>
                    <a:pt x="4795" y="7192"/>
                    <a:pt x="4818" y="7192"/>
                    <a:pt x="4840" y="7192"/>
                  </a:cubicBezTo>
                  <a:cubicBezTo>
                    <a:pt x="8013"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28"/>
            <p:cNvSpPr/>
            <p:nvPr/>
          </p:nvSpPr>
          <p:spPr>
            <a:xfrm>
              <a:off x="209625" y="552625"/>
              <a:ext cx="238325" cy="180000"/>
            </a:xfrm>
            <a:custGeom>
              <a:rect b="b" l="l" r="r" t="t"/>
              <a:pathLst>
                <a:path extrusionOk="0" h="7200" w="9533">
                  <a:moveTo>
                    <a:pt x="4760" y="1"/>
                  </a:moveTo>
                  <a:cubicBezTo>
                    <a:pt x="4738" y="1"/>
                    <a:pt x="4716" y="1"/>
                    <a:pt x="4693" y="1"/>
                  </a:cubicBezTo>
                  <a:cubicBezTo>
                    <a:pt x="1520" y="55"/>
                    <a:pt x="1" y="3934"/>
                    <a:pt x="2279" y="6131"/>
                  </a:cubicBezTo>
                  <a:cubicBezTo>
                    <a:pt x="2955" y="6847"/>
                    <a:pt x="3857" y="7200"/>
                    <a:pt x="4759" y="7200"/>
                  </a:cubicBezTo>
                  <a:cubicBezTo>
                    <a:pt x="5702" y="7200"/>
                    <a:pt x="6644" y="6813"/>
                    <a:pt x="7324" y="6050"/>
                  </a:cubicBezTo>
                  <a:cubicBezTo>
                    <a:pt x="9533" y="3787"/>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28"/>
            <p:cNvSpPr/>
            <p:nvPr/>
          </p:nvSpPr>
          <p:spPr>
            <a:xfrm>
              <a:off x="210025" y="1182575"/>
              <a:ext cx="238325" cy="179650"/>
            </a:xfrm>
            <a:custGeom>
              <a:rect b="b" l="l" r="r" t="t"/>
              <a:pathLst>
                <a:path extrusionOk="0" h="7186" w="9533">
                  <a:moveTo>
                    <a:pt x="4719" y="1"/>
                  </a:moveTo>
                  <a:cubicBezTo>
                    <a:pt x="1590" y="1"/>
                    <a:pt x="0" y="3787"/>
                    <a:pt x="2209" y="6050"/>
                  </a:cubicBezTo>
                  <a:cubicBezTo>
                    <a:pt x="2896" y="6806"/>
                    <a:pt x="3828" y="7186"/>
                    <a:pt x="4759" y="7186"/>
                  </a:cubicBezTo>
                  <a:cubicBezTo>
                    <a:pt x="5665" y="7186"/>
                    <a:pt x="6572" y="6826"/>
                    <a:pt x="7254" y="6104"/>
                  </a:cubicBezTo>
                  <a:cubicBezTo>
                    <a:pt x="9532" y="3880"/>
                    <a:pt x="7986" y="28"/>
                    <a:pt x="4786" y="1"/>
                  </a:cubicBezTo>
                  <a:cubicBezTo>
                    <a:pt x="4763" y="1"/>
                    <a:pt x="4741" y="1"/>
                    <a:pt x="471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28"/>
            <p:cNvSpPr/>
            <p:nvPr/>
          </p:nvSpPr>
          <p:spPr>
            <a:xfrm>
              <a:off x="839100" y="552650"/>
              <a:ext cx="238525" cy="179800"/>
            </a:xfrm>
            <a:custGeom>
              <a:rect b="b" l="l" r="r" t="t"/>
              <a:pathLst>
                <a:path extrusionOk="0" h="7192" w="9541">
                  <a:moveTo>
                    <a:pt x="4787" y="0"/>
                  </a:moveTo>
                  <a:cubicBezTo>
                    <a:pt x="1609" y="0"/>
                    <a:pt x="1" y="3806"/>
                    <a:pt x="2217" y="6076"/>
                  </a:cubicBezTo>
                  <a:cubicBezTo>
                    <a:pt x="2905" y="6819"/>
                    <a:pt x="3843" y="7192"/>
                    <a:pt x="4778" y="7192"/>
                  </a:cubicBezTo>
                  <a:cubicBezTo>
                    <a:pt x="5687" y="7192"/>
                    <a:pt x="6593" y="6839"/>
                    <a:pt x="7262" y="6130"/>
                  </a:cubicBezTo>
                  <a:cubicBezTo>
                    <a:pt x="9540" y="3906"/>
                    <a:pt x="7994"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28"/>
            <p:cNvSpPr/>
            <p:nvPr/>
          </p:nvSpPr>
          <p:spPr>
            <a:xfrm>
              <a:off x="209825" y="1811850"/>
              <a:ext cx="238525" cy="180325"/>
            </a:xfrm>
            <a:custGeom>
              <a:rect b="b" l="l" r="r" t="t"/>
              <a:pathLst>
                <a:path extrusionOk="0" h="7213" w="9541">
                  <a:moveTo>
                    <a:pt x="4760" y="1"/>
                  </a:moveTo>
                  <a:cubicBezTo>
                    <a:pt x="1609" y="1"/>
                    <a:pt x="1" y="3806"/>
                    <a:pt x="2217" y="6077"/>
                  </a:cubicBezTo>
                  <a:cubicBezTo>
                    <a:pt x="2904" y="6833"/>
                    <a:pt x="3836" y="7213"/>
                    <a:pt x="4767" y="7213"/>
                  </a:cubicBezTo>
                  <a:cubicBezTo>
                    <a:pt x="5673" y="7213"/>
                    <a:pt x="6580" y="6853"/>
                    <a:pt x="7262" y="6131"/>
                  </a:cubicBezTo>
                  <a:cubicBezTo>
                    <a:pt x="9540" y="3907"/>
                    <a:pt x="7994" y="28"/>
                    <a:pt x="4794" y="1"/>
                  </a:cubicBezTo>
                  <a:cubicBezTo>
                    <a:pt x="4783" y="1"/>
                    <a:pt x="4771"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28"/>
            <p:cNvSpPr/>
            <p:nvPr/>
          </p:nvSpPr>
          <p:spPr>
            <a:xfrm>
              <a:off x="857225" y="1181075"/>
              <a:ext cx="201400" cy="181050"/>
            </a:xfrm>
            <a:custGeom>
              <a:rect b="b" l="l" r="r" t="t"/>
              <a:pathLst>
                <a:path extrusionOk="0" h="7242" w="8056">
                  <a:moveTo>
                    <a:pt x="4032" y="1"/>
                  </a:moveTo>
                  <a:cubicBezTo>
                    <a:pt x="3183" y="1"/>
                    <a:pt x="2335" y="327"/>
                    <a:pt x="1628" y="983"/>
                  </a:cubicBezTo>
                  <a:cubicBezTo>
                    <a:pt x="136" y="2394"/>
                    <a:pt x="0" y="4564"/>
                    <a:pt x="1411" y="6056"/>
                  </a:cubicBezTo>
                  <a:cubicBezTo>
                    <a:pt x="2095" y="6840"/>
                    <a:pt x="3057" y="7242"/>
                    <a:pt x="4024" y="7242"/>
                  </a:cubicBezTo>
                  <a:cubicBezTo>
                    <a:pt x="4897" y="7242"/>
                    <a:pt x="5774" y="6914"/>
                    <a:pt x="6456" y="6245"/>
                  </a:cubicBezTo>
                  <a:cubicBezTo>
                    <a:pt x="7975" y="4944"/>
                    <a:pt x="8056" y="2638"/>
                    <a:pt x="6673" y="1200"/>
                  </a:cubicBezTo>
                  <a:cubicBezTo>
                    <a:pt x="5917" y="402"/>
                    <a:pt x="4974" y="1"/>
                    <a:pt x="403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28"/>
            <p:cNvSpPr/>
            <p:nvPr/>
          </p:nvSpPr>
          <p:spPr>
            <a:xfrm>
              <a:off x="1468850" y="551525"/>
              <a:ext cx="238325" cy="180175"/>
            </a:xfrm>
            <a:custGeom>
              <a:rect b="b" l="l" r="r" t="t"/>
              <a:pathLst>
                <a:path extrusionOk="0" h="7207" w="9533">
                  <a:moveTo>
                    <a:pt x="4768" y="1"/>
                  </a:moveTo>
                  <a:cubicBezTo>
                    <a:pt x="3870" y="1"/>
                    <a:pt x="2968" y="347"/>
                    <a:pt x="2279" y="1049"/>
                  </a:cubicBezTo>
                  <a:cubicBezTo>
                    <a:pt x="1" y="3273"/>
                    <a:pt x="1520" y="7152"/>
                    <a:pt x="4720" y="7206"/>
                  </a:cubicBezTo>
                  <a:cubicBezTo>
                    <a:pt x="4743" y="7206"/>
                    <a:pt x="4765" y="7206"/>
                    <a:pt x="4787" y="7206"/>
                  </a:cubicBezTo>
                  <a:cubicBezTo>
                    <a:pt x="7917" y="7206"/>
                    <a:pt x="9533" y="3393"/>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28"/>
            <p:cNvSpPr/>
            <p:nvPr/>
          </p:nvSpPr>
          <p:spPr>
            <a:xfrm>
              <a:off x="3988000" y="1811875"/>
              <a:ext cx="238700" cy="180050"/>
            </a:xfrm>
            <a:custGeom>
              <a:rect b="b" l="l" r="r" t="t"/>
              <a:pathLst>
                <a:path extrusionOk="0" h="7202" w="9548">
                  <a:moveTo>
                    <a:pt x="4801" y="0"/>
                  </a:moveTo>
                  <a:cubicBezTo>
                    <a:pt x="1600" y="0"/>
                    <a:pt x="0" y="3825"/>
                    <a:pt x="2251" y="6103"/>
                  </a:cubicBezTo>
                  <a:cubicBezTo>
                    <a:pt x="2929" y="6835"/>
                    <a:pt x="3852" y="7201"/>
                    <a:pt x="4774" y="7201"/>
                  </a:cubicBezTo>
                  <a:cubicBezTo>
                    <a:pt x="5696" y="7201"/>
                    <a:pt x="6618" y="6835"/>
                    <a:pt x="7296" y="6103"/>
                  </a:cubicBezTo>
                  <a:cubicBezTo>
                    <a:pt x="9548" y="3879"/>
                    <a:pt x="7974"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28"/>
            <p:cNvSpPr/>
            <p:nvPr/>
          </p:nvSpPr>
          <p:spPr>
            <a:xfrm>
              <a:off x="4617650" y="1182575"/>
              <a:ext cx="239000" cy="179750"/>
            </a:xfrm>
            <a:custGeom>
              <a:rect b="b" l="l" r="r" t="t"/>
              <a:pathLst>
                <a:path extrusionOk="0" h="7190" w="9560">
                  <a:moveTo>
                    <a:pt x="4773" y="1"/>
                  </a:moveTo>
                  <a:cubicBezTo>
                    <a:pt x="1643" y="1"/>
                    <a:pt x="1" y="3761"/>
                    <a:pt x="2209" y="6050"/>
                  </a:cubicBezTo>
                  <a:cubicBezTo>
                    <a:pt x="2886" y="6810"/>
                    <a:pt x="3823" y="7189"/>
                    <a:pt x="4763" y="7189"/>
                  </a:cubicBezTo>
                  <a:cubicBezTo>
                    <a:pt x="5668" y="7189"/>
                    <a:pt x="6575" y="6837"/>
                    <a:pt x="7254" y="6131"/>
                  </a:cubicBezTo>
                  <a:cubicBezTo>
                    <a:pt x="9560" y="3934"/>
                    <a:pt x="8014" y="55"/>
                    <a:pt x="4840" y="1"/>
                  </a:cubicBezTo>
                  <a:cubicBezTo>
                    <a:pt x="4818" y="1"/>
                    <a:pt x="479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28"/>
            <p:cNvSpPr/>
            <p:nvPr/>
          </p:nvSpPr>
          <p:spPr>
            <a:xfrm>
              <a:off x="5247400" y="551550"/>
              <a:ext cx="238525" cy="180150"/>
            </a:xfrm>
            <a:custGeom>
              <a:rect b="b" l="l" r="r" t="t"/>
              <a:pathLst>
                <a:path extrusionOk="0" h="7206" w="9541">
                  <a:moveTo>
                    <a:pt x="4742" y="0"/>
                  </a:moveTo>
                  <a:cubicBezTo>
                    <a:pt x="3819" y="0"/>
                    <a:pt x="2898" y="366"/>
                    <a:pt x="2217" y="1102"/>
                  </a:cubicBezTo>
                  <a:cubicBezTo>
                    <a:pt x="1" y="3372"/>
                    <a:pt x="1609" y="7205"/>
                    <a:pt x="4788" y="7205"/>
                  </a:cubicBezTo>
                  <a:cubicBezTo>
                    <a:pt x="4799" y="7205"/>
                    <a:pt x="4810" y="7205"/>
                    <a:pt x="4821" y="7205"/>
                  </a:cubicBezTo>
                  <a:cubicBezTo>
                    <a:pt x="7995" y="7151"/>
                    <a:pt x="9541" y="3299"/>
                    <a:pt x="7262" y="1075"/>
                  </a:cubicBezTo>
                  <a:cubicBezTo>
                    <a:pt x="6574" y="360"/>
                    <a:pt x="5657" y="0"/>
                    <a:pt x="474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28"/>
            <p:cNvSpPr/>
            <p:nvPr/>
          </p:nvSpPr>
          <p:spPr>
            <a:xfrm>
              <a:off x="4617950" y="1811875"/>
              <a:ext cx="238700" cy="180050"/>
            </a:xfrm>
            <a:custGeom>
              <a:rect b="b" l="l" r="r" t="t"/>
              <a:pathLst>
                <a:path extrusionOk="0" h="7202" w="9548">
                  <a:moveTo>
                    <a:pt x="4747" y="0"/>
                  </a:moveTo>
                  <a:cubicBezTo>
                    <a:pt x="1573" y="27"/>
                    <a:pt x="0" y="3879"/>
                    <a:pt x="2251" y="6103"/>
                  </a:cubicBezTo>
                  <a:cubicBezTo>
                    <a:pt x="2943" y="6835"/>
                    <a:pt x="3865" y="7201"/>
                    <a:pt x="4784" y="7201"/>
                  </a:cubicBezTo>
                  <a:cubicBezTo>
                    <a:pt x="5703" y="7201"/>
                    <a:pt x="6618" y="6835"/>
                    <a:pt x="7296" y="6103"/>
                  </a:cubicBezTo>
                  <a:cubicBezTo>
                    <a:pt x="9548" y="3825"/>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28"/>
            <p:cNvSpPr/>
            <p:nvPr/>
          </p:nvSpPr>
          <p:spPr>
            <a:xfrm>
              <a:off x="5265525" y="1181050"/>
              <a:ext cx="202100" cy="181225"/>
            </a:xfrm>
            <a:custGeom>
              <a:rect b="b" l="l" r="r" t="t"/>
              <a:pathLst>
                <a:path extrusionOk="0" h="7249" w="8084">
                  <a:moveTo>
                    <a:pt x="4026" y="0"/>
                  </a:moveTo>
                  <a:cubicBezTo>
                    <a:pt x="3208" y="0"/>
                    <a:pt x="2393" y="309"/>
                    <a:pt x="1709" y="930"/>
                  </a:cubicBezTo>
                  <a:cubicBezTo>
                    <a:pt x="163" y="2314"/>
                    <a:pt x="0" y="4429"/>
                    <a:pt x="1357" y="5975"/>
                  </a:cubicBezTo>
                  <a:cubicBezTo>
                    <a:pt x="2110" y="6817"/>
                    <a:pt x="3087" y="7248"/>
                    <a:pt x="4067" y="7248"/>
                  </a:cubicBezTo>
                  <a:cubicBezTo>
                    <a:pt x="4888" y="7248"/>
                    <a:pt x="5709" y="6946"/>
                    <a:pt x="6402" y="6328"/>
                  </a:cubicBezTo>
                  <a:cubicBezTo>
                    <a:pt x="7893" y="4972"/>
                    <a:pt x="8083" y="2775"/>
                    <a:pt x="6727" y="1283"/>
                  </a:cubicBezTo>
                  <a:cubicBezTo>
                    <a:pt x="5963" y="431"/>
                    <a:pt x="4992"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28"/>
            <p:cNvSpPr/>
            <p:nvPr/>
          </p:nvSpPr>
          <p:spPr>
            <a:xfrm>
              <a:off x="5896150" y="551300"/>
              <a:ext cx="200750" cy="180975"/>
            </a:xfrm>
            <a:custGeom>
              <a:rect b="b" l="l" r="r" t="t"/>
              <a:pathLst>
                <a:path extrusionOk="0" h="7239" w="8030">
                  <a:moveTo>
                    <a:pt x="4008" y="1"/>
                  </a:moveTo>
                  <a:cubicBezTo>
                    <a:pt x="3158" y="1"/>
                    <a:pt x="2309" y="334"/>
                    <a:pt x="1601" y="1004"/>
                  </a:cubicBezTo>
                  <a:cubicBezTo>
                    <a:pt x="82" y="2414"/>
                    <a:pt x="1" y="4557"/>
                    <a:pt x="1384" y="6049"/>
                  </a:cubicBezTo>
                  <a:cubicBezTo>
                    <a:pt x="2129" y="6837"/>
                    <a:pt x="3086" y="7239"/>
                    <a:pt x="4043" y="7239"/>
                  </a:cubicBezTo>
                  <a:cubicBezTo>
                    <a:pt x="4898" y="7239"/>
                    <a:pt x="5752" y="6918"/>
                    <a:pt x="6456" y="6266"/>
                  </a:cubicBezTo>
                  <a:cubicBezTo>
                    <a:pt x="7948" y="4937"/>
                    <a:pt x="8029"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28"/>
            <p:cNvSpPr/>
            <p:nvPr/>
          </p:nvSpPr>
          <p:spPr>
            <a:xfrm>
              <a:off x="5247225" y="1811875"/>
              <a:ext cx="238700" cy="180550"/>
            </a:xfrm>
            <a:custGeom>
              <a:rect b="b" l="l" r="r" t="t"/>
              <a:pathLst>
                <a:path extrusionOk="0" h="7222" w="9548">
                  <a:moveTo>
                    <a:pt x="4774" y="0"/>
                  </a:moveTo>
                  <a:cubicBezTo>
                    <a:pt x="1600" y="0"/>
                    <a:pt x="0" y="3852"/>
                    <a:pt x="2251" y="6103"/>
                  </a:cubicBezTo>
                  <a:cubicBezTo>
                    <a:pt x="2929" y="6849"/>
                    <a:pt x="3852" y="7222"/>
                    <a:pt x="4774" y="7222"/>
                  </a:cubicBezTo>
                  <a:cubicBezTo>
                    <a:pt x="5696" y="7222"/>
                    <a:pt x="6618" y="6849"/>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28"/>
            <p:cNvSpPr/>
            <p:nvPr/>
          </p:nvSpPr>
          <p:spPr>
            <a:xfrm>
              <a:off x="5877750" y="1181150"/>
              <a:ext cx="238125" cy="179850"/>
            </a:xfrm>
            <a:custGeom>
              <a:rect b="b" l="l" r="r" t="t"/>
              <a:pathLst>
                <a:path extrusionOk="0" h="7194" w="9525">
                  <a:moveTo>
                    <a:pt x="4741" y="0"/>
                  </a:moveTo>
                  <a:cubicBezTo>
                    <a:pt x="3797" y="0"/>
                    <a:pt x="2854" y="380"/>
                    <a:pt x="2174" y="1143"/>
                  </a:cubicBezTo>
                  <a:cubicBezTo>
                    <a:pt x="0" y="3425"/>
                    <a:pt x="1597" y="7193"/>
                    <a:pt x="4732" y="7193"/>
                  </a:cubicBezTo>
                  <a:cubicBezTo>
                    <a:pt x="4765" y="7193"/>
                    <a:pt x="4799" y="7193"/>
                    <a:pt x="4832" y="7192"/>
                  </a:cubicBezTo>
                  <a:cubicBezTo>
                    <a:pt x="8006" y="7138"/>
                    <a:pt x="9525" y="3259"/>
                    <a:pt x="7219" y="1035"/>
                  </a:cubicBezTo>
                  <a:cubicBezTo>
                    <a:pt x="6544" y="346"/>
                    <a:pt x="5642" y="0"/>
                    <a:pt x="474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28"/>
            <p:cNvSpPr/>
            <p:nvPr/>
          </p:nvSpPr>
          <p:spPr>
            <a:xfrm>
              <a:off x="6506450" y="551525"/>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6"/>
                    <a:pt x="4765" y="7206"/>
                    <a:pt x="4787" y="7206"/>
                  </a:cubicBezTo>
                  <a:cubicBezTo>
                    <a:pt x="7943" y="7206"/>
                    <a:pt x="9559" y="3420"/>
                    <a:pt x="7351" y="1130"/>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28"/>
            <p:cNvSpPr/>
            <p:nvPr/>
          </p:nvSpPr>
          <p:spPr>
            <a:xfrm>
              <a:off x="5896150" y="1810525"/>
              <a:ext cx="201425" cy="181225"/>
            </a:xfrm>
            <a:custGeom>
              <a:rect b="b" l="l" r="r" t="t"/>
              <a:pathLst>
                <a:path extrusionOk="0" h="7249" w="8057">
                  <a:moveTo>
                    <a:pt x="4008" y="0"/>
                  </a:moveTo>
                  <a:cubicBezTo>
                    <a:pt x="3158" y="0"/>
                    <a:pt x="2309" y="334"/>
                    <a:pt x="1601" y="1003"/>
                  </a:cubicBezTo>
                  <a:cubicBezTo>
                    <a:pt x="109" y="2414"/>
                    <a:pt x="1" y="4584"/>
                    <a:pt x="1384" y="6048"/>
                  </a:cubicBezTo>
                  <a:cubicBezTo>
                    <a:pt x="2083" y="6847"/>
                    <a:pt x="3051" y="7248"/>
                    <a:pt x="4022" y="7248"/>
                  </a:cubicBezTo>
                  <a:cubicBezTo>
                    <a:pt x="4897" y="7248"/>
                    <a:pt x="5774" y="6922"/>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28"/>
            <p:cNvSpPr/>
            <p:nvPr/>
          </p:nvSpPr>
          <p:spPr>
            <a:xfrm>
              <a:off x="6507125" y="1180950"/>
              <a:ext cx="238125" cy="180725"/>
            </a:xfrm>
            <a:custGeom>
              <a:rect b="b" l="l" r="r" t="t"/>
              <a:pathLst>
                <a:path extrusionOk="0" h="7229" w="9525">
                  <a:moveTo>
                    <a:pt x="4753" y="1"/>
                  </a:moveTo>
                  <a:cubicBezTo>
                    <a:pt x="3889" y="1"/>
                    <a:pt x="3028" y="347"/>
                    <a:pt x="2306" y="1043"/>
                  </a:cubicBezTo>
                  <a:cubicBezTo>
                    <a:pt x="0" y="3240"/>
                    <a:pt x="1492" y="7146"/>
                    <a:pt x="4666" y="7227"/>
                  </a:cubicBezTo>
                  <a:cubicBezTo>
                    <a:pt x="4699" y="7228"/>
                    <a:pt x="4732" y="7228"/>
                    <a:pt x="4765" y="7228"/>
                  </a:cubicBezTo>
                  <a:cubicBezTo>
                    <a:pt x="7874" y="7228"/>
                    <a:pt x="9525" y="3460"/>
                    <a:pt x="7351" y="1178"/>
                  </a:cubicBezTo>
                  <a:cubicBezTo>
                    <a:pt x="6595" y="394"/>
                    <a:pt x="5673" y="1"/>
                    <a:pt x="475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28"/>
            <p:cNvSpPr/>
            <p:nvPr/>
          </p:nvSpPr>
          <p:spPr>
            <a:xfrm>
              <a:off x="6506825" y="1811100"/>
              <a:ext cx="239000" cy="179825"/>
            </a:xfrm>
            <a:custGeom>
              <a:rect b="b" l="l" r="r" t="t"/>
              <a:pathLst>
                <a:path extrusionOk="0" h="7193" w="9560">
                  <a:moveTo>
                    <a:pt x="4786" y="0"/>
                  </a:moveTo>
                  <a:cubicBezTo>
                    <a:pt x="3846" y="0"/>
                    <a:pt x="2903" y="380"/>
                    <a:pt x="2209" y="1143"/>
                  </a:cubicBezTo>
                  <a:cubicBezTo>
                    <a:pt x="1" y="3406"/>
                    <a:pt x="1617" y="7192"/>
                    <a:pt x="4773" y="7192"/>
                  </a:cubicBezTo>
                  <a:cubicBezTo>
                    <a:pt x="4795" y="7192"/>
                    <a:pt x="4818" y="7192"/>
                    <a:pt x="4840" y="7192"/>
                  </a:cubicBezTo>
                  <a:cubicBezTo>
                    <a:pt x="8014"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28"/>
            <p:cNvSpPr/>
            <p:nvPr/>
          </p:nvSpPr>
          <p:spPr>
            <a:xfrm>
              <a:off x="3988175" y="552650"/>
              <a:ext cx="238525" cy="179800"/>
            </a:xfrm>
            <a:custGeom>
              <a:rect b="b" l="l" r="r" t="t"/>
              <a:pathLst>
                <a:path extrusionOk="0" h="7192" w="9541">
                  <a:moveTo>
                    <a:pt x="4787" y="0"/>
                  </a:moveTo>
                  <a:cubicBezTo>
                    <a:pt x="1609" y="0"/>
                    <a:pt x="1" y="3806"/>
                    <a:pt x="2217" y="6076"/>
                  </a:cubicBezTo>
                  <a:cubicBezTo>
                    <a:pt x="2905" y="6819"/>
                    <a:pt x="3836" y="7192"/>
                    <a:pt x="4768" y="7192"/>
                  </a:cubicBezTo>
                  <a:cubicBezTo>
                    <a:pt x="5674" y="7192"/>
                    <a:pt x="6580" y="6839"/>
                    <a:pt x="7262" y="6130"/>
                  </a:cubicBezTo>
                  <a:cubicBezTo>
                    <a:pt x="9541" y="3906"/>
                    <a:pt x="7995"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28"/>
            <p:cNvSpPr/>
            <p:nvPr/>
          </p:nvSpPr>
          <p:spPr>
            <a:xfrm>
              <a:off x="4006975" y="1181075"/>
              <a:ext cx="201425" cy="181050"/>
            </a:xfrm>
            <a:custGeom>
              <a:rect b="b" l="l" r="r" t="t"/>
              <a:pathLst>
                <a:path extrusionOk="0" h="7242" w="8057">
                  <a:moveTo>
                    <a:pt x="4006" y="1"/>
                  </a:moveTo>
                  <a:cubicBezTo>
                    <a:pt x="3156" y="1"/>
                    <a:pt x="2308" y="327"/>
                    <a:pt x="1601" y="983"/>
                  </a:cubicBezTo>
                  <a:cubicBezTo>
                    <a:pt x="109" y="2394"/>
                    <a:pt x="0" y="4564"/>
                    <a:pt x="1384" y="6056"/>
                  </a:cubicBezTo>
                  <a:cubicBezTo>
                    <a:pt x="2082" y="6840"/>
                    <a:pt x="3051" y="7242"/>
                    <a:pt x="4021" y="7242"/>
                  </a:cubicBezTo>
                  <a:cubicBezTo>
                    <a:pt x="4897" y="7242"/>
                    <a:pt x="5774" y="6914"/>
                    <a:pt x="6456" y="6245"/>
                  </a:cubicBezTo>
                  <a:cubicBezTo>
                    <a:pt x="7948" y="4944"/>
                    <a:pt x="8056" y="2638"/>
                    <a:pt x="6646" y="1200"/>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28"/>
            <p:cNvSpPr/>
            <p:nvPr/>
          </p:nvSpPr>
          <p:spPr>
            <a:xfrm>
              <a:off x="4617950" y="551525"/>
              <a:ext cx="238325" cy="180175"/>
            </a:xfrm>
            <a:custGeom>
              <a:rect b="b" l="l" r="r" t="t"/>
              <a:pathLst>
                <a:path extrusionOk="0" h="7207" w="9533">
                  <a:moveTo>
                    <a:pt x="4747" y="1"/>
                  </a:moveTo>
                  <a:cubicBezTo>
                    <a:pt x="3849" y="1"/>
                    <a:pt x="2954" y="347"/>
                    <a:pt x="2279" y="1049"/>
                  </a:cubicBezTo>
                  <a:cubicBezTo>
                    <a:pt x="0" y="3273"/>
                    <a:pt x="1519" y="7152"/>
                    <a:pt x="4693" y="7206"/>
                  </a:cubicBezTo>
                  <a:cubicBezTo>
                    <a:pt x="4715" y="7206"/>
                    <a:pt x="4737" y="7206"/>
                    <a:pt x="4759" y="7206"/>
                  </a:cubicBezTo>
                  <a:cubicBezTo>
                    <a:pt x="7916" y="7206"/>
                    <a:pt x="9532" y="3393"/>
                    <a:pt x="7324" y="1130"/>
                  </a:cubicBezTo>
                  <a:cubicBezTo>
                    <a:pt x="6630" y="381"/>
                    <a:pt x="5687" y="1"/>
                    <a:pt x="474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28"/>
            <p:cNvSpPr/>
            <p:nvPr/>
          </p:nvSpPr>
          <p:spPr>
            <a:xfrm>
              <a:off x="2098125" y="3073125"/>
              <a:ext cx="238525" cy="179725"/>
            </a:xfrm>
            <a:custGeom>
              <a:rect b="b" l="l" r="r" t="t"/>
              <a:pathLst>
                <a:path extrusionOk="0" h="7189" w="9541">
                  <a:moveTo>
                    <a:pt x="4759" y="0"/>
                  </a:moveTo>
                  <a:cubicBezTo>
                    <a:pt x="3849" y="0"/>
                    <a:pt x="2937" y="360"/>
                    <a:pt x="2252" y="1085"/>
                  </a:cubicBezTo>
                  <a:cubicBezTo>
                    <a:pt x="1" y="3337"/>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28"/>
            <p:cNvSpPr/>
            <p:nvPr/>
          </p:nvSpPr>
          <p:spPr>
            <a:xfrm>
              <a:off x="2728075" y="2443400"/>
              <a:ext cx="238150" cy="180200"/>
            </a:xfrm>
            <a:custGeom>
              <a:rect b="b" l="l" r="r" t="t"/>
              <a:pathLst>
                <a:path extrusionOk="0" h="7208" w="9526">
                  <a:moveTo>
                    <a:pt x="4761" y="0"/>
                  </a:moveTo>
                  <a:cubicBezTo>
                    <a:pt x="3895" y="0"/>
                    <a:pt x="3028" y="340"/>
                    <a:pt x="2306" y="1022"/>
                  </a:cubicBezTo>
                  <a:cubicBezTo>
                    <a:pt x="1" y="3219"/>
                    <a:pt x="1493" y="7125"/>
                    <a:pt x="4693" y="7206"/>
                  </a:cubicBezTo>
                  <a:cubicBezTo>
                    <a:pt x="4727" y="7207"/>
                    <a:pt x="4760" y="7208"/>
                    <a:pt x="4793" y="7208"/>
                  </a:cubicBezTo>
                  <a:cubicBezTo>
                    <a:pt x="7902" y="7208"/>
                    <a:pt x="9525" y="3439"/>
                    <a:pt x="7351" y="1158"/>
                  </a:cubicBezTo>
                  <a:cubicBezTo>
                    <a:pt x="6609" y="387"/>
                    <a:pt x="5686"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28"/>
            <p:cNvSpPr/>
            <p:nvPr/>
          </p:nvSpPr>
          <p:spPr>
            <a:xfrm>
              <a:off x="839100" y="4963650"/>
              <a:ext cx="238525" cy="179975"/>
            </a:xfrm>
            <a:custGeom>
              <a:rect b="b" l="l" r="r" t="t"/>
              <a:pathLst>
                <a:path extrusionOk="0" h="7199" w="9541">
                  <a:moveTo>
                    <a:pt x="4760" y="0"/>
                  </a:moveTo>
                  <a:cubicBezTo>
                    <a:pt x="1582" y="0"/>
                    <a:pt x="1" y="3833"/>
                    <a:pt x="2244" y="6076"/>
                  </a:cubicBezTo>
                  <a:cubicBezTo>
                    <a:pt x="2925" y="6826"/>
                    <a:pt x="3853" y="7198"/>
                    <a:pt x="4779" y="7198"/>
                  </a:cubicBezTo>
                  <a:cubicBezTo>
                    <a:pt x="5697" y="7198"/>
                    <a:pt x="6614" y="6832"/>
                    <a:pt x="7289" y="6103"/>
                  </a:cubicBezTo>
                  <a:cubicBezTo>
                    <a:pt x="9540" y="3852"/>
                    <a:pt x="7967" y="0"/>
                    <a:pt x="4794"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28"/>
            <p:cNvSpPr/>
            <p:nvPr/>
          </p:nvSpPr>
          <p:spPr>
            <a:xfrm>
              <a:off x="1469250" y="4333675"/>
              <a:ext cx="238325" cy="180100"/>
            </a:xfrm>
            <a:custGeom>
              <a:rect b="b" l="l" r="r" t="t"/>
              <a:pathLst>
                <a:path extrusionOk="0" h="7204" w="9533">
                  <a:moveTo>
                    <a:pt x="4746" y="1"/>
                  </a:moveTo>
                  <a:cubicBezTo>
                    <a:pt x="1616" y="1"/>
                    <a:pt x="0" y="3788"/>
                    <a:pt x="2182" y="6050"/>
                  </a:cubicBezTo>
                  <a:cubicBezTo>
                    <a:pt x="2865" y="6817"/>
                    <a:pt x="3813" y="7204"/>
                    <a:pt x="4765" y="7204"/>
                  </a:cubicBezTo>
                  <a:cubicBezTo>
                    <a:pt x="5665" y="7204"/>
                    <a:pt x="6568" y="6857"/>
                    <a:pt x="7254" y="6159"/>
                  </a:cubicBezTo>
                  <a:cubicBezTo>
                    <a:pt x="9532" y="3934"/>
                    <a:pt x="8013" y="56"/>
                    <a:pt x="4813" y="1"/>
                  </a:cubicBezTo>
                  <a:cubicBezTo>
                    <a:pt x="4791"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28"/>
            <p:cNvSpPr/>
            <p:nvPr/>
          </p:nvSpPr>
          <p:spPr>
            <a:xfrm>
              <a:off x="2098325" y="3702975"/>
              <a:ext cx="239200" cy="179825"/>
            </a:xfrm>
            <a:custGeom>
              <a:rect b="b" l="l" r="r" t="t"/>
              <a:pathLst>
                <a:path extrusionOk="0" h="7193" w="9568">
                  <a:moveTo>
                    <a:pt x="4771" y="1"/>
                  </a:moveTo>
                  <a:cubicBezTo>
                    <a:pt x="3843" y="1"/>
                    <a:pt x="2918" y="374"/>
                    <a:pt x="2244" y="1116"/>
                  </a:cubicBezTo>
                  <a:cubicBezTo>
                    <a:pt x="1" y="3387"/>
                    <a:pt x="1609" y="7192"/>
                    <a:pt x="4787" y="7192"/>
                  </a:cubicBezTo>
                  <a:cubicBezTo>
                    <a:pt x="4798" y="7192"/>
                    <a:pt x="4810" y="7192"/>
                    <a:pt x="4821" y="7192"/>
                  </a:cubicBezTo>
                  <a:cubicBezTo>
                    <a:pt x="7994" y="7165"/>
                    <a:pt x="9568" y="3286"/>
                    <a:pt x="7262" y="1062"/>
                  </a:cubicBezTo>
                  <a:cubicBezTo>
                    <a:pt x="6580" y="353"/>
                    <a:pt x="567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28"/>
            <p:cNvSpPr/>
            <p:nvPr/>
          </p:nvSpPr>
          <p:spPr>
            <a:xfrm>
              <a:off x="2747075" y="3072975"/>
              <a:ext cx="201425" cy="182050"/>
            </a:xfrm>
            <a:custGeom>
              <a:rect b="b" l="l" r="r" t="t"/>
              <a:pathLst>
                <a:path extrusionOk="0" h="7282" w="8057">
                  <a:moveTo>
                    <a:pt x="4005" y="0"/>
                  </a:moveTo>
                  <a:cubicBezTo>
                    <a:pt x="3156" y="0"/>
                    <a:pt x="2308" y="327"/>
                    <a:pt x="1601" y="983"/>
                  </a:cubicBezTo>
                  <a:cubicBezTo>
                    <a:pt x="82" y="2393"/>
                    <a:pt x="0" y="4536"/>
                    <a:pt x="1384" y="6028"/>
                  </a:cubicBezTo>
                  <a:cubicBezTo>
                    <a:pt x="2097" y="6858"/>
                    <a:pt x="3093" y="7282"/>
                    <a:pt x="4092" y="7282"/>
                  </a:cubicBezTo>
                  <a:cubicBezTo>
                    <a:pt x="4954" y="7282"/>
                    <a:pt x="5819" y="6967"/>
                    <a:pt x="6510" y="6326"/>
                  </a:cubicBezTo>
                  <a:cubicBezTo>
                    <a:pt x="8002" y="4970"/>
                    <a:pt x="8056" y="2637"/>
                    <a:pt x="6646" y="1200"/>
                  </a:cubicBezTo>
                  <a:cubicBezTo>
                    <a:pt x="5890" y="401"/>
                    <a:pt x="4947" y="0"/>
                    <a:pt x="400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28"/>
            <p:cNvSpPr/>
            <p:nvPr/>
          </p:nvSpPr>
          <p:spPr>
            <a:xfrm>
              <a:off x="3358025" y="2443400"/>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7"/>
                    <a:pt x="4738" y="7207"/>
                    <a:pt x="4761" y="7207"/>
                  </a:cubicBezTo>
                  <a:cubicBezTo>
                    <a:pt x="7917" y="7207"/>
                    <a:pt x="9533" y="3420"/>
                    <a:pt x="7324" y="1131"/>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28"/>
            <p:cNvSpPr/>
            <p:nvPr/>
          </p:nvSpPr>
          <p:spPr>
            <a:xfrm>
              <a:off x="1468850" y="4962975"/>
              <a:ext cx="238725" cy="180400"/>
            </a:xfrm>
            <a:custGeom>
              <a:rect b="b" l="l" r="r" t="t"/>
              <a:pathLst>
                <a:path extrusionOk="0" h="7216" w="9549">
                  <a:moveTo>
                    <a:pt x="4748" y="0"/>
                  </a:moveTo>
                  <a:cubicBezTo>
                    <a:pt x="1574" y="27"/>
                    <a:pt x="1" y="3879"/>
                    <a:pt x="2252" y="6130"/>
                  </a:cubicBezTo>
                  <a:cubicBezTo>
                    <a:pt x="2937" y="6856"/>
                    <a:pt x="3849" y="7215"/>
                    <a:pt x="4763" y="7215"/>
                  </a:cubicBezTo>
                  <a:cubicBezTo>
                    <a:pt x="5693" y="7215"/>
                    <a:pt x="6626" y="6842"/>
                    <a:pt x="7324" y="6103"/>
                  </a:cubicBezTo>
                  <a:cubicBezTo>
                    <a:pt x="9548" y="3852"/>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28"/>
            <p:cNvSpPr/>
            <p:nvPr/>
          </p:nvSpPr>
          <p:spPr>
            <a:xfrm>
              <a:off x="2116450" y="4332375"/>
              <a:ext cx="202775" cy="181000"/>
            </a:xfrm>
            <a:custGeom>
              <a:rect b="b" l="l" r="r" t="t"/>
              <a:pathLst>
                <a:path extrusionOk="0" h="7240" w="8111">
                  <a:moveTo>
                    <a:pt x="4023" y="1"/>
                  </a:moveTo>
                  <a:cubicBezTo>
                    <a:pt x="3204" y="1"/>
                    <a:pt x="2389" y="303"/>
                    <a:pt x="1709" y="921"/>
                  </a:cubicBezTo>
                  <a:cubicBezTo>
                    <a:pt x="163" y="2305"/>
                    <a:pt x="0" y="4448"/>
                    <a:pt x="1356" y="5966"/>
                  </a:cubicBezTo>
                  <a:cubicBezTo>
                    <a:pt x="2109" y="6808"/>
                    <a:pt x="3087" y="7240"/>
                    <a:pt x="4067" y="7240"/>
                  </a:cubicBezTo>
                  <a:cubicBezTo>
                    <a:pt x="4887" y="7240"/>
                    <a:pt x="5709" y="6937"/>
                    <a:pt x="6401" y="6319"/>
                  </a:cubicBezTo>
                  <a:cubicBezTo>
                    <a:pt x="7920" y="4990"/>
                    <a:pt x="8110" y="2793"/>
                    <a:pt x="6754" y="1274"/>
                  </a:cubicBezTo>
                  <a:cubicBezTo>
                    <a:pt x="5986"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28"/>
            <p:cNvSpPr/>
            <p:nvPr/>
          </p:nvSpPr>
          <p:spPr>
            <a:xfrm>
              <a:off x="2747075" y="3702650"/>
              <a:ext cx="201425" cy="180725"/>
            </a:xfrm>
            <a:custGeom>
              <a:rect b="b" l="l" r="r" t="t"/>
              <a:pathLst>
                <a:path extrusionOk="0" h="7229" w="8057">
                  <a:moveTo>
                    <a:pt x="3994" y="0"/>
                  </a:moveTo>
                  <a:cubicBezTo>
                    <a:pt x="3149" y="0"/>
                    <a:pt x="2305" y="328"/>
                    <a:pt x="1601" y="994"/>
                  </a:cubicBezTo>
                  <a:cubicBezTo>
                    <a:pt x="82" y="2431"/>
                    <a:pt x="0" y="4547"/>
                    <a:pt x="1384" y="6039"/>
                  </a:cubicBezTo>
                  <a:cubicBezTo>
                    <a:pt x="2129" y="6827"/>
                    <a:pt x="3086" y="7229"/>
                    <a:pt x="4043" y="7229"/>
                  </a:cubicBezTo>
                  <a:cubicBezTo>
                    <a:pt x="4897" y="7229"/>
                    <a:pt x="5752" y="6908"/>
                    <a:pt x="6456" y="6256"/>
                  </a:cubicBezTo>
                  <a:cubicBezTo>
                    <a:pt x="7948" y="4954"/>
                    <a:pt x="8056" y="2621"/>
                    <a:pt x="6646" y="1211"/>
                  </a:cubicBezTo>
                  <a:cubicBezTo>
                    <a:pt x="5887" y="409"/>
                    <a:pt x="4939" y="0"/>
                    <a:pt x="39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28"/>
            <p:cNvSpPr/>
            <p:nvPr/>
          </p:nvSpPr>
          <p:spPr>
            <a:xfrm>
              <a:off x="3357750" y="3073100"/>
              <a:ext cx="239000" cy="179750"/>
            </a:xfrm>
            <a:custGeom>
              <a:rect b="b" l="l" r="r" t="t"/>
              <a:pathLst>
                <a:path extrusionOk="0" h="7190" w="9560">
                  <a:moveTo>
                    <a:pt x="4772" y="1"/>
                  </a:moveTo>
                  <a:cubicBezTo>
                    <a:pt x="3836" y="1"/>
                    <a:pt x="2900" y="381"/>
                    <a:pt x="2209" y="1141"/>
                  </a:cubicBezTo>
                  <a:cubicBezTo>
                    <a:pt x="0" y="3403"/>
                    <a:pt x="1616" y="7190"/>
                    <a:pt x="4773" y="7190"/>
                  </a:cubicBezTo>
                  <a:cubicBezTo>
                    <a:pt x="4795" y="7190"/>
                    <a:pt x="4818" y="7190"/>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28"/>
            <p:cNvSpPr/>
            <p:nvPr/>
          </p:nvSpPr>
          <p:spPr>
            <a:xfrm>
              <a:off x="2098125" y="4963650"/>
              <a:ext cx="238725" cy="180050"/>
            </a:xfrm>
            <a:custGeom>
              <a:rect b="b" l="l" r="r" t="t"/>
              <a:pathLst>
                <a:path extrusionOk="0" h="7202" w="9549">
                  <a:moveTo>
                    <a:pt x="4775" y="0"/>
                  </a:moveTo>
                  <a:cubicBezTo>
                    <a:pt x="1601" y="0"/>
                    <a:pt x="1" y="3852"/>
                    <a:pt x="2252" y="6103"/>
                  </a:cubicBezTo>
                  <a:cubicBezTo>
                    <a:pt x="2930" y="6836"/>
                    <a:pt x="3852" y="7202"/>
                    <a:pt x="4775" y="7202"/>
                  </a:cubicBezTo>
                  <a:cubicBezTo>
                    <a:pt x="5697" y="7202"/>
                    <a:pt x="6619" y="6836"/>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28"/>
            <p:cNvSpPr/>
            <p:nvPr/>
          </p:nvSpPr>
          <p:spPr>
            <a:xfrm>
              <a:off x="2728475" y="4332575"/>
              <a:ext cx="238325" cy="180175"/>
            </a:xfrm>
            <a:custGeom>
              <a:rect b="b" l="l" r="r" t="t"/>
              <a:pathLst>
                <a:path extrusionOk="0" h="7207" w="9533">
                  <a:moveTo>
                    <a:pt x="4749" y="1"/>
                  </a:moveTo>
                  <a:cubicBezTo>
                    <a:pt x="3805" y="1"/>
                    <a:pt x="2862" y="381"/>
                    <a:pt x="2182" y="1130"/>
                  </a:cubicBezTo>
                  <a:cubicBezTo>
                    <a:pt x="0" y="3420"/>
                    <a:pt x="1616" y="7207"/>
                    <a:pt x="4773" y="7207"/>
                  </a:cubicBezTo>
                  <a:cubicBezTo>
                    <a:pt x="4795" y="7207"/>
                    <a:pt x="4818" y="7207"/>
                    <a:pt x="4840" y="7206"/>
                  </a:cubicBezTo>
                  <a:cubicBezTo>
                    <a:pt x="8014" y="7125"/>
                    <a:pt x="9532" y="3246"/>
                    <a:pt x="7227" y="1049"/>
                  </a:cubicBezTo>
                  <a:cubicBezTo>
                    <a:pt x="6551"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28"/>
            <p:cNvSpPr/>
            <p:nvPr/>
          </p:nvSpPr>
          <p:spPr>
            <a:xfrm>
              <a:off x="3358025" y="3702975"/>
              <a:ext cx="238325" cy="179825"/>
            </a:xfrm>
            <a:custGeom>
              <a:rect b="b" l="l" r="r" t="t"/>
              <a:pathLst>
                <a:path extrusionOk="0" h="7193" w="9533">
                  <a:moveTo>
                    <a:pt x="4768" y="0"/>
                  </a:moveTo>
                  <a:cubicBezTo>
                    <a:pt x="3870" y="0"/>
                    <a:pt x="2968" y="346"/>
                    <a:pt x="2279" y="1035"/>
                  </a:cubicBezTo>
                  <a:cubicBezTo>
                    <a:pt x="1" y="3259"/>
                    <a:pt x="1520" y="7138"/>
                    <a:pt x="4693" y="7192"/>
                  </a:cubicBezTo>
                  <a:cubicBezTo>
                    <a:pt x="4716" y="7193"/>
                    <a:pt x="4738" y="7193"/>
                    <a:pt x="4761" y="7193"/>
                  </a:cubicBezTo>
                  <a:cubicBezTo>
                    <a:pt x="7917" y="7193"/>
                    <a:pt x="9533" y="3406"/>
                    <a:pt x="7324" y="1144"/>
                  </a:cubicBezTo>
                  <a:cubicBezTo>
                    <a:pt x="6644" y="380"/>
                    <a:pt x="5709" y="0"/>
                    <a:pt x="476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28"/>
            <p:cNvSpPr/>
            <p:nvPr/>
          </p:nvSpPr>
          <p:spPr>
            <a:xfrm>
              <a:off x="2747075" y="4962125"/>
              <a:ext cx="201425" cy="181050"/>
            </a:xfrm>
            <a:custGeom>
              <a:rect b="b" l="l" r="r" t="t"/>
              <a:pathLst>
                <a:path extrusionOk="0" h="7242" w="8057">
                  <a:moveTo>
                    <a:pt x="4005" y="1"/>
                  </a:moveTo>
                  <a:cubicBezTo>
                    <a:pt x="3156" y="1"/>
                    <a:pt x="2308" y="328"/>
                    <a:pt x="1601" y="984"/>
                  </a:cubicBezTo>
                  <a:cubicBezTo>
                    <a:pt x="109" y="2394"/>
                    <a:pt x="0" y="4564"/>
                    <a:pt x="1384" y="6056"/>
                  </a:cubicBezTo>
                  <a:cubicBezTo>
                    <a:pt x="2082" y="6840"/>
                    <a:pt x="3051" y="7242"/>
                    <a:pt x="4021" y="7242"/>
                  </a:cubicBezTo>
                  <a:cubicBezTo>
                    <a:pt x="4897" y="7242"/>
                    <a:pt x="5774" y="6915"/>
                    <a:pt x="6456" y="6246"/>
                  </a:cubicBezTo>
                  <a:cubicBezTo>
                    <a:pt x="7948" y="4944"/>
                    <a:pt x="8056" y="2638"/>
                    <a:pt x="6646" y="1201"/>
                  </a:cubicBezTo>
                  <a:cubicBezTo>
                    <a:pt x="5890" y="402"/>
                    <a:pt x="4947" y="1"/>
                    <a:pt x="400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28"/>
            <p:cNvSpPr/>
            <p:nvPr/>
          </p:nvSpPr>
          <p:spPr>
            <a:xfrm>
              <a:off x="3358025" y="4332300"/>
              <a:ext cx="238150" cy="180475"/>
            </a:xfrm>
            <a:custGeom>
              <a:rect b="b" l="l" r="r" t="t"/>
              <a:pathLst>
                <a:path extrusionOk="0" h="7219" w="9526">
                  <a:moveTo>
                    <a:pt x="4750" y="1"/>
                  </a:moveTo>
                  <a:cubicBezTo>
                    <a:pt x="3888" y="1"/>
                    <a:pt x="3025" y="341"/>
                    <a:pt x="2306" y="1033"/>
                  </a:cubicBezTo>
                  <a:cubicBezTo>
                    <a:pt x="1" y="3230"/>
                    <a:pt x="1493" y="7136"/>
                    <a:pt x="4666" y="7217"/>
                  </a:cubicBezTo>
                  <a:cubicBezTo>
                    <a:pt x="4700" y="7218"/>
                    <a:pt x="4733" y="7218"/>
                    <a:pt x="4767" y="7218"/>
                  </a:cubicBezTo>
                  <a:cubicBezTo>
                    <a:pt x="7902" y="7218"/>
                    <a:pt x="9525" y="3450"/>
                    <a:pt x="7352" y="1169"/>
                  </a:cubicBezTo>
                  <a:cubicBezTo>
                    <a:pt x="6606" y="395"/>
                    <a:pt x="5678" y="1"/>
                    <a:pt x="475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28"/>
            <p:cNvSpPr/>
            <p:nvPr/>
          </p:nvSpPr>
          <p:spPr>
            <a:xfrm>
              <a:off x="3357750" y="4962275"/>
              <a:ext cx="239000" cy="179750"/>
            </a:xfrm>
            <a:custGeom>
              <a:rect b="b" l="l" r="r" t="t"/>
              <a:pathLst>
                <a:path extrusionOk="0" h="7190" w="9560">
                  <a:moveTo>
                    <a:pt x="4772" y="1"/>
                  </a:moveTo>
                  <a:cubicBezTo>
                    <a:pt x="3836" y="1"/>
                    <a:pt x="2900" y="381"/>
                    <a:pt x="2209" y="1140"/>
                  </a:cubicBezTo>
                  <a:cubicBezTo>
                    <a:pt x="0" y="3403"/>
                    <a:pt x="1616" y="7190"/>
                    <a:pt x="4773" y="7190"/>
                  </a:cubicBezTo>
                  <a:cubicBezTo>
                    <a:pt x="4795" y="7190"/>
                    <a:pt x="4818" y="7189"/>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28"/>
            <p:cNvSpPr/>
            <p:nvPr/>
          </p:nvSpPr>
          <p:spPr>
            <a:xfrm>
              <a:off x="229975" y="2443400"/>
              <a:ext cx="198700" cy="179600"/>
            </a:xfrm>
            <a:custGeom>
              <a:rect b="b" l="l" r="r" t="t"/>
              <a:pathLst>
                <a:path extrusionOk="0" h="7184" w="7948">
                  <a:moveTo>
                    <a:pt x="3927" y="0"/>
                  </a:moveTo>
                  <a:cubicBezTo>
                    <a:pt x="3061" y="0"/>
                    <a:pt x="2201" y="340"/>
                    <a:pt x="1492" y="1022"/>
                  </a:cubicBezTo>
                  <a:cubicBezTo>
                    <a:pt x="55" y="2378"/>
                    <a:pt x="1" y="4657"/>
                    <a:pt x="1357" y="6067"/>
                  </a:cubicBezTo>
                  <a:cubicBezTo>
                    <a:pt x="2058" y="6810"/>
                    <a:pt x="3005" y="7184"/>
                    <a:pt x="3956" y="7184"/>
                  </a:cubicBezTo>
                  <a:cubicBezTo>
                    <a:pt x="4844" y="7184"/>
                    <a:pt x="5735" y="6858"/>
                    <a:pt x="6429" y="6203"/>
                  </a:cubicBezTo>
                  <a:lnTo>
                    <a:pt x="6402" y="6203"/>
                  </a:lnTo>
                  <a:cubicBezTo>
                    <a:pt x="7894" y="4874"/>
                    <a:pt x="7948" y="2541"/>
                    <a:pt x="6537" y="1158"/>
                  </a:cubicBezTo>
                  <a:cubicBezTo>
                    <a:pt x="5781" y="387"/>
                    <a:pt x="4851" y="0"/>
                    <a:pt x="392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28"/>
            <p:cNvSpPr/>
            <p:nvPr/>
          </p:nvSpPr>
          <p:spPr>
            <a:xfrm>
              <a:off x="209625" y="3073800"/>
              <a:ext cx="238725" cy="180050"/>
            </a:xfrm>
            <a:custGeom>
              <a:rect b="b" l="l" r="r" t="t"/>
              <a:pathLst>
                <a:path extrusionOk="0" h="7202" w="9549">
                  <a:moveTo>
                    <a:pt x="4775" y="0"/>
                  </a:moveTo>
                  <a:cubicBezTo>
                    <a:pt x="1574" y="0"/>
                    <a:pt x="1" y="3852"/>
                    <a:pt x="2252" y="6103"/>
                  </a:cubicBezTo>
                  <a:cubicBezTo>
                    <a:pt x="2930" y="6836"/>
                    <a:pt x="3852" y="7202"/>
                    <a:pt x="4775" y="7202"/>
                  </a:cubicBezTo>
                  <a:cubicBezTo>
                    <a:pt x="5697" y="7202"/>
                    <a:pt x="6619" y="6836"/>
                    <a:pt x="7297" y="6103"/>
                  </a:cubicBezTo>
                  <a:cubicBezTo>
                    <a:pt x="9548" y="3852"/>
                    <a:pt x="7948"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28"/>
            <p:cNvSpPr/>
            <p:nvPr/>
          </p:nvSpPr>
          <p:spPr>
            <a:xfrm>
              <a:off x="857225" y="2443200"/>
              <a:ext cx="202100" cy="180775"/>
            </a:xfrm>
            <a:custGeom>
              <a:rect b="b" l="l" r="r" t="t"/>
              <a:pathLst>
                <a:path extrusionOk="0" h="7231" w="8084">
                  <a:moveTo>
                    <a:pt x="4034" y="1"/>
                  </a:moveTo>
                  <a:cubicBezTo>
                    <a:pt x="3217" y="1"/>
                    <a:pt x="2401" y="304"/>
                    <a:pt x="1709" y="922"/>
                  </a:cubicBezTo>
                  <a:cubicBezTo>
                    <a:pt x="190" y="2278"/>
                    <a:pt x="0" y="4448"/>
                    <a:pt x="1356" y="5967"/>
                  </a:cubicBezTo>
                  <a:cubicBezTo>
                    <a:pt x="2083" y="6797"/>
                    <a:pt x="3070" y="7231"/>
                    <a:pt x="4063" y="7231"/>
                  </a:cubicBezTo>
                  <a:cubicBezTo>
                    <a:pt x="4886" y="7231"/>
                    <a:pt x="5713" y="6934"/>
                    <a:pt x="6401" y="6319"/>
                  </a:cubicBezTo>
                  <a:cubicBezTo>
                    <a:pt x="7893" y="4990"/>
                    <a:pt x="8083" y="2766"/>
                    <a:pt x="6754" y="1274"/>
                  </a:cubicBezTo>
                  <a:cubicBezTo>
                    <a:pt x="5986" y="433"/>
                    <a:pt x="5010" y="1"/>
                    <a:pt x="403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28"/>
            <p:cNvSpPr/>
            <p:nvPr/>
          </p:nvSpPr>
          <p:spPr>
            <a:xfrm>
              <a:off x="209625" y="3703725"/>
              <a:ext cx="238325" cy="180100"/>
            </a:xfrm>
            <a:custGeom>
              <a:rect b="b" l="l" r="r" t="t"/>
              <a:pathLst>
                <a:path extrusionOk="0" h="7204" w="9533">
                  <a:moveTo>
                    <a:pt x="4760" y="1"/>
                  </a:moveTo>
                  <a:cubicBezTo>
                    <a:pt x="4738" y="1"/>
                    <a:pt x="4716" y="1"/>
                    <a:pt x="4693" y="1"/>
                  </a:cubicBezTo>
                  <a:cubicBezTo>
                    <a:pt x="1520" y="56"/>
                    <a:pt x="1" y="3934"/>
                    <a:pt x="2279" y="6159"/>
                  </a:cubicBezTo>
                  <a:cubicBezTo>
                    <a:pt x="2952" y="6857"/>
                    <a:pt x="3848" y="7204"/>
                    <a:pt x="4745" y="7204"/>
                  </a:cubicBezTo>
                  <a:cubicBezTo>
                    <a:pt x="5693" y="7204"/>
                    <a:pt x="6641" y="6817"/>
                    <a:pt x="7324" y="6050"/>
                  </a:cubicBezTo>
                  <a:cubicBezTo>
                    <a:pt x="9533" y="3788"/>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28"/>
            <p:cNvSpPr/>
            <p:nvPr/>
          </p:nvSpPr>
          <p:spPr>
            <a:xfrm>
              <a:off x="838900" y="3073100"/>
              <a:ext cx="238150" cy="179775"/>
            </a:xfrm>
            <a:custGeom>
              <a:rect b="b" l="l" r="r" t="t"/>
              <a:pathLst>
                <a:path extrusionOk="0" h="7191" w="9526">
                  <a:moveTo>
                    <a:pt x="4788" y="1"/>
                  </a:moveTo>
                  <a:cubicBezTo>
                    <a:pt x="3886" y="1"/>
                    <a:pt x="2985" y="354"/>
                    <a:pt x="2306" y="1059"/>
                  </a:cubicBezTo>
                  <a:cubicBezTo>
                    <a:pt x="1" y="3256"/>
                    <a:pt x="1520" y="7135"/>
                    <a:pt x="4693" y="7189"/>
                  </a:cubicBezTo>
                  <a:cubicBezTo>
                    <a:pt x="4727" y="7190"/>
                    <a:pt x="4760" y="7190"/>
                    <a:pt x="4793" y="7190"/>
                  </a:cubicBezTo>
                  <a:cubicBezTo>
                    <a:pt x="7928" y="7190"/>
                    <a:pt x="9525" y="3395"/>
                    <a:pt x="7351" y="1141"/>
                  </a:cubicBezTo>
                  <a:cubicBezTo>
                    <a:pt x="6661" y="381"/>
                    <a:pt x="5724" y="1"/>
                    <a:pt x="478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28"/>
            <p:cNvSpPr/>
            <p:nvPr/>
          </p:nvSpPr>
          <p:spPr>
            <a:xfrm>
              <a:off x="1468175" y="2443250"/>
              <a:ext cx="239200" cy="180325"/>
            </a:xfrm>
            <a:custGeom>
              <a:rect b="b" l="l" r="r" t="t"/>
              <a:pathLst>
                <a:path extrusionOk="0" h="7213" w="9568">
                  <a:moveTo>
                    <a:pt x="4787" y="1"/>
                  </a:moveTo>
                  <a:cubicBezTo>
                    <a:pt x="3881" y="1"/>
                    <a:pt x="2975" y="360"/>
                    <a:pt x="2306" y="1082"/>
                  </a:cubicBezTo>
                  <a:cubicBezTo>
                    <a:pt x="1" y="3306"/>
                    <a:pt x="1574" y="7185"/>
                    <a:pt x="4747" y="7212"/>
                  </a:cubicBezTo>
                  <a:cubicBezTo>
                    <a:pt x="4759" y="7212"/>
                    <a:pt x="4770" y="7212"/>
                    <a:pt x="4781" y="7212"/>
                  </a:cubicBezTo>
                  <a:cubicBezTo>
                    <a:pt x="7959" y="7212"/>
                    <a:pt x="9567" y="3407"/>
                    <a:pt x="7324" y="1137"/>
                  </a:cubicBezTo>
                  <a:cubicBezTo>
                    <a:pt x="6650" y="380"/>
                    <a:pt x="5719"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28"/>
            <p:cNvSpPr/>
            <p:nvPr/>
          </p:nvSpPr>
          <p:spPr>
            <a:xfrm>
              <a:off x="209825" y="4333700"/>
              <a:ext cx="238525" cy="179800"/>
            </a:xfrm>
            <a:custGeom>
              <a:rect b="b" l="l" r="r" t="t"/>
              <a:pathLst>
                <a:path extrusionOk="0" h="7192" w="9541">
                  <a:moveTo>
                    <a:pt x="4760" y="0"/>
                  </a:moveTo>
                  <a:cubicBezTo>
                    <a:pt x="1609" y="0"/>
                    <a:pt x="1" y="3806"/>
                    <a:pt x="2217" y="6076"/>
                  </a:cubicBezTo>
                  <a:cubicBezTo>
                    <a:pt x="2905" y="6819"/>
                    <a:pt x="3836" y="7192"/>
                    <a:pt x="4768" y="7192"/>
                  </a:cubicBezTo>
                  <a:cubicBezTo>
                    <a:pt x="5674" y="7192"/>
                    <a:pt x="6580" y="6839"/>
                    <a:pt x="7262" y="6130"/>
                  </a:cubicBezTo>
                  <a:cubicBezTo>
                    <a:pt x="9540" y="3906"/>
                    <a:pt x="7994" y="28"/>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28"/>
            <p:cNvSpPr/>
            <p:nvPr/>
          </p:nvSpPr>
          <p:spPr>
            <a:xfrm>
              <a:off x="839100" y="3703750"/>
              <a:ext cx="238525" cy="180325"/>
            </a:xfrm>
            <a:custGeom>
              <a:rect b="b" l="l" r="r" t="t"/>
              <a:pathLst>
                <a:path extrusionOk="0" h="7213" w="9541">
                  <a:moveTo>
                    <a:pt x="4787" y="0"/>
                  </a:moveTo>
                  <a:cubicBezTo>
                    <a:pt x="1609" y="0"/>
                    <a:pt x="1" y="3806"/>
                    <a:pt x="2217" y="6076"/>
                  </a:cubicBezTo>
                  <a:cubicBezTo>
                    <a:pt x="2904" y="6832"/>
                    <a:pt x="3843" y="7212"/>
                    <a:pt x="4778" y="7212"/>
                  </a:cubicBezTo>
                  <a:cubicBezTo>
                    <a:pt x="5687" y="7212"/>
                    <a:pt x="6593" y="6853"/>
                    <a:pt x="7262" y="6130"/>
                  </a:cubicBezTo>
                  <a:cubicBezTo>
                    <a:pt x="9540" y="3906"/>
                    <a:pt x="7994"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28"/>
            <p:cNvSpPr/>
            <p:nvPr/>
          </p:nvSpPr>
          <p:spPr>
            <a:xfrm>
              <a:off x="1487175" y="3072975"/>
              <a:ext cx="200725" cy="180925"/>
            </a:xfrm>
            <a:custGeom>
              <a:rect b="b" l="l" r="r" t="t"/>
              <a:pathLst>
                <a:path extrusionOk="0" h="7237" w="8029">
                  <a:moveTo>
                    <a:pt x="4026" y="0"/>
                  </a:moveTo>
                  <a:cubicBezTo>
                    <a:pt x="3176" y="0"/>
                    <a:pt x="2321" y="327"/>
                    <a:pt x="1600" y="983"/>
                  </a:cubicBezTo>
                  <a:cubicBezTo>
                    <a:pt x="82" y="2393"/>
                    <a:pt x="0" y="4536"/>
                    <a:pt x="1383" y="6028"/>
                  </a:cubicBezTo>
                  <a:cubicBezTo>
                    <a:pt x="2095" y="6827"/>
                    <a:pt x="3088" y="7237"/>
                    <a:pt x="4085" y="7237"/>
                  </a:cubicBezTo>
                  <a:cubicBezTo>
                    <a:pt x="4949" y="7237"/>
                    <a:pt x="5817" y="6929"/>
                    <a:pt x="6510" y="6299"/>
                  </a:cubicBezTo>
                  <a:cubicBezTo>
                    <a:pt x="7975" y="4943"/>
                    <a:pt x="8029" y="2637"/>
                    <a:pt x="6646" y="1200"/>
                  </a:cubicBezTo>
                  <a:cubicBezTo>
                    <a:pt x="5904" y="401"/>
                    <a:pt x="4968"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28"/>
            <p:cNvSpPr/>
            <p:nvPr/>
          </p:nvSpPr>
          <p:spPr>
            <a:xfrm>
              <a:off x="2098125" y="2443175"/>
              <a:ext cx="238525" cy="179725"/>
            </a:xfrm>
            <a:custGeom>
              <a:rect b="b" l="l" r="r" t="t"/>
              <a:pathLst>
                <a:path extrusionOk="0" h="7189" w="9541">
                  <a:moveTo>
                    <a:pt x="4759" y="0"/>
                  </a:moveTo>
                  <a:cubicBezTo>
                    <a:pt x="3849" y="0"/>
                    <a:pt x="2937" y="360"/>
                    <a:pt x="2252" y="1085"/>
                  </a:cubicBezTo>
                  <a:cubicBezTo>
                    <a:pt x="1" y="3309"/>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28"/>
            <p:cNvSpPr/>
            <p:nvPr/>
          </p:nvSpPr>
          <p:spPr>
            <a:xfrm>
              <a:off x="209825" y="4962975"/>
              <a:ext cx="238525" cy="180325"/>
            </a:xfrm>
            <a:custGeom>
              <a:rect b="b" l="l" r="r" t="t"/>
              <a:pathLst>
                <a:path extrusionOk="0" h="7213" w="9541">
                  <a:moveTo>
                    <a:pt x="4760" y="0"/>
                  </a:moveTo>
                  <a:cubicBezTo>
                    <a:pt x="1609" y="0"/>
                    <a:pt x="1" y="3833"/>
                    <a:pt x="2217" y="6076"/>
                  </a:cubicBezTo>
                  <a:cubicBezTo>
                    <a:pt x="2904" y="6832"/>
                    <a:pt x="3836" y="7212"/>
                    <a:pt x="4767" y="7212"/>
                  </a:cubicBezTo>
                  <a:cubicBezTo>
                    <a:pt x="5673" y="7212"/>
                    <a:pt x="6580" y="6853"/>
                    <a:pt x="7262" y="6130"/>
                  </a:cubicBezTo>
                  <a:cubicBezTo>
                    <a:pt x="9540" y="3906"/>
                    <a:pt x="7994" y="55"/>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28"/>
            <p:cNvSpPr/>
            <p:nvPr/>
          </p:nvSpPr>
          <p:spPr>
            <a:xfrm>
              <a:off x="857225" y="4332350"/>
              <a:ext cx="201400" cy="180975"/>
            </a:xfrm>
            <a:custGeom>
              <a:rect b="b" l="l" r="r" t="t"/>
              <a:pathLst>
                <a:path extrusionOk="0" h="7239" w="8056">
                  <a:moveTo>
                    <a:pt x="4035" y="1"/>
                  </a:moveTo>
                  <a:cubicBezTo>
                    <a:pt x="3185" y="1"/>
                    <a:pt x="2336" y="334"/>
                    <a:pt x="1628" y="1004"/>
                  </a:cubicBezTo>
                  <a:cubicBezTo>
                    <a:pt x="136" y="2387"/>
                    <a:pt x="0" y="4557"/>
                    <a:pt x="1411" y="6049"/>
                  </a:cubicBezTo>
                  <a:cubicBezTo>
                    <a:pt x="2098" y="6837"/>
                    <a:pt x="3066" y="7239"/>
                    <a:pt x="4038" y="7239"/>
                  </a:cubicBezTo>
                  <a:cubicBezTo>
                    <a:pt x="4906" y="7239"/>
                    <a:pt x="5777" y="6918"/>
                    <a:pt x="6456" y="6266"/>
                  </a:cubicBezTo>
                  <a:cubicBezTo>
                    <a:pt x="7975" y="4937"/>
                    <a:pt x="8056" y="2631"/>
                    <a:pt x="6673" y="1221"/>
                  </a:cubicBezTo>
                  <a:cubicBezTo>
                    <a:pt x="5918" y="409"/>
                    <a:pt x="4975"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28"/>
            <p:cNvSpPr/>
            <p:nvPr/>
          </p:nvSpPr>
          <p:spPr>
            <a:xfrm>
              <a:off x="1468850" y="3702900"/>
              <a:ext cx="238325" cy="179900"/>
            </a:xfrm>
            <a:custGeom>
              <a:rect b="b" l="l" r="r" t="t"/>
              <a:pathLst>
                <a:path extrusionOk="0" h="7196" w="9533">
                  <a:moveTo>
                    <a:pt x="4780" y="0"/>
                  </a:moveTo>
                  <a:cubicBezTo>
                    <a:pt x="3878" y="0"/>
                    <a:pt x="2971" y="346"/>
                    <a:pt x="2279" y="1038"/>
                  </a:cubicBezTo>
                  <a:cubicBezTo>
                    <a:pt x="1" y="3262"/>
                    <a:pt x="1520" y="7141"/>
                    <a:pt x="4720" y="7195"/>
                  </a:cubicBezTo>
                  <a:cubicBezTo>
                    <a:pt x="4743" y="7196"/>
                    <a:pt x="4765" y="7196"/>
                    <a:pt x="4787" y="7196"/>
                  </a:cubicBezTo>
                  <a:cubicBezTo>
                    <a:pt x="7917" y="7196"/>
                    <a:pt x="9533" y="3409"/>
                    <a:pt x="7324" y="1119"/>
                  </a:cubicBezTo>
                  <a:cubicBezTo>
                    <a:pt x="6647" y="373"/>
                    <a:pt x="5717" y="0"/>
                    <a:pt x="478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28"/>
            <p:cNvSpPr/>
            <p:nvPr/>
          </p:nvSpPr>
          <p:spPr>
            <a:xfrm>
              <a:off x="5247225" y="3073125"/>
              <a:ext cx="239175" cy="179725"/>
            </a:xfrm>
            <a:custGeom>
              <a:rect b="b" l="l" r="r" t="t"/>
              <a:pathLst>
                <a:path extrusionOk="0" h="7189" w="9567">
                  <a:moveTo>
                    <a:pt x="4765" y="0"/>
                  </a:moveTo>
                  <a:cubicBezTo>
                    <a:pt x="3855" y="0"/>
                    <a:pt x="2950" y="360"/>
                    <a:pt x="2278" y="1085"/>
                  </a:cubicBezTo>
                  <a:cubicBezTo>
                    <a:pt x="0" y="3337"/>
                    <a:pt x="1573" y="7188"/>
                    <a:pt x="4774" y="7188"/>
                  </a:cubicBezTo>
                  <a:cubicBezTo>
                    <a:pt x="4785" y="7188"/>
                    <a:pt x="4796" y="7188"/>
                    <a:pt x="4807" y="7188"/>
                  </a:cubicBezTo>
                  <a:cubicBezTo>
                    <a:pt x="7959" y="7188"/>
                    <a:pt x="9567"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28"/>
            <p:cNvSpPr/>
            <p:nvPr/>
          </p:nvSpPr>
          <p:spPr>
            <a:xfrm>
              <a:off x="5877175" y="2443400"/>
              <a:ext cx="238125" cy="180200"/>
            </a:xfrm>
            <a:custGeom>
              <a:rect b="b" l="l" r="r" t="t"/>
              <a:pathLst>
                <a:path extrusionOk="0" h="7208" w="9525">
                  <a:moveTo>
                    <a:pt x="4761" y="0"/>
                  </a:moveTo>
                  <a:cubicBezTo>
                    <a:pt x="3895" y="0"/>
                    <a:pt x="3027" y="340"/>
                    <a:pt x="2306" y="1022"/>
                  </a:cubicBezTo>
                  <a:cubicBezTo>
                    <a:pt x="0" y="3219"/>
                    <a:pt x="1492" y="7125"/>
                    <a:pt x="4665" y="7206"/>
                  </a:cubicBezTo>
                  <a:cubicBezTo>
                    <a:pt x="4699" y="7207"/>
                    <a:pt x="4732" y="7208"/>
                    <a:pt x="4766" y="7208"/>
                  </a:cubicBezTo>
                  <a:cubicBezTo>
                    <a:pt x="7901" y="7208"/>
                    <a:pt x="9525" y="3439"/>
                    <a:pt x="7351" y="1158"/>
                  </a:cubicBezTo>
                  <a:cubicBezTo>
                    <a:pt x="6608" y="387"/>
                    <a:pt x="5685"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28"/>
            <p:cNvSpPr/>
            <p:nvPr/>
          </p:nvSpPr>
          <p:spPr>
            <a:xfrm>
              <a:off x="3988175" y="4963650"/>
              <a:ext cx="238525" cy="179975"/>
            </a:xfrm>
            <a:custGeom>
              <a:rect b="b" l="l" r="r" t="t"/>
              <a:pathLst>
                <a:path extrusionOk="0" h="7199" w="9541">
                  <a:moveTo>
                    <a:pt x="4760" y="0"/>
                  </a:moveTo>
                  <a:cubicBezTo>
                    <a:pt x="1582" y="0"/>
                    <a:pt x="1" y="3833"/>
                    <a:pt x="2244" y="6076"/>
                  </a:cubicBezTo>
                  <a:cubicBezTo>
                    <a:pt x="2926" y="6826"/>
                    <a:pt x="3853" y="7198"/>
                    <a:pt x="4780" y="7198"/>
                  </a:cubicBezTo>
                  <a:cubicBezTo>
                    <a:pt x="5697" y="7198"/>
                    <a:pt x="6614" y="6832"/>
                    <a:pt x="7289" y="6103"/>
                  </a:cubicBezTo>
                  <a:cubicBezTo>
                    <a:pt x="9541" y="3852"/>
                    <a:pt x="7967" y="0"/>
                    <a:pt x="4794" y="0"/>
                  </a:cubicBezTo>
                  <a:cubicBezTo>
                    <a:pt x="4783" y="0"/>
                    <a:pt x="4772"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28"/>
            <p:cNvSpPr/>
            <p:nvPr/>
          </p:nvSpPr>
          <p:spPr>
            <a:xfrm>
              <a:off x="4617650" y="4333675"/>
              <a:ext cx="239000" cy="180100"/>
            </a:xfrm>
            <a:custGeom>
              <a:rect b="b" l="l" r="r" t="t"/>
              <a:pathLst>
                <a:path extrusionOk="0" h="7204" w="9560">
                  <a:moveTo>
                    <a:pt x="4773" y="1"/>
                  </a:moveTo>
                  <a:cubicBezTo>
                    <a:pt x="1643" y="1"/>
                    <a:pt x="1" y="3788"/>
                    <a:pt x="2209" y="6050"/>
                  </a:cubicBezTo>
                  <a:cubicBezTo>
                    <a:pt x="2892" y="6817"/>
                    <a:pt x="3840" y="7204"/>
                    <a:pt x="4788" y="7204"/>
                  </a:cubicBezTo>
                  <a:cubicBezTo>
                    <a:pt x="5685" y="7204"/>
                    <a:pt x="6582" y="6857"/>
                    <a:pt x="7254" y="6159"/>
                  </a:cubicBezTo>
                  <a:cubicBezTo>
                    <a:pt x="9560" y="3934"/>
                    <a:pt x="8014" y="56"/>
                    <a:pt x="4840" y="1"/>
                  </a:cubicBezTo>
                  <a:cubicBezTo>
                    <a:pt x="4818" y="1"/>
                    <a:pt x="4796"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28"/>
            <p:cNvSpPr/>
            <p:nvPr/>
          </p:nvSpPr>
          <p:spPr>
            <a:xfrm>
              <a:off x="5247400" y="3702975"/>
              <a:ext cx="238525" cy="179825"/>
            </a:xfrm>
            <a:custGeom>
              <a:rect b="b" l="l" r="r" t="t"/>
              <a:pathLst>
                <a:path extrusionOk="0" h="7193" w="9541">
                  <a:moveTo>
                    <a:pt x="4768" y="1"/>
                  </a:moveTo>
                  <a:cubicBezTo>
                    <a:pt x="3836" y="1"/>
                    <a:pt x="2905" y="374"/>
                    <a:pt x="2217" y="1116"/>
                  </a:cubicBezTo>
                  <a:cubicBezTo>
                    <a:pt x="1" y="3387"/>
                    <a:pt x="1609" y="7192"/>
                    <a:pt x="4787" y="7192"/>
                  </a:cubicBezTo>
                  <a:cubicBezTo>
                    <a:pt x="4799" y="7192"/>
                    <a:pt x="4810" y="7192"/>
                    <a:pt x="4821" y="7192"/>
                  </a:cubicBezTo>
                  <a:cubicBezTo>
                    <a:pt x="7995" y="7165"/>
                    <a:pt x="9541" y="3286"/>
                    <a:pt x="7262" y="1062"/>
                  </a:cubicBezTo>
                  <a:cubicBezTo>
                    <a:pt x="6580" y="353"/>
                    <a:pt x="5674"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28"/>
            <p:cNvSpPr/>
            <p:nvPr/>
          </p:nvSpPr>
          <p:spPr>
            <a:xfrm>
              <a:off x="5896150" y="3072975"/>
              <a:ext cx="202775" cy="183550"/>
            </a:xfrm>
            <a:custGeom>
              <a:rect b="b" l="l" r="r" t="t"/>
              <a:pathLst>
                <a:path extrusionOk="0" h="7342" w="8111">
                  <a:moveTo>
                    <a:pt x="4006" y="0"/>
                  </a:moveTo>
                  <a:cubicBezTo>
                    <a:pt x="3156" y="0"/>
                    <a:pt x="2308" y="327"/>
                    <a:pt x="1601" y="983"/>
                  </a:cubicBezTo>
                  <a:cubicBezTo>
                    <a:pt x="82" y="2393"/>
                    <a:pt x="1" y="4536"/>
                    <a:pt x="1384" y="6028"/>
                  </a:cubicBezTo>
                  <a:cubicBezTo>
                    <a:pt x="2090" y="6896"/>
                    <a:pt x="3109" y="7341"/>
                    <a:pt x="4135" y="7341"/>
                  </a:cubicBezTo>
                  <a:cubicBezTo>
                    <a:pt x="5000" y="7341"/>
                    <a:pt x="5870" y="7025"/>
                    <a:pt x="6565" y="6380"/>
                  </a:cubicBezTo>
                  <a:cubicBezTo>
                    <a:pt x="8084" y="4997"/>
                    <a:pt x="8111" y="2637"/>
                    <a:pt x="6646" y="1200"/>
                  </a:cubicBezTo>
                  <a:cubicBezTo>
                    <a:pt x="5890" y="401"/>
                    <a:pt x="4947" y="0"/>
                    <a:pt x="400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28"/>
            <p:cNvSpPr/>
            <p:nvPr/>
          </p:nvSpPr>
          <p:spPr>
            <a:xfrm>
              <a:off x="6506450" y="2443400"/>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7"/>
                    <a:pt x="4765" y="7207"/>
                    <a:pt x="4787" y="7207"/>
                  </a:cubicBezTo>
                  <a:cubicBezTo>
                    <a:pt x="7943" y="7207"/>
                    <a:pt x="9559" y="3420"/>
                    <a:pt x="7351" y="1131"/>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28"/>
            <p:cNvSpPr/>
            <p:nvPr/>
          </p:nvSpPr>
          <p:spPr>
            <a:xfrm>
              <a:off x="4617950" y="4962975"/>
              <a:ext cx="238700" cy="180400"/>
            </a:xfrm>
            <a:custGeom>
              <a:rect b="b" l="l" r="r" t="t"/>
              <a:pathLst>
                <a:path extrusionOk="0" h="7216" w="9548">
                  <a:moveTo>
                    <a:pt x="4747" y="0"/>
                  </a:moveTo>
                  <a:cubicBezTo>
                    <a:pt x="1573" y="27"/>
                    <a:pt x="0" y="3879"/>
                    <a:pt x="2251" y="6130"/>
                  </a:cubicBezTo>
                  <a:cubicBezTo>
                    <a:pt x="2937" y="6856"/>
                    <a:pt x="3848" y="7215"/>
                    <a:pt x="4759" y="7215"/>
                  </a:cubicBezTo>
                  <a:cubicBezTo>
                    <a:pt x="5686" y="7215"/>
                    <a:pt x="6612" y="6842"/>
                    <a:pt x="7296" y="6103"/>
                  </a:cubicBezTo>
                  <a:cubicBezTo>
                    <a:pt x="9548" y="3852"/>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28"/>
            <p:cNvSpPr/>
            <p:nvPr/>
          </p:nvSpPr>
          <p:spPr>
            <a:xfrm>
              <a:off x="5265525" y="4332375"/>
              <a:ext cx="202100" cy="181000"/>
            </a:xfrm>
            <a:custGeom>
              <a:rect b="b" l="l" r="r" t="t"/>
              <a:pathLst>
                <a:path extrusionOk="0" h="7240" w="8084">
                  <a:moveTo>
                    <a:pt x="4012" y="1"/>
                  </a:moveTo>
                  <a:cubicBezTo>
                    <a:pt x="3198" y="1"/>
                    <a:pt x="2389" y="303"/>
                    <a:pt x="1709" y="921"/>
                  </a:cubicBezTo>
                  <a:cubicBezTo>
                    <a:pt x="163" y="2305"/>
                    <a:pt x="0" y="4448"/>
                    <a:pt x="1357" y="5966"/>
                  </a:cubicBezTo>
                  <a:cubicBezTo>
                    <a:pt x="2110" y="6808"/>
                    <a:pt x="3087" y="7240"/>
                    <a:pt x="4067" y="7240"/>
                  </a:cubicBezTo>
                  <a:cubicBezTo>
                    <a:pt x="4888" y="7240"/>
                    <a:pt x="5709" y="6937"/>
                    <a:pt x="6402" y="6319"/>
                  </a:cubicBezTo>
                  <a:cubicBezTo>
                    <a:pt x="7893" y="4990"/>
                    <a:pt x="8083" y="2793"/>
                    <a:pt x="6727" y="1274"/>
                  </a:cubicBezTo>
                  <a:cubicBezTo>
                    <a:pt x="5959"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28"/>
            <p:cNvSpPr/>
            <p:nvPr/>
          </p:nvSpPr>
          <p:spPr>
            <a:xfrm>
              <a:off x="5896150" y="3702650"/>
              <a:ext cx="200750" cy="180725"/>
            </a:xfrm>
            <a:custGeom>
              <a:rect b="b" l="l" r="r" t="t"/>
              <a:pathLst>
                <a:path extrusionOk="0" h="7229" w="8030">
                  <a:moveTo>
                    <a:pt x="3995" y="0"/>
                  </a:moveTo>
                  <a:cubicBezTo>
                    <a:pt x="3149" y="0"/>
                    <a:pt x="2305" y="328"/>
                    <a:pt x="1601" y="994"/>
                  </a:cubicBezTo>
                  <a:cubicBezTo>
                    <a:pt x="82" y="2431"/>
                    <a:pt x="1" y="4547"/>
                    <a:pt x="1384" y="6039"/>
                  </a:cubicBezTo>
                  <a:cubicBezTo>
                    <a:pt x="2129" y="6827"/>
                    <a:pt x="3086" y="7229"/>
                    <a:pt x="4043" y="7229"/>
                  </a:cubicBezTo>
                  <a:cubicBezTo>
                    <a:pt x="4898" y="7229"/>
                    <a:pt x="5752" y="6908"/>
                    <a:pt x="6456" y="6256"/>
                  </a:cubicBezTo>
                  <a:cubicBezTo>
                    <a:pt x="7948" y="4954"/>
                    <a:pt x="8029" y="2648"/>
                    <a:pt x="6646" y="1211"/>
                  </a:cubicBezTo>
                  <a:cubicBezTo>
                    <a:pt x="5887" y="409"/>
                    <a:pt x="4940" y="0"/>
                    <a:pt x="399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28"/>
            <p:cNvSpPr/>
            <p:nvPr/>
          </p:nvSpPr>
          <p:spPr>
            <a:xfrm>
              <a:off x="6506825" y="3073100"/>
              <a:ext cx="239000" cy="179750"/>
            </a:xfrm>
            <a:custGeom>
              <a:rect b="b" l="l" r="r" t="t"/>
              <a:pathLst>
                <a:path extrusionOk="0" h="7190" w="9560">
                  <a:moveTo>
                    <a:pt x="4773" y="1"/>
                  </a:moveTo>
                  <a:cubicBezTo>
                    <a:pt x="3837" y="1"/>
                    <a:pt x="2900" y="381"/>
                    <a:pt x="2209" y="1141"/>
                  </a:cubicBezTo>
                  <a:cubicBezTo>
                    <a:pt x="1" y="3403"/>
                    <a:pt x="1617" y="7190"/>
                    <a:pt x="4773" y="7190"/>
                  </a:cubicBezTo>
                  <a:cubicBezTo>
                    <a:pt x="4795" y="7190"/>
                    <a:pt x="4818" y="7190"/>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28"/>
            <p:cNvSpPr/>
            <p:nvPr/>
          </p:nvSpPr>
          <p:spPr>
            <a:xfrm>
              <a:off x="5247225" y="4963650"/>
              <a:ext cx="238700" cy="180050"/>
            </a:xfrm>
            <a:custGeom>
              <a:rect b="b" l="l" r="r" t="t"/>
              <a:pathLst>
                <a:path extrusionOk="0" h="7202" w="9548">
                  <a:moveTo>
                    <a:pt x="4774" y="0"/>
                  </a:moveTo>
                  <a:cubicBezTo>
                    <a:pt x="1600" y="0"/>
                    <a:pt x="0" y="3852"/>
                    <a:pt x="2251" y="6103"/>
                  </a:cubicBezTo>
                  <a:cubicBezTo>
                    <a:pt x="2929" y="6836"/>
                    <a:pt x="3852" y="7202"/>
                    <a:pt x="4774" y="7202"/>
                  </a:cubicBezTo>
                  <a:cubicBezTo>
                    <a:pt x="5696" y="7202"/>
                    <a:pt x="6618" y="6836"/>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28"/>
            <p:cNvSpPr/>
            <p:nvPr/>
          </p:nvSpPr>
          <p:spPr>
            <a:xfrm>
              <a:off x="5877550" y="4332575"/>
              <a:ext cx="238325" cy="180175"/>
            </a:xfrm>
            <a:custGeom>
              <a:rect b="b" l="l" r="r" t="t"/>
              <a:pathLst>
                <a:path extrusionOk="0" h="7207" w="9533">
                  <a:moveTo>
                    <a:pt x="4749" y="1"/>
                  </a:moveTo>
                  <a:cubicBezTo>
                    <a:pt x="3805" y="1"/>
                    <a:pt x="2862" y="381"/>
                    <a:pt x="2182" y="1130"/>
                  </a:cubicBezTo>
                  <a:cubicBezTo>
                    <a:pt x="1" y="3420"/>
                    <a:pt x="1617" y="7207"/>
                    <a:pt x="4773" y="7207"/>
                  </a:cubicBezTo>
                  <a:cubicBezTo>
                    <a:pt x="4795" y="7207"/>
                    <a:pt x="4818" y="7207"/>
                    <a:pt x="4840" y="7206"/>
                  </a:cubicBezTo>
                  <a:cubicBezTo>
                    <a:pt x="8014" y="7125"/>
                    <a:pt x="9533" y="3246"/>
                    <a:pt x="7227" y="1049"/>
                  </a:cubicBezTo>
                  <a:cubicBezTo>
                    <a:pt x="6552"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28"/>
            <p:cNvSpPr/>
            <p:nvPr/>
          </p:nvSpPr>
          <p:spPr>
            <a:xfrm>
              <a:off x="6506450" y="3702975"/>
              <a:ext cx="239000" cy="179825"/>
            </a:xfrm>
            <a:custGeom>
              <a:rect b="b" l="l" r="r" t="t"/>
              <a:pathLst>
                <a:path extrusionOk="0" h="7193" w="9560">
                  <a:moveTo>
                    <a:pt x="4794" y="0"/>
                  </a:moveTo>
                  <a:cubicBezTo>
                    <a:pt x="3897" y="0"/>
                    <a:pt x="2994" y="346"/>
                    <a:pt x="2306" y="1035"/>
                  </a:cubicBezTo>
                  <a:cubicBezTo>
                    <a:pt x="0" y="3259"/>
                    <a:pt x="1546" y="7138"/>
                    <a:pt x="4720" y="7192"/>
                  </a:cubicBezTo>
                  <a:cubicBezTo>
                    <a:pt x="4742" y="7193"/>
                    <a:pt x="4765" y="7193"/>
                    <a:pt x="4787" y="7193"/>
                  </a:cubicBezTo>
                  <a:cubicBezTo>
                    <a:pt x="7943" y="7193"/>
                    <a:pt x="9559" y="3406"/>
                    <a:pt x="7351" y="1144"/>
                  </a:cubicBezTo>
                  <a:cubicBezTo>
                    <a:pt x="6671" y="380"/>
                    <a:pt x="5735" y="0"/>
                    <a:pt x="47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28"/>
            <p:cNvSpPr/>
            <p:nvPr/>
          </p:nvSpPr>
          <p:spPr>
            <a:xfrm>
              <a:off x="5896150" y="4962125"/>
              <a:ext cx="201425" cy="181050"/>
            </a:xfrm>
            <a:custGeom>
              <a:rect b="b" l="l" r="r" t="t"/>
              <a:pathLst>
                <a:path extrusionOk="0" h="7242" w="8057">
                  <a:moveTo>
                    <a:pt x="4006" y="1"/>
                  </a:moveTo>
                  <a:cubicBezTo>
                    <a:pt x="3156" y="1"/>
                    <a:pt x="2308" y="328"/>
                    <a:pt x="1601" y="984"/>
                  </a:cubicBezTo>
                  <a:cubicBezTo>
                    <a:pt x="109" y="2394"/>
                    <a:pt x="1" y="4564"/>
                    <a:pt x="1384" y="6056"/>
                  </a:cubicBezTo>
                  <a:cubicBezTo>
                    <a:pt x="2083" y="6840"/>
                    <a:pt x="3051" y="7242"/>
                    <a:pt x="4021" y="7242"/>
                  </a:cubicBezTo>
                  <a:cubicBezTo>
                    <a:pt x="4897" y="7242"/>
                    <a:pt x="5774" y="6915"/>
                    <a:pt x="6456" y="6246"/>
                  </a:cubicBezTo>
                  <a:cubicBezTo>
                    <a:pt x="7948" y="4944"/>
                    <a:pt x="8056" y="2638"/>
                    <a:pt x="6646" y="1201"/>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28"/>
            <p:cNvSpPr/>
            <p:nvPr/>
          </p:nvSpPr>
          <p:spPr>
            <a:xfrm>
              <a:off x="6507125" y="4332300"/>
              <a:ext cx="238125" cy="180475"/>
            </a:xfrm>
            <a:custGeom>
              <a:rect b="b" l="l" r="r" t="t"/>
              <a:pathLst>
                <a:path extrusionOk="0" h="7219" w="9525">
                  <a:moveTo>
                    <a:pt x="4739" y="1"/>
                  </a:moveTo>
                  <a:cubicBezTo>
                    <a:pt x="3881" y="1"/>
                    <a:pt x="3024" y="341"/>
                    <a:pt x="2306" y="1033"/>
                  </a:cubicBezTo>
                  <a:cubicBezTo>
                    <a:pt x="0" y="3230"/>
                    <a:pt x="1492" y="7136"/>
                    <a:pt x="4666" y="7217"/>
                  </a:cubicBezTo>
                  <a:cubicBezTo>
                    <a:pt x="4699" y="7218"/>
                    <a:pt x="4732" y="7218"/>
                    <a:pt x="4765" y="7218"/>
                  </a:cubicBezTo>
                  <a:cubicBezTo>
                    <a:pt x="7874" y="7218"/>
                    <a:pt x="9525" y="3450"/>
                    <a:pt x="7351" y="1169"/>
                  </a:cubicBezTo>
                  <a:cubicBezTo>
                    <a:pt x="6591" y="395"/>
                    <a:pt x="5664" y="1"/>
                    <a:pt x="473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28"/>
            <p:cNvSpPr/>
            <p:nvPr/>
          </p:nvSpPr>
          <p:spPr>
            <a:xfrm>
              <a:off x="6506825" y="4962275"/>
              <a:ext cx="239000" cy="179750"/>
            </a:xfrm>
            <a:custGeom>
              <a:rect b="b" l="l" r="r" t="t"/>
              <a:pathLst>
                <a:path extrusionOk="0" h="7190" w="9560">
                  <a:moveTo>
                    <a:pt x="4773" y="1"/>
                  </a:moveTo>
                  <a:cubicBezTo>
                    <a:pt x="3837" y="1"/>
                    <a:pt x="2900" y="381"/>
                    <a:pt x="2209" y="1140"/>
                  </a:cubicBezTo>
                  <a:cubicBezTo>
                    <a:pt x="1" y="3403"/>
                    <a:pt x="1617" y="7190"/>
                    <a:pt x="4773" y="7190"/>
                  </a:cubicBezTo>
                  <a:cubicBezTo>
                    <a:pt x="4795" y="7190"/>
                    <a:pt x="4818" y="7189"/>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28"/>
            <p:cNvSpPr/>
            <p:nvPr/>
          </p:nvSpPr>
          <p:spPr>
            <a:xfrm>
              <a:off x="4006300" y="2443200"/>
              <a:ext cx="202100" cy="180775"/>
            </a:xfrm>
            <a:custGeom>
              <a:rect b="b" l="l" r="r" t="t"/>
              <a:pathLst>
                <a:path extrusionOk="0" h="7231" w="8084">
                  <a:moveTo>
                    <a:pt x="4023" y="1"/>
                  </a:moveTo>
                  <a:cubicBezTo>
                    <a:pt x="3204" y="1"/>
                    <a:pt x="2389" y="304"/>
                    <a:pt x="1709" y="922"/>
                  </a:cubicBezTo>
                  <a:cubicBezTo>
                    <a:pt x="190" y="2278"/>
                    <a:pt x="0" y="4448"/>
                    <a:pt x="1329" y="5967"/>
                  </a:cubicBezTo>
                  <a:cubicBezTo>
                    <a:pt x="2056" y="6797"/>
                    <a:pt x="3051" y="7231"/>
                    <a:pt x="4052" y="7231"/>
                  </a:cubicBezTo>
                  <a:cubicBezTo>
                    <a:pt x="4881" y="7231"/>
                    <a:pt x="5714" y="6934"/>
                    <a:pt x="6402" y="6319"/>
                  </a:cubicBezTo>
                  <a:cubicBezTo>
                    <a:pt x="7893" y="4990"/>
                    <a:pt x="8083" y="2766"/>
                    <a:pt x="6754" y="1274"/>
                  </a:cubicBezTo>
                  <a:cubicBezTo>
                    <a:pt x="5987"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28"/>
            <p:cNvSpPr/>
            <p:nvPr/>
          </p:nvSpPr>
          <p:spPr>
            <a:xfrm>
              <a:off x="3988000" y="3073100"/>
              <a:ext cx="238125" cy="179775"/>
            </a:xfrm>
            <a:custGeom>
              <a:rect b="b" l="l" r="r" t="t"/>
              <a:pathLst>
                <a:path extrusionOk="0" h="7191" w="9525">
                  <a:moveTo>
                    <a:pt x="4787" y="1"/>
                  </a:moveTo>
                  <a:cubicBezTo>
                    <a:pt x="3885" y="1"/>
                    <a:pt x="2984" y="354"/>
                    <a:pt x="2306" y="1059"/>
                  </a:cubicBezTo>
                  <a:cubicBezTo>
                    <a:pt x="0" y="3256"/>
                    <a:pt x="1519" y="7135"/>
                    <a:pt x="4692" y="7189"/>
                  </a:cubicBezTo>
                  <a:cubicBezTo>
                    <a:pt x="4726" y="7190"/>
                    <a:pt x="4759" y="7190"/>
                    <a:pt x="4792" y="7190"/>
                  </a:cubicBezTo>
                  <a:cubicBezTo>
                    <a:pt x="7927" y="7190"/>
                    <a:pt x="9525" y="3395"/>
                    <a:pt x="7351" y="1141"/>
                  </a:cubicBezTo>
                  <a:cubicBezTo>
                    <a:pt x="6660" y="381"/>
                    <a:pt x="5723"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28"/>
            <p:cNvSpPr/>
            <p:nvPr/>
          </p:nvSpPr>
          <p:spPr>
            <a:xfrm>
              <a:off x="4617250" y="2443250"/>
              <a:ext cx="239200" cy="180325"/>
            </a:xfrm>
            <a:custGeom>
              <a:rect b="b" l="l" r="r" t="t"/>
              <a:pathLst>
                <a:path extrusionOk="0" h="7213" w="9568">
                  <a:moveTo>
                    <a:pt x="4791" y="1"/>
                  </a:moveTo>
                  <a:cubicBezTo>
                    <a:pt x="3881" y="1"/>
                    <a:pt x="2975" y="360"/>
                    <a:pt x="2307" y="1082"/>
                  </a:cubicBezTo>
                  <a:cubicBezTo>
                    <a:pt x="1" y="3306"/>
                    <a:pt x="1574" y="7185"/>
                    <a:pt x="4748" y="7212"/>
                  </a:cubicBezTo>
                  <a:cubicBezTo>
                    <a:pt x="4759" y="7212"/>
                    <a:pt x="4770" y="7212"/>
                    <a:pt x="4781" y="7212"/>
                  </a:cubicBezTo>
                  <a:cubicBezTo>
                    <a:pt x="7960" y="7212"/>
                    <a:pt x="9568" y="3407"/>
                    <a:pt x="7352" y="1137"/>
                  </a:cubicBezTo>
                  <a:cubicBezTo>
                    <a:pt x="6664" y="380"/>
                    <a:pt x="5726" y="1"/>
                    <a:pt x="479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28"/>
            <p:cNvSpPr/>
            <p:nvPr/>
          </p:nvSpPr>
          <p:spPr>
            <a:xfrm>
              <a:off x="3988175" y="3703750"/>
              <a:ext cx="238525" cy="180325"/>
            </a:xfrm>
            <a:custGeom>
              <a:rect b="b" l="l" r="r" t="t"/>
              <a:pathLst>
                <a:path extrusionOk="0" h="7213" w="9541">
                  <a:moveTo>
                    <a:pt x="4787" y="0"/>
                  </a:moveTo>
                  <a:cubicBezTo>
                    <a:pt x="1609" y="0"/>
                    <a:pt x="1" y="3806"/>
                    <a:pt x="2217" y="6076"/>
                  </a:cubicBezTo>
                  <a:cubicBezTo>
                    <a:pt x="2905" y="6832"/>
                    <a:pt x="3836" y="7212"/>
                    <a:pt x="4767" y="7212"/>
                  </a:cubicBezTo>
                  <a:cubicBezTo>
                    <a:pt x="5674" y="7212"/>
                    <a:pt x="6580" y="6853"/>
                    <a:pt x="7262" y="6130"/>
                  </a:cubicBezTo>
                  <a:cubicBezTo>
                    <a:pt x="9541" y="3906"/>
                    <a:pt x="7995"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28"/>
            <p:cNvSpPr/>
            <p:nvPr/>
          </p:nvSpPr>
          <p:spPr>
            <a:xfrm>
              <a:off x="4636250" y="3072975"/>
              <a:ext cx="201425" cy="180925"/>
            </a:xfrm>
            <a:custGeom>
              <a:rect b="b" l="l" r="r" t="t"/>
              <a:pathLst>
                <a:path extrusionOk="0" h="7237" w="8057">
                  <a:moveTo>
                    <a:pt x="4023" y="0"/>
                  </a:moveTo>
                  <a:cubicBezTo>
                    <a:pt x="3177" y="0"/>
                    <a:pt x="2335" y="327"/>
                    <a:pt x="1628" y="983"/>
                  </a:cubicBezTo>
                  <a:cubicBezTo>
                    <a:pt x="109" y="2393"/>
                    <a:pt x="0" y="4536"/>
                    <a:pt x="1411" y="6028"/>
                  </a:cubicBezTo>
                  <a:cubicBezTo>
                    <a:pt x="2123" y="6827"/>
                    <a:pt x="3107" y="7237"/>
                    <a:pt x="4097" y="7237"/>
                  </a:cubicBezTo>
                  <a:cubicBezTo>
                    <a:pt x="4955" y="7237"/>
                    <a:pt x="5817" y="6929"/>
                    <a:pt x="6510" y="6299"/>
                  </a:cubicBezTo>
                  <a:cubicBezTo>
                    <a:pt x="7975" y="4943"/>
                    <a:pt x="8056" y="2637"/>
                    <a:pt x="6673" y="1200"/>
                  </a:cubicBezTo>
                  <a:cubicBezTo>
                    <a:pt x="5903" y="401"/>
                    <a:pt x="4961" y="0"/>
                    <a:pt x="4023"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28"/>
            <p:cNvSpPr/>
            <p:nvPr/>
          </p:nvSpPr>
          <p:spPr>
            <a:xfrm>
              <a:off x="5247225" y="2443175"/>
              <a:ext cx="238500" cy="179725"/>
            </a:xfrm>
            <a:custGeom>
              <a:rect b="b" l="l" r="r" t="t"/>
              <a:pathLst>
                <a:path extrusionOk="0" h="7189" w="9540">
                  <a:moveTo>
                    <a:pt x="4765" y="0"/>
                  </a:moveTo>
                  <a:cubicBezTo>
                    <a:pt x="3855" y="0"/>
                    <a:pt x="2950" y="360"/>
                    <a:pt x="2278" y="1085"/>
                  </a:cubicBezTo>
                  <a:cubicBezTo>
                    <a:pt x="0" y="3309"/>
                    <a:pt x="1573" y="7188"/>
                    <a:pt x="4774" y="7188"/>
                  </a:cubicBezTo>
                  <a:cubicBezTo>
                    <a:pt x="4785" y="7188"/>
                    <a:pt x="4796" y="7188"/>
                    <a:pt x="4807" y="7188"/>
                  </a:cubicBezTo>
                  <a:cubicBezTo>
                    <a:pt x="7959" y="7188"/>
                    <a:pt x="9540"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28"/>
            <p:cNvSpPr/>
            <p:nvPr/>
          </p:nvSpPr>
          <p:spPr>
            <a:xfrm>
              <a:off x="4006975" y="4332350"/>
              <a:ext cx="201425" cy="181225"/>
            </a:xfrm>
            <a:custGeom>
              <a:rect b="b" l="l" r="r" t="t"/>
              <a:pathLst>
                <a:path extrusionOk="0" h="7249" w="8057">
                  <a:moveTo>
                    <a:pt x="4008" y="1"/>
                  </a:moveTo>
                  <a:cubicBezTo>
                    <a:pt x="3158" y="1"/>
                    <a:pt x="2309" y="334"/>
                    <a:pt x="1601" y="1004"/>
                  </a:cubicBezTo>
                  <a:cubicBezTo>
                    <a:pt x="109" y="2387"/>
                    <a:pt x="0" y="4557"/>
                    <a:pt x="1384" y="6049"/>
                  </a:cubicBezTo>
                  <a:cubicBezTo>
                    <a:pt x="2082" y="6847"/>
                    <a:pt x="3051" y="7249"/>
                    <a:pt x="4021" y="7249"/>
                  </a:cubicBezTo>
                  <a:cubicBezTo>
                    <a:pt x="4897" y="7249"/>
                    <a:pt x="5774" y="6922"/>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28"/>
            <p:cNvSpPr/>
            <p:nvPr/>
          </p:nvSpPr>
          <p:spPr>
            <a:xfrm>
              <a:off x="4617950" y="3702900"/>
              <a:ext cx="238325" cy="179900"/>
            </a:xfrm>
            <a:custGeom>
              <a:rect b="b" l="l" r="r" t="t"/>
              <a:pathLst>
                <a:path extrusionOk="0" h="7196" w="9533">
                  <a:moveTo>
                    <a:pt x="4759" y="0"/>
                  </a:moveTo>
                  <a:cubicBezTo>
                    <a:pt x="3858" y="0"/>
                    <a:pt x="2957" y="346"/>
                    <a:pt x="2279" y="1038"/>
                  </a:cubicBezTo>
                  <a:cubicBezTo>
                    <a:pt x="0" y="3262"/>
                    <a:pt x="1519" y="7141"/>
                    <a:pt x="4693" y="7195"/>
                  </a:cubicBezTo>
                  <a:cubicBezTo>
                    <a:pt x="4715" y="7196"/>
                    <a:pt x="4737" y="7196"/>
                    <a:pt x="4760" y="7196"/>
                  </a:cubicBezTo>
                  <a:cubicBezTo>
                    <a:pt x="7916" y="7196"/>
                    <a:pt x="9532" y="3409"/>
                    <a:pt x="7324" y="1119"/>
                  </a:cubicBezTo>
                  <a:cubicBezTo>
                    <a:pt x="6633" y="373"/>
                    <a:pt x="5695"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28"/>
            <p:cNvSpPr/>
            <p:nvPr/>
          </p:nvSpPr>
          <p:spPr>
            <a:xfrm>
              <a:off x="7141825" y="1811875"/>
              <a:ext cx="238700" cy="180050"/>
            </a:xfrm>
            <a:custGeom>
              <a:rect b="b" l="l" r="r" t="t"/>
              <a:pathLst>
                <a:path extrusionOk="0" h="7202" w="9548">
                  <a:moveTo>
                    <a:pt x="4774" y="0"/>
                  </a:moveTo>
                  <a:cubicBezTo>
                    <a:pt x="1600" y="0"/>
                    <a:pt x="0" y="3825"/>
                    <a:pt x="2224" y="6103"/>
                  </a:cubicBezTo>
                  <a:cubicBezTo>
                    <a:pt x="2902" y="6835"/>
                    <a:pt x="3825" y="7201"/>
                    <a:pt x="4750" y="7201"/>
                  </a:cubicBezTo>
                  <a:cubicBezTo>
                    <a:pt x="5676" y="7201"/>
                    <a:pt x="6605" y="6835"/>
                    <a:pt x="7296" y="6103"/>
                  </a:cubicBezTo>
                  <a:cubicBezTo>
                    <a:pt x="9548" y="3879"/>
                    <a:pt x="7975" y="27"/>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28"/>
            <p:cNvSpPr/>
            <p:nvPr/>
          </p:nvSpPr>
          <p:spPr>
            <a:xfrm>
              <a:off x="7142025" y="552650"/>
              <a:ext cx="238500" cy="179800"/>
            </a:xfrm>
            <a:custGeom>
              <a:rect b="b" l="l" r="r" t="t"/>
              <a:pathLst>
                <a:path extrusionOk="0" h="7192" w="9540">
                  <a:moveTo>
                    <a:pt x="4760" y="0"/>
                  </a:moveTo>
                  <a:cubicBezTo>
                    <a:pt x="1608" y="0"/>
                    <a:pt x="0" y="3806"/>
                    <a:pt x="2216" y="6076"/>
                  </a:cubicBezTo>
                  <a:cubicBezTo>
                    <a:pt x="2904" y="6819"/>
                    <a:pt x="3836" y="7192"/>
                    <a:pt x="4767" y="7192"/>
                  </a:cubicBezTo>
                  <a:cubicBezTo>
                    <a:pt x="5673" y="7192"/>
                    <a:pt x="6579" y="6839"/>
                    <a:pt x="7261" y="6130"/>
                  </a:cubicBezTo>
                  <a:cubicBezTo>
                    <a:pt x="9540" y="3906"/>
                    <a:pt x="7994" y="27"/>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28"/>
            <p:cNvSpPr/>
            <p:nvPr/>
          </p:nvSpPr>
          <p:spPr>
            <a:xfrm>
              <a:off x="7160125" y="1181075"/>
              <a:ext cx="201425" cy="181050"/>
            </a:xfrm>
            <a:custGeom>
              <a:rect b="b" l="l" r="r" t="t"/>
              <a:pathLst>
                <a:path extrusionOk="0" h="7242" w="8057">
                  <a:moveTo>
                    <a:pt x="4033" y="1"/>
                  </a:moveTo>
                  <a:cubicBezTo>
                    <a:pt x="3183" y="1"/>
                    <a:pt x="2336" y="327"/>
                    <a:pt x="1628" y="983"/>
                  </a:cubicBezTo>
                  <a:cubicBezTo>
                    <a:pt x="136" y="2394"/>
                    <a:pt x="1" y="4564"/>
                    <a:pt x="1411" y="6056"/>
                  </a:cubicBezTo>
                  <a:cubicBezTo>
                    <a:pt x="2095" y="6840"/>
                    <a:pt x="3065" y="7242"/>
                    <a:pt x="4035" y="7242"/>
                  </a:cubicBezTo>
                  <a:cubicBezTo>
                    <a:pt x="4910" y="7242"/>
                    <a:pt x="5787" y="6914"/>
                    <a:pt x="6456" y="6245"/>
                  </a:cubicBezTo>
                  <a:cubicBezTo>
                    <a:pt x="7975" y="4944"/>
                    <a:pt x="8056" y="2638"/>
                    <a:pt x="6673" y="1200"/>
                  </a:cubicBezTo>
                  <a:cubicBezTo>
                    <a:pt x="5917" y="402"/>
                    <a:pt x="4974" y="1"/>
                    <a:pt x="403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28"/>
            <p:cNvSpPr/>
            <p:nvPr/>
          </p:nvSpPr>
          <p:spPr>
            <a:xfrm>
              <a:off x="7141825" y="4962975"/>
              <a:ext cx="238700" cy="180150"/>
            </a:xfrm>
            <a:custGeom>
              <a:rect b="b" l="l" r="r" t="t"/>
              <a:pathLst>
                <a:path extrusionOk="0" h="7206" w="9548">
                  <a:moveTo>
                    <a:pt x="4801" y="0"/>
                  </a:moveTo>
                  <a:cubicBezTo>
                    <a:pt x="1600" y="0"/>
                    <a:pt x="0" y="3852"/>
                    <a:pt x="2251" y="6103"/>
                  </a:cubicBezTo>
                  <a:cubicBezTo>
                    <a:pt x="2933" y="6839"/>
                    <a:pt x="3854" y="7205"/>
                    <a:pt x="4777" y="7205"/>
                  </a:cubicBezTo>
                  <a:cubicBezTo>
                    <a:pt x="5691" y="7205"/>
                    <a:pt x="6608" y="6846"/>
                    <a:pt x="7296" y="6130"/>
                  </a:cubicBezTo>
                  <a:cubicBezTo>
                    <a:pt x="9548" y="3879"/>
                    <a:pt x="7975"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28"/>
            <p:cNvSpPr/>
            <p:nvPr/>
          </p:nvSpPr>
          <p:spPr>
            <a:xfrm>
              <a:off x="7160125" y="2443200"/>
              <a:ext cx="202100" cy="180775"/>
            </a:xfrm>
            <a:custGeom>
              <a:rect b="b" l="l" r="r" t="t"/>
              <a:pathLst>
                <a:path extrusionOk="0" h="7231" w="8084">
                  <a:moveTo>
                    <a:pt x="4012" y="1"/>
                  </a:moveTo>
                  <a:cubicBezTo>
                    <a:pt x="3198" y="1"/>
                    <a:pt x="2389" y="304"/>
                    <a:pt x="1709" y="922"/>
                  </a:cubicBezTo>
                  <a:cubicBezTo>
                    <a:pt x="190" y="2278"/>
                    <a:pt x="1" y="4448"/>
                    <a:pt x="1330" y="5967"/>
                  </a:cubicBezTo>
                  <a:cubicBezTo>
                    <a:pt x="2057" y="6797"/>
                    <a:pt x="3051" y="7231"/>
                    <a:pt x="4048" y="7231"/>
                  </a:cubicBezTo>
                  <a:cubicBezTo>
                    <a:pt x="4873" y="7231"/>
                    <a:pt x="5699" y="6934"/>
                    <a:pt x="6375" y="6319"/>
                  </a:cubicBezTo>
                  <a:cubicBezTo>
                    <a:pt x="7894" y="4990"/>
                    <a:pt x="8083" y="2766"/>
                    <a:pt x="6727" y="1274"/>
                  </a:cubicBezTo>
                  <a:cubicBezTo>
                    <a:pt x="5960"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28"/>
            <p:cNvSpPr/>
            <p:nvPr/>
          </p:nvSpPr>
          <p:spPr>
            <a:xfrm>
              <a:off x="7141825" y="3073100"/>
              <a:ext cx="238125" cy="179775"/>
            </a:xfrm>
            <a:custGeom>
              <a:rect b="b" l="l" r="r" t="t"/>
              <a:pathLst>
                <a:path extrusionOk="0" h="7191" w="9525">
                  <a:moveTo>
                    <a:pt x="4781" y="1"/>
                  </a:moveTo>
                  <a:cubicBezTo>
                    <a:pt x="3878" y="1"/>
                    <a:pt x="2971" y="354"/>
                    <a:pt x="2279" y="1059"/>
                  </a:cubicBezTo>
                  <a:cubicBezTo>
                    <a:pt x="0" y="3256"/>
                    <a:pt x="1519" y="7135"/>
                    <a:pt x="4693" y="7189"/>
                  </a:cubicBezTo>
                  <a:cubicBezTo>
                    <a:pt x="4726" y="7190"/>
                    <a:pt x="4759" y="7190"/>
                    <a:pt x="4792" y="7190"/>
                  </a:cubicBezTo>
                  <a:cubicBezTo>
                    <a:pt x="7927" y="7190"/>
                    <a:pt x="9525" y="3395"/>
                    <a:pt x="7324" y="1141"/>
                  </a:cubicBezTo>
                  <a:cubicBezTo>
                    <a:pt x="6647" y="381"/>
                    <a:pt x="5717" y="1"/>
                    <a:pt x="478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28"/>
            <p:cNvSpPr/>
            <p:nvPr/>
          </p:nvSpPr>
          <p:spPr>
            <a:xfrm>
              <a:off x="7142025" y="3703750"/>
              <a:ext cx="238500" cy="180325"/>
            </a:xfrm>
            <a:custGeom>
              <a:rect b="b" l="l" r="r" t="t"/>
              <a:pathLst>
                <a:path extrusionOk="0" h="7213" w="9540">
                  <a:moveTo>
                    <a:pt x="4760" y="0"/>
                  </a:moveTo>
                  <a:cubicBezTo>
                    <a:pt x="1608" y="0"/>
                    <a:pt x="0" y="3806"/>
                    <a:pt x="2216" y="6076"/>
                  </a:cubicBezTo>
                  <a:cubicBezTo>
                    <a:pt x="2904" y="6832"/>
                    <a:pt x="3835" y="7212"/>
                    <a:pt x="4767" y="7212"/>
                  </a:cubicBezTo>
                  <a:cubicBezTo>
                    <a:pt x="5673" y="7212"/>
                    <a:pt x="6579" y="6853"/>
                    <a:pt x="7261" y="6130"/>
                  </a:cubicBezTo>
                  <a:cubicBezTo>
                    <a:pt x="9540" y="3906"/>
                    <a:pt x="7994" y="28"/>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28"/>
            <p:cNvSpPr/>
            <p:nvPr/>
          </p:nvSpPr>
          <p:spPr>
            <a:xfrm>
              <a:off x="7160125" y="4332350"/>
              <a:ext cx="201425" cy="181225"/>
            </a:xfrm>
            <a:custGeom>
              <a:rect b="b" l="l" r="r" t="t"/>
              <a:pathLst>
                <a:path extrusionOk="0" h="7249" w="8057">
                  <a:moveTo>
                    <a:pt x="4035" y="1"/>
                  </a:moveTo>
                  <a:cubicBezTo>
                    <a:pt x="3185" y="1"/>
                    <a:pt x="2336" y="334"/>
                    <a:pt x="1628" y="1004"/>
                  </a:cubicBezTo>
                  <a:cubicBezTo>
                    <a:pt x="136" y="2387"/>
                    <a:pt x="1" y="4557"/>
                    <a:pt x="1411" y="6049"/>
                  </a:cubicBezTo>
                  <a:cubicBezTo>
                    <a:pt x="2095" y="6847"/>
                    <a:pt x="3065" y="7249"/>
                    <a:pt x="4035" y="7249"/>
                  </a:cubicBezTo>
                  <a:cubicBezTo>
                    <a:pt x="4911" y="7249"/>
                    <a:pt x="5787" y="6922"/>
                    <a:pt x="6456" y="6266"/>
                  </a:cubicBezTo>
                  <a:cubicBezTo>
                    <a:pt x="7975" y="4937"/>
                    <a:pt x="8056" y="2631"/>
                    <a:pt x="6673" y="1221"/>
                  </a:cubicBezTo>
                  <a:cubicBezTo>
                    <a:pt x="5918" y="409"/>
                    <a:pt x="4976"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7" name="Google Shape;2677;p28"/>
          <p:cNvGrpSpPr/>
          <p:nvPr/>
        </p:nvGrpSpPr>
        <p:grpSpPr>
          <a:xfrm flipH="1" rot="1299448">
            <a:off x="-1940070" y="-96726"/>
            <a:ext cx="4906481" cy="5490746"/>
            <a:chOff x="238125" y="693075"/>
            <a:chExt cx="7137450" cy="4314425"/>
          </a:xfrm>
        </p:grpSpPr>
        <p:sp>
          <p:nvSpPr>
            <p:cNvPr id="2678" name="Google Shape;2678;p28"/>
            <p:cNvSpPr/>
            <p:nvPr/>
          </p:nvSpPr>
          <p:spPr>
            <a:xfrm>
              <a:off x="379850" y="806575"/>
              <a:ext cx="6881075" cy="4076325"/>
            </a:xfrm>
            <a:custGeom>
              <a:rect b="b" l="l" r="r" t="t"/>
              <a:pathLst>
                <a:path extrusionOk="0" h="163053" w="275243">
                  <a:moveTo>
                    <a:pt x="201254" y="0"/>
                  </a:moveTo>
                  <a:cubicBezTo>
                    <a:pt x="198902" y="0"/>
                    <a:pt x="196530" y="193"/>
                    <a:pt x="194136" y="606"/>
                  </a:cubicBezTo>
                  <a:cubicBezTo>
                    <a:pt x="167810" y="5138"/>
                    <a:pt x="136105" y="19221"/>
                    <a:pt x="129298" y="47821"/>
                  </a:cubicBezTo>
                  <a:cubicBezTo>
                    <a:pt x="127330" y="56163"/>
                    <a:pt x="127853" y="64956"/>
                    <a:pt x="125741" y="73262"/>
                  </a:cubicBezTo>
                  <a:cubicBezTo>
                    <a:pt x="120216" y="95037"/>
                    <a:pt x="98206" y="108452"/>
                    <a:pt x="76773" y="115169"/>
                  </a:cubicBezTo>
                  <a:cubicBezTo>
                    <a:pt x="59133" y="120694"/>
                    <a:pt x="40337" y="123457"/>
                    <a:pt x="24304" y="132665"/>
                  </a:cubicBezTo>
                  <a:cubicBezTo>
                    <a:pt x="12820" y="139255"/>
                    <a:pt x="2944" y="150594"/>
                    <a:pt x="1" y="163053"/>
                  </a:cubicBezTo>
                  <a:lnTo>
                    <a:pt x="275242" y="163053"/>
                  </a:lnTo>
                  <a:lnTo>
                    <a:pt x="275242" y="35778"/>
                  </a:lnTo>
                  <a:cubicBezTo>
                    <a:pt x="273220" y="34767"/>
                    <a:pt x="271198" y="33720"/>
                    <a:pt x="269211" y="32655"/>
                  </a:cubicBezTo>
                  <a:cubicBezTo>
                    <a:pt x="248547" y="21457"/>
                    <a:pt x="226060" y="0"/>
                    <a:pt x="201254" y="0"/>
                  </a:cubicBezTo>
                  <a:close/>
                </a:path>
              </a:pathLst>
            </a:custGeom>
            <a:solidFill>
              <a:srgbClr val="F0A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28"/>
            <p:cNvSpPr/>
            <p:nvPr/>
          </p:nvSpPr>
          <p:spPr>
            <a:xfrm>
              <a:off x="238125" y="693075"/>
              <a:ext cx="7137450" cy="4314425"/>
            </a:xfrm>
            <a:custGeom>
              <a:rect b="b" l="l" r="r" t="t"/>
              <a:pathLst>
                <a:path extrusionOk="0" h="172577" w="285498">
                  <a:moveTo>
                    <a:pt x="134633" y="40853"/>
                  </a:moveTo>
                  <a:cubicBezTo>
                    <a:pt x="134641" y="40853"/>
                    <a:pt x="134644" y="40862"/>
                    <a:pt x="134644" y="40880"/>
                  </a:cubicBezTo>
                  <a:lnTo>
                    <a:pt x="134644" y="40880"/>
                  </a:lnTo>
                  <a:cubicBezTo>
                    <a:pt x="134643" y="40866"/>
                    <a:pt x="134640" y="40859"/>
                    <a:pt x="134634" y="40859"/>
                  </a:cubicBezTo>
                  <a:cubicBezTo>
                    <a:pt x="134602" y="40859"/>
                    <a:pt x="134494" y="41022"/>
                    <a:pt x="134262" y="41456"/>
                  </a:cubicBezTo>
                  <a:cubicBezTo>
                    <a:pt x="134492" y="41016"/>
                    <a:pt x="134600" y="40853"/>
                    <a:pt x="134633" y="40853"/>
                  </a:cubicBezTo>
                  <a:close/>
                  <a:moveTo>
                    <a:pt x="42846" y="134659"/>
                  </a:moveTo>
                  <a:lnTo>
                    <a:pt x="40972" y="135394"/>
                  </a:lnTo>
                  <a:lnTo>
                    <a:pt x="40972" y="135394"/>
                  </a:lnTo>
                  <a:cubicBezTo>
                    <a:pt x="41594" y="135144"/>
                    <a:pt x="42219" y="134899"/>
                    <a:pt x="42846" y="134659"/>
                  </a:cubicBezTo>
                  <a:close/>
                  <a:moveTo>
                    <a:pt x="207515" y="9208"/>
                  </a:moveTo>
                  <a:lnTo>
                    <a:pt x="209103" y="9281"/>
                  </a:lnTo>
                  <a:cubicBezTo>
                    <a:pt x="209356" y="9281"/>
                    <a:pt x="209627" y="9281"/>
                    <a:pt x="209898" y="9317"/>
                  </a:cubicBezTo>
                  <a:lnTo>
                    <a:pt x="210674" y="9389"/>
                  </a:lnTo>
                  <a:lnTo>
                    <a:pt x="211469" y="9461"/>
                  </a:lnTo>
                  <a:cubicBezTo>
                    <a:pt x="211740" y="9497"/>
                    <a:pt x="211992" y="9515"/>
                    <a:pt x="212263" y="9570"/>
                  </a:cubicBezTo>
                  <a:lnTo>
                    <a:pt x="213834" y="9804"/>
                  </a:lnTo>
                  <a:cubicBezTo>
                    <a:pt x="215965" y="10165"/>
                    <a:pt x="218077" y="10671"/>
                    <a:pt x="220135" y="11303"/>
                  </a:cubicBezTo>
                  <a:lnTo>
                    <a:pt x="220912" y="11538"/>
                  </a:lnTo>
                  <a:cubicBezTo>
                    <a:pt x="221183" y="11610"/>
                    <a:pt x="221435" y="11718"/>
                    <a:pt x="221688" y="11790"/>
                  </a:cubicBezTo>
                  <a:lnTo>
                    <a:pt x="223241" y="12332"/>
                  </a:lnTo>
                  <a:lnTo>
                    <a:pt x="224776" y="12946"/>
                  </a:lnTo>
                  <a:lnTo>
                    <a:pt x="225534" y="13235"/>
                  </a:lnTo>
                  <a:lnTo>
                    <a:pt x="226311" y="13578"/>
                  </a:lnTo>
                  <a:lnTo>
                    <a:pt x="227845" y="14228"/>
                  </a:lnTo>
                  <a:lnTo>
                    <a:pt x="229362" y="14932"/>
                  </a:lnTo>
                  <a:lnTo>
                    <a:pt x="230120" y="15275"/>
                  </a:lnTo>
                  <a:lnTo>
                    <a:pt x="230879" y="15654"/>
                  </a:lnTo>
                  <a:lnTo>
                    <a:pt x="232395" y="16413"/>
                  </a:lnTo>
                  <a:lnTo>
                    <a:pt x="233894" y="17189"/>
                  </a:lnTo>
                  <a:lnTo>
                    <a:pt x="234652" y="17586"/>
                  </a:lnTo>
                  <a:lnTo>
                    <a:pt x="235393" y="18002"/>
                  </a:lnTo>
                  <a:lnTo>
                    <a:pt x="236873" y="18832"/>
                  </a:lnTo>
                  <a:lnTo>
                    <a:pt x="238354" y="19681"/>
                  </a:lnTo>
                  <a:cubicBezTo>
                    <a:pt x="242308" y="21974"/>
                    <a:pt x="246172" y="24484"/>
                    <a:pt x="250072" y="27047"/>
                  </a:cubicBezTo>
                  <a:cubicBezTo>
                    <a:pt x="253972" y="29629"/>
                    <a:pt x="257836" y="32247"/>
                    <a:pt x="261808" y="34829"/>
                  </a:cubicBezTo>
                  <a:cubicBezTo>
                    <a:pt x="263794" y="36111"/>
                    <a:pt x="265798" y="37375"/>
                    <a:pt x="267857" y="38603"/>
                  </a:cubicBezTo>
                  <a:cubicBezTo>
                    <a:pt x="268362" y="38910"/>
                    <a:pt x="268886" y="39199"/>
                    <a:pt x="269392" y="39506"/>
                  </a:cubicBezTo>
                  <a:cubicBezTo>
                    <a:pt x="269915" y="39813"/>
                    <a:pt x="270421" y="40120"/>
                    <a:pt x="270962" y="40409"/>
                  </a:cubicBezTo>
                  <a:lnTo>
                    <a:pt x="272533" y="41293"/>
                  </a:lnTo>
                  <a:lnTo>
                    <a:pt x="274122" y="42106"/>
                  </a:lnTo>
                  <a:lnTo>
                    <a:pt x="276108" y="43153"/>
                  </a:lnTo>
                  <a:lnTo>
                    <a:pt x="276180" y="43189"/>
                  </a:lnTo>
                  <a:lnTo>
                    <a:pt x="276180" y="43279"/>
                  </a:lnTo>
                  <a:lnTo>
                    <a:pt x="276180" y="48913"/>
                  </a:lnTo>
                  <a:lnTo>
                    <a:pt x="276180" y="62455"/>
                  </a:lnTo>
                  <a:cubicBezTo>
                    <a:pt x="276199" y="71410"/>
                    <a:pt x="276217" y="80203"/>
                    <a:pt x="276217" y="88798"/>
                  </a:cubicBezTo>
                  <a:cubicBezTo>
                    <a:pt x="276253" y="105969"/>
                    <a:pt x="276361" y="122327"/>
                    <a:pt x="276560" y="137404"/>
                  </a:cubicBezTo>
                  <a:cubicBezTo>
                    <a:pt x="276833" y="155442"/>
                    <a:pt x="277336" y="165142"/>
                    <a:pt x="277923" y="168033"/>
                  </a:cubicBezTo>
                  <a:lnTo>
                    <a:pt x="277923" y="168033"/>
                  </a:lnTo>
                  <a:cubicBezTo>
                    <a:pt x="275117" y="167693"/>
                    <a:pt x="270175" y="167365"/>
                    <a:pt x="262458" y="167069"/>
                  </a:cubicBezTo>
                  <a:lnTo>
                    <a:pt x="242344" y="167069"/>
                  </a:lnTo>
                  <a:cubicBezTo>
                    <a:pt x="239708" y="166672"/>
                    <a:pt x="241225" y="166239"/>
                    <a:pt x="242813" y="165823"/>
                  </a:cubicBezTo>
                  <a:lnTo>
                    <a:pt x="112686" y="165264"/>
                  </a:lnTo>
                  <a:cubicBezTo>
                    <a:pt x="85530" y="165210"/>
                    <a:pt x="58591" y="165119"/>
                    <a:pt x="31923" y="164975"/>
                  </a:cubicBezTo>
                  <a:lnTo>
                    <a:pt x="12332" y="164866"/>
                  </a:lnTo>
                  <a:lnTo>
                    <a:pt x="10093" y="164830"/>
                  </a:lnTo>
                  <a:lnTo>
                    <a:pt x="9515" y="164830"/>
                  </a:lnTo>
                  <a:lnTo>
                    <a:pt x="9515" y="164812"/>
                  </a:lnTo>
                  <a:lnTo>
                    <a:pt x="9533" y="164740"/>
                  </a:lnTo>
                  <a:lnTo>
                    <a:pt x="9570" y="164596"/>
                  </a:lnTo>
                  <a:lnTo>
                    <a:pt x="9660" y="164325"/>
                  </a:lnTo>
                  <a:lnTo>
                    <a:pt x="9804" y="163783"/>
                  </a:lnTo>
                  <a:lnTo>
                    <a:pt x="10003" y="163259"/>
                  </a:lnTo>
                  <a:lnTo>
                    <a:pt x="10183" y="162736"/>
                  </a:lnTo>
                  <a:lnTo>
                    <a:pt x="10418" y="162230"/>
                  </a:lnTo>
                  <a:cubicBezTo>
                    <a:pt x="10490" y="162068"/>
                    <a:pt x="10563" y="161905"/>
                    <a:pt x="10635" y="161725"/>
                  </a:cubicBezTo>
                  <a:lnTo>
                    <a:pt x="11140" y="160750"/>
                  </a:lnTo>
                  <a:cubicBezTo>
                    <a:pt x="11303" y="160407"/>
                    <a:pt x="11465" y="160064"/>
                    <a:pt x="11646" y="159721"/>
                  </a:cubicBezTo>
                  <a:lnTo>
                    <a:pt x="12224" y="158709"/>
                  </a:lnTo>
                  <a:cubicBezTo>
                    <a:pt x="12422" y="158384"/>
                    <a:pt x="12603" y="158041"/>
                    <a:pt x="12802" y="157698"/>
                  </a:cubicBezTo>
                  <a:lnTo>
                    <a:pt x="13433" y="156723"/>
                  </a:lnTo>
                  <a:cubicBezTo>
                    <a:pt x="16846" y="151505"/>
                    <a:pt x="21179" y="146955"/>
                    <a:pt x="26235" y="143290"/>
                  </a:cubicBezTo>
                  <a:cubicBezTo>
                    <a:pt x="30506" y="140137"/>
                    <a:pt x="35351" y="137693"/>
                    <a:pt x="40380" y="135634"/>
                  </a:cubicBezTo>
                  <a:lnTo>
                    <a:pt x="40380" y="135634"/>
                  </a:lnTo>
                  <a:lnTo>
                    <a:pt x="38368" y="136501"/>
                  </a:lnTo>
                  <a:cubicBezTo>
                    <a:pt x="38007" y="136663"/>
                    <a:pt x="37628" y="136808"/>
                    <a:pt x="37267" y="136988"/>
                  </a:cubicBezTo>
                  <a:lnTo>
                    <a:pt x="36184" y="137512"/>
                  </a:lnTo>
                  <a:lnTo>
                    <a:pt x="35100" y="138036"/>
                  </a:lnTo>
                  <a:cubicBezTo>
                    <a:pt x="34739" y="138198"/>
                    <a:pt x="34378" y="138379"/>
                    <a:pt x="34035" y="138559"/>
                  </a:cubicBezTo>
                  <a:lnTo>
                    <a:pt x="31923" y="139697"/>
                  </a:lnTo>
                  <a:cubicBezTo>
                    <a:pt x="31561" y="139877"/>
                    <a:pt x="31218" y="140076"/>
                    <a:pt x="30893" y="140275"/>
                  </a:cubicBezTo>
                  <a:lnTo>
                    <a:pt x="29882" y="140889"/>
                  </a:lnTo>
                  <a:cubicBezTo>
                    <a:pt x="29539" y="141069"/>
                    <a:pt x="29214" y="141286"/>
                    <a:pt x="28871" y="141520"/>
                  </a:cubicBezTo>
                  <a:lnTo>
                    <a:pt x="27896" y="142152"/>
                  </a:lnTo>
                  <a:cubicBezTo>
                    <a:pt x="27553" y="142369"/>
                    <a:pt x="27246" y="142604"/>
                    <a:pt x="26921" y="142839"/>
                  </a:cubicBezTo>
                  <a:lnTo>
                    <a:pt x="25964" y="143525"/>
                  </a:lnTo>
                  <a:cubicBezTo>
                    <a:pt x="20927" y="147298"/>
                    <a:pt x="16485" y="151957"/>
                    <a:pt x="13181" y="157265"/>
                  </a:cubicBezTo>
                  <a:lnTo>
                    <a:pt x="12856" y="157753"/>
                  </a:lnTo>
                  <a:cubicBezTo>
                    <a:pt x="12765" y="157915"/>
                    <a:pt x="12675" y="158096"/>
                    <a:pt x="12567" y="158258"/>
                  </a:cubicBezTo>
                  <a:lnTo>
                    <a:pt x="11989" y="159269"/>
                  </a:lnTo>
                  <a:lnTo>
                    <a:pt x="11718" y="159811"/>
                  </a:lnTo>
                  <a:cubicBezTo>
                    <a:pt x="11610" y="159973"/>
                    <a:pt x="11538" y="160154"/>
                    <a:pt x="11447" y="160334"/>
                  </a:cubicBezTo>
                  <a:lnTo>
                    <a:pt x="10942" y="161382"/>
                  </a:lnTo>
                  <a:lnTo>
                    <a:pt x="10707" y="161815"/>
                  </a:lnTo>
                  <a:lnTo>
                    <a:pt x="10599" y="162050"/>
                  </a:lnTo>
                  <a:lnTo>
                    <a:pt x="10400" y="162537"/>
                  </a:lnTo>
                  <a:lnTo>
                    <a:pt x="10292" y="162790"/>
                  </a:lnTo>
                  <a:lnTo>
                    <a:pt x="10201" y="163043"/>
                  </a:lnTo>
                  <a:lnTo>
                    <a:pt x="10021" y="163548"/>
                  </a:lnTo>
                  <a:cubicBezTo>
                    <a:pt x="9949" y="163711"/>
                    <a:pt x="9895" y="163891"/>
                    <a:pt x="9840" y="164054"/>
                  </a:cubicBezTo>
                  <a:lnTo>
                    <a:pt x="9696" y="164578"/>
                  </a:lnTo>
                  <a:lnTo>
                    <a:pt x="9660" y="164722"/>
                  </a:lnTo>
                  <a:lnTo>
                    <a:pt x="9660" y="164740"/>
                  </a:lnTo>
                  <a:lnTo>
                    <a:pt x="9660" y="164758"/>
                  </a:lnTo>
                  <a:lnTo>
                    <a:pt x="10526" y="164758"/>
                  </a:lnTo>
                  <a:lnTo>
                    <a:pt x="12729" y="164740"/>
                  </a:lnTo>
                  <a:lnTo>
                    <a:pt x="32717" y="164848"/>
                  </a:lnTo>
                  <a:lnTo>
                    <a:pt x="112686" y="165228"/>
                  </a:lnTo>
                  <a:lnTo>
                    <a:pt x="244186" y="165408"/>
                  </a:lnTo>
                  <a:cubicBezTo>
                    <a:pt x="245666" y="164921"/>
                    <a:pt x="245269" y="164487"/>
                    <a:pt x="235645" y="164198"/>
                  </a:cubicBezTo>
                  <a:cubicBezTo>
                    <a:pt x="230892" y="163981"/>
                    <a:pt x="221930" y="163918"/>
                    <a:pt x="211145" y="163918"/>
                  </a:cubicBezTo>
                  <a:cubicBezTo>
                    <a:pt x="196079" y="163918"/>
                    <a:pt x="177455" y="164041"/>
                    <a:pt x="161777" y="164041"/>
                  </a:cubicBezTo>
                  <a:cubicBezTo>
                    <a:pt x="157001" y="164041"/>
                    <a:pt x="152499" y="164030"/>
                    <a:pt x="148454" y="164000"/>
                  </a:cubicBezTo>
                  <a:cubicBezTo>
                    <a:pt x="111584" y="163603"/>
                    <a:pt x="73035" y="163440"/>
                    <a:pt x="34468" y="163314"/>
                  </a:cubicBezTo>
                  <a:lnTo>
                    <a:pt x="20024" y="163278"/>
                  </a:lnTo>
                  <a:lnTo>
                    <a:pt x="12802" y="163241"/>
                  </a:lnTo>
                  <a:lnTo>
                    <a:pt x="11736" y="163241"/>
                  </a:lnTo>
                  <a:cubicBezTo>
                    <a:pt x="11808" y="162934"/>
                    <a:pt x="11935" y="162628"/>
                    <a:pt x="12061" y="162339"/>
                  </a:cubicBezTo>
                  <a:lnTo>
                    <a:pt x="12711" y="161039"/>
                  </a:lnTo>
                  <a:cubicBezTo>
                    <a:pt x="12928" y="160551"/>
                    <a:pt x="13217" y="160082"/>
                    <a:pt x="13470" y="159612"/>
                  </a:cubicBezTo>
                  <a:lnTo>
                    <a:pt x="13867" y="158890"/>
                  </a:lnTo>
                  <a:lnTo>
                    <a:pt x="14047" y="158547"/>
                  </a:lnTo>
                  <a:lnTo>
                    <a:pt x="14282" y="158204"/>
                  </a:lnTo>
                  <a:lnTo>
                    <a:pt x="15149" y="156832"/>
                  </a:lnTo>
                  <a:cubicBezTo>
                    <a:pt x="17604" y="153184"/>
                    <a:pt x="20529" y="149880"/>
                    <a:pt x="23852" y="147009"/>
                  </a:cubicBezTo>
                  <a:lnTo>
                    <a:pt x="24484" y="146468"/>
                  </a:lnTo>
                  <a:cubicBezTo>
                    <a:pt x="24682" y="146287"/>
                    <a:pt x="24899" y="146125"/>
                    <a:pt x="25116" y="145962"/>
                  </a:cubicBezTo>
                  <a:lnTo>
                    <a:pt x="26397" y="144933"/>
                  </a:lnTo>
                  <a:lnTo>
                    <a:pt x="27734" y="143958"/>
                  </a:lnTo>
                  <a:cubicBezTo>
                    <a:pt x="27950" y="143795"/>
                    <a:pt x="28185" y="143633"/>
                    <a:pt x="28402" y="143470"/>
                  </a:cubicBezTo>
                  <a:lnTo>
                    <a:pt x="29088" y="143019"/>
                  </a:lnTo>
                  <a:cubicBezTo>
                    <a:pt x="29557" y="142712"/>
                    <a:pt x="29991" y="142405"/>
                    <a:pt x="30460" y="142116"/>
                  </a:cubicBezTo>
                  <a:lnTo>
                    <a:pt x="31868" y="141286"/>
                  </a:lnTo>
                  <a:lnTo>
                    <a:pt x="32211" y="141069"/>
                  </a:lnTo>
                  <a:lnTo>
                    <a:pt x="32573" y="140870"/>
                  </a:lnTo>
                  <a:lnTo>
                    <a:pt x="33313" y="140473"/>
                  </a:lnTo>
                  <a:lnTo>
                    <a:pt x="34793" y="139679"/>
                  </a:lnTo>
                  <a:cubicBezTo>
                    <a:pt x="38802" y="137638"/>
                    <a:pt x="42973" y="135905"/>
                    <a:pt x="47252" y="134461"/>
                  </a:cubicBezTo>
                  <a:cubicBezTo>
                    <a:pt x="55846" y="131536"/>
                    <a:pt x="64838" y="129477"/>
                    <a:pt x="73866" y="127130"/>
                  </a:cubicBezTo>
                  <a:cubicBezTo>
                    <a:pt x="77134" y="126263"/>
                    <a:pt x="80420" y="125361"/>
                    <a:pt x="83724" y="124368"/>
                  </a:cubicBezTo>
                  <a:cubicBezTo>
                    <a:pt x="87065" y="123356"/>
                    <a:pt x="90351" y="122183"/>
                    <a:pt x="93601" y="120865"/>
                  </a:cubicBezTo>
                  <a:cubicBezTo>
                    <a:pt x="96851" y="119565"/>
                    <a:pt x="100047" y="118102"/>
                    <a:pt x="103152" y="116459"/>
                  </a:cubicBezTo>
                  <a:cubicBezTo>
                    <a:pt x="106294" y="114834"/>
                    <a:pt x="109346" y="113011"/>
                    <a:pt x="112271" y="111024"/>
                  </a:cubicBezTo>
                  <a:cubicBezTo>
                    <a:pt x="115250" y="108984"/>
                    <a:pt x="118066" y="106727"/>
                    <a:pt x="120703" y="104290"/>
                  </a:cubicBezTo>
                  <a:cubicBezTo>
                    <a:pt x="123393" y="101816"/>
                    <a:pt x="125848" y="99090"/>
                    <a:pt x="128033" y="96147"/>
                  </a:cubicBezTo>
                  <a:lnTo>
                    <a:pt x="128448" y="95587"/>
                  </a:lnTo>
                  <a:cubicBezTo>
                    <a:pt x="128575" y="95406"/>
                    <a:pt x="128701" y="95208"/>
                    <a:pt x="128846" y="95027"/>
                  </a:cubicBezTo>
                  <a:lnTo>
                    <a:pt x="129640" y="93853"/>
                  </a:lnTo>
                  <a:cubicBezTo>
                    <a:pt x="129893" y="93474"/>
                    <a:pt x="130146" y="93077"/>
                    <a:pt x="130380" y="92680"/>
                  </a:cubicBezTo>
                  <a:cubicBezTo>
                    <a:pt x="130615" y="92283"/>
                    <a:pt x="130886" y="91903"/>
                    <a:pt x="131103" y="91488"/>
                  </a:cubicBezTo>
                  <a:lnTo>
                    <a:pt x="131789" y="90278"/>
                  </a:lnTo>
                  <a:cubicBezTo>
                    <a:pt x="131897" y="90080"/>
                    <a:pt x="132005" y="89881"/>
                    <a:pt x="132132" y="89665"/>
                  </a:cubicBezTo>
                  <a:lnTo>
                    <a:pt x="132439" y="89051"/>
                  </a:lnTo>
                  <a:lnTo>
                    <a:pt x="133071" y="87787"/>
                  </a:lnTo>
                  <a:cubicBezTo>
                    <a:pt x="133269" y="87371"/>
                    <a:pt x="133450" y="86938"/>
                    <a:pt x="133649" y="86505"/>
                  </a:cubicBezTo>
                  <a:cubicBezTo>
                    <a:pt x="134028" y="85656"/>
                    <a:pt x="134371" y="84789"/>
                    <a:pt x="134714" y="83905"/>
                  </a:cubicBezTo>
                  <a:cubicBezTo>
                    <a:pt x="134894" y="83489"/>
                    <a:pt x="135021" y="83038"/>
                    <a:pt x="135183" y="82587"/>
                  </a:cubicBezTo>
                  <a:lnTo>
                    <a:pt x="135635" y="81251"/>
                  </a:lnTo>
                  <a:lnTo>
                    <a:pt x="136014" y="79896"/>
                  </a:lnTo>
                  <a:cubicBezTo>
                    <a:pt x="136140" y="79445"/>
                    <a:pt x="136267" y="78994"/>
                    <a:pt x="136375" y="78542"/>
                  </a:cubicBezTo>
                  <a:cubicBezTo>
                    <a:pt x="136465" y="78091"/>
                    <a:pt x="136574" y="77639"/>
                    <a:pt x="136682" y="77188"/>
                  </a:cubicBezTo>
                  <a:lnTo>
                    <a:pt x="136953" y="75834"/>
                  </a:lnTo>
                  <a:cubicBezTo>
                    <a:pt x="137278" y="74028"/>
                    <a:pt x="137531" y="72241"/>
                    <a:pt x="137729" y="70507"/>
                  </a:cubicBezTo>
                  <a:cubicBezTo>
                    <a:pt x="137910" y="68756"/>
                    <a:pt x="138072" y="67059"/>
                    <a:pt x="138217" y="65380"/>
                  </a:cubicBezTo>
                  <a:cubicBezTo>
                    <a:pt x="138506" y="62039"/>
                    <a:pt x="138776" y="58843"/>
                    <a:pt x="139318" y="55828"/>
                  </a:cubicBezTo>
                  <a:cubicBezTo>
                    <a:pt x="140365" y="49906"/>
                    <a:pt x="142694" y="44254"/>
                    <a:pt x="146107" y="39307"/>
                  </a:cubicBezTo>
                  <a:cubicBezTo>
                    <a:pt x="149538" y="34306"/>
                    <a:pt x="154015" y="29954"/>
                    <a:pt x="159053" y="26271"/>
                  </a:cubicBezTo>
                  <a:cubicBezTo>
                    <a:pt x="161599" y="24411"/>
                    <a:pt x="164271" y="22714"/>
                    <a:pt x="167034" y="21197"/>
                  </a:cubicBezTo>
                  <a:cubicBezTo>
                    <a:pt x="169814" y="19663"/>
                    <a:pt x="172703" y="18272"/>
                    <a:pt x="175628" y="17027"/>
                  </a:cubicBezTo>
                  <a:cubicBezTo>
                    <a:pt x="176134" y="16810"/>
                    <a:pt x="176639" y="16593"/>
                    <a:pt x="177163" y="16395"/>
                  </a:cubicBezTo>
                  <a:lnTo>
                    <a:pt x="178698" y="15781"/>
                  </a:lnTo>
                  <a:lnTo>
                    <a:pt x="180250" y="15185"/>
                  </a:lnTo>
                  <a:lnTo>
                    <a:pt x="181027" y="14896"/>
                  </a:lnTo>
                  <a:lnTo>
                    <a:pt x="181803" y="14643"/>
                  </a:lnTo>
                  <a:lnTo>
                    <a:pt x="183374" y="14101"/>
                  </a:lnTo>
                  <a:cubicBezTo>
                    <a:pt x="183898" y="13921"/>
                    <a:pt x="184439" y="13758"/>
                    <a:pt x="184963" y="13578"/>
                  </a:cubicBezTo>
                  <a:cubicBezTo>
                    <a:pt x="186028" y="13235"/>
                    <a:pt x="187093" y="12928"/>
                    <a:pt x="188177" y="12603"/>
                  </a:cubicBezTo>
                  <a:cubicBezTo>
                    <a:pt x="190325" y="12007"/>
                    <a:pt x="192492" y="11429"/>
                    <a:pt x="194695" y="10942"/>
                  </a:cubicBezTo>
                  <a:cubicBezTo>
                    <a:pt x="195796" y="10689"/>
                    <a:pt x="196898" y="10454"/>
                    <a:pt x="197999" y="10238"/>
                  </a:cubicBezTo>
                  <a:cubicBezTo>
                    <a:pt x="198559" y="10129"/>
                    <a:pt x="199101" y="10021"/>
                    <a:pt x="199660" y="9913"/>
                  </a:cubicBezTo>
                  <a:lnTo>
                    <a:pt x="200491" y="9768"/>
                  </a:lnTo>
                  <a:cubicBezTo>
                    <a:pt x="200762" y="9714"/>
                    <a:pt x="201014" y="9696"/>
                    <a:pt x="201267" y="9660"/>
                  </a:cubicBezTo>
                  <a:lnTo>
                    <a:pt x="202820" y="9425"/>
                  </a:lnTo>
                  <a:lnTo>
                    <a:pt x="204373" y="9299"/>
                  </a:lnTo>
                  <a:lnTo>
                    <a:pt x="205149" y="9245"/>
                  </a:lnTo>
                  <a:lnTo>
                    <a:pt x="205944" y="9226"/>
                  </a:lnTo>
                  <a:cubicBezTo>
                    <a:pt x="206467" y="9226"/>
                    <a:pt x="206991" y="9208"/>
                    <a:pt x="207515" y="9208"/>
                  </a:cubicBezTo>
                  <a:close/>
                  <a:moveTo>
                    <a:pt x="207641" y="0"/>
                  </a:moveTo>
                  <a:cubicBezTo>
                    <a:pt x="206973" y="0"/>
                    <a:pt x="206305" y="18"/>
                    <a:pt x="205637" y="18"/>
                  </a:cubicBezTo>
                  <a:cubicBezTo>
                    <a:pt x="205312" y="36"/>
                    <a:pt x="204969" y="18"/>
                    <a:pt x="204626" y="54"/>
                  </a:cubicBezTo>
                  <a:lnTo>
                    <a:pt x="203633" y="126"/>
                  </a:lnTo>
                  <a:lnTo>
                    <a:pt x="202639" y="199"/>
                  </a:lnTo>
                  <a:cubicBezTo>
                    <a:pt x="202296" y="235"/>
                    <a:pt x="201971" y="235"/>
                    <a:pt x="201646" y="289"/>
                  </a:cubicBezTo>
                  <a:cubicBezTo>
                    <a:pt x="200328" y="488"/>
                    <a:pt x="198956" y="650"/>
                    <a:pt x="197764" y="903"/>
                  </a:cubicBezTo>
                  <a:cubicBezTo>
                    <a:pt x="196537" y="1119"/>
                    <a:pt x="195327" y="1372"/>
                    <a:pt x="194099" y="1625"/>
                  </a:cubicBezTo>
                  <a:cubicBezTo>
                    <a:pt x="193485" y="1751"/>
                    <a:pt x="192889" y="1896"/>
                    <a:pt x="192275" y="2022"/>
                  </a:cubicBezTo>
                  <a:cubicBezTo>
                    <a:pt x="191662" y="2167"/>
                    <a:pt x="191066" y="2293"/>
                    <a:pt x="190452" y="2456"/>
                  </a:cubicBezTo>
                  <a:lnTo>
                    <a:pt x="188646" y="2907"/>
                  </a:lnTo>
                  <a:lnTo>
                    <a:pt x="186841" y="3394"/>
                  </a:lnTo>
                  <a:lnTo>
                    <a:pt x="185938" y="3629"/>
                  </a:lnTo>
                  <a:lnTo>
                    <a:pt x="185035" y="3900"/>
                  </a:lnTo>
                  <a:lnTo>
                    <a:pt x="183248" y="4424"/>
                  </a:lnTo>
                  <a:lnTo>
                    <a:pt x="181460" y="4983"/>
                  </a:lnTo>
                  <a:lnTo>
                    <a:pt x="180575" y="5272"/>
                  </a:lnTo>
                  <a:lnTo>
                    <a:pt x="179691" y="5579"/>
                  </a:lnTo>
                  <a:lnTo>
                    <a:pt x="177921" y="6175"/>
                  </a:lnTo>
                  <a:lnTo>
                    <a:pt x="176170" y="6825"/>
                  </a:lnTo>
                  <a:lnTo>
                    <a:pt x="175285" y="7150"/>
                  </a:lnTo>
                  <a:lnTo>
                    <a:pt x="174418" y="7493"/>
                  </a:lnTo>
                  <a:lnTo>
                    <a:pt x="172685" y="8197"/>
                  </a:lnTo>
                  <a:lnTo>
                    <a:pt x="170952" y="8938"/>
                  </a:lnTo>
                  <a:lnTo>
                    <a:pt x="170085" y="9299"/>
                  </a:lnTo>
                  <a:lnTo>
                    <a:pt x="169236" y="9696"/>
                  </a:lnTo>
                  <a:lnTo>
                    <a:pt x="167521" y="10472"/>
                  </a:lnTo>
                  <a:lnTo>
                    <a:pt x="165842" y="11303"/>
                  </a:lnTo>
                  <a:lnTo>
                    <a:pt x="164993" y="11718"/>
                  </a:lnTo>
                  <a:lnTo>
                    <a:pt x="164163" y="12170"/>
                  </a:lnTo>
                  <a:lnTo>
                    <a:pt x="162502" y="13072"/>
                  </a:lnTo>
                  <a:lnTo>
                    <a:pt x="160859" y="13993"/>
                  </a:lnTo>
                  <a:lnTo>
                    <a:pt x="160028" y="14463"/>
                  </a:lnTo>
                  <a:lnTo>
                    <a:pt x="159234" y="14950"/>
                  </a:lnTo>
                  <a:lnTo>
                    <a:pt x="157608" y="15943"/>
                  </a:lnTo>
                  <a:lnTo>
                    <a:pt x="156038" y="16990"/>
                  </a:lnTo>
                  <a:lnTo>
                    <a:pt x="155243" y="17514"/>
                  </a:lnTo>
                  <a:lnTo>
                    <a:pt x="154467" y="18074"/>
                  </a:lnTo>
                  <a:lnTo>
                    <a:pt x="152914" y="19175"/>
                  </a:lnTo>
                  <a:lnTo>
                    <a:pt x="151397" y="20331"/>
                  </a:lnTo>
                  <a:cubicBezTo>
                    <a:pt x="151145" y="20529"/>
                    <a:pt x="150892" y="20728"/>
                    <a:pt x="150657" y="20927"/>
                  </a:cubicBezTo>
                  <a:lnTo>
                    <a:pt x="149917" y="21540"/>
                  </a:lnTo>
                  <a:cubicBezTo>
                    <a:pt x="147931" y="23165"/>
                    <a:pt x="146053" y="24899"/>
                    <a:pt x="144265" y="26759"/>
                  </a:cubicBezTo>
                  <a:cubicBezTo>
                    <a:pt x="143399" y="27697"/>
                    <a:pt x="142514" y="28618"/>
                    <a:pt x="141701" y="29629"/>
                  </a:cubicBezTo>
                  <a:lnTo>
                    <a:pt x="141069" y="30370"/>
                  </a:lnTo>
                  <a:lnTo>
                    <a:pt x="140762" y="30749"/>
                  </a:lnTo>
                  <a:lnTo>
                    <a:pt x="140474" y="31128"/>
                  </a:lnTo>
                  <a:lnTo>
                    <a:pt x="139282" y="32681"/>
                  </a:lnTo>
                  <a:cubicBezTo>
                    <a:pt x="137747" y="34775"/>
                    <a:pt x="136375" y="36996"/>
                    <a:pt x="135147" y="39307"/>
                  </a:cubicBezTo>
                  <a:lnTo>
                    <a:pt x="134696" y="40156"/>
                  </a:lnTo>
                  <a:cubicBezTo>
                    <a:pt x="134551" y="40445"/>
                    <a:pt x="134425" y="40752"/>
                    <a:pt x="134280" y="41041"/>
                  </a:cubicBezTo>
                  <a:lnTo>
                    <a:pt x="133450" y="42828"/>
                  </a:lnTo>
                  <a:cubicBezTo>
                    <a:pt x="133197" y="43424"/>
                    <a:pt x="132962" y="44038"/>
                    <a:pt x="132728" y="44634"/>
                  </a:cubicBezTo>
                  <a:lnTo>
                    <a:pt x="132367" y="45536"/>
                  </a:lnTo>
                  <a:cubicBezTo>
                    <a:pt x="132258" y="45843"/>
                    <a:pt x="132150" y="46150"/>
                    <a:pt x="132042" y="46475"/>
                  </a:cubicBezTo>
                  <a:lnTo>
                    <a:pt x="131428" y="48335"/>
                  </a:lnTo>
                  <a:cubicBezTo>
                    <a:pt x="131247" y="48949"/>
                    <a:pt x="131085" y="49581"/>
                    <a:pt x="130922" y="50213"/>
                  </a:cubicBezTo>
                  <a:lnTo>
                    <a:pt x="130669" y="51152"/>
                  </a:lnTo>
                  <a:cubicBezTo>
                    <a:pt x="130579" y="51477"/>
                    <a:pt x="130507" y="51802"/>
                    <a:pt x="130435" y="52109"/>
                  </a:cubicBezTo>
                  <a:lnTo>
                    <a:pt x="130236" y="53066"/>
                  </a:lnTo>
                  <a:lnTo>
                    <a:pt x="130055" y="54023"/>
                  </a:lnTo>
                  <a:cubicBezTo>
                    <a:pt x="129604" y="56550"/>
                    <a:pt x="129297" y="59042"/>
                    <a:pt x="129080" y="61462"/>
                  </a:cubicBezTo>
                  <a:cubicBezTo>
                    <a:pt x="128629" y="66319"/>
                    <a:pt x="128340" y="70905"/>
                    <a:pt x="127455" y="75112"/>
                  </a:cubicBezTo>
                  <a:cubicBezTo>
                    <a:pt x="126571" y="79301"/>
                    <a:pt x="125000" y="83291"/>
                    <a:pt x="122833" y="86956"/>
                  </a:cubicBezTo>
                  <a:cubicBezTo>
                    <a:pt x="120576" y="90676"/>
                    <a:pt x="117832" y="94052"/>
                    <a:pt x="114672" y="97031"/>
                  </a:cubicBezTo>
                  <a:cubicBezTo>
                    <a:pt x="113065" y="98548"/>
                    <a:pt x="111386" y="99992"/>
                    <a:pt x="109616" y="101328"/>
                  </a:cubicBezTo>
                  <a:cubicBezTo>
                    <a:pt x="109183" y="101653"/>
                    <a:pt x="108732" y="101997"/>
                    <a:pt x="108280" y="102322"/>
                  </a:cubicBezTo>
                  <a:lnTo>
                    <a:pt x="106926" y="103297"/>
                  </a:lnTo>
                  <a:lnTo>
                    <a:pt x="105536" y="104217"/>
                  </a:lnTo>
                  <a:cubicBezTo>
                    <a:pt x="105084" y="104542"/>
                    <a:pt x="104597" y="104831"/>
                    <a:pt x="104127" y="105120"/>
                  </a:cubicBezTo>
                  <a:cubicBezTo>
                    <a:pt x="102232" y="106312"/>
                    <a:pt x="100282" y="107449"/>
                    <a:pt x="98277" y="108479"/>
                  </a:cubicBezTo>
                  <a:cubicBezTo>
                    <a:pt x="96255" y="109526"/>
                    <a:pt x="94215" y="110483"/>
                    <a:pt x="92138" y="111404"/>
                  </a:cubicBezTo>
                  <a:cubicBezTo>
                    <a:pt x="90062" y="112306"/>
                    <a:pt x="87949" y="113137"/>
                    <a:pt x="85801" y="113913"/>
                  </a:cubicBezTo>
                  <a:lnTo>
                    <a:pt x="85006" y="114202"/>
                  </a:lnTo>
                  <a:lnTo>
                    <a:pt x="84194" y="114491"/>
                  </a:lnTo>
                  <a:cubicBezTo>
                    <a:pt x="83652" y="114672"/>
                    <a:pt x="83111" y="114852"/>
                    <a:pt x="82569" y="115033"/>
                  </a:cubicBezTo>
                  <a:lnTo>
                    <a:pt x="80944" y="115556"/>
                  </a:lnTo>
                  <a:lnTo>
                    <a:pt x="79283" y="116062"/>
                  </a:lnTo>
                  <a:cubicBezTo>
                    <a:pt x="74859" y="117398"/>
                    <a:pt x="70327" y="118590"/>
                    <a:pt x="65759" y="119781"/>
                  </a:cubicBezTo>
                  <a:cubicBezTo>
                    <a:pt x="61191" y="120991"/>
                    <a:pt x="56569" y="122183"/>
                    <a:pt x="51928" y="123555"/>
                  </a:cubicBezTo>
                  <a:cubicBezTo>
                    <a:pt x="47234" y="124909"/>
                    <a:pt x="42612" y="126516"/>
                    <a:pt x="38098" y="128358"/>
                  </a:cubicBezTo>
                  <a:cubicBezTo>
                    <a:pt x="37520" y="128575"/>
                    <a:pt x="36960" y="128845"/>
                    <a:pt x="36382" y="129098"/>
                  </a:cubicBezTo>
                  <a:lnTo>
                    <a:pt x="34685" y="129838"/>
                  </a:lnTo>
                  <a:lnTo>
                    <a:pt x="34270" y="130037"/>
                  </a:lnTo>
                  <a:lnTo>
                    <a:pt x="33836" y="130236"/>
                  </a:lnTo>
                  <a:lnTo>
                    <a:pt x="33006" y="130651"/>
                  </a:lnTo>
                  <a:lnTo>
                    <a:pt x="31327" y="131463"/>
                  </a:lnTo>
                  <a:cubicBezTo>
                    <a:pt x="31038" y="131608"/>
                    <a:pt x="30767" y="131752"/>
                    <a:pt x="30496" y="131897"/>
                  </a:cubicBezTo>
                  <a:lnTo>
                    <a:pt x="29666" y="132348"/>
                  </a:lnTo>
                  <a:lnTo>
                    <a:pt x="28022" y="133251"/>
                  </a:lnTo>
                  <a:cubicBezTo>
                    <a:pt x="27481" y="133558"/>
                    <a:pt x="26921" y="133901"/>
                    <a:pt x="26379" y="134226"/>
                  </a:cubicBezTo>
                  <a:lnTo>
                    <a:pt x="25567" y="134732"/>
                  </a:lnTo>
                  <a:cubicBezTo>
                    <a:pt x="25296" y="134894"/>
                    <a:pt x="25025" y="135093"/>
                    <a:pt x="24754" y="135255"/>
                  </a:cubicBezTo>
                  <a:lnTo>
                    <a:pt x="23184" y="136338"/>
                  </a:lnTo>
                  <a:lnTo>
                    <a:pt x="21631" y="137458"/>
                  </a:lnTo>
                  <a:cubicBezTo>
                    <a:pt x="21125" y="137819"/>
                    <a:pt x="20620" y="138234"/>
                    <a:pt x="20132" y="138632"/>
                  </a:cubicBezTo>
                  <a:lnTo>
                    <a:pt x="19392" y="139227"/>
                  </a:lnTo>
                  <a:cubicBezTo>
                    <a:pt x="19139" y="139426"/>
                    <a:pt x="18868" y="139625"/>
                    <a:pt x="18652" y="139841"/>
                  </a:cubicBezTo>
                  <a:lnTo>
                    <a:pt x="17207" y="141123"/>
                  </a:lnTo>
                  <a:lnTo>
                    <a:pt x="16864" y="141430"/>
                  </a:lnTo>
                  <a:lnTo>
                    <a:pt x="16503" y="141773"/>
                  </a:lnTo>
                  <a:lnTo>
                    <a:pt x="15817" y="142423"/>
                  </a:lnTo>
                  <a:cubicBezTo>
                    <a:pt x="14878" y="143290"/>
                    <a:pt x="14029" y="144229"/>
                    <a:pt x="13145" y="145168"/>
                  </a:cubicBezTo>
                  <a:cubicBezTo>
                    <a:pt x="9714" y="148977"/>
                    <a:pt x="6699" y="153202"/>
                    <a:pt x="4460" y="157951"/>
                  </a:cubicBezTo>
                  <a:lnTo>
                    <a:pt x="4243" y="158403"/>
                  </a:lnTo>
                  <a:lnTo>
                    <a:pt x="4135" y="158637"/>
                  </a:lnTo>
                  <a:cubicBezTo>
                    <a:pt x="4081" y="158746"/>
                    <a:pt x="4044" y="158818"/>
                    <a:pt x="3990" y="158944"/>
                  </a:cubicBezTo>
                  <a:cubicBezTo>
                    <a:pt x="3774" y="159468"/>
                    <a:pt x="3593" y="159973"/>
                    <a:pt x="3394" y="160497"/>
                  </a:cubicBezTo>
                  <a:lnTo>
                    <a:pt x="2799" y="162032"/>
                  </a:lnTo>
                  <a:lnTo>
                    <a:pt x="2510" y="162808"/>
                  </a:lnTo>
                  <a:cubicBezTo>
                    <a:pt x="2401" y="163061"/>
                    <a:pt x="2311" y="163314"/>
                    <a:pt x="2239" y="163566"/>
                  </a:cubicBezTo>
                  <a:lnTo>
                    <a:pt x="1372" y="166618"/>
                  </a:lnTo>
                  <a:lnTo>
                    <a:pt x="1156" y="167376"/>
                  </a:lnTo>
                  <a:lnTo>
                    <a:pt x="939" y="168153"/>
                  </a:lnTo>
                  <a:lnTo>
                    <a:pt x="524" y="169705"/>
                  </a:lnTo>
                  <a:lnTo>
                    <a:pt x="90" y="171276"/>
                  </a:lnTo>
                  <a:lnTo>
                    <a:pt x="36" y="171457"/>
                  </a:lnTo>
                  <a:cubicBezTo>
                    <a:pt x="36" y="171529"/>
                    <a:pt x="0" y="171601"/>
                    <a:pt x="0" y="171637"/>
                  </a:cubicBezTo>
                  <a:lnTo>
                    <a:pt x="397" y="171673"/>
                  </a:lnTo>
                  <a:lnTo>
                    <a:pt x="1156" y="171710"/>
                  </a:lnTo>
                  <a:lnTo>
                    <a:pt x="4261" y="171908"/>
                  </a:lnTo>
                  <a:lnTo>
                    <a:pt x="5814" y="171998"/>
                  </a:lnTo>
                  <a:cubicBezTo>
                    <a:pt x="6049" y="172016"/>
                    <a:pt x="6356" y="172016"/>
                    <a:pt x="6626" y="172016"/>
                  </a:cubicBezTo>
                  <a:lnTo>
                    <a:pt x="10833" y="172016"/>
                  </a:lnTo>
                  <a:lnTo>
                    <a:pt x="40210" y="172053"/>
                  </a:lnTo>
                  <a:lnTo>
                    <a:pt x="97501" y="172107"/>
                  </a:lnTo>
                  <a:lnTo>
                    <a:pt x="24375" y="171836"/>
                  </a:lnTo>
                  <a:lnTo>
                    <a:pt x="15347" y="171818"/>
                  </a:lnTo>
                  <a:lnTo>
                    <a:pt x="9263" y="171800"/>
                  </a:lnTo>
                  <a:lnTo>
                    <a:pt x="6139" y="171800"/>
                  </a:lnTo>
                  <a:lnTo>
                    <a:pt x="5164" y="171746"/>
                  </a:lnTo>
                  <a:lnTo>
                    <a:pt x="1300" y="171529"/>
                  </a:lnTo>
                  <a:lnTo>
                    <a:pt x="343" y="171475"/>
                  </a:lnTo>
                  <a:lnTo>
                    <a:pt x="217" y="171475"/>
                  </a:lnTo>
                  <a:cubicBezTo>
                    <a:pt x="163" y="171475"/>
                    <a:pt x="217" y="171403"/>
                    <a:pt x="217" y="171366"/>
                  </a:cubicBezTo>
                  <a:lnTo>
                    <a:pt x="289" y="171132"/>
                  </a:lnTo>
                  <a:lnTo>
                    <a:pt x="415" y="170644"/>
                  </a:lnTo>
                  <a:lnTo>
                    <a:pt x="957" y="168712"/>
                  </a:lnTo>
                  <a:cubicBezTo>
                    <a:pt x="1300" y="167394"/>
                    <a:pt x="1661" y="166148"/>
                    <a:pt x="2022" y="164885"/>
                  </a:cubicBezTo>
                  <a:lnTo>
                    <a:pt x="2293" y="163946"/>
                  </a:lnTo>
                  <a:lnTo>
                    <a:pt x="2438" y="163476"/>
                  </a:lnTo>
                  <a:cubicBezTo>
                    <a:pt x="2456" y="163404"/>
                    <a:pt x="2474" y="163332"/>
                    <a:pt x="2510" y="163241"/>
                  </a:cubicBezTo>
                  <a:lnTo>
                    <a:pt x="2600" y="163007"/>
                  </a:lnTo>
                  <a:lnTo>
                    <a:pt x="3340" y="161093"/>
                  </a:lnTo>
                  <a:lnTo>
                    <a:pt x="4063" y="159179"/>
                  </a:lnTo>
                  <a:cubicBezTo>
                    <a:pt x="4099" y="159107"/>
                    <a:pt x="4135" y="159016"/>
                    <a:pt x="4171" y="158944"/>
                  </a:cubicBezTo>
                  <a:lnTo>
                    <a:pt x="4261" y="158764"/>
                  </a:lnTo>
                  <a:lnTo>
                    <a:pt x="4406" y="158457"/>
                  </a:lnTo>
                  <a:lnTo>
                    <a:pt x="4676" y="157897"/>
                  </a:lnTo>
                  <a:cubicBezTo>
                    <a:pt x="6121" y="154954"/>
                    <a:pt x="7818" y="152155"/>
                    <a:pt x="9786" y="149537"/>
                  </a:cubicBezTo>
                  <a:cubicBezTo>
                    <a:pt x="11718" y="146955"/>
                    <a:pt x="13885" y="144536"/>
                    <a:pt x="16214" y="142315"/>
                  </a:cubicBezTo>
                  <a:cubicBezTo>
                    <a:pt x="18543" y="140094"/>
                    <a:pt x="21053" y="138072"/>
                    <a:pt x="23689" y="136230"/>
                  </a:cubicBezTo>
                  <a:cubicBezTo>
                    <a:pt x="24357" y="135797"/>
                    <a:pt x="25025" y="135345"/>
                    <a:pt x="25693" y="134912"/>
                  </a:cubicBezTo>
                  <a:lnTo>
                    <a:pt x="27770" y="133648"/>
                  </a:lnTo>
                  <a:cubicBezTo>
                    <a:pt x="28456" y="133269"/>
                    <a:pt x="29142" y="132908"/>
                    <a:pt x="29846" y="132529"/>
                  </a:cubicBezTo>
                  <a:lnTo>
                    <a:pt x="30875" y="131969"/>
                  </a:lnTo>
                  <a:cubicBezTo>
                    <a:pt x="31236" y="131770"/>
                    <a:pt x="31579" y="131608"/>
                    <a:pt x="31941" y="131445"/>
                  </a:cubicBezTo>
                  <a:lnTo>
                    <a:pt x="34053" y="130398"/>
                  </a:lnTo>
                  <a:cubicBezTo>
                    <a:pt x="34757" y="130073"/>
                    <a:pt x="35480" y="129766"/>
                    <a:pt x="36202" y="129441"/>
                  </a:cubicBezTo>
                  <a:cubicBezTo>
                    <a:pt x="37628" y="128791"/>
                    <a:pt x="39073" y="128250"/>
                    <a:pt x="40517" y="127672"/>
                  </a:cubicBezTo>
                  <a:cubicBezTo>
                    <a:pt x="40878" y="127527"/>
                    <a:pt x="41239" y="127383"/>
                    <a:pt x="41600" y="127256"/>
                  </a:cubicBezTo>
                  <a:lnTo>
                    <a:pt x="42684" y="126859"/>
                  </a:lnTo>
                  <a:lnTo>
                    <a:pt x="43785" y="126462"/>
                  </a:lnTo>
                  <a:lnTo>
                    <a:pt x="44327" y="126263"/>
                  </a:lnTo>
                  <a:lnTo>
                    <a:pt x="44887" y="126083"/>
                  </a:lnTo>
                  <a:cubicBezTo>
                    <a:pt x="46331" y="125595"/>
                    <a:pt x="47794" y="125090"/>
                    <a:pt x="49256" y="124656"/>
                  </a:cubicBezTo>
                  <a:cubicBezTo>
                    <a:pt x="52181" y="123736"/>
                    <a:pt x="55106" y="122923"/>
                    <a:pt x="58031" y="122129"/>
                  </a:cubicBezTo>
                  <a:cubicBezTo>
                    <a:pt x="63863" y="120558"/>
                    <a:pt x="69677" y="119113"/>
                    <a:pt x="75365" y="117524"/>
                  </a:cubicBezTo>
                  <a:cubicBezTo>
                    <a:pt x="76773" y="117127"/>
                    <a:pt x="78181" y="116712"/>
                    <a:pt x="79590" y="116279"/>
                  </a:cubicBezTo>
                  <a:cubicBezTo>
                    <a:pt x="81016" y="115863"/>
                    <a:pt x="82388" y="115430"/>
                    <a:pt x="83761" y="114961"/>
                  </a:cubicBezTo>
                  <a:cubicBezTo>
                    <a:pt x="86505" y="114040"/>
                    <a:pt x="89213" y="113011"/>
                    <a:pt x="91868" y="111855"/>
                  </a:cubicBezTo>
                  <a:cubicBezTo>
                    <a:pt x="97176" y="109616"/>
                    <a:pt x="102250" y="106854"/>
                    <a:pt x="107016" y="103640"/>
                  </a:cubicBezTo>
                  <a:cubicBezTo>
                    <a:pt x="111711" y="100408"/>
                    <a:pt x="116008" y="96616"/>
                    <a:pt x="119511" y="92283"/>
                  </a:cubicBezTo>
                  <a:cubicBezTo>
                    <a:pt x="121262" y="90134"/>
                    <a:pt x="122815" y="87805"/>
                    <a:pt x="124115" y="85367"/>
                  </a:cubicBezTo>
                  <a:cubicBezTo>
                    <a:pt x="125397" y="82930"/>
                    <a:pt x="126426" y="80366"/>
                    <a:pt x="127167" y="77712"/>
                  </a:cubicBezTo>
                  <a:cubicBezTo>
                    <a:pt x="127925" y="75076"/>
                    <a:pt x="128358" y="72295"/>
                    <a:pt x="128683" y="69370"/>
                  </a:cubicBezTo>
                  <a:cubicBezTo>
                    <a:pt x="129008" y="66445"/>
                    <a:pt x="129207" y="63412"/>
                    <a:pt x="129532" y="60252"/>
                  </a:cubicBezTo>
                  <a:cubicBezTo>
                    <a:pt x="129694" y="58663"/>
                    <a:pt x="129875" y="57074"/>
                    <a:pt x="130146" y="55449"/>
                  </a:cubicBezTo>
                  <a:cubicBezTo>
                    <a:pt x="130200" y="55052"/>
                    <a:pt x="130272" y="54637"/>
                    <a:pt x="130344" y="54239"/>
                  </a:cubicBezTo>
                  <a:lnTo>
                    <a:pt x="130579" y="53011"/>
                  </a:lnTo>
                  <a:cubicBezTo>
                    <a:pt x="130760" y="52199"/>
                    <a:pt x="130922" y="51368"/>
                    <a:pt x="131139" y="50556"/>
                  </a:cubicBezTo>
                  <a:lnTo>
                    <a:pt x="131482" y="49382"/>
                  </a:lnTo>
                  <a:cubicBezTo>
                    <a:pt x="131590" y="48967"/>
                    <a:pt x="131680" y="48570"/>
                    <a:pt x="131825" y="48173"/>
                  </a:cubicBezTo>
                  <a:lnTo>
                    <a:pt x="132619" y="45771"/>
                  </a:lnTo>
                  <a:lnTo>
                    <a:pt x="133540" y="43424"/>
                  </a:lnTo>
                  <a:cubicBezTo>
                    <a:pt x="133685" y="43027"/>
                    <a:pt x="133883" y="42648"/>
                    <a:pt x="134046" y="42268"/>
                  </a:cubicBezTo>
                  <a:lnTo>
                    <a:pt x="134587" y="41113"/>
                  </a:lnTo>
                  <a:lnTo>
                    <a:pt x="134587" y="41113"/>
                  </a:lnTo>
                  <a:cubicBezTo>
                    <a:pt x="134450" y="41577"/>
                    <a:pt x="134116" y="42502"/>
                    <a:pt x="134207" y="42502"/>
                  </a:cubicBezTo>
                  <a:cubicBezTo>
                    <a:pt x="134272" y="42502"/>
                    <a:pt x="134552" y="42032"/>
                    <a:pt x="135274" y="40589"/>
                  </a:cubicBezTo>
                  <a:lnTo>
                    <a:pt x="135274" y="40589"/>
                  </a:lnTo>
                  <a:cubicBezTo>
                    <a:pt x="133793" y="43641"/>
                    <a:pt x="132619" y="46836"/>
                    <a:pt x="131771" y="50123"/>
                  </a:cubicBezTo>
                  <a:lnTo>
                    <a:pt x="131446" y="51350"/>
                  </a:lnTo>
                  <a:cubicBezTo>
                    <a:pt x="131337" y="51748"/>
                    <a:pt x="131265" y="52163"/>
                    <a:pt x="131175" y="52578"/>
                  </a:cubicBezTo>
                  <a:lnTo>
                    <a:pt x="131049" y="53210"/>
                  </a:lnTo>
                  <a:lnTo>
                    <a:pt x="130940" y="53824"/>
                  </a:lnTo>
                  <a:cubicBezTo>
                    <a:pt x="130868" y="54221"/>
                    <a:pt x="130778" y="54637"/>
                    <a:pt x="130724" y="55052"/>
                  </a:cubicBezTo>
                  <a:cubicBezTo>
                    <a:pt x="130471" y="56695"/>
                    <a:pt x="130272" y="58302"/>
                    <a:pt x="130110" y="59909"/>
                  </a:cubicBezTo>
                  <a:cubicBezTo>
                    <a:pt x="129785" y="63105"/>
                    <a:pt x="129586" y="66210"/>
                    <a:pt x="129279" y="69189"/>
                  </a:cubicBezTo>
                  <a:cubicBezTo>
                    <a:pt x="129117" y="70688"/>
                    <a:pt x="128936" y="72169"/>
                    <a:pt x="128701" y="73595"/>
                  </a:cubicBezTo>
                  <a:cubicBezTo>
                    <a:pt x="128467" y="75021"/>
                    <a:pt x="128160" y="76412"/>
                    <a:pt x="127780" y="77802"/>
                  </a:cubicBezTo>
                  <a:cubicBezTo>
                    <a:pt x="127022" y="80528"/>
                    <a:pt x="125993" y="83183"/>
                    <a:pt x="124657" y="85692"/>
                  </a:cubicBezTo>
                  <a:cubicBezTo>
                    <a:pt x="123321" y="88220"/>
                    <a:pt x="121732" y="90621"/>
                    <a:pt x="119926" y="92824"/>
                  </a:cubicBezTo>
                  <a:cubicBezTo>
                    <a:pt x="118103" y="95081"/>
                    <a:pt x="116098" y="97158"/>
                    <a:pt x="113932" y="99090"/>
                  </a:cubicBezTo>
                  <a:cubicBezTo>
                    <a:pt x="111747" y="101022"/>
                    <a:pt x="109436" y="102809"/>
                    <a:pt x="107016" y="104434"/>
                  </a:cubicBezTo>
                  <a:cubicBezTo>
                    <a:pt x="102123" y="107720"/>
                    <a:pt x="96905" y="110501"/>
                    <a:pt x="91470" y="112758"/>
                  </a:cubicBezTo>
                  <a:cubicBezTo>
                    <a:pt x="88744" y="113913"/>
                    <a:pt x="85963" y="114942"/>
                    <a:pt x="83147" y="115863"/>
                  </a:cubicBezTo>
                  <a:cubicBezTo>
                    <a:pt x="80348" y="116766"/>
                    <a:pt x="77441" y="117597"/>
                    <a:pt x="74552" y="118409"/>
                  </a:cubicBezTo>
                  <a:cubicBezTo>
                    <a:pt x="68738" y="119998"/>
                    <a:pt x="62834" y="121424"/>
                    <a:pt x="56894" y="123049"/>
                  </a:cubicBezTo>
                  <a:lnTo>
                    <a:pt x="54673" y="123663"/>
                  </a:lnTo>
                  <a:lnTo>
                    <a:pt x="52452" y="124295"/>
                  </a:lnTo>
                  <a:lnTo>
                    <a:pt x="51332" y="124620"/>
                  </a:lnTo>
                  <a:lnTo>
                    <a:pt x="50231" y="124963"/>
                  </a:lnTo>
                  <a:lnTo>
                    <a:pt x="47992" y="125631"/>
                  </a:lnTo>
                  <a:lnTo>
                    <a:pt x="45771" y="126372"/>
                  </a:lnTo>
                  <a:lnTo>
                    <a:pt x="44670" y="126733"/>
                  </a:lnTo>
                  <a:cubicBezTo>
                    <a:pt x="44309" y="126859"/>
                    <a:pt x="43930" y="127004"/>
                    <a:pt x="43568" y="127130"/>
                  </a:cubicBezTo>
                  <a:lnTo>
                    <a:pt x="41366" y="127925"/>
                  </a:lnTo>
                  <a:cubicBezTo>
                    <a:pt x="40625" y="128195"/>
                    <a:pt x="39903" y="128502"/>
                    <a:pt x="39163" y="128791"/>
                  </a:cubicBezTo>
                  <a:lnTo>
                    <a:pt x="38061" y="129225"/>
                  </a:lnTo>
                  <a:cubicBezTo>
                    <a:pt x="37700" y="129369"/>
                    <a:pt x="37339" y="129531"/>
                    <a:pt x="36978" y="129694"/>
                  </a:cubicBezTo>
                  <a:lnTo>
                    <a:pt x="34811" y="130633"/>
                  </a:lnTo>
                  <a:cubicBezTo>
                    <a:pt x="34089" y="130958"/>
                    <a:pt x="33385" y="131319"/>
                    <a:pt x="32663" y="131662"/>
                  </a:cubicBezTo>
                  <a:cubicBezTo>
                    <a:pt x="31959" y="132005"/>
                    <a:pt x="31236" y="132348"/>
                    <a:pt x="30550" y="132727"/>
                  </a:cubicBezTo>
                  <a:lnTo>
                    <a:pt x="28438" y="133865"/>
                  </a:lnTo>
                  <a:cubicBezTo>
                    <a:pt x="28095" y="134045"/>
                    <a:pt x="27752" y="134262"/>
                    <a:pt x="27391" y="134479"/>
                  </a:cubicBezTo>
                  <a:lnTo>
                    <a:pt x="26361" y="135093"/>
                  </a:lnTo>
                  <a:lnTo>
                    <a:pt x="25838" y="135418"/>
                  </a:lnTo>
                  <a:lnTo>
                    <a:pt x="25332" y="135761"/>
                  </a:lnTo>
                  <a:lnTo>
                    <a:pt x="24321" y="136429"/>
                  </a:lnTo>
                  <a:cubicBezTo>
                    <a:pt x="23635" y="136862"/>
                    <a:pt x="22985" y="137368"/>
                    <a:pt x="22335" y="137837"/>
                  </a:cubicBezTo>
                  <a:cubicBezTo>
                    <a:pt x="19735" y="139751"/>
                    <a:pt x="17279" y="141882"/>
                    <a:pt x="15004" y="144193"/>
                  </a:cubicBezTo>
                  <a:cubicBezTo>
                    <a:pt x="14445" y="144789"/>
                    <a:pt x="13885" y="145366"/>
                    <a:pt x="13343" y="145980"/>
                  </a:cubicBezTo>
                  <a:lnTo>
                    <a:pt x="11736" y="147822"/>
                  </a:lnTo>
                  <a:lnTo>
                    <a:pt x="10220" y="149754"/>
                  </a:lnTo>
                  <a:cubicBezTo>
                    <a:pt x="9732" y="150386"/>
                    <a:pt x="9263" y="151072"/>
                    <a:pt x="8793" y="151740"/>
                  </a:cubicBezTo>
                  <a:cubicBezTo>
                    <a:pt x="7872" y="153094"/>
                    <a:pt x="6988" y="154484"/>
                    <a:pt x="6211" y="155947"/>
                  </a:cubicBezTo>
                  <a:lnTo>
                    <a:pt x="5904" y="156489"/>
                  </a:lnTo>
                  <a:lnTo>
                    <a:pt x="5760" y="156759"/>
                  </a:lnTo>
                  <a:lnTo>
                    <a:pt x="5615" y="157030"/>
                  </a:lnTo>
                  <a:lnTo>
                    <a:pt x="5074" y="158168"/>
                  </a:lnTo>
                  <a:lnTo>
                    <a:pt x="4803" y="158728"/>
                  </a:lnTo>
                  <a:lnTo>
                    <a:pt x="4640" y="159053"/>
                  </a:lnTo>
                  <a:lnTo>
                    <a:pt x="4586" y="159143"/>
                  </a:lnTo>
                  <a:lnTo>
                    <a:pt x="4532" y="159251"/>
                  </a:lnTo>
                  <a:cubicBezTo>
                    <a:pt x="4514" y="159323"/>
                    <a:pt x="4478" y="159414"/>
                    <a:pt x="4442" y="159486"/>
                  </a:cubicBezTo>
                  <a:lnTo>
                    <a:pt x="3738" y="161346"/>
                  </a:lnTo>
                  <a:lnTo>
                    <a:pt x="3015" y="163205"/>
                  </a:lnTo>
                  <a:cubicBezTo>
                    <a:pt x="2817" y="163819"/>
                    <a:pt x="2654" y="164415"/>
                    <a:pt x="2474" y="165029"/>
                  </a:cubicBezTo>
                  <a:lnTo>
                    <a:pt x="1932" y="166871"/>
                  </a:lnTo>
                  <a:cubicBezTo>
                    <a:pt x="1751" y="167485"/>
                    <a:pt x="1589" y="168116"/>
                    <a:pt x="1426" y="168748"/>
                  </a:cubicBezTo>
                  <a:lnTo>
                    <a:pt x="903" y="170626"/>
                  </a:lnTo>
                  <a:lnTo>
                    <a:pt x="776" y="171096"/>
                  </a:lnTo>
                  <a:cubicBezTo>
                    <a:pt x="776" y="171114"/>
                    <a:pt x="849" y="171114"/>
                    <a:pt x="867" y="171114"/>
                  </a:cubicBezTo>
                  <a:lnTo>
                    <a:pt x="993" y="171114"/>
                  </a:lnTo>
                  <a:lnTo>
                    <a:pt x="1210" y="171132"/>
                  </a:lnTo>
                  <a:lnTo>
                    <a:pt x="2149" y="171186"/>
                  </a:lnTo>
                  <a:lnTo>
                    <a:pt x="5904" y="171403"/>
                  </a:lnTo>
                  <a:cubicBezTo>
                    <a:pt x="6518" y="171439"/>
                    <a:pt x="7204" y="171439"/>
                    <a:pt x="7890" y="171439"/>
                  </a:cubicBezTo>
                  <a:lnTo>
                    <a:pt x="18002" y="171439"/>
                  </a:lnTo>
                  <a:lnTo>
                    <a:pt x="27174" y="171457"/>
                  </a:lnTo>
                  <a:cubicBezTo>
                    <a:pt x="36149" y="171477"/>
                    <a:pt x="45150" y="171489"/>
                    <a:pt x="54190" y="171489"/>
                  </a:cubicBezTo>
                  <a:cubicBezTo>
                    <a:pt x="69847" y="171489"/>
                    <a:pt x="85618" y="171451"/>
                    <a:pt x="101563" y="171348"/>
                  </a:cubicBezTo>
                  <a:lnTo>
                    <a:pt x="101563" y="172161"/>
                  </a:lnTo>
                  <a:cubicBezTo>
                    <a:pt x="136917" y="172251"/>
                    <a:pt x="172667" y="172378"/>
                    <a:pt x="208833" y="172576"/>
                  </a:cubicBezTo>
                  <a:cubicBezTo>
                    <a:pt x="223873" y="172576"/>
                    <a:pt x="236783" y="172179"/>
                    <a:pt x="247580" y="171710"/>
                  </a:cubicBezTo>
                  <a:cubicBezTo>
                    <a:pt x="194135" y="171005"/>
                    <a:pt x="138181" y="170680"/>
                    <a:pt x="81702" y="170500"/>
                  </a:cubicBezTo>
                  <a:lnTo>
                    <a:pt x="39271" y="170373"/>
                  </a:lnTo>
                  <a:lnTo>
                    <a:pt x="18020" y="170337"/>
                  </a:lnTo>
                  <a:lnTo>
                    <a:pt x="12711" y="170319"/>
                  </a:lnTo>
                  <a:lnTo>
                    <a:pt x="8631" y="170319"/>
                  </a:lnTo>
                  <a:cubicBezTo>
                    <a:pt x="8508" y="170321"/>
                    <a:pt x="8386" y="170322"/>
                    <a:pt x="8265" y="170322"/>
                  </a:cubicBezTo>
                  <a:cubicBezTo>
                    <a:pt x="7019" y="170322"/>
                    <a:pt x="5879" y="170242"/>
                    <a:pt x="4694" y="170193"/>
                  </a:cubicBezTo>
                  <a:lnTo>
                    <a:pt x="2763" y="170121"/>
                  </a:lnTo>
                  <a:lnTo>
                    <a:pt x="2275" y="170085"/>
                  </a:lnTo>
                  <a:cubicBezTo>
                    <a:pt x="2265" y="170085"/>
                    <a:pt x="2231" y="170096"/>
                    <a:pt x="2207" y="170096"/>
                  </a:cubicBezTo>
                  <a:cubicBezTo>
                    <a:pt x="2189" y="170096"/>
                    <a:pt x="2177" y="170090"/>
                    <a:pt x="2185" y="170066"/>
                  </a:cubicBezTo>
                  <a:lnTo>
                    <a:pt x="2221" y="169940"/>
                  </a:lnTo>
                  <a:lnTo>
                    <a:pt x="2293" y="169705"/>
                  </a:lnTo>
                  <a:lnTo>
                    <a:pt x="2546" y="168748"/>
                  </a:lnTo>
                  <a:lnTo>
                    <a:pt x="3069" y="166816"/>
                  </a:lnTo>
                  <a:cubicBezTo>
                    <a:pt x="3250" y="166185"/>
                    <a:pt x="3431" y="165571"/>
                    <a:pt x="3629" y="164939"/>
                  </a:cubicBezTo>
                  <a:cubicBezTo>
                    <a:pt x="3810" y="164307"/>
                    <a:pt x="3990" y="163693"/>
                    <a:pt x="4207" y="163061"/>
                  </a:cubicBezTo>
                  <a:lnTo>
                    <a:pt x="4947" y="161183"/>
                  </a:lnTo>
                  <a:lnTo>
                    <a:pt x="5308" y="160244"/>
                  </a:lnTo>
                  <a:lnTo>
                    <a:pt x="5489" y="159775"/>
                  </a:lnTo>
                  <a:cubicBezTo>
                    <a:pt x="5525" y="159684"/>
                    <a:pt x="5561" y="159612"/>
                    <a:pt x="5597" y="159540"/>
                  </a:cubicBezTo>
                  <a:lnTo>
                    <a:pt x="5688" y="159341"/>
                  </a:lnTo>
                  <a:lnTo>
                    <a:pt x="6301" y="158059"/>
                  </a:lnTo>
                  <a:cubicBezTo>
                    <a:pt x="7981" y="154719"/>
                    <a:pt x="10021" y="151577"/>
                    <a:pt x="12386" y="148689"/>
                  </a:cubicBezTo>
                  <a:cubicBezTo>
                    <a:pt x="14733" y="145818"/>
                    <a:pt x="17352" y="143182"/>
                    <a:pt x="20186" y="140816"/>
                  </a:cubicBezTo>
                  <a:cubicBezTo>
                    <a:pt x="23021" y="138451"/>
                    <a:pt x="26072" y="136357"/>
                    <a:pt x="29304" y="134569"/>
                  </a:cubicBezTo>
                  <a:lnTo>
                    <a:pt x="31706" y="133269"/>
                  </a:lnTo>
                  <a:cubicBezTo>
                    <a:pt x="32518" y="132854"/>
                    <a:pt x="33331" y="132493"/>
                    <a:pt x="34143" y="132077"/>
                  </a:cubicBezTo>
                  <a:cubicBezTo>
                    <a:pt x="34956" y="131662"/>
                    <a:pt x="35805" y="131301"/>
                    <a:pt x="36617" y="130940"/>
                  </a:cubicBezTo>
                  <a:cubicBezTo>
                    <a:pt x="37430" y="130579"/>
                    <a:pt x="38260" y="130200"/>
                    <a:pt x="39091" y="129893"/>
                  </a:cubicBezTo>
                  <a:lnTo>
                    <a:pt x="41600" y="128881"/>
                  </a:lnTo>
                  <a:lnTo>
                    <a:pt x="44128" y="127979"/>
                  </a:lnTo>
                  <a:cubicBezTo>
                    <a:pt x="44977" y="127654"/>
                    <a:pt x="45825" y="127401"/>
                    <a:pt x="46674" y="127112"/>
                  </a:cubicBezTo>
                  <a:cubicBezTo>
                    <a:pt x="47523" y="126823"/>
                    <a:pt x="48371" y="126534"/>
                    <a:pt x="49220" y="126281"/>
                  </a:cubicBezTo>
                  <a:cubicBezTo>
                    <a:pt x="52614" y="125216"/>
                    <a:pt x="56027" y="124277"/>
                    <a:pt x="59421" y="123374"/>
                  </a:cubicBezTo>
                  <a:cubicBezTo>
                    <a:pt x="66210" y="121569"/>
                    <a:pt x="72981" y="119944"/>
                    <a:pt x="79554" y="117976"/>
                  </a:cubicBezTo>
                  <a:lnTo>
                    <a:pt x="79554" y="117976"/>
                  </a:lnTo>
                  <a:cubicBezTo>
                    <a:pt x="74010" y="119655"/>
                    <a:pt x="68251" y="121118"/>
                    <a:pt x="62383" y="122652"/>
                  </a:cubicBezTo>
                  <a:cubicBezTo>
                    <a:pt x="56514" y="124205"/>
                    <a:pt x="50538" y="125866"/>
                    <a:pt x="44598" y="127943"/>
                  </a:cubicBezTo>
                  <a:cubicBezTo>
                    <a:pt x="38675" y="130073"/>
                    <a:pt x="32771" y="132601"/>
                    <a:pt x="27228" y="136013"/>
                  </a:cubicBezTo>
                  <a:cubicBezTo>
                    <a:pt x="21649" y="139462"/>
                    <a:pt x="16683" y="143832"/>
                    <a:pt x="12531" y="148923"/>
                  </a:cubicBezTo>
                  <a:cubicBezTo>
                    <a:pt x="10436" y="151469"/>
                    <a:pt x="8613" y="154232"/>
                    <a:pt x="7060" y="157157"/>
                  </a:cubicBezTo>
                  <a:cubicBezTo>
                    <a:pt x="6681" y="157897"/>
                    <a:pt x="6338" y="158637"/>
                    <a:pt x="5958" y="159396"/>
                  </a:cubicBezTo>
                  <a:cubicBezTo>
                    <a:pt x="5904" y="159504"/>
                    <a:pt x="5850" y="159594"/>
                    <a:pt x="5796" y="159739"/>
                  </a:cubicBezTo>
                  <a:cubicBezTo>
                    <a:pt x="5742" y="159865"/>
                    <a:pt x="5688" y="160009"/>
                    <a:pt x="5633" y="160136"/>
                  </a:cubicBezTo>
                  <a:lnTo>
                    <a:pt x="5326" y="160948"/>
                  </a:lnTo>
                  <a:lnTo>
                    <a:pt x="4694" y="162555"/>
                  </a:lnTo>
                  <a:cubicBezTo>
                    <a:pt x="4478" y="163079"/>
                    <a:pt x="4297" y="163621"/>
                    <a:pt x="4153" y="164180"/>
                  </a:cubicBezTo>
                  <a:lnTo>
                    <a:pt x="3665" y="165787"/>
                  </a:lnTo>
                  <a:cubicBezTo>
                    <a:pt x="3485" y="166311"/>
                    <a:pt x="3340" y="166853"/>
                    <a:pt x="3196" y="167412"/>
                  </a:cubicBezTo>
                  <a:lnTo>
                    <a:pt x="2744" y="169055"/>
                  </a:lnTo>
                  <a:lnTo>
                    <a:pt x="2618" y="169489"/>
                  </a:lnTo>
                  <a:lnTo>
                    <a:pt x="2564" y="169687"/>
                  </a:lnTo>
                  <a:lnTo>
                    <a:pt x="2528" y="169796"/>
                  </a:lnTo>
                  <a:lnTo>
                    <a:pt x="2510" y="169850"/>
                  </a:lnTo>
                  <a:lnTo>
                    <a:pt x="2582" y="169850"/>
                  </a:lnTo>
                  <a:lnTo>
                    <a:pt x="3413" y="169886"/>
                  </a:lnTo>
                  <a:lnTo>
                    <a:pt x="5056" y="169940"/>
                  </a:lnTo>
                  <a:lnTo>
                    <a:pt x="6717" y="170012"/>
                  </a:lnTo>
                  <a:cubicBezTo>
                    <a:pt x="6988" y="170030"/>
                    <a:pt x="7258" y="170048"/>
                    <a:pt x="7547" y="170048"/>
                  </a:cubicBezTo>
                  <a:lnTo>
                    <a:pt x="14499" y="170048"/>
                  </a:lnTo>
                  <a:lnTo>
                    <a:pt x="23797" y="170066"/>
                  </a:lnTo>
                  <a:cubicBezTo>
                    <a:pt x="36166" y="170103"/>
                    <a:pt x="48317" y="170175"/>
                    <a:pt x="60053" y="170283"/>
                  </a:cubicBezTo>
                  <a:cubicBezTo>
                    <a:pt x="127112" y="170680"/>
                    <a:pt x="187455" y="170482"/>
                    <a:pt x="247815" y="171096"/>
                  </a:cubicBezTo>
                  <a:lnTo>
                    <a:pt x="257655" y="171222"/>
                  </a:lnTo>
                  <a:cubicBezTo>
                    <a:pt x="261935" y="170987"/>
                    <a:pt x="265762" y="170753"/>
                    <a:pt x="269175" y="170536"/>
                  </a:cubicBezTo>
                  <a:cubicBezTo>
                    <a:pt x="278330" y="169833"/>
                    <a:pt x="284365" y="168952"/>
                    <a:pt x="278708" y="168137"/>
                  </a:cubicBezTo>
                  <a:lnTo>
                    <a:pt x="278708" y="168137"/>
                  </a:lnTo>
                  <a:cubicBezTo>
                    <a:pt x="279685" y="164054"/>
                    <a:pt x="280710" y="145211"/>
                    <a:pt x="281236" y="117290"/>
                  </a:cubicBezTo>
                  <a:lnTo>
                    <a:pt x="282049" y="117290"/>
                  </a:lnTo>
                  <a:cubicBezTo>
                    <a:pt x="281834" y="146227"/>
                    <a:pt x="282324" y="151752"/>
                    <a:pt x="282979" y="151752"/>
                  </a:cubicBezTo>
                  <a:cubicBezTo>
                    <a:pt x="283384" y="151752"/>
                    <a:pt x="283852" y="149643"/>
                    <a:pt x="284257" y="149643"/>
                  </a:cubicBezTo>
                  <a:cubicBezTo>
                    <a:pt x="284411" y="149643"/>
                    <a:pt x="284556" y="149951"/>
                    <a:pt x="284685" y="150801"/>
                  </a:cubicBezTo>
                  <a:cubicBezTo>
                    <a:pt x="284685" y="124006"/>
                    <a:pt x="284901" y="97176"/>
                    <a:pt x="285497" y="70345"/>
                  </a:cubicBezTo>
                  <a:lnTo>
                    <a:pt x="285497" y="37520"/>
                  </a:lnTo>
                  <a:cubicBezTo>
                    <a:pt x="285244" y="37375"/>
                    <a:pt x="284974" y="37249"/>
                    <a:pt x="284721" y="37104"/>
                  </a:cubicBezTo>
                  <a:lnTo>
                    <a:pt x="279358" y="34342"/>
                  </a:lnTo>
                  <a:lnTo>
                    <a:pt x="277769" y="33511"/>
                  </a:lnTo>
                  <a:cubicBezTo>
                    <a:pt x="277517" y="33385"/>
                    <a:pt x="277246" y="33241"/>
                    <a:pt x="276975" y="33114"/>
                  </a:cubicBezTo>
                  <a:lnTo>
                    <a:pt x="276217" y="32681"/>
                  </a:lnTo>
                  <a:cubicBezTo>
                    <a:pt x="275169" y="32121"/>
                    <a:pt x="274158" y="31507"/>
                    <a:pt x="273147" y="30911"/>
                  </a:cubicBezTo>
                  <a:cubicBezTo>
                    <a:pt x="269067" y="28492"/>
                    <a:pt x="265040" y="25838"/>
                    <a:pt x="260978" y="23147"/>
                  </a:cubicBezTo>
                  <a:cubicBezTo>
                    <a:pt x="252871" y="17767"/>
                    <a:pt x="244655" y="12188"/>
                    <a:pt x="235591" y="7674"/>
                  </a:cubicBezTo>
                  <a:cubicBezTo>
                    <a:pt x="233334" y="6536"/>
                    <a:pt x="231005" y="5507"/>
                    <a:pt x="228622" y="4532"/>
                  </a:cubicBezTo>
                  <a:lnTo>
                    <a:pt x="226816" y="3846"/>
                  </a:lnTo>
                  <a:cubicBezTo>
                    <a:pt x="226220" y="3611"/>
                    <a:pt x="225606" y="3431"/>
                    <a:pt x="224992" y="3196"/>
                  </a:cubicBezTo>
                  <a:cubicBezTo>
                    <a:pt x="223783" y="2763"/>
                    <a:pt x="222519" y="2419"/>
                    <a:pt x="221291" y="2040"/>
                  </a:cubicBezTo>
                  <a:lnTo>
                    <a:pt x="219395" y="1553"/>
                  </a:lnTo>
                  <a:cubicBezTo>
                    <a:pt x="219070" y="1481"/>
                    <a:pt x="218763" y="1390"/>
                    <a:pt x="218438" y="1318"/>
                  </a:cubicBezTo>
                  <a:lnTo>
                    <a:pt x="217463" y="1119"/>
                  </a:lnTo>
                  <a:lnTo>
                    <a:pt x="216506" y="921"/>
                  </a:lnTo>
                  <a:cubicBezTo>
                    <a:pt x="216181" y="867"/>
                    <a:pt x="215874" y="794"/>
                    <a:pt x="215531" y="740"/>
                  </a:cubicBezTo>
                  <a:lnTo>
                    <a:pt x="213581" y="451"/>
                  </a:lnTo>
                  <a:cubicBezTo>
                    <a:pt x="213419" y="415"/>
                    <a:pt x="213256" y="397"/>
                    <a:pt x="213094" y="379"/>
                  </a:cubicBezTo>
                  <a:lnTo>
                    <a:pt x="212606" y="325"/>
                  </a:lnTo>
                  <a:lnTo>
                    <a:pt x="211613" y="235"/>
                  </a:lnTo>
                  <a:cubicBezTo>
                    <a:pt x="210945" y="163"/>
                    <a:pt x="210295" y="90"/>
                    <a:pt x="209627" y="72"/>
                  </a:cubicBezTo>
                  <a:lnTo>
                    <a:pt x="207641" y="0"/>
                  </a:lnTo>
                  <a:close/>
                </a:path>
              </a:pathLst>
            </a:custGeom>
            <a:solidFill>
              <a:srgbClr val="F0A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0" name="Google Shape;2680;p28"/>
          <p:cNvGrpSpPr/>
          <p:nvPr/>
        </p:nvGrpSpPr>
        <p:grpSpPr>
          <a:xfrm rot="-2252416">
            <a:off x="7732549" y="3695983"/>
            <a:ext cx="2706473" cy="2363245"/>
            <a:chOff x="879525" y="238350"/>
            <a:chExt cx="5929900" cy="5134125"/>
          </a:xfrm>
        </p:grpSpPr>
        <p:sp>
          <p:nvSpPr>
            <p:cNvPr id="2681" name="Google Shape;2681;p28"/>
            <p:cNvSpPr/>
            <p:nvPr/>
          </p:nvSpPr>
          <p:spPr>
            <a:xfrm>
              <a:off x="879525" y="350950"/>
              <a:ext cx="5929900" cy="4895750"/>
            </a:xfrm>
            <a:custGeom>
              <a:rect b="b" l="l" r="r" t="t"/>
              <a:pathLst>
                <a:path extrusionOk="0" h="195830" w="237196">
                  <a:moveTo>
                    <a:pt x="182493" y="0"/>
                  </a:moveTo>
                  <a:cubicBezTo>
                    <a:pt x="160794" y="0"/>
                    <a:pt x="136857" y="13684"/>
                    <a:pt x="125770" y="46667"/>
                  </a:cubicBezTo>
                  <a:cubicBezTo>
                    <a:pt x="112501" y="86475"/>
                    <a:pt x="99703" y="101135"/>
                    <a:pt x="82683" y="101135"/>
                  </a:cubicBezTo>
                  <a:cubicBezTo>
                    <a:pt x="77764" y="101135"/>
                    <a:pt x="72494" y="99911"/>
                    <a:pt x="66757" y="97716"/>
                  </a:cubicBezTo>
                  <a:cubicBezTo>
                    <a:pt x="59909" y="95081"/>
                    <a:pt x="53433" y="93896"/>
                    <a:pt x="47460" y="93896"/>
                  </a:cubicBezTo>
                  <a:cubicBezTo>
                    <a:pt x="17332" y="93896"/>
                    <a:pt x="1" y="124030"/>
                    <a:pt x="12313" y="150071"/>
                  </a:cubicBezTo>
                  <a:cubicBezTo>
                    <a:pt x="19223" y="164795"/>
                    <a:pt x="29540" y="168076"/>
                    <a:pt x="41648" y="168076"/>
                  </a:cubicBezTo>
                  <a:cubicBezTo>
                    <a:pt x="51382" y="168076"/>
                    <a:pt x="62272" y="165955"/>
                    <a:pt x="73479" y="165955"/>
                  </a:cubicBezTo>
                  <a:cubicBezTo>
                    <a:pt x="86528" y="165955"/>
                    <a:pt x="100005" y="168830"/>
                    <a:pt x="112584" y="181275"/>
                  </a:cubicBezTo>
                  <a:cubicBezTo>
                    <a:pt x="123109" y="191650"/>
                    <a:pt x="135906" y="195830"/>
                    <a:pt x="148277" y="195830"/>
                  </a:cubicBezTo>
                  <a:cubicBezTo>
                    <a:pt x="168129" y="195830"/>
                    <a:pt x="186885" y="185066"/>
                    <a:pt x="193400" y="171875"/>
                  </a:cubicBezTo>
                  <a:cubicBezTo>
                    <a:pt x="213115" y="132315"/>
                    <a:pt x="187003" y="136231"/>
                    <a:pt x="220818" y="61420"/>
                  </a:cubicBezTo>
                  <a:cubicBezTo>
                    <a:pt x="237196" y="25134"/>
                    <a:pt x="211900" y="0"/>
                    <a:pt x="1824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28"/>
            <p:cNvSpPr/>
            <p:nvPr/>
          </p:nvSpPr>
          <p:spPr>
            <a:xfrm>
              <a:off x="945800" y="238350"/>
              <a:ext cx="5695725" cy="5134125"/>
            </a:xfrm>
            <a:custGeom>
              <a:rect b="b" l="l" r="r" t="t"/>
              <a:pathLst>
                <a:path extrusionOk="0" h="205365" w="227829">
                  <a:moveTo>
                    <a:pt x="206027" y="18003"/>
                  </a:moveTo>
                  <a:lnTo>
                    <a:pt x="206027" y="18003"/>
                  </a:lnTo>
                  <a:cubicBezTo>
                    <a:pt x="208273" y="19839"/>
                    <a:pt x="210274" y="21959"/>
                    <a:pt x="212031" y="24275"/>
                  </a:cubicBezTo>
                  <a:lnTo>
                    <a:pt x="210464" y="22056"/>
                  </a:lnTo>
                  <a:lnTo>
                    <a:pt x="208506" y="20097"/>
                  </a:lnTo>
                  <a:cubicBezTo>
                    <a:pt x="207853" y="19445"/>
                    <a:pt x="207070" y="18922"/>
                    <a:pt x="206417" y="18270"/>
                  </a:cubicBezTo>
                  <a:cubicBezTo>
                    <a:pt x="206283" y="18181"/>
                    <a:pt x="206154" y="18092"/>
                    <a:pt x="206027" y="18003"/>
                  </a:cubicBezTo>
                  <a:close/>
                  <a:moveTo>
                    <a:pt x="180437" y="1544"/>
                  </a:moveTo>
                  <a:cubicBezTo>
                    <a:pt x="180872" y="1544"/>
                    <a:pt x="181307" y="1548"/>
                    <a:pt x="181741" y="1558"/>
                  </a:cubicBezTo>
                  <a:cubicBezTo>
                    <a:pt x="188008" y="1819"/>
                    <a:pt x="194144" y="3255"/>
                    <a:pt x="199889" y="5605"/>
                  </a:cubicBezTo>
                  <a:cubicBezTo>
                    <a:pt x="205633" y="8086"/>
                    <a:pt x="210856" y="11611"/>
                    <a:pt x="215164" y="16181"/>
                  </a:cubicBezTo>
                  <a:cubicBezTo>
                    <a:pt x="219473" y="20881"/>
                    <a:pt x="222606" y="26495"/>
                    <a:pt x="224304" y="32501"/>
                  </a:cubicBezTo>
                  <a:cubicBezTo>
                    <a:pt x="224695" y="33806"/>
                    <a:pt x="224956" y="34981"/>
                    <a:pt x="225087" y="36287"/>
                  </a:cubicBezTo>
                  <a:cubicBezTo>
                    <a:pt x="225146" y="36584"/>
                    <a:pt x="225199" y="36875"/>
                    <a:pt x="225247" y="37162"/>
                  </a:cubicBezTo>
                  <a:lnTo>
                    <a:pt x="225247" y="37162"/>
                  </a:lnTo>
                  <a:cubicBezTo>
                    <a:pt x="225195" y="36909"/>
                    <a:pt x="225141" y="36660"/>
                    <a:pt x="225087" y="36417"/>
                  </a:cubicBezTo>
                  <a:cubicBezTo>
                    <a:pt x="224956" y="35112"/>
                    <a:pt x="224695" y="33806"/>
                    <a:pt x="224304" y="32631"/>
                  </a:cubicBezTo>
                  <a:cubicBezTo>
                    <a:pt x="222606" y="26495"/>
                    <a:pt x="219342" y="20881"/>
                    <a:pt x="214903" y="16181"/>
                  </a:cubicBezTo>
                  <a:cubicBezTo>
                    <a:pt x="210595" y="11611"/>
                    <a:pt x="205242" y="8086"/>
                    <a:pt x="199366" y="5736"/>
                  </a:cubicBezTo>
                  <a:cubicBezTo>
                    <a:pt x="193028" y="3172"/>
                    <a:pt x="186263" y="1890"/>
                    <a:pt x="179494" y="1890"/>
                  </a:cubicBezTo>
                  <a:cubicBezTo>
                    <a:pt x="173853" y="1890"/>
                    <a:pt x="168210" y="2780"/>
                    <a:pt x="162810" y="4561"/>
                  </a:cubicBezTo>
                  <a:cubicBezTo>
                    <a:pt x="156934" y="6388"/>
                    <a:pt x="151320" y="9261"/>
                    <a:pt x="146228" y="12786"/>
                  </a:cubicBezTo>
                  <a:cubicBezTo>
                    <a:pt x="141398" y="16442"/>
                    <a:pt x="136959" y="20750"/>
                    <a:pt x="133172" y="25581"/>
                  </a:cubicBezTo>
                  <a:cubicBezTo>
                    <a:pt x="131644" y="27547"/>
                    <a:pt x="130115" y="29604"/>
                    <a:pt x="128739" y="31752"/>
                  </a:cubicBezTo>
                  <a:lnTo>
                    <a:pt x="128739" y="31752"/>
                  </a:lnTo>
                  <a:lnTo>
                    <a:pt x="129386" y="30673"/>
                  </a:lnTo>
                  <a:cubicBezTo>
                    <a:pt x="129778" y="30020"/>
                    <a:pt x="130300" y="29367"/>
                    <a:pt x="130692" y="28714"/>
                  </a:cubicBezTo>
                  <a:lnTo>
                    <a:pt x="133433" y="25059"/>
                  </a:lnTo>
                  <a:cubicBezTo>
                    <a:pt x="137350" y="20228"/>
                    <a:pt x="141789" y="15919"/>
                    <a:pt x="146751" y="12264"/>
                  </a:cubicBezTo>
                  <a:cubicBezTo>
                    <a:pt x="151842" y="8739"/>
                    <a:pt x="157457" y="5997"/>
                    <a:pt x="163462" y="4169"/>
                  </a:cubicBezTo>
                  <a:cubicBezTo>
                    <a:pt x="168922" y="2349"/>
                    <a:pt x="174720" y="1544"/>
                    <a:pt x="180437" y="1544"/>
                  </a:cubicBezTo>
                  <a:close/>
                  <a:moveTo>
                    <a:pt x="225608" y="40063"/>
                  </a:moveTo>
                  <a:cubicBezTo>
                    <a:pt x="225608" y="40067"/>
                    <a:pt x="225609" y="40070"/>
                    <a:pt x="225609" y="40073"/>
                  </a:cubicBezTo>
                  <a:lnTo>
                    <a:pt x="225740" y="43859"/>
                  </a:lnTo>
                  <a:lnTo>
                    <a:pt x="225735" y="43990"/>
                  </a:lnTo>
                  <a:lnTo>
                    <a:pt x="225609" y="40204"/>
                  </a:lnTo>
                  <a:cubicBezTo>
                    <a:pt x="225609" y="40157"/>
                    <a:pt x="225609" y="40110"/>
                    <a:pt x="225608" y="40063"/>
                  </a:cubicBezTo>
                  <a:close/>
                  <a:moveTo>
                    <a:pt x="127845" y="33228"/>
                  </a:moveTo>
                  <a:cubicBezTo>
                    <a:pt x="127202" y="34465"/>
                    <a:pt x="126349" y="35702"/>
                    <a:pt x="125730" y="36940"/>
                  </a:cubicBezTo>
                  <a:lnTo>
                    <a:pt x="123772" y="40987"/>
                  </a:lnTo>
                  <a:lnTo>
                    <a:pt x="122728" y="43076"/>
                  </a:lnTo>
                  <a:lnTo>
                    <a:pt x="121944" y="45165"/>
                  </a:lnTo>
                  <a:lnTo>
                    <a:pt x="120671" y="48298"/>
                  </a:lnTo>
                  <a:lnTo>
                    <a:pt x="121944" y="44904"/>
                  </a:lnTo>
                  <a:cubicBezTo>
                    <a:pt x="122205" y="44121"/>
                    <a:pt x="122466" y="43468"/>
                    <a:pt x="122858" y="42684"/>
                  </a:cubicBezTo>
                  <a:lnTo>
                    <a:pt x="123772" y="40726"/>
                  </a:lnTo>
                  <a:lnTo>
                    <a:pt x="125861" y="36548"/>
                  </a:lnTo>
                  <a:cubicBezTo>
                    <a:pt x="126414" y="35441"/>
                    <a:pt x="127155" y="34334"/>
                    <a:pt x="127845" y="33228"/>
                  </a:cubicBezTo>
                  <a:close/>
                  <a:moveTo>
                    <a:pt x="225723" y="44365"/>
                  </a:moveTo>
                  <a:lnTo>
                    <a:pt x="225609" y="47776"/>
                  </a:lnTo>
                  <a:cubicBezTo>
                    <a:pt x="225479" y="48951"/>
                    <a:pt x="225348" y="50257"/>
                    <a:pt x="225087" y="51432"/>
                  </a:cubicBezTo>
                  <a:cubicBezTo>
                    <a:pt x="224826" y="52738"/>
                    <a:pt x="224695" y="54043"/>
                    <a:pt x="224304" y="55218"/>
                  </a:cubicBezTo>
                  <a:cubicBezTo>
                    <a:pt x="224565" y="54043"/>
                    <a:pt x="224826" y="52868"/>
                    <a:pt x="224956" y="51562"/>
                  </a:cubicBezTo>
                  <a:lnTo>
                    <a:pt x="225348" y="49735"/>
                  </a:lnTo>
                  <a:cubicBezTo>
                    <a:pt x="225479" y="49082"/>
                    <a:pt x="225479" y="48429"/>
                    <a:pt x="225479" y="47907"/>
                  </a:cubicBezTo>
                  <a:lnTo>
                    <a:pt x="225723" y="44365"/>
                  </a:lnTo>
                  <a:close/>
                  <a:moveTo>
                    <a:pt x="118815" y="53361"/>
                  </a:moveTo>
                  <a:lnTo>
                    <a:pt x="118815" y="53361"/>
                  </a:lnTo>
                  <a:cubicBezTo>
                    <a:pt x="118357" y="54687"/>
                    <a:pt x="117899" y="55997"/>
                    <a:pt x="117375" y="57307"/>
                  </a:cubicBezTo>
                  <a:lnTo>
                    <a:pt x="118815" y="53361"/>
                  </a:lnTo>
                  <a:close/>
                  <a:moveTo>
                    <a:pt x="178999" y="7417"/>
                  </a:moveTo>
                  <a:cubicBezTo>
                    <a:pt x="181891" y="7417"/>
                    <a:pt x="184798" y="7683"/>
                    <a:pt x="187616" y="8216"/>
                  </a:cubicBezTo>
                  <a:cubicBezTo>
                    <a:pt x="194405" y="9261"/>
                    <a:pt x="200803" y="11872"/>
                    <a:pt x="206286" y="16050"/>
                  </a:cubicBezTo>
                  <a:cubicBezTo>
                    <a:pt x="211509" y="19967"/>
                    <a:pt x="215556" y="25320"/>
                    <a:pt x="217906" y="31456"/>
                  </a:cubicBezTo>
                  <a:cubicBezTo>
                    <a:pt x="218522" y="33158"/>
                    <a:pt x="218997" y="34900"/>
                    <a:pt x="219339" y="36666"/>
                  </a:cubicBezTo>
                  <a:lnTo>
                    <a:pt x="219339" y="36666"/>
                  </a:lnTo>
                  <a:cubicBezTo>
                    <a:pt x="218667" y="33287"/>
                    <a:pt x="217483" y="30031"/>
                    <a:pt x="215817" y="27017"/>
                  </a:cubicBezTo>
                  <a:cubicBezTo>
                    <a:pt x="212945" y="22056"/>
                    <a:pt x="208897" y="17747"/>
                    <a:pt x="204067" y="14744"/>
                  </a:cubicBezTo>
                  <a:cubicBezTo>
                    <a:pt x="196724" y="10010"/>
                    <a:pt x="188167" y="7564"/>
                    <a:pt x="179558" y="7564"/>
                  </a:cubicBezTo>
                  <a:cubicBezTo>
                    <a:pt x="176532" y="7564"/>
                    <a:pt x="173500" y="7866"/>
                    <a:pt x="170513" y="8477"/>
                  </a:cubicBezTo>
                  <a:cubicBezTo>
                    <a:pt x="164637" y="9522"/>
                    <a:pt x="159023" y="11741"/>
                    <a:pt x="153931" y="14744"/>
                  </a:cubicBezTo>
                  <a:cubicBezTo>
                    <a:pt x="148840" y="17747"/>
                    <a:pt x="144270" y="21664"/>
                    <a:pt x="140484" y="26234"/>
                  </a:cubicBezTo>
                  <a:lnTo>
                    <a:pt x="139048" y="27800"/>
                  </a:lnTo>
                  <a:cubicBezTo>
                    <a:pt x="138525" y="28323"/>
                    <a:pt x="138003" y="28975"/>
                    <a:pt x="137611" y="29628"/>
                  </a:cubicBezTo>
                  <a:lnTo>
                    <a:pt x="135000" y="33284"/>
                  </a:lnTo>
                  <a:cubicBezTo>
                    <a:pt x="134086" y="34459"/>
                    <a:pt x="133433" y="35765"/>
                    <a:pt x="132650" y="37070"/>
                  </a:cubicBezTo>
                  <a:lnTo>
                    <a:pt x="131475" y="39029"/>
                  </a:lnTo>
                  <a:cubicBezTo>
                    <a:pt x="131083" y="39681"/>
                    <a:pt x="130822" y="40334"/>
                    <a:pt x="130431" y="41118"/>
                  </a:cubicBezTo>
                  <a:lnTo>
                    <a:pt x="128603" y="45165"/>
                  </a:lnTo>
                  <a:cubicBezTo>
                    <a:pt x="127950" y="46471"/>
                    <a:pt x="127428" y="47907"/>
                    <a:pt x="126905" y="49343"/>
                  </a:cubicBezTo>
                  <a:cubicBezTo>
                    <a:pt x="125861" y="52085"/>
                    <a:pt x="124816" y="55088"/>
                    <a:pt x="123772" y="58091"/>
                  </a:cubicBezTo>
                  <a:cubicBezTo>
                    <a:pt x="121552" y="63966"/>
                    <a:pt x="119333" y="69841"/>
                    <a:pt x="116722" y="75455"/>
                  </a:cubicBezTo>
                  <a:cubicBezTo>
                    <a:pt x="114111" y="81200"/>
                    <a:pt x="110977" y="86814"/>
                    <a:pt x="107321" y="92036"/>
                  </a:cubicBezTo>
                  <a:cubicBezTo>
                    <a:pt x="113327" y="82897"/>
                    <a:pt x="118288" y="73105"/>
                    <a:pt x="121814" y="62791"/>
                  </a:cubicBezTo>
                  <a:cubicBezTo>
                    <a:pt x="123903" y="57699"/>
                    <a:pt x="125469" y="52215"/>
                    <a:pt x="127428" y="47385"/>
                  </a:cubicBezTo>
                  <a:lnTo>
                    <a:pt x="128211" y="45426"/>
                  </a:lnTo>
                  <a:cubicBezTo>
                    <a:pt x="128472" y="44773"/>
                    <a:pt x="128733" y="44251"/>
                    <a:pt x="128994" y="43598"/>
                  </a:cubicBezTo>
                  <a:lnTo>
                    <a:pt x="130692" y="39943"/>
                  </a:lnTo>
                  <a:cubicBezTo>
                    <a:pt x="131345" y="38768"/>
                    <a:pt x="131997" y="37592"/>
                    <a:pt x="132650" y="36417"/>
                  </a:cubicBezTo>
                  <a:cubicBezTo>
                    <a:pt x="133303" y="35242"/>
                    <a:pt x="133956" y="34067"/>
                    <a:pt x="134739" y="33023"/>
                  </a:cubicBezTo>
                  <a:cubicBezTo>
                    <a:pt x="136175" y="30803"/>
                    <a:pt x="137873" y="28584"/>
                    <a:pt x="139570" y="26625"/>
                  </a:cubicBezTo>
                  <a:cubicBezTo>
                    <a:pt x="140484" y="25711"/>
                    <a:pt x="141267" y="24536"/>
                    <a:pt x="142312" y="23622"/>
                  </a:cubicBezTo>
                  <a:lnTo>
                    <a:pt x="145053" y="21011"/>
                  </a:lnTo>
                  <a:cubicBezTo>
                    <a:pt x="148970" y="17486"/>
                    <a:pt x="153409" y="14483"/>
                    <a:pt x="158109" y="12264"/>
                  </a:cubicBezTo>
                  <a:cubicBezTo>
                    <a:pt x="162810" y="10044"/>
                    <a:pt x="167771" y="8608"/>
                    <a:pt x="172863" y="7825"/>
                  </a:cubicBezTo>
                  <a:cubicBezTo>
                    <a:pt x="174876" y="7553"/>
                    <a:pt x="176934" y="7417"/>
                    <a:pt x="178999" y="7417"/>
                  </a:cubicBezTo>
                  <a:close/>
                  <a:moveTo>
                    <a:pt x="23240" y="110054"/>
                  </a:moveTo>
                  <a:lnTo>
                    <a:pt x="23240" y="110054"/>
                  </a:lnTo>
                  <a:cubicBezTo>
                    <a:pt x="23203" y="110129"/>
                    <a:pt x="23176" y="110194"/>
                    <a:pt x="23170" y="110238"/>
                  </a:cubicBezTo>
                  <a:lnTo>
                    <a:pt x="23170" y="110238"/>
                  </a:lnTo>
                  <a:cubicBezTo>
                    <a:pt x="23161" y="110214"/>
                    <a:pt x="23191" y="110152"/>
                    <a:pt x="23240" y="110054"/>
                  </a:cubicBezTo>
                  <a:close/>
                  <a:moveTo>
                    <a:pt x="179863" y="1"/>
                  </a:moveTo>
                  <a:cubicBezTo>
                    <a:pt x="174698" y="1"/>
                    <a:pt x="169541" y="694"/>
                    <a:pt x="164507" y="2080"/>
                  </a:cubicBezTo>
                  <a:cubicBezTo>
                    <a:pt x="155629" y="4561"/>
                    <a:pt x="147403" y="9000"/>
                    <a:pt x="140484" y="15136"/>
                  </a:cubicBezTo>
                  <a:cubicBezTo>
                    <a:pt x="133825" y="21272"/>
                    <a:pt x="128342" y="28453"/>
                    <a:pt x="124164" y="36548"/>
                  </a:cubicBezTo>
                  <a:cubicBezTo>
                    <a:pt x="123250" y="38506"/>
                    <a:pt x="122205" y="40595"/>
                    <a:pt x="121291" y="42554"/>
                  </a:cubicBezTo>
                  <a:lnTo>
                    <a:pt x="118941" y="48821"/>
                  </a:lnTo>
                  <a:cubicBezTo>
                    <a:pt x="117375" y="52738"/>
                    <a:pt x="116200" y="56524"/>
                    <a:pt x="114633" y="60441"/>
                  </a:cubicBezTo>
                  <a:cubicBezTo>
                    <a:pt x="111891" y="67752"/>
                    <a:pt x="108496" y="74933"/>
                    <a:pt x="104580" y="81853"/>
                  </a:cubicBezTo>
                  <a:cubicBezTo>
                    <a:pt x="101838" y="86553"/>
                    <a:pt x="98574" y="90861"/>
                    <a:pt x="94657" y="94517"/>
                  </a:cubicBezTo>
                  <a:cubicBezTo>
                    <a:pt x="91132" y="97781"/>
                    <a:pt x="86562" y="99739"/>
                    <a:pt x="81862" y="100131"/>
                  </a:cubicBezTo>
                  <a:cubicBezTo>
                    <a:pt x="81332" y="100158"/>
                    <a:pt x="80803" y="100171"/>
                    <a:pt x="80275" y="100171"/>
                  </a:cubicBezTo>
                  <a:cubicBezTo>
                    <a:pt x="75610" y="100171"/>
                    <a:pt x="71071" y="99149"/>
                    <a:pt x="66848" y="97389"/>
                  </a:cubicBezTo>
                  <a:lnTo>
                    <a:pt x="62409" y="95823"/>
                  </a:lnTo>
                  <a:cubicBezTo>
                    <a:pt x="60842" y="95431"/>
                    <a:pt x="59275" y="95039"/>
                    <a:pt x="57708" y="94517"/>
                  </a:cubicBezTo>
                  <a:cubicBezTo>
                    <a:pt x="54444" y="93734"/>
                    <a:pt x="51311" y="93342"/>
                    <a:pt x="48047" y="93081"/>
                  </a:cubicBezTo>
                  <a:cubicBezTo>
                    <a:pt x="46915" y="93037"/>
                    <a:pt x="45798" y="93008"/>
                    <a:pt x="44691" y="93008"/>
                  </a:cubicBezTo>
                  <a:cubicBezTo>
                    <a:pt x="42476" y="93008"/>
                    <a:pt x="40300" y="93124"/>
                    <a:pt x="38124" y="93472"/>
                  </a:cubicBezTo>
                  <a:cubicBezTo>
                    <a:pt x="34730" y="93995"/>
                    <a:pt x="31466" y="94778"/>
                    <a:pt x="28332" y="95953"/>
                  </a:cubicBezTo>
                  <a:cubicBezTo>
                    <a:pt x="25068" y="97259"/>
                    <a:pt x="22065" y="98825"/>
                    <a:pt x="19324" y="100653"/>
                  </a:cubicBezTo>
                  <a:cubicBezTo>
                    <a:pt x="16582" y="102612"/>
                    <a:pt x="13971" y="104831"/>
                    <a:pt x="11751" y="107442"/>
                  </a:cubicBezTo>
                  <a:cubicBezTo>
                    <a:pt x="7182" y="112404"/>
                    <a:pt x="3918" y="118410"/>
                    <a:pt x="2220" y="124938"/>
                  </a:cubicBezTo>
                  <a:cubicBezTo>
                    <a:pt x="392" y="131466"/>
                    <a:pt x="1" y="138255"/>
                    <a:pt x="1176" y="144783"/>
                  </a:cubicBezTo>
                  <a:cubicBezTo>
                    <a:pt x="1959" y="149353"/>
                    <a:pt x="3395" y="153792"/>
                    <a:pt x="5484" y="157839"/>
                  </a:cubicBezTo>
                  <a:cubicBezTo>
                    <a:pt x="7573" y="162147"/>
                    <a:pt x="10446" y="166064"/>
                    <a:pt x="13971" y="169328"/>
                  </a:cubicBezTo>
                  <a:cubicBezTo>
                    <a:pt x="17626" y="172723"/>
                    <a:pt x="22065" y="175073"/>
                    <a:pt x="27027" y="176248"/>
                  </a:cubicBezTo>
                  <a:cubicBezTo>
                    <a:pt x="31017" y="177187"/>
                    <a:pt x="35219" y="177704"/>
                    <a:pt x="39347" y="177704"/>
                  </a:cubicBezTo>
                  <a:cubicBezTo>
                    <a:pt x="39811" y="177704"/>
                    <a:pt x="40274" y="177697"/>
                    <a:pt x="40736" y="177684"/>
                  </a:cubicBezTo>
                  <a:cubicBezTo>
                    <a:pt x="49614" y="177423"/>
                    <a:pt x="57839" y="176117"/>
                    <a:pt x="65673" y="175726"/>
                  </a:cubicBezTo>
                  <a:cubicBezTo>
                    <a:pt x="67169" y="175626"/>
                    <a:pt x="68665" y="175583"/>
                    <a:pt x="70161" y="175583"/>
                  </a:cubicBezTo>
                  <a:cubicBezTo>
                    <a:pt x="72582" y="175583"/>
                    <a:pt x="75002" y="175695"/>
                    <a:pt x="77423" y="175856"/>
                  </a:cubicBezTo>
                  <a:cubicBezTo>
                    <a:pt x="81079" y="176248"/>
                    <a:pt x="84734" y="177031"/>
                    <a:pt x="88260" y="178206"/>
                  </a:cubicBezTo>
                  <a:cubicBezTo>
                    <a:pt x="95179" y="180426"/>
                    <a:pt x="101316" y="184343"/>
                    <a:pt x="106538" y="189565"/>
                  </a:cubicBezTo>
                  <a:cubicBezTo>
                    <a:pt x="112544" y="195571"/>
                    <a:pt x="119986" y="200141"/>
                    <a:pt x="128211" y="202752"/>
                  </a:cubicBezTo>
                  <a:cubicBezTo>
                    <a:pt x="133720" y="204526"/>
                    <a:pt x="139495" y="205365"/>
                    <a:pt x="145299" y="205365"/>
                  </a:cubicBezTo>
                  <a:cubicBezTo>
                    <a:pt x="147611" y="205365"/>
                    <a:pt x="149928" y="205232"/>
                    <a:pt x="152234" y="204971"/>
                  </a:cubicBezTo>
                  <a:cubicBezTo>
                    <a:pt x="159676" y="204188"/>
                    <a:pt x="166857" y="201968"/>
                    <a:pt x="173516" y="198443"/>
                  </a:cubicBezTo>
                  <a:cubicBezTo>
                    <a:pt x="178346" y="195963"/>
                    <a:pt x="182785" y="192829"/>
                    <a:pt x="186572" y="189043"/>
                  </a:cubicBezTo>
                  <a:cubicBezTo>
                    <a:pt x="189052" y="186562"/>
                    <a:pt x="191011" y="183821"/>
                    <a:pt x="192577" y="180818"/>
                  </a:cubicBezTo>
                  <a:cubicBezTo>
                    <a:pt x="192969" y="179904"/>
                    <a:pt x="193361" y="179120"/>
                    <a:pt x="193752" y="178206"/>
                  </a:cubicBezTo>
                  <a:cubicBezTo>
                    <a:pt x="193883" y="177815"/>
                    <a:pt x="193883" y="177293"/>
                    <a:pt x="194014" y="176901"/>
                  </a:cubicBezTo>
                  <a:cubicBezTo>
                    <a:pt x="193963" y="176700"/>
                    <a:pt x="193874" y="176595"/>
                    <a:pt x="193746" y="176595"/>
                  </a:cubicBezTo>
                  <a:cubicBezTo>
                    <a:pt x="193542" y="176595"/>
                    <a:pt x="193240" y="176861"/>
                    <a:pt x="192838" y="177423"/>
                  </a:cubicBezTo>
                  <a:cubicBezTo>
                    <a:pt x="189705" y="181732"/>
                    <a:pt x="186049" y="185387"/>
                    <a:pt x="181871" y="188521"/>
                  </a:cubicBezTo>
                  <a:cubicBezTo>
                    <a:pt x="173777" y="194265"/>
                    <a:pt x="164376" y="197921"/>
                    <a:pt x="154584" y="199227"/>
                  </a:cubicBezTo>
                  <a:lnTo>
                    <a:pt x="154454" y="198443"/>
                  </a:lnTo>
                  <a:cubicBezTo>
                    <a:pt x="159284" y="197660"/>
                    <a:pt x="163854" y="196354"/>
                    <a:pt x="168293" y="194396"/>
                  </a:cubicBezTo>
                  <a:cubicBezTo>
                    <a:pt x="170904" y="193221"/>
                    <a:pt x="173646" y="191785"/>
                    <a:pt x="175996" y="190087"/>
                  </a:cubicBezTo>
                  <a:cubicBezTo>
                    <a:pt x="177302" y="189174"/>
                    <a:pt x="178607" y="188260"/>
                    <a:pt x="179652" y="187085"/>
                  </a:cubicBezTo>
                  <a:cubicBezTo>
                    <a:pt x="180305" y="186432"/>
                    <a:pt x="180696" y="186040"/>
                    <a:pt x="180696" y="185779"/>
                  </a:cubicBezTo>
                  <a:cubicBezTo>
                    <a:pt x="180725" y="185581"/>
                    <a:pt x="180569" y="185518"/>
                    <a:pt x="180326" y="185518"/>
                  </a:cubicBezTo>
                  <a:cubicBezTo>
                    <a:pt x="179899" y="185518"/>
                    <a:pt x="179203" y="185713"/>
                    <a:pt x="178766" y="185713"/>
                  </a:cubicBezTo>
                  <a:cubicBezTo>
                    <a:pt x="178306" y="185713"/>
                    <a:pt x="178134" y="185496"/>
                    <a:pt x="178868" y="184604"/>
                  </a:cubicBezTo>
                  <a:lnTo>
                    <a:pt x="178868" y="184604"/>
                  </a:lnTo>
                  <a:cubicBezTo>
                    <a:pt x="170252" y="191524"/>
                    <a:pt x="159546" y="195571"/>
                    <a:pt x="148578" y="195963"/>
                  </a:cubicBezTo>
                  <a:cubicBezTo>
                    <a:pt x="147699" y="196016"/>
                    <a:pt x="146820" y="196042"/>
                    <a:pt x="145943" y="196042"/>
                  </a:cubicBezTo>
                  <a:cubicBezTo>
                    <a:pt x="136018" y="196042"/>
                    <a:pt x="126337" y="192670"/>
                    <a:pt x="118419" y="186432"/>
                  </a:cubicBezTo>
                  <a:cubicBezTo>
                    <a:pt x="117375" y="185648"/>
                    <a:pt x="116069" y="184604"/>
                    <a:pt x="114763" y="183298"/>
                  </a:cubicBezTo>
                  <a:lnTo>
                    <a:pt x="109802" y="178859"/>
                  </a:lnTo>
                  <a:cubicBezTo>
                    <a:pt x="106538" y="175987"/>
                    <a:pt x="102882" y="173637"/>
                    <a:pt x="99096" y="171678"/>
                  </a:cubicBezTo>
                  <a:cubicBezTo>
                    <a:pt x="94788" y="169459"/>
                    <a:pt x="90218" y="167892"/>
                    <a:pt x="85648" y="166978"/>
                  </a:cubicBezTo>
                  <a:cubicBezTo>
                    <a:pt x="81079" y="165934"/>
                    <a:pt x="76379" y="165542"/>
                    <a:pt x="71809" y="165542"/>
                  </a:cubicBezTo>
                  <a:cubicBezTo>
                    <a:pt x="71379" y="165536"/>
                    <a:pt x="70950" y="165533"/>
                    <a:pt x="70521" y="165533"/>
                  </a:cubicBezTo>
                  <a:cubicBezTo>
                    <a:pt x="61847" y="165533"/>
                    <a:pt x="53535" y="166748"/>
                    <a:pt x="45697" y="167370"/>
                  </a:cubicBezTo>
                  <a:cubicBezTo>
                    <a:pt x="43592" y="167504"/>
                    <a:pt x="41504" y="167594"/>
                    <a:pt x="39466" y="167594"/>
                  </a:cubicBezTo>
                  <a:cubicBezTo>
                    <a:pt x="33541" y="167594"/>
                    <a:pt x="28037" y="166826"/>
                    <a:pt x="23763" y="164106"/>
                  </a:cubicBezTo>
                  <a:cubicBezTo>
                    <a:pt x="20760" y="162147"/>
                    <a:pt x="18279" y="159536"/>
                    <a:pt x="16451" y="156533"/>
                  </a:cubicBezTo>
                  <a:cubicBezTo>
                    <a:pt x="14493" y="153400"/>
                    <a:pt x="12926" y="150005"/>
                    <a:pt x="12012" y="146350"/>
                  </a:cubicBezTo>
                  <a:cubicBezTo>
                    <a:pt x="9923" y="139169"/>
                    <a:pt x="10315" y="131466"/>
                    <a:pt x="12926" y="124546"/>
                  </a:cubicBezTo>
                  <a:cubicBezTo>
                    <a:pt x="15668" y="117626"/>
                    <a:pt x="20629" y="111751"/>
                    <a:pt x="27027" y="107965"/>
                  </a:cubicBezTo>
                  <a:cubicBezTo>
                    <a:pt x="32353" y="104812"/>
                    <a:pt x="38403" y="103199"/>
                    <a:pt x="44575" y="103199"/>
                  </a:cubicBezTo>
                  <a:cubicBezTo>
                    <a:pt x="45816" y="103199"/>
                    <a:pt x="47062" y="103264"/>
                    <a:pt x="48308" y="103395"/>
                  </a:cubicBezTo>
                  <a:cubicBezTo>
                    <a:pt x="52094" y="103656"/>
                    <a:pt x="55881" y="104440"/>
                    <a:pt x="59536" y="105615"/>
                  </a:cubicBezTo>
                  <a:lnTo>
                    <a:pt x="65412" y="107704"/>
                  </a:lnTo>
                  <a:cubicBezTo>
                    <a:pt x="67500" y="108487"/>
                    <a:pt x="69720" y="109140"/>
                    <a:pt x="71940" y="109531"/>
                  </a:cubicBezTo>
                  <a:cubicBezTo>
                    <a:pt x="74524" y="110106"/>
                    <a:pt x="77187" y="110404"/>
                    <a:pt x="79843" y="110404"/>
                  </a:cubicBezTo>
                  <a:cubicBezTo>
                    <a:pt x="82017" y="110404"/>
                    <a:pt x="84185" y="110204"/>
                    <a:pt x="86301" y="109793"/>
                  </a:cubicBezTo>
                  <a:cubicBezTo>
                    <a:pt x="88782" y="109270"/>
                    <a:pt x="91132" y="108487"/>
                    <a:pt x="93351" y="107442"/>
                  </a:cubicBezTo>
                  <a:cubicBezTo>
                    <a:pt x="95571" y="106398"/>
                    <a:pt x="97660" y="105092"/>
                    <a:pt x="99488" y="103526"/>
                  </a:cubicBezTo>
                  <a:cubicBezTo>
                    <a:pt x="103143" y="100523"/>
                    <a:pt x="106277" y="97128"/>
                    <a:pt x="108888" y="93342"/>
                  </a:cubicBezTo>
                  <a:cubicBezTo>
                    <a:pt x="111499" y="89817"/>
                    <a:pt x="113719" y="86031"/>
                    <a:pt x="115677" y="82114"/>
                  </a:cubicBezTo>
                  <a:cubicBezTo>
                    <a:pt x="119594" y="74411"/>
                    <a:pt x="122858" y="66446"/>
                    <a:pt x="125730" y="58352"/>
                  </a:cubicBezTo>
                  <a:lnTo>
                    <a:pt x="127819" y="52346"/>
                  </a:lnTo>
                  <a:lnTo>
                    <a:pt x="129908" y="46862"/>
                  </a:lnTo>
                  <a:cubicBezTo>
                    <a:pt x="131475" y="43207"/>
                    <a:pt x="133172" y="39681"/>
                    <a:pt x="135261" y="36287"/>
                  </a:cubicBezTo>
                  <a:cubicBezTo>
                    <a:pt x="139178" y="29628"/>
                    <a:pt x="144531" y="23753"/>
                    <a:pt x="150667" y="19183"/>
                  </a:cubicBezTo>
                  <a:cubicBezTo>
                    <a:pt x="156804" y="14483"/>
                    <a:pt x="163985" y="11480"/>
                    <a:pt x="171557" y="10175"/>
                  </a:cubicBezTo>
                  <a:lnTo>
                    <a:pt x="172993" y="9914"/>
                  </a:lnTo>
                  <a:lnTo>
                    <a:pt x="174429" y="9652"/>
                  </a:lnTo>
                  <a:lnTo>
                    <a:pt x="177171" y="9391"/>
                  </a:lnTo>
                  <a:lnTo>
                    <a:pt x="181480" y="9391"/>
                  </a:lnTo>
                  <a:cubicBezTo>
                    <a:pt x="182002" y="9391"/>
                    <a:pt x="182524" y="9522"/>
                    <a:pt x="182916" y="9522"/>
                  </a:cubicBezTo>
                  <a:lnTo>
                    <a:pt x="185788" y="9783"/>
                  </a:lnTo>
                  <a:lnTo>
                    <a:pt x="188661" y="10305"/>
                  </a:lnTo>
                  <a:lnTo>
                    <a:pt x="190097" y="10436"/>
                  </a:lnTo>
                  <a:lnTo>
                    <a:pt x="191402" y="10828"/>
                  </a:lnTo>
                  <a:lnTo>
                    <a:pt x="194144" y="11611"/>
                  </a:lnTo>
                  <a:cubicBezTo>
                    <a:pt x="197669" y="12917"/>
                    <a:pt x="201064" y="14614"/>
                    <a:pt x="204197" y="16703"/>
                  </a:cubicBezTo>
                  <a:cubicBezTo>
                    <a:pt x="204847" y="17136"/>
                    <a:pt x="205407" y="17570"/>
                    <a:pt x="206027" y="18003"/>
                  </a:cubicBezTo>
                  <a:lnTo>
                    <a:pt x="206027" y="18003"/>
                  </a:lnTo>
                  <a:cubicBezTo>
                    <a:pt x="204602" y="16838"/>
                    <a:pt x="203078" y="15787"/>
                    <a:pt x="201455" y="14875"/>
                  </a:cubicBezTo>
                  <a:cubicBezTo>
                    <a:pt x="197278" y="12525"/>
                    <a:pt x="192708" y="10828"/>
                    <a:pt x="187877" y="9914"/>
                  </a:cubicBezTo>
                  <a:cubicBezTo>
                    <a:pt x="185134" y="9469"/>
                    <a:pt x="182392" y="9235"/>
                    <a:pt x="179649" y="9235"/>
                  </a:cubicBezTo>
                  <a:cubicBezTo>
                    <a:pt x="177561" y="9235"/>
                    <a:pt x="175473" y="9370"/>
                    <a:pt x="173385" y="9652"/>
                  </a:cubicBezTo>
                  <a:cubicBezTo>
                    <a:pt x="168554" y="10305"/>
                    <a:pt x="163854" y="11741"/>
                    <a:pt x="159415" y="13700"/>
                  </a:cubicBezTo>
                  <a:cubicBezTo>
                    <a:pt x="154976" y="15789"/>
                    <a:pt x="150929" y="18400"/>
                    <a:pt x="147142" y="21664"/>
                  </a:cubicBezTo>
                  <a:lnTo>
                    <a:pt x="144531" y="24145"/>
                  </a:lnTo>
                  <a:lnTo>
                    <a:pt x="143226" y="25450"/>
                  </a:lnTo>
                  <a:lnTo>
                    <a:pt x="141920" y="26756"/>
                  </a:lnTo>
                  <a:lnTo>
                    <a:pt x="139570" y="29628"/>
                  </a:lnTo>
                  <a:lnTo>
                    <a:pt x="137350" y="32631"/>
                  </a:lnTo>
                  <a:cubicBezTo>
                    <a:pt x="135914" y="34720"/>
                    <a:pt x="134609" y="36940"/>
                    <a:pt x="133303" y="39159"/>
                  </a:cubicBezTo>
                  <a:cubicBezTo>
                    <a:pt x="132781" y="40204"/>
                    <a:pt x="132258" y="41248"/>
                    <a:pt x="131736" y="42423"/>
                  </a:cubicBezTo>
                  <a:lnTo>
                    <a:pt x="130039" y="45818"/>
                  </a:lnTo>
                  <a:cubicBezTo>
                    <a:pt x="129125" y="48037"/>
                    <a:pt x="128211" y="50257"/>
                    <a:pt x="127428" y="52738"/>
                  </a:cubicBezTo>
                  <a:cubicBezTo>
                    <a:pt x="126514" y="55349"/>
                    <a:pt x="125600" y="57829"/>
                    <a:pt x="124686" y="60441"/>
                  </a:cubicBezTo>
                  <a:cubicBezTo>
                    <a:pt x="121161" y="70624"/>
                    <a:pt x="116461" y="80547"/>
                    <a:pt x="110847" y="89947"/>
                  </a:cubicBezTo>
                  <a:cubicBezTo>
                    <a:pt x="107844" y="94778"/>
                    <a:pt x="104057" y="99217"/>
                    <a:pt x="99618" y="103003"/>
                  </a:cubicBezTo>
                  <a:cubicBezTo>
                    <a:pt x="97268" y="104831"/>
                    <a:pt x="94657" y="106529"/>
                    <a:pt x="91785" y="107704"/>
                  </a:cubicBezTo>
                  <a:cubicBezTo>
                    <a:pt x="88912" y="108879"/>
                    <a:pt x="85909" y="109662"/>
                    <a:pt x="82776" y="109923"/>
                  </a:cubicBezTo>
                  <a:cubicBezTo>
                    <a:pt x="81868" y="109982"/>
                    <a:pt x="80964" y="110012"/>
                    <a:pt x="80062" y="110012"/>
                  </a:cubicBezTo>
                  <a:cubicBezTo>
                    <a:pt x="75000" y="110012"/>
                    <a:pt x="70047" y="109085"/>
                    <a:pt x="65281" y="107312"/>
                  </a:cubicBezTo>
                  <a:cubicBezTo>
                    <a:pt x="62409" y="106398"/>
                    <a:pt x="60189" y="105484"/>
                    <a:pt x="57839" y="104831"/>
                  </a:cubicBezTo>
                  <a:cubicBezTo>
                    <a:pt x="56664" y="104440"/>
                    <a:pt x="55489" y="104178"/>
                    <a:pt x="54183" y="103917"/>
                  </a:cubicBezTo>
                  <a:cubicBezTo>
                    <a:pt x="53008" y="103656"/>
                    <a:pt x="51833" y="103395"/>
                    <a:pt x="50658" y="103265"/>
                  </a:cubicBezTo>
                  <a:cubicBezTo>
                    <a:pt x="48758" y="102956"/>
                    <a:pt x="46848" y="102805"/>
                    <a:pt x="44945" y="102805"/>
                  </a:cubicBezTo>
                  <a:cubicBezTo>
                    <a:pt x="37175" y="102805"/>
                    <a:pt x="29534" y="105334"/>
                    <a:pt x="23241" y="110054"/>
                  </a:cubicBezTo>
                  <a:cubicBezTo>
                    <a:pt x="23484" y="109810"/>
                    <a:pt x="24083" y="109262"/>
                    <a:pt x="23932" y="109262"/>
                  </a:cubicBezTo>
                  <a:cubicBezTo>
                    <a:pt x="23840" y="109262"/>
                    <a:pt x="23474" y="109463"/>
                    <a:pt x="22588" y="110054"/>
                  </a:cubicBezTo>
                  <a:cubicBezTo>
                    <a:pt x="28973" y="104946"/>
                    <a:pt x="36919" y="102180"/>
                    <a:pt x="45083" y="102180"/>
                  </a:cubicBezTo>
                  <a:cubicBezTo>
                    <a:pt x="46936" y="102180"/>
                    <a:pt x="48799" y="102322"/>
                    <a:pt x="50658" y="102612"/>
                  </a:cubicBezTo>
                  <a:cubicBezTo>
                    <a:pt x="51833" y="102742"/>
                    <a:pt x="53139" y="103003"/>
                    <a:pt x="54314" y="103265"/>
                  </a:cubicBezTo>
                  <a:cubicBezTo>
                    <a:pt x="55619" y="103526"/>
                    <a:pt x="56795" y="103787"/>
                    <a:pt x="58100" y="104178"/>
                  </a:cubicBezTo>
                  <a:cubicBezTo>
                    <a:pt x="60581" y="104831"/>
                    <a:pt x="62800" y="105745"/>
                    <a:pt x="65673" y="106790"/>
                  </a:cubicBezTo>
                  <a:cubicBezTo>
                    <a:pt x="70432" y="108450"/>
                    <a:pt x="75378" y="109359"/>
                    <a:pt x="80433" y="109359"/>
                  </a:cubicBezTo>
                  <a:cubicBezTo>
                    <a:pt x="81341" y="109359"/>
                    <a:pt x="82253" y="109330"/>
                    <a:pt x="83168" y="109270"/>
                  </a:cubicBezTo>
                  <a:cubicBezTo>
                    <a:pt x="86301" y="108879"/>
                    <a:pt x="89304" y="108095"/>
                    <a:pt x="92176" y="106790"/>
                  </a:cubicBezTo>
                  <a:cubicBezTo>
                    <a:pt x="94918" y="105615"/>
                    <a:pt x="97529" y="103917"/>
                    <a:pt x="99749" y="101959"/>
                  </a:cubicBezTo>
                  <a:cubicBezTo>
                    <a:pt x="102099" y="100001"/>
                    <a:pt x="104057" y="97912"/>
                    <a:pt x="105885" y="95692"/>
                  </a:cubicBezTo>
                  <a:cubicBezTo>
                    <a:pt x="107713" y="93472"/>
                    <a:pt x="109280" y="91122"/>
                    <a:pt x="110847" y="88642"/>
                  </a:cubicBezTo>
                  <a:cubicBezTo>
                    <a:pt x="116461" y="79241"/>
                    <a:pt x="121030" y="69188"/>
                    <a:pt x="124686" y="58743"/>
                  </a:cubicBezTo>
                  <a:cubicBezTo>
                    <a:pt x="125600" y="56263"/>
                    <a:pt x="126383" y="53521"/>
                    <a:pt x="127428" y="51171"/>
                  </a:cubicBezTo>
                  <a:lnTo>
                    <a:pt x="128733" y="47646"/>
                  </a:lnTo>
                  <a:lnTo>
                    <a:pt x="129517" y="45818"/>
                  </a:lnTo>
                  <a:lnTo>
                    <a:pt x="130300" y="44121"/>
                  </a:lnTo>
                  <a:cubicBezTo>
                    <a:pt x="131345" y="41770"/>
                    <a:pt x="132520" y="39420"/>
                    <a:pt x="133825" y="37331"/>
                  </a:cubicBezTo>
                  <a:cubicBezTo>
                    <a:pt x="134478" y="36156"/>
                    <a:pt x="135131" y="35112"/>
                    <a:pt x="135784" y="34067"/>
                  </a:cubicBezTo>
                  <a:lnTo>
                    <a:pt x="138003" y="30934"/>
                  </a:lnTo>
                  <a:lnTo>
                    <a:pt x="139178" y="29367"/>
                  </a:lnTo>
                  <a:lnTo>
                    <a:pt x="140353" y="27931"/>
                  </a:lnTo>
                  <a:lnTo>
                    <a:pt x="142703" y="25320"/>
                  </a:lnTo>
                  <a:lnTo>
                    <a:pt x="145445" y="22709"/>
                  </a:lnTo>
                  <a:cubicBezTo>
                    <a:pt x="145967" y="22186"/>
                    <a:pt x="146359" y="21795"/>
                    <a:pt x="146881" y="21403"/>
                  </a:cubicBezTo>
                  <a:lnTo>
                    <a:pt x="148317" y="20228"/>
                  </a:lnTo>
                  <a:cubicBezTo>
                    <a:pt x="152234" y="17094"/>
                    <a:pt x="156543" y="14483"/>
                    <a:pt x="161112" y="12655"/>
                  </a:cubicBezTo>
                  <a:cubicBezTo>
                    <a:pt x="163462" y="11741"/>
                    <a:pt x="165812" y="10828"/>
                    <a:pt x="168293" y="10305"/>
                  </a:cubicBezTo>
                  <a:lnTo>
                    <a:pt x="171949" y="9522"/>
                  </a:lnTo>
                  <a:cubicBezTo>
                    <a:pt x="173124" y="9261"/>
                    <a:pt x="174429" y="9261"/>
                    <a:pt x="175604" y="9130"/>
                  </a:cubicBezTo>
                  <a:cubicBezTo>
                    <a:pt x="177050" y="9019"/>
                    <a:pt x="178485" y="8960"/>
                    <a:pt x="179909" y="8960"/>
                  </a:cubicBezTo>
                  <a:cubicBezTo>
                    <a:pt x="183503" y="8960"/>
                    <a:pt x="187029" y="9333"/>
                    <a:pt x="190488" y="10175"/>
                  </a:cubicBezTo>
                  <a:cubicBezTo>
                    <a:pt x="200280" y="12264"/>
                    <a:pt x="208897" y="18139"/>
                    <a:pt x="214381" y="26625"/>
                  </a:cubicBezTo>
                  <a:lnTo>
                    <a:pt x="213598" y="27017"/>
                  </a:lnTo>
                  <a:cubicBezTo>
                    <a:pt x="217123" y="33023"/>
                    <a:pt x="218689" y="39812"/>
                    <a:pt x="218037" y="46601"/>
                  </a:cubicBezTo>
                  <a:cubicBezTo>
                    <a:pt x="217906" y="48429"/>
                    <a:pt x="217645" y="50126"/>
                    <a:pt x="217253" y="51824"/>
                  </a:cubicBezTo>
                  <a:cubicBezTo>
                    <a:pt x="216992" y="53651"/>
                    <a:pt x="216470" y="55349"/>
                    <a:pt x="215948" y="57046"/>
                  </a:cubicBezTo>
                  <a:cubicBezTo>
                    <a:pt x="215425" y="58743"/>
                    <a:pt x="214773" y="60441"/>
                    <a:pt x="214120" y="62138"/>
                  </a:cubicBezTo>
                  <a:cubicBezTo>
                    <a:pt x="213467" y="63705"/>
                    <a:pt x="212553" y="65663"/>
                    <a:pt x="211770" y="67491"/>
                  </a:cubicBezTo>
                  <a:cubicBezTo>
                    <a:pt x="205242" y="81983"/>
                    <a:pt x="199236" y="97128"/>
                    <a:pt x="195841" y="113448"/>
                  </a:cubicBezTo>
                  <a:lnTo>
                    <a:pt x="195319" y="115929"/>
                  </a:lnTo>
                  <a:cubicBezTo>
                    <a:pt x="195189" y="116843"/>
                    <a:pt x="195058" y="117626"/>
                    <a:pt x="194927" y="118410"/>
                  </a:cubicBezTo>
                  <a:cubicBezTo>
                    <a:pt x="194666" y="120107"/>
                    <a:pt x="194405" y="121674"/>
                    <a:pt x="194275" y="123371"/>
                  </a:cubicBezTo>
                  <a:lnTo>
                    <a:pt x="194014" y="128202"/>
                  </a:lnTo>
                  <a:lnTo>
                    <a:pt x="194014" y="132641"/>
                  </a:lnTo>
                  <a:cubicBezTo>
                    <a:pt x="194014" y="138647"/>
                    <a:pt x="194405" y="143738"/>
                    <a:pt x="194405" y="148308"/>
                  </a:cubicBezTo>
                  <a:cubicBezTo>
                    <a:pt x="194927" y="142824"/>
                    <a:pt x="194666" y="136819"/>
                    <a:pt x="195058" y="130552"/>
                  </a:cubicBezTo>
                  <a:cubicBezTo>
                    <a:pt x="195319" y="124415"/>
                    <a:pt x="196233" y="118148"/>
                    <a:pt x="197669" y="112143"/>
                  </a:cubicBezTo>
                  <a:cubicBezTo>
                    <a:pt x="200542" y="100131"/>
                    <a:pt x="204589" y="88381"/>
                    <a:pt x="209420" y="77022"/>
                  </a:cubicBezTo>
                  <a:lnTo>
                    <a:pt x="213206" y="68535"/>
                  </a:lnTo>
                  <a:lnTo>
                    <a:pt x="215034" y="64227"/>
                  </a:lnTo>
                  <a:lnTo>
                    <a:pt x="216731" y="60180"/>
                  </a:lnTo>
                  <a:cubicBezTo>
                    <a:pt x="218820" y="54827"/>
                    <a:pt x="219864" y="49082"/>
                    <a:pt x="219995" y="43337"/>
                  </a:cubicBezTo>
                  <a:cubicBezTo>
                    <a:pt x="219995" y="42482"/>
                    <a:pt x="219963" y="41630"/>
                    <a:pt x="219900" y="40782"/>
                  </a:cubicBezTo>
                  <a:lnTo>
                    <a:pt x="219900" y="40782"/>
                  </a:lnTo>
                  <a:cubicBezTo>
                    <a:pt x="220164" y="44070"/>
                    <a:pt x="220004" y="47393"/>
                    <a:pt x="219473" y="50649"/>
                  </a:cubicBezTo>
                  <a:cubicBezTo>
                    <a:pt x="219212" y="52215"/>
                    <a:pt x="218820" y="53782"/>
                    <a:pt x="218428" y="55349"/>
                  </a:cubicBezTo>
                  <a:lnTo>
                    <a:pt x="217775" y="57699"/>
                  </a:lnTo>
                  <a:lnTo>
                    <a:pt x="217384" y="58874"/>
                  </a:lnTo>
                  <a:cubicBezTo>
                    <a:pt x="217253" y="59266"/>
                    <a:pt x="217123" y="59657"/>
                    <a:pt x="216992" y="60049"/>
                  </a:cubicBezTo>
                  <a:cubicBezTo>
                    <a:pt x="216339" y="61485"/>
                    <a:pt x="215687" y="63052"/>
                    <a:pt x="215164" y="64619"/>
                  </a:cubicBezTo>
                  <a:lnTo>
                    <a:pt x="213075" y="69319"/>
                  </a:lnTo>
                  <a:cubicBezTo>
                    <a:pt x="207331" y="81853"/>
                    <a:pt x="202630" y="94778"/>
                    <a:pt x="199105" y="107965"/>
                  </a:cubicBezTo>
                  <a:cubicBezTo>
                    <a:pt x="197408" y="114623"/>
                    <a:pt x="196233" y="121543"/>
                    <a:pt x="195841" y="128332"/>
                  </a:cubicBezTo>
                  <a:cubicBezTo>
                    <a:pt x="195189" y="135252"/>
                    <a:pt x="195711" y="142172"/>
                    <a:pt x="195189" y="148308"/>
                  </a:cubicBezTo>
                  <a:cubicBezTo>
                    <a:pt x="195058" y="149744"/>
                    <a:pt x="194927" y="151050"/>
                    <a:pt x="194797" y="152355"/>
                  </a:cubicBezTo>
                  <a:lnTo>
                    <a:pt x="194014" y="156403"/>
                  </a:lnTo>
                  <a:cubicBezTo>
                    <a:pt x="193752" y="158100"/>
                    <a:pt x="193361" y="159797"/>
                    <a:pt x="192969" y="161364"/>
                  </a:cubicBezTo>
                  <a:cubicBezTo>
                    <a:pt x="192708" y="162931"/>
                    <a:pt x="192186" y="164498"/>
                    <a:pt x="191794" y="165803"/>
                  </a:cubicBezTo>
                  <a:cubicBezTo>
                    <a:pt x="191272" y="168675"/>
                    <a:pt x="190358" y="171026"/>
                    <a:pt x="189836" y="172853"/>
                  </a:cubicBezTo>
                  <a:cubicBezTo>
                    <a:pt x="189444" y="174551"/>
                    <a:pt x="189183" y="175726"/>
                    <a:pt x="189574" y="175856"/>
                  </a:cubicBezTo>
                  <a:cubicBezTo>
                    <a:pt x="189593" y="175865"/>
                    <a:pt x="189614" y="175870"/>
                    <a:pt x="189637" y="175870"/>
                  </a:cubicBezTo>
                  <a:cubicBezTo>
                    <a:pt x="189948" y="175870"/>
                    <a:pt x="190710" y="175048"/>
                    <a:pt x="191925" y="172984"/>
                  </a:cubicBezTo>
                  <a:cubicBezTo>
                    <a:pt x="194144" y="169328"/>
                    <a:pt x="195972" y="165542"/>
                    <a:pt x="197278" y="161495"/>
                  </a:cubicBezTo>
                  <a:cubicBezTo>
                    <a:pt x="197800" y="159797"/>
                    <a:pt x="198191" y="158100"/>
                    <a:pt x="198453" y="156403"/>
                  </a:cubicBezTo>
                  <a:cubicBezTo>
                    <a:pt x="198714" y="155358"/>
                    <a:pt x="198844" y="154444"/>
                    <a:pt x="198975" y="153400"/>
                  </a:cubicBezTo>
                  <a:cubicBezTo>
                    <a:pt x="199236" y="152486"/>
                    <a:pt x="199236" y="151441"/>
                    <a:pt x="199366" y="150528"/>
                  </a:cubicBezTo>
                  <a:cubicBezTo>
                    <a:pt x="199628" y="148700"/>
                    <a:pt x="199628" y="147002"/>
                    <a:pt x="199628" y="145827"/>
                  </a:cubicBezTo>
                  <a:lnTo>
                    <a:pt x="199628" y="143869"/>
                  </a:lnTo>
                  <a:cubicBezTo>
                    <a:pt x="199783" y="142934"/>
                    <a:pt x="199960" y="142578"/>
                    <a:pt x="200140" y="142578"/>
                  </a:cubicBezTo>
                  <a:cubicBezTo>
                    <a:pt x="200414" y="142578"/>
                    <a:pt x="200697" y="143396"/>
                    <a:pt x="200933" y="144261"/>
                  </a:cubicBezTo>
                  <a:cubicBezTo>
                    <a:pt x="201064" y="139430"/>
                    <a:pt x="200933" y="134730"/>
                    <a:pt x="201194" y="130030"/>
                  </a:cubicBezTo>
                  <a:cubicBezTo>
                    <a:pt x="201325" y="127679"/>
                    <a:pt x="201455" y="125329"/>
                    <a:pt x="201847" y="122979"/>
                  </a:cubicBezTo>
                  <a:cubicBezTo>
                    <a:pt x="202239" y="120760"/>
                    <a:pt x="202500" y="118410"/>
                    <a:pt x="203022" y="116060"/>
                  </a:cubicBezTo>
                  <a:cubicBezTo>
                    <a:pt x="204850" y="106790"/>
                    <a:pt x="207592" y="97781"/>
                    <a:pt x="210986" y="88903"/>
                  </a:cubicBezTo>
                  <a:cubicBezTo>
                    <a:pt x="212814" y="84464"/>
                    <a:pt x="214511" y="80155"/>
                    <a:pt x="216339" y="75716"/>
                  </a:cubicBezTo>
                  <a:cubicBezTo>
                    <a:pt x="218297" y="71278"/>
                    <a:pt x="220255" y="67101"/>
                    <a:pt x="222083" y="62402"/>
                  </a:cubicBezTo>
                  <a:lnTo>
                    <a:pt x="222083" y="62402"/>
                  </a:lnTo>
                  <a:cubicBezTo>
                    <a:pt x="220255" y="67101"/>
                    <a:pt x="218428" y="71409"/>
                    <a:pt x="216470" y="75847"/>
                  </a:cubicBezTo>
                  <a:cubicBezTo>
                    <a:pt x="214511" y="80155"/>
                    <a:pt x="212814" y="84725"/>
                    <a:pt x="211117" y="89164"/>
                  </a:cubicBezTo>
                  <a:cubicBezTo>
                    <a:pt x="207722" y="98042"/>
                    <a:pt x="204981" y="107312"/>
                    <a:pt x="203153" y="116712"/>
                  </a:cubicBezTo>
                  <a:cubicBezTo>
                    <a:pt x="202761" y="119062"/>
                    <a:pt x="202239" y="121412"/>
                    <a:pt x="202108" y="123763"/>
                  </a:cubicBezTo>
                  <a:cubicBezTo>
                    <a:pt x="201978" y="126113"/>
                    <a:pt x="201586" y="128463"/>
                    <a:pt x="201586" y="130813"/>
                  </a:cubicBezTo>
                  <a:cubicBezTo>
                    <a:pt x="201325" y="135644"/>
                    <a:pt x="201455" y="140474"/>
                    <a:pt x="201325" y="145436"/>
                  </a:cubicBezTo>
                  <a:cubicBezTo>
                    <a:pt x="201466" y="145789"/>
                    <a:pt x="201607" y="146027"/>
                    <a:pt x="201749" y="146027"/>
                  </a:cubicBezTo>
                  <a:cubicBezTo>
                    <a:pt x="201868" y="146027"/>
                    <a:pt x="201988" y="145855"/>
                    <a:pt x="202108" y="145436"/>
                  </a:cubicBezTo>
                  <a:cubicBezTo>
                    <a:pt x="202500" y="142824"/>
                    <a:pt x="202761" y="140344"/>
                    <a:pt x="202761" y="137863"/>
                  </a:cubicBezTo>
                  <a:cubicBezTo>
                    <a:pt x="202892" y="134860"/>
                    <a:pt x="202892" y="130291"/>
                    <a:pt x="203544" y="124546"/>
                  </a:cubicBezTo>
                  <a:cubicBezTo>
                    <a:pt x="204328" y="118018"/>
                    <a:pt x="205633" y="111620"/>
                    <a:pt x="207461" y="105354"/>
                  </a:cubicBezTo>
                  <a:cubicBezTo>
                    <a:pt x="208245" y="101828"/>
                    <a:pt x="209550" y="98303"/>
                    <a:pt x="210725" y="94778"/>
                  </a:cubicBezTo>
                  <a:cubicBezTo>
                    <a:pt x="211770" y="91122"/>
                    <a:pt x="213206" y="87728"/>
                    <a:pt x="214511" y="84333"/>
                  </a:cubicBezTo>
                  <a:cubicBezTo>
                    <a:pt x="215687" y="80939"/>
                    <a:pt x="217253" y="77544"/>
                    <a:pt x="218559" y="74541"/>
                  </a:cubicBezTo>
                  <a:cubicBezTo>
                    <a:pt x="219212" y="72974"/>
                    <a:pt x="219864" y="71408"/>
                    <a:pt x="220517" y="69972"/>
                  </a:cubicBezTo>
                  <a:cubicBezTo>
                    <a:pt x="221170" y="68535"/>
                    <a:pt x="221823" y="67099"/>
                    <a:pt x="222345" y="65663"/>
                  </a:cubicBezTo>
                  <a:cubicBezTo>
                    <a:pt x="226131" y="57568"/>
                    <a:pt x="227829" y="48690"/>
                    <a:pt x="227306" y="39681"/>
                  </a:cubicBezTo>
                  <a:cubicBezTo>
                    <a:pt x="227176" y="38637"/>
                    <a:pt x="227045" y="37462"/>
                    <a:pt x="226784" y="36287"/>
                  </a:cubicBezTo>
                  <a:cubicBezTo>
                    <a:pt x="226654" y="35242"/>
                    <a:pt x="226523" y="34067"/>
                    <a:pt x="226131" y="32892"/>
                  </a:cubicBezTo>
                  <a:cubicBezTo>
                    <a:pt x="224956" y="28453"/>
                    <a:pt x="222998" y="24145"/>
                    <a:pt x="220517" y="20228"/>
                  </a:cubicBezTo>
                  <a:cubicBezTo>
                    <a:pt x="219864" y="19183"/>
                    <a:pt x="219081" y="18400"/>
                    <a:pt x="218298" y="17356"/>
                  </a:cubicBezTo>
                  <a:lnTo>
                    <a:pt x="217253" y="16050"/>
                  </a:lnTo>
                  <a:lnTo>
                    <a:pt x="216078" y="14744"/>
                  </a:lnTo>
                  <a:cubicBezTo>
                    <a:pt x="209550" y="8086"/>
                    <a:pt x="201194" y="3386"/>
                    <a:pt x="192055" y="1297"/>
                  </a:cubicBezTo>
                  <a:cubicBezTo>
                    <a:pt x="188023" y="433"/>
                    <a:pt x="183940" y="1"/>
                    <a:pt x="1798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3" name="Google Shape;2683;p28"/>
          <p:cNvSpPr txBox="1"/>
          <p:nvPr>
            <p:ph type="title"/>
          </p:nvPr>
        </p:nvSpPr>
        <p:spPr>
          <a:xfrm>
            <a:off x="1579075" y="1144275"/>
            <a:ext cx="2298000" cy="4389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sz="1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84" name="Google Shape;2684;p28"/>
          <p:cNvSpPr txBox="1"/>
          <p:nvPr>
            <p:ph idx="1" type="subTitle"/>
          </p:nvPr>
        </p:nvSpPr>
        <p:spPr>
          <a:xfrm>
            <a:off x="1579075" y="1554750"/>
            <a:ext cx="2747400" cy="921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685" name="Google Shape;2685;p28"/>
          <p:cNvSpPr txBox="1"/>
          <p:nvPr>
            <p:ph idx="2" type="title"/>
          </p:nvPr>
        </p:nvSpPr>
        <p:spPr>
          <a:xfrm>
            <a:off x="1579075" y="2515875"/>
            <a:ext cx="2298000" cy="438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86" name="Google Shape;2686;p28"/>
          <p:cNvSpPr txBox="1"/>
          <p:nvPr>
            <p:ph idx="3" type="subTitle"/>
          </p:nvPr>
        </p:nvSpPr>
        <p:spPr>
          <a:xfrm>
            <a:off x="1579075" y="2926350"/>
            <a:ext cx="2747400" cy="921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 thousand words">
  <p:cSld name="CUSTOM_16">
    <p:bg>
      <p:bgPr>
        <a:solidFill>
          <a:schemeClr val="accent1"/>
        </a:solidFill>
      </p:bgPr>
    </p:bg>
    <p:spTree>
      <p:nvGrpSpPr>
        <p:cNvPr id="2687" name="Shape 2687"/>
        <p:cNvGrpSpPr/>
        <p:nvPr/>
      </p:nvGrpSpPr>
      <p:grpSpPr>
        <a:xfrm>
          <a:off x="0" y="0"/>
          <a:ext cx="0" cy="0"/>
          <a:chOff x="0" y="0"/>
          <a:chExt cx="0" cy="0"/>
        </a:xfrm>
      </p:grpSpPr>
      <p:grpSp>
        <p:nvGrpSpPr>
          <p:cNvPr id="2688" name="Google Shape;2688;p29"/>
          <p:cNvGrpSpPr/>
          <p:nvPr/>
        </p:nvGrpSpPr>
        <p:grpSpPr>
          <a:xfrm rot="824210">
            <a:off x="1940309" y="1991728"/>
            <a:ext cx="2695784" cy="2230307"/>
            <a:chOff x="631850" y="237625"/>
            <a:chExt cx="6245350" cy="5166975"/>
          </a:xfrm>
        </p:grpSpPr>
        <p:sp>
          <p:nvSpPr>
            <p:cNvPr id="2689" name="Google Shape;2689;p29"/>
            <p:cNvSpPr/>
            <p:nvPr/>
          </p:nvSpPr>
          <p:spPr>
            <a:xfrm>
              <a:off x="631850" y="339575"/>
              <a:ext cx="6245350" cy="4956550"/>
            </a:xfrm>
            <a:custGeom>
              <a:rect b="b" l="l" r="r" t="t"/>
              <a:pathLst>
                <a:path extrusionOk="0" h="198262" w="249814">
                  <a:moveTo>
                    <a:pt x="64223" y="0"/>
                  </a:moveTo>
                  <a:cubicBezTo>
                    <a:pt x="56663" y="0"/>
                    <a:pt x="47831" y="1382"/>
                    <a:pt x="37342" y="4493"/>
                  </a:cubicBezTo>
                  <a:cubicBezTo>
                    <a:pt x="9309" y="12827"/>
                    <a:pt x="0" y="46165"/>
                    <a:pt x="16777" y="76472"/>
                  </a:cubicBezTo>
                  <a:cubicBezTo>
                    <a:pt x="30572" y="101502"/>
                    <a:pt x="47103" y="103710"/>
                    <a:pt x="64272" y="103710"/>
                  </a:cubicBezTo>
                  <a:cubicBezTo>
                    <a:pt x="67951" y="103710"/>
                    <a:pt x="71659" y="103609"/>
                    <a:pt x="75375" y="103609"/>
                  </a:cubicBezTo>
                  <a:cubicBezTo>
                    <a:pt x="84392" y="103609"/>
                    <a:pt x="93460" y="104206"/>
                    <a:pt x="102285" y="108294"/>
                  </a:cubicBezTo>
                  <a:cubicBezTo>
                    <a:pt x="139844" y="125612"/>
                    <a:pt x="92003" y="174752"/>
                    <a:pt x="154781" y="194019"/>
                  </a:cubicBezTo>
                  <a:cubicBezTo>
                    <a:pt x="164293" y="196940"/>
                    <a:pt x="171985" y="198262"/>
                    <a:pt x="178239" y="198262"/>
                  </a:cubicBezTo>
                  <a:cubicBezTo>
                    <a:pt x="200023" y="198262"/>
                    <a:pt x="204357" y="182223"/>
                    <a:pt x="207385" y="161872"/>
                  </a:cubicBezTo>
                  <a:cubicBezTo>
                    <a:pt x="208900" y="151697"/>
                    <a:pt x="217992" y="145744"/>
                    <a:pt x="228383" y="139899"/>
                  </a:cubicBezTo>
                  <a:cubicBezTo>
                    <a:pt x="249814" y="127777"/>
                    <a:pt x="243753" y="95305"/>
                    <a:pt x="219291" y="91841"/>
                  </a:cubicBezTo>
                  <a:cubicBezTo>
                    <a:pt x="212147" y="90867"/>
                    <a:pt x="204895" y="88161"/>
                    <a:pt x="197535" y="88161"/>
                  </a:cubicBezTo>
                  <a:cubicBezTo>
                    <a:pt x="103854" y="87969"/>
                    <a:pt x="124529" y="0"/>
                    <a:pt x="64223" y="0"/>
                  </a:cubicBezTo>
                  <a:close/>
                </a:path>
              </a:pathLst>
            </a:custGeom>
            <a:solidFill>
              <a:srgbClr val="FDB3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29"/>
            <p:cNvSpPr/>
            <p:nvPr/>
          </p:nvSpPr>
          <p:spPr>
            <a:xfrm>
              <a:off x="723850" y="237625"/>
              <a:ext cx="6050525" cy="5166975"/>
            </a:xfrm>
            <a:custGeom>
              <a:rect b="b" l="l" r="r" t="t"/>
              <a:pathLst>
                <a:path extrusionOk="0" h="206679" w="242021">
                  <a:moveTo>
                    <a:pt x="9628" y="78878"/>
                  </a:moveTo>
                  <a:lnTo>
                    <a:pt x="9628" y="78878"/>
                  </a:lnTo>
                  <a:cubicBezTo>
                    <a:pt x="10373" y="80365"/>
                    <a:pt x="11169" y="81825"/>
                    <a:pt x="12015" y="83256"/>
                  </a:cubicBezTo>
                  <a:cubicBezTo>
                    <a:pt x="14472" y="87777"/>
                    <a:pt x="17555" y="91942"/>
                    <a:pt x="21019" y="95669"/>
                  </a:cubicBezTo>
                  <a:lnTo>
                    <a:pt x="21019" y="95669"/>
                  </a:lnTo>
                  <a:cubicBezTo>
                    <a:pt x="18097" y="92584"/>
                    <a:pt x="15499" y="89194"/>
                    <a:pt x="13314" y="85529"/>
                  </a:cubicBezTo>
                  <a:cubicBezTo>
                    <a:pt x="11980" y="83378"/>
                    <a:pt x="10749" y="81159"/>
                    <a:pt x="9628" y="78878"/>
                  </a:cubicBezTo>
                  <a:close/>
                  <a:moveTo>
                    <a:pt x="28142" y="95378"/>
                  </a:moveTo>
                  <a:cubicBezTo>
                    <a:pt x="29225" y="96352"/>
                    <a:pt x="30307" y="97110"/>
                    <a:pt x="31389" y="97976"/>
                  </a:cubicBezTo>
                  <a:cubicBezTo>
                    <a:pt x="30307" y="97110"/>
                    <a:pt x="29116" y="96352"/>
                    <a:pt x="28142" y="95378"/>
                  </a:cubicBezTo>
                  <a:close/>
                  <a:moveTo>
                    <a:pt x="31389" y="97976"/>
                  </a:moveTo>
                  <a:cubicBezTo>
                    <a:pt x="31992" y="98359"/>
                    <a:pt x="32594" y="98743"/>
                    <a:pt x="33196" y="99112"/>
                  </a:cubicBezTo>
                  <a:lnTo>
                    <a:pt x="33196" y="99112"/>
                  </a:lnTo>
                  <a:cubicBezTo>
                    <a:pt x="32574" y="98753"/>
                    <a:pt x="31966" y="98380"/>
                    <a:pt x="31389" y="97976"/>
                  </a:cubicBezTo>
                  <a:close/>
                  <a:moveTo>
                    <a:pt x="25666" y="100092"/>
                  </a:moveTo>
                  <a:cubicBezTo>
                    <a:pt x="26232" y="100552"/>
                    <a:pt x="26808" y="100995"/>
                    <a:pt x="27392" y="101424"/>
                  </a:cubicBezTo>
                  <a:lnTo>
                    <a:pt x="27392" y="101424"/>
                  </a:lnTo>
                  <a:cubicBezTo>
                    <a:pt x="26911" y="101078"/>
                    <a:pt x="26439" y="100723"/>
                    <a:pt x="25978" y="100357"/>
                  </a:cubicBezTo>
                  <a:cubicBezTo>
                    <a:pt x="25873" y="100269"/>
                    <a:pt x="25770" y="100181"/>
                    <a:pt x="25666" y="100092"/>
                  </a:cubicBezTo>
                  <a:close/>
                  <a:moveTo>
                    <a:pt x="109560" y="130171"/>
                  </a:moveTo>
                  <a:cubicBezTo>
                    <a:pt x="109912" y="131542"/>
                    <a:pt x="110211" y="132921"/>
                    <a:pt x="110452" y="134309"/>
                  </a:cubicBezTo>
                  <a:lnTo>
                    <a:pt x="110452" y="134309"/>
                  </a:lnTo>
                  <a:cubicBezTo>
                    <a:pt x="110263" y="132908"/>
                    <a:pt x="109963" y="131525"/>
                    <a:pt x="109560" y="130171"/>
                  </a:cubicBezTo>
                  <a:close/>
                  <a:moveTo>
                    <a:pt x="110452" y="134309"/>
                  </a:moveTo>
                  <a:lnTo>
                    <a:pt x="110452" y="134309"/>
                  </a:lnTo>
                  <a:cubicBezTo>
                    <a:pt x="110473" y="134465"/>
                    <a:pt x="110493" y="134621"/>
                    <a:pt x="110512" y="134777"/>
                  </a:cubicBezTo>
                  <a:cubicBezTo>
                    <a:pt x="110924" y="137480"/>
                    <a:pt x="111090" y="140273"/>
                    <a:pt x="111166" y="143144"/>
                  </a:cubicBezTo>
                  <a:lnTo>
                    <a:pt x="111166" y="143144"/>
                  </a:lnTo>
                  <a:cubicBezTo>
                    <a:pt x="111210" y="140162"/>
                    <a:pt x="110958" y="137217"/>
                    <a:pt x="110452" y="134309"/>
                  </a:cubicBezTo>
                  <a:close/>
                  <a:moveTo>
                    <a:pt x="30420" y="103422"/>
                  </a:moveTo>
                  <a:cubicBezTo>
                    <a:pt x="32408" y="104593"/>
                    <a:pt x="34463" y="105593"/>
                    <a:pt x="36585" y="106527"/>
                  </a:cubicBezTo>
                  <a:cubicBezTo>
                    <a:pt x="39399" y="107501"/>
                    <a:pt x="42213" y="108367"/>
                    <a:pt x="45136" y="108908"/>
                  </a:cubicBezTo>
                  <a:cubicBezTo>
                    <a:pt x="47950" y="109449"/>
                    <a:pt x="50872" y="109774"/>
                    <a:pt x="53686" y="109882"/>
                  </a:cubicBezTo>
                  <a:cubicBezTo>
                    <a:pt x="56065" y="109993"/>
                    <a:pt x="58425" y="110027"/>
                    <a:pt x="60765" y="110027"/>
                  </a:cubicBezTo>
                  <a:cubicBezTo>
                    <a:pt x="64328" y="110027"/>
                    <a:pt x="67844" y="109949"/>
                    <a:pt x="71307" y="109949"/>
                  </a:cubicBezTo>
                  <a:cubicBezTo>
                    <a:pt x="76645" y="109949"/>
                    <a:pt x="81856" y="110134"/>
                    <a:pt x="86916" y="111073"/>
                  </a:cubicBezTo>
                  <a:cubicBezTo>
                    <a:pt x="92003" y="111939"/>
                    <a:pt x="96874" y="113779"/>
                    <a:pt x="101311" y="116485"/>
                  </a:cubicBezTo>
                  <a:cubicBezTo>
                    <a:pt x="102394" y="117134"/>
                    <a:pt x="103368" y="117892"/>
                    <a:pt x="104234" y="118758"/>
                  </a:cubicBezTo>
                  <a:cubicBezTo>
                    <a:pt x="104775" y="119083"/>
                    <a:pt x="105208" y="119515"/>
                    <a:pt x="105641" y="119948"/>
                  </a:cubicBezTo>
                  <a:lnTo>
                    <a:pt x="106831" y="121247"/>
                  </a:lnTo>
                  <a:cubicBezTo>
                    <a:pt x="108347" y="123087"/>
                    <a:pt x="109537" y="125252"/>
                    <a:pt x="110295" y="127525"/>
                  </a:cubicBezTo>
                  <a:cubicBezTo>
                    <a:pt x="112353" y="133045"/>
                    <a:pt x="112633" y="139212"/>
                    <a:pt x="112670" y="145537"/>
                  </a:cubicBezTo>
                  <a:lnTo>
                    <a:pt x="112670" y="145537"/>
                  </a:lnTo>
                  <a:cubicBezTo>
                    <a:pt x="112564" y="142456"/>
                    <a:pt x="112456" y="139376"/>
                    <a:pt x="112243" y="136401"/>
                  </a:cubicBezTo>
                  <a:cubicBezTo>
                    <a:pt x="111919" y="133478"/>
                    <a:pt x="111269" y="130556"/>
                    <a:pt x="110403" y="127850"/>
                  </a:cubicBezTo>
                  <a:cubicBezTo>
                    <a:pt x="109429" y="125144"/>
                    <a:pt x="107914" y="122654"/>
                    <a:pt x="105966" y="120598"/>
                  </a:cubicBezTo>
                  <a:lnTo>
                    <a:pt x="105316" y="119732"/>
                  </a:lnTo>
                  <a:lnTo>
                    <a:pt x="104450" y="119083"/>
                  </a:lnTo>
                  <a:cubicBezTo>
                    <a:pt x="103909" y="118650"/>
                    <a:pt x="103476" y="118108"/>
                    <a:pt x="102827" y="117784"/>
                  </a:cubicBezTo>
                  <a:cubicBezTo>
                    <a:pt x="101636" y="116809"/>
                    <a:pt x="100445" y="116052"/>
                    <a:pt x="99147" y="115402"/>
                  </a:cubicBezTo>
                  <a:cubicBezTo>
                    <a:pt x="96549" y="113995"/>
                    <a:pt x="93735" y="112805"/>
                    <a:pt x="90920" y="112047"/>
                  </a:cubicBezTo>
                  <a:cubicBezTo>
                    <a:pt x="87998" y="111289"/>
                    <a:pt x="84967" y="110748"/>
                    <a:pt x="81937" y="110423"/>
                  </a:cubicBezTo>
                  <a:cubicBezTo>
                    <a:pt x="77824" y="110135"/>
                    <a:pt x="73662" y="109990"/>
                    <a:pt x="69517" y="109990"/>
                  </a:cubicBezTo>
                  <a:cubicBezTo>
                    <a:pt x="67445" y="109990"/>
                    <a:pt x="65376" y="110027"/>
                    <a:pt x="63320" y="110099"/>
                  </a:cubicBezTo>
                  <a:cubicBezTo>
                    <a:pt x="62056" y="110162"/>
                    <a:pt x="60792" y="110192"/>
                    <a:pt x="59529" y="110192"/>
                  </a:cubicBezTo>
                  <a:cubicBezTo>
                    <a:pt x="54302" y="110192"/>
                    <a:pt x="49088" y="109672"/>
                    <a:pt x="43945" y="108800"/>
                  </a:cubicBezTo>
                  <a:cubicBezTo>
                    <a:pt x="40698" y="108042"/>
                    <a:pt x="37451" y="107068"/>
                    <a:pt x="34420" y="105661"/>
                  </a:cubicBezTo>
                  <a:cubicBezTo>
                    <a:pt x="33076" y="104964"/>
                    <a:pt x="31732" y="104221"/>
                    <a:pt x="30420" y="103422"/>
                  </a:cubicBezTo>
                  <a:close/>
                  <a:moveTo>
                    <a:pt x="35513" y="100424"/>
                  </a:moveTo>
                  <a:lnTo>
                    <a:pt x="35513" y="100424"/>
                  </a:lnTo>
                  <a:cubicBezTo>
                    <a:pt x="37834" y="101597"/>
                    <a:pt x="40248" y="102570"/>
                    <a:pt x="42754" y="103171"/>
                  </a:cubicBezTo>
                  <a:cubicBezTo>
                    <a:pt x="48275" y="104579"/>
                    <a:pt x="53903" y="105228"/>
                    <a:pt x="59640" y="105228"/>
                  </a:cubicBezTo>
                  <a:cubicBezTo>
                    <a:pt x="60546" y="105245"/>
                    <a:pt x="61457" y="105251"/>
                    <a:pt x="62373" y="105251"/>
                  </a:cubicBezTo>
                  <a:cubicBezTo>
                    <a:pt x="65267" y="105251"/>
                    <a:pt x="68204" y="105187"/>
                    <a:pt x="71161" y="105187"/>
                  </a:cubicBezTo>
                  <a:cubicBezTo>
                    <a:pt x="73303" y="105187"/>
                    <a:pt x="75455" y="105221"/>
                    <a:pt x="77607" y="105336"/>
                  </a:cubicBezTo>
                  <a:cubicBezTo>
                    <a:pt x="83777" y="105444"/>
                    <a:pt x="89946" y="106635"/>
                    <a:pt x="95791" y="108583"/>
                  </a:cubicBezTo>
                  <a:cubicBezTo>
                    <a:pt x="98822" y="109666"/>
                    <a:pt x="101636" y="111181"/>
                    <a:pt x="104342" y="112913"/>
                  </a:cubicBezTo>
                  <a:cubicBezTo>
                    <a:pt x="109862" y="116377"/>
                    <a:pt x="113867" y="121897"/>
                    <a:pt x="115599" y="128283"/>
                  </a:cubicBezTo>
                  <a:cubicBezTo>
                    <a:pt x="116356" y="131205"/>
                    <a:pt x="116898" y="134344"/>
                    <a:pt x="117114" y="137483"/>
                  </a:cubicBezTo>
                  <a:cubicBezTo>
                    <a:pt x="117394" y="141471"/>
                    <a:pt x="117402" y="145368"/>
                    <a:pt x="117432" y="149204"/>
                  </a:cubicBezTo>
                  <a:lnTo>
                    <a:pt x="117432" y="149204"/>
                  </a:lnTo>
                  <a:cubicBezTo>
                    <a:pt x="117391" y="145149"/>
                    <a:pt x="117370" y="141094"/>
                    <a:pt x="117006" y="136942"/>
                  </a:cubicBezTo>
                  <a:cubicBezTo>
                    <a:pt x="116789" y="133803"/>
                    <a:pt x="116248" y="130664"/>
                    <a:pt x="115274" y="127633"/>
                  </a:cubicBezTo>
                  <a:cubicBezTo>
                    <a:pt x="114300" y="124494"/>
                    <a:pt x="112893" y="121572"/>
                    <a:pt x="110836" y="118974"/>
                  </a:cubicBezTo>
                  <a:cubicBezTo>
                    <a:pt x="106723" y="113995"/>
                    <a:pt x="101203" y="110423"/>
                    <a:pt x="95033" y="108475"/>
                  </a:cubicBezTo>
                  <a:cubicBezTo>
                    <a:pt x="89189" y="106527"/>
                    <a:pt x="83019" y="105444"/>
                    <a:pt x="76849" y="105336"/>
                  </a:cubicBezTo>
                  <a:cubicBezTo>
                    <a:pt x="74610" y="105256"/>
                    <a:pt x="72401" y="105235"/>
                    <a:pt x="70210" y="105235"/>
                  </a:cubicBezTo>
                  <a:cubicBezTo>
                    <a:pt x="67814" y="105235"/>
                    <a:pt x="65439" y="105260"/>
                    <a:pt x="63073" y="105260"/>
                  </a:cubicBezTo>
                  <a:cubicBezTo>
                    <a:pt x="61747" y="105260"/>
                    <a:pt x="60422" y="105252"/>
                    <a:pt x="59098" y="105228"/>
                  </a:cubicBezTo>
                  <a:cubicBezTo>
                    <a:pt x="58744" y="105235"/>
                    <a:pt x="58389" y="105238"/>
                    <a:pt x="58035" y="105238"/>
                  </a:cubicBezTo>
                  <a:cubicBezTo>
                    <a:pt x="52761" y="105238"/>
                    <a:pt x="47494" y="104490"/>
                    <a:pt x="42321" y="103171"/>
                  </a:cubicBezTo>
                  <a:cubicBezTo>
                    <a:pt x="39972" y="102486"/>
                    <a:pt x="37622" y="101624"/>
                    <a:pt x="35513" y="100424"/>
                  </a:cubicBezTo>
                  <a:close/>
                  <a:moveTo>
                    <a:pt x="111166" y="143144"/>
                  </a:moveTo>
                  <a:cubicBezTo>
                    <a:pt x="111165" y="143241"/>
                    <a:pt x="111163" y="143339"/>
                    <a:pt x="111161" y="143436"/>
                  </a:cubicBezTo>
                  <a:cubicBezTo>
                    <a:pt x="111243" y="147527"/>
                    <a:pt x="111201" y="151679"/>
                    <a:pt x="111409" y="155939"/>
                  </a:cubicBezTo>
                  <a:lnTo>
                    <a:pt x="111409" y="155939"/>
                  </a:lnTo>
                  <a:cubicBezTo>
                    <a:pt x="111201" y="151541"/>
                    <a:pt x="111276" y="147263"/>
                    <a:pt x="111166" y="143144"/>
                  </a:cubicBezTo>
                  <a:close/>
                  <a:moveTo>
                    <a:pt x="111409" y="155939"/>
                  </a:moveTo>
                  <a:lnTo>
                    <a:pt x="111409" y="155939"/>
                  </a:lnTo>
                  <a:cubicBezTo>
                    <a:pt x="111474" y="157317"/>
                    <a:pt x="111567" y="158706"/>
                    <a:pt x="111702" y="160105"/>
                  </a:cubicBezTo>
                  <a:cubicBezTo>
                    <a:pt x="111570" y="158704"/>
                    <a:pt x="111477" y="157316"/>
                    <a:pt x="111409" y="155939"/>
                  </a:cubicBezTo>
                  <a:close/>
                  <a:moveTo>
                    <a:pt x="112672" y="145839"/>
                  </a:moveTo>
                  <a:cubicBezTo>
                    <a:pt x="112676" y="146731"/>
                    <a:pt x="112676" y="147626"/>
                    <a:pt x="112676" y="148523"/>
                  </a:cubicBezTo>
                  <a:cubicBezTo>
                    <a:pt x="112785" y="155884"/>
                    <a:pt x="112893" y="163460"/>
                    <a:pt x="115058" y="170821"/>
                  </a:cubicBezTo>
                  <a:cubicBezTo>
                    <a:pt x="116140" y="174392"/>
                    <a:pt x="117764" y="177964"/>
                    <a:pt x="119928" y="181103"/>
                  </a:cubicBezTo>
                  <a:cubicBezTo>
                    <a:pt x="121839" y="183874"/>
                    <a:pt x="124088" y="186392"/>
                    <a:pt x="126599" y="188583"/>
                  </a:cubicBezTo>
                  <a:lnTo>
                    <a:pt x="126599" y="188583"/>
                  </a:lnTo>
                  <a:cubicBezTo>
                    <a:pt x="124760" y="186986"/>
                    <a:pt x="123036" y="185247"/>
                    <a:pt x="121444" y="183376"/>
                  </a:cubicBezTo>
                  <a:cubicBezTo>
                    <a:pt x="119387" y="180670"/>
                    <a:pt x="117655" y="177748"/>
                    <a:pt x="116356" y="174609"/>
                  </a:cubicBezTo>
                  <a:cubicBezTo>
                    <a:pt x="115166" y="171470"/>
                    <a:pt x="114192" y="168223"/>
                    <a:pt x="113650" y="164867"/>
                  </a:cubicBezTo>
                  <a:cubicBezTo>
                    <a:pt x="112790" y="158524"/>
                    <a:pt x="112464" y="152182"/>
                    <a:pt x="112672" y="145839"/>
                  </a:cubicBezTo>
                  <a:close/>
                  <a:moveTo>
                    <a:pt x="60515" y="0"/>
                  </a:moveTo>
                  <a:cubicBezTo>
                    <a:pt x="56887" y="0"/>
                    <a:pt x="53287" y="303"/>
                    <a:pt x="49790" y="778"/>
                  </a:cubicBezTo>
                  <a:cubicBezTo>
                    <a:pt x="45460" y="1427"/>
                    <a:pt x="41131" y="2401"/>
                    <a:pt x="36801" y="3484"/>
                  </a:cubicBezTo>
                  <a:cubicBezTo>
                    <a:pt x="34745" y="4133"/>
                    <a:pt x="32688" y="4566"/>
                    <a:pt x="30415" y="5324"/>
                  </a:cubicBezTo>
                  <a:cubicBezTo>
                    <a:pt x="29333" y="5648"/>
                    <a:pt x="28251" y="6081"/>
                    <a:pt x="27168" y="6623"/>
                  </a:cubicBezTo>
                  <a:cubicBezTo>
                    <a:pt x="26086" y="7056"/>
                    <a:pt x="25003" y="7597"/>
                    <a:pt x="24029" y="8138"/>
                  </a:cubicBezTo>
                  <a:cubicBezTo>
                    <a:pt x="19916" y="10411"/>
                    <a:pt x="16128" y="13225"/>
                    <a:pt x="12989" y="16689"/>
                  </a:cubicBezTo>
                  <a:cubicBezTo>
                    <a:pt x="9742" y="20152"/>
                    <a:pt x="7144" y="24049"/>
                    <a:pt x="5304" y="28270"/>
                  </a:cubicBezTo>
                  <a:cubicBezTo>
                    <a:pt x="1516" y="36713"/>
                    <a:pt x="109" y="45913"/>
                    <a:pt x="974" y="55113"/>
                  </a:cubicBezTo>
                  <a:cubicBezTo>
                    <a:pt x="1840" y="64097"/>
                    <a:pt x="4438" y="72756"/>
                    <a:pt x="8659" y="80658"/>
                  </a:cubicBezTo>
                  <a:cubicBezTo>
                    <a:pt x="9634" y="82714"/>
                    <a:pt x="10716" y="84663"/>
                    <a:pt x="11907" y="86503"/>
                  </a:cubicBezTo>
                  <a:cubicBezTo>
                    <a:pt x="13205" y="88343"/>
                    <a:pt x="14396" y="90183"/>
                    <a:pt x="15803" y="92023"/>
                  </a:cubicBezTo>
                  <a:cubicBezTo>
                    <a:pt x="18509" y="95595"/>
                    <a:pt x="21648" y="98950"/>
                    <a:pt x="25220" y="101764"/>
                  </a:cubicBezTo>
                  <a:cubicBezTo>
                    <a:pt x="28900" y="104687"/>
                    <a:pt x="33013" y="106960"/>
                    <a:pt x="37451" y="108583"/>
                  </a:cubicBezTo>
                  <a:cubicBezTo>
                    <a:pt x="41780" y="110099"/>
                    <a:pt x="46218" y="110965"/>
                    <a:pt x="50764" y="111398"/>
                  </a:cubicBezTo>
                  <a:cubicBezTo>
                    <a:pt x="54024" y="111672"/>
                    <a:pt x="57227" y="111748"/>
                    <a:pt x="60372" y="111748"/>
                  </a:cubicBezTo>
                  <a:cubicBezTo>
                    <a:pt x="64195" y="111748"/>
                    <a:pt x="67934" y="111637"/>
                    <a:pt x="71589" y="111637"/>
                  </a:cubicBezTo>
                  <a:cubicBezTo>
                    <a:pt x="73215" y="111637"/>
                    <a:pt x="74824" y="111659"/>
                    <a:pt x="76417" y="111722"/>
                  </a:cubicBezTo>
                  <a:cubicBezTo>
                    <a:pt x="80421" y="111831"/>
                    <a:pt x="84426" y="112263"/>
                    <a:pt x="88323" y="113021"/>
                  </a:cubicBezTo>
                  <a:cubicBezTo>
                    <a:pt x="92111" y="113887"/>
                    <a:pt x="95791" y="115294"/>
                    <a:pt x="99147" y="117134"/>
                  </a:cubicBezTo>
                  <a:cubicBezTo>
                    <a:pt x="102285" y="118866"/>
                    <a:pt x="104991" y="121356"/>
                    <a:pt x="107048" y="124278"/>
                  </a:cubicBezTo>
                  <a:cubicBezTo>
                    <a:pt x="108108" y="126148"/>
                    <a:pt x="108952" y="128126"/>
                    <a:pt x="109560" y="130171"/>
                  </a:cubicBezTo>
                  <a:lnTo>
                    <a:pt x="109560" y="130171"/>
                  </a:lnTo>
                  <a:cubicBezTo>
                    <a:pt x="109417" y="129612"/>
                    <a:pt x="109265" y="129055"/>
                    <a:pt x="109104" y="128499"/>
                  </a:cubicBezTo>
                  <a:cubicBezTo>
                    <a:pt x="108347" y="126334"/>
                    <a:pt x="107264" y="124386"/>
                    <a:pt x="105857" y="122546"/>
                  </a:cubicBezTo>
                  <a:cubicBezTo>
                    <a:pt x="105100" y="121680"/>
                    <a:pt x="104342" y="120814"/>
                    <a:pt x="103476" y="120057"/>
                  </a:cubicBezTo>
                  <a:cubicBezTo>
                    <a:pt x="103043" y="119732"/>
                    <a:pt x="102610" y="119299"/>
                    <a:pt x="102177" y="118974"/>
                  </a:cubicBezTo>
                  <a:lnTo>
                    <a:pt x="100662" y="118000"/>
                  </a:lnTo>
                  <a:cubicBezTo>
                    <a:pt x="98605" y="116701"/>
                    <a:pt x="96441" y="115619"/>
                    <a:pt x="94276" y="114753"/>
                  </a:cubicBezTo>
                  <a:cubicBezTo>
                    <a:pt x="91895" y="113887"/>
                    <a:pt x="89513" y="113238"/>
                    <a:pt x="87132" y="112696"/>
                  </a:cubicBezTo>
                  <a:cubicBezTo>
                    <a:pt x="81979" y="111688"/>
                    <a:pt x="76652" y="111492"/>
                    <a:pt x="71181" y="111492"/>
                  </a:cubicBezTo>
                  <a:cubicBezTo>
                    <a:pt x="67683" y="111492"/>
                    <a:pt x="64126" y="111572"/>
                    <a:pt x="60519" y="111572"/>
                  </a:cubicBezTo>
                  <a:cubicBezTo>
                    <a:pt x="58865" y="111572"/>
                    <a:pt x="57201" y="111555"/>
                    <a:pt x="55527" y="111506"/>
                  </a:cubicBezTo>
                  <a:cubicBezTo>
                    <a:pt x="49790" y="111398"/>
                    <a:pt x="44162" y="110423"/>
                    <a:pt x="38750" y="108800"/>
                  </a:cubicBezTo>
                  <a:cubicBezTo>
                    <a:pt x="35935" y="107826"/>
                    <a:pt x="33229" y="106635"/>
                    <a:pt x="30740" y="105228"/>
                  </a:cubicBezTo>
                  <a:cubicBezTo>
                    <a:pt x="28142" y="103821"/>
                    <a:pt x="25761" y="102089"/>
                    <a:pt x="23596" y="100141"/>
                  </a:cubicBezTo>
                  <a:cubicBezTo>
                    <a:pt x="19375" y="96352"/>
                    <a:pt x="15695" y="91915"/>
                    <a:pt x="12664" y="87152"/>
                  </a:cubicBezTo>
                  <a:cubicBezTo>
                    <a:pt x="9634" y="82390"/>
                    <a:pt x="7036" y="77302"/>
                    <a:pt x="5088" y="72107"/>
                  </a:cubicBezTo>
                  <a:cubicBezTo>
                    <a:pt x="974" y="61283"/>
                    <a:pt x="0" y="49593"/>
                    <a:pt x="2273" y="38336"/>
                  </a:cubicBezTo>
                  <a:cubicBezTo>
                    <a:pt x="2815" y="35522"/>
                    <a:pt x="3680" y="32708"/>
                    <a:pt x="4871" y="30002"/>
                  </a:cubicBezTo>
                  <a:cubicBezTo>
                    <a:pt x="5953" y="27296"/>
                    <a:pt x="7361" y="24698"/>
                    <a:pt x="9092" y="22209"/>
                  </a:cubicBezTo>
                  <a:cubicBezTo>
                    <a:pt x="12339" y="17230"/>
                    <a:pt x="16777" y="13009"/>
                    <a:pt x="21756" y="9870"/>
                  </a:cubicBezTo>
                  <a:cubicBezTo>
                    <a:pt x="24354" y="8246"/>
                    <a:pt x="27060" y="6947"/>
                    <a:pt x="29766" y="5973"/>
                  </a:cubicBezTo>
                  <a:cubicBezTo>
                    <a:pt x="32688" y="4891"/>
                    <a:pt x="35394" y="4241"/>
                    <a:pt x="38100" y="3592"/>
                  </a:cubicBezTo>
                  <a:cubicBezTo>
                    <a:pt x="39399" y="3159"/>
                    <a:pt x="40806" y="2726"/>
                    <a:pt x="42105" y="2509"/>
                  </a:cubicBezTo>
                  <a:lnTo>
                    <a:pt x="46326" y="1752"/>
                  </a:lnTo>
                  <a:cubicBezTo>
                    <a:pt x="49140" y="1211"/>
                    <a:pt x="51955" y="778"/>
                    <a:pt x="54877" y="561"/>
                  </a:cubicBezTo>
                  <a:lnTo>
                    <a:pt x="54877" y="561"/>
                  </a:lnTo>
                  <a:cubicBezTo>
                    <a:pt x="54296" y="727"/>
                    <a:pt x="53012" y="957"/>
                    <a:pt x="53965" y="957"/>
                  </a:cubicBezTo>
                  <a:cubicBezTo>
                    <a:pt x="54253" y="957"/>
                    <a:pt x="54747" y="936"/>
                    <a:pt x="55527" y="886"/>
                  </a:cubicBezTo>
                  <a:lnTo>
                    <a:pt x="55527" y="886"/>
                  </a:lnTo>
                  <a:lnTo>
                    <a:pt x="51197" y="1427"/>
                  </a:lnTo>
                  <a:cubicBezTo>
                    <a:pt x="50439" y="1427"/>
                    <a:pt x="49790" y="1535"/>
                    <a:pt x="49032" y="1644"/>
                  </a:cubicBezTo>
                  <a:lnTo>
                    <a:pt x="46867" y="2077"/>
                  </a:lnTo>
                  <a:cubicBezTo>
                    <a:pt x="44053" y="2618"/>
                    <a:pt x="41347" y="3159"/>
                    <a:pt x="38533" y="3917"/>
                  </a:cubicBezTo>
                  <a:cubicBezTo>
                    <a:pt x="35827" y="4674"/>
                    <a:pt x="33121" y="5215"/>
                    <a:pt x="30199" y="6298"/>
                  </a:cubicBezTo>
                  <a:cubicBezTo>
                    <a:pt x="27385" y="7380"/>
                    <a:pt x="24679" y="8679"/>
                    <a:pt x="22081" y="10194"/>
                  </a:cubicBezTo>
                  <a:cubicBezTo>
                    <a:pt x="16994" y="13442"/>
                    <a:pt x="12664" y="17663"/>
                    <a:pt x="9417" y="22642"/>
                  </a:cubicBezTo>
                  <a:cubicBezTo>
                    <a:pt x="7793" y="25131"/>
                    <a:pt x="6386" y="27837"/>
                    <a:pt x="5304" y="30543"/>
                  </a:cubicBezTo>
                  <a:cubicBezTo>
                    <a:pt x="4222" y="33249"/>
                    <a:pt x="3356" y="36063"/>
                    <a:pt x="2815" y="38986"/>
                  </a:cubicBezTo>
                  <a:cubicBezTo>
                    <a:pt x="650" y="50351"/>
                    <a:pt x="1732" y="62041"/>
                    <a:pt x="5953" y="72756"/>
                  </a:cubicBezTo>
                  <a:cubicBezTo>
                    <a:pt x="8010" y="78060"/>
                    <a:pt x="10608" y="83147"/>
                    <a:pt x="13747" y="87802"/>
                  </a:cubicBezTo>
                  <a:cubicBezTo>
                    <a:pt x="16885" y="92672"/>
                    <a:pt x="20674" y="97002"/>
                    <a:pt x="25112" y="100790"/>
                  </a:cubicBezTo>
                  <a:cubicBezTo>
                    <a:pt x="29658" y="104579"/>
                    <a:pt x="34961" y="107284"/>
                    <a:pt x="40590" y="108908"/>
                  </a:cubicBezTo>
                  <a:cubicBezTo>
                    <a:pt x="43404" y="109666"/>
                    <a:pt x="46218" y="110207"/>
                    <a:pt x="49140" y="110532"/>
                  </a:cubicBezTo>
                  <a:cubicBezTo>
                    <a:pt x="51955" y="110856"/>
                    <a:pt x="54769" y="111073"/>
                    <a:pt x="57583" y="111073"/>
                  </a:cubicBezTo>
                  <a:cubicBezTo>
                    <a:pt x="58915" y="111099"/>
                    <a:pt x="60240" y="111108"/>
                    <a:pt x="61559" y="111108"/>
                  </a:cubicBezTo>
                  <a:cubicBezTo>
                    <a:pt x="64442" y="111108"/>
                    <a:pt x="67292" y="111065"/>
                    <a:pt x="70105" y="111065"/>
                  </a:cubicBezTo>
                  <a:cubicBezTo>
                    <a:pt x="76778" y="111065"/>
                    <a:pt x="83237" y="111304"/>
                    <a:pt x="89405" y="112913"/>
                  </a:cubicBezTo>
                  <a:cubicBezTo>
                    <a:pt x="94276" y="113995"/>
                    <a:pt x="98822" y="116052"/>
                    <a:pt x="102935" y="119083"/>
                  </a:cubicBezTo>
                  <a:cubicBezTo>
                    <a:pt x="103801" y="119840"/>
                    <a:pt x="104667" y="120598"/>
                    <a:pt x="105533" y="121464"/>
                  </a:cubicBezTo>
                  <a:cubicBezTo>
                    <a:pt x="106290" y="122330"/>
                    <a:pt x="107048" y="123196"/>
                    <a:pt x="107697" y="124278"/>
                  </a:cubicBezTo>
                  <a:cubicBezTo>
                    <a:pt x="108888" y="126334"/>
                    <a:pt x="109754" y="128499"/>
                    <a:pt x="110403" y="130881"/>
                  </a:cubicBezTo>
                  <a:cubicBezTo>
                    <a:pt x="111377" y="136076"/>
                    <a:pt x="111810" y="141380"/>
                    <a:pt x="111702" y="146575"/>
                  </a:cubicBezTo>
                  <a:cubicBezTo>
                    <a:pt x="111702" y="152312"/>
                    <a:pt x="112027" y="158048"/>
                    <a:pt x="112785" y="163785"/>
                  </a:cubicBezTo>
                  <a:lnTo>
                    <a:pt x="112135" y="163893"/>
                  </a:lnTo>
                  <a:cubicBezTo>
                    <a:pt x="112676" y="168223"/>
                    <a:pt x="113867" y="172444"/>
                    <a:pt x="115599" y="176449"/>
                  </a:cubicBezTo>
                  <a:cubicBezTo>
                    <a:pt x="117439" y="180454"/>
                    <a:pt x="120037" y="184134"/>
                    <a:pt x="123175" y="187381"/>
                  </a:cubicBezTo>
                  <a:cubicBezTo>
                    <a:pt x="129453" y="193226"/>
                    <a:pt x="136922" y="197772"/>
                    <a:pt x="145040" y="200478"/>
                  </a:cubicBezTo>
                  <a:cubicBezTo>
                    <a:pt x="148936" y="201885"/>
                    <a:pt x="152941" y="203184"/>
                    <a:pt x="156946" y="204158"/>
                  </a:cubicBezTo>
                  <a:cubicBezTo>
                    <a:pt x="161059" y="205240"/>
                    <a:pt x="165172" y="205998"/>
                    <a:pt x="169393" y="206431"/>
                  </a:cubicBezTo>
                  <a:cubicBezTo>
                    <a:pt x="171045" y="206592"/>
                    <a:pt x="172712" y="206678"/>
                    <a:pt x="174378" y="206678"/>
                  </a:cubicBezTo>
                  <a:cubicBezTo>
                    <a:pt x="177186" y="206678"/>
                    <a:pt x="179989" y="206433"/>
                    <a:pt x="182706" y="205890"/>
                  </a:cubicBezTo>
                  <a:cubicBezTo>
                    <a:pt x="185088" y="205457"/>
                    <a:pt x="187361" y="204699"/>
                    <a:pt x="189525" y="203617"/>
                  </a:cubicBezTo>
                  <a:cubicBezTo>
                    <a:pt x="191690" y="202534"/>
                    <a:pt x="193747" y="201127"/>
                    <a:pt x="195479" y="199504"/>
                  </a:cubicBezTo>
                  <a:cubicBezTo>
                    <a:pt x="198293" y="196798"/>
                    <a:pt x="200457" y="193659"/>
                    <a:pt x="202081" y="190195"/>
                  </a:cubicBezTo>
                  <a:cubicBezTo>
                    <a:pt x="203380" y="187165"/>
                    <a:pt x="204462" y="184134"/>
                    <a:pt x="205112" y="180887"/>
                  </a:cubicBezTo>
                  <a:cubicBezTo>
                    <a:pt x="205869" y="177964"/>
                    <a:pt x="206411" y="175150"/>
                    <a:pt x="206735" y="172444"/>
                  </a:cubicBezTo>
                  <a:cubicBezTo>
                    <a:pt x="206952" y="171037"/>
                    <a:pt x="207060" y="169738"/>
                    <a:pt x="207276" y="168548"/>
                  </a:cubicBezTo>
                  <a:cubicBezTo>
                    <a:pt x="207385" y="167898"/>
                    <a:pt x="207493" y="167249"/>
                    <a:pt x="207493" y="166599"/>
                  </a:cubicBezTo>
                  <a:lnTo>
                    <a:pt x="207709" y="165084"/>
                  </a:lnTo>
                  <a:lnTo>
                    <a:pt x="207493" y="165950"/>
                  </a:lnTo>
                  <a:lnTo>
                    <a:pt x="207385" y="166491"/>
                  </a:lnTo>
                  <a:lnTo>
                    <a:pt x="207276" y="167032"/>
                  </a:lnTo>
                  <a:lnTo>
                    <a:pt x="206952" y="169197"/>
                  </a:lnTo>
                  <a:cubicBezTo>
                    <a:pt x="206627" y="170712"/>
                    <a:pt x="206411" y="172228"/>
                    <a:pt x="206086" y="173743"/>
                  </a:cubicBezTo>
                  <a:cubicBezTo>
                    <a:pt x="205436" y="176774"/>
                    <a:pt x="204787" y="179804"/>
                    <a:pt x="203813" y="182835"/>
                  </a:cubicBezTo>
                  <a:cubicBezTo>
                    <a:pt x="202839" y="185974"/>
                    <a:pt x="201540" y="189005"/>
                    <a:pt x="200025" y="191927"/>
                  </a:cubicBezTo>
                  <a:cubicBezTo>
                    <a:pt x="198293" y="194958"/>
                    <a:pt x="196020" y="197664"/>
                    <a:pt x="193314" y="199829"/>
                  </a:cubicBezTo>
                  <a:cubicBezTo>
                    <a:pt x="190608" y="201993"/>
                    <a:pt x="187361" y="203509"/>
                    <a:pt x="183897" y="204375"/>
                  </a:cubicBezTo>
                  <a:cubicBezTo>
                    <a:pt x="180981" y="205055"/>
                    <a:pt x="177978" y="205473"/>
                    <a:pt x="174967" y="205473"/>
                  </a:cubicBezTo>
                  <a:cubicBezTo>
                    <a:pt x="174624" y="205473"/>
                    <a:pt x="174282" y="205468"/>
                    <a:pt x="173939" y="205457"/>
                  </a:cubicBezTo>
                  <a:cubicBezTo>
                    <a:pt x="167553" y="205132"/>
                    <a:pt x="161167" y="204050"/>
                    <a:pt x="154997" y="202318"/>
                  </a:cubicBezTo>
                  <a:cubicBezTo>
                    <a:pt x="148828" y="200694"/>
                    <a:pt x="142767" y="198421"/>
                    <a:pt x="137030" y="195499"/>
                  </a:cubicBezTo>
                  <a:cubicBezTo>
                    <a:pt x="133581" y="193806"/>
                    <a:pt x="130349" y="191713"/>
                    <a:pt x="127399" y="189262"/>
                  </a:cubicBezTo>
                  <a:lnTo>
                    <a:pt x="127399" y="189262"/>
                  </a:lnTo>
                  <a:cubicBezTo>
                    <a:pt x="127470" y="189321"/>
                    <a:pt x="127542" y="189379"/>
                    <a:pt x="127613" y="189438"/>
                  </a:cubicBezTo>
                  <a:cubicBezTo>
                    <a:pt x="133458" y="193875"/>
                    <a:pt x="139952" y="197231"/>
                    <a:pt x="146880" y="199504"/>
                  </a:cubicBezTo>
                  <a:cubicBezTo>
                    <a:pt x="150235" y="200694"/>
                    <a:pt x="153590" y="201669"/>
                    <a:pt x="157054" y="202534"/>
                  </a:cubicBezTo>
                  <a:cubicBezTo>
                    <a:pt x="160409" y="203400"/>
                    <a:pt x="163873" y="204050"/>
                    <a:pt x="167445" y="204591"/>
                  </a:cubicBezTo>
                  <a:cubicBezTo>
                    <a:pt x="169826" y="204880"/>
                    <a:pt x="172207" y="205024"/>
                    <a:pt x="174621" y="205024"/>
                  </a:cubicBezTo>
                  <a:cubicBezTo>
                    <a:pt x="175827" y="205024"/>
                    <a:pt x="177042" y="204988"/>
                    <a:pt x="178269" y="204916"/>
                  </a:cubicBezTo>
                  <a:cubicBezTo>
                    <a:pt x="182057" y="204591"/>
                    <a:pt x="185629" y="203617"/>
                    <a:pt x="189092" y="201993"/>
                  </a:cubicBezTo>
                  <a:cubicBezTo>
                    <a:pt x="190824" y="201127"/>
                    <a:pt x="192448" y="200045"/>
                    <a:pt x="193855" y="198746"/>
                  </a:cubicBezTo>
                  <a:cubicBezTo>
                    <a:pt x="195262" y="197447"/>
                    <a:pt x="196561" y="196040"/>
                    <a:pt x="197752" y="194525"/>
                  </a:cubicBezTo>
                  <a:cubicBezTo>
                    <a:pt x="199808" y="191494"/>
                    <a:pt x="201432" y="188247"/>
                    <a:pt x="202622" y="184675"/>
                  </a:cubicBezTo>
                  <a:cubicBezTo>
                    <a:pt x="203705" y="181428"/>
                    <a:pt x="204679" y="177964"/>
                    <a:pt x="205328" y="174609"/>
                  </a:cubicBezTo>
                  <a:cubicBezTo>
                    <a:pt x="205653" y="172877"/>
                    <a:pt x="205978" y="171145"/>
                    <a:pt x="206302" y="169522"/>
                  </a:cubicBezTo>
                  <a:lnTo>
                    <a:pt x="206735" y="166924"/>
                  </a:lnTo>
                  <a:lnTo>
                    <a:pt x="206844" y="166275"/>
                  </a:lnTo>
                  <a:lnTo>
                    <a:pt x="206952" y="165842"/>
                  </a:lnTo>
                  <a:lnTo>
                    <a:pt x="207168" y="164759"/>
                  </a:lnTo>
                  <a:cubicBezTo>
                    <a:pt x="207818" y="162378"/>
                    <a:pt x="209008" y="160213"/>
                    <a:pt x="210632" y="158373"/>
                  </a:cubicBezTo>
                  <a:cubicBezTo>
                    <a:pt x="212580" y="155775"/>
                    <a:pt x="214853" y="153502"/>
                    <a:pt x="217343" y="151662"/>
                  </a:cubicBezTo>
                  <a:cubicBezTo>
                    <a:pt x="221780" y="147982"/>
                    <a:pt x="225569" y="145384"/>
                    <a:pt x="225244" y="144952"/>
                  </a:cubicBezTo>
                  <a:cubicBezTo>
                    <a:pt x="225220" y="144903"/>
                    <a:pt x="225146" y="144876"/>
                    <a:pt x="225020" y="144876"/>
                  </a:cubicBezTo>
                  <a:cubicBezTo>
                    <a:pt x="224584" y="144876"/>
                    <a:pt x="223518" y="145195"/>
                    <a:pt x="221672" y="146034"/>
                  </a:cubicBezTo>
                  <a:cubicBezTo>
                    <a:pt x="217776" y="147874"/>
                    <a:pt x="214096" y="150147"/>
                    <a:pt x="210848" y="152853"/>
                  </a:cubicBezTo>
                  <a:cubicBezTo>
                    <a:pt x="209441" y="154044"/>
                    <a:pt x="208251" y="155451"/>
                    <a:pt x="207168" y="156858"/>
                  </a:cubicBezTo>
                  <a:cubicBezTo>
                    <a:pt x="205978" y="158481"/>
                    <a:pt x="205003" y="160321"/>
                    <a:pt x="204354" y="162161"/>
                  </a:cubicBezTo>
                  <a:cubicBezTo>
                    <a:pt x="203813" y="163677"/>
                    <a:pt x="203380" y="165300"/>
                    <a:pt x="203163" y="166924"/>
                  </a:cubicBezTo>
                  <a:cubicBezTo>
                    <a:pt x="203055" y="168115"/>
                    <a:pt x="202947" y="168872"/>
                    <a:pt x="202947" y="168872"/>
                  </a:cubicBezTo>
                  <a:cubicBezTo>
                    <a:pt x="202660" y="169732"/>
                    <a:pt x="202451" y="170065"/>
                    <a:pt x="202296" y="170065"/>
                  </a:cubicBezTo>
                  <a:cubicBezTo>
                    <a:pt x="202041" y="170065"/>
                    <a:pt x="201932" y="169165"/>
                    <a:pt x="201865" y="168223"/>
                  </a:cubicBezTo>
                  <a:cubicBezTo>
                    <a:pt x="201107" y="172985"/>
                    <a:pt x="200133" y="177640"/>
                    <a:pt x="198726" y="182186"/>
                  </a:cubicBezTo>
                  <a:cubicBezTo>
                    <a:pt x="197427" y="186623"/>
                    <a:pt x="195262" y="190736"/>
                    <a:pt x="192231" y="194200"/>
                  </a:cubicBezTo>
                  <a:cubicBezTo>
                    <a:pt x="189092" y="197447"/>
                    <a:pt x="184871" y="199504"/>
                    <a:pt x="180433" y="200153"/>
                  </a:cubicBezTo>
                  <a:cubicBezTo>
                    <a:pt x="178439" y="200432"/>
                    <a:pt x="176444" y="200571"/>
                    <a:pt x="174458" y="200571"/>
                  </a:cubicBezTo>
                  <a:cubicBezTo>
                    <a:pt x="171810" y="200571"/>
                    <a:pt x="169177" y="200323"/>
                    <a:pt x="166579" y="199829"/>
                  </a:cubicBezTo>
                  <a:cubicBezTo>
                    <a:pt x="161816" y="199071"/>
                    <a:pt x="157162" y="197988"/>
                    <a:pt x="152616" y="196581"/>
                  </a:cubicBezTo>
                  <a:cubicBezTo>
                    <a:pt x="150343" y="195932"/>
                    <a:pt x="148070" y="195283"/>
                    <a:pt x="145905" y="194308"/>
                  </a:cubicBezTo>
                  <a:cubicBezTo>
                    <a:pt x="143741" y="193334"/>
                    <a:pt x="141468" y="192577"/>
                    <a:pt x="139411" y="191386"/>
                  </a:cubicBezTo>
                  <a:cubicBezTo>
                    <a:pt x="130969" y="187381"/>
                    <a:pt x="123717" y="180779"/>
                    <a:pt x="120469" y="172228"/>
                  </a:cubicBezTo>
                  <a:cubicBezTo>
                    <a:pt x="119495" y="169522"/>
                    <a:pt x="118738" y="166708"/>
                    <a:pt x="118305" y="163893"/>
                  </a:cubicBezTo>
                  <a:cubicBezTo>
                    <a:pt x="117987" y="161749"/>
                    <a:pt x="117786" y="159605"/>
                    <a:pt x="117659" y="157460"/>
                  </a:cubicBezTo>
                  <a:lnTo>
                    <a:pt x="117659" y="157460"/>
                  </a:lnTo>
                  <a:cubicBezTo>
                    <a:pt x="117815" y="159640"/>
                    <a:pt x="118082" y="161852"/>
                    <a:pt x="118413" y="164002"/>
                  </a:cubicBezTo>
                  <a:cubicBezTo>
                    <a:pt x="118846" y="166816"/>
                    <a:pt x="119495" y="169522"/>
                    <a:pt x="120469" y="172119"/>
                  </a:cubicBezTo>
                  <a:cubicBezTo>
                    <a:pt x="123825" y="180779"/>
                    <a:pt x="131077" y="187273"/>
                    <a:pt x="139519" y="191386"/>
                  </a:cubicBezTo>
                  <a:cubicBezTo>
                    <a:pt x="141576" y="192468"/>
                    <a:pt x="143849" y="193226"/>
                    <a:pt x="146014" y="194200"/>
                  </a:cubicBezTo>
                  <a:cubicBezTo>
                    <a:pt x="148287" y="194958"/>
                    <a:pt x="150560" y="195824"/>
                    <a:pt x="152833" y="196473"/>
                  </a:cubicBezTo>
                  <a:cubicBezTo>
                    <a:pt x="157379" y="197880"/>
                    <a:pt x="162033" y="198963"/>
                    <a:pt x="166795" y="199720"/>
                  </a:cubicBezTo>
                  <a:cubicBezTo>
                    <a:pt x="169123" y="200099"/>
                    <a:pt x="171477" y="200289"/>
                    <a:pt x="173831" y="200289"/>
                  </a:cubicBezTo>
                  <a:cubicBezTo>
                    <a:pt x="176185" y="200289"/>
                    <a:pt x="178539" y="200099"/>
                    <a:pt x="180866" y="199720"/>
                  </a:cubicBezTo>
                  <a:cubicBezTo>
                    <a:pt x="185304" y="198963"/>
                    <a:pt x="189309" y="196690"/>
                    <a:pt x="192340" y="193334"/>
                  </a:cubicBezTo>
                  <a:cubicBezTo>
                    <a:pt x="195262" y="189762"/>
                    <a:pt x="197427" y="185541"/>
                    <a:pt x="198617" y="181103"/>
                  </a:cubicBezTo>
                  <a:cubicBezTo>
                    <a:pt x="199916" y="176449"/>
                    <a:pt x="200890" y="171686"/>
                    <a:pt x="201540" y="166924"/>
                  </a:cubicBezTo>
                  <a:cubicBezTo>
                    <a:pt x="201482" y="166522"/>
                    <a:pt x="201425" y="166272"/>
                    <a:pt x="201335" y="166272"/>
                  </a:cubicBezTo>
                  <a:cubicBezTo>
                    <a:pt x="201256" y="166272"/>
                    <a:pt x="201151" y="166467"/>
                    <a:pt x="200999" y="166924"/>
                  </a:cubicBezTo>
                  <a:cubicBezTo>
                    <a:pt x="200674" y="167790"/>
                    <a:pt x="200133" y="170063"/>
                    <a:pt x="199159" y="174068"/>
                  </a:cubicBezTo>
                  <a:cubicBezTo>
                    <a:pt x="198834" y="175475"/>
                    <a:pt x="198401" y="177315"/>
                    <a:pt x="197752" y="179480"/>
                  </a:cubicBezTo>
                  <a:cubicBezTo>
                    <a:pt x="197102" y="181969"/>
                    <a:pt x="196236" y="184242"/>
                    <a:pt x="195154" y="186515"/>
                  </a:cubicBezTo>
                  <a:cubicBezTo>
                    <a:pt x="194071" y="189221"/>
                    <a:pt x="192340" y="191602"/>
                    <a:pt x="190391" y="193551"/>
                  </a:cubicBezTo>
                  <a:cubicBezTo>
                    <a:pt x="188118" y="195715"/>
                    <a:pt x="185412" y="197231"/>
                    <a:pt x="182490" y="198097"/>
                  </a:cubicBezTo>
                  <a:cubicBezTo>
                    <a:pt x="179996" y="198773"/>
                    <a:pt x="177304" y="199053"/>
                    <a:pt x="174530" y="199053"/>
                  </a:cubicBezTo>
                  <a:cubicBezTo>
                    <a:pt x="170201" y="199053"/>
                    <a:pt x="165671" y="198371"/>
                    <a:pt x="161383" y="197447"/>
                  </a:cubicBezTo>
                  <a:cubicBezTo>
                    <a:pt x="157920" y="196798"/>
                    <a:pt x="154456" y="195824"/>
                    <a:pt x="151101" y="194741"/>
                  </a:cubicBezTo>
                  <a:lnTo>
                    <a:pt x="146555" y="193226"/>
                  </a:lnTo>
                  <a:lnTo>
                    <a:pt x="142442" y="191494"/>
                  </a:lnTo>
                  <a:cubicBezTo>
                    <a:pt x="141468" y="191061"/>
                    <a:pt x="140602" y="190520"/>
                    <a:pt x="139736" y="190087"/>
                  </a:cubicBezTo>
                  <a:cubicBezTo>
                    <a:pt x="138870" y="189654"/>
                    <a:pt x="138004" y="189329"/>
                    <a:pt x="137138" y="188788"/>
                  </a:cubicBezTo>
                  <a:lnTo>
                    <a:pt x="134757" y="187165"/>
                  </a:lnTo>
                  <a:cubicBezTo>
                    <a:pt x="133891" y="186732"/>
                    <a:pt x="133133" y="186082"/>
                    <a:pt x="132376" y="185541"/>
                  </a:cubicBezTo>
                  <a:cubicBezTo>
                    <a:pt x="126206" y="180887"/>
                    <a:pt x="121877" y="174284"/>
                    <a:pt x="120361" y="166708"/>
                  </a:cubicBezTo>
                  <a:cubicBezTo>
                    <a:pt x="119495" y="162703"/>
                    <a:pt x="119062" y="158698"/>
                    <a:pt x="118954" y="154693"/>
                  </a:cubicBezTo>
                  <a:cubicBezTo>
                    <a:pt x="118846" y="150580"/>
                    <a:pt x="118954" y="146359"/>
                    <a:pt x="118846" y="141921"/>
                  </a:cubicBezTo>
                  <a:cubicBezTo>
                    <a:pt x="118738" y="137375"/>
                    <a:pt x="118196" y="132829"/>
                    <a:pt x="117114" y="128391"/>
                  </a:cubicBezTo>
                  <a:cubicBezTo>
                    <a:pt x="115923" y="123629"/>
                    <a:pt x="113434" y="119191"/>
                    <a:pt x="110079" y="115619"/>
                  </a:cubicBezTo>
                  <a:cubicBezTo>
                    <a:pt x="106615" y="112263"/>
                    <a:pt x="102502" y="109666"/>
                    <a:pt x="97956" y="107934"/>
                  </a:cubicBezTo>
                  <a:cubicBezTo>
                    <a:pt x="93626" y="106202"/>
                    <a:pt x="89080" y="105011"/>
                    <a:pt x="84534" y="104470"/>
                  </a:cubicBezTo>
                  <a:cubicBezTo>
                    <a:pt x="80836" y="104019"/>
                    <a:pt x="77138" y="103794"/>
                    <a:pt x="73377" y="103794"/>
                  </a:cubicBezTo>
                  <a:cubicBezTo>
                    <a:pt x="72625" y="103794"/>
                    <a:pt x="71871" y="103803"/>
                    <a:pt x="71113" y="103821"/>
                  </a:cubicBezTo>
                  <a:cubicBezTo>
                    <a:pt x="67964" y="103821"/>
                    <a:pt x="64844" y="103878"/>
                    <a:pt x="61778" y="103878"/>
                  </a:cubicBezTo>
                  <a:cubicBezTo>
                    <a:pt x="56414" y="103878"/>
                    <a:pt x="51217" y="103703"/>
                    <a:pt x="46326" y="102738"/>
                  </a:cubicBezTo>
                  <a:cubicBezTo>
                    <a:pt x="42538" y="101981"/>
                    <a:pt x="38858" y="100790"/>
                    <a:pt x="35502" y="98950"/>
                  </a:cubicBezTo>
                  <a:cubicBezTo>
                    <a:pt x="32147" y="97110"/>
                    <a:pt x="29116" y="94729"/>
                    <a:pt x="26519" y="92023"/>
                  </a:cubicBezTo>
                  <a:cubicBezTo>
                    <a:pt x="23705" y="89209"/>
                    <a:pt x="21323" y="86070"/>
                    <a:pt x="19267" y="82823"/>
                  </a:cubicBezTo>
                  <a:cubicBezTo>
                    <a:pt x="17210" y="79467"/>
                    <a:pt x="15370" y="76004"/>
                    <a:pt x="13855" y="72432"/>
                  </a:cubicBezTo>
                  <a:cubicBezTo>
                    <a:pt x="9525" y="62149"/>
                    <a:pt x="7902" y="50567"/>
                    <a:pt x="10283" y="39960"/>
                  </a:cubicBezTo>
                  <a:cubicBezTo>
                    <a:pt x="11365" y="34656"/>
                    <a:pt x="13638" y="29677"/>
                    <a:pt x="16777" y="25348"/>
                  </a:cubicBezTo>
                  <a:cubicBezTo>
                    <a:pt x="19916" y="21018"/>
                    <a:pt x="24029" y="17555"/>
                    <a:pt x="28792" y="15173"/>
                  </a:cubicBezTo>
                  <a:cubicBezTo>
                    <a:pt x="29441" y="14957"/>
                    <a:pt x="29982" y="14632"/>
                    <a:pt x="30632" y="14308"/>
                  </a:cubicBezTo>
                  <a:lnTo>
                    <a:pt x="32472" y="13550"/>
                  </a:lnTo>
                  <a:cubicBezTo>
                    <a:pt x="33662" y="13117"/>
                    <a:pt x="34961" y="12684"/>
                    <a:pt x="36368" y="12359"/>
                  </a:cubicBezTo>
                  <a:lnTo>
                    <a:pt x="40590" y="11277"/>
                  </a:lnTo>
                  <a:lnTo>
                    <a:pt x="42646" y="10736"/>
                  </a:lnTo>
                  <a:cubicBezTo>
                    <a:pt x="43404" y="10519"/>
                    <a:pt x="44053" y="10411"/>
                    <a:pt x="44811" y="10303"/>
                  </a:cubicBezTo>
                  <a:cubicBezTo>
                    <a:pt x="47625" y="9653"/>
                    <a:pt x="50439" y="9220"/>
                    <a:pt x="53254" y="8896"/>
                  </a:cubicBezTo>
                  <a:cubicBezTo>
                    <a:pt x="54661" y="8787"/>
                    <a:pt x="56068" y="8571"/>
                    <a:pt x="57475" y="8571"/>
                  </a:cubicBezTo>
                  <a:lnTo>
                    <a:pt x="61696" y="8571"/>
                  </a:lnTo>
                  <a:cubicBezTo>
                    <a:pt x="67108" y="8571"/>
                    <a:pt x="72520" y="9653"/>
                    <a:pt x="77499" y="11602"/>
                  </a:cubicBezTo>
                  <a:cubicBezTo>
                    <a:pt x="82478" y="13875"/>
                    <a:pt x="87024" y="17013"/>
                    <a:pt x="90704" y="21018"/>
                  </a:cubicBezTo>
                  <a:cubicBezTo>
                    <a:pt x="91462" y="21668"/>
                    <a:pt x="92111" y="22425"/>
                    <a:pt x="92652" y="23183"/>
                  </a:cubicBezTo>
                  <a:lnTo>
                    <a:pt x="94601" y="25348"/>
                  </a:lnTo>
                  <a:cubicBezTo>
                    <a:pt x="95791" y="26971"/>
                    <a:pt x="96982" y="28487"/>
                    <a:pt x="98172" y="30110"/>
                  </a:cubicBezTo>
                  <a:cubicBezTo>
                    <a:pt x="100554" y="33358"/>
                    <a:pt x="102718" y="36821"/>
                    <a:pt x="104991" y="40393"/>
                  </a:cubicBezTo>
                  <a:cubicBezTo>
                    <a:pt x="109321" y="47429"/>
                    <a:pt x="113759" y="54789"/>
                    <a:pt x="119062" y="61716"/>
                  </a:cubicBezTo>
                  <a:cubicBezTo>
                    <a:pt x="124258" y="68860"/>
                    <a:pt x="130536" y="75138"/>
                    <a:pt x="137679" y="80441"/>
                  </a:cubicBezTo>
                  <a:cubicBezTo>
                    <a:pt x="144823" y="85529"/>
                    <a:pt x="152724" y="89533"/>
                    <a:pt x="161167" y="92023"/>
                  </a:cubicBezTo>
                  <a:cubicBezTo>
                    <a:pt x="169285" y="94404"/>
                    <a:pt x="177619" y="95811"/>
                    <a:pt x="186170" y="96136"/>
                  </a:cubicBezTo>
                  <a:lnTo>
                    <a:pt x="192231" y="96461"/>
                  </a:lnTo>
                  <a:lnTo>
                    <a:pt x="195046" y="96569"/>
                  </a:lnTo>
                  <a:cubicBezTo>
                    <a:pt x="195911" y="96569"/>
                    <a:pt x="196777" y="96677"/>
                    <a:pt x="197752" y="96785"/>
                  </a:cubicBezTo>
                  <a:cubicBezTo>
                    <a:pt x="201215" y="97218"/>
                    <a:pt x="204895" y="98084"/>
                    <a:pt x="208684" y="98950"/>
                  </a:cubicBezTo>
                  <a:cubicBezTo>
                    <a:pt x="210632" y="99383"/>
                    <a:pt x="212580" y="99816"/>
                    <a:pt x="214637" y="100141"/>
                  </a:cubicBezTo>
                  <a:cubicBezTo>
                    <a:pt x="215178" y="100141"/>
                    <a:pt x="215503" y="100249"/>
                    <a:pt x="215936" y="100357"/>
                  </a:cubicBezTo>
                  <a:cubicBezTo>
                    <a:pt x="216369" y="100357"/>
                    <a:pt x="216693" y="100465"/>
                    <a:pt x="217126" y="100574"/>
                  </a:cubicBezTo>
                  <a:cubicBezTo>
                    <a:pt x="219399" y="101007"/>
                    <a:pt x="221564" y="101873"/>
                    <a:pt x="223620" y="103171"/>
                  </a:cubicBezTo>
                  <a:cubicBezTo>
                    <a:pt x="224919" y="103929"/>
                    <a:pt x="226110" y="104795"/>
                    <a:pt x="227192" y="105877"/>
                  </a:cubicBezTo>
                  <a:cubicBezTo>
                    <a:pt x="231414" y="109990"/>
                    <a:pt x="233903" y="115835"/>
                    <a:pt x="233903" y="121788"/>
                  </a:cubicBezTo>
                  <a:cubicBezTo>
                    <a:pt x="234011" y="126118"/>
                    <a:pt x="232821" y="130339"/>
                    <a:pt x="230548" y="134019"/>
                  </a:cubicBezTo>
                  <a:cubicBezTo>
                    <a:pt x="229141" y="136292"/>
                    <a:pt x="227301" y="138241"/>
                    <a:pt x="225244" y="139973"/>
                  </a:cubicBezTo>
                  <a:cubicBezTo>
                    <a:pt x="224595" y="140622"/>
                    <a:pt x="223945" y="141055"/>
                    <a:pt x="223512" y="141488"/>
                  </a:cubicBezTo>
                  <a:cubicBezTo>
                    <a:pt x="223188" y="141813"/>
                    <a:pt x="222863" y="142029"/>
                    <a:pt x="222538" y="142354"/>
                  </a:cubicBezTo>
                  <a:cubicBezTo>
                    <a:pt x="222376" y="142570"/>
                    <a:pt x="222403" y="142679"/>
                    <a:pt x="222606" y="142679"/>
                  </a:cubicBezTo>
                  <a:cubicBezTo>
                    <a:pt x="222809" y="142679"/>
                    <a:pt x="223188" y="142570"/>
                    <a:pt x="223729" y="142354"/>
                  </a:cubicBezTo>
                  <a:cubicBezTo>
                    <a:pt x="224270" y="142246"/>
                    <a:pt x="224919" y="141921"/>
                    <a:pt x="225677" y="141596"/>
                  </a:cubicBezTo>
                  <a:cubicBezTo>
                    <a:pt x="229357" y="139540"/>
                    <a:pt x="232388" y="136617"/>
                    <a:pt x="234444" y="132937"/>
                  </a:cubicBezTo>
                  <a:cubicBezTo>
                    <a:pt x="236609" y="129149"/>
                    <a:pt x="237691" y="124819"/>
                    <a:pt x="237691" y="120490"/>
                  </a:cubicBezTo>
                  <a:cubicBezTo>
                    <a:pt x="237583" y="114861"/>
                    <a:pt x="235743" y="109449"/>
                    <a:pt x="232388" y="105011"/>
                  </a:cubicBezTo>
                  <a:lnTo>
                    <a:pt x="232929" y="104579"/>
                  </a:lnTo>
                  <a:cubicBezTo>
                    <a:pt x="236068" y="108583"/>
                    <a:pt x="238016" y="113454"/>
                    <a:pt x="238666" y="118541"/>
                  </a:cubicBezTo>
                  <a:cubicBezTo>
                    <a:pt x="238990" y="121788"/>
                    <a:pt x="238774" y="125036"/>
                    <a:pt x="238124" y="128175"/>
                  </a:cubicBezTo>
                  <a:cubicBezTo>
                    <a:pt x="237800" y="129798"/>
                    <a:pt x="237258" y="131530"/>
                    <a:pt x="236717" y="133045"/>
                  </a:cubicBezTo>
                  <a:cubicBezTo>
                    <a:pt x="236393" y="133695"/>
                    <a:pt x="236284" y="134236"/>
                    <a:pt x="236176" y="134885"/>
                  </a:cubicBezTo>
                  <a:cubicBezTo>
                    <a:pt x="236176" y="134984"/>
                    <a:pt x="236216" y="135027"/>
                    <a:pt x="236283" y="135027"/>
                  </a:cubicBezTo>
                  <a:cubicBezTo>
                    <a:pt x="236511" y="135027"/>
                    <a:pt x="237058" y="134545"/>
                    <a:pt x="237475" y="134128"/>
                  </a:cubicBezTo>
                  <a:cubicBezTo>
                    <a:pt x="237759" y="133891"/>
                    <a:pt x="238002" y="133696"/>
                    <a:pt x="238139" y="133696"/>
                  </a:cubicBezTo>
                  <a:cubicBezTo>
                    <a:pt x="238317" y="133696"/>
                    <a:pt x="238321" y="134019"/>
                    <a:pt x="238016" y="134994"/>
                  </a:cubicBezTo>
                  <a:cubicBezTo>
                    <a:pt x="241047" y="128824"/>
                    <a:pt x="242021" y="121897"/>
                    <a:pt x="240506" y="115186"/>
                  </a:cubicBezTo>
                  <a:cubicBezTo>
                    <a:pt x="239856" y="111831"/>
                    <a:pt x="238557" y="108692"/>
                    <a:pt x="236826" y="105769"/>
                  </a:cubicBezTo>
                  <a:cubicBezTo>
                    <a:pt x="234985" y="102847"/>
                    <a:pt x="232712" y="100357"/>
                    <a:pt x="230007" y="98192"/>
                  </a:cubicBezTo>
                  <a:cubicBezTo>
                    <a:pt x="227301" y="96028"/>
                    <a:pt x="224270" y="94404"/>
                    <a:pt x="221023" y="93430"/>
                  </a:cubicBezTo>
                  <a:lnTo>
                    <a:pt x="218533" y="92781"/>
                  </a:lnTo>
                  <a:lnTo>
                    <a:pt x="216044" y="92239"/>
                  </a:lnTo>
                  <a:cubicBezTo>
                    <a:pt x="214745" y="92023"/>
                    <a:pt x="213230" y="91806"/>
                    <a:pt x="211931" y="91482"/>
                  </a:cubicBezTo>
                  <a:cubicBezTo>
                    <a:pt x="209117" y="90832"/>
                    <a:pt x="206194" y="89966"/>
                    <a:pt x="203163" y="89317"/>
                  </a:cubicBezTo>
                  <a:cubicBezTo>
                    <a:pt x="201540" y="88992"/>
                    <a:pt x="200025" y="88667"/>
                    <a:pt x="198401" y="88451"/>
                  </a:cubicBezTo>
                  <a:cubicBezTo>
                    <a:pt x="196777" y="88234"/>
                    <a:pt x="195046" y="88126"/>
                    <a:pt x="193422" y="88018"/>
                  </a:cubicBezTo>
                  <a:lnTo>
                    <a:pt x="188227" y="87910"/>
                  </a:lnTo>
                  <a:lnTo>
                    <a:pt x="185088" y="87802"/>
                  </a:lnTo>
                  <a:cubicBezTo>
                    <a:pt x="184005" y="87693"/>
                    <a:pt x="182923" y="87585"/>
                    <a:pt x="181841" y="87477"/>
                  </a:cubicBezTo>
                  <a:cubicBezTo>
                    <a:pt x="179784" y="87152"/>
                    <a:pt x="177511" y="87044"/>
                    <a:pt x="175563" y="86719"/>
                  </a:cubicBezTo>
                  <a:lnTo>
                    <a:pt x="170476" y="85745"/>
                  </a:lnTo>
                  <a:cubicBezTo>
                    <a:pt x="162358" y="84013"/>
                    <a:pt x="154564" y="81091"/>
                    <a:pt x="147421" y="76869"/>
                  </a:cubicBezTo>
                  <a:cubicBezTo>
                    <a:pt x="140385" y="72540"/>
                    <a:pt x="134107" y="67020"/>
                    <a:pt x="128804" y="60742"/>
                  </a:cubicBezTo>
                  <a:cubicBezTo>
                    <a:pt x="123500" y="54139"/>
                    <a:pt x="118738" y="47212"/>
                    <a:pt x="114408" y="39960"/>
                  </a:cubicBezTo>
                  <a:cubicBezTo>
                    <a:pt x="109862" y="32708"/>
                    <a:pt x="105316" y="25131"/>
                    <a:pt x="99471" y="18312"/>
                  </a:cubicBezTo>
                  <a:cubicBezTo>
                    <a:pt x="96441" y="14740"/>
                    <a:pt x="93085" y="11493"/>
                    <a:pt x="89405" y="8787"/>
                  </a:cubicBezTo>
                  <a:cubicBezTo>
                    <a:pt x="87457" y="7380"/>
                    <a:pt x="85400" y="6190"/>
                    <a:pt x="83344" y="5107"/>
                  </a:cubicBezTo>
                  <a:cubicBezTo>
                    <a:pt x="82261" y="4566"/>
                    <a:pt x="81287" y="4133"/>
                    <a:pt x="80205" y="3592"/>
                  </a:cubicBezTo>
                  <a:lnTo>
                    <a:pt x="76849" y="2509"/>
                  </a:lnTo>
                  <a:cubicBezTo>
                    <a:pt x="71514" y="688"/>
                    <a:pt x="65983" y="0"/>
                    <a:pt x="60515" y="0"/>
                  </a:cubicBezTo>
                  <a:close/>
                </a:path>
              </a:pathLst>
            </a:custGeom>
            <a:solidFill>
              <a:srgbClr val="FDB3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1" name="Google Shape;2691;p29"/>
          <p:cNvGrpSpPr/>
          <p:nvPr/>
        </p:nvGrpSpPr>
        <p:grpSpPr>
          <a:xfrm rot="-1500240">
            <a:off x="2244281" y="532544"/>
            <a:ext cx="2706240" cy="2363172"/>
            <a:chOff x="879525" y="238350"/>
            <a:chExt cx="5929900" cy="5134125"/>
          </a:xfrm>
        </p:grpSpPr>
        <p:sp>
          <p:nvSpPr>
            <p:cNvPr id="2692" name="Google Shape;2692;p29"/>
            <p:cNvSpPr/>
            <p:nvPr/>
          </p:nvSpPr>
          <p:spPr>
            <a:xfrm>
              <a:off x="879525" y="350950"/>
              <a:ext cx="5929900" cy="4895750"/>
            </a:xfrm>
            <a:custGeom>
              <a:rect b="b" l="l" r="r" t="t"/>
              <a:pathLst>
                <a:path extrusionOk="0" h="195830" w="237196">
                  <a:moveTo>
                    <a:pt x="182493" y="0"/>
                  </a:moveTo>
                  <a:cubicBezTo>
                    <a:pt x="160794" y="0"/>
                    <a:pt x="136857" y="13684"/>
                    <a:pt x="125770" y="46667"/>
                  </a:cubicBezTo>
                  <a:cubicBezTo>
                    <a:pt x="112501" y="86475"/>
                    <a:pt x="99703" y="101135"/>
                    <a:pt x="82683" y="101135"/>
                  </a:cubicBezTo>
                  <a:cubicBezTo>
                    <a:pt x="77764" y="101135"/>
                    <a:pt x="72494" y="99911"/>
                    <a:pt x="66757" y="97716"/>
                  </a:cubicBezTo>
                  <a:cubicBezTo>
                    <a:pt x="59909" y="95081"/>
                    <a:pt x="53433" y="93896"/>
                    <a:pt x="47460" y="93896"/>
                  </a:cubicBezTo>
                  <a:cubicBezTo>
                    <a:pt x="17332" y="93896"/>
                    <a:pt x="1" y="124030"/>
                    <a:pt x="12313" y="150071"/>
                  </a:cubicBezTo>
                  <a:cubicBezTo>
                    <a:pt x="19223" y="164795"/>
                    <a:pt x="29540" y="168076"/>
                    <a:pt x="41648" y="168076"/>
                  </a:cubicBezTo>
                  <a:cubicBezTo>
                    <a:pt x="51382" y="168076"/>
                    <a:pt x="62272" y="165955"/>
                    <a:pt x="73479" y="165955"/>
                  </a:cubicBezTo>
                  <a:cubicBezTo>
                    <a:pt x="86528" y="165955"/>
                    <a:pt x="100005" y="168830"/>
                    <a:pt x="112584" y="181275"/>
                  </a:cubicBezTo>
                  <a:cubicBezTo>
                    <a:pt x="123109" y="191650"/>
                    <a:pt x="135906" y="195830"/>
                    <a:pt x="148277" y="195830"/>
                  </a:cubicBezTo>
                  <a:cubicBezTo>
                    <a:pt x="168129" y="195830"/>
                    <a:pt x="186885" y="185066"/>
                    <a:pt x="193400" y="171875"/>
                  </a:cubicBezTo>
                  <a:cubicBezTo>
                    <a:pt x="213115" y="132315"/>
                    <a:pt x="187003" y="136231"/>
                    <a:pt x="220818" y="61420"/>
                  </a:cubicBezTo>
                  <a:cubicBezTo>
                    <a:pt x="237196" y="25134"/>
                    <a:pt x="211900" y="0"/>
                    <a:pt x="182493" y="0"/>
                  </a:cubicBezTo>
                  <a:close/>
                </a:path>
              </a:pathLst>
            </a:custGeom>
            <a:solidFill>
              <a:srgbClr val="35C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29"/>
            <p:cNvSpPr/>
            <p:nvPr/>
          </p:nvSpPr>
          <p:spPr>
            <a:xfrm>
              <a:off x="945800" y="238350"/>
              <a:ext cx="5695725" cy="5134125"/>
            </a:xfrm>
            <a:custGeom>
              <a:rect b="b" l="l" r="r" t="t"/>
              <a:pathLst>
                <a:path extrusionOk="0" h="205365" w="227829">
                  <a:moveTo>
                    <a:pt x="206027" y="18003"/>
                  </a:moveTo>
                  <a:lnTo>
                    <a:pt x="206027" y="18003"/>
                  </a:lnTo>
                  <a:cubicBezTo>
                    <a:pt x="208273" y="19839"/>
                    <a:pt x="210274" y="21959"/>
                    <a:pt x="212031" y="24275"/>
                  </a:cubicBezTo>
                  <a:lnTo>
                    <a:pt x="210464" y="22056"/>
                  </a:lnTo>
                  <a:lnTo>
                    <a:pt x="208506" y="20097"/>
                  </a:lnTo>
                  <a:cubicBezTo>
                    <a:pt x="207853" y="19445"/>
                    <a:pt x="207070" y="18922"/>
                    <a:pt x="206417" y="18270"/>
                  </a:cubicBezTo>
                  <a:cubicBezTo>
                    <a:pt x="206283" y="18181"/>
                    <a:pt x="206154" y="18092"/>
                    <a:pt x="206027" y="18003"/>
                  </a:cubicBezTo>
                  <a:close/>
                  <a:moveTo>
                    <a:pt x="180437" y="1544"/>
                  </a:moveTo>
                  <a:cubicBezTo>
                    <a:pt x="180872" y="1544"/>
                    <a:pt x="181307" y="1548"/>
                    <a:pt x="181741" y="1558"/>
                  </a:cubicBezTo>
                  <a:cubicBezTo>
                    <a:pt x="188008" y="1819"/>
                    <a:pt x="194144" y="3255"/>
                    <a:pt x="199889" y="5605"/>
                  </a:cubicBezTo>
                  <a:cubicBezTo>
                    <a:pt x="205633" y="8086"/>
                    <a:pt x="210856" y="11611"/>
                    <a:pt x="215164" y="16181"/>
                  </a:cubicBezTo>
                  <a:cubicBezTo>
                    <a:pt x="219473" y="20881"/>
                    <a:pt x="222606" y="26495"/>
                    <a:pt x="224304" y="32501"/>
                  </a:cubicBezTo>
                  <a:cubicBezTo>
                    <a:pt x="224695" y="33806"/>
                    <a:pt x="224956" y="34981"/>
                    <a:pt x="225087" y="36287"/>
                  </a:cubicBezTo>
                  <a:cubicBezTo>
                    <a:pt x="225146" y="36584"/>
                    <a:pt x="225199" y="36875"/>
                    <a:pt x="225247" y="37162"/>
                  </a:cubicBezTo>
                  <a:lnTo>
                    <a:pt x="225247" y="37162"/>
                  </a:lnTo>
                  <a:cubicBezTo>
                    <a:pt x="225195" y="36909"/>
                    <a:pt x="225141" y="36660"/>
                    <a:pt x="225087" y="36417"/>
                  </a:cubicBezTo>
                  <a:cubicBezTo>
                    <a:pt x="224956" y="35112"/>
                    <a:pt x="224695" y="33806"/>
                    <a:pt x="224304" y="32631"/>
                  </a:cubicBezTo>
                  <a:cubicBezTo>
                    <a:pt x="222606" y="26495"/>
                    <a:pt x="219342" y="20881"/>
                    <a:pt x="214903" y="16181"/>
                  </a:cubicBezTo>
                  <a:cubicBezTo>
                    <a:pt x="210595" y="11611"/>
                    <a:pt x="205242" y="8086"/>
                    <a:pt x="199366" y="5736"/>
                  </a:cubicBezTo>
                  <a:cubicBezTo>
                    <a:pt x="193028" y="3172"/>
                    <a:pt x="186263" y="1890"/>
                    <a:pt x="179494" y="1890"/>
                  </a:cubicBezTo>
                  <a:cubicBezTo>
                    <a:pt x="173853" y="1890"/>
                    <a:pt x="168210" y="2780"/>
                    <a:pt x="162810" y="4561"/>
                  </a:cubicBezTo>
                  <a:cubicBezTo>
                    <a:pt x="156934" y="6388"/>
                    <a:pt x="151320" y="9261"/>
                    <a:pt x="146228" y="12786"/>
                  </a:cubicBezTo>
                  <a:cubicBezTo>
                    <a:pt x="141398" y="16442"/>
                    <a:pt x="136959" y="20750"/>
                    <a:pt x="133172" y="25581"/>
                  </a:cubicBezTo>
                  <a:cubicBezTo>
                    <a:pt x="131644" y="27547"/>
                    <a:pt x="130115" y="29604"/>
                    <a:pt x="128739" y="31752"/>
                  </a:cubicBezTo>
                  <a:lnTo>
                    <a:pt x="128739" y="31752"/>
                  </a:lnTo>
                  <a:lnTo>
                    <a:pt x="129386" y="30673"/>
                  </a:lnTo>
                  <a:cubicBezTo>
                    <a:pt x="129778" y="30020"/>
                    <a:pt x="130300" y="29367"/>
                    <a:pt x="130692" y="28714"/>
                  </a:cubicBezTo>
                  <a:lnTo>
                    <a:pt x="133433" y="25059"/>
                  </a:lnTo>
                  <a:cubicBezTo>
                    <a:pt x="137350" y="20228"/>
                    <a:pt x="141789" y="15919"/>
                    <a:pt x="146751" y="12264"/>
                  </a:cubicBezTo>
                  <a:cubicBezTo>
                    <a:pt x="151842" y="8739"/>
                    <a:pt x="157457" y="5997"/>
                    <a:pt x="163462" y="4169"/>
                  </a:cubicBezTo>
                  <a:cubicBezTo>
                    <a:pt x="168922" y="2349"/>
                    <a:pt x="174720" y="1544"/>
                    <a:pt x="180437" y="1544"/>
                  </a:cubicBezTo>
                  <a:close/>
                  <a:moveTo>
                    <a:pt x="225608" y="40063"/>
                  </a:moveTo>
                  <a:cubicBezTo>
                    <a:pt x="225608" y="40067"/>
                    <a:pt x="225609" y="40070"/>
                    <a:pt x="225609" y="40073"/>
                  </a:cubicBezTo>
                  <a:lnTo>
                    <a:pt x="225740" y="43859"/>
                  </a:lnTo>
                  <a:lnTo>
                    <a:pt x="225735" y="43990"/>
                  </a:lnTo>
                  <a:lnTo>
                    <a:pt x="225609" y="40204"/>
                  </a:lnTo>
                  <a:cubicBezTo>
                    <a:pt x="225609" y="40157"/>
                    <a:pt x="225609" y="40110"/>
                    <a:pt x="225608" y="40063"/>
                  </a:cubicBezTo>
                  <a:close/>
                  <a:moveTo>
                    <a:pt x="127845" y="33228"/>
                  </a:moveTo>
                  <a:cubicBezTo>
                    <a:pt x="127202" y="34465"/>
                    <a:pt x="126349" y="35702"/>
                    <a:pt x="125730" y="36940"/>
                  </a:cubicBezTo>
                  <a:lnTo>
                    <a:pt x="123772" y="40987"/>
                  </a:lnTo>
                  <a:lnTo>
                    <a:pt x="122728" y="43076"/>
                  </a:lnTo>
                  <a:lnTo>
                    <a:pt x="121944" y="45165"/>
                  </a:lnTo>
                  <a:lnTo>
                    <a:pt x="120671" y="48298"/>
                  </a:lnTo>
                  <a:lnTo>
                    <a:pt x="121944" y="44904"/>
                  </a:lnTo>
                  <a:cubicBezTo>
                    <a:pt x="122205" y="44121"/>
                    <a:pt x="122466" y="43468"/>
                    <a:pt x="122858" y="42684"/>
                  </a:cubicBezTo>
                  <a:lnTo>
                    <a:pt x="123772" y="40726"/>
                  </a:lnTo>
                  <a:lnTo>
                    <a:pt x="125861" y="36548"/>
                  </a:lnTo>
                  <a:cubicBezTo>
                    <a:pt x="126414" y="35441"/>
                    <a:pt x="127155" y="34334"/>
                    <a:pt x="127845" y="33228"/>
                  </a:cubicBezTo>
                  <a:close/>
                  <a:moveTo>
                    <a:pt x="225723" y="44365"/>
                  </a:moveTo>
                  <a:lnTo>
                    <a:pt x="225609" y="47776"/>
                  </a:lnTo>
                  <a:cubicBezTo>
                    <a:pt x="225479" y="48951"/>
                    <a:pt x="225348" y="50257"/>
                    <a:pt x="225087" y="51432"/>
                  </a:cubicBezTo>
                  <a:cubicBezTo>
                    <a:pt x="224826" y="52738"/>
                    <a:pt x="224695" y="54043"/>
                    <a:pt x="224304" y="55218"/>
                  </a:cubicBezTo>
                  <a:cubicBezTo>
                    <a:pt x="224565" y="54043"/>
                    <a:pt x="224826" y="52868"/>
                    <a:pt x="224956" y="51562"/>
                  </a:cubicBezTo>
                  <a:lnTo>
                    <a:pt x="225348" y="49735"/>
                  </a:lnTo>
                  <a:cubicBezTo>
                    <a:pt x="225479" y="49082"/>
                    <a:pt x="225479" y="48429"/>
                    <a:pt x="225479" y="47907"/>
                  </a:cubicBezTo>
                  <a:lnTo>
                    <a:pt x="225723" y="44365"/>
                  </a:lnTo>
                  <a:close/>
                  <a:moveTo>
                    <a:pt x="118815" y="53361"/>
                  </a:moveTo>
                  <a:lnTo>
                    <a:pt x="118815" y="53361"/>
                  </a:lnTo>
                  <a:cubicBezTo>
                    <a:pt x="118357" y="54687"/>
                    <a:pt x="117899" y="55997"/>
                    <a:pt x="117375" y="57307"/>
                  </a:cubicBezTo>
                  <a:lnTo>
                    <a:pt x="118815" y="53361"/>
                  </a:lnTo>
                  <a:close/>
                  <a:moveTo>
                    <a:pt x="178999" y="7417"/>
                  </a:moveTo>
                  <a:cubicBezTo>
                    <a:pt x="181891" y="7417"/>
                    <a:pt x="184798" y="7683"/>
                    <a:pt x="187616" y="8216"/>
                  </a:cubicBezTo>
                  <a:cubicBezTo>
                    <a:pt x="194405" y="9261"/>
                    <a:pt x="200803" y="11872"/>
                    <a:pt x="206286" y="16050"/>
                  </a:cubicBezTo>
                  <a:cubicBezTo>
                    <a:pt x="211509" y="19967"/>
                    <a:pt x="215556" y="25320"/>
                    <a:pt x="217906" y="31456"/>
                  </a:cubicBezTo>
                  <a:cubicBezTo>
                    <a:pt x="218522" y="33158"/>
                    <a:pt x="218997" y="34900"/>
                    <a:pt x="219339" y="36666"/>
                  </a:cubicBezTo>
                  <a:lnTo>
                    <a:pt x="219339" y="36666"/>
                  </a:lnTo>
                  <a:cubicBezTo>
                    <a:pt x="218667" y="33287"/>
                    <a:pt x="217483" y="30031"/>
                    <a:pt x="215817" y="27017"/>
                  </a:cubicBezTo>
                  <a:cubicBezTo>
                    <a:pt x="212945" y="22056"/>
                    <a:pt x="208897" y="17747"/>
                    <a:pt x="204067" y="14744"/>
                  </a:cubicBezTo>
                  <a:cubicBezTo>
                    <a:pt x="196724" y="10010"/>
                    <a:pt x="188167" y="7564"/>
                    <a:pt x="179558" y="7564"/>
                  </a:cubicBezTo>
                  <a:cubicBezTo>
                    <a:pt x="176532" y="7564"/>
                    <a:pt x="173500" y="7866"/>
                    <a:pt x="170513" y="8477"/>
                  </a:cubicBezTo>
                  <a:cubicBezTo>
                    <a:pt x="164637" y="9522"/>
                    <a:pt x="159023" y="11741"/>
                    <a:pt x="153931" y="14744"/>
                  </a:cubicBezTo>
                  <a:cubicBezTo>
                    <a:pt x="148840" y="17747"/>
                    <a:pt x="144270" y="21664"/>
                    <a:pt x="140484" y="26234"/>
                  </a:cubicBezTo>
                  <a:lnTo>
                    <a:pt x="139048" y="27800"/>
                  </a:lnTo>
                  <a:cubicBezTo>
                    <a:pt x="138525" y="28323"/>
                    <a:pt x="138003" y="28975"/>
                    <a:pt x="137611" y="29628"/>
                  </a:cubicBezTo>
                  <a:lnTo>
                    <a:pt x="135000" y="33284"/>
                  </a:lnTo>
                  <a:cubicBezTo>
                    <a:pt x="134086" y="34459"/>
                    <a:pt x="133433" y="35765"/>
                    <a:pt x="132650" y="37070"/>
                  </a:cubicBezTo>
                  <a:lnTo>
                    <a:pt x="131475" y="39029"/>
                  </a:lnTo>
                  <a:cubicBezTo>
                    <a:pt x="131083" y="39681"/>
                    <a:pt x="130822" y="40334"/>
                    <a:pt x="130431" y="41118"/>
                  </a:cubicBezTo>
                  <a:lnTo>
                    <a:pt x="128603" y="45165"/>
                  </a:lnTo>
                  <a:cubicBezTo>
                    <a:pt x="127950" y="46471"/>
                    <a:pt x="127428" y="47907"/>
                    <a:pt x="126905" y="49343"/>
                  </a:cubicBezTo>
                  <a:cubicBezTo>
                    <a:pt x="125861" y="52085"/>
                    <a:pt x="124816" y="55088"/>
                    <a:pt x="123772" y="58091"/>
                  </a:cubicBezTo>
                  <a:cubicBezTo>
                    <a:pt x="121552" y="63966"/>
                    <a:pt x="119333" y="69841"/>
                    <a:pt x="116722" y="75455"/>
                  </a:cubicBezTo>
                  <a:cubicBezTo>
                    <a:pt x="114111" y="81200"/>
                    <a:pt x="110977" y="86814"/>
                    <a:pt x="107321" y="92036"/>
                  </a:cubicBezTo>
                  <a:cubicBezTo>
                    <a:pt x="113327" y="82897"/>
                    <a:pt x="118288" y="73105"/>
                    <a:pt x="121814" y="62791"/>
                  </a:cubicBezTo>
                  <a:cubicBezTo>
                    <a:pt x="123903" y="57699"/>
                    <a:pt x="125469" y="52215"/>
                    <a:pt x="127428" y="47385"/>
                  </a:cubicBezTo>
                  <a:lnTo>
                    <a:pt x="128211" y="45426"/>
                  </a:lnTo>
                  <a:cubicBezTo>
                    <a:pt x="128472" y="44773"/>
                    <a:pt x="128733" y="44251"/>
                    <a:pt x="128994" y="43598"/>
                  </a:cubicBezTo>
                  <a:lnTo>
                    <a:pt x="130692" y="39943"/>
                  </a:lnTo>
                  <a:cubicBezTo>
                    <a:pt x="131345" y="38768"/>
                    <a:pt x="131997" y="37592"/>
                    <a:pt x="132650" y="36417"/>
                  </a:cubicBezTo>
                  <a:cubicBezTo>
                    <a:pt x="133303" y="35242"/>
                    <a:pt x="133956" y="34067"/>
                    <a:pt x="134739" y="33023"/>
                  </a:cubicBezTo>
                  <a:cubicBezTo>
                    <a:pt x="136175" y="30803"/>
                    <a:pt x="137873" y="28584"/>
                    <a:pt x="139570" y="26625"/>
                  </a:cubicBezTo>
                  <a:cubicBezTo>
                    <a:pt x="140484" y="25711"/>
                    <a:pt x="141267" y="24536"/>
                    <a:pt x="142312" y="23622"/>
                  </a:cubicBezTo>
                  <a:lnTo>
                    <a:pt x="145053" y="21011"/>
                  </a:lnTo>
                  <a:cubicBezTo>
                    <a:pt x="148970" y="17486"/>
                    <a:pt x="153409" y="14483"/>
                    <a:pt x="158109" y="12264"/>
                  </a:cubicBezTo>
                  <a:cubicBezTo>
                    <a:pt x="162810" y="10044"/>
                    <a:pt x="167771" y="8608"/>
                    <a:pt x="172863" y="7825"/>
                  </a:cubicBezTo>
                  <a:cubicBezTo>
                    <a:pt x="174876" y="7553"/>
                    <a:pt x="176934" y="7417"/>
                    <a:pt x="178999" y="7417"/>
                  </a:cubicBezTo>
                  <a:close/>
                  <a:moveTo>
                    <a:pt x="23240" y="110054"/>
                  </a:moveTo>
                  <a:lnTo>
                    <a:pt x="23240" y="110054"/>
                  </a:lnTo>
                  <a:cubicBezTo>
                    <a:pt x="23203" y="110129"/>
                    <a:pt x="23176" y="110194"/>
                    <a:pt x="23170" y="110238"/>
                  </a:cubicBezTo>
                  <a:lnTo>
                    <a:pt x="23170" y="110238"/>
                  </a:lnTo>
                  <a:cubicBezTo>
                    <a:pt x="23161" y="110214"/>
                    <a:pt x="23191" y="110152"/>
                    <a:pt x="23240" y="110054"/>
                  </a:cubicBezTo>
                  <a:close/>
                  <a:moveTo>
                    <a:pt x="179863" y="1"/>
                  </a:moveTo>
                  <a:cubicBezTo>
                    <a:pt x="174698" y="1"/>
                    <a:pt x="169541" y="694"/>
                    <a:pt x="164507" y="2080"/>
                  </a:cubicBezTo>
                  <a:cubicBezTo>
                    <a:pt x="155629" y="4561"/>
                    <a:pt x="147403" y="9000"/>
                    <a:pt x="140484" y="15136"/>
                  </a:cubicBezTo>
                  <a:cubicBezTo>
                    <a:pt x="133825" y="21272"/>
                    <a:pt x="128342" y="28453"/>
                    <a:pt x="124164" y="36548"/>
                  </a:cubicBezTo>
                  <a:cubicBezTo>
                    <a:pt x="123250" y="38506"/>
                    <a:pt x="122205" y="40595"/>
                    <a:pt x="121291" y="42554"/>
                  </a:cubicBezTo>
                  <a:lnTo>
                    <a:pt x="118941" y="48821"/>
                  </a:lnTo>
                  <a:cubicBezTo>
                    <a:pt x="117375" y="52738"/>
                    <a:pt x="116200" y="56524"/>
                    <a:pt x="114633" y="60441"/>
                  </a:cubicBezTo>
                  <a:cubicBezTo>
                    <a:pt x="111891" y="67752"/>
                    <a:pt x="108496" y="74933"/>
                    <a:pt x="104580" y="81853"/>
                  </a:cubicBezTo>
                  <a:cubicBezTo>
                    <a:pt x="101838" y="86553"/>
                    <a:pt x="98574" y="90861"/>
                    <a:pt x="94657" y="94517"/>
                  </a:cubicBezTo>
                  <a:cubicBezTo>
                    <a:pt x="91132" y="97781"/>
                    <a:pt x="86562" y="99739"/>
                    <a:pt x="81862" y="100131"/>
                  </a:cubicBezTo>
                  <a:cubicBezTo>
                    <a:pt x="81332" y="100158"/>
                    <a:pt x="80803" y="100171"/>
                    <a:pt x="80275" y="100171"/>
                  </a:cubicBezTo>
                  <a:cubicBezTo>
                    <a:pt x="75610" y="100171"/>
                    <a:pt x="71071" y="99149"/>
                    <a:pt x="66848" y="97389"/>
                  </a:cubicBezTo>
                  <a:lnTo>
                    <a:pt x="62409" y="95823"/>
                  </a:lnTo>
                  <a:cubicBezTo>
                    <a:pt x="60842" y="95431"/>
                    <a:pt x="59275" y="95039"/>
                    <a:pt x="57708" y="94517"/>
                  </a:cubicBezTo>
                  <a:cubicBezTo>
                    <a:pt x="54444" y="93734"/>
                    <a:pt x="51311" y="93342"/>
                    <a:pt x="48047" y="93081"/>
                  </a:cubicBezTo>
                  <a:cubicBezTo>
                    <a:pt x="46915" y="93037"/>
                    <a:pt x="45798" y="93008"/>
                    <a:pt x="44691" y="93008"/>
                  </a:cubicBezTo>
                  <a:cubicBezTo>
                    <a:pt x="42476" y="93008"/>
                    <a:pt x="40300" y="93124"/>
                    <a:pt x="38124" y="93472"/>
                  </a:cubicBezTo>
                  <a:cubicBezTo>
                    <a:pt x="34730" y="93995"/>
                    <a:pt x="31466" y="94778"/>
                    <a:pt x="28332" y="95953"/>
                  </a:cubicBezTo>
                  <a:cubicBezTo>
                    <a:pt x="25068" y="97259"/>
                    <a:pt x="22065" y="98825"/>
                    <a:pt x="19324" y="100653"/>
                  </a:cubicBezTo>
                  <a:cubicBezTo>
                    <a:pt x="16582" y="102612"/>
                    <a:pt x="13971" y="104831"/>
                    <a:pt x="11751" y="107442"/>
                  </a:cubicBezTo>
                  <a:cubicBezTo>
                    <a:pt x="7182" y="112404"/>
                    <a:pt x="3918" y="118410"/>
                    <a:pt x="2220" y="124938"/>
                  </a:cubicBezTo>
                  <a:cubicBezTo>
                    <a:pt x="392" y="131466"/>
                    <a:pt x="1" y="138255"/>
                    <a:pt x="1176" y="144783"/>
                  </a:cubicBezTo>
                  <a:cubicBezTo>
                    <a:pt x="1959" y="149353"/>
                    <a:pt x="3395" y="153792"/>
                    <a:pt x="5484" y="157839"/>
                  </a:cubicBezTo>
                  <a:cubicBezTo>
                    <a:pt x="7573" y="162147"/>
                    <a:pt x="10446" y="166064"/>
                    <a:pt x="13971" y="169328"/>
                  </a:cubicBezTo>
                  <a:cubicBezTo>
                    <a:pt x="17626" y="172723"/>
                    <a:pt x="22065" y="175073"/>
                    <a:pt x="27027" y="176248"/>
                  </a:cubicBezTo>
                  <a:cubicBezTo>
                    <a:pt x="31017" y="177187"/>
                    <a:pt x="35219" y="177704"/>
                    <a:pt x="39347" y="177704"/>
                  </a:cubicBezTo>
                  <a:cubicBezTo>
                    <a:pt x="39811" y="177704"/>
                    <a:pt x="40274" y="177697"/>
                    <a:pt x="40736" y="177684"/>
                  </a:cubicBezTo>
                  <a:cubicBezTo>
                    <a:pt x="49614" y="177423"/>
                    <a:pt x="57839" y="176117"/>
                    <a:pt x="65673" y="175726"/>
                  </a:cubicBezTo>
                  <a:cubicBezTo>
                    <a:pt x="67169" y="175626"/>
                    <a:pt x="68665" y="175583"/>
                    <a:pt x="70161" y="175583"/>
                  </a:cubicBezTo>
                  <a:cubicBezTo>
                    <a:pt x="72582" y="175583"/>
                    <a:pt x="75002" y="175695"/>
                    <a:pt x="77423" y="175856"/>
                  </a:cubicBezTo>
                  <a:cubicBezTo>
                    <a:pt x="81079" y="176248"/>
                    <a:pt x="84734" y="177031"/>
                    <a:pt x="88260" y="178206"/>
                  </a:cubicBezTo>
                  <a:cubicBezTo>
                    <a:pt x="95179" y="180426"/>
                    <a:pt x="101316" y="184343"/>
                    <a:pt x="106538" y="189565"/>
                  </a:cubicBezTo>
                  <a:cubicBezTo>
                    <a:pt x="112544" y="195571"/>
                    <a:pt x="119986" y="200141"/>
                    <a:pt x="128211" y="202752"/>
                  </a:cubicBezTo>
                  <a:cubicBezTo>
                    <a:pt x="133720" y="204526"/>
                    <a:pt x="139495" y="205365"/>
                    <a:pt x="145299" y="205365"/>
                  </a:cubicBezTo>
                  <a:cubicBezTo>
                    <a:pt x="147611" y="205365"/>
                    <a:pt x="149928" y="205232"/>
                    <a:pt x="152234" y="204971"/>
                  </a:cubicBezTo>
                  <a:cubicBezTo>
                    <a:pt x="159676" y="204188"/>
                    <a:pt x="166857" y="201968"/>
                    <a:pt x="173516" y="198443"/>
                  </a:cubicBezTo>
                  <a:cubicBezTo>
                    <a:pt x="178346" y="195963"/>
                    <a:pt x="182785" y="192829"/>
                    <a:pt x="186572" y="189043"/>
                  </a:cubicBezTo>
                  <a:cubicBezTo>
                    <a:pt x="189052" y="186562"/>
                    <a:pt x="191011" y="183821"/>
                    <a:pt x="192577" y="180818"/>
                  </a:cubicBezTo>
                  <a:cubicBezTo>
                    <a:pt x="192969" y="179904"/>
                    <a:pt x="193361" y="179120"/>
                    <a:pt x="193752" y="178206"/>
                  </a:cubicBezTo>
                  <a:cubicBezTo>
                    <a:pt x="193883" y="177815"/>
                    <a:pt x="193883" y="177293"/>
                    <a:pt x="194014" y="176901"/>
                  </a:cubicBezTo>
                  <a:cubicBezTo>
                    <a:pt x="193963" y="176700"/>
                    <a:pt x="193874" y="176595"/>
                    <a:pt x="193746" y="176595"/>
                  </a:cubicBezTo>
                  <a:cubicBezTo>
                    <a:pt x="193542" y="176595"/>
                    <a:pt x="193240" y="176861"/>
                    <a:pt x="192838" y="177423"/>
                  </a:cubicBezTo>
                  <a:cubicBezTo>
                    <a:pt x="189705" y="181732"/>
                    <a:pt x="186049" y="185387"/>
                    <a:pt x="181871" y="188521"/>
                  </a:cubicBezTo>
                  <a:cubicBezTo>
                    <a:pt x="173777" y="194265"/>
                    <a:pt x="164376" y="197921"/>
                    <a:pt x="154584" y="199227"/>
                  </a:cubicBezTo>
                  <a:lnTo>
                    <a:pt x="154454" y="198443"/>
                  </a:lnTo>
                  <a:cubicBezTo>
                    <a:pt x="159284" y="197660"/>
                    <a:pt x="163854" y="196354"/>
                    <a:pt x="168293" y="194396"/>
                  </a:cubicBezTo>
                  <a:cubicBezTo>
                    <a:pt x="170904" y="193221"/>
                    <a:pt x="173646" y="191785"/>
                    <a:pt x="175996" y="190087"/>
                  </a:cubicBezTo>
                  <a:cubicBezTo>
                    <a:pt x="177302" y="189174"/>
                    <a:pt x="178607" y="188260"/>
                    <a:pt x="179652" y="187085"/>
                  </a:cubicBezTo>
                  <a:cubicBezTo>
                    <a:pt x="180305" y="186432"/>
                    <a:pt x="180696" y="186040"/>
                    <a:pt x="180696" y="185779"/>
                  </a:cubicBezTo>
                  <a:cubicBezTo>
                    <a:pt x="180725" y="185581"/>
                    <a:pt x="180569" y="185518"/>
                    <a:pt x="180326" y="185518"/>
                  </a:cubicBezTo>
                  <a:cubicBezTo>
                    <a:pt x="179899" y="185518"/>
                    <a:pt x="179203" y="185713"/>
                    <a:pt x="178766" y="185713"/>
                  </a:cubicBezTo>
                  <a:cubicBezTo>
                    <a:pt x="178306" y="185713"/>
                    <a:pt x="178134" y="185496"/>
                    <a:pt x="178868" y="184604"/>
                  </a:cubicBezTo>
                  <a:lnTo>
                    <a:pt x="178868" y="184604"/>
                  </a:lnTo>
                  <a:cubicBezTo>
                    <a:pt x="170252" y="191524"/>
                    <a:pt x="159546" y="195571"/>
                    <a:pt x="148578" y="195963"/>
                  </a:cubicBezTo>
                  <a:cubicBezTo>
                    <a:pt x="147699" y="196016"/>
                    <a:pt x="146820" y="196042"/>
                    <a:pt x="145943" y="196042"/>
                  </a:cubicBezTo>
                  <a:cubicBezTo>
                    <a:pt x="136018" y="196042"/>
                    <a:pt x="126337" y="192670"/>
                    <a:pt x="118419" y="186432"/>
                  </a:cubicBezTo>
                  <a:cubicBezTo>
                    <a:pt x="117375" y="185648"/>
                    <a:pt x="116069" y="184604"/>
                    <a:pt x="114763" y="183298"/>
                  </a:cubicBezTo>
                  <a:lnTo>
                    <a:pt x="109802" y="178859"/>
                  </a:lnTo>
                  <a:cubicBezTo>
                    <a:pt x="106538" y="175987"/>
                    <a:pt x="102882" y="173637"/>
                    <a:pt x="99096" y="171678"/>
                  </a:cubicBezTo>
                  <a:cubicBezTo>
                    <a:pt x="94788" y="169459"/>
                    <a:pt x="90218" y="167892"/>
                    <a:pt x="85648" y="166978"/>
                  </a:cubicBezTo>
                  <a:cubicBezTo>
                    <a:pt x="81079" y="165934"/>
                    <a:pt x="76379" y="165542"/>
                    <a:pt x="71809" y="165542"/>
                  </a:cubicBezTo>
                  <a:cubicBezTo>
                    <a:pt x="71379" y="165536"/>
                    <a:pt x="70950" y="165533"/>
                    <a:pt x="70521" y="165533"/>
                  </a:cubicBezTo>
                  <a:cubicBezTo>
                    <a:pt x="61847" y="165533"/>
                    <a:pt x="53535" y="166748"/>
                    <a:pt x="45697" y="167370"/>
                  </a:cubicBezTo>
                  <a:cubicBezTo>
                    <a:pt x="43592" y="167504"/>
                    <a:pt x="41504" y="167594"/>
                    <a:pt x="39466" y="167594"/>
                  </a:cubicBezTo>
                  <a:cubicBezTo>
                    <a:pt x="33541" y="167594"/>
                    <a:pt x="28037" y="166826"/>
                    <a:pt x="23763" y="164106"/>
                  </a:cubicBezTo>
                  <a:cubicBezTo>
                    <a:pt x="20760" y="162147"/>
                    <a:pt x="18279" y="159536"/>
                    <a:pt x="16451" y="156533"/>
                  </a:cubicBezTo>
                  <a:cubicBezTo>
                    <a:pt x="14493" y="153400"/>
                    <a:pt x="12926" y="150005"/>
                    <a:pt x="12012" y="146350"/>
                  </a:cubicBezTo>
                  <a:cubicBezTo>
                    <a:pt x="9923" y="139169"/>
                    <a:pt x="10315" y="131466"/>
                    <a:pt x="12926" y="124546"/>
                  </a:cubicBezTo>
                  <a:cubicBezTo>
                    <a:pt x="15668" y="117626"/>
                    <a:pt x="20629" y="111751"/>
                    <a:pt x="27027" y="107965"/>
                  </a:cubicBezTo>
                  <a:cubicBezTo>
                    <a:pt x="32353" y="104812"/>
                    <a:pt x="38403" y="103199"/>
                    <a:pt x="44575" y="103199"/>
                  </a:cubicBezTo>
                  <a:cubicBezTo>
                    <a:pt x="45816" y="103199"/>
                    <a:pt x="47062" y="103264"/>
                    <a:pt x="48308" y="103395"/>
                  </a:cubicBezTo>
                  <a:cubicBezTo>
                    <a:pt x="52094" y="103656"/>
                    <a:pt x="55881" y="104440"/>
                    <a:pt x="59536" y="105615"/>
                  </a:cubicBezTo>
                  <a:lnTo>
                    <a:pt x="65412" y="107704"/>
                  </a:lnTo>
                  <a:cubicBezTo>
                    <a:pt x="67500" y="108487"/>
                    <a:pt x="69720" y="109140"/>
                    <a:pt x="71940" y="109531"/>
                  </a:cubicBezTo>
                  <a:cubicBezTo>
                    <a:pt x="74524" y="110106"/>
                    <a:pt x="77187" y="110404"/>
                    <a:pt x="79843" y="110404"/>
                  </a:cubicBezTo>
                  <a:cubicBezTo>
                    <a:pt x="82017" y="110404"/>
                    <a:pt x="84185" y="110204"/>
                    <a:pt x="86301" y="109793"/>
                  </a:cubicBezTo>
                  <a:cubicBezTo>
                    <a:pt x="88782" y="109270"/>
                    <a:pt x="91132" y="108487"/>
                    <a:pt x="93351" y="107442"/>
                  </a:cubicBezTo>
                  <a:cubicBezTo>
                    <a:pt x="95571" y="106398"/>
                    <a:pt x="97660" y="105092"/>
                    <a:pt x="99488" y="103526"/>
                  </a:cubicBezTo>
                  <a:cubicBezTo>
                    <a:pt x="103143" y="100523"/>
                    <a:pt x="106277" y="97128"/>
                    <a:pt x="108888" y="93342"/>
                  </a:cubicBezTo>
                  <a:cubicBezTo>
                    <a:pt x="111499" y="89817"/>
                    <a:pt x="113719" y="86031"/>
                    <a:pt x="115677" y="82114"/>
                  </a:cubicBezTo>
                  <a:cubicBezTo>
                    <a:pt x="119594" y="74411"/>
                    <a:pt x="122858" y="66446"/>
                    <a:pt x="125730" y="58352"/>
                  </a:cubicBezTo>
                  <a:lnTo>
                    <a:pt x="127819" y="52346"/>
                  </a:lnTo>
                  <a:lnTo>
                    <a:pt x="129908" y="46862"/>
                  </a:lnTo>
                  <a:cubicBezTo>
                    <a:pt x="131475" y="43207"/>
                    <a:pt x="133172" y="39681"/>
                    <a:pt x="135261" y="36287"/>
                  </a:cubicBezTo>
                  <a:cubicBezTo>
                    <a:pt x="139178" y="29628"/>
                    <a:pt x="144531" y="23753"/>
                    <a:pt x="150667" y="19183"/>
                  </a:cubicBezTo>
                  <a:cubicBezTo>
                    <a:pt x="156804" y="14483"/>
                    <a:pt x="163985" y="11480"/>
                    <a:pt x="171557" y="10175"/>
                  </a:cubicBezTo>
                  <a:lnTo>
                    <a:pt x="172993" y="9914"/>
                  </a:lnTo>
                  <a:lnTo>
                    <a:pt x="174429" y="9652"/>
                  </a:lnTo>
                  <a:lnTo>
                    <a:pt x="177171" y="9391"/>
                  </a:lnTo>
                  <a:lnTo>
                    <a:pt x="181480" y="9391"/>
                  </a:lnTo>
                  <a:cubicBezTo>
                    <a:pt x="182002" y="9391"/>
                    <a:pt x="182524" y="9522"/>
                    <a:pt x="182916" y="9522"/>
                  </a:cubicBezTo>
                  <a:lnTo>
                    <a:pt x="185788" y="9783"/>
                  </a:lnTo>
                  <a:lnTo>
                    <a:pt x="188661" y="10305"/>
                  </a:lnTo>
                  <a:lnTo>
                    <a:pt x="190097" y="10436"/>
                  </a:lnTo>
                  <a:lnTo>
                    <a:pt x="191402" y="10828"/>
                  </a:lnTo>
                  <a:lnTo>
                    <a:pt x="194144" y="11611"/>
                  </a:lnTo>
                  <a:cubicBezTo>
                    <a:pt x="197669" y="12917"/>
                    <a:pt x="201064" y="14614"/>
                    <a:pt x="204197" y="16703"/>
                  </a:cubicBezTo>
                  <a:cubicBezTo>
                    <a:pt x="204847" y="17136"/>
                    <a:pt x="205407" y="17570"/>
                    <a:pt x="206027" y="18003"/>
                  </a:cubicBezTo>
                  <a:lnTo>
                    <a:pt x="206027" y="18003"/>
                  </a:lnTo>
                  <a:cubicBezTo>
                    <a:pt x="204602" y="16838"/>
                    <a:pt x="203078" y="15787"/>
                    <a:pt x="201455" y="14875"/>
                  </a:cubicBezTo>
                  <a:cubicBezTo>
                    <a:pt x="197278" y="12525"/>
                    <a:pt x="192708" y="10828"/>
                    <a:pt x="187877" y="9914"/>
                  </a:cubicBezTo>
                  <a:cubicBezTo>
                    <a:pt x="185134" y="9469"/>
                    <a:pt x="182392" y="9235"/>
                    <a:pt x="179649" y="9235"/>
                  </a:cubicBezTo>
                  <a:cubicBezTo>
                    <a:pt x="177561" y="9235"/>
                    <a:pt x="175473" y="9370"/>
                    <a:pt x="173385" y="9652"/>
                  </a:cubicBezTo>
                  <a:cubicBezTo>
                    <a:pt x="168554" y="10305"/>
                    <a:pt x="163854" y="11741"/>
                    <a:pt x="159415" y="13700"/>
                  </a:cubicBezTo>
                  <a:cubicBezTo>
                    <a:pt x="154976" y="15789"/>
                    <a:pt x="150929" y="18400"/>
                    <a:pt x="147142" y="21664"/>
                  </a:cubicBezTo>
                  <a:lnTo>
                    <a:pt x="144531" y="24145"/>
                  </a:lnTo>
                  <a:lnTo>
                    <a:pt x="143226" y="25450"/>
                  </a:lnTo>
                  <a:lnTo>
                    <a:pt x="141920" y="26756"/>
                  </a:lnTo>
                  <a:lnTo>
                    <a:pt x="139570" y="29628"/>
                  </a:lnTo>
                  <a:lnTo>
                    <a:pt x="137350" y="32631"/>
                  </a:lnTo>
                  <a:cubicBezTo>
                    <a:pt x="135914" y="34720"/>
                    <a:pt x="134609" y="36940"/>
                    <a:pt x="133303" y="39159"/>
                  </a:cubicBezTo>
                  <a:cubicBezTo>
                    <a:pt x="132781" y="40204"/>
                    <a:pt x="132258" y="41248"/>
                    <a:pt x="131736" y="42423"/>
                  </a:cubicBezTo>
                  <a:lnTo>
                    <a:pt x="130039" y="45818"/>
                  </a:lnTo>
                  <a:cubicBezTo>
                    <a:pt x="129125" y="48037"/>
                    <a:pt x="128211" y="50257"/>
                    <a:pt x="127428" y="52738"/>
                  </a:cubicBezTo>
                  <a:cubicBezTo>
                    <a:pt x="126514" y="55349"/>
                    <a:pt x="125600" y="57829"/>
                    <a:pt x="124686" y="60441"/>
                  </a:cubicBezTo>
                  <a:cubicBezTo>
                    <a:pt x="121161" y="70624"/>
                    <a:pt x="116461" y="80547"/>
                    <a:pt x="110847" y="89947"/>
                  </a:cubicBezTo>
                  <a:cubicBezTo>
                    <a:pt x="107844" y="94778"/>
                    <a:pt x="104057" y="99217"/>
                    <a:pt x="99618" y="103003"/>
                  </a:cubicBezTo>
                  <a:cubicBezTo>
                    <a:pt x="97268" y="104831"/>
                    <a:pt x="94657" y="106529"/>
                    <a:pt x="91785" y="107704"/>
                  </a:cubicBezTo>
                  <a:cubicBezTo>
                    <a:pt x="88912" y="108879"/>
                    <a:pt x="85909" y="109662"/>
                    <a:pt x="82776" y="109923"/>
                  </a:cubicBezTo>
                  <a:cubicBezTo>
                    <a:pt x="81868" y="109982"/>
                    <a:pt x="80964" y="110012"/>
                    <a:pt x="80062" y="110012"/>
                  </a:cubicBezTo>
                  <a:cubicBezTo>
                    <a:pt x="75000" y="110012"/>
                    <a:pt x="70047" y="109085"/>
                    <a:pt x="65281" y="107312"/>
                  </a:cubicBezTo>
                  <a:cubicBezTo>
                    <a:pt x="62409" y="106398"/>
                    <a:pt x="60189" y="105484"/>
                    <a:pt x="57839" y="104831"/>
                  </a:cubicBezTo>
                  <a:cubicBezTo>
                    <a:pt x="56664" y="104440"/>
                    <a:pt x="55489" y="104178"/>
                    <a:pt x="54183" y="103917"/>
                  </a:cubicBezTo>
                  <a:cubicBezTo>
                    <a:pt x="53008" y="103656"/>
                    <a:pt x="51833" y="103395"/>
                    <a:pt x="50658" y="103265"/>
                  </a:cubicBezTo>
                  <a:cubicBezTo>
                    <a:pt x="48758" y="102956"/>
                    <a:pt x="46848" y="102805"/>
                    <a:pt x="44945" y="102805"/>
                  </a:cubicBezTo>
                  <a:cubicBezTo>
                    <a:pt x="37175" y="102805"/>
                    <a:pt x="29534" y="105334"/>
                    <a:pt x="23241" y="110054"/>
                  </a:cubicBezTo>
                  <a:cubicBezTo>
                    <a:pt x="23484" y="109810"/>
                    <a:pt x="24083" y="109262"/>
                    <a:pt x="23932" y="109262"/>
                  </a:cubicBezTo>
                  <a:cubicBezTo>
                    <a:pt x="23840" y="109262"/>
                    <a:pt x="23474" y="109463"/>
                    <a:pt x="22588" y="110054"/>
                  </a:cubicBezTo>
                  <a:cubicBezTo>
                    <a:pt x="28973" y="104946"/>
                    <a:pt x="36919" y="102180"/>
                    <a:pt x="45083" y="102180"/>
                  </a:cubicBezTo>
                  <a:cubicBezTo>
                    <a:pt x="46936" y="102180"/>
                    <a:pt x="48799" y="102322"/>
                    <a:pt x="50658" y="102612"/>
                  </a:cubicBezTo>
                  <a:cubicBezTo>
                    <a:pt x="51833" y="102742"/>
                    <a:pt x="53139" y="103003"/>
                    <a:pt x="54314" y="103265"/>
                  </a:cubicBezTo>
                  <a:cubicBezTo>
                    <a:pt x="55619" y="103526"/>
                    <a:pt x="56795" y="103787"/>
                    <a:pt x="58100" y="104178"/>
                  </a:cubicBezTo>
                  <a:cubicBezTo>
                    <a:pt x="60581" y="104831"/>
                    <a:pt x="62800" y="105745"/>
                    <a:pt x="65673" y="106790"/>
                  </a:cubicBezTo>
                  <a:cubicBezTo>
                    <a:pt x="70432" y="108450"/>
                    <a:pt x="75378" y="109359"/>
                    <a:pt x="80433" y="109359"/>
                  </a:cubicBezTo>
                  <a:cubicBezTo>
                    <a:pt x="81341" y="109359"/>
                    <a:pt x="82253" y="109330"/>
                    <a:pt x="83168" y="109270"/>
                  </a:cubicBezTo>
                  <a:cubicBezTo>
                    <a:pt x="86301" y="108879"/>
                    <a:pt x="89304" y="108095"/>
                    <a:pt x="92176" y="106790"/>
                  </a:cubicBezTo>
                  <a:cubicBezTo>
                    <a:pt x="94918" y="105615"/>
                    <a:pt x="97529" y="103917"/>
                    <a:pt x="99749" y="101959"/>
                  </a:cubicBezTo>
                  <a:cubicBezTo>
                    <a:pt x="102099" y="100001"/>
                    <a:pt x="104057" y="97912"/>
                    <a:pt x="105885" y="95692"/>
                  </a:cubicBezTo>
                  <a:cubicBezTo>
                    <a:pt x="107713" y="93472"/>
                    <a:pt x="109280" y="91122"/>
                    <a:pt x="110847" y="88642"/>
                  </a:cubicBezTo>
                  <a:cubicBezTo>
                    <a:pt x="116461" y="79241"/>
                    <a:pt x="121030" y="69188"/>
                    <a:pt x="124686" y="58743"/>
                  </a:cubicBezTo>
                  <a:cubicBezTo>
                    <a:pt x="125600" y="56263"/>
                    <a:pt x="126383" y="53521"/>
                    <a:pt x="127428" y="51171"/>
                  </a:cubicBezTo>
                  <a:lnTo>
                    <a:pt x="128733" y="47646"/>
                  </a:lnTo>
                  <a:lnTo>
                    <a:pt x="129517" y="45818"/>
                  </a:lnTo>
                  <a:lnTo>
                    <a:pt x="130300" y="44121"/>
                  </a:lnTo>
                  <a:cubicBezTo>
                    <a:pt x="131345" y="41770"/>
                    <a:pt x="132520" y="39420"/>
                    <a:pt x="133825" y="37331"/>
                  </a:cubicBezTo>
                  <a:cubicBezTo>
                    <a:pt x="134478" y="36156"/>
                    <a:pt x="135131" y="35112"/>
                    <a:pt x="135784" y="34067"/>
                  </a:cubicBezTo>
                  <a:lnTo>
                    <a:pt x="138003" y="30934"/>
                  </a:lnTo>
                  <a:lnTo>
                    <a:pt x="139178" y="29367"/>
                  </a:lnTo>
                  <a:lnTo>
                    <a:pt x="140353" y="27931"/>
                  </a:lnTo>
                  <a:lnTo>
                    <a:pt x="142703" y="25320"/>
                  </a:lnTo>
                  <a:lnTo>
                    <a:pt x="145445" y="22709"/>
                  </a:lnTo>
                  <a:cubicBezTo>
                    <a:pt x="145967" y="22186"/>
                    <a:pt x="146359" y="21795"/>
                    <a:pt x="146881" y="21403"/>
                  </a:cubicBezTo>
                  <a:lnTo>
                    <a:pt x="148317" y="20228"/>
                  </a:lnTo>
                  <a:cubicBezTo>
                    <a:pt x="152234" y="17094"/>
                    <a:pt x="156543" y="14483"/>
                    <a:pt x="161112" y="12655"/>
                  </a:cubicBezTo>
                  <a:cubicBezTo>
                    <a:pt x="163462" y="11741"/>
                    <a:pt x="165812" y="10828"/>
                    <a:pt x="168293" y="10305"/>
                  </a:cubicBezTo>
                  <a:lnTo>
                    <a:pt x="171949" y="9522"/>
                  </a:lnTo>
                  <a:cubicBezTo>
                    <a:pt x="173124" y="9261"/>
                    <a:pt x="174429" y="9261"/>
                    <a:pt x="175604" y="9130"/>
                  </a:cubicBezTo>
                  <a:cubicBezTo>
                    <a:pt x="177050" y="9019"/>
                    <a:pt x="178485" y="8960"/>
                    <a:pt x="179909" y="8960"/>
                  </a:cubicBezTo>
                  <a:cubicBezTo>
                    <a:pt x="183503" y="8960"/>
                    <a:pt x="187029" y="9333"/>
                    <a:pt x="190488" y="10175"/>
                  </a:cubicBezTo>
                  <a:cubicBezTo>
                    <a:pt x="200280" y="12264"/>
                    <a:pt x="208897" y="18139"/>
                    <a:pt x="214381" y="26625"/>
                  </a:cubicBezTo>
                  <a:lnTo>
                    <a:pt x="213598" y="27017"/>
                  </a:lnTo>
                  <a:cubicBezTo>
                    <a:pt x="217123" y="33023"/>
                    <a:pt x="218689" y="39812"/>
                    <a:pt x="218037" y="46601"/>
                  </a:cubicBezTo>
                  <a:cubicBezTo>
                    <a:pt x="217906" y="48429"/>
                    <a:pt x="217645" y="50126"/>
                    <a:pt x="217253" y="51824"/>
                  </a:cubicBezTo>
                  <a:cubicBezTo>
                    <a:pt x="216992" y="53651"/>
                    <a:pt x="216470" y="55349"/>
                    <a:pt x="215948" y="57046"/>
                  </a:cubicBezTo>
                  <a:cubicBezTo>
                    <a:pt x="215425" y="58743"/>
                    <a:pt x="214773" y="60441"/>
                    <a:pt x="214120" y="62138"/>
                  </a:cubicBezTo>
                  <a:cubicBezTo>
                    <a:pt x="213467" y="63705"/>
                    <a:pt x="212553" y="65663"/>
                    <a:pt x="211770" y="67491"/>
                  </a:cubicBezTo>
                  <a:cubicBezTo>
                    <a:pt x="205242" y="81983"/>
                    <a:pt x="199236" y="97128"/>
                    <a:pt x="195841" y="113448"/>
                  </a:cubicBezTo>
                  <a:lnTo>
                    <a:pt x="195319" y="115929"/>
                  </a:lnTo>
                  <a:cubicBezTo>
                    <a:pt x="195189" y="116843"/>
                    <a:pt x="195058" y="117626"/>
                    <a:pt x="194927" y="118410"/>
                  </a:cubicBezTo>
                  <a:cubicBezTo>
                    <a:pt x="194666" y="120107"/>
                    <a:pt x="194405" y="121674"/>
                    <a:pt x="194275" y="123371"/>
                  </a:cubicBezTo>
                  <a:lnTo>
                    <a:pt x="194014" y="128202"/>
                  </a:lnTo>
                  <a:lnTo>
                    <a:pt x="194014" y="132641"/>
                  </a:lnTo>
                  <a:cubicBezTo>
                    <a:pt x="194014" y="138647"/>
                    <a:pt x="194405" y="143738"/>
                    <a:pt x="194405" y="148308"/>
                  </a:cubicBezTo>
                  <a:cubicBezTo>
                    <a:pt x="194927" y="142824"/>
                    <a:pt x="194666" y="136819"/>
                    <a:pt x="195058" y="130552"/>
                  </a:cubicBezTo>
                  <a:cubicBezTo>
                    <a:pt x="195319" y="124415"/>
                    <a:pt x="196233" y="118148"/>
                    <a:pt x="197669" y="112143"/>
                  </a:cubicBezTo>
                  <a:cubicBezTo>
                    <a:pt x="200542" y="100131"/>
                    <a:pt x="204589" y="88381"/>
                    <a:pt x="209420" y="77022"/>
                  </a:cubicBezTo>
                  <a:lnTo>
                    <a:pt x="213206" y="68535"/>
                  </a:lnTo>
                  <a:lnTo>
                    <a:pt x="215034" y="64227"/>
                  </a:lnTo>
                  <a:lnTo>
                    <a:pt x="216731" y="60180"/>
                  </a:lnTo>
                  <a:cubicBezTo>
                    <a:pt x="218820" y="54827"/>
                    <a:pt x="219864" y="49082"/>
                    <a:pt x="219995" y="43337"/>
                  </a:cubicBezTo>
                  <a:cubicBezTo>
                    <a:pt x="219995" y="42482"/>
                    <a:pt x="219963" y="41630"/>
                    <a:pt x="219900" y="40782"/>
                  </a:cubicBezTo>
                  <a:lnTo>
                    <a:pt x="219900" y="40782"/>
                  </a:lnTo>
                  <a:cubicBezTo>
                    <a:pt x="220164" y="44070"/>
                    <a:pt x="220004" y="47393"/>
                    <a:pt x="219473" y="50649"/>
                  </a:cubicBezTo>
                  <a:cubicBezTo>
                    <a:pt x="219212" y="52215"/>
                    <a:pt x="218820" y="53782"/>
                    <a:pt x="218428" y="55349"/>
                  </a:cubicBezTo>
                  <a:lnTo>
                    <a:pt x="217775" y="57699"/>
                  </a:lnTo>
                  <a:lnTo>
                    <a:pt x="217384" y="58874"/>
                  </a:lnTo>
                  <a:cubicBezTo>
                    <a:pt x="217253" y="59266"/>
                    <a:pt x="217123" y="59657"/>
                    <a:pt x="216992" y="60049"/>
                  </a:cubicBezTo>
                  <a:cubicBezTo>
                    <a:pt x="216339" y="61485"/>
                    <a:pt x="215687" y="63052"/>
                    <a:pt x="215164" y="64619"/>
                  </a:cubicBezTo>
                  <a:lnTo>
                    <a:pt x="213075" y="69319"/>
                  </a:lnTo>
                  <a:cubicBezTo>
                    <a:pt x="207331" y="81853"/>
                    <a:pt x="202630" y="94778"/>
                    <a:pt x="199105" y="107965"/>
                  </a:cubicBezTo>
                  <a:cubicBezTo>
                    <a:pt x="197408" y="114623"/>
                    <a:pt x="196233" y="121543"/>
                    <a:pt x="195841" y="128332"/>
                  </a:cubicBezTo>
                  <a:cubicBezTo>
                    <a:pt x="195189" y="135252"/>
                    <a:pt x="195711" y="142172"/>
                    <a:pt x="195189" y="148308"/>
                  </a:cubicBezTo>
                  <a:cubicBezTo>
                    <a:pt x="195058" y="149744"/>
                    <a:pt x="194927" y="151050"/>
                    <a:pt x="194797" y="152355"/>
                  </a:cubicBezTo>
                  <a:lnTo>
                    <a:pt x="194014" y="156403"/>
                  </a:lnTo>
                  <a:cubicBezTo>
                    <a:pt x="193752" y="158100"/>
                    <a:pt x="193361" y="159797"/>
                    <a:pt x="192969" y="161364"/>
                  </a:cubicBezTo>
                  <a:cubicBezTo>
                    <a:pt x="192708" y="162931"/>
                    <a:pt x="192186" y="164498"/>
                    <a:pt x="191794" y="165803"/>
                  </a:cubicBezTo>
                  <a:cubicBezTo>
                    <a:pt x="191272" y="168675"/>
                    <a:pt x="190358" y="171026"/>
                    <a:pt x="189836" y="172853"/>
                  </a:cubicBezTo>
                  <a:cubicBezTo>
                    <a:pt x="189444" y="174551"/>
                    <a:pt x="189183" y="175726"/>
                    <a:pt x="189574" y="175856"/>
                  </a:cubicBezTo>
                  <a:cubicBezTo>
                    <a:pt x="189593" y="175865"/>
                    <a:pt x="189614" y="175870"/>
                    <a:pt x="189637" y="175870"/>
                  </a:cubicBezTo>
                  <a:cubicBezTo>
                    <a:pt x="189948" y="175870"/>
                    <a:pt x="190710" y="175048"/>
                    <a:pt x="191925" y="172984"/>
                  </a:cubicBezTo>
                  <a:cubicBezTo>
                    <a:pt x="194144" y="169328"/>
                    <a:pt x="195972" y="165542"/>
                    <a:pt x="197278" y="161495"/>
                  </a:cubicBezTo>
                  <a:cubicBezTo>
                    <a:pt x="197800" y="159797"/>
                    <a:pt x="198191" y="158100"/>
                    <a:pt x="198453" y="156403"/>
                  </a:cubicBezTo>
                  <a:cubicBezTo>
                    <a:pt x="198714" y="155358"/>
                    <a:pt x="198844" y="154444"/>
                    <a:pt x="198975" y="153400"/>
                  </a:cubicBezTo>
                  <a:cubicBezTo>
                    <a:pt x="199236" y="152486"/>
                    <a:pt x="199236" y="151441"/>
                    <a:pt x="199366" y="150528"/>
                  </a:cubicBezTo>
                  <a:cubicBezTo>
                    <a:pt x="199628" y="148700"/>
                    <a:pt x="199628" y="147002"/>
                    <a:pt x="199628" y="145827"/>
                  </a:cubicBezTo>
                  <a:lnTo>
                    <a:pt x="199628" y="143869"/>
                  </a:lnTo>
                  <a:cubicBezTo>
                    <a:pt x="199783" y="142934"/>
                    <a:pt x="199960" y="142578"/>
                    <a:pt x="200140" y="142578"/>
                  </a:cubicBezTo>
                  <a:cubicBezTo>
                    <a:pt x="200414" y="142578"/>
                    <a:pt x="200697" y="143396"/>
                    <a:pt x="200933" y="144261"/>
                  </a:cubicBezTo>
                  <a:cubicBezTo>
                    <a:pt x="201064" y="139430"/>
                    <a:pt x="200933" y="134730"/>
                    <a:pt x="201194" y="130030"/>
                  </a:cubicBezTo>
                  <a:cubicBezTo>
                    <a:pt x="201325" y="127679"/>
                    <a:pt x="201455" y="125329"/>
                    <a:pt x="201847" y="122979"/>
                  </a:cubicBezTo>
                  <a:cubicBezTo>
                    <a:pt x="202239" y="120760"/>
                    <a:pt x="202500" y="118410"/>
                    <a:pt x="203022" y="116060"/>
                  </a:cubicBezTo>
                  <a:cubicBezTo>
                    <a:pt x="204850" y="106790"/>
                    <a:pt x="207592" y="97781"/>
                    <a:pt x="210986" y="88903"/>
                  </a:cubicBezTo>
                  <a:cubicBezTo>
                    <a:pt x="212814" y="84464"/>
                    <a:pt x="214511" y="80155"/>
                    <a:pt x="216339" y="75716"/>
                  </a:cubicBezTo>
                  <a:cubicBezTo>
                    <a:pt x="218297" y="71278"/>
                    <a:pt x="220255" y="67101"/>
                    <a:pt x="222083" y="62402"/>
                  </a:cubicBezTo>
                  <a:lnTo>
                    <a:pt x="222083" y="62402"/>
                  </a:lnTo>
                  <a:cubicBezTo>
                    <a:pt x="220255" y="67101"/>
                    <a:pt x="218428" y="71409"/>
                    <a:pt x="216470" y="75847"/>
                  </a:cubicBezTo>
                  <a:cubicBezTo>
                    <a:pt x="214511" y="80155"/>
                    <a:pt x="212814" y="84725"/>
                    <a:pt x="211117" y="89164"/>
                  </a:cubicBezTo>
                  <a:cubicBezTo>
                    <a:pt x="207722" y="98042"/>
                    <a:pt x="204981" y="107312"/>
                    <a:pt x="203153" y="116712"/>
                  </a:cubicBezTo>
                  <a:cubicBezTo>
                    <a:pt x="202761" y="119062"/>
                    <a:pt x="202239" y="121412"/>
                    <a:pt x="202108" y="123763"/>
                  </a:cubicBezTo>
                  <a:cubicBezTo>
                    <a:pt x="201978" y="126113"/>
                    <a:pt x="201586" y="128463"/>
                    <a:pt x="201586" y="130813"/>
                  </a:cubicBezTo>
                  <a:cubicBezTo>
                    <a:pt x="201325" y="135644"/>
                    <a:pt x="201455" y="140474"/>
                    <a:pt x="201325" y="145436"/>
                  </a:cubicBezTo>
                  <a:cubicBezTo>
                    <a:pt x="201466" y="145789"/>
                    <a:pt x="201607" y="146027"/>
                    <a:pt x="201749" y="146027"/>
                  </a:cubicBezTo>
                  <a:cubicBezTo>
                    <a:pt x="201868" y="146027"/>
                    <a:pt x="201988" y="145855"/>
                    <a:pt x="202108" y="145436"/>
                  </a:cubicBezTo>
                  <a:cubicBezTo>
                    <a:pt x="202500" y="142824"/>
                    <a:pt x="202761" y="140344"/>
                    <a:pt x="202761" y="137863"/>
                  </a:cubicBezTo>
                  <a:cubicBezTo>
                    <a:pt x="202892" y="134860"/>
                    <a:pt x="202892" y="130291"/>
                    <a:pt x="203544" y="124546"/>
                  </a:cubicBezTo>
                  <a:cubicBezTo>
                    <a:pt x="204328" y="118018"/>
                    <a:pt x="205633" y="111620"/>
                    <a:pt x="207461" y="105354"/>
                  </a:cubicBezTo>
                  <a:cubicBezTo>
                    <a:pt x="208245" y="101828"/>
                    <a:pt x="209550" y="98303"/>
                    <a:pt x="210725" y="94778"/>
                  </a:cubicBezTo>
                  <a:cubicBezTo>
                    <a:pt x="211770" y="91122"/>
                    <a:pt x="213206" y="87728"/>
                    <a:pt x="214511" y="84333"/>
                  </a:cubicBezTo>
                  <a:cubicBezTo>
                    <a:pt x="215687" y="80939"/>
                    <a:pt x="217253" y="77544"/>
                    <a:pt x="218559" y="74541"/>
                  </a:cubicBezTo>
                  <a:cubicBezTo>
                    <a:pt x="219212" y="72974"/>
                    <a:pt x="219864" y="71408"/>
                    <a:pt x="220517" y="69972"/>
                  </a:cubicBezTo>
                  <a:cubicBezTo>
                    <a:pt x="221170" y="68535"/>
                    <a:pt x="221823" y="67099"/>
                    <a:pt x="222345" y="65663"/>
                  </a:cubicBezTo>
                  <a:cubicBezTo>
                    <a:pt x="226131" y="57568"/>
                    <a:pt x="227829" y="48690"/>
                    <a:pt x="227306" y="39681"/>
                  </a:cubicBezTo>
                  <a:cubicBezTo>
                    <a:pt x="227176" y="38637"/>
                    <a:pt x="227045" y="37462"/>
                    <a:pt x="226784" y="36287"/>
                  </a:cubicBezTo>
                  <a:cubicBezTo>
                    <a:pt x="226654" y="35242"/>
                    <a:pt x="226523" y="34067"/>
                    <a:pt x="226131" y="32892"/>
                  </a:cubicBezTo>
                  <a:cubicBezTo>
                    <a:pt x="224956" y="28453"/>
                    <a:pt x="222998" y="24145"/>
                    <a:pt x="220517" y="20228"/>
                  </a:cubicBezTo>
                  <a:cubicBezTo>
                    <a:pt x="219864" y="19183"/>
                    <a:pt x="219081" y="18400"/>
                    <a:pt x="218298" y="17356"/>
                  </a:cubicBezTo>
                  <a:lnTo>
                    <a:pt x="217253" y="16050"/>
                  </a:lnTo>
                  <a:lnTo>
                    <a:pt x="216078" y="14744"/>
                  </a:lnTo>
                  <a:cubicBezTo>
                    <a:pt x="209550" y="8086"/>
                    <a:pt x="201194" y="3386"/>
                    <a:pt x="192055" y="1297"/>
                  </a:cubicBezTo>
                  <a:cubicBezTo>
                    <a:pt x="188023" y="433"/>
                    <a:pt x="183940" y="1"/>
                    <a:pt x="179863" y="1"/>
                  </a:cubicBezTo>
                  <a:close/>
                </a:path>
              </a:pathLst>
            </a:custGeom>
            <a:solidFill>
              <a:srgbClr val="35C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4" name="Google Shape;2694;p29"/>
          <p:cNvGrpSpPr/>
          <p:nvPr/>
        </p:nvGrpSpPr>
        <p:grpSpPr>
          <a:xfrm rot="-1500240">
            <a:off x="374531" y="1865131"/>
            <a:ext cx="2706240" cy="2363172"/>
            <a:chOff x="879525" y="238350"/>
            <a:chExt cx="5929900" cy="5134125"/>
          </a:xfrm>
        </p:grpSpPr>
        <p:sp>
          <p:nvSpPr>
            <p:cNvPr id="2695" name="Google Shape;2695;p29"/>
            <p:cNvSpPr/>
            <p:nvPr/>
          </p:nvSpPr>
          <p:spPr>
            <a:xfrm>
              <a:off x="879525" y="350950"/>
              <a:ext cx="5929900" cy="4895750"/>
            </a:xfrm>
            <a:custGeom>
              <a:rect b="b" l="l" r="r" t="t"/>
              <a:pathLst>
                <a:path extrusionOk="0" h="195830" w="237196">
                  <a:moveTo>
                    <a:pt x="182493" y="0"/>
                  </a:moveTo>
                  <a:cubicBezTo>
                    <a:pt x="160794" y="0"/>
                    <a:pt x="136857" y="13684"/>
                    <a:pt x="125770" y="46667"/>
                  </a:cubicBezTo>
                  <a:cubicBezTo>
                    <a:pt x="112501" y="86475"/>
                    <a:pt x="99703" y="101135"/>
                    <a:pt x="82683" y="101135"/>
                  </a:cubicBezTo>
                  <a:cubicBezTo>
                    <a:pt x="77764" y="101135"/>
                    <a:pt x="72494" y="99911"/>
                    <a:pt x="66757" y="97716"/>
                  </a:cubicBezTo>
                  <a:cubicBezTo>
                    <a:pt x="59909" y="95081"/>
                    <a:pt x="53433" y="93896"/>
                    <a:pt x="47460" y="93896"/>
                  </a:cubicBezTo>
                  <a:cubicBezTo>
                    <a:pt x="17332" y="93896"/>
                    <a:pt x="1" y="124030"/>
                    <a:pt x="12313" y="150071"/>
                  </a:cubicBezTo>
                  <a:cubicBezTo>
                    <a:pt x="19223" y="164795"/>
                    <a:pt x="29540" y="168076"/>
                    <a:pt x="41648" y="168076"/>
                  </a:cubicBezTo>
                  <a:cubicBezTo>
                    <a:pt x="51382" y="168076"/>
                    <a:pt x="62272" y="165955"/>
                    <a:pt x="73479" y="165955"/>
                  </a:cubicBezTo>
                  <a:cubicBezTo>
                    <a:pt x="86528" y="165955"/>
                    <a:pt x="100005" y="168830"/>
                    <a:pt x="112584" y="181275"/>
                  </a:cubicBezTo>
                  <a:cubicBezTo>
                    <a:pt x="123109" y="191650"/>
                    <a:pt x="135906" y="195830"/>
                    <a:pt x="148277" y="195830"/>
                  </a:cubicBezTo>
                  <a:cubicBezTo>
                    <a:pt x="168129" y="195830"/>
                    <a:pt x="186885" y="185066"/>
                    <a:pt x="193400" y="171875"/>
                  </a:cubicBezTo>
                  <a:cubicBezTo>
                    <a:pt x="213115" y="132315"/>
                    <a:pt x="187003" y="136231"/>
                    <a:pt x="220818" y="61420"/>
                  </a:cubicBezTo>
                  <a:cubicBezTo>
                    <a:pt x="237196" y="25134"/>
                    <a:pt x="211900" y="0"/>
                    <a:pt x="182493" y="0"/>
                  </a:cubicBezTo>
                  <a:close/>
                </a:path>
              </a:pathLst>
            </a:custGeom>
            <a:solidFill>
              <a:srgbClr val="35C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29"/>
            <p:cNvSpPr/>
            <p:nvPr/>
          </p:nvSpPr>
          <p:spPr>
            <a:xfrm>
              <a:off x="945800" y="238350"/>
              <a:ext cx="5695725" cy="5134125"/>
            </a:xfrm>
            <a:custGeom>
              <a:rect b="b" l="l" r="r" t="t"/>
              <a:pathLst>
                <a:path extrusionOk="0" h="205365" w="227829">
                  <a:moveTo>
                    <a:pt x="206027" y="18003"/>
                  </a:moveTo>
                  <a:lnTo>
                    <a:pt x="206027" y="18003"/>
                  </a:lnTo>
                  <a:cubicBezTo>
                    <a:pt x="208273" y="19839"/>
                    <a:pt x="210274" y="21959"/>
                    <a:pt x="212031" y="24275"/>
                  </a:cubicBezTo>
                  <a:lnTo>
                    <a:pt x="210464" y="22056"/>
                  </a:lnTo>
                  <a:lnTo>
                    <a:pt x="208506" y="20097"/>
                  </a:lnTo>
                  <a:cubicBezTo>
                    <a:pt x="207853" y="19445"/>
                    <a:pt x="207070" y="18922"/>
                    <a:pt x="206417" y="18270"/>
                  </a:cubicBezTo>
                  <a:cubicBezTo>
                    <a:pt x="206283" y="18181"/>
                    <a:pt x="206154" y="18092"/>
                    <a:pt x="206027" y="18003"/>
                  </a:cubicBezTo>
                  <a:close/>
                  <a:moveTo>
                    <a:pt x="180437" y="1544"/>
                  </a:moveTo>
                  <a:cubicBezTo>
                    <a:pt x="180872" y="1544"/>
                    <a:pt x="181307" y="1548"/>
                    <a:pt x="181741" y="1558"/>
                  </a:cubicBezTo>
                  <a:cubicBezTo>
                    <a:pt x="188008" y="1819"/>
                    <a:pt x="194144" y="3255"/>
                    <a:pt x="199889" y="5605"/>
                  </a:cubicBezTo>
                  <a:cubicBezTo>
                    <a:pt x="205633" y="8086"/>
                    <a:pt x="210856" y="11611"/>
                    <a:pt x="215164" y="16181"/>
                  </a:cubicBezTo>
                  <a:cubicBezTo>
                    <a:pt x="219473" y="20881"/>
                    <a:pt x="222606" y="26495"/>
                    <a:pt x="224304" y="32501"/>
                  </a:cubicBezTo>
                  <a:cubicBezTo>
                    <a:pt x="224695" y="33806"/>
                    <a:pt x="224956" y="34981"/>
                    <a:pt x="225087" y="36287"/>
                  </a:cubicBezTo>
                  <a:cubicBezTo>
                    <a:pt x="225146" y="36584"/>
                    <a:pt x="225199" y="36875"/>
                    <a:pt x="225247" y="37162"/>
                  </a:cubicBezTo>
                  <a:lnTo>
                    <a:pt x="225247" y="37162"/>
                  </a:lnTo>
                  <a:cubicBezTo>
                    <a:pt x="225195" y="36909"/>
                    <a:pt x="225141" y="36660"/>
                    <a:pt x="225087" y="36417"/>
                  </a:cubicBezTo>
                  <a:cubicBezTo>
                    <a:pt x="224956" y="35112"/>
                    <a:pt x="224695" y="33806"/>
                    <a:pt x="224304" y="32631"/>
                  </a:cubicBezTo>
                  <a:cubicBezTo>
                    <a:pt x="222606" y="26495"/>
                    <a:pt x="219342" y="20881"/>
                    <a:pt x="214903" y="16181"/>
                  </a:cubicBezTo>
                  <a:cubicBezTo>
                    <a:pt x="210595" y="11611"/>
                    <a:pt x="205242" y="8086"/>
                    <a:pt x="199366" y="5736"/>
                  </a:cubicBezTo>
                  <a:cubicBezTo>
                    <a:pt x="193028" y="3172"/>
                    <a:pt x="186263" y="1890"/>
                    <a:pt x="179494" y="1890"/>
                  </a:cubicBezTo>
                  <a:cubicBezTo>
                    <a:pt x="173853" y="1890"/>
                    <a:pt x="168210" y="2780"/>
                    <a:pt x="162810" y="4561"/>
                  </a:cubicBezTo>
                  <a:cubicBezTo>
                    <a:pt x="156934" y="6388"/>
                    <a:pt x="151320" y="9261"/>
                    <a:pt x="146228" y="12786"/>
                  </a:cubicBezTo>
                  <a:cubicBezTo>
                    <a:pt x="141398" y="16442"/>
                    <a:pt x="136959" y="20750"/>
                    <a:pt x="133172" y="25581"/>
                  </a:cubicBezTo>
                  <a:cubicBezTo>
                    <a:pt x="131644" y="27547"/>
                    <a:pt x="130115" y="29604"/>
                    <a:pt x="128739" y="31752"/>
                  </a:cubicBezTo>
                  <a:lnTo>
                    <a:pt x="128739" y="31752"/>
                  </a:lnTo>
                  <a:lnTo>
                    <a:pt x="129386" y="30673"/>
                  </a:lnTo>
                  <a:cubicBezTo>
                    <a:pt x="129778" y="30020"/>
                    <a:pt x="130300" y="29367"/>
                    <a:pt x="130692" y="28714"/>
                  </a:cubicBezTo>
                  <a:lnTo>
                    <a:pt x="133433" y="25059"/>
                  </a:lnTo>
                  <a:cubicBezTo>
                    <a:pt x="137350" y="20228"/>
                    <a:pt x="141789" y="15919"/>
                    <a:pt x="146751" y="12264"/>
                  </a:cubicBezTo>
                  <a:cubicBezTo>
                    <a:pt x="151842" y="8739"/>
                    <a:pt x="157457" y="5997"/>
                    <a:pt x="163462" y="4169"/>
                  </a:cubicBezTo>
                  <a:cubicBezTo>
                    <a:pt x="168922" y="2349"/>
                    <a:pt x="174720" y="1544"/>
                    <a:pt x="180437" y="1544"/>
                  </a:cubicBezTo>
                  <a:close/>
                  <a:moveTo>
                    <a:pt x="225608" y="40063"/>
                  </a:moveTo>
                  <a:cubicBezTo>
                    <a:pt x="225608" y="40067"/>
                    <a:pt x="225609" y="40070"/>
                    <a:pt x="225609" y="40073"/>
                  </a:cubicBezTo>
                  <a:lnTo>
                    <a:pt x="225740" y="43859"/>
                  </a:lnTo>
                  <a:lnTo>
                    <a:pt x="225735" y="43990"/>
                  </a:lnTo>
                  <a:lnTo>
                    <a:pt x="225609" y="40204"/>
                  </a:lnTo>
                  <a:cubicBezTo>
                    <a:pt x="225609" y="40157"/>
                    <a:pt x="225609" y="40110"/>
                    <a:pt x="225608" y="40063"/>
                  </a:cubicBezTo>
                  <a:close/>
                  <a:moveTo>
                    <a:pt x="127845" y="33228"/>
                  </a:moveTo>
                  <a:cubicBezTo>
                    <a:pt x="127202" y="34465"/>
                    <a:pt x="126349" y="35702"/>
                    <a:pt x="125730" y="36940"/>
                  </a:cubicBezTo>
                  <a:lnTo>
                    <a:pt x="123772" y="40987"/>
                  </a:lnTo>
                  <a:lnTo>
                    <a:pt x="122728" y="43076"/>
                  </a:lnTo>
                  <a:lnTo>
                    <a:pt x="121944" y="45165"/>
                  </a:lnTo>
                  <a:lnTo>
                    <a:pt x="120671" y="48298"/>
                  </a:lnTo>
                  <a:lnTo>
                    <a:pt x="121944" y="44904"/>
                  </a:lnTo>
                  <a:cubicBezTo>
                    <a:pt x="122205" y="44121"/>
                    <a:pt x="122466" y="43468"/>
                    <a:pt x="122858" y="42684"/>
                  </a:cubicBezTo>
                  <a:lnTo>
                    <a:pt x="123772" y="40726"/>
                  </a:lnTo>
                  <a:lnTo>
                    <a:pt x="125861" y="36548"/>
                  </a:lnTo>
                  <a:cubicBezTo>
                    <a:pt x="126414" y="35441"/>
                    <a:pt x="127155" y="34334"/>
                    <a:pt x="127845" y="33228"/>
                  </a:cubicBezTo>
                  <a:close/>
                  <a:moveTo>
                    <a:pt x="225723" y="44365"/>
                  </a:moveTo>
                  <a:lnTo>
                    <a:pt x="225609" y="47776"/>
                  </a:lnTo>
                  <a:cubicBezTo>
                    <a:pt x="225479" y="48951"/>
                    <a:pt x="225348" y="50257"/>
                    <a:pt x="225087" y="51432"/>
                  </a:cubicBezTo>
                  <a:cubicBezTo>
                    <a:pt x="224826" y="52738"/>
                    <a:pt x="224695" y="54043"/>
                    <a:pt x="224304" y="55218"/>
                  </a:cubicBezTo>
                  <a:cubicBezTo>
                    <a:pt x="224565" y="54043"/>
                    <a:pt x="224826" y="52868"/>
                    <a:pt x="224956" y="51562"/>
                  </a:cubicBezTo>
                  <a:lnTo>
                    <a:pt x="225348" y="49735"/>
                  </a:lnTo>
                  <a:cubicBezTo>
                    <a:pt x="225479" y="49082"/>
                    <a:pt x="225479" y="48429"/>
                    <a:pt x="225479" y="47907"/>
                  </a:cubicBezTo>
                  <a:lnTo>
                    <a:pt x="225723" y="44365"/>
                  </a:lnTo>
                  <a:close/>
                  <a:moveTo>
                    <a:pt x="118815" y="53361"/>
                  </a:moveTo>
                  <a:lnTo>
                    <a:pt x="118815" y="53361"/>
                  </a:lnTo>
                  <a:cubicBezTo>
                    <a:pt x="118357" y="54687"/>
                    <a:pt x="117899" y="55997"/>
                    <a:pt x="117375" y="57307"/>
                  </a:cubicBezTo>
                  <a:lnTo>
                    <a:pt x="118815" y="53361"/>
                  </a:lnTo>
                  <a:close/>
                  <a:moveTo>
                    <a:pt x="178999" y="7417"/>
                  </a:moveTo>
                  <a:cubicBezTo>
                    <a:pt x="181891" y="7417"/>
                    <a:pt x="184798" y="7683"/>
                    <a:pt x="187616" y="8216"/>
                  </a:cubicBezTo>
                  <a:cubicBezTo>
                    <a:pt x="194405" y="9261"/>
                    <a:pt x="200803" y="11872"/>
                    <a:pt x="206286" y="16050"/>
                  </a:cubicBezTo>
                  <a:cubicBezTo>
                    <a:pt x="211509" y="19967"/>
                    <a:pt x="215556" y="25320"/>
                    <a:pt x="217906" y="31456"/>
                  </a:cubicBezTo>
                  <a:cubicBezTo>
                    <a:pt x="218522" y="33158"/>
                    <a:pt x="218997" y="34900"/>
                    <a:pt x="219339" y="36666"/>
                  </a:cubicBezTo>
                  <a:lnTo>
                    <a:pt x="219339" y="36666"/>
                  </a:lnTo>
                  <a:cubicBezTo>
                    <a:pt x="218667" y="33287"/>
                    <a:pt x="217483" y="30031"/>
                    <a:pt x="215817" y="27017"/>
                  </a:cubicBezTo>
                  <a:cubicBezTo>
                    <a:pt x="212945" y="22056"/>
                    <a:pt x="208897" y="17747"/>
                    <a:pt x="204067" y="14744"/>
                  </a:cubicBezTo>
                  <a:cubicBezTo>
                    <a:pt x="196724" y="10010"/>
                    <a:pt x="188167" y="7564"/>
                    <a:pt x="179558" y="7564"/>
                  </a:cubicBezTo>
                  <a:cubicBezTo>
                    <a:pt x="176532" y="7564"/>
                    <a:pt x="173500" y="7866"/>
                    <a:pt x="170513" y="8477"/>
                  </a:cubicBezTo>
                  <a:cubicBezTo>
                    <a:pt x="164637" y="9522"/>
                    <a:pt x="159023" y="11741"/>
                    <a:pt x="153931" y="14744"/>
                  </a:cubicBezTo>
                  <a:cubicBezTo>
                    <a:pt x="148840" y="17747"/>
                    <a:pt x="144270" y="21664"/>
                    <a:pt x="140484" y="26234"/>
                  </a:cubicBezTo>
                  <a:lnTo>
                    <a:pt x="139048" y="27800"/>
                  </a:lnTo>
                  <a:cubicBezTo>
                    <a:pt x="138525" y="28323"/>
                    <a:pt x="138003" y="28975"/>
                    <a:pt x="137611" y="29628"/>
                  </a:cubicBezTo>
                  <a:lnTo>
                    <a:pt x="135000" y="33284"/>
                  </a:lnTo>
                  <a:cubicBezTo>
                    <a:pt x="134086" y="34459"/>
                    <a:pt x="133433" y="35765"/>
                    <a:pt x="132650" y="37070"/>
                  </a:cubicBezTo>
                  <a:lnTo>
                    <a:pt x="131475" y="39029"/>
                  </a:lnTo>
                  <a:cubicBezTo>
                    <a:pt x="131083" y="39681"/>
                    <a:pt x="130822" y="40334"/>
                    <a:pt x="130431" y="41118"/>
                  </a:cubicBezTo>
                  <a:lnTo>
                    <a:pt x="128603" y="45165"/>
                  </a:lnTo>
                  <a:cubicBezTo>
                    <a:pt x="127950" y="46471"/>
                    <a:pt x="127428" y="47907"/>
                    <a:pt x="126905" y="49343"/>
                  </a:cubicBezTo>
                  <a:cubicBezTo>
                    <a:pt x="125861" y="52085"/>
                    <a:pt x="124816" y="55088"/>
                    <a:pt x="123772" y="58091"/>
                  </a:cubicBezTo>
                  <a:cubicBezTo>
                    <a:pt x="121552" y="63966"/>
                    <a:pt x="119333" y="69841"/>
                    <a:pt x="116722" y="75455"/>
                  </a:cubicBezTo>
                  <a:cubicBezTo>
                    <a:pt x="114111" y="81200"/>
                    <a:pt x="110977" y="86814"/>
                    <a:pt x="107321" y="92036"/>
                  </a:cubicBezTo>
                  <a:cubicBezTo>
                    <a:pt x="113327" y="82897"/>
                    <a:pt x="118288" y="73105"/>
                    <a:pt x="121814" y="62791"/>
                  </a:cubicBezTo>
                  <a:cubicBezTo>
                    <a:pt x="123903" y="57699"/>
                    <a:pt x="125469" y="52215"/>
                    <a:pt x="127428" y="47385"/>
                  </a:cubicBezTo>
                  <a:lnTo>
                    <a:pt x="128211" y="45426"/>
                  </a:lnTo>
                  <a:cubicBezTo>
                    <a:pt x="128472" y="44773"/>
                    <a:pt x="128733" y="44251"/>
                    <a:pt x="128994" y="43598"/>
                  </a:cubicBezTo>
                  <a:lnTo>
                    <a:pt x="130692" y="39943"/>
                  </a:lnTo>
                  <a:cubicBezTo>
                    <a:pt x="131345" y="38768"/>
                    <a:pt x="131997" y="37592"/>
                    <a:pt x="132650" y="36417"/>
                  </a:cubicBezTo>
                  <a:cubicBezTo>
                    <a:pt x="133303" y="35242"/>
                    <a:pt x="133956" y="34067"/>
                    <a:pt x="134739" y="33023"/>
                  </a:cubicBezTo>
                  <a:cubicBezTo>
                    <a:pt x="136175" y="30803"/>
                    <a:pt x="137873" y="28584"/>
                    <a:pt x="139570" y="26625"/>
                  </a:cubicBezTo>
                  <a:cubicBezTo>
                    <a:pt x="140484" y="25711"/>
                    <a:pt x="141267" y="24536"/>
                    <a:pt x="142312" y="23622"/>
                  </a:cubicBezTo>
                  <a:lnTo>
                    <a:pt x="145053" y="21011"/>
                  </a:lnTo>
                  <a:cubicBezTo>
                    <a:pt x="148970" y="17486"/>
                    <a:pt x="153409" y="14483"/>
                    <a:pt x="158109" y="12264"/>
                  </a:cubicBezTo>
                  <a:cubicBezTo>
                    <a:pt x="162810" y="10044"/>
                    <a:pt x="167771" y="8608"/>
                    <a:pt x="172863" y="7825"/>
                  </a:cubicBezTo>
                  <a:cubicBezTo>
                    <a:pt x="174876" y="7553"/>
                    <a:pt x="176934" y="7417"/>
                    <a:pt x="178999" y="7417"/>
                  </a:cubicBezTo>
                  <a:close/>
                  <a:moveTo>
                    <a:pt x="23240" y="110054"/>
                  </a:moveTo>
                  <a:lnTo>
                    <a:pt x="23240" y="110054"/>
                  </a:lnTo>
                  <a:cubicBezTo>
                    <a:pt x="23203" y="110129"/>
                    <a:pt x="23176" y="110194"/>
                    <a:pt x="23170" y="110238"/>
                  </a:cubicBezTo>
                  <a:lnTo>
                    <a:pt x="23170" y="110238"/>
                  </a:lnTo>
                  <a:cubicBezTo>
                    <a:pt x="23161" y="110214"/>
                    <a:pt x="23191" y="110152"/>
                    <a:pt x="23240" y="110054"/>
                  </a:cubicBezTo>
                  <a:close/>
                  <a:moveTo>
                    <a:pt x="179863" y="1"/>
                  </a:moveTo>
                  <a:cubicBezTo>
                    <a:pt x="174698" y="1"/>
                    <a:pt x="169541" y="694"/>
                    <a:pt x="164507" y="2080"/>
                  </a:cubicBezTo>
                  <a:cubicBezTo>
                    <a:pt x="155629" y="4561"/>
                    <a:pt x="147403" y="9000"/>
                    <a:pt x="140484" y="15136"/>
                  </a:cubicBezTo>
                  <a:cubicBezTo>
                    <a:pt x="133825" y="21272"/>
                    <a:pt x="128342" y="28453"/>
                    <a:pt x="124164" y="36548"/>
                  </a:cubicBezTo>
                  <a:cubicBezTo>
                    <a:pt x="123250" y="38506"/>
                    <a:pt x="122205" y="40595"/>
                    <a:pt x="121291" y="42554"/>
                  </a:cubicBezTo>
                  <a:lnTo>
                    <a:pt x="118941" y="48821"/>
                  </a:lnTo>
                  <a:cubicBezTo>
                    <a:pt x="117375" y="52738"/>
                    <a:pt x="116200" y="56524"/>
                    <a:pt x="114633" y="60441"/>
                  </a:cubicBezTo>
                  <a:cubicBezTo>
                    <a:pt x="111891" y="67752"/>
                    <a:pt x="108496" y="74933"/>
                    <a:pt x="104580" y="81853"/>
                  </a:cubicBezTo>
                  <a:cubicBezTo>
                    <a:pt x="101838" y="86553"/>
                    <a:pt x="98574" y="90861"/>
                    <a:pt x="94657" y="94517"/>
                  </a:cubicBezTo>
                  <a:cubicBezTo>
                    <a:pt x="91132" y="97781"/>
                    <a:pt x="86562" y="99739"/>
                    <a:pt x="81862" y="100131"/>
                  </a:cubicBezTo>
                  <a:cubicBezTo>
                    <a:pt x="81332" y="100158"/>
                    <a:pt x="80803" y="100171"/>
                    <a:pt x="80275" y="100171"/>
                  </a:cubicBezTo>
                  <a:cubicBezTo>
                    <a:pt x="75610" y="100171"/>
                    <a:pt x="71071" y="99149"/>
                    <a:pt x="66848" y="97389"/>
                  </a:cubicBezTo>
                  <a:lnTo>
                    <a:pt x="62409" y="95823"/>
                  </a:lnTo>
                  <a:cubicBezTo>
                    <a:pt x="60842" y="95431"/>
                    <a:pt x="59275" y="95039"/>
                    <a:pt x="57708" y="94517"/>
                  </a:cubicBezTo>
                  <a:cubicBezTo>
                    <a:pt x="54444" y="93734"/>
                    <a:pt x="51311" y="93342"/>
                    <a:pt x="48047" y="93081"/>
                  </a:cubicBezTo>
                  <a:cubicBezTo>
                    <a:pt x="46915" y="93037"/>
                    <a:pt x="45798" y="93008"/>
                    <a:pt x="44691" y="93008"/>
                  </a:cubicBezTo>
                  <a:cubicBezTo>
                    <a:pt x="42476" y="93008"/>
                    <a:pt x="40300" y="93124"/>
                    <a:pt x="38124" y="93472"/>
                  </a:cubicBezTo>
                  <a:cubicBezTo>
                    <a:pt x="34730" y="93995"/>
                    <a:pt x="31466" y="94778"/>
                    <a:pt x="28332" y="95953"/>
                  </a:cubicBezTo>
                  <a:cubicBezTo>
                    <a:pt x="25068" y="97259"/>
                    <a:pt x="22065" y="98825"/>
                    <a:pt x="19324" y="100653"/>
                  </a:cubicBezTo>
                  <a:cubicBezTo>
                    <a:pt x="16582" y="102612"/>
                    <a:pt x="13971" y="104831"/>
                    <a:pt x="11751" y="107442"/>
                  </a:cubicBezTo>
                  <a:cubicBezTo>
                    <a:pt x="7182" y="112404"/>
                    <a:pt x="3918" y="118410"/>
                    <a:pt x="2220" y="124938"/>
                  </a:cubicBezTo>
                  <a:cubicBezTo>
                    <a:pt x="392" y="131466"/>
                    <a:pt x="1" y="138255"/>
                    <a:pt x="1176" y="144783"/>
                  </a:cubicBezTo>
                  <a:cubicBezTo>
                    <a:pt x="1959" y="149353"/>
                    <a:pt x="3395" y="153792"/>
                    <a:pt x="5484" y="157839"/>
                  </a:cubicBezTo>
                  <a:cubicBezTo>
                    <a:pt x="7573" y="162147"/>
                    <a:pt x="10446" y="166064"/>
                    <a:pt x="13971" y="169328"/>
                  </a:cubicBezTo>
                  <a:cubicBezTo>
                    <a:pt x="17626" y="172723"/>
                    <a:pt x="22065" y="175073"/>
                    <a:pt x="27027" y="176248"/>
                  </a:cubicBezTo>
                  <a:cubicBezTo>
                    <a:pt x="31017" y="177187"/>
                    <a:pt x="35219" y="177704"/>
                    <a:pt x="39347" y="177704"/>
                  </a:cubicBezTo>
                  <a:cubicBezTo>
                    <a:pt x="39811" y="177704"/>
                    <a:pt x="40274" y="177697"/>
                    <a:pt x="40736" y="177684"/>
                  </a:cubicBezTo>
                  <a:cubicBezTo>
                    <a:pt x="49614" y="177423"/>
                    <a:pt x="57839" y="176117"/>
                    <a:pt x="65673" y="175726"/>
                  </a:cubicBezTo>
                  <a:cubicBezTo>
                    <a:pt x="67169" y="175626"/>
                    <a:pt x="68665" y="175583"/>
                    <a:pt x="70161" y="175583"/>
                  </a:cubicBezTo>
                  <a:cubicBezTo>
                    <a:pt x="72582" y="175583"/>
                    <a:pt x="75002" y="175695"/>
                    <a:pt x="77423" y="175856"/>
                  </a:cubicBezTo>
                  <a:cubicBezTo>
                    <a:pt x="81079" y="176248"/>
                    <a:pt x="84734" y="177031"/>
                    <a:pt x="88260" y="178206"/>
                  </a:cubicBezTo>
                  <a:cubicBezTo>
                    <a:pt x="95179" y="180426"/>
                    <a:pt x="101316" y="184343"/>
                    <a:pt x="106538" y="189565"/>
                  </a:cubicBezTo>
                  <a:cubicBezTo>
                    <a:pt x="112544" y="195571"/>
                    <a:pt x="119986" y="200141"/>
                    <a:pt x="128211" y="202752"/>
                  </a:cubicBezTo>
                  <a:cubicBezTo>
                    <a:pt x="133720" y="204526"/>
                    <a:pt x="139495" y="205365"/>
                    <a:pt x="145299" y="205365"/>
                  </a:cubicBezTo>
                  <a:cubicBezTo>
                    <a:pt x="147611" y="205365"/>
                    <a:pt x="149928" y="205232"/>
                    <a:pt x="152234" y="204971"/>
                  </a:cubicBezTo>
                  <a:cubicBezTo>
                    <a:pt x="159676" y="204188"/>
                    <a:pt x="166857" y="201968"/>
                    <a:pt x="173516" y="198443"/>
                  </a:cubicBezTo>
                  <a:cubicBezTo>
                    <a:pt x="178346" y="195963"/>
                    <a:pt x="182785" y="192829"/>
                    <a:pt x="186572" y="189043"/>
                  </a:cubicBezTo>
                  <a:cubicBezTo>
                    <a:pt x="189052" y="186562"/>
                    <a:pt x="191011" y="183821"/>
                    <a:pt x="192577" y="180818"/>
                  </a:cubicBezTo>
                  <a:cubicBezTo>
                    <a:pt x="192969" y="179904"/>
                    <a:pt x="193361" y="179120"/>
                    <a:pt x="193752" y="178206"/>
                  </a:cubicBezTo>
                  <a:cubicBezTo>
                    <a:pt x="193883" y="177815"/>
                    <a:pt x="193883" y="177293"/>
                    <a:pt x="194014" y="176901"/>
                  </a:cubicBezTo>
                  <a:cubicBezTo>
                    <a:pt x="193963" y="176700"/>
                    <a:pt x="193874" y="176595"/>
                    <a:pt x="193746" y="176595"/>
                  </a:cubicBezTo>
                  <a:cubicBezTo>
                    <a:pt x="193542" y="176595"/>
                    <a:pt x="193240" y="176861"/>
                    <a:pt x="192838" y="177423"/>
                  </a:cubicBezTo>
                  <a:cubicBezTo>
                    <a:pt x="189705" y="181732"/>
                    <a:pt x="186049" y="185387"/>
                    <a:pt x="181871" y="188521"/>
                  </a:cubicBezTo>
                  <a:cubicBezTo>
                    <a:pt x="173777" y="194265"/>
                    <a:pt x="164376" y="197921"/>
                    <a:pt x="154584" y="199227"/>
                  </a:cubicBezTo>
                  <a:lnTo>
                    <a:pt x="154454" y="198443"/>
                  </a:lnTo>
                  <a:cubicBezTo>
                    <a:pt x="159284" y="197660"/>
                    <a:pt x="163854" y="196354"/>
                    <a:pt x="168293" y="194396"/>
                  </a:cubicBezTo>
                  <a:cubicBezTo>
                    <a:pt x="170904" y="193221"/>
                    <a:pt x="173646" y="191785"/>
                    <a:pt x="175996" y="190087"/>
                  </a:cubicBezTo>
                  <a:cubicBezTo>
                    <a:pt x="177302" y="189174"/>
                    <a:pt x="178607" y="188260"/>
                    <a:pt x="179652" y="187085"/>
                  </a:cubicBezTo>
                  <a:cubicBezTo>
                    <a:pt x="180305" y="186432"/>
                    <a:pt x="180696" y="186040"/>
                    <a:pt x="180696" y="185779"/>
                  </a:cubicBezTo>
                  <a:cubicBezTo>
                    <a:pt x="180725" y="185581"/>
                    <a:pt x="180569" y="185518"/>
                    <a:pt x="180326" y="185518"/>
                  </a:cubicBezTo>
                  <a:cubicBezTo>
                    <a:pt x="179899" y="185518"/>
                    <a:pt x="179203" y="185713"/>
                    <a:pt x="178766" y="185713"/>
                  </a:cubicBezTo>
                  <a:cubicBezTo>
                    <a:pt x="178306" y="185713"/>
                    <a:pt x="178134" y="185496"/>
                    <a:pt x="178868" y="184604"/>
                  </a:cubicBezTo>
                  <a:lnTo>
                    <a:pt x="178868" y="184604"/>
                  </a:lnTo>
                  <a:cubicBezTo>
                    <a:pt x="170252" y="191524"/>
                    <a:pt x="159546" y="195571"/>
                    <a:pt x="148578" y="195963"/>
                  </a:cubicBezTo>
                  <a:cubicBezTo>
                    <a:pt x="147699" y="196016"/>
                    <a:pt x="146820" y="196042"/>
                    <a:pt x="145943" y="196042"/>
                  </a:cubicBezTo>
                  <a:cubicBezTo>
                    <a:pt x="136018" y="196042"/>
                    <a:pt x="126337" y="192670"/>
                    <a:pt x="118419" y="186432"/>
                  </a:cubicBezTo>
                  <a:cubicBezTo>
                    <a:pt x="117375" y="185648"/>
                    <a:pt x="116069" y="184604"/>
                    <a:pt x="114763" y="183298"/>
                  </a:cubicBezTo>
                  <a:lnTo>
                    <a:pt x="109802" y="178859"/>
                  </a:lnTo>
                  <a:cubicBezTo>
                    <a:pt x="106538" y="175987"/>
                    <a:pt x="102882" y="173637"/>
                    <a:pt x="99096" y="171678"/>
                  </a:cubicBezTo>
                  <a:cubicBezTo>
                    <a:pt x="94788" y="169459"/>
                    <a:pt x="90218" y="167892"/>
                    <a:pt x="85648" y="166978"/>
                  </a:cubicBezTo>
                  <a:cubicBezTo>
                    <a:pt x="81079" y="165934"/>
                    <a:pt x="76379" y="165542"/>
                    <a:pt x="71809" y="165542"/>
                  </a:cubicBezTo>
                  <a:cubicBezTo>
                    <a:pt x="71379" y="165536"/>
                    <a:pt x="70950" y="165533"/>
                    <a:pt x="70521" y="165533"/>
                  </a:cubicBezTo>
                  <a:cubicBezTo>
                    <a:pt x="61847" y="165533"/>
                    <a:pt x="53535" y="166748"/>
                    <a:pt x="45697" y="167370"/>
                  </a:cubicBezTo>
                  <a:cubicBezTo>
                    <a:pt x="43592" y="167504"/>
                    <a:pt x="41504" y="167594"/>
                    <a:pt x="39466" y="167594"/>
                  </a:cubicBezTo>
                  <a:cubicBezTo>
                    <a:pt x="33541" y="167594"/>
                    <a:pt x="28037" y="166826"/>
                    <a:pt x="23763" y="164106"/>
                  </a:cubicBezTo>
                  <a:cubicBezTo>
                    <a:pt x="20760" y="162147"/>
                    <a:pt x="18279" y="159536"/>
                    <a:pt x="16451" y="156533"/>
                  </a:cubicBezTo>
                  <a:cubicBezTo>
                    <a:pt x="14493" y="153400"/>
                    <a:pt x="12926" y="150005"/>
                    <a:pt x="12012" y="146350"/>
                  </a:cubicBezTo>
                  <a:cubicBezTo>
                    <a:pt x="9923" y="139169"/>
                    <a:pt x="10315" y="131466"/>
                    <a:pt x="12926" y="124546"/>
                  </a:cubicBezTo>
                  <a:cubicBezTo>
                    <a:pt x="15668" y="117626"/>
                    <a:pt x="20629" y="111751"/>
                    <a:pt x="27027" y="107965"/>
                  </a:cubicBezTo>
                  <a:cubicBezTo>
                    <a:pt x="32353" y="104812"/>
                    <a:pt x="38403" y="103199"/>
                    <a:pt x="44575" y="103199"/>
                  </a:cubicBezTo>
                  <a:cubicBezTo>
                    <a:pt x="45816" y="103199"/>
                    <a:pt x="47062" y="103264"/>
                    <a:pt x="48308" y="103395"/>
                  </a:cubicBezTo>
                  <a:cubicBezTo>
                    <a:pt x="52094" y="103656"/>
                    <a:pt x="55881" y="104440"/>
                    <a:pt x="59536" y="105615"/>
                  </a:cubicBezTo>
                  <a:lnTo>
                    <a:pt x="65412" y="107704"/>
                  </a:lnTo>
                  <a:cubicBezTo>
                    <a:pt x="67500" y="108487"/>
                    <a:pt x="69720" y="109140"/>
                    <a:pt x="71940" y="109531"/>
                  </a:cubicBezTo>
                  <a:cubicBezTo>
                    <a:pt x="74524" y="110106"/>
                    <a:pt x="77187" y="110404"/>
                    <a:pt x="79843" y="110404"/>
                  </a:cubicBezTo>
                  <a:cubicBezTo>
                    <a:pt x="82017" y="110404"/>
                    <a:pt x="84185" y="110204"/>
                    <a:pt x="86301" y="109793"/>
                  </a:cubicBezTo>
                  <a:cubicBezTo>
                    <a:pt x="88782" y="109270"/>
                    <a:pt x="91132" y="108487"/>
                    <a:pt x="93351" y="107442"/>
                  </a:cubicBezTo>
                  <a:cubicBezTo>
                    <a:pt x="95571" y="106398"/>
                    <a:pt x="97660" y="105092"/>
                    <a:pt x="99488" y="103526"/>
                  </a:cubicBezTo>
                  <a:cubicBezTo>
                    <a:pt x="103143" y="100523"/>
                    <a:pt x="106277" y="97128"/>
                    <a:pt x="108888" y="93342"/>
                  </a:cubicBezTo>
                  <a:cubicBezTo>
                    <a:pt x="111499" y="89817"/>
                    <a:pt x="113719" y="86031"/>
                    <a:pt x="115677" y="82114"/>
                  </a:cubicBezTo>
                  <a:cubicBezTo>
                    <a:pt x="119594" y="74411"/>
                    <a:pt x="122858" y="66446"/>
                    <a:pt x="125730" y="58352"/>
                  </a:cubicBezTo>
                  <a:lnTo>
                    <a:pt x="127819" y="52346"/>
                  </a:lnTo>
                  <a:lnTo>
                    <a:pt x="129908" y="46862"/>
                  </a:lnTo>
                  <a:cubicBezTo>
                    <a:pt x="131475" y="43207"/>
                    <a:pt x="133172" y="39681"/>
                    <a:pt x="135261" y="36287"/>
                  </a:cubicBezTo>
                  <a:cubicBezTo>
                    <a:pt x="139178" y="29628"/>
                    <a:pt x="144531" y="23753"/>
                    <a:pt x="150667" y="19183"/>
                  </a:cubicBezTo>
                  <a:cubicBezTo>
                    <a:pt x="156804" y="14483"/>
                    <a:pt x="163985" y="11480"/>
                    <a:pt x="171557" y="10175"/>
                  </a:cubicBezTo>
                  <a:lnTo>
                    <a:pt x="172993" y="9914"/>
                  </a:lnTo>
                  <a:lnTo>
                    <a:pt x="174429" y="9652"/>
                  </a:lnTo>
                  <a:lnTo>
                    <a:pt x="177171" y="9391"/>
                  </a:lnTo>
                  <a:lnTo>
                    <a:pt x="181480" y="9391"/>
                  </a:lnTo>
                  <a:cubicBezTo>
                    <a:pt x="182002" y="9391"/>
                    <a:pt x="182524" y="9522"/>
                    <a:pt x="182916" y="9522"/>
                  </a:cubicBezTo>
                  <a:lnTo>
                    <a:pt x="185788" y="9783"/>
                  </a:lnTo>
                  <a:lnTo>
                    <a:pt x="188661" y="10305"/>
                  </a:lnTo>
                  <a:lnTo>
                    <a:pt x="190097" y="10436"/>
                  </a:lnTo>
                  <a:lnTo>
                    <a:pt x="191402" y="10828"/>
                  </a:lnTo>
                  <a:lnTo>
                    <a:pt x="194144" y="11611"/>
                  </a:lnTo>
                  <a:cubicBezTo>
                    <a:pt x="197669" y="12917"/>
                    <a:pt x="201064" y="14614"/>
                    <a:pt x="204197" y="16703"/>
                  </a:cubicBezTo>
                  <a:cubicBezTo>
                    <a:pt x="204847" y="17136"/>
                    <a:pt x="205407" y="17570"/>
                    <a:pt x="206027" y="18003"/>
                  </a:cubicBezTo>
                  <a:lnTo>
                    <a:pt x="206027" y="18003"/>
                  </a:lnTo>
                  <a:cubicBezTo>
                    <a:pt x="204602" y="16838"/>
                    <a:pt x="203078" y="15787"/>
                    <a:pt x="201455" y="14875"/>
                  </a:cubicBezTo>
                  <a:cubicBezTo>
                    <a:pt x="197278" y="12525"/>
                    <a:pt x="192708" y="10828"/>
                    <a:pt x="187877" y="9914"/>
                  </a:cubicBezTo>
                  <a:cubicBezTo>
                    <a:pt x="185134" y="9469"/>
                    <a:pt x="182392" y="9235"/>
                    <a:pt x="179649" y="9235"/>
                  </a:cubicBezTo>
                  <a:cubicBezTo>
                    <a:pt x="177561" y="9235"/>
                    <a:pt x="175473" y="9370"/>
                    <a:pt x="173385" y="9652"/>
                  </a:cubicBezTo>
                  <a:cubicBezTo>
                    <a:pt x="168554" y="10305"/>
                    <a:pt x="163854" y="11741"/>
                    <a:pt x="159415" y="13700"/>
                  </a:cubicBezTo>
                  <a:cubicBezTo>
                    <a:pt x="154976" y="15789"/>
                    <a:pt x="150929" y="18400"/>
                    <a:pt x="147142" y="21664"/>
                  </a:cubicBezTo>
                  <a:lnTo>
                    <a:pt x="144531" y="24145"/>
                  </a:lnTo>
                  <a:lnTo>
                    <a:pt x="143226" y="25450"/>
                  </a:lnTo>
                  <a:lnTo>
                    <a:pt x="141920" y="26756"/>
                  </a:lnTo>
                  <a:lnTo>
                    <a:pt x="139570" y="29628"/>
                  </a:lnTo>
                  <a:lnTo>
                    <a:pt x="137350" y="32631"/>
                  </a:lnTo>
                  <a:cubicBezTo>
                    <a:pt x="135914" y="34720"/>
                    <a:pt x="134609" y="36940"/>
                    <a:pt x="133303" y="39159"/>
                  </a:cubicBezTo>
                  <a:cubicBezTo>
                    <a:pt x="132781" y="40204"/>
                    <a:pt x="132258" y="41248"/>
                    <a:pt x="131736" y="42423"/>
                  </a:cubicBezTo>
                  <a:lnTo>
                    <a:pt x="130039" y="45818"/>
                  </a:lnTo>
                  <a:cubicBezTo>
                    <a:pt x="129125" y="48037"/>
                    <a:pt x="128211" y="50257"/>
                    <a:pt x="127428" y="52738"/>
                  </a:cubicBezTo>
                  <a:cubicBezTo>
                    <a:pt x="126514" y="55349"/>
                    <a:pt x="125600" y="57829"/>
                    <a:pt x="124686" y="60441"/>
                  </a:cubicBezTo>
                  <a:cubicBezTo>
                    <a:pt x="121161" y="70624"/>
                    <a:pt x="116461" y="80547"/>
                    <a:pt x="110847" y="89947"/>
                  </a:cubicBezTo>
                  <a:cubicBezTo>
                    <a:pt x="107844" y="94778"/>
                    <a:pt x="104057" y="99217"/>
                    <a:pt x="99618" y="103003"/>
                  </a:cubicBezTo>
                  <a:cubicBezTo>
                    <a:pt x="97268" y="104831"/>
                    <a:pt x="94657" y="106529"/>
                    <a:pt x="91785" y="107704"/>
                  </a:cubicBezTo>
                  <a:cubicBezTo>
                    <a:pt x="88912" y="108879"/>
                    <a:pt x="85909" y="109662"/>
                    <a:pt x="82776" y="109923"/>
                  </a:cubicBezTo>
                  <a:cubicBezTo>
                    <a:pt x="81868" y="109982"/>
                    <a:pt x="80964" y="110012"/>
                    <a:pt x="80062" y="110012"/>
                  </a:cubicBezTo>
                  <a:cubicBezTo>
                    <a:pt x="75000" y="110012"/>
                    <a:pt x="70047" y="109085"/>
                    <a:pt x="65281" y="107312"/>
                  </a:cubicBezTo>
                  <a:cubicBezTo>
                    <a:pt x="62409" y="106398"/>
                    <a:pt x="60189" y="105484"/>
                    <a:pt x="57839" y="104831"/>
                  </a:cubicBezTo>
                  <a:cubicBezTo>
                    <a:pt x="56664" y="104440"/>
                    <a:pt x="55489" y="104178"/>
                    <a:pt x="54183" y="103917"/>
                  </a:cubicBezTo>
                  <a:cubicBezTo>
                    <a:pt x="53008" y="103656"/>
                    <a:pt x="51833" y="103395"/>
                    <a:pt x="50658" y="103265"/>
                  </a:cubicBezTo>
                  <a:cubicBezTo>
                    <a:pt x="48758" y="102956"/>
                    <a:pt x="46848" y="102805"/>
                    <a:pt x="44945" y="102805"/>
                  </a:cubicBezTo>
                  <a:cubicBezTo>
                    <a:pt x="37175" y="102805"/>
                    <a:pt x="29534" y="105334"/>
                    <a:pt x="23241" y="110054"/>
                  </a:cubicBezTo>
                  <a:cubicBezTo>
                    <a:pt x="23484" y="109810"/>
                    <a:pt x="24083" y="109262"/>
                    <a:pt x="23932" y="109262"/>
                  </a:cubicBezTo>
                  <a:cubicBezTo>
                    <a:pt x="23840" y="109262"/>
                    <a:pt x="23474" y="109463"/>
                    <a:pt x="22588" y="110054"/>
                  </a:cubicBezTo>
                  <a:cubicBezTo>
                    <a:pt x="28973" y="104946"/>
                    <a:pt x="36919" y="102180"/>
                    <a:pt x="45083" y="102180"/>
                  </a:cubicBezTo>
                  <a:cubicBezTo>
                    <a:pt x="46936" y="102180"/>
                    <a:pt x="48799" y="102322"/>
                    <a:pt x="50658" y="102612"/>
                  </a:cubicBezTo>
                  <a:cubicBezTo>
                    <a:pt x="51833" y="102742"/>
                    <a:pt x="53139" y="103003"/>
                    <a:pt x="54314" y="103265"/>
                  </a:cubicBezTo>
                  <a:cubicBezTo>
                    <a:pt x="55619" y="103526"/>
                    <a:pt x="56795" y="103787"/>
                    <a:pt x="58100" y="104178"/>
                  </a:cubicBezTo>
                  <a:cubicBezTo>
                    <a:pt x="60581" y="104831"/>
                    <a:pt x="62800" y="105745"/>
                    <a:pt x="65673" y="106790"/>
                  </a:cubicBezTo>
                  <a:cubicBezTo>
                    <a:pt x="70432" y="108450"/>
                    <a:pt x="75378" y="109359"/>
                    <a:pt x="80433" y="109359"/>
                  </a:cubicBezTo>
                  <a:cubicBezTo>
                    <a:pt x="81341" y="109359"/>
                    <a:pt x="82253" y="109330"/>
                    <a:pt x="83168" y="109270"/>
                  </a:cubicBezTo>
                  <a:cubicBezTo>
                    <a:pt x="86301" y="108879"/>
                    <a:pt x="89304" y="108095"/>
                    <a:pt x="92176" y="106790"/>
                  </a:cubicBezTo>
                  <a:cubicBezTo>
                    <a:pt x="94918" y="105615"/>
                    <a:pt x="97529" y="103917"/>
                    <a:pt x="99749" y="101959"/>
                  </a:cubicBezTo>
                  <a:cubicBezTo>
                    <a:pt x="102099" y="100001"/>
                    <a:pt x="104057" y="97912"/>
                    <a:pt x="105885" y="95692"/>
                  </a:cubicBezTo>
                  <a:cubicBezTo>
                    <a:pt x="107713" y="93472"/>
                    <a:pt x="109280" y="91122"/>
                    <a:pt x="110847" y="88642"/>
                  </a:cubicBezTo>
                  <a:cubicBezTo>
                    <a:pt x="116461" y="79241"/>
                    <a:pt x="121030" y="69188"/>
                    <a:pt x="124686" y="58743"/>
                  </a:cubicBezTo>
                  <a:cubicBezTo>
                    <a:pt x="125600" y="56263"/>
                    <a:pt x="126383" y="53521"/>
                    <a:pt x="127428" y="51171"/>
                  </a:cubicBezTo>
                  <a:lnTo>
                    <a:pt x="128733" y="47646"/>
                  </a:lnTo>
                  <a:lnTo>
                    <a:pt x="129517" y="45818"/>
                  </a:lnTo>
                  <a:lnTo>
                    <a:pt x="130300" y="44121"/>
                  </a:lnTo>
                  <a:cubicBezTo>
                    <a:pt x="131345" y="41770"/>
                    <a:pt x="132520" y="39420"/>
                    <a:pt x="133825" y="37331"/>
                  </a:cubicBezTo>
                  <a:cubicBezTo>
                    <a:pt x="134478" y="36156"/>
                    <a:pt x="135131" y="35112"/>
                    <a:pt x="135784" y="34067"/>
                  </a:cubicBezTo>
                  <a:lnTo>
                    <a:pt x="138003" y="30934"/>
                  </a:lnTo>
                  <a:lnTo>
                    <a:pt x="139178" y="29367"/>
                  </a:lnTo>
                  <a:lnTo>
                    <a:pt x="140353" y="27931"/>
                  </a:lnTo>
                  <a:lnTo>
                    <a:pt x="142703" y="25320"/>
                  </a:lnTo>
                  <a:lnTo>
                    <a:pt x="145445" y="22709"/>
                  </a:lnTo>
                  <a:cubicBezTo>
                    <a:pt x="145967" y="22186"/>
                    <a:pt x="146359" y="21795"/>
                    <a:pt x="146881" y="21403"/>
                  </a:cubicBezTo>
                  <a:lnTo>
                    <a:pt x="148317" y="20228"/>
                  </a:lnTo>
                  <a:cubicBezTo>
                    <a:pt x="152234" y="17094"/>
                    <a:pt x="156543" y="14483"/>
                    <a:pt x="161112" y="12655"/>
                  </a:cubicBezTo>
                  <a:cubicBezTo>
                    <a:pt x="163462" y="11741"/>
                    <a:pt x="165812" y="10828"/>
                    <a:pt x="168293" y="10305"/>
                  </a:cubicBezTo>
                  <a:lnTo>
                    <a:pt x="171949" y="9522"/>
                  </a:lnTo>
                  <a:cubicBezTo>
                    <a:pt x="173124" y="9261"/>
                    <a:pt x="174429" y="9261"/>
                    <a:pt x="175604" y="9130"/>
                  </a:cubicBezTo>
                  <a:cubicBezTo>
                    <a:pt x="177050" y="9019"/>
                    <a:pt x="178485" y="8960"/>
                    <a:pt x="179909" y="8960"/>
                  </a:cubicBezTo>
                  <a:cubicBezTo>
                    <a:pt x="183503" y="8960"/>
                    <a:pt x="187029" y="9333"/>
                    <a:pt x="190488" y="10175"/>
                  </a:cubicBezTo>
                  <a:cubicBezTo>
                    <a:pt x="200280" y="12264"/>
                    <a:pt x="208897" y="18139"/>
                    <a:pt x="214381" y="26625"/>
                  </a:cubicBezTo>
                  <a:lnTo>
                    <a:pt x="213598" y="27017"/>
                  </a:lnTo>
                  <a:cubicBezTo>
                    <a:pt x="217123" y="33023"/>
                    <a:pt x="218689" y="39812"/>
                    <a:pt x="218037" y="46601"/>
                  </a:cubicBezTo>
                  <a:cubicBezTo>
                    <a:pt x="217906" y="48429"/>
                    <a:pt x="217645" y="50126"/>
                    <a:pt x="217253" y="51824"/>
                  </a:cubicBezTo>
                  <a:cubicBezTo>
                    <a:pt x="216992" y="53651"/>
                    <a:pt x="216470" y="55349"/>
                    <a:pt x="215948" y="57046"/>
                  </a:cubicBezTo>
                  <a:cubicBezTo>
                    <a:pt x="215425" y="58743"/>
                    <a:pt x="214773" y="60441"/>
                    <a:pt x="214120" y="62138"/>
                  </a:cubicBezTo>
                  <a:cubicBezTo>
                    <a:pt x="213467" y="63705"/>
                    <a:pt x="212553" y="65663"/>
                    <a:pt x="211770" y="67491"/>
                  </a:cubicBezTo>
                  <a:cubicBezTo>
                    <a:pt x="205242" y="81983"/>
                    <a:pt x="199236" y="97128"/>
                    <a:pt x="195841" y="113448"/>
                  </a:cubicBezTo>
                  <a:lnTo>
                    <a:pt x="195319" y="115929"/>
                  </a:lnTo>
                  <a:cubicBezTo>
                    <a:pt x="195189" y="116843"/>
                    <a:pt x="195058" y="117626"/>
                    <a:pt x="194927" y="118410"/>
                  </a:cubicBezTo>
                  <a:cubicBezTo>
                    <a:pt x="194666" y="120107"/>
                    <a:pt x="194405" y="121674"/>
                    <a:pt x="194275" y="123371"/>
                  </a:cubicBezTo>
                  <a:lnTo>
                    <a:pt x="194014" y="128202"/>
                  </a:lnTo>
                  <a:lnTo>
                    <a:pt x="194014" y="132641"/>
                  </a:lnTo>
                  <a:cubicBezTo>
                    <a:pt x="194014" y="138647"/>
                    <a:pt x="194405" y="143738"/>
                    <a:pt x="194405" y="148308"/>
                  </a:cubicBezTo>
                  <a:cubicBezTo>
                    <a:pt x="194927" y="142824"/>
                    <a:pt x="194666" y="136819"/>
                    <a:pt x="195058" y="130552"/>
                  </a:cubicBezTo>
                  <a:cubicBezTo>
                    <a:pt x="195319" y="124415"/>
                    <a:pt x="196233" y="118148"/>
                    <a:pt x="197669" y="112143"/>
                  </a:cubicBezTo>
                  <a:cubicBezTo>
                    <a:pt x="200542" y="100131"/>
                    <a:pt x="204589" y="88381"/>
                    <a:pt x="209420" y="77022"/>
                  </a:cubicBezTo>
                  <a:lnTo>
                    <a:pt x="213206" y="68535"/>
                  </a:lnTo>
                  <a:lnTo>
                    <a:pt x="215034" y="64227"/>
                  </a:lnTo>
                  <a:lnTo>
                    <a:pt x="216731" y="60180"/>
                  </a:lnTo>
                  <a:cubicBezTo>
                    <a:pt x="218820" y="54827"/>
                    <a:pt x="219864" y="49082"/>
                    <a:pt x="219995" y="43337"/>
                  </a:cubicBezTo>
                  <a:cubicBezTo>
                    <a:pt x="219995" y="42482"/>
                    <a:pt x="219963" y="41630"/>
                    <a:pt x="219900" y="40782"/>
                  </a:cubicBezTo>
                  <a:lnTo>
                    <a:pt x="219900" y="40782"/>
                  </a:lnTo>
                  <a:cubicBezTo>
                    <a:pt x="220164" y="44070"/>
                    <a:pt x="220004" y="47393"/>
                    <a:pt x="219473" y="50649"/>
                  </a:cubicBezTo>
                  <a:cubicBezTo>
                    <a:pt x="219212" y="52215"/>
                    <a:pt x="218820" y="53782"/>
                    <a:pt x="218428" y="55349"/>
                  </a:cubicBezTo>
                  <a:lnTo>
                    <a:pt x="217775" y="57699"/>
                  </a:lnTo>
                  <a:lnTo>
                    <a:pt x="217384" y="58874"/>
                  </a:lnTo>
                  <a:cubicBezTo>
                    <a:pt x="217253" y="59266"/>
                    <a:pt x="217123" y="59657"/>
                    <a:pt x="216992" y="60049"/>
                  </a:cubicBezTo>
                  <a:cubicBezTo>
                    <a:pt x="216339" y="61485"/>
                    <a:pt x="215687" y="63052"/>
                    <a:pt x="215164" y="64619"/>
                  </a:cubicBezTo>
                  <a:lnTo>
                    <a:pt x="213075" y="69319"/>
                  </a:lnTo>
                  <a:cubicBezTo>
                    <a:pt x="207331" y="81853"/>
                    <a:pt x="202630" y="94778"/>
                    <a:pt x="199105" y="107965"/>
                  </a:cubicBezTo>
                  <a:cubicBezTo>
                    <a:pt x="197408" y="114623"/>
                    <a:pt x="196233" y="121543"/>
                    <a:pt x="195841" y="128332"/>
                  </a:cubicBezTo>
                  <a:cubicBezTo>
                    <a:pt x="195189" y="135252"/>
                    <a:pt x="195711" y="142172"/>
                    <a:pt x="195189" y="148308"/>
                  </a:cubicBezTo>
                  <a:cubicBezTo>
                    <a:pt x="195058" y="149744"/>
                    <a:pt x="194927" y="151050"/>
                    <a:pt x="194797" y="152355"/>
                  </a:cubicBezTo>
                  <a:lnTo>
                    <a:pt x="194014" y="156403"/>
                  </a:lnTo>
                  <a:cubicBezTo>
                    <a:pt x="193752" y="158100"/>
                    <a:pt x="193361" y="159797"/>
                    <a:pt x="192969" y="161364"/>
                  </a:cubicBezTo>
                  <a:cubicBezTo>
                    <a:pt x="192708" y="162931"/>
                    <a:pt x="192186" y="164498"/>
                    <a:pt x="191794" y="165803"/>
                  </a:cubicBezTo>
                  <a:cubicBezTo>
                    <a:pt x="191272" y="168675"/>
                    <a:pt x="190358" y="171026"/>
                    <a:pt x="189836" y="172853"/>
                  </a:cubicBezTo>
                  <a:cubicBezTo>
                    <a:pt x="189444" y="174551"/>
                    <a:pt x="189183" y="175726"/>
                    <a:pt x="189574" y="175856"/>
                  </a:cubicBezTo>
                  <a:cubicBezTo>
                    <a:pt x="189593" y="175865"/>
                    <a:pt x="189614" y="175870"/>
                    <a:pt x="189637" y="175870"/>
                  </a:cubicBezTo>
                  <a:cubicBezTo>
                    <a:pt x="189948" y="175870"/>
                    <a:pt x="190710" y="175048"/>
                    <a:pt x="191925" y="172984"/>
                  </a:cubicBezTo>
                  <a:cubicBezTo>
                    <a:pt x="194144" y="169328"/>
                    <a:pt x="195972" y="165542"/>
                    <a:pt x="197278" y="161495"/>
                  </a:cubicBezTo>
                  <a:cubicBezTo>
                    <a:pt x="197800" y="159797"/>
                    <a:pt x="198191" y="158100"/>
                    <a:pt x="198453" y="156403"/>
                  </a:cubicBezTo>
                  <a:cubicBezTo>
                    <a:pt x="198714" y="155358"/>
                    <a:pt x="198844" y="154444"/>
                    <a:pt x="198975" y="153400"/>
                  </a:cubicBezTo>
                  <a:cubicBezTo>
                    <a:pt x="199236" y="152486"/>
                    <a:pt x="199236" y="151441"/>
                    <a:pt x="199366" y="150528"/>
                  </a:cubicBezTo>
                  <a:cubicBezTo>
                    <a:pt x="199628" y="148700"/>
                    <a:pt x="199628" y="147002"/>
                    <a:pt x="199628" y="145827"/>
                  </a:cubicBezTo>
                  <a:lnTo>
                    <a:pt x="199628" y="143869"/>
                  </a:lnTo>
                  <a:cubicBezTo>
                    <a:pt x="199783" y="142934"/>
                    <a:pt x="199960" y="142578"/>
                    <a:pt x="200140" y="142578"/>
                  </a:cubicBezTo>
                  <a:cubicBezTo>
                    <a:pt x="200414" y="142578"/>
                    <a:pt x="200697" y="143396"/>
                    <a:pt x="200933" y="144261"/>
                  </a:cubicBezTo>
                  <a:cubicBezTo>
                    <a:pt x="201064" y="139430"/>
                    <a:pt x="200933" y="134730"/>
                    <a:pt x="201194" y="130030"/>
                  </a:cubicBezTo>
                  <a:cubicBezTo>
                    <a:pt x="201325" y="127679"/>
                    <a:pt x="201455" y="125329"/>
                    <a:pt x="201847" y="122979"/>
                  </a:cubicBezTo>
                  <a:cubicBezTo>
                    <a:pt x="202239" y="120760"/>
                    <a:pt x="202500" y="118410"/>
                    <a:pt x="203022" y="116060"/>
                  </a:cubicBezTo>
                  <a:cubicBezTo>
                    <a:pt x="204850" y="106790"/>
                    <a:pt x="207592" y="97781"/>
                    <a:pt x="210986" y="88903"/>
                  </a:cubicBezTo>
                  <a:cubicBezTo>
                    <a:pt x="212814" y="84464"/>
                    <a:pt x="214511" y="80155"/>
                    <a:pt x="216339" y="75716"/>
                  </a:cubicBezTo>
                  <a:cubicBezTo>
                    <a:pt x="218297" y="71278"/>
                    <a:pt x="220255" y="67101"/>
                    <a:pt x="222083" y="62402"/>
                  </a:cubicBezTo>
                  <a:lnTo>
                    <a:pt x="222083" y="62402"/>
                  </a:lnTo>
                  <a:cubicBezTo>
                    <a:pt x="220255" y="67101"/>
                    <a:pt x="218428" y="71409"/>
                    <a:pt x="216470" y="75847"/>
                  </a:cubicBezTo>
                  <a:cubicBezTo>
                    <a:pt x="214511" y="80155"/>
                    <a:pt x="212814" y="84725"/>
                    <a:pt x="211117" y="89164"/>
                  </a:cubicBezTo>
                  <a:cubicBezTo>
                    <a:pt x="207722" y="98042"/>
                    <a:pt x="204981" y="107312"/>
                    <a:pt x="203153" y="116712"/>
                  </a:cubicBezTo>
                  <a:cubicBezTo>
                    <a:pt x="202761" y="119062"/>
                    <a:pt x="202239" y="121412"/>
                    <a:pt x="202108" y="123763"/>
                  </a:cubicBezTo>
                  <a:cubicBezTo>
                    <a:pt x="201978" y="126113"/>
                    <a:pt x="201586" y="128463"/>
                    <a:pt x="201586" y="130813"/>
                  </a:cubicBezTo>
                  <a:cubicBezTo>
                    <a:pt x="201325" y="135644"/>
                    <a:pt x="201455" y="140474"/>
                    <a:pt x="201325" y="145436"/>
                  </a:cubicBezTo>
                  <a:cubicBezTo>
                    <a:pt x="201466" y="145789"/>
                    <a:pt x="201607" y="146027"/>
                    <a:pt x="201749" y="146027"/>
                  </a:cubicBezTo>
                  <a:cubicBezTo>
                    <a:pt x="201868" y="146027"/>
                    <a:pt x="201988" y="145855"/>
                    <a:pt x="202108" y="145436"/>
                  </a:cubicBezTo>
                  <a:cubicBezTo>
                    <a:pt x="202500" y="142824"/>
                    <a:pt x="202761" y="140344"/>
                    <a:pt x="202761" y="137863"/>
                  </a:cubicBezTo>
                  <a:cubicBezTo>
                    <a:pt x="202892" y="134860"/>
                    <a:pt x="202892" y="130291"/>
                    <a:pt x="203544" y="124546"/>
                  </a:cubicBezTo>
                  <a:cubicBezTo>
                    <a:pt x="204328" y="118018"/>
                    <a:pt x="205633" y="111620"/>
                    <a:pt x="207461" y="105354"/>
                  </a:cubicBezTo>
                  <a:cubicBezTo>
                    <a:pt x="208245" y="101828"/>
                    <a:pt x="209550" y="98303"/>
                    <a:pt x="210725" y="94778"/>
                  </a:cubicBezTo>
                  <a:cubicBezTo>
                    <a:pt x="211770" y="91122"/>
                    <a:pt x="213206" y="87728"/>
                    <a:pt x="214511" y="84333"/>
                  </a:cubicBezTo>
                  <a:cubicBezTo>
                    <a:pt x="215687" y="80939"/>
                    <a:pt x="217253" y="77544"/>
                    <a:pt x="218559" y="74541"/>
                  </a:cubicBezTo>
                  <a:cubicBezTo>
                    <a:pt x="219212" y="72974"/>
                    <a:pt x="219864" y="71408"/>
                    <a:pt x="220517" y="69972"/>
                  </a:cubicBezTo>
                  <a:cubicBezTo>
                    <a:pt x="221170" y="68535"/>
                    <a:pt x="221823" y="67099"/>
                    <a:pt x="222345" y="65663"/>
                  </a:cubicBezTo>
                  <a:cubicBezTo>
                    <a:pt x="226131" y="57568"/>
                    <a:pt x="227829" y="48690"/>
                    <a:pt x="227306" y="39681"/>
                  </a:cubicBezTo>
                  <a:cubicBezTo>
                    <a:pt x="227176" y="38637"/>
                    <a:pt x="227045" y="37462"/>
                    <a:pt x="226784" y="36287"/>
                  </a:cubicBezTo>
                  <a:cubicBezTo>
                    <a:pt x="226654" y="35242"/>
                    <a:pt x="226523" y="34067"/>
                    <a:pt x="226131" y="32892"/>
                  </a:cubicBezTo>
                  <a:cubicBezTo>
                    <a:pt x="224956" y="28453"/>
                    <a:pt x="222998" y="24145"/>
                    <a:pt x="220517" y="20228"/>
                  </a:cubicBezTo>
                  <a:cubicBezTo>
                    <a:pt x="219864" y="19183"/>
                    <a:pt x="219081" y="18400"/>
                    <a:pt x="218298" y="17356"/>
                  </a:cubicBezTo>
                  <a:lnTo>
                    <a:pt x="217253" y="16050"/>
                  </a:lnTo>
                  <a:lnTo>
                    <a:pt x="216078" y="14744"/>
                  </a:lnTo>
                  <a:cubicBezTo>
                    <a:pt x="209550" y="8086"/>
                    <a:pt x="201194" y="3386"/>
                    <a:pt x="192055" y="1297"/>
                  </a:cubicBezTo>
                  <a:cubicBezTo>
                    <a:pt x="188023" y="433"/>
                    <a:pt x="183940" y="1"/>
                    <a:pt x="179863" y="1"/>
                  </a:cubicBezTo>
                  <a:close/>
                </a:path>
              </a:pathLst>
            </a:custGeom>
            <a:solidFill>
              <a:srgbClr val="35C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7" name="Google Shape;2697;p29"/>
          <p:cNvGrpSpPr/>
          <p:nvPr/>
        </p:nvGrpSpPr>
        <p:grpSpPr>
          <a:xfrm rot="824210">
            <a:off x="422634" y="360428"/>
            <a:ext cx="2695784" cy="2230307"/>
            <a:chOff x="631850" y="237625"/>
            <a:chExt cx="6245350" cy="5166975"/>
          </a:xfrm>
        </p:grpSpPr>
        <p:sp>
          <p:nvSpPr>
            <p:cNvPr id="2698" name="Google Shape;2698;p29"/>
            <p:cNvSpPr/>
            <p:nvPr/>
          </p:nvSpPr>
          <p:spPr>
            <a:xfrm>
              <a:off x="631850" y="339575"/>
              <a:ext cx="6245350" cy="4956550"/>
            </a:xfrm>
            <a:custGeom>
              <a:rect b="b" l="l" r="r" t="t"/>
              <a:pathLst>
                <a:path extrusionOk="0" h="198262" w="249814">
                  <a:moveTo>
                    <a:pt x="64223" y="0"/>
                  </a:moveTo>
                  <a:cubicBezTo>
                    <a:pt x="56663" y="0"/>
                    <a:pt x="47831" y="1382"/>
                    <a:pt x="37342" y="4493"/>
                  </a:cubicBezTo>
                  <a:cubicBezTo>
                    <a:pt x="9309" y="12827"/>
                    <a:pt x="0" y="46165"/>
                    <a:pt x="16777" y="76472"/>
                  </a:cubicBezTo>
                  <a:cubicBezTo>
                    <a:pt x="30572" y="101502"/>
                    <a:pt x="47103" y="103710"/>
                    <a:pt x="64272" y="103710"/>
                  </a:cubicBezTo>
                  <a:cubicBezTo>
                    <a:pt x="67951" y="103710"/>
                    <a:pt x="71659" y="103609"/>
                    <a:pt x="75375" y="103609"/>
                  </a:cubicBezTo>
                  <a:cubicBezTo>
                    <a:pt x="84392" y="103609"/>
                    <a:pt x="93460" y="104206"/>
                    <a:pt x="102285" y="108294"/>
                  </a:cubicBezTo>
                  <a:cubicBezTo>
                    <a:pt x="139844" y="125612"/>
                    <a:pt x="92003" y="174752"/>
                    <a:pt x="154781" y="194019"/>
                  </a:cubicBezTo>
                  <a:cubicBezTo>
                    <a:pt x="164293" y="196940"/>
                    <a:pt x="171985" y="198262"/>
                    <a:pt x="178239" y="198262"/>
                  </a:cubicBezTo>
                  <a:cubicBezTo>
                    <a:pt x="200023" y="198262"/>
                    <a:pt x="204357" y="182223"/>
                    <a:pt x="207385" y="161872"/>
                  </a:cubicBezTo>
                  <a:cubicBezTo>
                    <a:pt x="208900" y="151697"/>
                    <a:pt x="217992" y="145744"/>
                    <a:pt x="228383" y="139899"/>
                  </a:cubicBezTo>
                  <a:cubicBezTo>
                    <a:pt x="249814" y="127777"/>
                    <a:pt x="243753" y="95305"/>
                    <a:pt x="219291" y="91841"/>
                  </a:cubicBezTo>
                  <a:cubicBezTo>
                    <a:pt x="212147" y="90867"/>
                    <a:pt x="204895" y="88161"/>
                    <a:pt x="197535" y="88161"/>
                  </a:cubicBezTo>
                  <a:cubicBezTo>
                    <a:pt x="103854" y="87969"/>
                    <a:pt x="124529" y="0"/>
                    <a:pt x="64223" y="0"/>
                  </a:cubicBezTo>
                  <a:close/>
                </a:path>
              </a:pathLst>
            </a:custGeom>
            <a:solidFill>
              <a:srgbClr val="5EA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29"/>
            <p:cNvSpPr/>
            <p:nvPr/>
          </p:nvSpPr>
          <p:spPr>
            <a:xfrm>
              <a:off x="723850" y="237625"/>
              <a:ext cx="6050525" cy="5166975"/>
            </a:xfrm>
            <a:custGeom>
              <a:rect b="b" l="l" r="r" t="t"/>
              <a:pathLst>
                <a:path extrusionOk="0" h="206679" w="242021">
                  <a:moveTo>
                    <a:pt x="9628" y="78878"/>
                  </a:moveTo>
                  <a:lnTo>
                    <a:pt x="9628" y="78878"/>
                  </a:lnTo>
                  <a:cubicBezTo>
                    <a:pt x="10373" y="80365"/>
                    <a:pt x="11169" y="81825"/>
                    <a:pt x="12015" y="83256"/>
                  </a:cubicBezTo>
                  <a:cubicBezTo>
                    <a:pt x="14472" y="87777"/>
                    <a:pt x="17555" y="91942"/>
                    <a:pt x="21019" y="95669"/>
                  </a:cubicBezTo>
                  <a:lnTo>
                    <a:pt x="21019" y="95669"/>
                  </a:lnTo>
                  <a:cubicBezTo>
                    <a:pt x="18097" y="92584"/>
                    <a:pt x="15499" y="89194"/>
                    <a:pt x="13314" y="85529"/>
                  </a:cubicBezTo>
                  <a:cubicBezTo>
                    <a:pt x="11980" y="83378"/>
                    <a:pt x="10749" y="81159"/>
                    <a:pt x="9628" y="78878"/>
                  </a:cubicBezTo>
                  <a:close/>
                  <a:moveTo>
                    <a:pt x="28142" y="95378"/>
                  </a:moveTo>
                  <a:cubicBezTo>
                    <a:pt x="29225" y="96352"/>
                    <a:pt x="30307" y="97110"/>
                    <a:pt x="31389" y="97976"/>
                  </a:cubicBezTo>
                  <a:cubicBezTo>
                    <a:pt x="30307" y="97110"/>
                    <a:pt x="29116" y="96352"/>
                    <a:pt x="28142" y="95378"/>
                  </a:cubicBezTo>
                  <a:close/>
                  <a:moveTo>
                    <a:pt x="31389" y="97976"/>
                  </a:moveTo>
                  <a:cubicBezTo>
                    <a:pt x="31992" y="98359"/>
                    <a:pt x="32594" y="98743"/>
                    <a:pt x="33196" y="99112"/>
                  </a:cubicBezTo>
                  <a:lnTo>
                    <a:pt x="33196" y="99112"/>
                  </a:lnTo>
                  <a:cubicBezTo>
                    <a:pt x="32574" y="98753"/>
                    <a:pt x="31966" y="98380"/>
                    <a:pt x="31389" y="97976"/>
                  </a:cubicBezTo>
                  <a:close/>
                  <a:moveTo>
                    <a:pt x="25666" y="100092"/>
                  </a:moveTo>
                  <a:cubicBezTo>
                    <a:pt x="26232" y="100552"/>
                    <a:pt x="26808" y="100995"/>
                    <a:pt x="27392" y="101424"/>
                  </a:cubicBezTo>
                  <a:lnTo>
                    <a:pt x="27392" y="101424"/>
                  </a:lnTo>
                  <a:cubicBezTo>
                    <a:pt x="26911" y="101078"/>
                    <a:pt x="26439" y="100723"/>
                    <a:pt x="25978" y="100357"/>
                  </a:cubicBezTo>
                  <a:cubicBezTo>
                    <a:pt x="25873" y="100269"/>
                    <a:pt x="25770" y="100181"/>
                    <a:pt x="25666" y="100092"/>
                  </a:cubicBezTo>
                  <a:close/>
                  <a:moveTo>
                    <a:pt x="109560" y="130171"/>
                  </a:moveTo>
                  <a:cubicBezTo>
                    <a:pt x="109912" y="131542"/>
                    <a:pt x="110211" y="132921"/>
                    <a:pt x="110452" y="134309"/>
                  </a:cubicBezTo>
                  <a:lnTo>
                    <a:pt x="110452" y="134309"/>
                  </a:lnTo>
                  <a:cubicBezTo>
                    <a:pt x="110263" y="132908"/>
                    <a:pt x="109963" y="131525"/>
                    <a:pt x="109560" y="130171"/>
                  </a:cubicBezTo>
                  <a:close/>
                  <a:moveTo>
                    <a:pt x="110452" y="134309"/>
                  </a:moveTo>
                  <a:lnTo>
                    <a:pt x="110452" y="134309"/>
                  </a:lnTo>
                  <a:cubicBezTo>
                    <a:pt x="110473" y="134465"/>
                    <a:pt x="110493" y="134621"/>
                    <a:pt x="110512" y="134777"/>
                  </a:cubicBezTo>
                  <a:cubicBezTo>
                    <a:pt x="110924" y="137480"/>
                    <a:pt x="111090" y="140273"/>
                    <a:pt x="111166" y="143144"/>
                  </a:cubicBezTo>
                  <a:lnTo>
                    <a:pt x="111166" y="143144"/>
                  </a:lnTo>
                  <a:cubicBezTo>
                    <a:pt x="111210" y="140162"/>
                    <a:pt x="110958" y="137217"/>
                    <a:pt x="110452" y="134309"/>
                  </a:cubicBezTo>
                  <a:close/>
                  <a:moveTo>
                    <a:pt x="30420" y="103422"/>
                  </a:moveTo>
                  <a:cubicBezTo>
                    <a:pt x="32408" y="104593"/>
                    <a:pt x="34463" y="105593"/>
                    <a:pt x="36585" y="106527"/>
                  </a:cubicBezTo>
                  <a:cubicBezTo>
                    <a:pt x="39399" y="107501"/>
                    <a:pt x="42213" y="108367"/>
                    <a:pt x="45136" y="108908"/>
                  </a:cubicBezTo>
                  <a:cubicBezTo>
                    <a:pt x="47950" y="109449"/>
                    <a:pt x="50872" y="109774"/>
                    <a:pt x="53686" y="109882"/>
                  </a:cubicBezTo>
                  <a:cubicBezTo>
                    <a:pt x="56065" y="109993"/>
                    <a:pt x="58425" y="110027"/>
                    <a:pt x="60765" y="110027"/>
                  </a:cubicBezTo>
                  <a:cubicBezTo>
                    <a:pt x="64328" y="110027"/>
                    <a:pt x="67844" y="109949"/>
                    <a:pt x="71307" y="109949"/>
                  </a:cubicBezTo>
                  <a:cubicBezTo>
                    <a:pt x="76645" y="109949"/>
                    <a:pt x="81856" y="110134"/>
                    <a:pt x="86916" y="111073"/>
                  </a:cubicBezTo>
                  <a:cubicBezTo>
                    <a:pt x="92003" y="111939"/>
                    <a:pt x="96874" y="113779"/>
                    <a:pt x="101311" y="116485"/>
                  </a:cubicBezTo>
                  <a:cubicBezTo>
                    <a:pt x="102394" y="117134"/>
                    <a:pt x="103368" y="117892"/>
                    <a:pt x="104234" y="118758"/>
                  </a:cubicBezTo>
                  <a:cubicBezTo>
                    <a:pt x="104775" y="119083"/>
                    <a:pt x="105208" y="119515"/>
                    <a:pt x="105641" y="119948"/>
                  </a:cubicBezTo>
                  <a:lnTo>
                    <a:pt x="106831" y="121247"/>
                  </a:lnTo>
                  <a:cubicBezTo>
                    <a:pt x="108347" y="123087"/>
                    <a:pt x="109537" y="125252"/>
                    <a:pt x="110295" y="127525"/>
                  </a:cubicBezTo>
                  <a:cubicBezTo>
                    <a:pt x="112353" y="133045"/>
                    <a:pt x="112633" y="139212"/>
                    <a:pt x="112670" y="145537"/>
                  </a:cubicBezTo>
                  <a:lnTo>
                    <a:pt x="112670" y="145537"/>
                  </a:lnTo>
                  <a:cubicBezTo>
                    <a:pt x="112564" y="142456"/>
                    <a:pt x="112456" y="139376"/>
                    <a:pt x="112243" y="136401"/>
                  </a:cubicBezTo>
                  <a:cubicBezTo>
                    <a:pt x="111919" y="133478"/>
                    <a:pt x="111269" y="130556"/>
                    <a:pt x="110403" y="127850"/>
                  </a:cubicBezTo>
                  <a:cubicBezTo>
                    <a:pt x="109429" y="125144"/>
                    <a:pt x="107914" y="122654"/>
                    <a:pt x="105966" y="120598"/>
                  </a:cubicBezTo>
                  <a:lnTo>
                    <a:pt x="105316" y="119732"/>
                  </a:lnTo>
                  <a:lnTo>
                    <a:pt x="104450" y="119083"/>
                  </a:lnTo>
                  <a:cubicBezTo>
                    <a:pt x="103909" y="118650"/>
                    <a:pt x="103476" y="118108"/>
                    <a:pt x="102827" y="117784"/>
                  </a:cubicBezTo>
                  <a:cubicBezTo>
                    <a:pt x="101636" y="116809"/>
                    <a:pt x="100445" y="116052"/>
                    <a:pt x="99147" y="115402"/>
                  </a:cubicBezTo>
                  <a:cubicBezTo>
                    <a:pt x="96549" y="113995"/>
                    <a:pt x="93735" y="112805"/>
                    <a:pt x="90920" y="112047"/>
                  </a:cubicBezTo>
                  <a:cubicBezTo>
                    <a:pt x="87998" y="111289"/>
                    <a:pt x="84967" y="110748"/>
                    <a:pt x="81937" y="110423"/>
                  </a:cubicBezTo>
                  <a:cubicBezTo>
                    <a:pt x="77824" y="110135"/>
                    <a:pt x="73662" y="109990"/>
                    <a:pt x="69517" y="109990"/>
                  </a:cubicBezTo>
                  <a:cubicBezTo>
                    <a:pt x="67445" y="109990"/>
                    <a:pt x="65376" y="110027"/>
                    <a:pt x="63320" y="110099"/>
                  </a:cubicBezTo>
                  <a:cubicBezTo>
                    <a:pt x="62056" y="110162"/>
                    <a:pt x="60792" y="110192"/>
                    <a:pt x="59529" y="110192"/>
                  </a:cubicBezTo>
                  <a:cubicBezTo>
                    <a:pt x="54302" y="110192"/>
                    <a:pt x="49088" y="109672"/>
                    <a:pt x="43945" y="108800"/>
                  </a:cubicBezTo>
                  <a:cubicBezTo>
                    <a:pt x="40698" y="108042"/>
                    <a:pt x="37451" y="107068"/>
                    <a:pt x="34420" y="105661"/>
                  </a:cubicBezTo>
                  <a:cubicBezTo>
                    <a:pt x="33076" y="104964"/>
                    <a:pt x="31732" y="104221"/>
                    <a:pt x="30420" y="103422"/>
                  </a:cubicBezTo>
                  <a:close/>
                  <a:moveTo>
                    <a:pt x="35513" y="100424"/>
                  </a:moveTo>
                  <a:lnTo>
                    <a:pt x="35513" y="100424"/>
                  </a:lnTo>
                  <a:cubicBezTo>
                    <a:pt x="37834" y="101597"/>
                    <a:pt x="40248" y="102570"/>
                    <a:pt x="42754" y="103171"/>
                  </a:cubicBezTo>
                  <a:cubicBezTo>
                    <a:pt x="48275" y="104579"/>
                    <a:pt x="53903" y="105228"/>
                    <a:pt x="59640" y="105228"/>
                  </a:cubicBezTo>
                  <a:cubicBezTo>
                    <a:pt x="60546" y="105245"/>
                    <a:pt x="61457" y="105251"/>
                    <a:pt x="62373" y="105251"/>
                  </a:cubicBezTo>
                  <a:cubicBezTo>
                    <a:pt x="65267" y="105251"/>
                    <a:pt x="68204" y="105187"/>
                    <a:pt x="71161" y="105187"/>
                  </a:cubicBezTo>
                  <a:cubicBezTo>
                    <a:pt x="73303" y="105187"/>
                    <a:pt x="75455" y="105221"/>
                    <a:pt x="77607" y="105336"/>
                  </a:cubicBezTo>
                  <a:cubicBezTo>
                    <a:pt x="83777" y="105444"/>
                    <a:pt x="89946" y="106635"/>
                    <a:pt x="95791" y="108583"/>
                  </a:cubicBezTo>
                  <a:cubicBezTo>
                    <a:pt x="98822" y="109666"/>
                    <a:pt x="101636" y="111181"/>
                    <a:pt x="104342" y="112913"/>
                  </a:cubicBezTo>
                  <a:cubicBezTo>
                    <a:pt x="109862" y="116377"/>
                    <a:pt x="113867" y="121897"/>
                    <a:pt x="115599" y="128283"/>
                  </a:cubicBezTo>
                  <a:cubicBezTo>
                    <a:pt x="116356" y="131205"/>
                    <a:pt x="116898" y="134344"/>
                    <a:pt x="117114" y="137483"/>
                  </a:cubicBezTo>
                  <a:cubicBezTo>
                    <a:pt x="117394" y="141471"/>
                    <a:pt x="117402" y="145368"/>
                    <a:pt x="117432" y="149204"/>
                  </a:cubicBezTo>
                  <a:lnTo>
                    <a:pt x="117432" y="149204"/>
                  </a:lnTo>
                  <a:cubicBezTo>
                    <a:pt x="117391" y="145149"/>
                    <a:pt x="117370" y="141094"/>
                    <a:pt x="117006" y="136942"/>
                  </a:cubicBezTo>
                  <a:cubicBezTo>
                    <a:pt x="116789" y="133803"/>
                    <a:pt x="116248" y="130664"/>
                    <a:pt x="115274" y="127633"/>
                  </a:cubicBezTo>
                  <a:cubicBezTo>
                    <a:pt x="114300" y="124494"/>
                    <a:pt x="112893" y="121572"/>
                    <a:pt x="110836" y="118974"/>
                  </a:cubicBezTo>
                  <a:cubicBezTo>
                    <a:pt x="106723" y="113995"/>
                    <a:pt x="101203" y="110423"/>
                    <a:pt x="95033" y="108475"/>
                  </a:cubicBezTo>
                  <a:cubicBezTo>
                    <a:pt x="89189" y="106527"/>
                    <a:pt x="83019" y="105444"/>
                    <a:pt x="76849" y="105336"/>
                  </a:cubicBezTo>
                  <a:cubicBezTo>
                    <a:pt x="74610" y="105256"/>
                    <a:pt x="72401" y="105235"/>
                    <a:pt x="70210" y="105235"/>
                  </a:cubicBezTo>
                  <a:cubicBezTo>
                    <a:pt x="67814" y="105235"/>
                    <a:pt x="65439" y="105260"/>
                    <a:pt x="63073" y="105260"/>
                  </a:cubicBezTo>
                  <a:cubicBezTo>
                    <a:pt x="61747" y="105260"/>
                    <a:pt x="60422" y="105252"/>
                    <a:pt x="59098" y="105228"/>
                  </a:cubicBezTo>
                  <a:cubicBezTo>
                    <a:pt x="58744" y="105235"/>
                    <a:pt x="58389" y="105238"/>
                    <a:pt x="58035" y="105238"/>
                  </a:cubicBezTo>
                  <a:cubicBezTo>
                    <a:pt x="52761" y="105238"/>
                    <a:pt x="47494" y="104490"/>
                    <a:pt x="42321" y="103171"/>
                  </a:cubicBezTo>
                  <a:cubicBezTo>
                    <a:pt x="39972" y="102486"/>
                    <a:pt x="37622" y="101624"/>
                    <a:pt x="35513" y="100424"/>
                  </a:cubicBezTo>
                  <a:close/>
                  <a:moveTo>
                    <a:pt x="111166" y="143144"/>
                  </a:moveTo>
                  <a:cubicBezTo>
                    <a:pt x="111165" y="143241"/>
                    <a:pt x="111163" y="143339"/>
                    <a:pt x="111161" y="143436"/>
                  </a:cubicBezTo>
                  <a:cubicBezTo>
                    <a:pt x="111243" y="147527"/>
                    <a:pt x="111201" y="151679"/>
                    <a:pt x="111409" y="155939"/>
                  </a:cubicBezTo>
                  <a:lnTo>
                    <a:pt x="111409" y="155939"/>
                  </a:lnTo>
                  <a:cubicBezTo>
                    <a:pt x="111201" y="151541"/>
                    <a:pt x="111276" y="147263"/>
                    <a:pt x="111166" y="143144"/>
                  </a:cubicBezTo>
                  <a:close/>
                  <a:moveTo>
                    <a:pt x="111409" y="155939"/>
                  </a:moveTo>
                  <a:lnTo>
                    <a:pt x="111409" y="155939"/>
                  </a:lnTo>
                  <a:cubicBezTo>
                    <a:pt x="111474" y="157317"/>
                    <a:pt x="111567" y="158706"/>
                    <a:pt x="111702" y="160105"/>
                  </a:cubicBezTo>
                  <a:cubicBezTo>
                    <a:pt x="111570" y="158704"/>
                    <a:pt x="111477" y="157316"/>
                    <a:pt x="111409" y="155939"/>
                  </a:cubicBezTo>
                  <a:close/>
                  <a:moveTo>
                    <a:pt x="112672" y="145839"/>
                  </a:moveTo>
                  <a:cubicBezTo>
                    <a:pt x="112676" y="146731"/>
                    <a:pt x="112676" y="147626"/>
                    <a:pt x="112676" y="148523"/>
                  </a:cubicBezTo>
                  <a:cubicBezTo>
                    <a:pt x="112785" y="155884"/>
                    <a:pt x="112893" y="163460"/>
                    <a:pt x="115058" y="170821"/>
                  </a:cubicBezTo>
                  <a:cubicBezTo>
                    <a:pt x="116140" y="174392"/>
                    <a:pt x="117764" y="177964"/>
                    <a:pt x="119928" y="181103"/>
                  </a:cubicBezTo>
                  <a:cubicBezTo>
                    <a:pt x="121839" y="183874"/>
                    <a:pt x="124088" y="186392"/>
                    <a:pt x="126599" y="188583"/>
                  </a:cubicBezTo>
                  <a:lnTo>
                    <a:pt x="126599" y="188583"/>
                  </a:lnTo>
                  <a:cubicBezTo>
                    <a:pt x="124760" y="186986"/>
                    <a:pt x="123036" y="185247"/>
                    <a:pt x="121444" y="183376"/>
                  </a:cubicBezTo>
                  <a:cubicBezTo>
                    <a:pt x="119387" y="180670"/>
                    <a:pt x="117655" y="177748"/>
                    <a:pt x="116356" y="174609"/>
                  </a:cubicBezTo>
                  <a:cubicBezTo>
                    <a:pt x="115166" y="171470"/>
                    <a:pt x="114192" y="168223"/>
                    <a:pt x="113650" y="164867"/>
                  </a:cubicBezTo>
                  <a:cubicBezTo>
                    <a:pt x="112790" y="158524"/>
                    <a:pt x="112464" y="152182"/>
                    <a:pt x="112672" y="145839"/>
                  </a:cubicBezTo>
                  <a:close/>
                  <a:moveTo>
                    <a:pt x="60515" y="0"/>
                  </a:moveTo>
                  <a:cubicBezTo>
                    <a:pt x="56887" y="0"/>
                    <a:pt x="53287" y="303"/>
                    <a:pt x="49790" y="778"/>
                  </a:cubicBezTo>
                  <a:cubicBezTo>
                    <a:pt x="45460" y="1427"/>
                    <a:pt x="41131" y="2401"/>
                    <a:pt x="36801" y="3484"/>
                  </a:cubicBezTo>
                  <a:cubicBezTo>
                    <a:pt x="34745" y="4133"/>
                    <a:pt x="32688" y="4566"/>
                    <a:pt x="30415" y="5324"/>
                  </a:cubicBezTo>
                  <a:cubicBezTo>
                    <a:pt x="29333" y="5648"/>
                    <a:pt x="28251" y="6081"/>
                    <a:pt x="27168" y="6623"/>
                  </a:cubicBezTo>
                  <a:cubicBezTo>
                    <a:pt x="26086" y="7056"/>
                    <a:pt x="25003" y="7597"/>
                    <a:pt x="24029" y="8138"/>
                  </a:cubicBezTo>
                  <a:cubicBezTo>
                    <a:pt x="19916" y="10411"/>
                    <a:pt x="16128" y="13225"/>
                    <a:pt x="12989" y="16689"/>
                  </a:cubicBezTo>
                  <a:cubicBezTo>
                    <a:pt x="9742" y="20152"/>
                    <a:pt x="7144" y="24049"/>
                    <a:pt x="5304" y="28270"/>
                  </a:cubicBezTo>
                  <a:cubicBezTo>
                    <a:pt x="1516" y="36713"/>
                    <a:pt x="109" y="45913"/>
                    <a:pt x="974" y="55113"/>
                  </a:cubicBezTo>
                  <a:cubicBezTo>
                    <a:pt x="1840" y="64097"/>
                    <a:pt x="4438" y="72756"/>
                    <a:pt x="8659" y="80658"/>
                  </a:cubicBezTo>
                  <a:cubicBezTo>
                    <a:pt x="9634" y="82714"/>
                    <a:pt x="10716" y="84663"/>
                    <a:pt x="11907" y="86503"/>
                  </a:cubicBezTo>
                  <a:cubicBezTo>
                    <a:pt x="13205" y="88343"/>
                    <a:pt x="14396" y="90183"/>
                    <a:pt x="15803" y="92023"/>
                  </a:cubicBezTo>
                  <a:cubicBezTo>
                    <a:pt x="18509" y="95595"/>
                    <a:pt x="21648" y="98950"/>
                    <a:pt x="25220" y="101764"/>
                  </a:cubicBezTo>
                  <a:cubicBezTo>
                    <a:pt x="28900" y="104687"/>
                    <a:pt x="33013" y="106960"/>
                    <a:pt x="37451" y="108583"/>
                  </a:cubicBezTo>
                  <a:cubicBezTo>
                    <a:pt x="41780" y="110099"/>
                    <a:pt x="46218" y="110965"/>
                    <a:pt x="50764" y="111398"/>
                  </a:cubicBezTo>
                  <a:cubicBezTo>
                    <a:pt x="54024" y="111672"/>
                    <a:pt x="57227" y="111748"/>
                    <a:pt x="60372" y="111748"/>
                  </a:cubicBezTo>
                  <a:cubicBezTo>
                    <a:pt x="64195" y="111748"/>
                    <a:pt x="67934" y="111637"/>
                    <a:pt x="71589" y="111637"/>
                  </a:cubicBezTo>
                  <a:cubicBezTo>
                    <a:pt x="73215" y="111637"/>
                    <a:pt x="74824" y="111659"/>
                    <a:pt x="76417" y="111722"/>
                  </a:cubicBezTo>
                  <a:cubicBezTo>
                    <a:pt x="80421" y="111831"/>
                    <a:pt x="84426" y="112263"/>
                    <a:pt x="88323" y="113021"/>
                  </a:cubicBezTo>
                  <a:cubicBezTo>
                    <a:pt x="92111" y="113887"/>
                    <a:pt x="95791" y="115294"/>
                    <a:pt x="99147" y="117134"/>
                  </a:cubicBezTo>
                  <a:cubicBezTo>
                    <a:pt x="102285" y="118866"/>
                    <a:pt x="104991" y="121356"/>
                    <a:pt x="107048" y="124278"/>
                  </a:cubicBezTo>
                  <a:cubicBezTo>
                    <a:pt x="108108" y="126148"/>
                    <a:pt x="108952" y="128126"/>
                    <a:pt x="109560" y="130171"/>
                  </a:cubicBezTo>
                  <a:lnTo>
                    <a:pt x="109560" y="130171"/>
                  </a:lnTo>
                  <a:cubicBezTo>
                    <a:pt x="109417" y="129612"/>
                    <a:pt x="109265" y="129055"/>
                    <a:pt x="109104" y="128499"/>
                  </a:cubicBezTo>
                  <a:cubicBezTo>
                    <a:pt x="108347" y="126334"/>
                    <a:pt x="107264" y="124386"/>
                    <a:pt x="105857" y="122546"/>
                  </a:cubicBezTo>
                  <a:cubicBezTo>
                    <a:pt x="105100" y="121680"/>
                    <a:pt x="104342" y="120814"/>
                    <a:pt x="103476" y="120057"/>
                  </a:cubicBezTo>
                  <a:cubicBezTo>
                    <a:pt x="103043" y="119732"/>
                    <a:pt x="102610" y="119299"/>
                    <a:pt x="102177" y="118974"/>
                  </a:cubicBezTo>
                  <a:lnTo>
                    <a:pt x="100662" y="118000"/>
                  </a:lnTo>
                  <a:cubicBezTo>
                    <a:pt x="98605" y="116701"/>
                    <a:pt x="96441" y="115619"/>
                    <a:pt x="94276" y="114753"/>
                  </a:cubicBezTo>
                  <a:cubicBezTo>
                    <a:pt x="91895" y="113887"/>
                    <a:pt x="89513" y="113238"/>
                    <a:pt x="87132" y="112696"/>
                  </a:cubicBezTo>
                  <a:cubicBezTo>
                    <a:pt x="81979" y="111688"/>
                    <a:pt x="76652" y="111492"/>
                    <a:pt x="71181" y="111492"/>
                  </a:cubicBezTo>
                  <a:cubicBezTo>
                    <a:pt x="67683" y="111492"/>
                    <a:pt x="64126" y="111572"/>
                    <a:pt x="60519" y="111572"/>
                  </a:cubicBezTo>
                  <a:cubicBezTo>
                    <a:pt x="58865" y="111572"/>
                    <a:pt x="57201" y="111555"/>
                    <a:pt x="55527" y="111506"/>
                  </a:cubicBezTo>
                  <a:cubicBezTo>
                    <a:pt x="49790" y="111398"/>
                    <a:pt x="44162" y="110423"/>
                    <a:pt x="38750" y="108800"/>
                  </a:cubicBezTo>
                  <a:cubicBezTo>
                    <a:pt x="35935" y="107826"/>
                    <a:pt x="33229" y="106635"/>
                    <a:pt x="30740" y="105228"/>
                  </a:cubicBezTo>
                  <a:cubicBezTo>
                    <a:pt x="28142" y="103821"/>
                    <a:pt x="25761" y="102089"/>
                    <a:pt x="23596" y="100141"/>
                  </a:cubicBezTo>
                  <a:cubicBezTo>
                    <a:pt x="19375" y="96352"/>
                    <a:pt x="15695" y="91915"/>
                    <a:pt x="12664" y="87152"/>
                  </a:cubicBezTo>
                  <a:cubicBezTo>
                    <a:pt x="9634" y="82390"/>
                    <a:pt x="7036" y="77302"/>
                    <a:pt x="5088" y="72107"/>
                  </a:cubicBezTo>
                  <a:cubicBezTo>
                    <a:pt x="974" y="61283"/>
                    <a:pt x="0" y="49593"/>
                    <a:pt x="2273" y="38336"/>
                  </a:cubicBezTo>
                  <a:cubicBezTo>
                    <a:pt x="2815" y="35522"/>
                    <a:pt x="3680" y="32708"/>
                    <a:pt x="4871" y="30002"/>
                  </a:cubicBezTo>
                  <a:cubicBezTo>
                    <a:pt x="5953" y="27296"/>
                    <a:pt x="7361" y="24698"/>
                    <a:pt x="9092" y="22209"/>
                  </a:cubicBezTo>
                  <a:cubicBezTo>
                    <a:pt x="12339" y="17230"/>
                    <a:pt x="16777" y="13009"/>
                    <a:pt x="21756" y="9870"/>
                  </a:cubicBezTo>
                  <a:cubicBezTo>
                    <a:pt x="24354" y="8246"/>
                    <a:pt x="27060" y="6947"/>
                    <a:pt x="29766" y="5973"/>
                  </a:cubicBezTo>
                  <a:cubicBezTo>
                    <a:pt x="32688" y="4891"/>
                    <a:pt x="35394" y="4241"/>
                    <a:pt x="38100" y="3592"/>
                  </a:cubicBezTo>
                  <a:cubicBezTo>
                    <a:pt x="39399" y="3159"/>
                    <a:pt x="40806" y="2726"/>
                    <a:pt x="42105" y="2509"/>
                  </a:cubicBezTo>
                  <a:lnTo>
                    <a:pt x="46326" y="1752"/>
                  </a:lnTo>
                  <a:cubicBezTo>
                    <a:pt x="49140" y="1211"/>
                    <a:pt x="51955" y="778"/>
                    <a:pt x="54877" y="561"/>
                  </a:cubicBezTo>
                  <a:lnTo>
                    <a:pt x="54877" y="561"/>
                  </a:lnTo>
                  <a:cubicBezTo>
                    <a:pt x="54296" y="727"/>
                    <a:pt x="53012" y="957"/>
                    <a:pt x="53965" y="957"/>
                  </a:cubicBezTo>
                  <a:cubicBezTo>
                    <a:pt x="54253" y="957"/>
                    <a:pt x="54747" y="936"/>
                    <a:pt x="55527" y="886"/>
                  </a:cubicBezTo>
                  <a:lnTo>
                    <a:pt x="55527" y="886"/>
                  </a:lnTo>
                  <a:lnTo>
                    <a:pt x="51197" y="1427"/>
                  </a:lnTo>
                  <a:cubicBezTo>
                    <a:pt x="50439" y="1427"/>
                    <a:pt x="49790" y="1535"/>
                    <a:pt x="49032" y="1644"/>
                  </a:cubicBezTo>
                  <a:lnTo>
                    <a:pt x="46867" y="2077"/>
                  </a:lnTo>
                  <a:cubicBezTo>
                    <a:pt x="44053" y="2618"/>
                    <a:pt x="41347" y="3159"/>
                    <a:pt x="38533" y="3917"/>
                  </a:cubicBezTo>
                  <a:cubicBezTo>
                    <a:pt x="35827" y="4674"/>
                    <a:pt x="33121" y="5215"/>
                    <a:pt x="30199" y="6298"/>
                  </a:cubicBezTo>
                  <a:cubicBezTo>
                    <a:pt x="27385" y="7380"/>
                    <a:pt x="24679" y="8679"/>
                    <a:pt x="22081" y="10194"/>
                  </a:cubicBezTo>
                  <a:cubicBezTo>
                    <a:pt x="16994" y="13442"/>
                    <a:pt x="12664" y="17663"/>
                    <a:pt x="9417" y="22642"/>
                  </a:cubicBezTo>
                  <a:cubicBezTo>
                    <a:pt x="7793" y="25131"/>
                    <a:pt x="6386" y="27837"/>
                    <a:pt x="5304" y="30543"/>
                  </a:cubicBezTo>
                  <a:cubicBezTo>
                    <a:pt x="4222" y="33249"/>
                    <a:pt x="3356" y="36063"/>
                    <a:pt x="2815" y="38986"/>
                  </a:cubicBezTo>
                  <a:cubicBezTo>
                    <a:pt x="650" y="50351"/>
                    <a:pt x="1732" y="62041"/>
                    <a:pt x="5953" y="72756"/>
                  </a:cubicBezTo>
                  <a:cubicBezTo>
                    <a:pt x="8010" y="78060"/>
                    <a:pt x="10608" y="83147"/>
                    <a:pt x="13747" y="87802"/>
                  </a:cubicBezTo>
                  <a:cubicBezTo>
                    <a:pt x="16885" y="92672"/>
                    <a:pt x="20674" y="97002"/>
                    <a:pt x="25112" y="100790"/>
                  </a:cubicBezTo>
                  <a:cubicBezTo>
                    <a:pt x="29658" y="104579"/>
                    <a:pt x="34961" y="107284"/>
                    <a:pt x="40590" y="108908"/>
                  </a:cubicBezTo>
                  <a:cubicBezTo>
                    <a:pt x="43404" y="109666"/>
                    <a:pt x="46218" y="110207"/>
                    <a:pt x="49140" y="110532"/>
                  </a:cubicBezTo>
                  <a:cubicBezTo>
                    <a:pt x="51955" y="110856"/>
                    <a:pt x="54769" y="111073"/>
                    <a:pt x="57583" y="111073"/>
                  </a:cubicBezTo>
                  <a:cubicBezTo>
                    <a:pt x="58915" y="111099"/>
                    <a:pt x="60240" y="111108"/>
                    <a:pt x="61559" y="111108"/>
                  </a:cubicBezTo>
                  <a:cubicBezTo>
                    <a:pt x="64442" y="111108"/>
                    <a:pt x="67292" y="111065"/>
                    <a:pt x="70105" y="111065"/>
                  </a:cubicBezTo>
                  <a:cubicBezTo>
                    <a:pt x="76778" y="111065"/>
                    <a:pt x="83237" y="111304"/>
                    <a:pt x="89405" y="112913"/>
                  </a:cubicBezTo>
                  <a:cubicBezTo>
                    <a:pt x="94276" y="113995"/>
                    <a:pt x="98822" y="116052"/>
                    <a:pt x="102935" y="119083"/>
                  </a:cubicBezTo>
                  <a:cubicBezTo>
                    <a:pt x="103801" y="119840"/>
                    <a:pt x="104667" y="120598"/>
                    <a:pt x="105533" y="121464"/>
                  </a:cubicBezTo>
                  <a:cubicBezTo>
                    <a:pt x="106290" y="122330"/>
                    <a:pt x="107048" y="123196"/>
                    <a:pt x="107697" y="124278"/>
                  </a:cubicBezTo>
                  <a:cubicBezTo>
                    <a:pt x="108888" y="126334"/>
                    <a:pt x="109754" y="128499"/>
                    <a:pt x="110403" y="130881"/>
                  </a:cubicBezTo>
                  <a:cubicBezTo>
                    <a:pt x="111377" y="136076"/>
                    <a:pt x="111810" y="141380"/>
                    <a:pt x="111702" y="146575"/>
                  </a:cubicBezTo>
                  <a:cubicBezTo>
                    <a:pt x="111702" y="152312"/>
                    <a:pt x="112027" y="158048"/>
                    <a:pt x="112785" y="163785"/>
                  </a:cubicBezTo>
                  <a:lnTo>
                    <a:pt x="112135" y="163893"/>
                  </a:lnTo>
                  <a:cubicBezTo>
                    <a:pt x="112676" y="168223"/>
                    <a:pt x="113867" y="172444"/>
                    <a:pt x="115599" y="176449"/>
                  </a:cubicBezTo>
                  <a:cubicBezTo>
                    <a:pt x="117439" y="180454"/>
                    <a:pt x="120037" y="184134"/>
                    <a:pt x="123175" y="187381"/>
                  </a:cubicBezTo>
                  <a:cubicBezTo>
                    <a:pt x="129453" y="193226"/>
                    <a:pt x="136922" y="197772"/>
                    <a:pt x="145040" y="200478"/>
                  </a:cubicBezTo>
                  <a:cubicBezTo>
                    <a:pt x="148936" y="201885"/>
                    <a:pt x="152941" y="203184"/>
                    <a:pt x="156946" y="204158"/>
                  </a:cubicBezTo>
                  <a:cubicBezTo>
                    <a:pt x="161059" y="205240"/>
                    <a:pt x="165172" y="205998"/>
                    <a:pt x="169393" y="206431"/>
                  </a:cubicBezTo>
                  <a:cubicBezTo>
                    <a:pt x="171045" y="206592"/>
                    <a:pt x="172712" y="206678"/>
                    <a:pt x="174378" y="206678"/>
                  </a:cubicBezTo>
                  <a:cubicBezTo>
                    <a:pt x="177186" y="206678"/>
                    <a:pt x="179989" y="206433"/>
                    <a:pt x="182706" y="205890"/>
                  </a:cubicBezTo>
                  <a:cubicBezTo>
                    <a:pt x="185088" y="205457"/>
                    <a:pt x="187361" y="204699"/>
                    <a:pt x="189525" y="203617"/>
                  </a:cubicBezTo>
                  <a:cubicBezTo>
                    <a:pt x="191690" y="202534"/>
                    <a:pt x="193747" y="201127"/>
                    <a:pt x="195479" y="199504"/>
                  </a:cubicBezTo>
                  <a:cubicBezTo>
                    <a:pt x="198293" y="196798"/>
                    <a:pt x="200457" y="193659"/>
                    <a:pt x="202081" y="190195"/>
                  </a:cubicBezTo>
                  <a:cubicBezTo>
                    <a:pt x="203380" y="187165"/>
                    <a:pt x="204462" y="184134"/>
                    <a:pt x="205112" y="180887"/>
                  </a:cubicBezTo>
                  <a:cubicBezTo>
                    <a:pt x="205869" y="177964"/>
                    <a:pt x="206411" y="175150"/>
                    <a:pt x="206735" y="172444"/>
                  </a:cubicBezTo>
                  <a:cubicBezTo>
                    <a:pt x="206952" y="171037"/>
                    <a:pt x="207060" y="169738"/>
                    <a:pt x="207276" y="168548"/>
                  </a:cubicBezTo>
                  <a:cubicBezTo>
                    <a:pt x="207385" y="167898"/>
                    <a:pt x="207493" y="167249"/>
                    <a:pt x="207493" y="166599"/>
                  </a:cubicBezTo>
                  <a:lnTo>
                    <a:pt x="207709" y="165084"/>
                  </a:lnTo>
                  <a:lnTo>
                    <a:pt x="207493" y="165950"/>
                  </a:lnTo>
                  <a:lnTo>
                    <a:pt x="207385" y="166491"/>
                  </a:lnTo>
                  <a:lnTo>
                    <a:pt x="207276" y="167032"/>
                  </a:lnTo>
                  <a:lnTo>
                    <a:pt x="206952" y="169197"/>
                  </a:lnTo>
                  <a:cubicBezTo>
                    <a:pt x="206627" y="170712"/>
                    <a:pt x="206411" y="172228"/>
                    <a:pt x="206086" y="173743"/>
                  </a:cubicBezTo>
                  <a:cubicBezTo>
                    <a:pt x="205436" y="176774"/>
                    <a:pt x="204787" y="179804"/>
                    <a:pt x="203813" y="182835"/>
                  </a:cubicBezTo>
                  <a:cubicBezTo>
                    <a:pt x="202839" y="185974"/>
                    <a:pt x="201540" y="189005"/>
                    <a:pt x="200025" y="191927"/>
                  </a:cubicBezTo>
                  <a:cubicBezTo>
                    <a:pt x="198293" y="194958"/>
                    <a:pt x="196020" y="197664"/>
                    <a:pt x="193314" y="199829"/>
                  </a:cubicBezTo>
                  <a:cubicBezTo>
                    <a:pt x="190608" y="201993"/>
                    <a:pt x="187361" y="203509"/>
                    <a:pt x="183897" y="204375"/>
                  </a:cubicBezTo>
                  <a:cubicBezTo>
                    <a:pt x="180981" y="205055"/>
                    <a:pt x="177978" y="205473"/>
                    <a:pt x="174967" y="205473"/>
                  </a:cubicBezTo>
                  <a:cubicBezTo>
                    <a:pt x="174624" y="205473"/>
                    <a:pt x="174282" y="205468"/>
                    <a:pt x="173939" y="205457"/>
                  </a:cubicBezTo>
                  <a:cubicBezTo>
                    <a:pt x="167553" y="205132"/>
                    <a:pt x="161167" y="204050"/>
                    <a:pt x="154997" y="202318"/>
                  </a:cubicBezTo>
                  <a:cubicBezTo>
                    <a:pt x="148828" y="200694"/>
                    <a:pt x="142767" y="198421"/>
                    <a:pt x="137030" y="195499"/>
                  </a:cubicBezTo>
                  <a:cubicBezTo>
                    <a:pt x="133581" y="193806"/>
                    <a:pt x="130349" y="191713"/>
                    <a:pt x="127399" y="189262"/>
                  </a:cubicBezTo>
                  <a:lnTo>
                    <a:pt x="127399" y="189262"/>
                  </a:lnTo>
                  <a:cubicBezTo>
                    <a:pt x="127470" y="189321"/>
                    <a:pt x="127542" y="189379"/>
                    <a:pt x="127613" y="189438"/>
                  </a:cubicBezTo>
                  <a:cubicBezTo>
                    <a:pt x="133458" y="193875"/>
                    <a:pt x="139952" y="197231"/>
                    <a:pt x="146880" y="199504"/>
                  </a:cubicBezTo>
                  <a:cubicBezTo>
                    <a:pt x="150235" y="200694"/>
                    <a:pt x="153590" y="201669"/>
                    <a:pt x="157054" y="202534"/>
                  </a:cubicBezTo>
                  <a:cubicBezTo>
                    <a:pt x="160409" y="203400"/>
                    <a:pt x="163873" y="204050"/>
                    <a:pt x="167445" y="204591"/>
                  </a:cubicBezTo>
                  <a:cubicBezTo>
                    <a:pt x="169826" y="204880"/>
                    <a:pt x="172207" y="205024"/>
                    <a:pt x="174621" y="205024"/>
                  </a:cubicBezTo>
                  <a:cubicBezTo>
                    <a:pt x="175827" y="205024"/>
                    <a:pt x="177042" y="204988"/>
                    <a:pt x="178269" y="204916"/>
                  </a:cubicBezTo>
                  <a:cubicBezTo>
                    <a:pt x="182057" y="204591"/>
                    <a:pt x="185629" y="203617"/>
                    <a:pt x="189092" y="201993"/>
                  </a:cubicBezTo>
                  <a:cubicBezTo>
                    <a:pt x="190824" y="201127"/>
                    <a:pt x="192448" y="200045"/>
                    <a:pt x="193855" y="198746"/>
                  </a:cubicBezTo>
                  <a:cubicBezTo>
                    <a:pt x="195262" y="197447"/>
                    <a:pt x="196561" y="196040"/>
                    <a:pt x="197752" y="194525"/>
                  </a:cubicBezTo>
                  <a:cubicBezTo>
                    <a:pt x="199808" y="191494"/>
                    <a:pt x="201432" y="188247"/>
                    <a:pt x="202622" y="184675"/>
                  </a:cubicBezTo>
                  <a:cubicBezTo>
                    <a:pt x="203705" y="181428"/>
                    <a:pt x="204679" y="177964"/>
                    <a:pt x="205328" y="174609"/>
                  </a:cubicBezTo>
                  <a:cubicBezTo>
                    <a:pt x="205653" y="172877"/>
                    <a:pt x="205978" y="171145"/>
                    <a:pt x="206302" y="169522"/>
                  </a:cubicBezTo>
                  <a:lnTo>
                    <a:pt x="206735" y="166924"/>
                  </a:lnTo>
                  <a:lnTo>
                    <a:pt x="206844" y="166275"/>
                  </a:lnTo>
                  <a:lnTo>
                    <a:pt x="206952" y="165842"/>
                  </a:lnTo>
                  <a:lnTo>
                    <a:pt x="207168" y="164759"/>
                  </a:lnTo>
                  <a:cubicBezTo>
                    <a:pt x="207818" y="162378"/>
                    <a:pt x="209008" y="160213"/>
                    <a:pt x="210632" y="158373"/>
                  </a:cubicBezTo>
                  <a:cubicBezTo>
                    <a:pt x="212580" y="155775"/>
                    <a:pt x="214853" y="153502"/>
                    <a:pt x="217343" y="151662"/>
                  </a:cubicBezTo>
                  <a:cubicBezTo>
                    <a:pt x="221780" y="147982"/>
                    <a:pt x="225569" y="145384"/>
                    <a:pt x="225244" y="144952"/>
                  </a:cubicBezTo>
                  <a:cubicBezTo>
                    <a:pt x="225220" y="144903"/>
                    <a:pt x="225146" y="144876"/>
                    <a:pt x="225020" y="144876"/>
                  </a:cubicBezTo>
                  <a:cubicBezTo>
                    <a:pt x="224584" y="144876"/>
                    <a:pt x="223518" y="145195"/>
                    <a:pt x="221672" y="146034"/>
                  </a:cubicBezTo>
                  <a:cubicBezTo>
                    <a:pt x="217776" y="147874"/>
                    <a:pt x="214096" y="150147"/>
                    <a:pt x="210848" y="152853"/>
                  </a:cubicBezTo>
                  <a:cubicBezTo>
                    <a:pt x="209441" y="154044"/>
                    <a:pt x="208251" y="155451"/>
                    <a:pt x="207168" y="156858"/>
                  </a:cubicBezTo>
                  <a:cubicBezTo>
                    <a:pt x="205978" y="158481"/>
                    <a:pt x="205003" y="160321"/>
                    <a:pt x="204354" y="162161"/>
                  </a:cubicBezTo>
                  <a:cubicBezTo>
                    <a:pt x="203813" y="163677"/>
                    <a:pt x="203380" y="165300"/>
                    <a:pt x="203163" y="166924"/>
                  </a:cubicBezTo>
                  <a:cubicBezTo>
                    <a:pt x="203055" y="168115"/>
                    <a:pt x="202947" y="168872"/>
                    <a:pt x="202947" y="168872"/>
                  </a:cubicBezTo>
                  <a:cubicBezTo>
                    <a:pt x="202660" y="169732"/>
                    <a:pt x="202451" y="170065"/>
                    <a:pt x="202296" y="170065"/>
                  </a:cubicBezTo>
                  <a:cubicBezTo>
                    <a:pt x="202041" y="170065"/>
                    <a:pt x="201932" y="169165"/>
                    <a:pt x="201865" y="168223"/>
                  </a:cubicBezTo>
                  <a:cubicBezTo>
                    <a:pt x="201107" y="172985"/>
                    <a:pt x="200133" y="177640"/>
                    <a:pt x="198726" y="182186"/>
                  </a:cubicBezTo>
                  <a:cubicBezTo>
                    <a:pt x="197427" y="186623"/>
                    <a:pt x="195262" y="190736"/>
                    <a:pt x="192231" y="194200"/>
                  </a:cubicBezTo>
                  <a:cubicBezTo>
                    <a:pt x="189092" y="197447"/>
                    <a:pt x="184871" y="199504"/>
                    <a:pt x="180433" y="200153"/>
                  </a:cubicBezTo>
                  <a:cubicBezTo>
                    <a:pt x="178439" y="200432"/>
                    <a:pt x="176444" y="200571"/>
                    <a:pt x="174458" y="200571"/>
                  </a:cubicBezTo>
                  <a:cubicBezTo>
                    <a:pt x="171810" y="200571"/>
                    <a:pt x="169177" y="200323"/>
                    <a:pt x="166579" y="199829"/>
                  </a:cubicBezTo>
                  <a:cubicBezTo>
                    <a:pt x="161816" y="199071"/>
                    <a:pt x="157162" y="197988"/>
                    <a:pt x="152616" y="196581"/>
                  </a:cubicBezTo>
                  <a:cubicBezTo>
                    <a:pt x="150343" y="195932"/>
                    <a:pt x="148070" y="195283"/>
                    <a:pt x="145905" y="194308"/>
                  </a:cubicBezTo>
                  <a:cubicBezTo>
                    <a:pt x="143741" y="193334"/>
                    <a:pt x="141468" y="192577"/>
                    <a:pt x="139411" y="191386"/>
                  </a:cubicBezTo>
                  <a:cubicBezTo>
                    <a:pt x="130969" y="187381"/>
                    <a:pt x="123717" y="180779"/>
                    <a:pt x="120469" y="172228"/>
                  </a:cubicBezTo>
                  <a:cubicBezTo>
                    <a:pt x="119495" y="169522"/>
                    <a:pt x="118738" y="166708"/>
                    <a:pt x="118305" y="163893"/>
                  </a:cubicBezTo>
                  <a:cubicBezTo>
                    <a:pt x="117987" y="161749"/>
                    <a:pt x="117786" y="159605"/>
                    <a:pt x="117659" y="157460"/>
                  </a:cubicBezTo>
                  <a:lnTo>
                    <a:pt x="117659" y="157460"/>
                  </a:lnTo>
                  <a:cubicBezTo>
                    <a:pt x="117815" y="159640"/>
                    <a:pt x="118082" y="161852"/>
                    <a:pt x="118413" y="164002"/>
                  </a:cubicBezTo>
                  <a:cubicBezTo>
                    <a:pt x="118846" y="166816"/>
                    <a:pt x="119495" y="169522"/>
                    <a:pt x="120469" y="172119"/>
                  </a:cubicBezTo>
                  <a:cubicBezTo>
                    <a:pt x="123825" y="180779"/>
                    <a:pt x="131077" y="187273"/>
                    <a:pt x="139519" y="191386"/>
                  </a:cubicBezTo>
                  <a:cubicBezTo>
                    <a:pt x="141576" y="192468"/>
                    <a:pt x="143849" y="193226"/>
                    <a:pt x="146014" y="194200"/>
                  </a:cubicBezTo>
                  <a:cubicBezTo>
                    <a:pt x="148287" y="194958"/>
                    <a:pt x="150560" y="195824"/>
                    <a:pt x="152833" y="196473"/>
                  </a:cubicBezTo>
                  <a:cubicBezTo>
                    <a:pt x="157379" y="197880"/>
                    <a:pt x="162033" y="198963"/>
                    <a:pt x="166795" y="199720"/>
                  </a:cubicBezTo>
                  <a:cubicBezTo>
                    <a:pt x="169123" y="200099"/>
                    <a:pt x="171477" y="200289"/>
                    <a:pt x="173831" y="200289"/>
                  </a:cubicBezTo>
                  <a:cubicBezTo>
                    <a:pt x="176185" y="200289"/>
                    <a:pt x="178539" y="200099"/>
                    <a:pt x="180866" y="199720"/>
                  </a:cubicBezTo>
                  <a:cubicBezTo>
                    <a:pt x="185304" y="198963"/>
                    <a:pt x="189309" y="196690"/>
                    <a:pt x="192340" y="193334"/>
                  </a:cubicBezTo>
                  <a:cubicBezTo>
                    <a:pt x="195262" y="189762"/>
                    <a:pt x="197427" y="185541"/>
                    <a:pt x="198617" y="181103"/>
                  </a:cubicBezTo>
                  <a:cubicBezTo>
                    <a:pt x="199916" y="176449"/>
                    <a:pt x="200890" y="171686"/>
                    <a:pt x="201540" y="166924"/>
                  </a:cubicBezTo>
                  <a:cubicBezTo>
                    <a:pt x="201482" y="166522"/>
                    <a:pt x="201425" y="166272"/>
                    <a:pt x="201335" y="166272"/>
                  </a:cubicBezTo>
                  <a:cubicBezTo>
                    <a:pt x="201256" y="166272"/>
                    <a:pt x="201151" y="166467"/>
                    <a:pt x="200999" y="166924"/>
                  </a:cubicBezTo>
                  <a:cubicBezTo>
                    <a:pt x="200674" y="167790"/>
                    <a:pt x="200133" y="170063"/>
                    <a:pt x="199159" y="174068"/>
                  </a:cubicBezTo>
                  <a:cubicBezTo>
                    <a:pt x="198834" y="175475"/>
                    <a:pt x="198401" y="177315"/>
                    <a:pt x="197752" y="179480"/>
                  </a:cubicBezTo>
                  <a:cubicBezTo>
                    <a:pt x="197102" y="181969"/>
                    <a:pt x="196236" y="184242"/>
                    <a:pt x="195154" y="186515"/>
                  </a:cubicBezTo>
                  <a:cubicBezTo>
                    <a:pt x="194071" y="189221"/>
                    <a:pt x="192340" y="191602"/>
                    <a:pt x="190391" y="193551"/>
                  </a:cubicBezTo>
                  <a:cubicBezTo>
                    <a:pt x="188118" y="195715"/>
                    <a:pt x="185412" y="197231"/>
                    <a:pt x="182490" y="198097"/>
                  </a:cubicBezTo>
                  <a:cubicBezTo>
                    <a:pt x="179996" y="198773"/>
                    <a:pt x="177304" y="199053"/>
                    <a:pt x="174530" y="199053"/>
                  </a:cubicBezTo>
                  <a:cubicBezTo>
                    <a:pt x="170201" y="199053"/>
                    <a:pt x="165671" y="198371"/>
                    <a:pt x="161383" y="197447"/>
                  </a:cubicBezTo>
                  <a:cubicBezTo>
                    <a:pt x="157920" y="196798"/>
                    <a:pt x="154456" y="195824"/>
                    <a:pt x="151101" y="194741"/>
                  </a:cubicBezTo>
                  <a:lnTo>
                    <a:pt x="146555" y="193226"/>
                  </a:lnTo>
                  <a:lnTo>
                    <a:pt x="142442" y="191494"/>
                  </a:lnTo>
                  <a:cubicBezTo>
                    <a:pt x="141468" y="191061"/>
                    <a:pt x="140602" y="190520"/>
                    <a:pt x="139736" y="190087"/>
                  </a:cubicBezTo>
                  <a:cubicBezTo>
                    <a:pt x="138870" y="189654"/>
                    <a:pt x="138004" y="189329"/>
                    <a:pt x="137138" y="188788"/>
                  </a:cubicBezTo>
                  <a:lnTo>
                    <a:pt x="134757" y="187165"/>
                  </a:lnTo>
                  <a:cubicBezTo>
                    <a:pt x="133891" y="186732"/>
                    <a:pt x="133133" y="186082"/>
                    <a:pt x="132376" y="185541"/>
                  </a:cubicBezTo>
                  <a:cubicBezTo>
                    <a:pt x="126206" y="180887"/>
                    <a:pt x="121877" y="174284"/>
                    <a:pt x="120361" y="166708"/>
                  </a:cubicBezTo>
                  <a:cubicBezTo>
                    <a:pt x="119495" y="162703"/>
                    <a:pt x="119062" y="158698"/>
                    <a:pt x="118954" y="154693"/>
                  </a:cubicBezTo>
                  <a:cubicBezTo>
                    <a:pt x="118846" y="150580"/>
                    <a:pt x="118954" y="146359"/>
                    <a:pt x="118846" y="141921"/>
                  </a:cubicBezTo>
                  <a:cubicBezTo>
                    <a:pt x="118738" y="137375"/>
                    <a:pt x="118196" y="132829"/>
                    <a:pt x="117114" y="128391"/>
                  </a:cubicBezTo>
                  <a:cubicBezTo>
                    <a:pt x="115923" y="123629"/>
                    <a:pt x="113434" y="119191"/>
                    <a:pt x="110079" y="115619"/>
                  </a:cubicBezTo>
                  <a:cubicBezTo>
                    <a:pt x="106615" y="112263"/>
                    <a:pt x="102502" y="109666"/>
                    <a:pt x="97956" y="107934"/>
                  </a:cubicBezTo>
                  <a:cubicBezTo>
                    <a:pt x="93626" y="106202"/>
                    <a:pt x="89080" y="105011"/>
                    <a:pt x="84534" y="104470"/>
                  </a:cubicBezTo>
                  <a:cubicBezTo>
                    <a:pt x="80836" y="104019"/>
                    <a:pt x="77138" y="103794"/>
                    <a:pt x="73377" y="103794"/>
                  </a:cubicBezTo>
                  <a:cubicBezTo>
                    <a:pt x="72625" y="103794"/>
                    <a:pt x="71871" y="103803"/>
                    <a:pt x="71113" y="103821"/>
                  </a:cubicBezTo>
                  <a:cubicBezTo>
                    <a:pt x="67964" y="103821"/>
                    <a:pt x="64844" y="103878"/>
                    <a:pt x="61778" y="103878"/>
                  </a:cubicBezTo>
                  <a:cubicBezTo>
                    <a:pt x="56414" y="103878"/>
                    <a:pt x="51217" y="103703"/>
                    <a:pt x="46326" y="102738"/>
                  </a:cubicBezTo>
                  <a:cubicBezTo>
                    <a:pt x="42538" y="101981"/>
                    <a:pt x="38858" y="100790"/>
                    <a:pt x="35502" y="98950"/>
                  </a:cubicBezTo>
                  <a:cubicBezTo>
                    <a:pt x="32147" y="97110"/>
                    <a:pt x="29116" y="94729"/>
                    <a:pt x="26519" y="92023"/>
                  </a:cubicBezTo>
                  <a:cubicBezTo>
                    <a:pt x="23705" y="89209"/>
                    <a:pt x="21323" y="86070"/>
                    <a:pt x="19267" y="82823"/>
                  </a:cubicBezTo>
                  <a:cubicBezTo>
                    <a:pt x="17210" y="79467"/>
                    <a:pt x="15370" y="76004"/>
                    <a:pt x="13855" y="72432"/>
                  </a:cubicBezTo>
                  <a:cubicBezTo>
                    <a:pt x="9525" y="62149"/>
                    <a:pt x="7902" y="50567"/>
                    <a:pt x="10283" y="39960"/>
                  </a:cubicBezTo>
                  <a:cubicBezTo>
                    <a:pt x="11365" y="34656"/>
                    <a:pt x="13638" y="29677"/>
                    <a:pt x="16777" y="25348"/>
                  </a:cubicBezTo>
                  <a:cubicBezTo>
                    <a:pt x="19916" y="21018"/>
                    <a:pt x="24029" y="17555"/>
                    <a:pt x="28792" y="15173"/>
                  </a:cubicBezTo>
                  <a:cubicBezTo>
                    <a:pt x="29441" y="14957"/>
                    <a:pt x="29982" y="14632"/>
                    <a:pt x="30632" y="14308"/>
                  </a:cubicBezTo>
                  <a:lnTo>
                    <a:pt x="32472" y="13550"/>
                  </a:lnTo>
                  <a:cubicBezTo>
                    <a:pt x="33662" y="13117"/>
                    <a:pt x="34961" y="12684"/>
                    <a:pt x="36368" y="12359"/>
                  </a:cubicBezTo>
                  <a:lnTo>
                    <a:pt x="40590" y="11277"/>
                  </a:lnTo>
                  <a:lnTo>
                    <a:pt x="42646" y="10736"/>
                  </a:lnTo>
                  <a:cubicBezTo>
                    <a:pt x="43404" y="10519"/>
                    <a:pt x="44053" y="10411"/>
                    <a:pt x="44811" y="10303"/>
                  </a:cubicBezTo>
                  <a:cubicBezTo>
                    <a:pt x="47625" y="9653"/>
                    <a:pt x="50439" y="9220"/>
                    <a:pt x="53254" y="8896"/>
                  </a:cubicBezTo>
                  <a:cubicBezTo>
                    <a:pt x="54661" y="8787"/>
                    <a:pt x="56068" y="8571"/>
                    <a:pt x="57475" y="8571"/>
                  </a:cubicBezTo>
                  <a:lnTo>
                    <a:pt x="61696" y="8571"/>
                  </a:lnTo>
                  <a:cubicBezTo>
                    <a:pt x="67108" y="8571"/>
                    <a:pt x="72520" y="9653"/>
                    <a:pt x="77499" y="11602"/>
                  </a:cubicBezTo>
                  <a:cubicBezTo>
                    <a:pt x="82478" y="13875"/>
                    <a:pt x="87024" y="17013"/>
                    <a:pt x="90704" y="21018"/>
                  </a:cubicBezTo>
                  <a:cubicBezTo>
                    <a:pt x="91462" y="21668"/>
                    <a:pt x="92111" y="22425"/>
                    <a:pt x="92652" y="23183"/>
                  </a:cubicBezTo>
                  <a:lnTo>
                    <a:pt x="94601" y="25348"/>
                  </a:lnTo>
                  <a:cubicBezTo>
                    <a:pt x="95791" y="26971"/>
                    <a:pt x="96982" y="28487"/>
                    <a:pt x="98172" y="30110"/>
                  </a:cubicBezTo>
                  <a:cubicBezTo>
                    <a:pt x="100554" y="33358"/>
                    <a:pt x="102718" y="36821"/>
                    <a:pt x="104991" y="40393"/>
                  </a:cubicBezTo>
                  <a:cubicBezTo>
                    <a:pt x="109321" y="47429"/>
                    <a:pt x="113759" y="54789"/>
                    <a:pt x="119062" y="61716"/>
                  </a:cubicBezTo>
                  <a:cubicBezTo>
                    <a:pt x="124258" y="68860"/>
                    <a:pt x="130536" y="75138"/>
                    <a:pt x="137679" y="80441"/>
                  </a:cubicBezTo>
                  <a:cubicBezTo>
                    <a:pt x="144823" y="85529"/>
                    <a:pt x="152724" y="89533"/>
                    <a:pt x="161167" y="92023"/>
                  </a:cubicBezTo>
                  <a:cubicBezTo>
                    <a:pt x="169285" y="94404"/>
                    <a:pt x="177619" y="95811"/>
                    <a:pt x="186170" y="96136"/>
                  </a:cubicBezTo>
                  <a:lnTo>
                    <a:pt x="192231" y="96461"/>
                  </a:lnTo>
                  <a:lnTo>
                    <a:pt x="195046" y="96569"/>
                  </a:lnTo>
                  <a:cubicBezTo>
                    <a:pt x="195911" y="96569"/>
                    <a:pt x="196777" y="96677"/>
                    <a:pt x="197752" y="96785"/>
                  </a:cubicBezTo>
                  <a:cubicBezTo>
                    <a:pt x="201215" y="97218"/>
                    <a:pt x="204895" y="98084"/>
                    <a:pt x="208684" y="98950"/>
                  </a:cubicBezTo>
                  <a:cubicBezTo>
                    <a:pt x="210632" y="99383"/>
                    <a:pt x="212580" y="99816"/>
                    <a:pt x="214637" y="100141"/>
                  </a:cubicBezTo>
                  <a:cubicBezTo>
                    <a:pt x="215178" y="100141"/>
                    <a:pt x="215503" y="100249"/>
                    <a:pt x="215936" y="100357"/>
                  </a:cubicBezTo>
                  <a:cubicBezTo>
                    <a:pt x="216369" y="100357"/>
                    <a:pt x="216693" y="100465"/>
                    <a:pt x="217126" y="100574"/>
                  </a:cubicBezTo>
                  <a:cubicBezTo>
                    <a:pt x="219399" y="101007"/>
                    <a:pt x="221564" y="101873"/>
                    <a:pt x="223620" y="103171"/>
                  </a:cubicBezTo>
                  <a:cubicBezTo>
                    <a:pt x="224919" y="103929"/>
                    <a:pt x="226110" y="104795"/>
                    <a:pt x="227192" y="105877"/>
                  </a:cubicBezTo>
                  <a:cubicBezTo>
                    <a:pt x="231414" y="109990"/>
                    <a:pt x="233903" y="115835"/>
                    <a:pt x="233903" y="121788"/>
                  </a:cubicBezTo>
                  <a:cubicBezTo>
                    <a:pt x="234011" y="126118"/>
                    <a:pt x="232821" y="130339"/>
                    <a:pt x="230548" y="134019"/>
                  </a:cubicBezTo>
                  <a:cubicBezTo>
                    <a:pt x="229141" y="136292"/>
                    <a:pt x="227301" y="138241"/>
                    <a:pt x="225244" y="139973"/>
                  </a:cubicBezTo>
                  <a:cubicBezTo>
                    <a:pt x="224595" y="140622"/>
                    <a:pt x="223945" y="141055"/>
                    <a:pt x="223512" y="141488"/>
                  </a:cubicBezTo>
                  <a:cubicBezTo>
                    <a:pt x="223188" y="141813"/>
                    <a:pt x="222863" y="142029"/>
                    <a:pt x="222538" y="142354"/>
                  </a:cubicBezTo>
                  <a:cubicBezTo>
                    <a:pt x="222376" y="142570"/>
                    <a:pt x="222403" y="142679"/>
                    <a:pt x="222606" y="142679"/>
                  </a:cubicBezTo>
                  <a:cubicBezTo>
                    <a:pt x="222809" y="142679"/>
                    <a:pt x="223188" y="142570"/>
                    <a:pt x="223729" y="142354"/>
                  </a:cubicBezTo>
                  <a:cubicBezTo>
                    <a:pt x="224270" y="142246"/>
                    <a:pt x="224919" y="141921"/>
                    <a:pt x="225677" y="141596"/>
                  </a:cubicBezTo>
                  <a:cubicBezTo>
                    <a:pt x="229357" y="139540"/>
                    <a:pt x="232388" y="136617"/>
                    <a:pt x="234444" y="132937"/>
                  </a:cubicBezTo>
                  <a:cubicBezTo>
                    <a:pt x="236609" y="129149"/>
                    <a:pt x="237691" y="124819"/>
                    <a:pt x="237691" y="120490"/>
                  </a:cubicBezTo>
                  <a:cubicBezTo>
                    <a:pt x="237583" y="114861"/>
                    <a:pt x="235743" y="109449"/>
                    <a:pt x="232388" y="105011"/>
                  </a:cubicBezTo>
                  <a:lnTo>
                    <a:pt x="232929" y="104579"/>
                  </a:lnTo>
                  <a:cubicBezTo>
                    <a:pt x="236068" y="108583"/>
                    <a:pt x="238016" y="113454"/>
                    <a:pt x="238666" y="118541"/>
                  </a:cubicBezTo>
                  <a:cubicBezTo>
                    <a:pt x="238990" y="121788"/>
                    <a:pt x="238774" y="125036"/>
                    <a:pt x="238124" y="128175"/>
                  </a:cubicBezTo>
                  <a:cubicBezTo>
                    <a:pt x="237800" y="129798"/>
                    <a:pt x="237258" y="131530"/>
                    <a:pt x="236717" y="133045"/>
                  </a:cubicBezTo>
                  <a:cubicBezTo>
                    <a:pt x="236393" y="133695"/>
                    <a:pt x="236284" y="134236"/>
                    <a:pt x="236176" y="134885"/>
                  </a:cubicBezTo>
                  <a:cubicBezTo>
                    <a:pt x="236176" y="134984"/>
                    <a:pt x="236216" y="135027"/>
                    <a:pt x="236283" y="135027"/>
                  </a:cubicBezTo>
                  <a:cubicBezTo>
                    <a:pt x="236511" y="135027"/>
                    <a:pt x="237058" y="134545"/>
                    <a:pt x="237475" y="134128"/>
                  </a:cubicBezTo>
                  <a:cubicBezTo>
                    <a:pt x="237759" y="133891"/>
                    <a:pt x="238002" y="133696"/>
                    <a:pt x="238139" y="133696"/>
                  </a:cubicBezTo>
                  <a:cubicBezTo>
                    <a:pt x="238317" y="133696"/>
                    <a:pt x="238321" y="134019"/>
                    <a:pt x="238016" y="134994"/>
                  </a:cubicBezTo>
                  <a:cubicBezTo>
                    <a:pt x="241047" y="128824"/>
                    <a:pt x="242021" y="121897"/>
                    <a:pt x="240506" y="115186"/>
                  </a:cubicBezTo>
                  <a:cubicBezTo>
                    <a:pt x="239856" y="111831"/>
                    <a:pt x="238557" y="108692"/>
                    <a:pt x="236826" y="105769"/>
                  </a:cubicBezTo>
                  <a:cubicBezTo>
                    <a:pt x="234985" y="102847"/>
                    <a:pt x="232712" y="100357"/>
                    <a:pt x="230007" y="98192"/>
                  </a:cubicBezTo>
                  <a:cubicBezTo>
                    <a:pt x="227301" y="96028"/>
                    <a:pt x="224270" y="94404"/>
                    <a:pt x="221023" y="93430"/>
                  </a:cubicBezTo>
                  <a:lnTo>
                    <a:pt x="218533" y="92781"/>
                  </a:lnTo>
                  <a:lnTo>
                    <a:pt x="216044" y="92239"/>
                  </a:lnTo>
                  <a:cubicBezTo>
                    <a:pt x="214745" y="92023"/>
                    <a:pt x="213230" y="91806"/>
                    <a:pt x="211931" y="91482"/>
                  </a:cubicBezTo>
                  <a:cubicBezTo>
                    <a:pt x="209117" y="90832"/>
                    <a:pt x="206194" y="89966"/>
                    <a:pt x="203163" y="89317"/>
                  </a:cubicBezTo>
                  <a:cubicBezTo>
                    <a:pt x="201540" y="88992"/>
                    <a:pt x="200025" y="88667"/>
                    <a:pt x="198401" y="88451"/>
                  </a:cubicBezTo>
                  <a:cubicBezTo>
                    <a:pt x="196777" y="88234"/>
                    <a:pt x="195046" y="88126"/>
                    <a:pt x="193422" y="88018"/>
                  </a:cubicBezTo>
                  <a:lnTo>
                    <a:pt x="188227" y="87910"/>
                  </a:lnTo>
                  <a:lnTo>
                    <a:pt x="185088" y="87802"/>
                  </a:lnTo>
                  <a:cubicBezTo>
                    <a:pt x="184005" y="87693"/>
                    <a:pt x="182923" y="87585"/>
                    <a:pt x="181841" y="87477"/>
                  </a:cubicBezTo>
                  <a:cubicBezTo>
                    <a:pt x="179784" y="87152"/>
                    <a:pt x="177511" y="87044"/>
                    <a:pt x="175563" y="86719"/>
                  </a:cubicBezTo>
                  <a:lnTo>
                    <a:pt x="170476" y="85745"/>
                  </a:lnTo>
                  <a:cubicBezTo>
                    <a:pt x="162358" y="84013"/>
                    <a:pt x="154564" y="81091"/>
                    <a:pt x="147421" y="76869"/>
                  </a:cubicBezTo>
                  <a:cubicBezTo>
                    <a:pt x="140385" y="72540"/>
                    <a:pt x="134107" y="67020"/>
                    <a:pt x="128804" y="60742"/>
                  </a:cubicBezTo>
                  <a:cubicBezTo>
                    <a:pt x="123500" y="54139"/>
                    <a:pt x="118738" y="47212"/>
                    <a:pt x="114408" y="39960"/>
                  </a:cubicBezTo>
                  <a:cubicBezTo>
                    <a:pt x="109862" y="32708"/>
                    <a:pt x="105316" y="25131"/>
                    <a:pt x="99471" y="18312"/>
                  </a:cubicBezTo>
                  <a:cubicBezTo>
                    <a:pt x="96441" y="14740"/>
                    <a:pt x="93085" y="11493"/>
                    <a:pt x="89405" y="8787"/>
                  </a:cubicBezTo>
                  <a:cubicBezTo>
                    <a:pt x="87457" y="7380"/>
                    <a:pt x="85400" y="6190"/>
                    <a:pt x="83344" y="5107"/>
                  </a:cubicBezTo>
                  <a:cubicBezTo>
                    <a:pt x="82261" y="4566"/>
                    <a:pt x="81287" y="4133"/>
                    <a:pt x="80205" y="3592"/>
                  </a:cubicBezTo>
                  <a:lnTo>
                    <a:pt x="76849" y="2509"/>
                  </a:lnTo>
                  <a:cubicBezTo>
                    <a:pt x="71514" y="688"/>
                    <a:pt x="65983" y="0"/>
                    <a:pt x="60515" y="0"/>
                  </a:cubicBezTo>
                  <a:close/>
                </a:path>
              </a:pathLst>
            </a:custGeom>
            <a:solidFill>
              <a:srgbClr val="5EA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0" name="Google Shape;2700;p29"/>
          <p:cNvSpPr/>
          <p:nvPr/>
        </p:nvSpPr>
        <p:spPr>
          <a:xfrm rot="1914">
            <a:off x="270497" y="473732"/>
            <a:ext cx="5235523" cy="3046887"/>
          </a:xfrm>
          <a:custGeom>
            <a:rect b="b" l="l" r="r" t="t"/>
            <a:pathLst>
              <a:path extrusionOk="0" h="209408" w="194286">
                <a:moveTo>
                  <a:pt x="71498" y="1"/>
                </a:moveTo>
                <a:cubicBezTo>
                  <a:pt x="60736" y="1"/>
                  <a:pt x="50024" y="1635"/>
                  <a:pt x="39873" y="5242"/>
                </a:cubicBezTo>
                <a:cubicBezTo>
                  <a:pt x="33076" y="7654"/>
                  <a:pt x="26312" y="11146"/>
                  <a:pt x="22079" y="17032"/>
                </a:cubicBezTo>
                <a:cubicBezTo>
                  <a:pt x="18756" y="21603"/>
                  <a:pt x="17289" y="27236"/>
                  <a:pt x="15956" y="32735"/>
                </a:cubicBezTo>
                <a:cubicBezTo>
                  <a:pt x="9749" y="58473"/>
                  <a:pt x="5381" y="84600"/>
                  <a:pt x="2885" y="110962"/>
                </a:cubicBezTo>
                <a:cubicBezTo>
                  <a:pt x="355" y="137696"/>
                  <a:pt x="0" y="165846"/>
                  <a:pt x="11588" y="189965"/>
                </a:cubicBezTo>
                <a:cubicBezTo>
                  <a:pt x="13426" y="193760"/>
                  <a:pt x="15636" y="197555"/>
                  <a:pt x="19060" y="200001"/>
                </a:cubicBezTo>
                <a:cubicBezTo>
                  <a:pt x="22112" y="202193"/>
                  <a:pt x="25890" y="203121"/>
                  <a:pt x="29550" y="203897"/>
                </a:cubicBezTo>
                <a:cubicBezTo>
                  <a:pt x="47568" y="207738"/>
                  <a:pt x="65993" y="209407"/>
                  <a:pt x="84442" y="209407"/>
                </a:cubicBezTo>
                <a:cubicBezTo>
                  <a:pt x="90862" y="209407"/>
                  <a:pt x="97286" y="209205"/>
                  <a:pt x="103696" y="208822"/>
                </a:cubicBezTo>
                <a:cubicBezTo>
                  <a:pt x="113276" y="208265"/>
                  <a:pt x="123008" y="207270"/>
                  <a:pt x="132031" y="203914"/>
                </a:cubicBezTo>
                <a:cubicBezTo>
                  <a:pt x="141055" y="200557"/>
                  <a:pt x="149455" y="194603"/>
                  <a:pt x="154076" y="186052"/>
                </a:cubicBezTo>
                <a:cubicBezTo>
                  <a:pt x="159709" y="175679"/>
                  <a:pt x="159102" y="163181"/>
                  <a:pt x="161244" y="151560"/>
                </a:cubicBezTo>
                <a:cubicBezTo>
                  <a:pt x="164887" y="131877"/>
                  <a:pt x="177251" y="113947"/>
                  <a:pt x="194286" y="103625"/>
                </a:cubicBezTo>
                <a:lnTo>
                  <a:pt x="193257" y="103052"/>
                </a:lnTo>
                <a:cubicBezTo>
                  <a:pt x="180944" y="95462"/>
                  <a:pt x="167991" y="87804"/>
                  <a:pt x="161396" y="74868"/>
                </a:cubicBezTo>
                <a:cubicBezTo>
                  <a:pt x="155931" y="64107"/>
                  <a:pt x="155510" y="51406"/>
                  <a:pt x="150753" y="40325"/>
                </a:cubicBezTo>
                <a:cubicBezTo>
                  <a:pt x="142691" y="21603"/>
                  <a:pt x="123362" y="10286"/>
                  <a:pt x="103898" y="4703"/>
                </a:cubicBezTo>
                <a:cubicBezTo>
                  <a:pt x="93404" y="1686"/>
                  <a:pt x="82425" y="1"/>
                  <a:pt x="714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29"/>
          <p:cNvSpPr txBox="1"/>
          <p:nvPr/>
        </p:nvSpPr>
        <p:spPr>
          <a:xfrm>
            <a:off x="834925" y="1379338"/>
            <a:ext cx="3316200" cy="6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4800">
              <a:solidFill>
                <a:srgbClr val="182255"/>
              </a:solidFill>
              <a:latin typeface="Montserrat"/>
              <a:ea typeface="Montserrat"/>
              <a:cs typeface="Montserrat"/>
              <a:sym typeface="Montserrat"/>
            </a:endParaRPr>
          </a:p>
        </p:txBody>
      </p:sp>
      <p:sp>
        <p:nvSpPr>
          <p:cNvPr id="2702" name="Google Shape;2702;p29"/>
          <p:cNvSpPr txBox="1"/>
          <p:nvPr/>
        </p:nvSpPr>
        <p:spPr>
          <a:xfrm>
            <a:off x="976725" y="2142475"/>
            <a:ext cx="3148200" cy="73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500">
              <a:solidFill>
                <a:srgbClr val="182255"/>
              </a:solidFill>
              <a:latin typeface="Montserrat"/>
              <a:ea typeface="Montserrat"/>
              <a:cs typeface="Montserrat"/>
              <a:sym typeface="Montserrat"/>
            </a:endParaRPr>
          </a:p>
        </p:txBody>
      </p:sp>
      <p:sp>
        <p:nvSpPr>
          <p:cNvPr id="2703" name="Google Shape;2703;p29"/>
          <p:cNvSpPr txBox="1"/>
          <p:nvPr>
            <p:ph type="title"/>
          </p:nvPr>
        </p:nvSpPr>
        <p:spPr>
          <a:xfrm>
            <a:off x="682525" y="803275"/>
            <a:ext cx="3513900" cy="2552700"/>
          </a:xfrm>
          <a:prstGeom prst="rect">
            <a:avLst/>
          </a:prstGeom>
        </p:spPr>
        <p:txBody>
          <a:bodyPr anchorCtr="0" anchor="t"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rtl="0" algn="ctr">
              <a:spcBef>
                <a:spcPts val="0"/>
              </a:spcBef>
              <a:spcAft>
                <a:spcPts val="0"/>
              </a:spcAft>
              <a:buSzPts val="3800"/>
              <a:buNone/>
              <a:defRPr sz="38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17">
    <p:spTree>
      <p:nvGrpSpPr>
        <p:cNvPr id="2704" name="Shape 2704"/>
        <p:cNvGrpSpPr/>
        <p:nvPr/>
      </p:nvGrpSpPr>
      <p:grpSpPr>
        <a:xfrm>
          <a:off x="0" y="0"/>
          <a:ext cx="0" cy="0"/>
          <a:chOff x="0" y="0"/>
          <a:chExt cx="0" cy="0"/>
        </a:xfrm>
      </p:grpSpPr>
      <p:grpSp>
        <p:nvGrpSpPr>
          <p:cNvPr id="2705" name="Google Shape;2705;p30"/>
          <p:cNvGrpSpPr/>
          <p:nvPr/>
        </p:nvGrpSpPr>
        <p:grpSpPr>
          <a:xfrm>
            <a:off x="7538938" y="386084"/>
            <a:ext cx="1252756" cy="791730"/>
            <a:chOff x="209625" y="551300"/>
            <a:chExt cx="7170900" cy="4592400"/>
          </a:xfrm>
        </p:grpSpPr>
        <p:sp>
          <p:nvSpPr>
            <p:cNvPr id="2706" name="Google Shape;2706;p30"/>
            <p:cNvSpPr/>
            <p:nvPr/>
          </p:nvSpPr>
          <p:spPr>
            <a:xfrm>
              <a:off x="838900" y="1811875"/>
              <a:ext cx="238725" cy="180050"/>
            </a:xfrm>
            <a:custGeom>
              <a:rect b="b" l="l" r="r" t="t"/>
              <a:pathLst>
                <a:path extrusionOk="0" h="7202" w="9549">
                  <a:moveTo>
                    <a:pt x="4802" y="0"/>
                  </a:moveTo>
                  <a:cubicBezTo>
                    <a:pt x="1601" y="0"/>
                    <a:pt x="1" y="3825"/>
                    <a:pt x="2252" y="6103"/>
                  </a:cubicBezTo>
                  <a:cubicBezTo>
                    <a:pt x="2930" y="6835"/>
                    <a:pt x="3852" y="7201"/>
                    <a:pt x="4775" y="7201"/>
                  </a:cubicBezTo>
                  <a:cubicBezTo>
                    <a:pt x="5697" y="7201"/>
                    <a:pt x="6619" y="6835"/>
                    <a:pt x="7297" y="6103"/>
                  </a:cubicBezTo>
                  <a:cubicBezTo>
                    <a:pt x="9548" y="3879"/>
                    <a:pt x="7975" y="27"/>
                    <a:pt x="480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30"/>
            <p:cNvSpPr/>
            <p:nvPr/>
          </p:nvSpPr>
          <p:spPr>
            <a:xfrm>
              <a:off x="1469250" y="1182575"/>
              <a:ext cx="238325" cy="179750"/>
            </a:xfrm>
            <a:custGeom>
              <a:rect b="b" l="l" r="r" t="t"/>
              <a:pathLst>
                <a:path extrusionOk="0" h="7190" w="9533">
                  <a:moveTo>
                    <a:pt x="4746" y="1"/>
                  </a:moveTo>
                  <a:cubicBezTo>
                    <a:pt x="1616" y="1"/>
                    <a:pt x="0" y="3761"/>
                    <a:pt x="2182" y="6050"/>
                  </a:cubicBezTo>
                  <a:cubicBezTo>
                    <a:pt x="2859" y="6810"/>
                    <a:pt x="3796" y="7189"/>
                    <a:pt x="4739" y="7189"/>
                  </a:cubicBezTo>
                  <a:cubicBezTo>
                    <a:pt x="5648" y="7189"/>
                    <a:pt x="6562" y="6837"/>
                    <a:pt x="7254" y="6131"/>
                  </a:cubicBezTo>
                  <a:cubicBezTo>
                    <a:pt x="9532" y="3934"/>
                    <a:pt x="8013" y="55"/>
                    <a:pt x="4813" y="1"/>
                  </a:cubicBezTo>
                  <a:cubicBezTo>
                    <a:pt x="4790"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30"/>
            <p:cNvSpPr/>
            <p:nvPr/>
          </p:nvSpPr>
          <p:spPr>
            <a:xfrm>
              <a:off x="2098325" y="551550"/>
              <a:ext cx="239200" cy="180150"/>
            </a:xfrm>
            <a:custGeom>
              <a:rect b="b" l="l" r="r" t="t"/>
              <a:pathLst>
                <a:path extrusionOk="0" h="7206" w="9568">
                  <a:moveTo>
                    <a:pt x="4746" y="0"/>
                  </a:moveTo>
                  <a:cubicBezTo>
                    <a:pt x="3826" y="0"/>
                    <a:pt x="2912" y="366"/>
                    <a:pt x="2244" y="1102"/>
                  </a:cubicBezTo>
                  <a:cubicBezTo>
                    <a:pt x="1" y="3372"/>
                    <a:pt x="1609" y="7205"/>
                    <a:pt x="4787" y="7205"/>
                  </a:cubicBezTo>
                  <a:cubicBezTo>
                    <a:pt x="4798" y="7205"/>
                    <a:pt x="4810" y="7205"/>
                    <a:pt x="4821" y="7205"/>
                  </a:cubicBezTo>
                  <a:cubicBezTo>
                    <a:pt x="7994" y="7151"/>
                    <a:pt x="9568" y="3299"/>
                    <a:pt x="7262" y="1075"/>
                  </a:cubicBezTo>
                  <a:cubicBezTo>
                    <a:pt x="6574" y="360"/>
                    <a:pt x="5657" y="0"/>
                    <a:pt x="474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30"/>
            <p:cNvSpPr/>
            <p:nvPr/>
          </p:nvSpPr>
          <p:spPr>
            <a:xfrm>
              <a:off x="1468850" y="1811875"/>
              <a:ext cx="238725" cy="180050"/>
            </a:xfrm>
            <a:custGeom>
              <a:rect b="b" l="l" r="r" t="t"/>
              <a:pathLst>
                <a:path extrusionOk="0" h="7202" w="9549">
                  <a:moveTo>
                    <a:pt x="4748" y="0"/>
                  </a:moveTo>
                  <a:cubicBezTo>
                    <a:pt x="1574" y="27"/>
                    <a:pt x="1" y="3879"/>
                    <a:pt x="2252" y="6103"/>
                  </a:cubicBezTo>
                  <a:cubicBezTo>
                    <a:pt x="2944" y="6835"/>
                    <a:pt x="3866" y="7201"/>
                    <a:pt x="4788" y="7201"/>
                  </a:cubicBezTo>
                  <a:cubicBezTo>
                    <a:pt x="5710" y="7201"/>
                    <a:pt x="6633" y="6835"/>
                    <a:pt x="7324" y="6103"/>
                  </a:cubicBezTo>
                  <a:cubicBezTo>
                    <a:pt x="9548" y="3825"/>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30"/>
            <p:cNvSpPr/>
            <p:nvPr/>
          </p:nvSpPr>
          <p:spPr>
            <a:xfrm>
              <a:off x="2116450" y="1181050"/>
              <a:ext cx="202775" cy="181225"/>
            </a:xfrm>
            <a:custGeom>
              <a:rect b="b" l="l" r="r" t="t"/>
              <a:pathLst>
                <a:path extrusionOk="0" h="7249" w="8111">
                  <a:moveTo>
                    <a:pt x="4037" y="0"/>
                  </a:moveTo>
                  <a:cubicBezTo>
                    <a:pt x="3213" y="0"/>
                    <a:pt x="2393" y="309"/>
                    <a:pt x="1709" y="930"/>
                  </a:cubicBezTo>
                  <a:cubicBezTo>
                    <a:pt x="163" y="2314"/>
                    <a:pt x="0" y="4429"/>
                    <a:pt x="1356" y="5975"/>
                  </a:cubicBezTo>
                  <a:cubicBezTo>
                    <a:pt x="2109" y="6817"/>
                    <a:pt x="3087" y="7248"/>
                    <a:pt x="4067" y="7248"/>
                  </a:cubicBezTo>
                  <a:cubicBezTo>
                    <a:pt x="4887" y="7248"/>
                    <a:pt x="5709" y="6946"/>
                    <a:pt x="6401" y="6328"/>
                  </a:cubicBezTo>
                  <a:cubicBezTo>
                    <a:pt x="7920" y="4972"/>
                    <a:pt x="8110" y="2775"/>
                    <a:pt x="6754" y="1283"/>
                  </a:cubicBezTo>
                  <a:cubicBezTo>
                    <a:pt x="5990" y="431"/>
                    <a:pt x="5011" y="0"/>
                    <a:pt x="403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30"/>
            <p:cNvSpPr/>
            <p:nvPr/>
          </p:nvSpPr>
          <p:spPr>
            <a:xfrm>
              <a:off x="2747075" y="551300"/>
              <a:ext cx="201425" cy="180975"/>
            </a:xfrm>
            <a:custGeom>
              <a:rect b="b" l="l" r="r" t="t"/>
              <a:pathLst>
                <a:path extrusionOk="0" h="7239" w="8057">
                  <a:moveTo>
                    <a:pt x="4008" y="1"/>
                  </a:moveTo>
                  <a:cubicBezTo>
                    <a:pt x="3158" y="1"/>
                    <a:pt x="2309" y="334"/>
                    <a:pt x="1601" y="1004"/>
                  </a:cubicBezTo>
                  <a:cubicBezTo>
                    <a:pt x="82" y="2414"/>
                    <a:pt x="0" y="4557"/>
                    <a:pt x="1384" y="6049"/>
                  </a:cubicBezTo>
                  <a:cubicBezTo>
                    <a:pt x="2129" y="6837"/>
                    <a:pt x="3086" y="7239"/>
                    <a:pt x="4043" y="7239"/>
                  </a:cubicBezTo>
                  <a:cubicBezTo>
                    <a:pt x="4897" y="7239"/>
                    <a:pt x="5752" y="6918"/>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30"/>
            <p:cNvSpPr/>
            <p:nvPr/>
          </p:nvSpPr>
          <p:spPr>
            <a:xfrm>
              <a:off x="2098125" y="1811875"/>
              <a:ext cx="238725" cy="180550"/>
            </a:xfrm>
            <a:custGeom>
              <a:rect b="b" l="l" r="r" t="t"/>
              <a:pathLst>
                <a:path extrusionOk="0" h="7222" w="9549">
                  <a:moveTo>
                    <a:pt x="4775" y="0"/>
                  </a:moveTo>
                  <a:cubicBezTo>
                    <a:pt x="1601" y="0"/>
                    <a:pt x="1" y="3852"/>
                    <a:pt x="2252" y="6103"/>
                  </a:cubicBezTo>
                  <a:cubicBezTo>
                    <a:pt x="2930" y="6849"/>
                    <a:pt x="3852" y="7222"/>
                    <a:pt x="4775" y="7222"/>
                  </a:cubicBezTo>
                  <a:cubicBezTo>
                    <a:pt x="5697" y="7222"/>
                    <a:pt x="6619" y="6849"/>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30"/>
            <p:cNvSpPr/>
            <p:nvPr/>
          </p:nvSpPr>
          <p:spPr>
            <a:xfrm>
              <a:off x="2728000" y="1181375"/>
              <a:ext cx="238800" cy="179625"/>
            </a:xfrm>
            <a:custGeom>
              <a:rect b="b" l="l" r="r" t="t"/>
              <a:pathLst>
                <a:path extrusionOk="0" h="7185" w="9552">
                  <a:moveTo>
                    <a:pt x="4771" y="1"/>
                  </a:moveTo>
                  <a:cubicBezTo>
                    <a:pt x="3826" y="1"/>
                    <a:pt x="2884" y="381"/>
                    <a:pt x="2201" y="1134"/>
                  </a:cubicBezTo>
                  <a:cubicBezTo>
                    <a:pt x="0" y="3416"/>
                    <a:pt x="1624" y="7184"/>
                    <a:pt x="4759" y="7184"/>
                  </a:cubicBezTo>
                  <a:cubicBezTo>
                    <a:pt x="4792" y="7184"/>
                    <a:pt x="4825" y="7184"/>
                    <a:pt x="4859" y="7183"/>
                  </a:cubicBezTo>
                  <a:cubicBezTo>
                    <a:pt x="8033" y="7129"/>
                    <a:pt x="9551" y="3223"/>
                    <a:pt x="7246" y="1026"/>
                  </a:cubicBezTo>
                  <a:cubicBezTo>
                    <a:pt x="6561" y="340"/>
                    <a:pt x="566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30"/>
            <p:cNvSpPr/>
            <p:nvPr/>
          </p:nvSpPr>
          <p:spPr>
            <a:xfrm>
              <a:off x="3358025" y="551525"/>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6"/>
                    <a:pt x="4738" y="7206"/>
                    <a:pt x="4761" y="7206"/>
                  </a:cubicBezTo>
                  <a:cubicBezTo>
                    <a:pt x="7917" y="7206"/>
                    <a:pt x="9533" y="3420"/>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30"/>
            <p:cNvSpPr/>
            <p:nvPr/>
          </p:nvSpPr>
          <p:spPr>
            <a:xfrm>
              <a:off x="2747075" y="1810525"/>
              <a:ext cx="201425" cy="180975"/>
            </a:xfrm>
            <a:custGeom>
              <a:rect b="b" l="l" r="r" t="t"/>
              <a:pathLst>
                <a:path extrusionOk="0" h="7239" w="8057">
                  <a:moveTo>
                    <a:pt x="4008" y="0"/>
                  </a:moveTo>
                  <a:cubicBezTo>
                    <a:pt x="3158" y="0"/>
                    <a:pt x="2309" y="334"/>
                    <a:pt x="1601" y="1003"/>
                  </a:cubicBezTo>
                  <a:cubicBezTo>
                    <a:pt x="109" y="2414"/>
                    <a:pt x="0" y="4584"/>
                    <a:pt x="1384" y="6048"/>
                  </a:cubicBezTo>
                  <a:cubicBezTo>
                    <a:pt x="2086" y="6837"/>
                    <a:pt x="3060" y="7239"/>
                    <a:pt x="4036" y="7239"/>
                  </a:cubicBezTo>
                  <a:cubicBezTo>
                    <a:pt x="4906" y="7239"/>
                    <a:pt x="5778" y="6918"/>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30"/>
            <p:cNvSpPr/>
            <p:nvPr/>
          </p:nvSpPr>
          <p:spPr>
            <a:xfrm>
              <a:off x="3358025" y="1180950"/>
              <a:ext cx="238150" cy="180725"/>
            </a:xfrm>
            <a:custGeom>
              <a:rect b="b" l="l" r="r" t="t"/>
              <a:pathLst>
                <a:path extrusionOk="0" h="7229" w="9526">
                  <a:moveTo>
                    <a:pt x="4763" y="1"/>
                  </a:moveTo>
                  <a:cubicBezTo>
                    <a:pt x="3897" y="1"/>
                    <a:pt x="3028" y="347"/>
                    <a:pt x="2306" y="1043"/>
                  </a:cubicBezTo>
                  <a:cubicBezTo>
                    <a:pt x="1" y="3240"/>
                    <a:pt x="1493" y="7146"/>
                    <a:pt x="4666" y="7227"/>
                  </a:cubicBezTo>
                  <a:cubicBezTo>
                    <a:pt x="4700" y="7228"/>
                    <a:pt x="4733" y="7228"/>
                    <a:pt x="4767" y="7228"/>
                  </a:cubicBezTo>
                  <a:cubicBezTo>
                    <a:pt x="7902" y="7228"/>
                    <a:pt x="9525" y="3460"/>
                    <a:pt x="7352" y="1178"/>
                  </a:cubicBezTo>
                  <a:cubicBezTo>
                    <a:pt x="6610" y="394"/>
                    <a:pt x="5687" y="1"/>
                    <a:pt x="476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30"/>
            <p:cNvSpPr/>
            <p:nvPr/>
          </p:nvSpPr>
          <p:spPr>
            <a:xfrm>
              <a:off x="3357750" y="1811100"/>
              <a:ext cx="239000" cy="179825"/>
            </a:xfrm>
            <a:custGeom>
              <a:rect b="b" l="l" r="r" t="t"/>
              <a:pathLst>
                <a:path extrusionOk="0" h="7193" w="9560">
                  <a:moveTo>
                    <a:pt x="4786" y="0"/>
                  </a:moveTo>
                  <a:cubicBezTo>
                    <a:pt x="3845" y="0"/>
                    <a:pt x="2903" y="380"/>
                    <a:pt x="2209" y="1143"/>
                  </a:cubicBezTo>
                  <a:cubicBezTo>
                    <a:pt x="0" y="3406"/>
                    <a:pt x="1616" y="7192"/>
                    <a:pt x="4773" y="7192"/>
                  </a:cubicBezTo>
                  <a:cubicBezTo>
                    <a:pt x="4795" y="7192"/>
                    <a:pt x="4818" y="7192"/>
                    <a:pt x="4840" y="7192"/>
                  </a:cubicBezTo>
                  <a:cubicBezTo>
                    <a:pt x="8013"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30"/>
            <p:cNvSpPr/>
            <p:nvPr/>
          </p:nvSpPr>
          <p:spPr>
            <a:xfrm>
              <a:off x="209625" y="552625"/>
              <a:ext cx="238325" cy="180000"/>
            </a:xfrm>
            <a:custGeom>
              <a:rect b="b" l="l" r="r" t="t"/>
              <a:pathLst>
                <a:path extrusionOk="0" h="7200" w="9533">
                  <a:moveTo>
                    <a:pt x="4760" y="1"/>
                  </a:moveTo>
                  <a:cubicBezTo>
                    <a:pt x="4738" y="1"/>
                    <a:pt x="4716" y="1"/>
                    <a:pt x="4693" y="1"/>
                  </a:cubicBezTo>
                  <a:cubicBezTo>
                    <a:pt x="1520" y="55"/>
                    <a:pt x="1" y="3934"/>
                    <a:pt x="2279" y="6131"/>
                  </a:cubicBezTo>
                  <a:cubicBezTo>
                    <a:pt x="2955" y="6847"/>
                    <a:pt x="3857" y="7200"/>
                    <a:pt x="4759" y="7200"/>
                  </a:cubicBezTo>
                  <a:cubicBezTo>
                    <a:pt x="5702" y="7200"/>
                    <a:pt x="6644" y="6813"/>
                    <a:pt x="7324" y="6050"/>
                  </a:cubicBezTo>
                  <a:cubicBezTo>
                    <a:pt x="9533" y="3787"/>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30"/>
            <p:cNvSpPr/>
            <p:nvPr/>
          </p:nvSpPr>
          <p:spPr>
            <a:xfrm>
              <a:off x="210025" y="1182575"/>
              <a:ext cx="238325" cy="179650"/>
            </a:xfrm>
            <a:custGeom>
              <a:rect b="b" l="l" r="r" t="t"/>
              <a:pathLst>
                <a:path extrusionOk="0" h="7186" w="9533">
                  <a:moveTo>
                    <a:pt x="4719" y="1"/>
                  </a:moveTo>
                  <a:cubicBezTo>
                    <a:pt x="1590" y="1"/>
                    <a:pt x="0" y="3787"/>
                    <a:pt x="2209" y="6050"/>
                  </a:cubicBezTo>
                  <a:cubicBezTo>
                    <a:pt x="2896" y="6806"/>
                    <a:pt x="3828" y="7186"/>
                    <a:pt x="4759" y="7186"/>
                  </a:cubicBezTo>
                  <a:cubicBezTo>
                    <a:pt x="5665" y="7186"/>
                    <a:pt x="6572" y="6826"/>
                    <a:pt x="7254" y="6104"/>
                  </a:cubicBezTo>
                  <a:cubicBezTo>
                    <a:pt x="9532" y="3880"/>
                    <a:pt x="7986" y="28"/>
                    <a:pt x="4786" y="1"/>
                  </a:cubicBezTo>
                  <a:cubicBezTo>
                    <a:pt x="4763" y="1"/>
                    <a:pt x="4741" y="1"/>
                    <a:pt x="471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30"/>
            <p:cNvSpPr/>
            <p:nvPr/>
          </p:nvSpPr>
          <p:spPr>
            <a:xfrm>
              <a:off x="839100" y="552650"/>
              <a:ext cx="238525" cy="179800"/>
            </a:xfrm>
            <a:custGeom>
              <a:rect b="b" l="l" r="r" t="t"/>
              <a:pathLst>
                <a:path extrusionOk="0" h="7192" w="9541">
                  <a:moveTo>
                    <a:pt x="4787" y="0"/>
                  </a:moveTo>
                  <a:cubicBezTo>
                    <a:pt x="1609" y="0"/>
                    <a:pt x="1" y="3806"/>
                    <a:pt x="2217" y="6076"/>
                  </a:cubicBezTo>
                  <a:cubicBezTo>
                    <a:pt x="2905" y="6819"/>
                    <a:pt x="3843" y="7192"/>
                    <a:pt x="4778" y="7192"/>
                  </a:cubicBezTo>
                  <a:cubicBezTo>
                    <a:pt x="5687" y="7192"/>
                    <a:pt x="6593" y="6839"/>
                    <a:pt x="7262" y="6130"/>
                  </a:cubicBezTo>
                  <a:cubicBezTo>
                    <a:pt x="9540" y="3906"/>
                    <a:pt x="7994"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30"/>
            <p:cNvSpPr/>
            <p:nvPr/>
          </p:nvSpPr>
          <p:spPr>
            <a:xfrm>
              <a:off x="209825" y="1811850"/>
              <a:ext cx="238525" cy="180325"/>
            </a:xfrm>
            <a:custGeom>
              <a:rect b="b" l="l" r="r" t="t"/>
              <a:pathLst>
                <a:path extrusionOk="0" h="7213" w="9541">
                  <a:moveTo>
                    <a:pt x="4760" y="1"/>
                  </a:moveTo>
                  <a:cubicBezTo>
                    <a:pt x="1609" y="1"/>
                    <a:pt x="1" y="3806"/>
                    <a:pt x="2217" y="6077"/>
                  </a:cubicBezTo>
                  <a:cubicBezTo>
                    <a:pt x="2904" y="6833"/>
                    <a:pt x="3836" y="7213"/>
                    <a:pt x="4767" y="7213"/>
                  </a:cubicBezTo>
                  <a:cubicBezTo>
                    <a:pt x="5673" y="7213"/>
                    <a:pt x="6580" y="6853"/>
                    <a:pt x="7262" y="6131"/>
                  </a:cubicBezTo>
                  <a:cubicBezTo>
                    <a:pt x="9540" y="3907"/>
                    <a:pt x="7994" y="28"/>
                    <a:pt x="4794" y="1"/>
                  </a:cubicBezTo>
                  <a:cubicBezTo>
                    <a:pt x="4783" y="1"/>
                    <a:pt x="4771"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30"/>
            <p:cNvSpPr/>
            <p:nvPr/>
          </p:nvSpPr>
          <p:spPr>
            <a:xfrm>
              <a:off x="857225" y="1181075"/>
              <a:ext cx="201400" cy="181050"/>
            </a:xfrm>
            <a:custGeom>
              <a:rect b="b" l="l" r="r" t="t"/>
              <a:pathLst>
                <a:path extrusionOk="0" h="7242" w="8056">
                  <a:moveTo>
                    <a:pt x="4032" y="1"/>
                  </a:moveTo>
                  <a:cubicBezTo>
                    <a:pt x="3183" y="1"/>
                    <a:pt x="2335" y="327"/>
                    <a:pt x="1628" y="983"/>
                  </a:cubicBezTo>
                  <a:cubicBezTo>
                    <a:pt x="136" y="2394"/>
                    <a:pt x="0" y="4564"/>
                    <a:pt x="1411" y="6056"/>
                  </a:cubicBezTo>
                  <a:cubicBezTo>
                    <a:pt x="2095" y="6840"/>
                    <a:pt x="3057" y="7242"/>
                    <a:pt x="4024" y="7242"/>
                  </a:cubicBezTo>
                  <a:cubicBezTo>
                    <a:pt x="4897" y="7242"/>
                    <a:pt x="5774" y="6914"/>
                    <a:pt x="6456" y="6245"/>
                  </a:cubicBezTo>
                  <a:cubicBezTo>
                    <a:pt x="7975" y="4944"/>
                    <a:pt x="8056" y="2638"/>
                    <a:pt x="6673" y="1200"/>
                  </a:cubicBezTo>
                  <a:cubicBezTo>
                    <a:pt x="5917" y="402"/>
                    <a:pt x="4974" y="1"/>
                    <a:pt x="403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30"/>
            <p:cNvSpPr/>
            <p:nvPr/>
          </p:nvSpPr>
          <p:spPr>
            <a:xfrm>
              <a:off x="1468850" y="551525"/>
              <a:ext cx="238325" cy="180175"/>
            </a:xfrm>
            <a:custGeom>
              <a:rect b="b" l="l" r="r" t="t"/>
              <a:pathLst>
                <a:path extrusionOk="0" h="7207" w="9533">
                  <a:moveTo>
                    <a:pt x="4768" y="1"/>
                  </a:moveTo>
                  <a:cubicBezTo>
                    <a:pt x="3870" y="1"/>
                    <a:pt x="2968" y="347"/>
                    <a:pt x="2279" y="1049"/>
                  </a:cubicBezTo>
                  <a:cubicBezTo>
                    <a:pt x="1" y="3273"/>
                    <a:pt x="1520" y="7152"/>
                    <a:pt x="4720" y="7206"/>
                  </a:cubicBezTo>
                  <a:cubicBezTo>
                    <a:pt x="4743" y="7206"/>
                    <a:pt x="4765" y="7206"/>
                    <a:pt x="4787" y="7206"/>
                  </a:cubicBezTo>
                  <a:cubicBezTo>
                    <a:pt x="7917" y="7206"/>
                    <a:pt x="9533" y="3393"/>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30"/>
            <p:cNvSpPr/>
            <p:nvPr/>
          </p:nvSpPr>
          <p:spPr>
            <a:xfrm>
              <a:off x="3988000" y="1811875"/>
              <a:ext cx="238700" cy="180050"/>
            </a:xfrm>
            <a:custGeom>
              <a:rect b="b" l="l" r="r" t="t"/>
              <a:pathLst>
                <a:path extrusionOk="0" h="7202" w="9548">
                  <a:moveTo>
                    <a:pt x="4801" y="0"/>
                  </a:moveTo>
                  <a:cubicBezTo>
                    <a:pt x="1600" y="0"/>
                    <a:pt x="0" y="3825"/>
                    <a:pt x="2251" y="6103"/>
                  </a:cubicBezTo>
                  <a:cubicBezTo>
                    <a:pt x="2929" y="6835"/>
                    <a:pt x="3852" y="7201"/>
                    <a:pt x="4774" y="7201"/>
                  </a:cubicBezTo>
                  <a:cubicBezTo>
                    <a:pt x="5696" y="7201"/>
                    <a:pt x="6618" y="6835"/>
                    <a:pt x="7296" y="6103"/>
                  </a:cubicBezTo>
                  <a:cubicBezTo>
                    <a:pt x="9548" y="3879"/>
                    <a:pt x="7974"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30"/>
            <p:cNvSpPr/>
            <p:nvPr/>
          </p:nvSpPr>
          <p:spPr>
            <a:xfrm>
              <a:off x="4617650" y="1182575"/>
              <a:ext cx="239000" cy="179750"/>
            </a:xfrm>
            <a:custGeom>
              <a:rect b="b" l="l" r="r" t="t"/>
              <a:pathLst>
                <a:path extrusionOk="0" h="7190" w="9560">
                  <a:moveTo>
                    <a:pt x="4773" y="1"/>
                  </a:moveTo>
                  <a:cubicBezTo>
                    <a:pt x="1643" y="1"/>
                    <a:pt x="1" y="3761"/>
                    <a:pt x="2209" y="6050"/>
                  </a:cubicBezTo>
                  <a:cubicBezTo>
                    <a:pt x="2886" y="6810"/>
                    <a:pt x="3823" y="7189"/>
                    <a:pt x="4763" y="7189"/>
                  </a:cubicBezTo>
                  <a:cubicBezTo>
                    <a:pt x="5668" y="7189"/>
                    <a:pt x="6575" y="6837"/>
                    <a:pt x="7254" y="6131"/>
                  </a:cubicBezTo>
                  <a:cubicBezTo>
                    <a:pt x="9560" y="3934"/>
                    <a:pt x="8014" y="55"/>
                    <a:pt x="4840" y="1"/>
                  </a:cubicBezTo>
                  <a:cubicBezTo>
                    <a:pt x="4818" y="1"/>
                    <a:pt x="479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30"/>
            <p:cNvSpPr/>
            <p:nvPr/>
          </p:nvSpPr>
          <p:spPr>
            <a:xfrm>
              <a:off x="5247400" y="551550"/>
              <a:ext cx="238525" cy="180150"/>
            </a:xfrm>
            <a:custGeom>
              <a:rect b="b" l="l" r="r" t="t"/>
              <a:pathLst>
                <a:path extrusionOk="0" h="7206" w="9541">
                  <a:moveTo>
                    <a:pt x="4742" y="0"/>
                  </a:moveTo>
                  <a:cubicBezTo>
                    <a:pt x="3819" y="0"/>
                    <a:pt x="2898" y="366"/>
                    <a:pt x="2217" y="1102"/>
                  </a:cubicBezTo>
                  <a:cubicBezTo>
                    <a:pt x="1" y="3372"/>
                    <a:pt x="1609" y="7205"/>
                    <a:pt x="4788" y="7205"/>
                  </a:cubicBezTo>
                  <a:cubicBezTo>
                    <a:pt x="4799" y="7205"/>
                    <a:pt x="4810" y="7205"/>
                    <a:pt x="4821" y="7205"/>
                  </a:cubicBezTo>
                  <a:cubicBezTo>
                    <a:pt x="7995" y="7151"/>
                    <a:pt x="9541" y="3299"/>
                    <a:pt x="7262" y="1075"/>
                  </a:cubicBezTo>
                  <a:cubicBezTo>
                    <a:pt x="6574" y="360"/>
                    <a:pt x="5657" y="0"/>
                    <a:pt x="474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30"/>
            <p:cNvSpPr/>
            <p:nvPr/>
          </p:nvSpPr>
          <p:spPr>
            <a:xfrm>
              <a:off x="4617950" y="1811875"/>
              <a:ext cx="238700" cy="180050"/>
            </a:xfrm>
            <a:custGeom>
              <a:rect b="b" l="l" r="r" t="t"/>
              <a:pathLst>
                <a:path extrusionOk="0" h="7202" w="9548">
                  <a:moveTo>
                    <a:pt x="4747" y="0"/>
                  </a:moveTo>
                  <a:cubicBezTo>
                    <a:pt x="1573" y="27"/>
                    <a:pt x="0" y="3879"/>
                    <a:pt x="2251" y="6103"/>
                  </a:cubicBezTo>
                  <a:cubicBezTo>
                    <a:pt x="2943" y="6835"/>
                    <a:pt x="3865" y="7201"/>
                    <a:pt x="4784" y="7201"/>
                  </a:cubicBezTo>
                  <a:cubicBezTo>
                    <a:pt x="5703" y="7201"/>
                    <a:pt x="6618" y="6835"/>
                    <a:pt x="7296" y="6103"/>
                  </a:cubicBezTo>
                  <a:cubicBezTo>
                    <a:pt x="9548" y="3825"/>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30"/>
            <p:cNvSpPr/>
            <p:nvPr/>
          </p:nvSpPr>
          <p:spPr>
            <a:xfrm>
              <a:off x="5265525" y="1181050"/>
              <a:ext cx="202100" cy="181225"/>
            </a:xfrm>
            <a:custGeom>
              <a:rect b="b" l="l" r="r" t="t"/>
              <a:pathLst>
                <a:path extrusionOk="0" h="7249" w="8084">
                  <a:moveTo>
                    <a:pt x="4026" y="0"/>
                  </a:moveTo>
                  <a:cubicBezTo>
                    <a:pt x="3208" y="0"/>
                    <a:pt x="2393" y="309"/>
                    <a:pt x="1709" y="930"/>
                  </a:cubicBezTo>
                  <a:cubicBezTo>
                    <a:pt x="163" y="2314"/>
                    <a:pt x="0" y="4429"/>
                    <a:pt x="1357" y="5975"/>
                  </a:cubicBezTo>
                  <a:cubicBezTo>
                    <a:pt x="2110" y="6817"/>
                    <a:pt x="3087" y="7248"/>
                    <a:pt x="4067" y="7248"/>
                  </a:cubicBezTo>
                  <a:cubicBezTo>
                    <a:pt x="4888" y="7248"/>
                    <a:pt x="5709" y="6946"/>
                    <a:pt x="6402" y="6328"/>
                  </a:cubicBezTo>
                  <a:cubicBezTo>
                    <a:pt x="7893" y="4972"/>
                    <a:pt x="8083" y="2775"/>
                    <a:pt x="6727" y="1283"/>
                  </a:cubicBezTo>
                  <a:cubicBezTo>
                    <a:pt x="5963" y="431"/>
                    <a:pt x="4992"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30"/>
            <p:cNvSpPr/>
            <p:nvPr/>
          </p:nvSpPr>
          <p:spPr>
            <a:xfrm>
              <a:off x="5896150" y="551300"/>
              <a:ext cx="200750" cy="180975"/>
            </a:xfrm>
            <a:custGeom>
              <a:rect b="b" l="l" r="r" t="t"/>
              <a:pathLst>
                <a:path extrusionOk="0" h="7239" w="8030">
                  <a:moveTo>
                    <a:pt x="4008" y="1"/>
                  </a:moveTo>
                  <a:cubicBezTo>
                    <a:pt x="3158" y="1"/>
                    <a:pt x="2309" y="334"/>
                    <a:pt x="1601" y="1004"/>
                  </a:cubicBezTo>
                  <a:cubicBezTo>
                    <a:pt x="82" y="2414"/>
                    <a:pt x="1" y="4557"/>
                    <a:pt x="1384" y="6049"/>
                  </a:cubicBezTo>
                  <a:cubicBezTo>
                    <a:pt x="2129" y="6837"/>
                    <a:pt x="3086" y="7239"/>
                    <a:pt x="4043" y="7239"/>
                  </a:cubicBezTo>
                  <a:cubicBezTo>
                    <a:pt x="4898" y="7239"/>
                    <a:pt x="5752" y="6918"/>
                    <a:pt x="6456" y="6266"/>
                  </a:cubicBezTo>
                  <a:cubicBezTo>
                    <a:pt x="7948" y="4937"/>
                    <a:pt x="8029"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30"/>
            <p:cNvSpPr/>
            <p:nvPr/>
          </p:nvSpPr>
          <p:spPr>
            <a:xfrm>
              <a:off x="5247225" y="1811875"/>
              <a:ext cx="238700" cy="180550"/>
            </a:xfrm>
            <a:custGeom>
              <a:rect b="b" l="l" r="r" t="t"/>
              <a:pathLst>
                <a:path extrusionOk="0" h="7222" w="9548">
                  <a:moveTo>
                    <a:pt x="4774" y="0"/>
                  </a:moveTo>
                  <a:cubicBezTo>
                    <a:pt x="1600" y="0"/>
                    <a:pt x="0" y="3852"/>
                    <a:pt x="2251" y="6103"/>
                  </a:cubicBezTo>
                  <a:cubicBezTo>
                    <a:pt x="2929" y="6849"/>
                    <a:pt x="3852" y="7222"/>
                    <a:pt x="4774" y="7222"/>
                  </a:cubicBezTo>
                  <a:cubicBezTo>
                    <a:pt x="5696" y="7222"/>
                    <a:pt x="6618" y="6849"/>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30"/>
            <p:cNvSpPr/>
            <p:nvPr/>
          </p:nvSpPr>
          <p:spPr>
            <a:xfrm>
              <a:off x="5877750" y="1181150"/>
              <a:ext cx="238125" cy="179850"/>
            </a:xfrm>
            <a:custGeom>
              <a:rect b="b" l="l" r="r" t="t"/>
              <a:pathLst>
                <a:path extrusionOk="0" h="7194" w="9525">
                  <a:moveTo>
                    <a:pt x="4741" y="0"/>
                  </a:moveTo>
                  <a:cubicBezTo>
                    <a:pt x="3797" y="0"/>
                    <a:pt x="2854" y="380"/>
                    <a:pt x="2174" y="1143"/>
                  </a:cubicBezTo>
                  <a:cubicBezTo>
                    <a:pt x="0" y="3425"/>
                    <a:pt x="1597" y="7193"/>
                    <a:pt x="4732" y="7193"/>
                  </a:cubicBezTo>
                  <a:cubicBezTo>
                    <a:pt x="4765" y="7193"/>
                    <a:pt x="4799" y="7193"/>
                    <a:pt x="4832" y="7192"/>
                  </a:cubicBezTo>
                  <a:cubicBezTo>
                    <a:pt x="8006" y="7138"/>
                    <a:pt x="9525" y="3259"/>
                    <a:pt x="7219" y="1035"/>
                  </a:cubicBezTo>
                  <a:cubicBezTo>
                    <a:pt x="6544" y="346"/>
                    <a:pt x="5642" y="0"/>
                    <a:pt x="474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30"/>
            <p:cNvSpPr/>
            <p:nvPr/>
          </p:nvSpPr>
          <p:spPr>
            <a:xfrm>
              <a:off x="6506450" y="551525"/>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6"/>
                    <a:pt x="4765" y="7206"/>
                    <a:pt x="4787" y="7206"/>
                  </a:cubicBezTo>
                  <a:cubicBezTo>
                    <a:pt x="7943" y="7206"/>
                    <a:pt x="9559" y="3420"/>
                    <a:pt x="7351" y="1130"/>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30"/>
            <p:cNvSpPr/>
            <p:nvPr/>
          </p:nvSpPr>
          <p:spPr>
            <a:xfrm>
              <a:off x="5896150" y="1810525"/>
              <a:ext cx="201425" cy="181225"/>
            </a:xfrm>
            <a:custGeom>
              <a:rect b="b" l="l" r="r" t="t"/>
              <a:pathLst>
                <a:path extrusionOk="0" h="7249" w="8057">
                  <a:moveTo>
                    <a:pt x="4008" y="0"/>
                  </a:moveTo>
                  <a:cubicBezTo>
                    <a:pt x="3158" y="0"/>
                    <a:pt x="2309" y="334"/>
                    <a:pt x="1601" y="1003"/>
                  </a:cubicBezTo>
                  <a:cubicBezTo>
                    <a:pt x="109" y="2414"/>
                    <a:pt x="1" y="4584"/>
                    <a:pt x="1384" y="6048"/>
                  </a:cubicBezTo>
                  <a:cubicBezTo>
                    <a:pt x="2083" y="6847"/>
                    <a:pt x="3051" y="7248"/>
                    <a:pt x="4022" y="7248"/>
                  </a:cubicBezTo>
                  <a:cubicBezTo>
                    <a:pt x="4897" y="7248"/>
                    <a:pt x="5774" y="6922"/>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30"/>
            <p:cNvSpPr/>
            <p:nvPr/>
          </p:nvSpPr>
          <p:spPr>
            <a:xfrm>
              <a:off x="6507125" y="1180950"/>
              <a:ext cx="238125" cy="180725"/>
            </a:xfrm>
            <a:custGeom>
              <a:rect b="b" l="l" r="r" t="t"/>
              <a:pathLst>
                <a:path extrusionOk="0" h="7229" w="9525">
                  <a:moveTo>
                    <a:pt x="4753" y="1"/>
                  </a:moveTo>
                  <a:cubicBezTo>
                    <a:pt x="3889" y="1"/>
                    <a:pt x="3028" y="347"/>
                    <a:pt x="2306" y="1043"/>
                  </a:cubicBezTo>
                  <a:cubicBezTo>
                    <a:pt x="0" y="3240"/>
                    <a:pt x="1492" y="7146"/>
                    <a:pt x="4666" y="7227"/>
                  </a:cubicBezTo>
                  <a:cubicBezTo>
                    <a:pt x="4699" y="7228"/>
                    <a:pt x="4732" y="7228"/>
                    <a:pt x="4765" y="7228"/>
                  </a:cubicBezTo>
                  <a:cubicBezTo>
                    <a:pt x="7874" y="7228"/>
                    <a:pt x="9525" y="3460"/>
                    <a:pt x="7351" y="1178"/>
                  </a:cubicBezTo>
                  <a:cubicBezTo>
                    <a:pt x="6595" y="394"/>
                    <a:pt x="5673" y="1"/>
                    <a:pt x="475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30"/>
            <p:cNvSpPr/>
            <p:nvPr/>
          </p:nvSpPr>
          <p:spPr>
            <a:xfrm>
              <a:off x="6506825" y="1811100"/>
              <a:ext cx="239000" cy="179825"/>
            </a:xfrm>
            <a:custGeom>
              <a:rect b="b" l="l" r="r" t="t"/>
              <a:pathLst>
                <a:path extrusionOk="0" h="7193" w="9560">
                  <a:moveTo>
                    <a:pt x="4786" y="0"/>
                  </a:moveTo>
                  <a:cubicBezTo>
                    <a:pt x="3846" y="0"/>
                    <a:pt x="2903" y="380"/>
                    <a:pt x="2209" y="1143"/>
                  </a:cubicBezTo>
                  <a:cubicBezTo>
                    <a:pt x="1" y="3406"/>
                    <a:pt x="1617" y="7192"/>
                    <a:pt x="4773" y="7192"/>
                  </a:cubicBezTo>
                  <a:cubicBezTo>
                    <a:pt x="4795" y="7192"/>
                    <a:pt x="4818" y="7192"/>
                    <a:pt x="4840" y="7192"/>
                  </a:cubicBezTo>
                  <a:cubicBezTo>
                    <a:pt x="8014"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30"/>
            <p:cNvSpPr/>
            <p:nvPr/>
          </p:nvSpPr>
          <p:spPr>
            <a:xfrm>
              <a:off x="3988175" y="552650"/>
              <a:ext cx="238525" cy="179800"/>
            </a:xfrm>
            <a:custGeom>
              <a:rect b="b" l="l" r="r" t="t"/>
              <a:pathLst>
                <a:path extrusionOk="0" h="7192" w="9541">
                  <a:moveTo>
                    <a:pt x="4787" y="0"/>
                  </a:moveTo>
                  <a:cubicBezTo>
                    <a:pt x="1609" y="0"/>
                    <a:pt x="1" y="3806"/>
                    <a:pt x="2217" y="6076"/>
                  </a:cubicBezTo>
                  <a:cubicBezTo>
                    <a:pt x="2905" y="6819"/>
                    <a:pt x="3836" y="7192"/>
                    <a:pt x="4768" y="7192"/>
                  </a:cubicBezTo>
                  <a:cubicBezTo>
                    <a:pt x="5674" y="7192"/>
                    <a:pt x="6580" y="6839"/>
                    <a:pt x="7262" y="6130"/>
                  </a:cubicBezTo>
                  <a:cubicBezTo>
                    <a:pt x="9541" y="3906"/>
                    <a:pt x="7995"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30"/>
            <p:cNvSpPr/>
            <p:nvPr/>
          </p:nvSpPr>
          <p:spPr>
            <a:xfrm>
              <a:off x="4006975" y="1181075"/>
              <a:ext cx="201425" cy="181050"/>
            </a:xfrm>
            <a:custGeom>
              <a:rect b="b" l="l" r="r" t="t"/>
              <a:pathLst>
                <a:path extrusionOk="0" h="7242" w="8057">
                  <a:moveTo>
                    <a:pt x="4006" y="1"/>
                  </a:moveTo>
                  <a:cubicBezTo>
                    <a:pt x="3156" y="1"/>
                    <a:pt x="2308" y="327"/>
                    <a:pt x="1601" y="983"/>
                  </a:cubicBezTo>
                  <a:cubicBezTo>
                    <a:pt x="109" y="2394"/>
                    <a:pt x="0" y="4564"/>
                    <a:pt x="1384" y="6056"/>
                  </a:cubicBezTo>
                  <a:cubicBezTo>
                    <a:pt x="2082" y="6840"/>
                    <a:pt x="3051" y="7242"/>
                    <a:pt x="4021" y="7242"/>
                  </a:cubicBezTo>
                  <a:cubicBezTo>
                    <a:pt x="4897" y="7242"/>
                    <a:pt x="5774" y="6914"/>
                    <a:pt x="6456" y="6245"/>
                  </a:cubicBezTo>
                  <a:cubicBezTo>
                    <a:pt x="7948" y="4944"/>
                    <a:pt x="8056" y="2638"/>
                    <a:pt x="6646" y="1200"/>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30"/>
            <p:cNvSpPr/>
            <p:nvPr/>
          </p:nvSpPr>
          <p:spPr>
            <a:xfrm>
              <a:off x="4617950" y="551525"/>
              <a:ext cx="238325" cy="180175"/>
            </a:xfrm>
            <a:custGeom>
              <a:rect b="b" l="l" r="r" t="t"/>
              <a:pathLst>
                <a:path extrusionOk="0" h="7207" w="9533">
                  <a:moveTo>
                    <a:pt x="4747" y="1"/>
                  </a:moveTo>
                  <a:cubicBezTo>
                    <a:pt x="3849" y="1"/>
                    <a:pt x="2954" y="347"/>
                    <a:pt x="2279" y="1049"/>
                  </a:cubicBezTo>
                  <a:cubicBezTo>
                    <a:pt x="0" y="3273"/>
                    <a:pt x="1519" y="7152"/>
                    <a:pt x="4693" y="7206"/>
                  </a:cubicBezTo>
                  <a:cubicBezTo>
                    <a:pt x="4715" y="7206"/>
                    <a:pt x="4737" y="7206"/>
                    <a:pt x="4759" y="7206"/>
                  </a:cubicBezTo>
                  <a:cubicBezTo>
                    <a:pt x="7916" y="7206"/>
                    <a:pt x="9532" y="3393"/>
                    <a:pt x="7324" y="1130"/>
                  </a:cubicBezTo>
                  <a:cubicBezTo>
                    <a:pt x="6630" y="381"/>
                    <a:pt x="5687" y="1"/>
                    <a:pt x="474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30"/>
            <p:cNvSpPr/>
            <p:nvPr/>
          </p:nvSpPr>
          <p:spPr>
            <a:xfrm>
              <a:off x="2098125" y="3073125"/>
              <a:ext cx="238525" cy="179725"/>
            </a:xfrm>
            <a:custGeom>
              <a:rect b="b" l="l" r="r" t="t"/>
              <a:pathLst>
                <a:path extrusionOk="0" h="7189" w="9541">
                  <a:moveTo>
                    <a:pt x="4759" y="0"/>
                  </a:moveTo>
                  <a:cubicBezTo>
                    <a:pt x="3849" y="0"/>
                    <a:pt x="2937" y="360"/>
                    <a:pt x="2252" y="1085"/>
                  </a:cubicBezTo>
                  <a:cubicBezTo>
                    <a:pt x="1" y="3337"/>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30"/>
            <p:cNvSpPr/>
            <p:nvPr/>
          </p:nvSpPr>
          <p:spPr>
            <a:xfrm>
              <a:off x="2728075" y="2443400"/>
              <a:ext cx="238150" cy="180200"/>
            </a:xfrm>
            <a:custGeom>
              <a:rect b="b" l="l" r="r" t="t"/>
              <a:pathLst>
                <a:path extrusionOk="0" h="7208" w="9526">
                  <a:moveTo>
                    <a:pt x="4761" y="0"/>
                  </a:moveTo>
                  <a:cubicBezTo>
                    <a:pt x="3895" y="0"/>
                    <a:pt x="3028" y="340"/>
                    <a:pt x="2306" y="1022"/>
                  </a:cubicBezTo>
                  <a:cubicBezTo>
                    <a:pt x="1" y="3219"/>
                    <a:pt x="1493" y="7125"/>
                    <a:pt x="4693" y="7206"/>
                  </a:cubicBezTo>
                  <a:cubicBezTo>
                    <a:pt x="4727" y="7207"/>
                    <a:pt x="4760" y="7208"/>
                    <a:pt x="4793" y="7208"/>
                  </a:cubicBezTo>
                  <a:cubicBezTo>
                    <a:pt x="7902" y="7208"/>
                    <a:pt x="9525" y="3439"/>
                    <a:pt x="7351" y="1158"/>
                  </a:cubicBezTo>
                  <a:cubicBezTo>
                    <a:pt x="6609" y="387"/>
                    <a:pt x="5686"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30"/>
            <p:cNvSpPr/>
            <p:nvPr/>
          </p:nvSpPr>
          <p:spPr>
            <a:xfrm>
              <a:off x="839100" y="4963650"/>
              <a:ext cx="238525" cy="179975"/>
            </a:xfrm>
            <a:custGeom>
              <a:rect b="b" l="l" r="r" t="t"/>
              <a:pathLst>
                <a:path extrusionOk="0" h="7199" w="9541">
                  <a:moveTo>
                    <a:pt x="4760" y="0"/>
                  </a:moveTo>
                  <a:cubicBezTo>
                    <a:pt x="1582" y="0"/>
                    <a:pt x="1" y="3833"/>
                    <a:pt x="2244" y="6076"/>
                  </a:cubicBezTo>
                  <a:cubicBezTo>
                    <a:pt x="2925" y="6826"/>
                    <a:pt x="3853" y="7198"/>
                    <a:pt x="4779" y="7198"/>
                  </a:cubicBezTo>
                  <a:cubicBezTo>
                    <a:pt x="5697" y="7198"/>
                    <a:pt x="6614" y="6832"/>
                    <a:pt x="7289" y="6103"/>
                  </a:cubicBezTo>
                  <a:cubicBezTo>
                    <a:pt x="9540" y="3852"/>
                    <a:pt x="7967" y="0"/>
                    <a:pt x="4794"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30"/>
            <p:cNvSpPr/>
            <p:nvPr/>
          </p:nvSpPr>
          <p:spPr>
            <a:xfrm>
              <a:off x="1469250" y="4333675"/>
              <a:ext cx="238325" cy="180100"/>
            </a:xfrm>
            <a:custGeom>
              <a:rect b="b" l="l" r="r" t="t"/>
              <a:pathLst>
                <a:path extrusionOk="0" h="7204" w="9533">
                  <a:moveTo>
                    <a:pt x="4746" y="1"/>
                  </a:moveTo>
                  <a:cubicBezTo>
                    <a:pt x="1616" y="1"/>
                    <a:pt x="0" y="3788"/>
                    <a:pt x="2182" y="6050"/>
                  </a:cubicBezTo>
                  <a:cubicBezTo>
                    <a:pt x="2865" y="6817"/>
                    <a:pt x="3813" y="7204"/>
                    <a:pt x="4765" y="7204"/>
                  </a:cubicBezTo>
                  <a:cubicBezTo>
                    <a:pt x="5665" y="7204"/>
                    <a:pt x="6568" y="6857"/>
                    <a:pt x="7254" y="6159"/>
                  </a:cubicBezTo>
                  <a:cubicBezTo>
                    <a:pt x="9532" y="3934"/>
                    <a:pt x="8013" y="56"/>
                    <a:pt x="4813" y="1"/>
                  </a:cubicBezTo>
                  <a:cubicBezTo>
                    <a:pt x="4791"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30"/>
            <p:cNvSpPr/>
            <p:nvPr/>
          </p:nvSpPr>
          <p:spPr>
            <a:xfrm>
              <a:off x="2098325" y="3702975"/>
              <a:ext cx="239200" cy="179825"/>
            </a:xfrm>
            <a:custGeom>
              <a:rect b="b" l="l" r="r" t="t"/>
              <a:pathLst>
                <a:path extrusionOk="0" h="7193" w="9568">
                  <a:moveTo>
                    <a:pt x="4771" y="1"/>
                  </a:moveTo>
                  <a:cubicBezTo>
                    <a:pt x="3843" y="1"/>
                    <a:pt x="2918" y="374"/>
                    <a:pt x="2244" y="1116"/>
                  </a:cubicBezTo>
                  <a:cubicBezTo>
                    <a:pt x="1" y="3387"/>
                    <a:pt x="1609" y="7192"/>
                    <a:pt x="4787" y="7192"/>
                  </a:cubicBezTo>
                  <a:cubicBezTo>
                    <a:pt x="4798" y="7192"/>
                    <a:pt x="4810" y="7192"/>
                    <a:pt x="4821" y="7192"/>
                  </a:cubicBezTo>
                  <a:cubicBezTo>
                    <a:pt x="7994" y="7165"/>
                    <a:pt x="9568" y="3286"/>
                    <a:pt x="7262" y="1062"/>
                  </a:cubicBezTo>
                  <a:cubicBezTo>
                    <a:pt x="6580" y="353"/>
                    <a:pt x="567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30"/>
            <p:cNvSpPr/>
            <p:nvPr/>
          </p:nvSpPr>
          <p:spPr>
            <a:xfrm>
              <a:off x="2747075" y="3072975"/>
              <a:ext cx="201425" cy="182050"/>
            </a:xfrm>
            <a:custGeom>
              <a:rect b="b" l="l" r="r" t="t"/>
              <a:pathLst>
                <a:path extrusionOk="0" h="7282" w="8057">
                  <a:moveTo>
                    <a:pt x="4005" y="0"/>
                  </a:moveTo>
                  <a:cubicBezTo>
                    <a:pt x="3156" y="0"/>
                    <a:pt x="2308" y="327"/>
                    <a:pt x="1601" y="983"/>
                  </a:cubicBezTo>
                  <a:cubicBezTo>
                    <a:pt x="82" y="2393"/>
                    <a:pt x="0" y="4536"/>
                    <a:pt x="1384" y="6028"/>
                  </a:cubicBezTo>
                  <a:cubicBezTo>
                    <a:pt x="2097" y="6858"/>
                    <a:pt x="3093" y="7282"/>
                    <a:pt x="4092" y="7282"/>
                  </a:cubicBezTo>
                  <a:cubicBezTo>
                    <a:pt x="4954" y="7282"/>
                    <a:pt x="5819" y="6967"/>
                    <a:pt x="6510" y="6326"/>
                  </a:cubicBezTo>
                  <a:cubicBezTo>
                    <a:pt x="8002" y="4970"/>
                    <a:pt x="8056" y="2637"/>
                    <a:pt x="6646" y="1200"/>
                  </a:cubicBezTo>
                  <a:cubicBezTo>
                    <a:pt x="5890" y="401"/>
                    <a:pt x="4947" y="0"/>
                    <a:pt x="400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30"/>
            <p:cNvSpPr/>
            <p:nvPr/>
          </p:nvSpPr>
          <p:spPr>
            <a:xfrm>
              <a:off x="3358025" y="2443400"/>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7"/>
                    <a:pt x="4738" y="7207"/>
                    <a:pt x="4761" y="7207"/>
                  </a:cubicBezTo>
                  <a:cubicBezTo>
                    <a:pt x="7917" y="7207"/>
                    <a:pt x="9533" y="3420"/>
                    <a:pt x="7324" y="1131"/>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30"/>
            <p:cNvSpPr/>
            <p:nvPr/>
          </p:nvSpPr>
          <p:spPr>
            <a:xfrm>
              <a:off x="1468850" y="4962975"/>
              <a:ext cx="238725" cy="180400"/>
            </a:xfrm>
            <a:custGeom>
              <a:rect b="b" l="l" r="r" t="t"/>
              <a:pathLst>
                <a:path extrusionOk="0" h="7216" w="9549">
                  <a:moveTo>
                    <a:pt x="4748" y="0"/>
                  </a:moveTo>
                  <a:cubicBezTo>
                    <a:pt x="1574" y="27"/>
                    <a:pt x="1" y="3879"/>
                    <a:pt x="2252" y="6130"/>
                  </a:cubicBezTo>
                  <a:cubicBezTo>
                    <a:pt x="2937" y="6856"/>
                    <a:pt x="3849" y="7215"/>
                    <a:pt x="4763" y="7215"/>
                  </a:cubicBezTo>
                  <a:cubicBezTo>
                    <a:pt x="5693" y="7215"/>
                    <a:pt x="6626" y="6842"/>
                    <a:pt x="7324" y="6103"/>
                  </a:cubicBezTo>
                  <a:cubicBezTo>
                    <a:pt x="9548" y="3852"/>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30"/>
            <p:cNvSpPr/>
            <p:nvPr/>
          </p:nvSpPr>
          <p:spPr>
            <a:xfrm>
              <a:off x="2116450" y="4332375"/>
              <a:ext cx="202775" cy="181000"/>
            </a:xfrm>
            <a:custGeom>
              <a:rect b="b" l="l" r="r" t="t"/>
              <a:pathLst>
                <a:path extrusionOk="0" h="7240" w="8111">
                  <a:moveTo>
                    <a:pt x="4023" y="1"/>
                  </a:moveTo>
                  <a:cubicBezTo>
                    <a:pt x="3204" y="1"/>
                    <a:pt x="2389" y="303"/>
                    <a:pt x="1709" y="921"/>
                  </a:cubicBezTo>
                  <a:cubicBezTo>
                    <a:pt x="163" y="2305"/>
                    <a:pt x="0" y="4448"/>
                    <a:pt x="1356" y="5966"/>
                  </a:cubicBezTo>
                  <a:cubicBezTo>
                    <a:pt x="2109" y="6808"/>
                    <a:pt x="3087" y="7240"/>
                    <a:pt x="4067" y="7240"/>
                  </a:cubicBezTo>
                  <a:cubicBezTo>
                    <a:pt x="4887" y="7240"/>
                    <a:pt x="5709" y="6937"/>
                    <a:pt x="6401" y="6319"/>
                  </a:cubicBezTo>
                  <a:cubicBezTo>
                    <a:pt x="7920" y="4990"/>
                    <a:pt x="8110" y="2793"/>
                    <a:pt x="6754" y="1274"/>
                  </a:cubicBezTo>
                  <a:cubicBezTo>
                    <a:pt x="5986"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30"/>
            <p:cNvSpPr/>
            <p:nvPr/>
          </p:nvSpPr>
          <p:spPr>
            <a:xfrm>
              <a:off x="2747075" y="3702650"/>
              <a:ext cx="201425" cy="180725"/>
            </a:xfrm>
            <a:custGeom>
              <a:rect b="b" l="l" r="r" t="t"/>
              <a:pathLst>
                <a:path extrusionOk="0" h="7229" w="8057">
                  <a:moveTo>
                    <a:pt x="3994" y="0"/>
                  </a:moveTo>
                  <a:cubicBezTo>
                    <a:pt x="3149" y="0"/>
                    <a:pt x="2305" y="328"/>
                    <a:pt x="1601" y="994"/>
                  </a:cubicBezTo>
                  <a:cubicBezTo>
                    <a:pt x="82" y="2431"/>
                    <a:pt x="0" y="4547"/>
                    <a:pt x="1384" y="6039"/>
                  </a:cubicBezTo>
                  <a:cubicBezTo>
                    <a:pt x="2129" y="6827"/>
                    <a:pt x="3086" y="7229"/>
                    <a:pt x="4043" y="7229"/>
                  </a:cubicBezTo>
                  <a:cubicBezTo>
                    <a:pt x="4897" y="7229"/>
                    <a:pt x="5752" y="6908"/>
                    <a:pt x="6456" y="6256"/>
                  </a:cubicBezTo>
                  <a:cubicBezTo>
                    <a:pt x="7948" y="4954"/>
                    <a:pt x="8056" y="2621"/>
                    <a:pt x="6646" y="1211"/>
                  </a:cubicBezTo>
                  <a:cubicBezTo>
                    <a:pt x="5887" y="409"/>
                    <a:pt x="4939" y="0"/>
                    <a:pt x="39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30"/>
            <p:cNvSpPr/>
            <p:nvPr/>
          </p:nvSpPr>
          <p:spPr>
            <a:xfrm>
              <a:off x="3357750" y="3073100"/>
              <a:ext cx="239000" cy="179750"/>
            </a:xfrm>
            <a:custGeom>
              <a:rect b="b" l="l" r="r" t="t"/>
              <a:pathLst>
                <a:path extrusionOk="0" h="7190" w="9560">
                  <a:moveTo>
                    <a:pt x="4772" y="1"/>
                  </a:moveTo>
                  <a:cubicBezTo>
                    <a:pt x="3836" y="1"/>
                    <a:pt x="2900" y="381"/>
                    <a:pt x="2209" y="1141"/>
                  </a:cubicBezTo>
                  <a:cubicBezTo>
                    <a:pt x="0" y="3403"/>
                    <a:pt x="1616" y="7190"/>
                    <a:pt x="4773" y="7190"/>
                  </a:cubicBezTo>
                  <a:cubicBezTo>
                    <a:pt x="4795" y="7190"/>
                    <a:pt x="4818" y="7190"/>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30"/>
            <p:cNvSpPr/>
            <p:nvPr/>
          </p:nvSpPr>
          <p:spPr>
            <a:xfrm>
              <a:off x="2098125" y="4963650"/>
              <a:ext cx="238725" cy="180050"/>
            </a:xfrm>
            <a:custGeom>
              <a:rect b="b" l="l" r="r" t="t"/>
              <a:pathLst>
                <a:path extrusionOk="0" h="7202" w="9549">
                  <a:moveTo>
                    <a:pt x="4775" y="0"/>
                  </a:moveTo>
                  <a:cubicBezTo>
                    <a:pt x="1601" y="0"/>
                    <a:pt x="1" y="3852"/>
                    <a:pt x="2252" y="6103"/>
                  </a:cubicBezTo>
                  <a:cubicBezTo>
                    <a:pt x="2930" y="6836"/>
                    <a:pt x="3852" y="7202"/>
                    <a:pt x="4775" y="7202"/>
                  </a:cubicBezTo>
                  <a:cubicBezTo>
                    <a:pt x="5697" y="7202"/>
                    <a:pt x="6619" y="6836"/>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30"/>
            <p:cNvSpPr/>
            <p:nvPr/>
          </p:nvSpPr>
          <p:spPr>
            <a:xfrm>
              <a:off x="2728475" y="4332575"/>
              <a:ext cx="238325" cy="180175"/>
            </a:xfrm>
            <a:custGeom>
              <a:rect b="b" l="l" r="r" t="t"/>
              <a:pathLst>
                <a:path extrusionOk="0" h="7207" w="9533">
                  <a:moveTo>
                    <a:pt x="4749" y="1"/>
                  </a:moveTo>
                  <a:cubicBezTo>
                    <a:pt x="3805" y="1"/>
                    <a:pt x="2862" y="381"/>
                    <a:pt x="2182" y="1130"/>
                  </a:cubicBezTo>
                  <a:cubicBezTo>
                    <a:pt x="0" y="3420"/>
                    <a:pt x="1616" y="7207"/>
                    <a:pt x="4773" y="7207"/>
                  </a:cubicBezTo>
                  <a:cubicBezTo>
                    <a:pt x="4795" y="7207"/>
                    <a:pt x="4818" y="7207"/>
                    <a:pt x="4840" y="7206"/>
                  </a:cubicBezTo>
                  <a:cubicBezTo>
                    <a:pt x="8014" y="7125"/>
                    <a:pt x="9532" y="3246"/>
                    <a:pt x="7227" y="1049"/>
                  </a:cubicBezTo>
                  <a:cubicBezTo>
                    <a:pt x="6551"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30"/>
            <p:cNvSpPr/>
            <p:nvPr/>
          </p:nvSpPr>
          <p:spPr>
            <a:xfrm>
              <a:off x="3358025" y="3702975"/>
              <a:ext cx="238325" cy="179825"/>
            </a:xfrm>
            <a:custGeom>
              <a:rect b="b" l="l" r="r" t="t"/>
              <a:pathLst>
                <a:path extrusionOk="0" h="7193" w="9533">
                  <a:moveTo>
                    <a:pt x="4768" y="0"/>
                  </a:moveTo>
                  <a:cubicBezTo>
                    <a:pt x="3870" y="0"/>
                    <a:pt x="2968" y="346"/>
                    <a:pt x="2279" y="1035"/>
                  </a:cubicBezTo>
                  <a:cubicBezTo>
                    <a:pt x="1" y="3259"/>
                    <a:pt x="1520" y="7138"/>
                    <a:pt x="4693" y="7192"/>
                  </a:cubicBezTo>
                  <a:cubicBezTo>
                    <a:pt x="4716" y="7193"/>
                    <a:pt x="4738" y="7193"/>
                    <a:pt x="4761" y="7193"/>
                  </a:cubicBezTo>
                  <a:cubicBezTo>
                    <a:pt x="7917" y="7193"/>
                    <a:pt x="9533" y="3406"/>
                    <a:pt x="7324" y="1144"/>
                  </a:cubicBezTo>
                  <a:cubicBezTo>
                    <a:pt x="6644" y="380"/>
                    <a:pt x="5709" y="0"/>
                    <a:pt x="476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30"/>
            <p:cNvSpPr/>
            <p:nvPr/>
          </p:nvSpPr>
          <p:spPr>
            <a:xfrm>
              <a:off x="2747075" y="4962125"/>
              <a:ext cx="201425" cy="181050"/>
            </a:xfrm>
            <a:custGeom>
              <a:rect b="b" l="l" r="r" t="t"/>
              <a:pathLst>
                <a:path extrusionOk="0" h="7242" w="8057">
                  <a:moveTo>
                    <a:pt x="4005" y="1"/>
                  </a:moveTo>
                  <a:cubicBezTo>
                    <a:pt x="3156" y="1"/>
                    <a:pt x="2308" y="328"/>
                    <a:pt x="1601" y="984"/>
                  </a:cubicBezTo>
                  <a:cubicBezTo>
                    <a:pt x="109" y="2394"/>
                    <a:pt x="0" y="4564"/>
                    <a:pt x="1384" y="6056"/>
                  </a:cubicBezTo>
                  <a:cubicBezTo>
                    <a:pt x="2082" y="6840"/>
                    <a:pt x="3051" y="7242"/>
                    <a:pt x="4021" y="7242"/>
                  </a:cubicBezTo>
                  <a:cubicBezTo>
                    <a:pt x="4897" y="7242"/>
                    <a:pt x="5774" y="6915"/>
                    <a:pt x="6456" y="6246"/>
                  </a:cubicBezTo>
                  <a:cubicBezTo>
                    <a:pt x="7948" y="4944"/>
                    <a:pt x="8056" y="2638"/>
                    <a:pt x="6646" y="1201"/>
                  </a:cubicBezTo>
                  <a:cubicBezTo>
                    <a:pt x="5890" y="402"/>
                    <a:pt x="4947" y="1"/>
                    <a:pt x="400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30"/>
            <p:cNvSpPr/>
            <p:nvPr/>
          </p:nvSpPr>
          <p:spPr>
            <a:xfrm>
              <a:off x="3358025" y="4332300"/>
              <a:ext cx="238150" cy="180475"/>
            </a:xfrm>
            <a:custGeom>
              <a:rect b="b" l="l" r="r" t="t"/>
              <a:pathLst>
                <a:path extrusionOk="0" h="7219" w="9526">
                  <a:moveTo>
                    <a:pt x="4750" y="1"/>
                  </a:moveTo>
                  <a:cubicBezTo>
                    <a:pt x="3888" y="1"/>
                    <a:pt x="3025" y="341"/>
                    <a:pt x="2306" y="1033"/>
                  </a:cubicBezTo>
                  <a:cubicBezTo>
                    <a:pt x="1" y="3230"/>
                    <a:pt x="1493" y="7136"/>
                    <a:pt x="4666" y="7217"/>
                  </a:cubicBezTo>
                  <a:cubicBezTo>
                    <a:pt x="4700" y="7218"/>
                    <a:pt x="4733" y="7218"/>
                    <a:pt x="4767" y="7218"/>
                  </a:cubicBezTo>
                  <a:cubicBezTo>
                    <a:pt x="7902" y="7218"/>
                    <a:pt x="9525" y="3450"/>
                    <a:pt x="7352" y="1169"/>
                  </a:cubicBezTo>
                  <a:cubicBezTo>
                    <a:pt x="6606" y="395"/>
                    <a:pt x="5678" y="1"/>
                    <a:pt x="475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30"/>
            <p:cNvSpPr/>
            <p:nvPr/>
          </p:nvSpPr>
          <p:spPr>
            <a:xfrm>
              <a:off x="3357750" y="4962275"/>
              <a:ext cx="239000" cy="179750"/>
            </a:xfrm>
            <a:custGeom>
              <a:rect b="b" l="l" r="r" t="t"/>
              <a:pathLst>
                <a:path extrusionOk="0" h="7190" w="9560">
                  <a:moveTo>
                    <a:pt x="4772" y="1"/>
                  </a:moveTo>
                  <a:cubicBezTo>
                    <a:pt x="3836" y="1"/>
                    <a:pt x="2900" y="381"/>
                    <a:pt x="2209" y="1140"/>
                  </a:cubicBezTo>
                  <a:cubicBezTo>
                    <a:pt x="0" y="3403"/>
                    <a:pt x="1616" y="7190"/>
                    <a:pt x="4773" y="7190"/>
                  </a:cubicBezTo>
                  <a:cubicBezTo>
                    <a:pt x="4795" y="7190"/>
                    <a:pt x="4818" y="7189"/>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30"/>
            <p:cNvSpPr/>
            <p:nvPr/>
          </p:nvSpPr>
          <p:spPr>
            <a:xfrm>
              <a:off x="229975" y="2443400"/>
              <a:ext cx="198700" cy="179600"/>
            </a:xfrm>
            <a:custGeom>
              <a:rect b="b" l="l" r="r" t="t"/>
              <a:pathLst>
                <a:path extrusionOk="0" h="7184" w="7948">
                  <a:moveTo>
                    <a:pt x="3927" y="0"/>
                  </a:moveTo>
                  <a:cubicBezTo>
                    <a:pt x="3061" y="0"/>
                    <a:pt x="2201" y="340"/>
                    <a:pt x="1492" y="1022"/>
                  </a:cubicBezTo>
                  <a:cubicBezTo>
                    <a:pt x="55" y="2378"/>
                    <a:pt x="1" y="4657"/>
                    <a:pt x="1357" y="6067"/>
                  </a:cubicBezTo>
                  <a:cubicBezTo>
                    <a:pt x="2058" y="6810"/>
                    <a:pt x="3005" y="7184"/>
                    <a:pt x="3956" y="7184"/>
                  </a:cubicBezTo>
                  <a:cubicBezTo>
                    <a:pt x="4844" y="7184"/>
                    <a:pt x="5735" y="6858"/>
                    <a:pt x="6429" y="6203"/>
                  </a:cubicBezTo>
                  <a:lnTo>
                    <a:pt x="6402" y="6203"/>
                  </a:lnTo>
                  <a:cubicBezTo>
                    <a:pt x="7894" y="4874"/>
                    <a:pt x="7948" y="2541"/>
                    <a:pt x="6537" y="1158"/>
                  </a:cubicBezTo>
                  <a:cubicBezTo>
                    <a:pt x="5781" y="387"/>
                    <a:pt x="4851" y="0"/>
                    <a:pt x="392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30"/>
            <p:cNvSpPr/>
            <p:nvPr/>
          </p:nvSpPr>
          <p:spPr>
            <a:xfrm>
              <a:off x="209625" y="3073800"/>
              <a:ext cx="238725" cy="180050"/>
            </a:xfrm>
            <a:custGeom>
              <a:rect b="b" l="l" r="r" t="t"/>
              <a:pathLst>
                <a:path extrusionOk="0" h="7202" w="9549">
                  <a:moveTo>
                    <a:pt x="4775" y="0"/>
                  </a:moveTo>
                  <a:cubicBezTo>
                    <a:pt x="1574" y="0"/>
                    <a:pt x="1" y="3852"/>
                    <a:pt x="2252" y="6103"/>
                  </a:cubicBezTo>
                  <a:cubicBezTo>
                    <a:pt x="2930" y="6836"/>
                    <a:pt x="3852" y="7202"/>
                    <a:pt x="4775" y="7202"/>
                  </a:cubicBezTo>
                  <a:cubicBezTo>
                    <a:pt x="5697" y="7202"/>
                    <a:pt x="6619" y="6836"/>
                    <a:pt x="7297" y="6103"/>
                  </a:cubicBezTo>
                  <a:cubicBezTo>
                    <a:pt x="9548" y="3852"/>
                    <a:pt x="7948"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30"/>
            <p:cNvSpPr/>
            <p:nvPr/>
          </p:nvSpPr>
          <p:spPr>
            <a:xfrm>
              <a:off x="857225" y="2443200"/>
              <a:ext cx="202100" cy="180775"/>
            </a:xfrm>
            <a:custGeom>
              <a:rect b="b" l="l" r="r" t="t"/>
              <a:pathLst>
                <a:path extrusionOk="0" h="7231" w="8084">
                  <a:moveTo>
                    <a:pt x="4034" y="1"/>
                  </a:moveTo>
                  <a:cubicBezTo>
                    <a:pt x="3217" y="1"/>
                    <a:pt x="2401" y="304"/>
                    <a:pt x="1709" y="922"/>
                  </a:cubicBezTo>
                  <a:cubicBezTo>
                    <a:pt x="190" y="2278"/>
                    <a:pt x="0" y="4448"/>
                    <a:pt x="1356" y="5967"/>
                  </a:cubicBezTo>
                  <a:cubicBezTo>
                    <a:pt x="2083" y="6797"/>
                    <a:pt x="3070" y="7231"/>
                    <a:pt x="4063" y="7231"/>
                  </a:cubicBezTo>
                  <a:cubicBezTo>
                    <a:pt x="4886" y="7231"/>
                    <a:pt x="5713" y="6934"/>
                    <a:pt x="6401" y="6319"/>
                  </a:cubicBezTo>
                  <a:cubicBezTo>
                    <a:pt x="7893" y="4990"/>
                    <a:pt x="8083" y="2766"/>
                    <a:pt x="6754" y="1274"/>
                  </a:cubicBezTo>
                  <a:cubicBezTo>
                    <a:pt x="5986" y="433"/>
                    <a:pt x="5010" y="1"/>
                    <a:pt x="403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30"/>
            <p:cNvSpPr/>
            <p:nvPr/>
          </p:nvSpPr>
          <p:spPr>
            <a:xfrm>
              <a:off x="209625" y="3703725"/>
              <a:ext cx="238325" cy="180100"/>
            </a:xfrm>
            <a:custGeom>
              <a:rect b="b" l="l" r="r" t="t"/>
              <a:pathLst>
                <a:path extrusionOk="0" h="7204" w="9533">
                  <a:moveTo>
                    <a:pt x="4760" y="1"/>
                  </a:moveTo>
                  <a:cubicBezTo>
                    <a:pt x="4738" y="1"/>
                    <a:pt x="4716" y="1"/>
                    <a:pt x="4693" y="1"/>
                  </a:cubicBezTo>
                  <a:cubicBezTo>
                    <a:pt x="1520" y="56"/>
                    <a:pt x="1" y="3934"/>
                    <a:pt x="2279" y="6159"/>
                  </a:cubicBezTo>
                  <a:cubicBezTo>
                    <a:pt x="2952" y="6857"/>
                    <a:pt x="3848" y="7204"/>
                    <a:pt x="4745" y="7204"/>
                  </a:cubicBezTo>
                  <a:cubicBezTo>
                    <a:pt x="5693" y="7204"/>
                    <a:pt x="6641" y="6817"/>
                    <a:pt x="7324" y="6050"/>
                  </a:cubicBezTo>
                  <a:cubicBezTo>
                    <a:pt x="9533" y="3788"/>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30"/>
            <p:cNvSpPr/>
            <p:nvPr/>
          </p:nvSpPr>
          <p:spPr>
            <a:xfrm>
              <a:off x="838900" y="3073100"/>
              <a:ext cx="238150" cy="179775"/>
            </a:xfrm>
            <a:custGeom>
              <a:rect b="b" l="l" r="r" t="t"/>
              <a:pathLst>
                <a:path extrusionOk="0" h="7191" w="9526">
                  <a:moveTo>
                    <a:pt x="4788" y="1"/>
                  </a:moveTo>
                  <a:cubicBezTo>
                    <a:pt x="3886" y="1"/>
                    <a:pt x="2985" y="354"/>
                    <a:pt x="2306" y="1059"/>
                  </a:cubicBezTo>
                  <a:cubicBezTo>
                    <a:pt x="1" y="3256"/>
                    <a:pt x="1520" y="7135"/>
                    <a:pt x="4693" y="7189"/>
                  </a:cubicBezTo>
                  <a:cubicBezTo>
                    <a:pt x="4727" y="7190"/>
                    <a:pt x="4760" y="7190"/>
                    <a:pt x="4793" y="7190"/>
                  </a:cubicBezTo>
                  <a:cubicBezTo>
                    <a:pt x="7928" y="7190"/>
                    <a:pt x="9525" y="3395"/>
                    <a:pt x="7351" y="1141"/>
                  </a:cubicBezTo>
                  <a:cubicBezTo>
                    <a:pt x="6661" y="381"/>
                    <a:pt x="5724" y="1"/>
                    <a:pt x="478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30"/>
            <p:cNvSpPr/>
            <p:nvPr/>
          </p:nvSpPr>
          <p:spPr>
            <a:xfrm>
              <a:off x="1468175" y="2443250"/>
              <a:ext cx="239200" cy="180325"/>
            </a:xfrm>
            <a:custGeom>
              <a:rect b="b" l="l" r="r" t="t"/>
              <a:pathLst>
                <a:path extrusionOk="0" h="7213" w="9568">
                  <a:moveTo>
                    <a:pt x="4787" y="1"/>
                  </a:moveTo>
                  <a:cubicBezTo>
                    <a:pt x="3881" y="1"/>
                    <a:pt x="2975" y="360"/>
                    <a:pt x="2306" y="1082"/>
                  </a:cubicBezTo>
                  <a:cubicBezTo>
                    <a:pt x="1" y="3306"/>
                    <a:pt x="1574" y="7185"/>
                    <a:pt x="4747" y="7212"/>
                  </a:cubicBezTo>
                  <a:cubicBezTo>
                    <a:pt x="4759" y="7212"/>
                    <a:pt x="4770" y="7212"/>
                    <a:pt x="4781" y="7212"/>
                  </a:cubicBezTo>
                  <a:cubicBezTo>
                    <a:pt x="7959" y="7212"/>
                    <a:pt x="9567" y="3407"/>
                    <a:pt x="7324" y="1137"/>
                  </a:cubicBezTo>
                  <a:cubicBezTo>
                    <a:pt x="6650" y="380"/>
                    <a:pt x="5719"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30"/>
            <p:cNvSpPr/>
            <p:nvPr/>
          </p:nvSpPr>
          <p:spPr>
            <a:xfrm>
              <a:off x="209825" y="4333700"/>
              <a:ext cx="238525" cy="179800"/>
            </a:xfrm>
            <a:custGeom>
              <a:rect b="b" l="l" r="r" t="t"/>
              <a:pathLst>
                <a:path extrusionOk="0" h="7192" w="9541">
                  <a:moveTo>
                    <a:pt x="4760" y="0"/>
                  </a:moveTo>
                  <a:cubicBezTo>
                    <a:pt x="1609" y="0"/>
                    <a:pt x="1" y="3806"/>
                    <a:pt x="2217" y="6076"/>
                  </a:cubicBezTo>
                  <a:cubicBezTo>
                    <a:pt x="2905" y="6819"/>
                    <a:pt x="3836" y="7192"/>
                    <a:pt x="4768" y="7192"/>
                  </a:cubicBezTo>
                  <a:cubicBezTo>
                    <a:pt x="5674" y="7192"/>
                    <a:pt x="6580" y="6839"/>
                    <a:pt x="7262" y="6130"/>
                  </a:cubicBezTo>
                  <a:cubicBezTo>
                    <a:pt x="9540" y="3906"/>
                    <a:pt x="7994" y="28"/>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30"/>
            <p:cNvSpPr/>
            <p:nvPr/>
          </p:nvSpPr>
          <p:spPr>
            <a:xfrm>
              <a:off x="839100" y="3703750"/>
              <a:ext cx="238525" cy="180325"/>
            </a:xfrm>
            <a:custGeom>
              <a:rect b="b" l="l" r="r" t="t"/>
              <a:pathLst>
                <a:path extrusionOk="0" h="7213" w="9541">
                  <a:moveTo>
                    <a:pt x="4787" y="0"/>
                  </a:moveTo>
                  <a:cubicBezTo>
                    <a:pt x="1609" y="0"/>
                    <a:pt x="1" y="3806"/>
                    <a:pt x="2217" y="6076"/>
                  </a:cubicBezTo>
                  <a:cubicBezTo>
                    <a:pt x="2904" y="6832"/>
                    <a:pt x="3843" y="7212"/>
                    <a:pt x="4778" y="7212"/>
                  </a:cubicBezTo>
                  <a:cubicBezTo>
                    <a:pt x="5687" y="7212"/>
                    <a:pt x="6593" y="6853"/>
                    <a:pt x="7262" y="6130"/>
                  </a:cubicBezTo>
                  <a:cubicBezTo>
                    <a:pt x="9540" y="3906"/>
                    <a:pt x="7994"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30"/>
            <p:cNvSpPr/>
            <p:nvPr/>
          </p:nvSpPr>
          <p:spPr>
            <a:xfrm>
              <a:off x="1487175" y="3072975"/>
              <a:ext cx="200725" cy="180925"/>
            </a:xfrm>
            <a:custGeom>
              <a:rect b="b" l="l" r="r" t="t"/>
              <a:pathLst>
                <a:path extrusionOk="0" h="7237" w="8029">
                  <a:moveTo>
                    <a:pt x="4026" y="0"/>
                  </a:moveTo>
                  <a:cubicBezTo>
                    <a:pt x="3176" y="0"/>
                    <a:pt x="2321" y="327"/>
                    <a:pt x="1600" y="983"/>
                  </a:cubicBezTo>
                  <a:cubicBezTo>
                    <a:pt x="82" y="2393"/>
                    <a:pt x="0" y="4536"/>
                    <a:pt x="1383" y="6028"/>
                  </a:cubicBezTo>
                  <a:cubicBezTo>
                    <a:pt x="2095" y="6827"/>
                    <a:pt x="3088" y="7237"/>
                    <a:pt x="4085" y="7237"/>
                  </a:cubicBezTo>
                  <a:cubicBezTo>
                    <a:pt x="4949" y="7237"/>
                    <a:pt x="5817" y="6929"/>
                    <a:pt x="6510" y="6299"/>
                  </a:cubicBezTo>
                  <a:cubicBezTo>
                    <a:pt x="7975" y="4943"/>
                    <a:pt x="8029" y="2637"/>
                    <a:pt x="6646" y="1200"/>
                  </a:cubicBezTo>
                  <a:cubicBezTo>
                    <a:pt x="5904" y="401"/>
                    <a:pt x="4968"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30"/>
            <p:cNvSpPr/>
            <p:nvPr/>
          </p:nvSpPr>
          <p:spPr>
            <a:xfrm>
              <a:off x="2098125" y="2443175"/>
              <a:ext cx="238525" cy="179725"/>
            </a:xfrm>
            <a:custGeom>
              <a:rect b="b" l="l" r="r" t="t"/>
              <a:pathLst>
                <a:path extrusionOk="0" h="7189" w="9541">
                  <a:moveTo>
                    <a:pt x="4759" y="0"/>
                  </a:moveTo>
                  <a:cubicBezTo>
                    <a:pt x="3849" y="0"/>
                    <a:pt x="2937" y="360"/>
                    <a:pt x="2252" y="1085"/>
                  </a:cubicBezTo>
                  <a:cubicBezTo>
                    <a:pt x="1" y="3309"/>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30"/>
            <p:cNvSpPr/>
            <p:nvPr/>
          </p:nvSpPr>
          <p:spPr>
            <a:xfrm>
              <a:off x="209825" y="4962975"/>
              <a:ext cx="238525" cy="180325"/>
            </a:xfrm>
            <a:custGeom>
              <a:rect b="b" l="l" r="r" t="t"/>
              <a:pathLst>
                <a:path extrusionOk="0" h="7213" w="9541">
                  <a:moveTo>
                    <a:pt x="4760" y="0"/>
                  </a:moveTo>
                  <a:cubicBezTo>
                    <a:pt x="1609" y="0"/>
                    <a:pt x="1" y="3833"/>
                    <a:pt x="2217" y="6076"/>
                  </a:cubicBezTo>
                  <a:cubicBezTo>
                    <a:pt x="2904" y="6832"/>
                    <a:pt x="3836" y="7212"/>
                    <a:pt x="4767" y="7212"/>
                  </a:cubicBezTo>
                  <a:cubicBezTo>
                    <a:pt x="5673" y="7212"/>
                    <a:pt x="6580" y="6853"/>
                    <a:pt x="7262" y="6130"/>
                  </a:cubicBezTo>
                  <a:cubicBezTo>
                    <a:pt x="9540" y="3906"/>
                    <a:pt x="7994" y="55"/>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30"/>
            <p:cNvSpPr/>
            <p:nvPr/>
          </p:nvSpPr>
          <p:spPr>
            <a:xfrm>
              <a:off x="857225" y="4332350"/>
              <a:ext cx="201400" cy="180975"/>
            </a:xfrm>
            <a:custGeom>
              <a:rect b="b" l="l" r="r" t="t"/>
              <a:pathLst>
                <a:path extrusionOk="0" h="7239" w="8056">
                  <a:moveTo>
                    <a:pt x="4035" y="1"/>
                  </a:moveTo>
                  <a:cubicBezTo>
                    <a:pt x="3185" y="1"/>
                    <a:pt x="2336" y="334"/>
                    <a:pt x="1628" y="1004"/>
                  </a:cubicBezTo>
                  <a:cubicBezTo>
                    <a:pt x="136" y="2387"/>
                    <a:pt x="0" y="4557"/>
                    <a:pt x="1411" y="6049"/>
                  </a:cubicBezTo>
                  <a:cubicBezTo>
                    <a:pt x="2098" y="6837"/>
                    <a:pt x="3066" y="7239"/>
                    <a:pt x="4038" y="7239"/>
                  </a:cubicBezTo>
                  <a:cubicBezTo>
                    <a:pt x="4906" y="7239"/>
                    <a:pt x="5777" y="6918"/>
                    <a:pt x="6456" y="6266"/>
                  </a:cubicBezTo>
                  <a:cubicBezTo>
                    <a:pt x="7975" y="4937"/>
                    <a:pt x="8056" y="2631"/>
                    <a:pt x="6673" y="1221"/>
                  </a:cubicBezTo>
                  <a:cubicBezTo>
                    <a:pt x="5918" y="409"/>
                    <a:pt x="4975"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30"/>
            <p:cNvSpPr/>
            <p:nvPr/>
          </p:nvSpPr>
          <p:spPr>
            <a:xfrm>
              <a:off x="1468850" y="3702900"/>
              <a:ext cx="238325" cy="179900"/>
            </a:xfrm>
            <a:custGeom>
              <a:rect b="b" l="l" r="r" t="t"/>
              <a:pathLst>
                <a:path extrusionOk="0" h="7196" w="9533">
                  <a:moveTo>
                    <a:pt x="4780" y="0"/>
                  </a:moveTo>
                  <a:cubicBezTo>
                    <a:pt x="3878" y="0"/>
                    <a:pt x="2971" y="346"/>
                    <a:pt x="2279" y="1038"/>
                  </a:cubicBezTo>
                  <a:cubicBezTo>
                    <a:pt x="1" y="3262"/>
                    <a:pt x="1520" y="7141"/>
                    <a:pt x="4720" y="7195"/>
                  </a:cubicBezTo>
                  <a:cubicBezTo>
                    <a:pt x="4743" y="7196"/>
                    <a:pt x="4765" y="7196"/>
                    <a:pt x="4787" y="7196"/>
                  </a:cubicBezTo>
                  <a:cubicBezTo>
                    <a:pt x="7917" y="7196"/>
                    <a:pt x="9533" y="3409"/>
                    <a:pt x="7324" y="1119"/>
                  </a:cubicBezTo>
                  <a:cubicBezTo>
                    <a:pt x="6647" y="373"/>
                    <a:pt x="5717" y="0"/>
                    <a:pt x="478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30"/>
            <p:cNvSpPr/>
            <p:nvPr/>
          </p:nvSpPr>
          <p:spPr>
            <a:xfrm>
              <a:off x="5247225" y="3073125"/>
              <a:ext cx="239175" cy="179725"/>
            </a:xfrm>
            <a:custGeom>
              <a:rect b="b" l="l" r="r" t="t"/>
              <a:pathLst>
                <a:path extrusionOk="0" h="7189" w="9567">
                  <a:moveTo>
                    <a:pt x="4765" y="0"/>
                  </a:moveTo>
                  <a:cubicBezTo>
                    <a:pt x="3855" y="0"/>
                    <a:pt x="2950" y="360"/>
                    <a:pt x="2278" y="1085"/>
                  </a:cubicBezTo>
                  <a:cubicBezTo>
                    <a:pt x="0" y="3337"/>
                    <a:pt x="1573" y="7188"/>
                    <a:pt x="4774" y="7188"/>
                  </a:cubicBezTo>
                  <a:cubicBezTo>
                    <a:pt x="4785" y="7188"/>
                    <a:pt x="4796" y="7188"/>
                    <a:pt x="4807" y="7188"/>
                  </a:cubicBezTo>
                  <a:cubicBezTo>
                    <a:pt x="7959" y="7188"/>
                    <a:pt x="9567"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30"/>
            <p:cNvSpPr/>
            <p:nvPr/>
          </p:nvSpPr>
          <p:spPr>
            <a:xfrm>
              <a:off x="5877175" y="2443400"/>
              <a:ext cx="238125" cy="180200"/>
            </a:xfrm>
            <a:custGeom>
              <a:rect b="b" l="l" r="r" t="t"/>
              <a:pathLst>
                <a:path extrusionOk="0" h="7208" w="9525">
                  <a:moveTo>
                    <a:pt x="4761" y="0"/>
                  </a:moveTo>
                  <a:cubicBezTo>
                    <a:pt x="3895" y="0"/>
                    <a:pt x="3027" y="340"/>
                    <a:pt x="2306" y="1022"/>
                  </a:cubicBezTo>
                  <a:cubicBezTo>
                    <a:pt x="0" y="3219"/>
                    <a:pt x="1492" y="7125"/>
                    <a:pt x="4665" y="7206"/>
                  </a:cubicBezTo>
                  <a:cubicBezTo>
                    <a:pt x="4699" y="7207"/>
                    <a:pt x="4732" y="7208"/>
                    <a:pt x="4766" y="7208"/>
                  </a:cubicBezTo>
                  <a:cubicBezTo>
                    <a:pt x="7901" y="7208"/>
                    <a:pt x="9525" y="3439"/>
                    <a:pt x="7351" y="1158"/>
                  </a:cubicBezTo>
                  <a:cubicBezTo>
                    <a:pt x="6608" y="387"/>
                    <a:pt x="5685"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30"/>
            <p:cNvSpPr/>
            <p:nvPr/>
          </p:nvSpPr>
          <p:spPr>
            <a:xfrm>
              <a:off x="3988175" y="4963650"/>
              <a:ext cx="238525" cy="179975"/>
            </a:xfrm>
            <a:custGeom>
              <a:rect b="b" l="l" r="r" t="t"/>
              <a:pathLst>
                <a:path extrusionOk="0" h="7199" w="9541">
                  <a:moveTo>
                    <a:pt x="4760" y="0"/>
                  </a:moveTo>
                  <a:cubicBezTo>
                    <a:pt x="1582" y="0"/>
                    <a:pt x="1" y="3833"/>
                    <a:pt x="2244" y="6076"/>
                  </a:cubicBezTo>
                  <a:cubicBezTo>
                    <a:pt x="2926" y="6826"/>
                    <a:pt x="3853" y="7198"/>
                    <a:pt x="4780" y="7198"/>
                  </a:cubicBezTo>
                  <a:cubicBezTo>
                    <a:pt x="5697" y="7198"/>
                    <a:pt x="6614" y="6832"/>
                    <a:pt x="7289" y="6103"/>
                  </a:cubicBezTo>
                  <a:cubicBezTo>
                    <a:pt x="9541" y="3852"/>
                    <a:pt x="7967" y="0"/>
                    <a:pt x="4794" y="0"/>
                  </a:cubicBezTo>
                  <a:cubicBezTo>
                    <a:pt x="4783" y="0"/>
                    <a:pt x="4772"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30"/>
            <p:cNvSpPr/>
            <p:nvPr/>
          </p:nvSpPr>
          <p:spPr>
            <a:xfrm>
              <a:off x="4617650" y="4333675"/>
              <a:ext cx="239000" cy="180100"/>
            </a:xfrm>
            <a:custGeom>
              <a:rect b="b" l="l" r="r" t="t"/>
              <a:pathLst>
                <a:path extrusionOk="0" h="7204" w="9560">
                  <a:moveTo>
                    <a:pt x="4773" y="1"/>
                  </a:moveTo>
                  <a:cubicBezTo>
                    <a:pt x="1643" y="1"/>
                    <a:pt x="1" y="3788"/>
                    <a:pt x="2209" y="6050"/>
                  </a:cubicBezTo>
                  <a:cubicBezTo>
                    <a:pt x="2892" y="6817"/>
                    <a:pt x="3840" y="7204"/>
                    <a:pt x="4788" y="7204"/>
                  </a:cubicBezTo>
                  <a:cubicBezTo>
                    <a:pt x="5685" y="7204"/>
                    <a:pt x="6582" y="6857"/>
                    <a:pt x="7254" y="6159"/>
                  </a:cubicBezTo>
                  <a:cubicBezTo>
                    <a:pt x="9560" y="3934"/>
                    <a:pt x="8014" y="56"/>
                    <a:pt x="4840" y="1"/>
                  </a:cubicBezTo>
                  <a:cubicBezTo>
                    <a:pt x="4818" y="1"/>
                    <a:pt x="4796"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30"/>
            <p:cNvSpPr/>
            <p:nvPr/>
          </p:nvSpPr>
          <p:spPr>
            <a:xfrm>
              <a:off x="5247400" y="3702975"/>
              <a:ext cx="238525" cy="179825"/>
            </a:xfrm>
            <a:custGeom>
              <a:rect b="b" l="l" r="r" t="t"/>
              <a:pathLst>
                <a:path extrusionOk="0" h="7193" w="9541">
                  <a:moveTo>
                    <a:pt x="4768" y="1"/>
                  </a:moveTo>
                  <a:cubicBezTo>
                    <a:pt x="3836" y="1"/>
                    <a:pt x="2905" y="374"/>
                    <a:pt x="2217" y="1116"/>
                  </a:cubicBezTo>
                  <a:cubicBezTo>
                    <a:pt x="1" y="3387"/>
                    <a:pt x="1609" y="7192"/>
                    <a:pt x="4787" y="7192"/>
                  </a:cubicBezTo>
                  <a:cubicBezTo>
                    <a:pt x="4799" y="7192"/>
                    <a:pt x="4810" y="7192"/>
                    <a:pt x="4821" y="7192"/>
                  </a:cubicBezTo>
                  <a:cubicBezTo>
                    <a:pt x="7995" y="7165"/>
                    <a:pt x="9541" y="3286"/>
                    <a:pt x="7262" y="1062"/>
                  </a:cubicBezTo>
                  <a:cubicBezTo>
                    <a:pt x="6580" y="353"/>
                    <a:pt x="5674"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30"/>
            <p:cNvSpPr/>
            <p:nvPr/>
          </p:nvSpPr>
          <p:spPr>
            <a:xfrm>
              <a:off x="5896150" y="3072975"/>
              <a:ext cx="202775" cy="183550"/>
            </a:xfrm>
            <a:custGeom>
              <a:rect b="b" l="l" r="r" t="t"/>
              <a:pathLst>
                <a:path extrusionOk="0" h="7342" w="8111">
                  <a:moveTo>
                    <a:pt x="4006" y="0"/>
                  </a:moveTo>
                  <a:cubicBezTo>
                    <a:pt x="3156" y="0"/>
                    <a:pt x="2308" y="327"/>
                    <a:pt x="1601" y="983"/>
                  </a:cubicBezTo>
                  <a:cubicBezTo>
                    <a:pt x="82" y="2393"/>
                    <a:pt x="1" y="4536"/>
                    <a:pt x="1384" y="6028"/>
                  </a:cubicBezTo>
                  <a:cubicBezTo>
                    <a:pt x="2090" y="6896"/>
                    <a:pt x="3109" y="7341"/>
                    <a:pt x="4135" y="7341"/>
                  </a:cubicBezTo>
                  <a:cubicBezTo>
                    <a:pt x="5000" y="7341"/>
                    <a:pt x="5870" y="7025"/>
                    <a:pt x="6565" y="6380"/>
                  </a:cubicBezTo>
                  <a:cubicBezTo>
                    <a:pt x="8084" y="4997"/>
                    <a:pt x="8111" y="2637"/>
                    <a:pt x="6646" y="1200"/>
                  </a:cubicBezTo>
                  <a:cubicBezTo>
                    <a:pt x="5890" y="401"/>
                    <a:pt x="4947" y="0"/>
                    <a:pt x="400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30"/>
            <p:cNvSpPr/>
            <p:nvPr/>
          </p:nvSpPr>
          <p:spPr>
            <a:xfrm>
              <a:off x="6506450" y="2443400"/>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7"/>
                    <a:pt x="4765" y="7207"/>
                    <a:pt x="4787" y="7207"/>
                  </a:cubicBezTo>
                  <a:cubicBezTo>
                    <a:pt x="7943" y="7207"/>
                    <a:pt x="9559" y="3420"/>
                    <a:pt x="7351" y="1131"/>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30"/>
            <p:cNvSpPr/>
            <p:nvPr/>
          </p:nvSpPr>
          <p:spPr>
            <a:xfrm>
              <a:off x="4617950" y="4962975"/>
              <a:ext cx="238700" cy="180400"/>
            </a:xfrm>
            <a:custGeom>
              <a:rect b="b" l="l" r="r" t="t"/>
              <a:pathLst>
                <a:path extrusionOk="0" h="7216" w="9548">
                  <a:moveTo>
                    <a:pt x="4747" y="0"/>
                  </a:moveTo>
                  <a:cubicBezTo>
                    <a:pt x="1573" y="27"/>
                    <a:pt x="0" y="3879"/>
                    <a:pt x="2251" y="6130"/>
                  </a:cubicBezTo>
                  <a:cubicBezTo>
                    <a:pt x="2937" y="6856"/>
                    <a:pt x="3848" y="7215"/>
                    <a:pt x="4759" y="7215"/>
                  </a:cubicBezTo>
                  <a:cubicBezTo>
                    <a:pt x="5686" y="7215"/>
                    <a:pt x="6612" y="6842"/>
                    <a:pt x="7296" y="6103"/>
                  </a:cubicBezTo>
                  <a:cubicBezTo>
                    <a:pt x="9548" y="3852"/>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30"/>
            <p:cNvSpPr/>
            <p:nvPr/>
          </p:nvSpPr>
          <p:spPr>
            <a:xfrm>
              <a:off x="5265525" y="4332375"/>
              <a:ext cx="202100" cy="181000"/>
            </a:xfrm>
            <a:custGeom>
              <a:rect b="b" l="l" r="r" t="t"/>
              <a:pathLst>
                <a:path extrusionOk="0" h="7240" w="8084">
                  <a:moveTo>
                    <a:pt x="4012" y="1"/>
                  </a:moveTo>
                  <a:cubicBezTo>
                    <a:pt x="3198" y="1"/>
                    <a:pt x="2389" y="303"/>
                    <a:pt x="1709" y="921"/>
                  </a:cubicBezTo>
                  <a:cubicBezTo>
                    <a:pt x="163" y="2305"/>
                    <a:pt x="0" y="4448"/>
                    <a:pt x="1357" y="5966"/>
                  </a:cubicBezTo>
                  <a:cubicBezTo>
                    <a:pt x="2110" y="6808"/>
                    <a:pt x="3087" y="7240"/>
                    <a:pt x="4067" y="7240"/>
                  </a:cubicBezTo>
                  <a:cubicBezTo>
                    <a:pt x="4888" y="7240"/>
                    <a:pt x="5709" y="6937"/>
                    <a:pt x="6402" y="6319"/>
                  </a:cubicBezTo>
                  <a:cubicBezTo>
                    <a:pt x="7893" y="4990"/>
                    <a:pt x="8083" y="2793"/>
                    <a:pt x="6727" y="1274"/>
                  </a:cubicBezTo>
                  <a:cubicBezTo>
                    <a:pt x="5959"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30"/>
            <p:cNvSpPr/>
            <p:nvPr/>
          </p:nvSpPr>
          <p:spPr>
            <a:xfrm>
              <a:off x="5896150" y="3702650"/>
              <a:ext cx="200750" cy="180725"/>
            </a:xfrm>
            <a:custGeom>
              <a:rect b="b" l="l" r="r" t="t"/>
              <a:pathLst>
                <a:path extrusionOk="0" h="7229" w="8030">
                  <a:moveTo>
                    <a:pt x="3995" y="0"/>
                  </a:moveTo>
                  <a:cubicBezTo>
                    <a:pt x="3149" y="0"/>
                    <a:pt x="2305" y="328"/>
                    <a:pt x="1601" y="994"/>
                  </a:cubicBezTo>
                  <a:cubicBezTo>
                    <a:pt x="82" y="2431"/>
                    <a:pt x="1" y="4547"/>
                    <a:pt x="1384" y="6039"/>
                  </a:cubicBezTo>
                  <a:cubicBezTo>
                    <a:pt x="2129" y="6827"/>
                    <a:pt x="3086" y="7229"/>
                    <a:pt x="4043" y="7229"/>
                  </a:cubicBezTo>
                  <a:cubicBezTo>
                    <a:pt x="4898" y="7229"/>
                    <a:pt x="5752" y="6908"/>
                    <a:pt x="6456" y="6256"/>
                  </a:cubicBezTo>
                  <a:cubicBezTo>
                    <a:pt x="7948" y="4954"/>
                    <a:pt x="8029" y="2648"/>
                    <a:pt x="6646" y="1211"/>
                  </a:cubicBezTo>
                  <a:cubicBezTo>
                    <a:pt x="5887" y="409"/>
                    <a:pt x="4940" y="0"/>
                    <a:pt x="399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30"/>
            <p:cNvSpPr/>
            <p:nvPr/>
          </p:nvSpPr>
          <p:spPr>
            <a:xfrm>
              <a:off x="6506825" y="3073100"/>
              <a:ext cx="239000" cy="179750"/>
            </a:xfrm>
            <a:custGeom>
              <a:rect b="b" l="l" r="r" t="t"/>
              <a:pathLst>
                <a:path extrusionOk="0" h="7190" w="9560">
                  <a:moveTo>
                    <a:pt x="4773" y="1"/>
                  </a:moveTo>
                  <a:cubicBezTo>
                    <a:pt x="3837" y="1"/>
                    <a:pt x="2900" y="381"/>
                    <a:pt x="2209" y="1141"/>
                  </a:cubicBezTo>
                  <a:cubicBezTo>
                    <a:pt x="1" y="3403"/>
                    <a:pt x="1617" y="7190"/>
                    <a:pt x="4773" y="7190"/>
                  </a:cubicBezTo>
                  <a:cubicBezTo>
                    <a:pt x="4795" y="7190"/>
                    <a:pt x="4818" y="7190"/>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30"/>
            <p:cNvSpPr/>
            <p:nvPr/>
          </p:nvSpPr>
          <p:spPr>
            <a:xfrm>
              <a:off x="5247225" y="4963650"/>
              <a:ext cx="238700" cy="180050"/>
            </a:xfrm>
            <a:custGeom>
              <a:rect b="b" l="l" r="r" t="t"/>
              <a:pathLst>
                <a:path extrusionOk="0" h="7202" w="9548">
                  <a:moveTo>
                    <a:pt x="4774" y="0"/>
                  </a:moveTo>
                  <a:cubicBezTo>
                    <a:pt x="1600" y="0"/>
                    <a:pt x="0" y="3852"/>
                    <a:pt x="2251" y="6103"/>
                  </a:cubicBezTo>
                  <a:cubicBezTo>
                    <a:pt x="2929" y="6836"/>
                    <a:pt x="3852" y="7202"/>
                    <a:pt x="4774" y="7202"/>
                  </a:cubicBezTo>
                  <a:cubicBezTo>
                    <a:pt x="5696" y="7202"/>
                    <a:pt x="6618" y="6836"/>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30"/>
            <p:cNvSpPr/>
            <p:nvPr/>
          </p:nvSpPr>
          <p:spPr>
            <a:xfrm>
              <a:off x="5877550" y="4332575"/>
              <a:ext cx="238325" cy="180175"/>
            </a:xfrm>
            <a:custGeom>
              <a:rect b="b" l="l" r="r" t="t"/>
              <a:pathLst>
                <a:path extrusionOk="0" h="7207" w="9533">
                  <a:moveTo>
                    <a:pt x="4749" y="1"/>
                  </a:moveTo>
                  <a:cubicBezTo>
                    <a:pt x="3805" y="1"/>
                    <a:pt x="2862" y="381"/>
                    <a:pt x="2182" y="1130"/>
                  </a:cubicBezTo>
                  <a:cubicBezTo>
                    <a:pt x="1" y="3420"/>
                    <a:pt x="1617" y="7207"/>
                    <a:pt x="4773" y="7207"/>
                  </a:cubicBezTo>
                  <a:cubicBezTo>
                    <a:pt x="4795" y="7207"/>
                    <a:pt x="4818" y="7207"/>
                    <a:pt x="4840" y="7206"/>
                  </a:cubicBezTo>
                  <a:cubicBezTo>
                    <a:pt x="8014" y="7125"/>
                    <a:pt x="9533" y="3246"/>
                    <a:pt x="7227" y="1049"/>
                  </a:cubicBezTo>
                  <a:cubicBezTo>
                    <a:pt x="6552"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30"/>
            <p:cNvSpPr/>
            <p:nvPr/>
          </p:nvSpPr>
          <p:spPr>
            <a:xfrm>
              <a:off x="6506450" y="3702975"/>
              <a:ext cx="239000" cy="179825"/>
            </a:xfrm>
            <a:custGeom>
              <a:rect b="b" l="l" r="r" t="t"/>
              <a:pathLst>
                <a:path extrusionOk="0" h="7193" w="9560">
                  <a:moveTo>
                    <a:pt x="4794" y="0"/>
                  </a:moveTo>
                  <a:cubicBezTo>
                    <a:pt x="3897" y="0"/>
                    <a:pt x="2994" y="346"/>
                    <a:pt x="2306" y="1035"/>
                  </a:cubicBezTo>
                  <a:cubicBezTo>
                    <a:pt x="0" y="3259"/>
                    <a:pt x="1546" y="7138"/>
                    <a:pt x="4720" y="7192"/>
                  </a:cubicBezTo>
                  <a:cubicBezTo>
                    <a:pt x="4742" y="7193"/>
                    <a:pt x="4765" y="7193"/>
                    <a:pt x="4787" y="7193"/>
                  </a:cubicBezTo>
                  <a:cubicBezTo>
                    <a:pt x="7943" y="7193"/>
                    <a:pt x="9559" y="3406"/>
                    <a:pt x="7351" y="1144"/>
                  </a:cubicBezTo>
                  <a:cubicBezTo>
                    <a:pt x="6671" y="380"/>
                    <a:pt x="5735" y="0"/>
                    <a:pt x="47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30"/>
            <p:cNvSpPr/>
            <p:nvPr/>
          </p:nvSpPr>
          <p:spPr>
            <a:xfrm>
              <a:off x="5896150" y="4962125"/>
              <a:ext cx="201425" cy="181050"/>
            </a:xfrm>
            <a:custGeom>
              <a:rect b="b" l="l" r="r" t="t"/>
              <a:pathLst>
                <a:path extrusionOk="0" h="7242" w="8057">
                  <a:moveTo>
                    <a:pt x="4006" y="1"/>
                  </a:moveTo>
                  <a:cubicBezTo>
                    <a:pt x="3156" y="1"/>
                    <a:pt x="2308" y="328"/>
                    <a:pt x="1601" y="984"/>
                  </a:cubicBezTo>
                  <a:cubicBezTo>
                    <a:pt x="109" y="2394"/>
                    <a:pt x="1" y="4564"/>
                    <a:pt x="1384" y="6056"/>
                  </a:cubicBezTo>
                  <a:cubicBezTo>
                    <a:pt x="2083" y="6840"/>
                    <a:pt x="3051" y="7242"/>
                    <a:pt x="4021" y="7242"/>
                  </a:cubicBezTo>
                  <a:cubicBezTo>
                    <a:pt x="4897" y="7242"/>
                    <a:pt x="5774" y="6915"/>
                    <a:pt x="6456" y="6246"/>
                  </a:cubicBezTo>
                  <a:cubicBezTo>
                    <a:pt x="7948" y="4944"/>
                    <a:pt x="8056" y="2638"/>
                    <a:pt x="6646" y="1201"/>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30"/>
            <p:cNvSpPr/>
            <p:nvPr/>
          </p:nvSpPr>
          <p:spPr>
            <a:xfrm>
              <a:off x="6507125" y="4332300"/>
              <a:ext cx="238125" cy="180475"/>
            </a:xfrm>
            <a:custGeom>
              <a:rect b="b" l="l" r="r" t="t"/>
              <a:pathLst>
                <a:path extrusionOk="0" h="7219" w="9525">
                  <a:moveTo>
                    <a:pt x="4739" y="1"/>
                  </a:moveTo>
                  <a:cubicBezTo>
                    <a:pt x="3881" y="1"/>
                    <a:pt x="3024" y="341"/>
                    <a:pt x="2306" y="1033"/>
                  </a:cubicBezTo>
                  <a:cubicBezTo>
                    <a:pt x="0" y="3230"/>
                    <a:pt x="1492" y="7136"/>
                    <a:pt x="4666" y="7217"/>
                  </a:cubicBezTo>
                  <a:cubicBezTo>
                    <a:pt x="4699" y="7218"/>
                    <a:pt x="4732" y="7218"/>
                    <a:pt x="4765" y="7218"/>
                  </a:cubicBezTo>
                  <a:cubicBezTo>
                    <a:pt x="7874" y="7218"/>
                    <a:pt x="9525" y="3450"/>
                    <a:pt x="7351" y="1169"/>
                  </a:cubicBezTo>
                  <a:cubicBezTo>
                    <a:pt x="6591" y="395"/>
                    <a:pt x="5664" y="1"/>
                    <a:pt x="473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30"/>
            <p:cNvSpPr/>
            <p:nvPr/>
          </p:nvSpPr>
          <p:spPr>
            <a:xfrm>
              <a:off x="6506825" y="4962275"/>
              <a:ext cx="239000" cy="179750"/>
            </a:xfrm>
            <a:custGeom>
              <a:rect b="b" l="l" r="r" t="t"/>
              <a:pathLst>
                <a:path extrusionOk="0" h="7190" w="9560">
                  <a:moveTo>
                    <a:pt x="4773" y="1"/>
                  </a:moveTo>
                  <a:cubicBezTo>
                    <a:pt x="3837" y="1"/>
                    <a:pt x="2900" y="381"/>
                    <a:pt x="2209" y="1140"/>
                  </a:cubicBezTo>
                  <a:cubicBezTo>
                    <a:pt x="1" y="3403"/>
                    <a:pt x="1617" y="7190"/>
                    <a:pt x="4773" y="7190"/>
                  </a:cubicBezTo>
                  <a:cubicBezTo>
                    <a:pt x="4795" y="7190"/>
                    <a:pt x="4818" y="7189"/>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30"/>
            <p:cNvSpPr/>
            <p:nvPr/>
          </p:nvSpPr>
          <p:spPr>
            <a:xfrm>
              <a:off x="4006300" y="2443200"/>
              <a:ext cx="202100" cy="180775"/>
            </a:xfrm>
            <a:custGeom>
              <a:rect b="b" l="l" r="r" t="t"/>
              <a:pathLst>
                <a:path extrusionOk="0" h="7231" w="8084">
                  <a:moveTo>
                    <a:pt x="4023" y="1"/>
                  </a:moveTo>
                  <a:cubicBezTo>
                    <a:pt x="3204" y="1"/>
                    <a:pt x="2389" y="304"/>
                    <a:pt x="1709" y="922"/>
                  </a:cubicBezTo>
                  <a:cubicBezTo>
                    <a:pt x="190" y="2278"/>
                    <a:pt x="0" y="4448"/>
                    <a:pt x="1329" y="5967"/>
                  </a:cubicBezTo>
                  <a:cubicBezTo>
                    <a:pt x="2056" y="6797"/>
                    <a:pt x="3051" y="7231"/>
                    <a:pt x="4052" y="7231"/>
                  </a:cubicBezTo>
                  <a:cubicBezTo>
                    <a:pt x="4881" y="7231"/>
                    <a:pt x="5714" y="6934"/>
                    <a:pt x="6402" y="6319"/>
                  </a:cubicBezTo>
                  <a:cubicBezTo>
                    <a:pt x="7893" y="4990"/>
                    <a:pt x="8083" y="2766"/>
                    <a:pt x="6754" y="1274"/>
                  </a:cubicBezTo>
                  <a:cubicBezTo>
                    <a:pt x="5987"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30"/>
            <p:cNvSpPr/>
            <p:nvPr/>
          </p:nvSpPr>
          <p:spPr>
            <a:xfrm>
              <a:off x="3988000" y="3073100"/>
              <a:ext cx="238125" cy="179775"/>
            </a:xfrm>
            <a:custGeom>
              <a:rect b="b" l="l" r="r" t="t"/>
              <a:pathLst>
                <a:path extrusionOk="0" h="7191" w="9525">
                  <a:moveTo>
                    <a:pt x="4787" y="1"/>
                  </a:moveTo>
                  <a:cubicBezTo>
                    <a:pt x="3885" y="1"/>
                    <a:pt x="2984" y="354"/>
                    <a:pt x="2306" y="1059"/>
                  </a:cubicBezTo>
                  <a:cubicBezTo>
                    <a:pt x="0" y="3256"/>
                    <a:pt x="1519" y="7135"/>
                    <a:pt x="4692" y="7189"/>
                  </a:cubicBezTo>
                  <a:cubicBezTo>
                    <a:pt x="4726" y="7190"/>
                    <a:pt x="4759" y="7190"/>
                    <a:pt x="4792" y="7190"/>
                  </a:cubicBezTo>
                  <a:cubicBezTo>
                    <a:pt x="7927" y="7190"/>
                    <a:pt x="9525" y="3395"/>
                    <a:pt x="7351" y="1141"/>
                  </a:cubicBezTo>
                  <a:cubicBezTo>
                    <a:pt x="6660" y="381"/>
                    <a:pt x="5723"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30"/>
            <p:cNvSpPr/>
            <p:nvPr/>
          </p:nvSpPr>
          <p:spPr>
            <a:xfrm>
              <a:off x="4617250" y="2443250"/>
              <a:ext cx="239200" cy="180325"/>
            </a:xfrm>
            <a:custGeom>
              <a:rect b="b" l="l" r="r" t="t"/>
              <a:pathLst>
                <a:path extrusionOk="0" h="7213" w="9568">
                  <a:moveTo>
                    <a:pt x="4791" y="1"/>
                  </a:moveTo>
                  <a:cubicBezTo>
                    <a:pt x="3881" y="1"/>
                    <a:pt x="2975" y="360"/>
                    <a:pt x="2307" y="1082"/>
                  </a:cubicBezTo>
                  <a:cubicBezTo>
                    <a:pt x="1" y="3306"/>
                    <a:pt x="1574" y="7185"/>
                    <a:pt x="4748" y="7212"/>
                  </a:cubicBezTo>
                  <a:cubicBezTo>
                    <a:pt x="4759" y="7212"/>
                    <a:pt x="4770" y="7212"/>
                    <a:pt x="4781" y="7212"/>
                  </a:cubicBezTo>
                  <a:cubicBezTo>
                    <a:pt x="7960" y="7212"/>
                    <a:pt x="9568" y="3407"/>
                    <a:pt x="7352" y="1137"/>
                  </a:cubicBezTo>
                  <a:cubicBezTo>
                    <a:pt x="6664" y="380"/>
                    <a:pt x="5726" y="1"/>
                    <a:pt x="479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30"/>
            <p:cNvSpPr/>
            <p:nvPr/>
          </p:nvSpPr>
          <p:spPr>
            <a:xfrm>
              <a:off x="3988175" y="3703750"/>
              <a:ext cx="238525" cy="180325"/>
            </a:xfrm>
            <a:custGeom>
              <a:rect b="b" l="l" r="r" t="t"/>
              <a:pathLst>
                <a:path extrusionOk="0" h="7213" w="9541">
                  <a:moveTo>
                    <a:pt x="4787" y="0"/>
                  </a:moveTo>
                  <a:cubicBezTo>
                    <a:pt x="1609" y="0"/>
                    <a:pt x="1" y="3806"/>
                    <a:pt x="2217" y="6076"/>
                  </a:cubicBezTo>
                  <a:cubicBezTo>
                    <a:pt x="2905" y="6832"/>
                    <a:pt x="3836" y="7212"/>
                    <a:pt x="4767" y="7212"/>
                  </a:cubicBezTo>
                  <a:cubicBezTo>
                    <a:pt x="5674" y="7212"/>
                    <a:pt x="6580" y="6853"/>
                    <a:pt x="7262" y="6130"/>
                  </a:cubicBezTo>
                  <a:cubicBezTo>
                    <a:pt x="9541" y="3906"/>
                    <a:pt x="7995"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30"/>
            <p:cNvSpPr/>
            <p:nvPr/>
          </p:nvSpPr>
          <p:spPr>
            <a:xfrm>
              <a:off x="4636250" y="3072975"/>
              <a:ext cx="201425" cy="180925"/>
            </a:xfrm>
            <a:custGeom>
              <a:rect b="b" l="l" r="r" t="t"/>
              <a:pathLst>
                <a:path extrusionOk="0" h="7237" w="8057">
                  <a:moveTo>
                    <a:pt x="4023" y="0"/>
                  </a:moveTo>
                  <a:cubicBezTo>
                    <a:pt x="3177" y="0"/>
                    <a:pt x="2335" y="327"/>
                    <a:pt x="1628" y="983"/>
                  </a:cubicBezTo>
                  <a:cubicBezTo>
                    <a:pt x="109" y="2393"/>
                    <a:pt x="0" y="4536"/>
                    <a:pt x="1411" y="6028"/>
                  </a:cubicBezTo>
                  <a:cubicBezTo>
                    <a:pt x="2123" y="6827"/>
                    <a:pt x="3107" y="7237"/>
                    <a:pt x="4097" y="7237"/>
                  </a:cubicBezTo>
                  <a:cubicBezTo>
                    <a:pt x="4955" y="7237"/>
                    <a:pt x="5817" y="6929"/>
                    <a:pt x="6510" y="6299"/>
                  </a:cubicBezTo>
                  <a:cubicBezTo>
                    <a:pt x="7975" y="4943"/>
                    <a:pt x="8056" y="2637"/>
                    <a:pt x="6673" y="1200"/>
                  </a:cubicBezTo>
                  <a:cubicBezTo>
                    <a:pt x="5903" y="401"/>
                    <a:pt x="4961" y="0"/>
                    <a:pt x="4023"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30"/>
            <p:cNvSpPr/>
            <p:nvPr/>
          </p:nvSpPr>
          <p:spPr>
            <a:xfrm>
              <a:off x="5247225" y="2443175"/>
              <a:ext cx="238500" cy="179725"/>
            </a:xfrm>
            <a:custGeom>
              <a:rect b="b" l="l" r="r" t="t"/>
              <a:pathLst>
                <a:path extrusionOk="0" h="7189" w="9540">
                  <a:moveTo>
                    <a:pt x="4765" y="0"/>
                  </a:moveTo>
                  <a:cubicBezTo>
                    <a:pt x="3855" y="0"/>
                    <a:pt x="2950" y="360"/>
                    <a:pt x="2278" y="1085"/>
                  </a:cubicBezTo>
                  <a:cubicBezTo>
                    <a:pt x="0" y="3309"/>
                    <a:pt x="1573" y="7188"/>
                    <a:pt x="4774" y="7188"/>
                  </a:cubicBezTo>
                  <a:cubicBezTo>
                    <a:pt x="4785" y="7188"/>
                    <a:pt x="4796" y="7188"/>
                    <a:pt x="4807" y="7188"/>
                  </a:cubicBezTo>
                  <a:cubicBezTo>
                    <a:pt x="7959" y="7188"/>
                    <a:pt x="9540"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30"/>
            <p:cNvSpPr/>
            <p:nvPr/>
          </p:nvSpPr>
          <p:spPr>
            <a:xfrm>
              <a:off x="4006975" y="4332350"/>
              <a:ext cx="201425" cy="181225"/>
            </a:xfrm>
            <a:custGeom>
              <a:rect b="b" l="l" r="r" t="t"/>
              <a:pathLst>
                <a:path extrusionOk="0" h="7249" w="8057">
                  <a:moveTo>
                    <a:pt x="4008" y="1"/>
                  </a:moveTo>
                  <a:cubicBezTo>
                    <a:pt x="3158" y="1"/>
                    <a:pt x="2309" y="334"/>
                    <a:pt x="1601" y="1004"/>
                  </a:cubicBezTo>
                  <a:cubicBezTo>
                    <a:pt x="109" y="2387"/>
                    <a:pt x="0" y="4557"/>
                    <a:pt x="1384" y="6049"/>
                  </a:cubicBezTo>
                  <a:cubicBezTo>
                    <a:pt x="2082" y="6847"/>
                    <a:pt x="3051" y="7249"/>
                    <a:pt x="4021" y="7249"/>
                  </a:cubicBezTo>
                  <a:cubicBezTo>
                    <a:pt x="4897" y="7249"/>
                    <a:pt x="5774" y="6922"/>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30"/>
            <p:cNvSpPr/>
            <p:nvPr/>
          </p:nvSpPr>
          <p:spPr>
            <a:xfrm>
              <a:off x="4617950" y="3702900"/>
              <a:ext cx="238325" cy="179900"/>
            </a:xfrm>
            <a:custGeom>
              <a:rect b="b" l="l" r="r" t="t"/>
              <a:pathLst>
                <a:path extrusionOk="0" h="7196" w="9533">
                  <a:moveTo>
                    <a:pt x="4759" y="0"/>
                  </a:moveTo>
                  <a:cubicBezTo>
                    <a:pt x="3858" y="0"/>
                    <a:pt x="2957" y="346"/>
                    <a:pt x="2279" y="1038"/>
                  </a:cubicBezTo>
                  <a:cubicBezTo>
                    <a:pt x="0" y="3262"/>
                    <a:pt x="1519" y="7141"/>
                    <a:pt x="4693" y="7195"/>
                  </a:cubicBezTo>
                  <a:cubicBezTo>
                    <a:pt x="4715" y="7196"/>
                    <a:pt x="4737" y="7196"/>
                    <a:pt x="4760" y="7196"/>
                  </a:cubicBezTo>
                  <a:cubicBezTo>
                    <a:pt x="7916" y="7196"/>
                    <a:pt x="9532" y="3409"/>
                    <a:pt x="7324" y="1119"/>
                  </a:cubicBezTo>
                  <a:cubicBezTo>
                    <a:pt x="6633" y="373"/>
                    <a:pt x="5695"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30"/>
            <p:cNvSpPr/>
            <p:nvPr/>
          </p:nvSpPr>
          <p:spPr>
            <a:xfrm>
              <a:off x="7141825" y="1811875"/>
              <a:ext cx="238700" cy="180050"/>
            </a:xfrm>
            <a:custGeom>
              <a:rect b="b" l="l" r="r" t="t"/>
              <a:pathLst>
                <a:path extrusionOk="0" h="7202" w="9548">
                  <a:moveTo>
                    <a:pt x="4774" y="0"/>
                  </a:moveTo>
                  <a:cubicBezTo>
                    <a:pt x="1600" y="0"/>
                    <a:pt x="0" y="3825"/>
                    <a:pt x="2224" y="6103"/>
                  </a:cubicBezTo>
                  <a:cubicBezTo>
                    <a:pt x="2902" y="6835"/>
                    <a:pt x="3825" y="7201"/>
                    <a:pt x="4750" y="7201"/>
                  </a:cubicBezTo>
                  <a:cubicBezTo>
                    <a:pt x="5676" y="7201"/>
                    <a:pt x="6605" y="6835"/>
                    <a:pt x="7296" y="6103"/>
                  </a:cubicBezTo>
                  <a:cubicBezTo>
                    <a:pt x="9548" y="3879"/>
                    <a:pt x="7975" y="27"/>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30"/>
            <p:cNvSpPr/>
            <p:nvPr/>
          </p:nvSpPr>
          <p:spPr>
            <a:xfrm>
              <a:off x="7142025" y="552650"/>
              <a:ext cx="238500" cy="179800"/>
            </a:xfrm>
            <a:custGeom>
              <a:rect b="b" l="l" r="r" t="t"/>
              <a:pathLst>
                <a:path extrusionOk="0" h="7192" w="9540">
                  <a:moveTo>
                    <a:pt x="4760" y="0"/>
                  </a:moveTo>
                  <a:cubicBezTo>
                    <a:pt x="1608" y="0"/>
                    <a:pt x="0" y="3806"/>
                    <a:pt x="2216" y="6076"/>
                  </a:cubicBezTo>
                  <a:cubicBezTo>
                    <a:pt x="2904" y="6819"/>
                    <a:pt x="3836" y="7192"/>
                    <a:pt x="4767" y="7192"/>
                  </a:cubicBezTo>
                  <a:cubicBezTo>
                    <a:pt x="5673" y="7192"/>
                    <a:pt x="6579" y="6839"/>
                    <a:pt x="7261" y="6130"/>
                  </a:cubicBezTo>
                  <a:cubicBezTo>
                    <a:pt x="9540" y="3906"/>
                    <a:pt x="7994" y="27"/>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30"/>
            <p:cNvSpPr/>
            <p:nvPr/>
          </p:nvSpPr>
          <p:spPr>
            <a:xfrm>
              <a:off x="7160125" y="1181075"/>
              <a:ext cx="201425" cy="181050"/>
            </a:xfrm>
            <a:custGeom>
              <a:rect b="b" l="l" r="r" t="t"/>
              <a:pathLst>
                <a:path extrusionOk="0" h="7242" w="8057">
                  <a:moveTo>
                    <a:pt x="4033" y="1"/>
                  </a:moveTo>
                  <a:cubicBezTo>
                    <a:pt x="3183" y="1"/>
                    <a:pt x="2336" y="327"/>
                    <a:pt x="1628" y="983"/>
                  </a:cubicBezTo>
                  <a:cubicBezTo>
                    <a:pt x="136" y="2394"/>
                    <a:pt x="1" y="4564"/>
                    <a:pt x="1411" y="6056"/>
                  </a:cubicBezTo>
                  <a:cubicBezTo>
                    <a:pt x="2095" y="6840"/>
                    <a:pt x="3065" y="7242"/>
                    <a:pt x="4035" y="7242"/>
                  </a:cubicBezTo>
                  <a:cubicBezTo>
                    <a:pt x="4910" y="7242"/>
                    <a:pt x="5787" y="6914"/>
                    <a:pt x="6456" y="6245"/>
                  </a:cubicBezTo>
                  <a:cubicBezTo>
                    <a:pt x="7975" y="4944"/>
                    <a:pt x="8056" y="2638"/>
                    <a:pt x="6673" y="1200"/>
                  </a:cubicBezTo>
                  <a:cubicBezTo>
                    <a:pt x="5917" y="402"/>
                    <a:pt x="4974" y="1"/>
                    <a:pt x="403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30"/>
            <p:cNvSpPr/>
            <p:nvPr/>
          </p:nvSpPr>
          <p:spPr>
            <a:xfrm>
              <a:off x="7141825" y="4962975"/>
              <a:ext cx="238700" cy="180150"/>
            </a:xfrm>
            <a:custGeom>
              <a:rect b="b" l="l" r="r" t="t"/>
              <a:pathLst>
                <a:path extrusionOk="0" h="7206" w="9548">
                  <a:moveTo>
                    <a:pt x="4801" y="0"/>
                  </a:moveTo>
                  <a:cubicBezTo>
                    <a:pt x="1600" y="0"/>
                    <a:pt x="0" y="3852"/>
                    <a:pt x="2251" y="6103"/>
                  </a:cubicBezTo>
                  <a:cubicBezTo>
                    <a:pt x="2933" y="6839"/>
                    <a:pt x="3854" y="7205"/>
                    <a:pt x="4777" y="7205"/>
                  </a:cubicBezTo>
                  <a:cubicBezTo>
                    <a:pt x="5691" y="7205"/>
                    <a:pt x="6608" y="6846"/>
                    <a:pt x="7296" y="6130"/>
                  </a:cubicBezTo>
                  <a:cubicBezTo>
                    <a:pt x="9548" y="3879"/>
                    <a:pt x="7975"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30"/>
            <p:cNvSpPr/>
            <p:nvPr/>
          </p:nvSpPr>
          <p:spPr>
            <a:xfrm>
              <a:off x="7160125" y="2443200"/>
              <a:ext cx="202100" cy="180775"/>
            </a:xfrm>
            <a:custGeom>
              <a:rect b="b" l="l" r="r" t="t"/>
              <a:pathLst>
                <a:path extrusionOk="0" h="7231" w="8084">
                  <a:moveTo>
                    <a:pt x="4012" y="1"/>
                  </a:moveTo>
                  <a:cubicBezTo>
                    <a:pt x="3198" y="1"/>
                    <a:pt x="2389" y="304"/>
                    <a:pt x="1709" y="922"/>
                  </a:cubicBezTo>
                  <a:cubicBezTo>
                    <a:pt x="190" y="2278"/>
                    <a:pt x="1" y="4448"/>
                    <a:pt x="1330" y="5967"/>
                  </a:cubicBezTo>
                  <a:cubicBezTo>
                    <a:pt x="2057" y="6797"/>
                    <a:pt x="3051" y="7231"/>
                    <a:pt x="4048" y="7231"/>
                  </a:cubicBezTo>
                  <a:cubicBezTo>
                    <a:pt x="4873" y="7231"/>
                    <a:pt x="5699" y="6934"/>
                    <a:pt x="6375" y="6319"/>
                  </a:cubicBezTo>
                  <a:cubicBezTo>
                    <a:pt x="7894" y="4990"/>
                    <a:pt x="8083" y="2766"/>
                    <a:pt x="6727" y="1274"/>
                  </a:cubicBezTo>
                  <a:cubicBezTo>
                    <a:pt x="5960"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30"/>
            <p:cNvSpPr/>
            <p:nvPr/>
          </p:nvSpPr>
          <p:spPr>
            <a:xfrm>
              <a:off x="7141825" y="3073100"/>
              <a:ext cx="238125" cy="179775"/>
            </a:xfrm>
            <a:custGeom>
              <a:rect b="b" l="l" r="r" t="t"/>
              <a:pathLst>
                <a:path extrusionOk="0" h="7191" w="9525">
                  <a:moveTo>
                    <a:pt x="4781" y="1"/>
                  </a:moveTo>
                  <a:cubicBezTo>
                    <a:pt x="3878" y="1"/>
                    <a:pt x="2971" y="354"/>
                    <a:pt x="2279" y="1059"/>
                  </a:cubicBezTo>
                  <a:cubicBezTo>
                    <a:pt x="0" y="3256"/>
                    <a:pt x="1519" y="7135"/>
                    <a:pt x="4693" y="7189"/>
                  </a:cubicBezTo>
                  <a:cubicBezTo>
                    <a:pt x="4726" y="7190"/>
                    <a:pt x="4759" y="7190"/>
                    <a:pt x="4792" y="7190"/>
                  </a:cubicBezTo>
                  <a:cubicBezTo>
                    <a:pt x="7927" y="7190"/>
                    <a:pt x="9525" y="3395"/>
                    <a:pt x="7324" y="1141"/>
                  </a:cubicBezTo>
                  <a:cubicBezTo>
                    <a:pt x="6647" y="381"/>
                    <a:pt x="5717" y="1"/>
                    <a:pt x="478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30"/>
            <p:cNvSpPr/>
            <p:nvPr/>
          </p:nvSpPr>
          <p:spPr>
            <a:xfrm>
              <a:off x="7142025" y="3703750"/>
              <a:ext cx="238500" cy="180325"/>
            </a:xfrm>
            <a:custGeom>
              <a:rect b="b" l="l" r="r" t="t"/>
              <a:pathLst>
                <a:path extrusionOk="0" h="7213" w="9540">
                  <a:moveTo>
                    <a:pt x="4760" y="0"/>
                  </a:moveTo>
                  <a:cubicBezTo>
                    <a:pt x="1608" y="0"/>
                    <a:pt x="0" y="3806"/>
                    <a:pt x="2216" y="6076"/>
                  </a:cubicBezTo>
                  <a:cubicBezTo>
                    <a:pt x="2904" y="6832"/>
                    <a:pt x="3835" y="7212"/>
                    <a:pt x="4767" y="7212"/>
                  </a:cubicBezTo>
                  <a:cubicBezTo>
                    <a:pt x="5673" y="7212"/>
                    <a:pt x="6579" y="6853"/>
                    <a:pt x="7261" y="6130"/>
                  </a:cubicBezTo>
                  <a:cubicBezTo>
                    <a:pt x="9540" y="3906"/>
                    <a:pt x="7994" y="28"/>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30"/>
            <p:cNvSpPr/>
            <p:nvPr/>
          </p:nvSpPr>
          <p:spPr>
            <a:xfrm>
              <a:off x="7160125" y="4332350"/>
              <a:ext cx="201425" cy="181225"/>
            </a:xfrm>
            <a:custGeom>
              <a:rect b="b" l="l" r="r" t="t"/>
              <a:pathLst>
                <a:path extrusionOk="0" h="7249" w="8057">
                  <a:moveTo>
                    <a:pt x="4035" y="1"/>
                  </a:moveTo>
                  <a:cubicBezTo>
                    <a:pt x="3185" y="1"/>
                    <a:pt x="2336" y="334"/>
                    <a:pt x="1628" y="1004"/>
                  </a:cubicBezTo>
                  <a:cubicBezTo>
                    <a:pt x="136" y="2387"/>
                    <a:pt x="1" y="4557"/>
                    <a:pt x="1411" y="6049"/>
                  </a:cubicBezTo>
                  <a:cubicBezTo>
                    <a:pt x="2095" y="6847"/>
                    <a:pt x="3065" y="7249"/>
                    <a:pt x="4035" y="7249"/>
                  </a:cubicBezTo>
                  <a:cubicBezTo>
                    <a:pt x="4911" y="7249"/>
                    <a:pt x="5787" y="6922"/>
                    <a:pt x="6456" y="6266"/>
                  </a:cubicBezTo>
                  <a:cubicBezTo>
                    <a:pt x="7975" y="4937"/>
                    <a:pt x="8056" y="2631"/>
                    <a:pt x="6673" y="1221"/>
                  </a:cubicBezTo>
                  <a:cubicBezTo>
                    <a:pt x="5918" y="409"/>
                    <a:pt x="4976"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02" name="Google Shape;2802;p30"/>
          <p:cNvSpPr txBox="1"/>
          <p:nvPr>
            <p:ph type="title"/>
          </p:nvPr>
        </p:nvSpPr>
        <p:spPr>
          <a:xfrm>
            <a:off x="772000" y="575550"/>
            <a:ext cx="7313400" cy="492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2803" name="Google Shape;2803;p30"/>
          <p:cNvSpPr txBox="1"/>
          <p:nvPr>
            <p:ph idx="1" type="body"/>
          </p:nvPr>
        </p:nvSpPr>
        <p:spPr>
          <a:xfrm>
            <a:off x="772000" y="1527650"/>
            <a:ext cx="7688100" cy="30111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5"/>
              </a:buClr>
              <a:buSzPts val="1400"/>
              <a:buChar char="●"/>
              <a:defRPr sz="1400">
                <a:solidFill>
                  <a:schemeClr val="accent5"/>
                </a:solidFill>
              </a:defRPr>
            </a:lvl1pPr>
            <a:lvl2pPr indent="-317500" lvl="1" marL="914400" rtl="0">
              <a:lnSpc>
                <a:spcPct val="100000"/>
              </a:lnSpc>
              <a:spcBef>
                <a:spcPts val="1600"/>
              </a:spcBef>
              <a:spcAft>
                <a:spcPts val="0"/>
              </a:spcAft>
              <a:buClr>
                <a:schemeClr val="accent5"/>
              </a:buClr>
              <a:buSzPts val="1400"/>
              <a:buChar char="○"/>
              <a:defRPr>
                <a:solidFill>
                  <a:schemeClr val="accent5"/>
                </a:solidFill>
              </a:defRPr>
            </a:lvl2pPr>
            <a:lvl3pPr indent="-317500" lvl="2" marL="1371600" rtl="0">
              <a:lnSpc>
                <a:spcPct val="100000"/>
              </a:lnSpc>
              <a:spcBef>
                <a:spcPts val="1600"/>
              </a:spcBef>
              <a:spcAft>
                <a:spcPts val="0"/>
              </a:spcAft>
              <a:buClr>
                <a:schemeClr val="accent5"/>
              </a:buClr>
              <a:buSzPts val="1400"/>
              <a:buChar char="■"/>
              <a:defRPr>
                <a:solidFill>
                  <a:schemeClr val="accent5"/>
                </a:solidFill>
              </a:defRPr>
            </a:lvl3pPr>
            <a:lvl4pPr indent="-317500" lvl="3" marL="1828800" rtl="0">
              <a:lnSpc>
                <a:spcPct val="100000"/>
              </a:lnSpc>
              <a:spcBef>
                <a:spcPts val="1600"/>
              </a:spcBef>
              <a:spcAft>
                <a:spcPts val="0"/>
              </a:spcAft>
              <a:buClr>
                <a:schemeClr val="accent5"/>
              </a:buClr>
              <a:buSzPts val="1400"/>
              <a:buChar char="●"/>
              <a:defRPr>
                <a:solidFill>
                  <a:schemeClr val="accent5"/>
                </a:solidFill>
              </a:defRPr>
            </a:lvl4pPr>
            <a:lvl5pPr indent="-317500" lvl="4" marL="2286000" rtl="0">
              <a:lnSpc>
                <a:spcPct val="100000"/>
              </a:lnSpc>
              <a:spcBef>
                <a:spcPts val="1600"/>
              </a:spcBef>
              <a:spcAft>
                <a:spcPts val="0"/>
              </a:spcAft>
              <a:buClr>
                <a:schemeClr val="accent5"/>
              </a:buClr>
              <a:buSzPts val="1400"/>
              <a:buChar char="○"/>
              <a:defRPr>
                <a:solidFill>
                  <a:schemeClr val="accent5"/>
                </a:solidFill>
              </a:defRPr>
            </a:lvl5pPr>
            <a:lvl6pPr indent="-317500" lvl="5" marL="2743200" rtl="0">
              <a:lnSpc>
                <a:spcPct val="100000"/>
              </a:lnSpc>
              <a:spcBef>
                <a:spcPts val="1600"/>
              </a:spcBef>
              <a:spcAft>
                <a:spcPts val="0"/>
              </a:spcAft>
              <a:buClr>
                <a:schemeClr val="accent5"/>
              </a:buClr>
              <a:buSzPts val="1400"/>
              <a:buChar char="■"/>
              <a:defRPr>
                <a:solidFill>
                  <a:schemeClr val="accent5"/>
                </a:solidFill>
              </a:defRPr>
            </a:lvl6pPr>
            <a:lvl7pPr indent="-317500" lvl="6" marL="3200400" rtl="0">
              <a:lnSpc>
                <a:spcPct val="100000"/>
              </a:lnSpc>
              <a:spcBef>
                <a:spcPts val="1600"/>
              </a:spcBef>
              <a:spcAft>
                <a:spcPts val="0"/>
              </a:spcAft>
              <a:buClr>
                <a:schemeClr val="accent5"/>
              </a:buClr>
              <a:buSzPts val="1400"/>
              <a:buChar char="●"/>
              <a:defRPr>
                <a:solidFill>
                  <a:schemeClr val="accent5"/>
                </a:solidFill>
              </a:defRPr>
            </a:lvl7pPr>
            <a:lvl8pPr indent="-317500" lvl="7" marL="3657600" rtl="0">
              <a:lnSpc>
                <a:spcPct val="100000"/>
              </a:lnSpc>
              <a:spcBef>
                <a:spcPts val="1600"/>
              </a:spcBef>
              <a:spcAft>
                <a:spcPts val="0"/>
              </a:spcAft>
              <a:buClr>
                <a:schemeClr val="accent5"/>
              </a:buClr>
              <a:buSzPts val="1400"/>
              <a:buChar char="○"/>
              <a:defRPr>
                <a:solidFill>
                  <a:schemeClr val="accent5"/>
                </a:solidFill>
              </a:defRPr>
            </a:lvl8pPr>
            <a:lvl9pPr indent="-317500" lvl="8" marL="4114800" rtl="0">
              <a:lnSpc>
                <a:spcPct val="100000"/>
              </a:lnSpc>
              <a:spcBef>
                <a:spcPts val="1600"/>
              </a:spcBef>
              <a:spcAft>
                <a:spcPts val="1600"/>
              </a:spcAft>
              <a:buClr>
                <a:schemeClr val="accent5"/>
              </a:buClr>
              <a:buSzPts val="1400"/>
              <a:buChar char="■"/>
              <a:defRPr>
                <a:solidFill>
                  <a:schemeClr val="accent5"/>
                </a:solidFill>
              </a:defRPr>
            </a:lvl9pPr>
          </a:lstStyle>
          <a:p/>
        </p:txBody>
      </p:sp>
      <p:grpSp>
        <p:nvGrpSpPr>
          <p:cNvPr id="2804" name="Google Shape;2804;p30"/>
          <p:cNvGrpSpPr/>
          <p:nvPr/>
        </p:nvGrpSpPr>
        <p:grpSpPr>
          <a:xfrm rot="4424702">
            <a:off x="-1133201" y="3004202"/>
            <a:ext cx="3376865" cy="3094933"/>
            <a:chOff x="879525" y="238350"/>
            <a:chExt cx="5929900" cy="5134125"/>
          </a:xfrm>
        </p:grpSpPr>
        <p:sp>
          <p:nvSpPr>
            <p:cNvPr id="2805" name="Google Shape;2805;p30"/>
            <p:cNvSpPr/>
            <p:nvPr/>
          </p:nvSpPr>
          <p:spPr>
            <a:xfrm>
              <a:off x="879525" y="350950"/>
              <a:ext cx="5929900" cy="4895750"/>
            </a:xfrm>
            <a:custGeom>
              <a:rect b="b" l="l" r="r" t="t"/>
              <a:pathLst>
                <a:path extrusionOk="0" h="195830" w="237196">
                  <a:moveTo>
                    <a:pt x="182493" y="0"/>
                  </a:moveTo>
                  <a:cubicBezTo>
                    <a:pt x="160794" y="0"/>
                    <a:pt x="136857" y="13684"/>
                    <a:pt x="125770" y="46667"/>
                  </a:cubicBezTo>
                  <a:cubicBezTo>
                    <a:pt x="112501" y="86475"/>
                    <a:pt x="99703" y="101135"/>
                    <a:pt x="82683" y="101135"/>
                  </a:cubicBezTo>
                  <a:cubicBezTo>
                    <a:pt x="77764" y="101135"/>
                    <a:pt x="72494" y="99911"/>
                    <a:pt x="66757" y="97716"/>
                  </a:cubicBezTo>
                  <a:cubicBezTo>
                    <a:pt x="59909" y="95081"/>
                    <a:pt x="53433" y="93896"/>
                    <a:pt x="47460" y="93896"/>
                  </a:cubicBezTo>
                  <a:cubicBezTo>
                    <a:pt x="17332" y="93896"/>
                    <a:pt x="1" y="124030"/>
                    <a:pt x="12313" y="150071"/>
                  </a:cubicBezTo>
                  <a:cubicBezTo>
                    <a:pt x="19223" y="164795"/>
                    <a:pt x="29540" y="168076"/>
                    <a:pt x="41648" y="168076"/>
                  </a:cubicBezTo>
                  <a:cubicBezTo>
                    <a:pt x="51382" y="168076"/>
                    <a:pt x="62272" y="165955"/>
                    <a:pt x="73479" y="165955"/>
                  </a:cubicBezTo>
                  <a:cubicBezTo>
                    <a:pt x="86528" y="165955"/>
                    <a:pt x="100005" y="168830"/>
                    <a:pt x="112584" y="181275"/>
                  </a:cubicBezTo>
                  <a:cubicBezTo>
                    <a:pt x="123109" y="191650"/>
                    <a:pt x="135906" y="195830"/>
                    <a:pt x="148277" y="195830"/>
                  </a:cubicBezTo>
                  <a:cubicBezTo>
                    <a:pt x="168129" y="195830"/>
                    <a:pt x="186885" y="185066"/>
                    <a:pt x="193400" y="171875"/>
                  </a:cubicBezTo>
                  <a:cubicBezTo>
                    <a:pt x="213115" y="132315"/>
                    <a:pt x="187003" y="136231"/>
                    <a:pt x="220818" y="61420"/>
                  </a:cubicBezTo>
                  <a:cubicBezTo>
                    <a:pt x="237196" y="25134"/>
                    <a:pt x="211900" y="0"/>
                    <a:pt x="1824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30"/>
            <p:cNvSpPr/>
            <p:nvPr/>
          </p:nvSpPr>
          <p:spPr>
            <a:xfrm>
              <a:off x="945800" y="238350"/>
              <a:ext cx="5695725" cy="5134125"/>
            </a:xfrm>
            <a:custGeom>
              <a:rect b="b" l="l" r="r" t="t"/>
              <a:pathLst>
                <a:path extrusionOk="0" h="205365" w="227829">
                  <a:moveTo>
                    <a:pt x="206027" y="18003"/>
                  </a:moveTo>
                  <a:lnTo>
                    <a:pt x="206027" y="18003"/>
                  </a:lnTo>
                  <a:cubicBezTo>
                    <a:pt x="208273" y="19839"/>
                    <a:pt x="210274" y="21959"/>
                    <a:pt x="212031" y="24275"/>
                  </a:cubicBezTo>
                  <a:lnTo>
                    <a:pt x="210464" y="22056"/>
                  </a:lnTo>
                  <a:lnTo>
                    <a:pt x="208506" y="20097"/>
                  </a:lnTo>
                  <a:cubicBezTo>
                    <a:pt x="207853" y="19445"/>
                    <a:pt x="207070" y="18922"/>
                    <a:pt x="206417" y="18270"/>
                  </a:cubicBezTo>
                  <a:cubicBezTo>
                    <a:pt x="206283" y="18181"/>
                    <a:pt x="206154" y="18092"/>
                    <a:pt x="206027" y="18003"/>
                  </a:cubicBezTo>
                  <a:close/>
                  <a:moveTo>
                    <a:pt x="180437" y="1544"/>
                  </a:moveTo>
                  <a:cubicBezTo>
                    <a:pt x="180872" y="1544"/>
                    <a:pt x="181307" y="1548"/>
                    <a:pt x="181741" y="1558"/>
                  </a:cubicBezTo>
                  <a:cubicBezTo>
                    <a:pt x="188008" y="1819"/>
                    <a:pt x="194144" y="3255"/>
                    <a:pt x="199889" y="5605"/>
                  </a:cubicBezTo>
                  <a:cubicBezTo>
                    <a:pt x="205633" y="8086"/>
                    <a:pt x="210856" y="11611"/>
                    <a:pt x="215164" y="16181"/>
                  </a:cubicBezTo>
                  <a:cubicBezTo>
                    <a:pt x="219473" y="20881"/>
                    <a:pt x="222606" y="26495"/>
                    <a:pt x="224304" y="32501"/>
                  </a:cubicBezTo>
                  <a:cubicBezTo>
                    <a:pt x="224695" y="33806"/>
                    <a:pt x="224956" y="34981"/>
                    <a:pt x="225087" y="36287"/>
                  </a:cubicBezTo>
                  <a:cubicBezTo>
                    <a:pt x="225146" y="36584"/>
                    <a:pt x="225199" y="36875"/>
                    <a:pt x="225247" y="37162"/>
                  </a:cubicBezTo>
                  <a:lnTo>
                    <a:pt x="225247" y="37162"/>
                  </a:lnTo>
                  <a:cubicBezTo>
                    <a:pt x="225195" y="36909"/>
                    <a:pt x="225141" y="36660"/>
                    <a:pt x="225087" y="36417"/>
                  </a:cubicBezTo>
                  <a:cubicBezTo>
                    <a:pt x="224956" y="35112"/>
                    <a:pt x="224695" y="33806"/>
                    <a:pt x="224304" y="32631"/>
                  </a:cubicBezTo>
                  <a:cubicBezTo>
                    <a:pt x="222606" y="26495"/>
                    <a:pt x="219342" y="20881"/>
                    <a:pt x="214903" y="16181"/>
                  </a:cubicBezTo>
                  <a:cubicBezTo>
                    <a:pt x="210595" y="11611"/>
                    <a:pt x="205242" y="8086"/>
                    <a:pt x="199366" y="5736"/>
                  </a:cubicBezTo>
                  <a:cubicBezTo>
                    <a:pt x="193028" y="3172"/>
                    <a:pt x="186263" y="1890"/>
                    <a:pt x="179494" y="1890"/>
                  </a:cubicBezTo>
                  <a:cubicBezTo>
                    <a:pt x="173853" y="1890"/>
                    <a:pt x="168210" y="2780"/>
                    <a:pt x="162810" y="4561"/>
                  </a:cubicBezTo>
                  <a:cubicBezTo>
                    <a:pt x="156934" y="6388"/>
                    <a:pt x="151320" y="9261"/>
                    <a:pt x="146228" y="12786"/>
                  </a:cubicBezTo>
                  <a:cubicBezTo>
                    <a:pt x="141398" y="16442"/>
                    <a:pt x="136959" y="20750"/>
                    <a:pt x="133172" y="25581"/>
                  </a:cubicBezTo>
                  <a:cubicBezTo>
                    <a:pt x="131644" y="27547"/>
                    <a:pt x="130115" y="29604"/>
                    <a:pt x="128739" y="31752"/>
                  </a:cubicBezTo>
                  <a:lnTo>
                    <a:pt x="128739" y="31752"/>
                  </a:lnTo>
                  <a:lnTo>
                    <a:pt x="129386" y="30673"/>
                  </a:lnTo>
                  <a:cubicBezTo>
                    <a:pt x="129778" y="30020"/>
                    <a:pt x="130300" y="29367"/>
                    <a:pt x="130692" y="28714"/>
                  </a:cubicBezTo>
                  <a:lnTo>
                    <a:pt x="133433" y="25059"/>
                  </a:lnTo>
                  <a:cubicBezTo>
                    <a:pt x="137350" y="20228"/>
                    <a:pt x="141789" y="15919"/>
                    <a:pt x="146751" y="12264"/>
                  </a:cubicBezTo>
                  <a:cubicBezTo>
                    <a:pt x="151842" y="8739"/>
                    <a:pt x="157457" y="5997"/>
                    <a:pt x="163462" y="4169"/>
                  </a:cubicBezTo>
                  <a:cubicBezTo>
                    <a:pt x="168922" y="2349"/>
                    <a:pt x="174720" y="1544"/>
                    <a:pt x="180437" y="1544"/>
                  </a:cubicBezTo>
                  <a:close/>
                  <a:moveTo>
                    <a:pt x="225608" y="40063"/>
                  </a:moveTo>
                  <a:cubicBezTo>
                    <a:pt x="225608" y="40067"/>
                    <a:pt x="225609" y="40070"/>
                    <a:pt x="225609" y="40073"/>
                  </a:cubicBezTo>
                  <a:lnTo>
                    <a:pt x="225740" y="43859"/>
                  </a:lnTo>
                  <a:lnTo>
                    <a:pt x="225735" y="43990"/>
                  </a:lnTo>
                  <a:lnTo>
                    <a:pt x="225609" y="40204"/>
                  </a:lnTo>
                  <a:cubicBezTo>
                    <a:pt x="225609" y="40157"/>
                    <a:pt x="225609" y="40110"/>
                    <a:pt x="225608" y="40063"/>
                  </a:cubicBezTo>
                  <a:close/>
                  <a:moveTo>
                    <a:pt x="127845" y="33228"/>
                  </a:moveTo>
                  <a:cubicBezTo>
                    <a:pt x="127202" y="34465"/>
                    <a:pt x="126349" y="35702"/>
                    <a:pt x="125730" y="36940"/>
                  </a:cubicBezTo>
                  <a:lnTo>
                    <a:pt x="123772" y="40987"/>
                  </a:lnTo>
                  <a:lnTo>
                    <a:pt x="122728" y="43076"/>
                  </a:lnTo>
                  <a:lnTo>
                    <a:pt x="121944" y="45165"/>
                  </a:lnTo>
                  <a:lnTo>
                    <a:pt x="120671" y="48298"/>
                  </a:lnTo>
                  <a:lnTo>
                    <a:pt x="121944" y="44904"/>
                  </a:lnTo>
                  <a:cubicBezTo>
                    <a:pt x="122205" y="44121"/>
                    <a:pt x="122466" y="43468"/>
                    <a:pt x="122858" y="42684"/>
                  </a:cubicBezTo>
                  <a:lnTo>
                    <a:pt x="123772" y="40726"/>
                  </a:lnTo>
                  <a:lnTo>
                    <a:pt x="125861" y="36548"/>
                  </a:lnTo>
                  <a:cubicBezTo>
                    <a:pt x="126414" y="35441"/>
                    <a:pt x="127155" y="34334"/>
                    <a:pt x="127845" y="33228"/>
                  </a:cubicBezTo>
                  <a:close/>
                  <a:moveTo>
                    <a:pt x="225723" y="44365"/>
                  </a:moveTo>
                  <a:lnTo>
                    <a:pt x="225609" y="47776"/>
                  </a:lnTo>
                  <a:cubicBezTo>
                    <a:pt x="225479" y="48951"/>
                    <a:pt x="225348" y="50257"/>
                    <a:pt x="225087" y="51432"/>
                  </a:cubicBezTo>
                  <a:cubicBezTo>
                    <a:pt x="224826" y="52738"/>
                    <a:pt x="224695" y="54043"/>
                    <a:pt x="224304" y="55218"/>
                  </a:cubicBezTo>
                  <a:cubicBezTo>
                    <a:pt x="224565" y="54043"/>
                    <a:pt x="224826" y="52868"/>
                    <a:pt x="224956" y="51562"/>
                  </a:cubicBezTo>
                  <a:lnTo>
                    <a:pt x="225348" y="49735"/>
                  </a:lnTo>
                  <a:cubicBezTo>
                    <a:pt x="225479" y="49082"/>
                    <a:pt x="225479" y="48429"/>
                    <a:pt x="225479" y="47907"/>
                  </a:cubicBezTo>
                  <a:lnTo>
                    <a:pt x="225723" y="44365"/>
                  </a:lnTo>
                  <a:close/>
                  <a:moveTo>
                    <a:pt x="118815" y="53361"/>
                  </a:moveTo>
                  <a:lnTo>
                    <a:pt x="118815" y="53361"/>
                  </a:lnTo>
                  <a:cubicBezTo>
                    <a:pt x="118357" y="54687"/>
                    <a:pt x="117899" y="55997"/>
                    <a:pt x="117375" y="57307"/>
                  </a:cubicBezTo>
                  <a:lnTo>
                    <a:pt x="118815" y="53361"/>
                  </a:lnTo>
                  <a:close/>
                  <a:moveTo>
                    <a:pt x="178999" y="7417"/>
                  </a:moveTo>
                  <a:cubicBezTo>
                    <a:pt x="181891" y="7417"/>
                    <a:pt x="184798" y="7683"/>
                    <a:pt x="187616" y="8216"/>
                  </a:cubicBezTo>
                  <a:cubicBezTo>
                    <a:pt x="194405" y="9261"/>
                    <a:pt x="200803" y="11872"/>
                    <a:pt x="206286" y="16050"/>
                  </a:cubicBezTo>
                  <a:cubicBezTo>
                    <a:pt x="211509" y="19967"/>
                    <a:pt x="215556" y="25320"/>
                    <a:pt x="217906" y="31456"/>
                  </a:cubicBezTo>
                  <a:cubicBezTo>
                    <a:pt x="218522" y="33158"/>
                    <a:pt x="218997" y="34900"/>
                    <a:pt x="219339" y="36666"/>
                  </a:cubicBezTo>
                  <a:lnTo>
                    <a:pt x="219339" y="36666"/>
                  </a:lnTo>
                  <a:cubicBezTo>
                    <a:pt x="218667" y="33287"/>
                    <a:pt x="217483" y="30031"/>
                    <a:pt x="215817" y="27017"/>
                  </a:cubicBezTo>
                  <a:cubicBezTo>
                    <a:pt x="212945" y="22056"/>
                    <a:pt x="208897" y="17747"/>
                    <a:pt x="204067" y="14744"/>
                  </a:cubicBezTo>
                  <a:cubicBezTo>
                    <a:pt x="196724" y="10010"/>
                    <a:pt x="188167" y="7564"/>
                    <a:pt x="179558" y="7564"/>
                  </a:cubicBezTo>
                  <a:cubicBezTo>
                    <a:pt x="176532" y="7564"/>
                    <a:pt x="173500" y="7866"/>
                    <a:pt x="170513" y="8477"/>
                  </a:cubicBezTo>
                  <a:cubicBezTo>
                    <a:pt x="164637" y="9522"/>
                    <a:pt x="159023" y="11741"/>
                    <a:pt x="153931" y="14744"/>
                  </a:cubicBezTo>
                  <a:cubicBezTo>
                    <a:pt x="148840" y="17747"/>
                    <a:pt x="144270" y="21664"/>
                    <a:pt x="140484" y="26234"/>
                  </a:cubicBezTo>
                  <a:lnTo>
                    <a:pt x="139048" y="27800"/>
                  </a:lnTo>
                  <a:cubicBezTo>
                    <a:pt x="138525" y="28323"/>
                    <a:pt x="138003" y="28975"/>
                    <a:pt x="137611" y="29628"/>
                  </a:cubicBezTo>
                  <a:lnTo>
                    <a:pt x="135000" y="33284"/>
                  </a:lnTo>
                  <a:cubicBezTo>
                    <a:pt x="134086" y="34459"/>
                    <a:pt x="133433" y="35765"/>
                    <a:pt x="132650" y="37070"/>
                  </a:cubicBezTo>
                  <a:lnTo>
                    <a:pt x="131475" y="39029"/>
                  </a:lnTo>
                  <a:cubicBezTo>
                    <a:pt x="131083" y="39681"/>
                    <a:pt x="130822" y="40334"/>
                    <a:pt x="130431" y="41118"/>
                  </a:cubicBezTo>
                  <a:lnTo>
                    <a:pt x="128603" y="45165"/>
                  </a:lnTo>
                  <a:cubicBezTo>
                    <a:pt x="127950" y="46471"/>
                    <a:pt x="127428" y="47907"/>
                    <a:pt x="126905" y="49343"/>
                  </a:cubicBezTo>
                  <a:cubicBezTo>
                    <a:pt x="125861" y="52085"/>
                    <a:pt x="124816" y="55088"/>
                    <a:pt x="123772" y="58091"/>
                  </a:cubicBezTo>
                  <a:cubicBezTo>
                    <a:pt x="121552" y="63966"/>
                    <a:pt x="119333" y="69841"/>
                    <a:pt x="116722" y="75455"/>
                  </a:cubicBezTo>
                  <a:cubicBezTo>
                    <a:pt x="114111" y="81200"/>
                    <a:pt x="110977" y="86814"/>
                    <a:pt x="107321" y="92036"/>
                  </a:cubicBezTo>
                  <a:cubicBezTo>
                    <a:pt x="113327" y="82897"/>
                    <a:pt x="118288" y="73105"/>
                    <a:pt x="121814" y="62791"/>
                  </a:cubicBezTo>
                  <a:cubicBezTo>
                    <a:pt x="123903" y="57699"/>
                    <a:pt x="125469" y="52215"/>
                    <a:pt x="127428" y="47385"/>
                  </a:cubicBezTo>
                  <a:lnTo>
                    <a:pt x="128211" y="45426"/>
                  </a:lnTo>
                  <a:cubicBezTo>
                    <a:pt x="128472" y="44773"/>
                    <a:pt x="128733" y="44251"/>
                    <a:pt x="128994" y="43598"/>
                  </a:cubicBezTo>
                  <a:lnTo>
                    <a:pt x="130692" y="39943"/>
                  </a:lnTo>
                  <a:cubicBezTo>
                    <a:pt x="131345" y="38768"/>
                    <a:pt x="131997" y="37592"/>
                    <a:pt x="132650" y="36417"/>
                  </a:cubicBezTo>
                  <a:cubicBezTo>
                    <a:pt x="133303" y="35242"/>
                    <a:pt x="133956" y="34067"/>
                    <a:pt x="134739" y="33023"/>
                  </a:cubicBezTo>
                  <a:cubicBezTo>
                    <a:pt x="136175" y="30803"/>
                    <a:pt x="137873" y="28584"/>
                    <a:pt x="139570" y="26625"/>
                  </a:cubicBezTo>
                  <a:cubicBezTo>
                    <a:pt x="140484" y="25711"/>
                    <a:pt x="141267" y="24536"/>
                    <a:pt x="142312" y="23622"/>
                  </a:cubicBezTo>
                  <a:lnTo>
                    <a:pt x="145053" y="21011"/>
                  </a:lnTo>
                  <a:cubicBezTo>
                    <a:pt x="148970" y="17486"/>
                    <a:pt x="153409" y="14483"/>
                    <a:pt x="158109" y="12264"/>
                  </a:cubicBezTo>
                  <a:cubicBezTo>
                    <a:pt x="162810" y="10044"/>
                    <a:pt x="167771" y="8608"/>
                    <a:pt x="172863" y="7825"/>
                  </a:cubicBezTo>
                  <a:cubicBezTo>
                    <a:pt x="174876" y="7553"/>
                    <a:pt x="176934" y="7417"/>
                    <a:pt x="178999" y="7417"/>
                  </a:cubicBezTo>
                  <a:close/>
                  <a:moveTo>
                    <a:pt x="23240" y="110054"/>
                  </a:moveTo>
                  <a:lnTo>
                    <a:pt x="23240" y="110054"/>
                  </a:lnTo>
                  <a:cubicBezTo>
                    <a:pt x="23203" y="110129"/>
                    <a:pt x="23176" y="110194"/>
                    <a:pt x="23170" y="110238"/>
                  </a:cubicBezTo>
                  <a:lnTo>
                    <a:pt x="23170" y="110238"/>
                  </a:lnTo>
                  <a:cubicBezTo>
                    <a:pt x="23161" y="110214"/>
                    <a:pt x="23191" y="110152"/>
                    <a:pt x="23240" y="110054"/>
                  </a:cubicBezTo>
                  <a:close/>
                  <a:moveTo>
                    <a:pt x="179863" y="1"/>
                  </a:moveTo>
                  <a:cubicBezTo>
                    <a:pt x="174698" y="1"/>
                    <a:pt x="169541" y="694"/>
                    <a:pt x="164507" y="2080"/>
                  </a:cubicBezTo>
                  <a:cubicBezTo>
                    <a:pt x="155629" y="4561"/>
                    <a:pt x="147403" y="9000"/>
                    <a:pt x="140484" y="15136"/>
                  </a:cubicBezTo>
                  <a:cubicBezTo>
                    <a:pt x="133825" y="21272"/>
                    <a:pt x="128342" y="28453"/>
                    <a:pt x="124164" y="36548"/>
                  </a:cubicBezTo>
                  <a:cubicBezTo>
                    <a:pt x="123250" y="38506"/>
                    <a:pt x="122205" y="40595"/>
                    <a:pt x="121291" y="42554"/>
                  </a:cubicBezTo>
                  <a:lnTo>
                    <a:pt x="118941" y="48821"/>
                  </a:lnTo>
                  <a:cubicBezTo>
                    <a:pt x="117375" y="52738"/>
                    <a:pt x="116200" y="56524"/>
                    <a:pt x="114633" y="60441"/>
                  </a:cubicBezTo>
                  <a:cubicBezTo>
                    <a:pt x="111891" y="67752"/>
                    <a:pt x="108496" y="74933"/>
                    <a:pt x="104580" y="81853"/>
                  </a:cubicBezTo>
                  <a:cubicBezTo>
                    <a:pt x="101838" y="86553"/>
                    <a:pt x="98574" y="90861"/>
                    <a:pt x="94657" y="94517"/>
                  </a:cubicBezTo>
                  <a:cubicBezTo>
                    <a:pt x="91132" y="97781"/>
                    <a:pt x="86562" y="99739"/>
                    <a:pt x="81862" y="100131"/>
                  </a:cubicBezTo>
                  <a:cubicBezTo>
                    <a:pt x="81332" y="100158"/>
                    <a:pt x="80803" y="100171"/>
                    <a:pt x="80275" y="100171"/>
                  </a:cubicBezTo>
                  <a:cubicBezTo>
                    <a:pt x="75610" y="100171"/>
                    <a:pt x="71071" y="99149"/>
                    <a:pt x="66848" y="97389"/>
                  </a:cubicBezTo>
                  <a:lnTo>
                    <a:pt x="62409" y="95823"/>
                  </a:lnTo>
                  <a:cubicBezTo>
                    <a:pt x="60842" y="95431"/>
                    <a:pt x="59275" y="95039"/>
                    <a:pt x="57708" y="94517"/>
                  </a:cubicBezTo>
                  <a:cubicBezTo>
                    <a:pt x="54444" y="93734"/>
                    <a:pt x="51311" y="93342"/>
                    <a:pt x="48047" y="93081"/>
                  </a:cubicBezTo>
                  <a:cubicBezTo>
                    <a:pt x="46915" y="93037"/>
                    <a:pt x="45798" y="93008"/>
                    <a:pt x="44691" y="93008"/>
                  </a:cubicBezTo>
                  <a:cubicBezTo>
                    <a:pt x="42476" y="93008"/>
                    <a:pt x="40300" y="93124"/>
                    <a:pt x="38124" y="93472"/>
                  </a:cubicBezTo>
                  <a:cubicBezTo>
                    <a:pt x="34730" y="93995"/>
                    <a:pt x="31466" y="94778"/>
                    <a:pt x="28332" y="95953"/>
                  </a:cubicBezTo>
                  <a:cubicBezTo>
                    <a:pt x="25068" y="97259"/>
                    <a:pt x="22065" y="98825"/>
                    <a:pt x="19324" y="100653"/>
                  </a:cubicBezTo>
                  <a:cubicBezTo>
                    <a:pt x="16582" y="102612"/>
                    <a:pt x="13971" y="104831"/>
                    <a:pt x="11751" y="107442"/>
                  </a:cubicBezTo>
                  <a:cubicBezTo>
                    <a:pt x="7182" y="112404"/>
                    <a:pt x="3918" y="118410"/>
                    <a:pt x="2220" y="124938"/>
                  </a:cubicBezTo>
                  <a:cubicBezTo>
                    <a:pt x="392" y="131466"/>
                    <a:pt x="1" y="138255"/>
                    <a:pt x="1176" y="144783"/>
                  </a:cubicBezTo>
                  <a:cubicBezTo>
                    <a:pt x="1959" y="149353"/>
                    <a:pt x="3395" y="153792"/>
                    <a:pt x="5484" y="157839"/>
                  </a:cubicBezTo>
                  <a:cubicBezTo>
                    <a:pt x="7573" y="162147"/>
                    <a:pt x="10446" y="166064"/>
                    <a:pt x="13971" y="169328"/>
                  </a:cubicBezTo>
                  <a:cubicBezTo>
                    <a:pt x="17626" y="172723"/>
                    <a:pt x="22065" y="175073"/>
                    <a:pt x="27027" y="176248"/>
                  </a:cubicBezTo>
                  <a:cubicBezTo>
                    <a:pt x="31017" y="177187"/>
                    <a:pt x="35219" y="177704"/>
                    <a:pt x="39347" y="177704"/>
                  </a:cubicBezTo>
                  <a:cubicBezTo>
                    <a:pt x="39811" y="177704"/>
                    <a:pt x="40274" y="177697"/>
                    <a:pt x="40736" y="177684"/>
                  </a:cubicBezTo>
                  <a:cubicBezTo>
                    <a:pt x="49614" y="177423"/>
                    <a:pt x="57839" y="176117"/>
                    <a:pt x="65673" y="175726"/>
                  </a:cubicBezTo>
                  <a:cubicBezTo>
                    <a:pt x="67169" y="175626"/>
                    <a:pt x="68665" y="175583"/>
                    <a:pt x="70161" y="175583"/>
                  </a:cubicBezTo>
                  <a:cubicBezTo>
                    <a:pt x="72582" y="175583"/>
                    <a:pt x="75002" y="175695"/>
                    <a:pt x="77423" y="175856"/>
                  </a:cubicBezTo>
                  <a:cubicBezTo>
                    <a:pt x="81079" y="176248"/>
                    <a:pt x="84734" y="177031"/>
                    <a:pt x="88260" y="178206"/>
                  </a:cubicBezTo>
                  <a:cubicBezTo>
                    <a:pt x="95179" y="180426"/>
                    <a:pt x="101316" y="184343"/>
                    <a:pt x="106538" y="189565"/>
                  </a:cubicBezTo>
                  <a:cubicBezTo>
                    <a:pt x="112544" y="195571"/>
                    <a:pt x="119986" y="200141"/>
                    <a:pt x="128211" y="202752"/>
                  </a:cubicBezTo>
                  <a:cubicBezTo>
                    <a:pt x="133720" y="204526"/>
                    <a:pt x="139495" y="205365"/>
                    <a:pt x="145299" y="205365"/>
                  </a:cubicBezTo>
                  <a:cubicBezTo>
                    <a:pt x="147611" y="205365"/>
                    <a:pt x="149928" y="205232"/>
                    <a:pt x="152234" y="204971"/>
                  </a:cubicBezTo>
                  <a:cubicBezTo>
                    <a:pt x="159676" y="204188"/>
                    <a:pt x="166857" y="201968"/>
                    <a:pt x="173516" y="198443"/>
                  </a:cubicBezTo>
                  <a:cubicBezTo>
                    <a:pt x="178346" y="195963"/>
                    <a:pt x="182785" y="192829"/>
                    <a:pt x="186572" y="189043"/>
                  </a:cubicBezTo>
                  <a:cubicBezTo>
                    <a:pt x="189052" y="186562"/>
                    <a:pt x="191011" y="183821"/>
                    <a:pt x="192577" y="180818"/>
                  </a:cubicBezTo>
                  <a:cubicBezTo>
                    <a:pt x="192969" y="179904"/>
                    <a:pt x="193361" y="179120"/>
                    <a:pt x="193752" y="178206"/>
                  </a:cubicBezTo>
                  <a:cubicBezTo>
                    <a:pt x="193883" y="177815"/>
                    <a:pt x="193883" y="177293"/>
                    <a:pt x="194014" y="176901"/>
                  </a:cubicBezTo>
                  <a:cubicBezTo>
                    <a:pt x="193963" y="176700"/>
                    <a:pt x="193874" y="176595"/>
                    <a:pt x="193746" y="176595"/>
                  </a:cubicBezTo>
                  <a:cubicBezTo>
                    <a:pt x="193542" y="176595"/>
                    <a:pt x="193240" y="176861"/>
                    <a:pt x="192838" y="177423"/>
                  </a:cubicBezTo>
                  <a:cubicBezTo>
                    <a:pt x="189705" y="181732"/>
                    <a:pt x="186049" y="185387"/>
                    <a:pt x="181871" y="188521"/>
                  </a:cubicBezTo>
                  <a:cubicBezTo>
                    <a:pt x="173777" y="194265"/>
                    <a:pt x="164376" y="197921"/>
                    <a:pt x="154584" y="199227"/>
                  </a:cubicBezTo>
                  <a:lnTo>
                    <a:pt x="154454" y="198443"/>
                  </a:lnTo>
                  <a:cubicBezTo>
                    <a:pt x="159284" y="197660"/>
                    <a:pt x="163854" y="196354"/>
                    <a:pt x="168293" y="194396"/>
                  </a:cubicBezTo>
                  <a:cubicBezTo>
                    <a:pt x="170904" y="193221"/>
                    <a:pt x="173646" y="191785"/>
                    <a:pt x="175996" y="190087"/>
                  </a:cubicBezTo>
                  <a:cubicBezTo>
                    <a:pt x="177302" y="189174"/>
                    <a:pt x="178607" y="188260"/>
                    <a:pt x="179652" y="187085"/>
                  </a:cubicBezTo>
                  <a:cubicBezTo>
                    <a:pt x="180305" y="186432"/>
                    <a:pt x="180696" y="186040"/>
                    <a:pt x="180696" y="185779"/>
                  </a:cubicBezTo>
                  <a:cubicBezTo>
                    <a:pt x="180725" y="185581"/>
                    <a:pt x="180569" y="185518"/>
                    <a:pt x="180326" y="185518"/>
                  </a:cubicBezTo>
                  <a:cubicBezTo>
                    <a:pt x="179899" y="185518"/>
                    <a:pt x="179203" y="185713"/>
                    <a:pt x="178766" y="185713"/>
                  </a:cubicBezTo>
                  <a:cubicBezTo>
                    <a:pt x="178306" y="185713"/>
                    <a:pt x="178134" y="185496"/>
                    <a:pt x="178868" y="184604"/>
                  </a:cubicBezTo>
                  <a:lnTo>
                    <a:pt x="178868" y="184604"/>
                  </a:lnTo>
                  <a:cubicBezTo>
                    <a:pt x="170252" y="191524"/>
                    <a:pt x="159546" y="195571"/>
                    <a:pt x="148578" y="195963"/>
                  </a:cubicBezTo>
                  <a:cubicBezTo>
                    <a:pt x="147699" y="196016"/>
                    <a:pt x="146820" y="196042"/>
                    <a:pt x="145943" y="196042"/>
                  </a:cubicBezTo>
                  <a:cubicBezTo>
                    <a:pt x="136018" y="196042"/>
                    <a:pt x="126337" y="192670"/>
                    <a:pt x="118419" y="186432"/>
                  </a:cubicBezTo>
                  <a:cubicBezTo>
                    <a:pt x="117375" y="185648"/>
                    <a:pt x="116069" y="184604"/>
                    <a:pt x="114763" y="183298"/>
                  </a:cubicBezTo>
                  <a:lnTo>
                    <a:pt x="109802" y="178859"/>
                  </a:lnTo>
                  <a:cubicBezTo>
                    <a:pt x="106538" y="175987"/>
                    <a:pt x="102882" y="173637"/>
                    <a:pt x="99096" y="171678"/>
                  </a:cubicBezTo>
                  <a:cubicBezTo>
                    <a:pt x="94788" y="169459"/>
                    <a:pt x="90218" y="167892"/>
                    <a:pt x="85648" y="166978"/>
                  </a:cubicBezTo>
                  <a:cubicBezTo>
                    <a:pt x="81079" y="165934"/>
                    <a:pt x="76379" y="165542"/>
                    <a:pt x="71809" y="165542"/>
                  </a:cubicBezTo>
                  <a:cubicBezTo>
                    <a:pt x="71379" y="165536"/>
                    <a:pt x="70950" y="165533"/>
                    <a:pt x="70521" y="165533"/>
                  </a:cubicBezTo>
                  <a:cubicBezTo>
                    <a:pt x="61847" y="165533"/>
                    <a:pt x="53535" y="166748"/>
                    <a:pt x="45697" y="167370"/>
                  </a:cubicBezTo>
                  <a:cubicBezTo>
                    <a:pt x="43592" y="167504"/>
                    <a:pt x="41504" y="167594"/>
                    <a:pt x="39466" y="167594"/>
                  </a:cubicBezTo>
                  <a:cubicBezTo>
                    <a:pt x="33541" y="167594"/>
                    <a:pt x="28037" y="166826"/>
                    <a:pt x="23763" y="164106"/>
                  </a:cubicBezTo>
                  <a:cubicBezTo>
                    <a:pt x="20760" y="162147"/>
                    <a:pt x="18279" y="159536"/>
                    <a:pt x="16451" y="156533"/>
                  </a:cubicBezTo>
                  <a:cubicBezTo>
                    <a:pt x="14493" y="153400"/>
                    <a:pt x="12926" y="150005"/>
                    <a:pt x="12012" y="146350"/>
                  </a:cubicBezTo>
                  <a:cubicBezTo>
                    <a:pt x="9923" y="139169"/>
                    <a:pt x="10315" y="131466"/>
                    <a:pt x="12926" y="124546"/>
                  </a:cubicBezTo>
                  <a:cubicBezTo>
                    <a:pt x="15668" y="117626"/>
                    <a:pt x="20629" y="111751"/>
                    <a:pt x="27027" y="107965"/>
                  </a:cubicBezTo>
                  <a:cubicBezTo>
                    <a:pt x="32353" y="104812"/>
                    <a:pt x="38403" y="103199"/>
                    <a:pt x="44575" y="103199"/>
                  </a:cubicBezTo>
                  <a:cubicBezTo>
                    <a:pt x="45816" y="103199"/>
                    <a:pt x="47062" y="103264"/>
                    <a:pt x="48308" y="103395"/>
                  </a:cubicBezTo>
                  <a:cubicBezTo>
                    <a:pt x="52094" y="103656"/>
                    <a:pt x="55881" y="104440"/>
                    <a:pt x="59536" y="105615"/>
                  </a:cubicBezTo>
                  <a:lnTo>
                    <a:pt x="65412" y="107704"/>
                  </a:lnTo>
                  <a:cubicBezTo>
                    <a:pt x="67500" y="108487"/>
                    <a:pt x="69720" y="109140"/>
                    <a:pt x="71940" y="109531"/>
                  </a:cubicBezTo>
                  <a:cubicBezTo>
                    <a:pt x="74524" y="110106"/>
                    <a:pt x="77187" y="110404"/>
                    <a:pt x="79843" y="110404"/>
                  </a:cubicBezTo>
                  <a:cubicBezTo>
                    <a:pt x="82017" y="110404"/>
                    <a:pt x="84185" y="110204"/>
                    <a:pt x="86301" y="109793"/>
                  </a:cubicBezTo>
                  <a:cubicBezTo>
                    <a:pt x="88782" y="109270"/>
                    <a:pt x="91132" y="108487"/>
                    <a:pt x="93351" y="107442"/>
                  </a:cubicBezTo>
                  <a:cubicBezTo>
                    <a:pt x="95571" y="106398"/>
                    <a:pt x="97660" y="105092"/>
                    <a:pt x="99488" y="103526"/>
                  </a:cubicBezTo>
                  <a:cubicBezTo>
                    <a:pt x="103143" y="100523"/>
                    <a:pt x="106277" y="97128"/>
                    <a:pt x="108888" y="93342"/>
                  </a:cubicBezTo>
                  <a:cubicBezTo>
                    <a:pt x="111499" y="89817"/>
                    <a:pt x="113719" y="86031"/>
                    <a:pt x="115677" y="82114"/>
                  </a:cubicBezTo>
                  <a:cubicBezTo>
                    <a:pt x="119594" y="74411"/>
                    <a:pt x="122858" y="66446"/>
                    <a:pt x="125730" y="58352"/>
                  </a:cubicBezTo>
                  <a:lnTo>
                    <a:pt x="127819" y="52346"/>
                  </a:lnTo>
                  <a:lnTo>
                    <a:pt x="129908" y="46862"/>
                  </a:lnTo>
                  <a:cubicBezTo>
                    <a:pt x="131475" y="43207"/>
                    <a:pt x="133172" y="39681"/>
                    <a:pt x="135261" y="36287"/>
                  </a:cubicBezTo>
                  <a:cubicBezTo>
                    <a:pt x="139178" y="29628"/>
                    <a:pt x="144531" y="23753"/>
                    <a:pt x="150667" y="19183"/>
                  </a:cubicBezTo>
                  <a:cubicBezTo>
                    <a:pt x="156804" y="14483"/>
                    <a:pt x="163985" y="11480"/>
                    <a:pt x="171557" y="10175"/>
                  </a:cubicBezTo>
                  <a:lnTo>
                    <a:pt x="172993" y="9914"/>
                  </a:lnTo>
                  <a:lnTo>
                    <a:pt x="174429" y="9652"/>
                  </a:lnTo>
                  <a:lnTo>
                    <a:pt x="177171" y="9391"/>
                  </a:lnTo>
                  <a:lnTo>
                    <a:pt x="181480" y="9391"/>
                  </a:lnTo>
                  <a:cubicBezTo>
                    <a:pt x="182002" y="9391"/>
                    <a:pt x="182524" y="9522"/>
                    <a:pt x="182916" y="9522"/>
                  </a:cubicBezTo>
                  <a:lnTo>
                    <a:pt x="185788" y="9783"/>
                  </a:lnTo>
                  <a:lnTo>
                    <a:pt x="188661" y="10305"/>
                  </a:lnTo>
                  <a:lnTo>
                    <a:pt x="190097" y="10436"/>
                  </a:lnTo>
                  <a:lnTo>
                    <a:pt x="191402" y="10828"/>
                  </a:lnTo>
                  <a:lnTo>
                    <a:pt x="194144" y="11611"/>
                  </a:lnTo>
                  <a:cubicBezTo>
                    <a:pt x="197669" y="12917"/>
                    <a:pt x="201064" y="14614"/>
                    <a:pt x="204197" y="16703"/>
                  </a:cubicBezTo>
                  <a:cubicBezTo>
                    <a:pt x="204847" y="17136"/>
                    <a:pt x="205407" y="17570"/>
                    <a:pt x="206027" y="18003"/>
                  </a:cubicBezTo>
                  <a:lnTo>
                    <a:pt x="206027" y="18003"/>
                  </a:lnTo>
                  <a:cubicBezTo>
                    <a:pt x="204602" y="16838"/>
                    <a:pt x="203078" y="15787"/>
                    <a:pt x="201455" y="14875"/>
                  </a:cubicBezTo>
                  <a:cubicBezTo>
                    <a:pt x="197278" y="12525"/>
                    <a:pt x="192708" y="10828"/>
                    <a:pt x="187877" y="9914"/>
                  </a:cubicBezTo>
                  <a:cubicBezTo>
                    <a:pt x="185134" y="9469"/>
                    <a:pt x="182392" y="9235"/>
                    <a:pt x="179649" y="9235"/>
                  </a:cubicBezTo>
                  <a:cubicBezTo>
                    <a:pt x="177561" y="9235"/>
                    <a:pt x="175473" y="9370"/>
                    <a:pt x="173385" y="9652"/>
                  </a:cubicBezTo>
                  <a:cubicBezTo>
                    <a:pt x="168554" y="10305"/>
                    <a:pt x="163854" y="11741"/>
                    <a:pt x="159415" y="13700"/>
                  </a:cubicBezTo>
                  <a:cubicBezTo>
                    <a:pt x="154976" y="15789"/>
                    <a:pt x="150929" y="18400"/>
                    <a:pt x="147142" y="21664"/>
                  </a:cubicBezTo>
                  <a:lnTo>
                    <a:pt x="144531" y="24145"/>
                  </a:lnTo>
                  <a:lnTo>
                    <a:pt x="143226" y="25450"/>
                  </a:lnTo>
                  <a:lnTo>
                    <a:pt x="141920" y="26756"/>
                  </a:lnTo>
                  <a:lnTo>
                    <a:pt x="139570" y="29628"/>
                  </a:lnTo>
                  <a:lnTo>
                    <a:pt x="137350" y="32631"/>
                  </a:lnTo>
                  <a:cubicBezTo>
                    <a:pt x="135914" y="34720"/>
                    <a:pt x="134609" y="36940"/>
                    <a:pt x="133303" y="39159"/>
                  </a:cubicBezTo>
                  <a:cubicBezTo>
                    <a:pt x="132781" y="40204"/>
                    <a:pt x="132258" y="41248"/>
                    <a:pt x="131736" y="42423"/>
                  </a:cubicBezTo>
                  <a:lnTo>
                    <a:pt x="130039" y="45818"/>
                  </a:lnTo>
                  <a:cubicBezTo>
                    <a:pt x="129125" y="48037"/>
                    <a:pt x="128211" y="50257"/>
                    <a:pt x="127428" y="52738"/>
                  </a:cubicBezTo>
                  <a:cubicBezTo>
                    <a:pt x="126514" y="55349"/>
                    <a:pt x="125600" y="57829"/>
                    <a:pt x="124686" y="60441"/>
                  </a:cubicBezTo>
                  <a:cubicBezTo>
                    <a:pt x="121161" y="70624"/>
                    <a:pt x="116461" y="80547"/>
                    <a:pt x="110847" y="89947"/>
                  </a:cubicBezTo>
                  <a:cubicBezTo>
                    <a:pt x="107844" y="94778"/>
                    <a:pt x="104057" y="99217"/>
                    <a:pt x="99618" y="103003"/>
                  </a:cubicBezTo>
                  <a:cubicBezTo>
                    <a:pt x="97268" y="104831"/>
                    <a:pt x="94657" y="106529"/>
                    <a:pt x="91785" y="107704"/>
                  </a:cubicBezTo>
                  <a:cubicBezTo>
                    <a:pt x="88912" y="108879"/>
                    <a:pt x="85909" y="109662"/>
                    <a:pt x="82776" y="109923"/>
                  </a:cubicBezTo>
                  <a:cubicBezTo>
                    <a:pt x="81868" y="109982"/>
                    <a:pt x="80964" y="110012"/>
                    <a:pt x="80062" y="110012"/>
                  </a:cubicBezTo>
                  <a:cubicBezTo>
                    <a:pt x="75000" y="110012"/>
                    <a:pt x="70047" y="109085"/>
                    <a:pt x="65281" y="107312"/>
                  </a:cubicBezTo>
                  <a:cubicBezTo>
                    <a:pt x="62409" y="106398"/>
                    <a:pt x="60189" y="105484"/>
                    <a:pt x="57839" y="104831"/>
                  </a:cubicBezTo>
                  <a:cubicBezTo>
                    <a:pt x="56664" y="104440"/>
                    <a:pt x="55489" y="104178"/>
                    <a:pt x="54183" y="103917"/>
                  </a:cubicBezTo>
                  <a:cubicBezTo>
                    <a:pt x="53008" y="103656"/>
                    <a:pt x="51833" y="103395"/>
                    <a:pt x="50658" y="103265"/>
                  </a:cubicBezTo>
                  <a:cubicBezTo>
                    <a:pt x="48758" y="102956"/>
                    <a:pt x="46848" y="102805"/>
                    <a:pt x="44945" y="102805"/>
                  </a:cubicBezTo>
                  <a:cubicBezTo>
                    <a:pt x="37175" y="102805"/>
                    <a:pt x="29534" y="105334"/>
                    <a:pt x="23241" y="110054"/>
                  </a:cubicBezTo>
                  <a:cubicBezTo>
                    <a:pt x="23484" y="109810"/>
                    <a:pt x="24083" y="109262"/>
                    <a:pt x="23932" y="109262"/>
                  </a:cubicBezTo>
                  <a:cubicBezTo>
                    <a:pt x="23840" y="109262"/>
                    <a:pt x="23474" y="109463"/>
                    <a:pt x="22588" y="110054"/>
                  </a:cubicBezTo>
                  <a:cubicBezTo>
                    <a:pt x="28973" y="104946"/>
                    <a:pt x="36919" y="102180"/>
                    <a:pt x="45083" y="102180"/>
                  </a:cubicBezTo>
                  <a:cubicBezTo>
                    <a:pt x="46936" y="102180"/>
                    <a:pt x="48799" y="102322"/>
                    <a:pt x="50658" y="102612"/>
                  </a:cubicBezTo>
                  <a:cubicBezTo>
                    <a:pt x="51833" y="102742"/>
                    <a:pt x="53139" y="103003"/>
                    <a:pt x="54314" y="103265"/>
                  </a:cubicBezTo>
                  <a:cubicBezTo>
                    <a:pt x="55619" y="103526"/>
                    <a:pt x="56795" y="103787"/>
                    <a:pt x="58100" y="104178"/>
                  </a:cubicBezTo>
                  <a:cubicBezTo>
                    <a:pt x="60581" y="104831"/>
                    <a:pt x="62800" y="105745"/>
                    <a:pt x="65673" y="106790"/>
                  </a:cubicBezTo>
                  <a:cubicBezTo>
                    <a:pt x="70432" y="108450"/>
                    <a:pt x="75378" y="109359"/>
                    <a:pt x="80433" y="109359"/>
                  </a:cubicBezTo>
                  <a:cubicBezTo>
                    <a:pt x="81341" y="109359"/>
                    <a:pt x="82253" y="109330"/>
                    <a:pt x="83168" y="109270"/>
                  </a:cubicBezTo>
                  <a:cubicBezTo>
                    <a:pt x="86301" y="108879"/>
                    <a:pt x="89304" y="108095"/>
                    <a:pt x="92176" y="106790"/>
                  </a:cubicBezTo>
                  <a:cubicBezTo>
                    <a:pt x="94918" y="105615"/>
                    <a:pt x="97529" y="103917"/>
                    <a:pt x="99749" y="101959"/>
                  </a:cubicBezTo>
                  <a:cubicBezTo>
                    <a:pt x="102099" y="100001"/>
                    <a:pt x="104057" y="97912"/>
                    <a:pt x="105885" y="95692"/>
                  </a:cubicBezTo>
                  <a:cubicBezTo>
                    <a:pt x="107713" y="93472"/>
                    <a:pt x="109280" y="91122"/>
                    <a:pt x="110847" y="88642"/>
                  </a:cubicBezTo>
                  <a:cubicBezTo>
                    <a:pt x="116461" y="79241"/>
                    <a:pt x="121030" y="69188"/>
                    <a:pt x="124686" y="58743"/>
                  </a:cubicBezTo>
                  <a:cubicBezTo>
                    <a:pt x="125600" y="56263"/>
                    <a:pt x="126383" y="53521"/>
                    <a:pt x="127428" y="51171"/>
                  </a:cubicBezTo>
                  <a:lnTo>
                    <a:pt x="128733" y="47646"/>
                  </a:lnTo>
                  <a:lnTo>
                    <a:pt x="129517" y="45818"/>
                  </a:lnTo>
                  <a:lnTo>
                    <a:pt x="130300" y="44121"/>
                  </a:lnTo>
                  <a:cubicBezTo>
                    <a:pt x="131345" y="41770"/>
                    <a:pt x="132520" y="39420"/>
                    <a:pt x="133825" y="37331"/>
                  </a:cubicBezTo>
                  <a:cubicBezTo>
                    <a:pt x="134478" y="36156"/>
                    <a:pt x="135131" y="35112"/>
                    <a:pt x="135784" y="34067"/>
                  </a:cubicBezTo>
                  <a:lnTo>
                    <a:pt x="138003" y="30934"/>
                  </a:lnTo>
                  <a:lnTo>
                    <a:pt x="139178" y="29367"/>
                  </a:lnTo>
                  <a:lnTo>
                    <a:pt x="140353" y="27931"/>
                  </a:lnTo>
                  <a:lnTo>
                    <a:pt x="142703" y="25320"/>
                  </a:lnTo>
                  <a:lnTo>
                    <a:pt x="145445" y="22709"/>
                  </a:lnTo>
                  <a:cubicBezTo>
                    <a:pt x="145967" y="22186"/>
                    <a:pt x="146359" y="21795"/>
                    <a:pt x="146881" y="21403"/>
                  </a:cubicBezTo>
                  <a:lnTo>
                    <a:pt x="148317" y="20228"/>
                  </a:lnTo>
                  <a:cubicBezTo>
                    <a:pt x="152234" y="17094"/>
                    <a:pt x="156543" y="14483"/>
                    <a:pt x="161112" y="12655"/>
                  </a:cubicBezTo>
                  <a:cubicBezTo>
                    <a:pt x="163462" y="11741"/>
                    <a:pt x="165812" y="10828"/>
                    <a:pt x="168293" y="10305"/>
                  </a:cubicBezTo>
                  <a:lnTo>
                    <a:pt x="171949" y="9522"/>
                  </a:lnTo>
                  <a:cubicBezTo>
                    <a:pt x="173124" y="9261"/>
                    <a:pt x="174429" y="9261"/>
                    <a:pt x="175604" y="9130"/>
                  </a:cubicBezTo>
                  <a:cubicBezTo>
                    <a:pt x="177050" y="9019"/>
                    <a:pt x="178485" y="8960"/>
                    <a:pt x="179909" y="8960"/>
                  </a:cubicBezTo>
                  <a:cubicBezTo>
                    <a:pt x="183503" y="8960"/>
                    <a:pt x="187029" y="9333"/>
                    <a:pt x="190488" y="10175"/>
                  </a:cubicBezTo>
                  <a:cubicBezTo>
                    <a:pt x="200280" y="12264"/>
                    <a:pt x="208897" y="18139"/>
                    <a:pt x="214381" y="26625"/>
                  </a:cubicBezTo>
                  <a:lnTo>
                    <a:pt x="213598" y="27017"/>
                  </a:lnTo>
                  <a:cubicBezTo>
                    <a:pt x="217123" y="33023"/>
                    <a:pt x="218689" y="39812"/>
                    <a:pt x="218037" y="46601"/>
                  </a:cubicBezTo>
                  <a:cubicBezTo>
                    <a:pt x="217906" y="48429"/>
                    <a:pt x="217645" y="50126"/>
                    <a:pt x="217253" y="51824"/>
                  </a:cubicBezTo>
                  <a:cubicBezTo>
                    <a:pt x="216992" y="53651"/>
                    <a:pt x="216470" y="55349"/>
                    <a:pt x="215948" y="57046"/>
                  </a:cubicBezTo>
                  <a:cubicBezTo>
                    <a:pt x="215425" y="58743"/>
                    <a:pt x="214773" y="60441"/>
                    <a:pt x="214120" y="62138"/>
                  </a:cubicBezTo>
                  <a:cubicBezTo>
                    <a:pt x="213467" y="63705"/>
                    <a:pt x="212553" y="65663"/>
                    <a:pt x="211770" y="67491"/>
                  </a:cubicBezTo>
                  <a:cubicBezTo>
                    <a:pt x="205242" y="81983"/>
                    <a:pt x="199236" y="97128"/>
                    <a:pt x="195841" y="113448"/>
                  </a:cubicBezTo>
                  <a:lnTo>
                    <a:pt x="195319" y="115929"/>
                  </a:lnTo>
                  <a:cubicBezTo>
                    <a:pt x="195189" y="116843"/>
                    <a:pt x="195058" y="117626"/>
                    <a:pt x="194927" y="118410"/>
                  </a:cubicBezTo>
                  <a:cubicBezTo>
                    <a:pt x="194666" y="120107"/>
                    <a:pt x="194405" y="121674"/>
                    <a:pt x="194275" y="123371"/>
                  </a:cubicBezTo>
                  <a:lnTo>
                    <a:pt x="194014" y="128202"/>
                  </a:lnTo>
                  <a:lnTo>
                    <a:pt x="194014" y="132641"/>
                  </a:lnTo>
                  <a:cubicBezTo>
                    <a:pt x="194014" y="138647"/>
                    <a:pt x="194405" y="143738"/>
                    <a:pt x="194405" y="148308"/>
                  </a:cubicBezTo>
                  <a:cubicBezTo>
                    <a:pt x="194927" y="142824"/>
                    <a:pt x="194666" y="136819"/>
                    <a:pt x="195058" y="130552"/>
                  </a:cubicBezTo>
                  <a:cubicBezTo>
                    <a:pt x="195319" y="124415"/>
                    <a:pt x="196233" y="118148"/>
                    <a:pt x="197669" y="112143"/>
                  </a:cubicBezTo>
                  <a:cubicBezTo>
                    <a:pt x="200542" y="100131"/>
                    <a:pt x="204589" y="88381"/>
                    <a:pt x="209420" y="77022"/>
                  </a:cubicBezTo>
                  <a:lnTo>
                    <a:pt x="213206" y="68535"/>
                  </a:lnTo>
                  <a:lnTo>
                    <a:pt x="215034" y="64227"/>
                  </a:lnTo>
                  <a:lnTo>
                    <a:pt x="216731" y="60180"/>
                  </a:lnTo>
                  <a:cubicBezTo>
                    <a:pt x="218820" y="54827"/>
                    <a:pt x="219864" y="49082"/>
                    <a:pt x="219995" y="43337"/>
                  </a:cubicBezTo>
                  <a:cubicBezTo>
                    <a:pt x="219995" y="42482"/>
                    <a:pt x="219963" y="41630"/>
                    <a:pt x="219900" y="40782"/>
                  </a:cubicBezTo>
                  <a:lnTo>
                    <a:pt x="219900" y="40782"/>
                  </a:lnTo>
                  <a:cubicBezTo>
                    <a:pt x="220164" y="44070"/>
                    <a:pt x="220004" y="47393"/>
                    <a:pt x="219473" y="50649"/>
                  </a:cubicBezTo>
                  <a:cubicBezTo>
                    <a:pt x="219212" y="52215"/>
                    <a:pt x="218820" y="53782"/>
                    <a:pt x="218428" y="55349"/>
                  </a:cubicBezTo>
                  <a:lnTo>
                    <a:pt x="217775" y="57699"/>
                  </a:lnTo>
                  <a:lnTo>
                    <a:pt x="217384" y="58874"/>
                  </a:lnTo>
                  <a:cubicBezTo>
                    <a:pt x="217253" y="59266"/>
                    <a:pt x="217123" y="59657"/>
                    <a:pt x="216992" y="60049"/>
                  </a:cubicBezTo>
                  <a:cubicBezTo>
                    <a:pt x="216339" y="61485"/>
                    <a:pt x="215687" y="63052"/>
                    <a:pt x="215164" y="64619"/>
                  </a:cubicBezTo>
                  <a:lnTo>
                    <a:pt x="213075" y="69319"/>
                  </a:lnTo>
                  <a:cubicBezTo>
                    <a:pt x="207331" y="81853"/>
                    <a:pt x="202630" y="94778"/>
                    <a:pt x="199105" y="107965"/>
                  </a:cubicBezTo>
                  <a:cubicBezTo>
                    <a:pt x="197408" y="114623"/>
                    <a:pt x="196233" y="121543"/>
                    <a:pt x="195841" y="128332"/>
                  </a:cubicBezTo>
                  <a:cubicBezTo>
                    <a:pt x="195189" y="135252"/>
                    <a:pt x="195711" y="142172"/>
                    <a:pt x="195189" y="148308"/>
                  </a:cubicBezTo>
                  <a:cubicBezTo>
                    <a:pt x="195058" y="149744"/>
                    <a:pt x="194927" y="151050"/>
                    <a:pt x="194797" y="152355"/>
                  </a:cubicBezTo>
                  <a:lnTo>
                    <a:pt x="194014" y="156403"/>
                  </a:lnTo>
                  <a:cubicBezTo>
                    <a:pt x="193752" y="158100"/>
                    <a:pt x="193361" y="159797"/>
                    <a:pt x="192969" y="161364"/>
                  </a:cubicBezTo>
                  <a:cubicBezTo>
                    <a:pt x="192708" y="162931"/>
                    <a:pt x="192186" y="164498"/>
                    <a:pt x="191794" y="165803"/>
                  </a:cubicBezTo>
                  <a:cubicBezTo>
                    <a:pt x="191272" y="168675"/>
                    <a:pt x="190358" y="171026"/>
                    <a:pt x="189836" y="172853"/>
                  </a:cubicBezTo>
                  <a:cubicBezTo>
                    <a:pt x="189444" y="174551"/>
                    <a:pt x="189183" y="175726"/>
                    <a:pt x="189574" y="175856"/>
                  </a:cubicBezTo>
                  <a:cubicBezTo>
                    <a:pt x="189593" y="175865"/>
                    <a:pt x="189614" y="175870"/>
                    <a:pt x="189637" y="175870"/>
                  </a:cubicBezTo>
                  <a:cubicBezTo>
                    <a:pt x="189948" y="175870"/>
                    <a:pt x="190710" y="175048"/>
                    <a:pt x="191925" y="172984"/>
                  </a:cubicBezTo>
                  <a:cubicBezTo>
                    <a:pt x="194144" y="169328"/>
                    <a:pt x="195972" y="165542"/>
                    <a:pt x="197278" y="161495"/>
                  </a:cubicBezTo>
                  <a:cubicBezTo>
                    <a:pt x="197800" y="159797"/>
                    <a:pt x="198191" y="158100"/>
                    <a:pt x="198453" y="156403"/>
                  </a:cubicBezTo>
                  <a:cubicBezTo>
                    <a:pt x="198714" y="155358"/>
                    <a:pt x="198844" y="154444"/>
                    <a:pt x="198975" y="153400"/>
                  </a:cubicBezTo>
                  <a:cubicBezTo>
                    <a:pt x="199236" y="152486"/>
                    <a:pt x="199236" y="151441"/>
                    <a:pt x="199366" y="150528"/>
                  </a:cubicBezTo>
                  <a:cubicBezTo>
                    <a:pt x="199628" y="148700"/>
                    <a:pt x="199628" y="147002"/>
                    <a:pt x="199628" y="145827"/>
                  </a:cubicBezTo>
                  <a:lnTo>
                    <a:pt x="199628" y="143869"/>
                  </a:lnTo>
                  <a:cubicBezTo>
                    <a:pt x="199783" y="142934"/>
                    <a:pt x="199960" y="142578"/>
                    <a:pt x="200140" y="142578"/>
                  </a:cubicBezTo>
                  <a:cubicBezTo>
                    <a:pt x="200414" y="142578"/>
                    <a:pt x="200697" y="143396"/>
                    <a:pt x="200933" y="144261"/>
                  </a:cubicBezTo>
                  <a:cubicBezTo>
                    <a:pt x="201064" y="139430"/>
                    <a:pt x="200933" y="134730"/>
                    <a:pt x="201194" y="130030"/>
                  </a:cubicBezTo>
                  <a:cubicBezTo>
                    <a:pt x="201325" y="127679"/>
                    <a:pt x="201455" y="125329"/>
                    <a:pt x="201847" y="122979"/>
                  </a:cubicBezTo>
                  <a:cubicBezTo>
                    <a:pt x="202239" y="120760"/>
                    <a:pt x="202500" y="118410"/>
                    <a:pt x="203022" y="116060"/>
                  </a:cubicBezTo>
                  <a:cubicBezTo>
                    <a:pt x="204850" y="106790"/>
                    <a:pt x="207592" y="97781"/>
                    <a:pt x="210986" y="88903"/>
                  </a:cubicBezTo>
                  <a:cubicBezTo>
                    <a:pt x="212814" y="84464"/>
                    <a:pt x="214511" y="80155"/>
                    <a:pt x="216339" y="75716"/>
                  </a:cubicBezTo>
                  <a:cubicBezTo>
                    <a:pt x="218297" y="71278"/>
                    <a:pt x="220255" y="67101"/>
                    <a:pt x="222083" y="62402"/>
                  </a:cubicBezTo>
                  <a:lnTo>
                    <a:pt x="222083" y="62402"/>
                  </a:lnTo>
                  <a:cubicBezTo>
                    <a:pt x="220255" y="67101"/>
                    <a:pt x="218428" y="71409"/>
                    <a:pt x="216470" y="75847"/>
                  </a:cubicBezTo>
                  <a:cubicBezTo>
                    <a:pt x="214511" y="80155"/>
                    <a:pt x="212814" y="84725"/>
                    <a:pt x="211117" y="89164"/>
                  </a:cubicBezTo>
                  <a:cubicBezTo>
                    <a:pt x="207722" y="98042"/>
                    <a:pt x="204981" y="107312"/>
                    <a:pt x="203153" y="116712"/>
                  </a:cubicBezTo>
                  <a:cubicBezTo>
                    <a:pt x="202761" y="119062"/>
                    <a:pt x="202239" y="121412"/>
                    <a:pt x="202108" y="123763"/>
                  </a:cubicBezTo>
                  <a:cubicBezTo>
                    <a:pt x="201978" y="126113"/>
                    <a:pt x="201586" y="128463"/>
                    <a:pt x="201586" y="130813"/>
                  </a:cubicBezTo>
                  <a:cubicBezTo>
                    <a:pt x="201325" y="135644"/>
                    <a:pt x="201455" y="140474"/>
                    <a:pt x="201325" y="145436"/>
                  </a:cubicBezTo>
                  <a:cubicBezTo>
                    <a:pt x="201466" y="145789"/>
                    <a:pt x="201607" y="146027"/>
                    <a:pt x="201749" y="146027"/>
                  </a:cubicBezTo>
                  <a:cubicBezTo>
                    <a:pt x="201868" y="146027"/>
                    <a:pt x="201988" y="145855"/>
                    <a:pt x="202108" y="145436"/>
                  </a:cubicBezTo>
                  <a:cubicBezTo>
                    <a:pt x="202500" y="142824"/>
                    <a:pt x="202761" y="140344"/>
                    <a:pt x="202761" y="137863"/>
                  </a:cubicBezTo>
                  <a:cubicBezTo>
                    <a:pt x="202892" y="134860"/>
                    <a:pt x="202892" y="130291"/>
                    <a:pt x="203544" y="124546"/>
                  </a:cubicBezTo>
                  <a:cubicBezTo>
                    <a:pt x="204328" y="118018"/>
                    <a:pt x="205633" y="111620"/>
                    <a:pt x="207461" y="105354"/>
                  </a:cubicBezTo>
                  <a:cubicBezTo>
                    <a:pt x="208245" y="101828"/>
                    <a:pt x="209550" y="98303"/>
                    <a:pt x="210725" y="94778"/>
                  </a:cubicBezTo>
                  <a:cubicBezTo>
                    <a:pt x="211770" y="91122"/>
                    <a:pt x="213206" y="87728"/>
                    <a:pt x="214511" y="84333"/>
                  </a:cubicBezTo>
                  <a:cubicBezTo>
                    <a:pt x="215687" y="80939"/>
                    <a:pt x="217253" y="77544"/>
                    <a:pt x="218559" y="74541"/>
                  </a:cubicBezTo>
                  <a:cubicBezTo>
                    <a:pt x="219212" y="72974"/>
                    <a:pt x="219864" y="71408"/>
                    <a:pt x="220517" y="69972"/>
                  </a:cubicBezTo>
                  <a:cubicBezTo>
                    <a:pt x="221170" y="68535"/>
                    <a:pt x="221823" y="67099"/>
                    <a:pt x="222345" y="65663"/>
                  </a:cubicBezTo>
                  <a:cubicBezTo>
                    <a:pt x="226131" y="57568"/>
                    <a:pt x="227829" y="48690"/>
                    <a:pt x="227306" y="39681"/>
                  </a:cubicBezTo>
                  <a:cubicBezTo>
                    <a:pt x="227176" y="38637"/>
                    <a:pt x="227045" y="37462"/>
                    <a:pt x="226784" y="36287"/>
                  </a:cubicBezTo>
                  <a:cubicBezTo>
                    <a:pt x="226654" y="35242"/>
                    <a:pt x="226523" y="34067"/>
                    <a:pt x="226131" y="32892"/>
                  </a:cubicBezTo>
                  <a:cubicBezTo>
                    <a:pt x="224956" y="28453"/>
                    <a:pt x="222998" y="24145"/>
                    <a:pt x="220517" y="20228"/>
                  </a:cubicBezTo>
                  <a:cubicBezTo>
                    <a:pt x="219864" y="19183"/>
                    <a:pt x="219081" y="18400"/>
                    <a:pt x="218298" y="17356"/>
                  </a:cubicBezTo>
                  <a:lnTo>
                    <a:pt x="217253" y="16050"/>
                  </a:lnTo>
                  <a:lnTo>
                    <a:pt x="216078" y="14744"/>
                  </a:lnTo>
                  <a:cubicBezTo>
                    <a:pt x="209550" y="8086"/>
                    <a:pt x="201194" y="3386"/>
                    <a:pt x="192055" y="1297"/>
                  </a:cubicBezTo>
                  <a:cubicBezTo>
                    <a:pt x="188023" y="433"/>
                    <a:pt x="183940" y="1"/>
                    <a:pt x="1798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7" name="Google Shape;2807;p30"/>
          <p:cNvGrpSpPr/>
          <p:nvPr/>
        </p:nvGrpSpPr>
        <p:grpSpPr>
          <a:xfrm rot="-6677813">
            <a:off x="6955215" y="-1239003"/>
            <a:ext cx="3376382" cy="3095277"/>
            <a:chOff x="879525" y="238350"/>
            <a:chExt cx="5929900" cy="5134125"/>
          </a:xfrm>
        </p:grpSpPr>
        <p:sp>
          <p:nvSpPr>
            <p:cNvPr id="2808" name="Google Shape;2808;p30"/>
            <p:cNvSpPr/>
            <p:nvPr/>
          </p:nvSpPr>
          <p:spPr>
            <a:xfrm>
              <a:off x="879525" y="350950"/>
              <a:ext cx="5929900" cy="4895750"/>
            </a:xfrm>
            <a:custGeom>
              <a:rect b="b" l="l" r="r" t="t"/>
              <a:pathLst>
                <a:path extrusionOk="0" h="195830" w="237196">
                  <a:moveTo>
                    <a:pt x="182493" y="0"/>
                  </a:moveTo>
                  <a:cubicBezTo>
                    <a:pt x="160794" y="0"/>
                    <a:pt x="136857" y="13684"/>
                    <a:pt x="125770" y="46667"/>
                  </a:cubicBezTo>
                  <a:cubicBezTo>
                    <a:pt x="112501" y="86475"/>
                    <a:pt x="99703" y="101135"/>
                    <a:pt x="82683" y="101135"/>
                  </a:cubicBezTo>
                  <a:cubicBezTo>
                    <a:pt x="77764" y="101135"/>
                    <a:pt x="72494" y="99911"/>
                    <a:pt x="66757" y="97716"/>
                  </a:cubicBezTo>
                  <a:cubicBezTo>
                    <a:pt x="59909" y="95081"/>
                    <a:pt x="53433" y="93896"/>
                    <a:pt x="47460" y="93896"/>
                  </a:cubicBezTo>
                  <a:cubicBezTo>
                    <a:pt x="17332" y="93896"/>
                    <a:pt x="1" y="124030"/>
                    <a:pt x="12313" y="150071"/>
                  </a:cubicBezTo>
                  <a:cubicBezTo>
                    <a:pt x="19223" y="164795"/>
                    <a:pt x="29540" y="168076"/>
                    <a:pt x="41648" y="168076"/>
                  </a:cubicBezTo>
                  <a:cubicBezTo>
                    <a:pt x="51382" y="168076"/>
                    <a:pt x="62272" y="165955"/>
                    <a:pt x="73479" y="165955"/>
                  </a:cubicBezTo>
                  <a:cubicBezTo>
                    <a:pt x="86528" y="165955"/>
                    <a:pt x="100005" y="168830"/>
                    <a:pt x="112584" y="181275"/>
                  </a:cubicBezTo>
                  <a:cubicBezTo>
                    <a:pt x="123109" y="191650"/>
                    <a:pt x="135906" y="195830"/>
                    <a:pt x="148277" y="195830"/>
                  </a:cubicBezTo>
                  <a:cubicBezTo>
                    <a:pt x="168129" y="195830"/>
                    <a:pt x="186885" y="185066"/>
                    <a:pt x="193400" y="171875"/>
                  </a:cubicBezTo>
                  <a:cubicBezTo>
                    <a:pt x="213115" y="132315"/>
                    <a:pt x="187003" y="136231"/>
                    <a:pt x="220818" y="61420"/>
                  </a:cubicBezTo>
                  <a:cubicBezTo>
                    <a:pt x="237196" y="25134"/>
                    <a:pt x="211900" y="0"/>
                    <a:pt x="1824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30"/>
            <p:cNvSpPr/>
            <p:nvPr/>
          </p:nvSpPr>
          <p:spPr>
            <a:xfrm>
              <a:off x="945800" y="238350"/>
              <a:ext cx="5695725" cy="5134125"/>
            </a:xfrm>
            <a:custGeom>
              <a:rect b="b" l="l" r="r" t="t"/>
              <a:pathLst>
                <a:path extrusionOk="0" h="205365" w="227829">
                  <a:moveTo>
                    <a:pt x="206027" y="18003"/>
                  </a:moveTo>
                  <a:lnTo>
                    <a:pt x="206027" y="18003"/>
                  </a:lnTo>
                  <a:cubicBezTo>
                    <a:pt x="208273" y="19839"/>
                    <a:pt x="210274" y="21959"/>
                    <a:pt x="212031" y="24275"/>
                  </a:cubicBezTo>
                  <a:lnTo>
                    <a:pt x="210464" y="22056"/>
                  </a:lnTo>
                  <a:lnTo>
                    <a:pt x="208506" y="20097"/>
                  </a:lnTo>
                  <a:cubicBezTo>
                    <a:pt x="207853" y="19445"/>
                    <a:pt x="207070" y="18922"/>
                    <a:pt x="206417" y="18270"/>
                  </a:cubicBezTo>
                  <a:cubicBezTo>
                    <a:pt x="206283" y="18181"/>
                    <a:pt x="206154" y="18092"/>
                    <a:pt x="206027" y="18003"/>
                  </a:cubicBezTo>
                  <a:close/>
                  <a:moveTo>
                    <a:pt x="180437" y="1544"/>
                  </a:moveTo>
                  <a:cubicBezTo>
                    <a:pt x="180872" y="1544"/>
                    <a:pt x="181307" y="1548"/>
                    <a:pt x="181741" y="1558"/>
                  </a:cubicBezTo>
                  <a:cubicBezTo>
                    <a:pt x="188008" y="1819"/>
                    <a:pt x="194144" y="3255"/>
                    <a:pt x="199889" y="5605"/>
                  </a:cubicBezTo>
                  <a:cubicBezTo>
                    <a:pt x="205633" y="8086"/>
                    <a:pt x="210856" y="11611"/>
                    <a:pt x="215164" y="16181"/>
                  </a:cubicBezTo>
                  <a:cubicBezTo>
                    <a:pt x="219473" y="20881"/>
                    <a:pt x="222606" y="26495"/>
                    <a:pt x="224304" y="32501"/>
                  </a:cubicBezTo>
                  <a:cubicBezTo>
                    <a:pt x="224695" y="33806"/>
                    <a:pt x="224956" y="34981"/>
                    <a:pt x="225087" y="36287"/>
                  </a:cubicBezTo>
                  <a:cubicBezTo>
                    <a:pt x="225146" y="36584"/>
                    <a:pt x="225199" y="36875"/>
                    <a:pt x="225247" y="37162"/>
                  </a:cubicBezTo>
                  <a:lnTo>
                    <a:pt x="225247" y="37162"/>
                  </a:lnTo>
                  <a:cubicBezTo>
                    <a:pt x="225195" y="36909"/>
                    <a:pt x="225141" y="36660"/>
                    <a:pt x="225087" y="36417"/>
                  </a:cubicBezTo>
                  <a:cubicBezTo>
                    <a:pt x="224956" y="35112"/>
                    <a:pt x="224695" y="33806"/>
                    <a:pt x="224304" y="32631"/>
                  </a:cubicBezTo>
                  <a:cubicBezTo>
                    <a:pt x="222606" y="26495"/>
                    <a:pt x="219342" y="20881"/>
                    <a:pt x="214903" y="16181"/>
                  </a:cubicBezTo>
                  <a:cubicBezTo>
                    <a:pt x="210595" y="11611"/>
                    <a:pt x="205242" y="8086"/>
                    <a:pt x="199366" y="5736"/>
                  </a:cubicBezTo>
                  <a:cubicBezTo>
                    <a:pt x="193028" y="3172"/>
                    <a:pt x="186263" y="1890"/>
                    <a:pt x="179494" y="1890"/>
                  </a:cubicBezTo>
                  <a:cubicBezTo>
                    <a:pt x="173853" y="1890"/>
                    <a:pt x="168210" y="2780"/>
                    <a:pt x="162810" y="4561"/>
                  </a:cubicBezTo>
                  <a:cubicBezTo>
                    <a:pt x="156934" y="6388"/>
                    <a:pt x="151320" y="9261"/>
                    <a:pt x="146228" y="12786"/>
                  </a:cubicBezTo>
                  <a:cubicBezTo>
                    <a:pt x="141398" y="16442"/>
                    <a:pt x="136959" y="20750"/>
                    <a:pt x="133172" y="25581"/>
                  </a:cubicBezTo>
                  <a:cubicBezTo>
                    <a:pt x="131644" y="27547"/>
                    <a:pt x="130115" y="29604"/>
                    <a:pt x="128739" y="31752"/>
                  </a:cubicBezTo>
                  <a:lnTo>
                    <a:pt x="128739" y="31752"/>
                  </a:lnTo>
                  <a:lnTo>
                    <a:pt x="129386" y="30673"/>
                  </a:lnTo>
                  <a:cubicBezTo>
                    <a:pt x="129778" y="30020"/>
                    <a:pt x="130300" y="29367"/>
                    <a:pt x="130692" y="28714"/>
                  </a:cubicBezTo>
                  <a:lnTo>
                    <a:pt x="133433" y="25059"/>
                  </a:lnTo>
                  <a:cubicBezTo>
                    <a:pt x="137350" y="20228"/>
                    <a:pt x="141789" y="15919"/>
                    <a:pt x="146751" y="12264"/>
                  </a:cubicBezTo>
                  <a:cubicBezTo>
                    <a:pt x="151842" y="8739"/>
                    <a:pt x="157457" y="5997"/>
                    <a:pt x="163462" y="4169"/>
                  </a:cubicBezTo>
                  <a:cubicBezTo>
                    <a:pt x="168922" y="2349"/>
                    <a:pt x="174720" y="1544"/>
                    <a:pt x="180437" y="1544"/>
                  </a:cubicBezTo>
                  <a:close/>
                  <a:moveTo>
                    <a:pt x="225608" y="40063"/>
                  </a:moveTo>
                  <a:cubicBezTo>
                    <a:pt x="225608" y="40067"/>
                    <a:pt x="225609" y="40070"/>
                    <a:pt x="225609" y="40073"/>
                  </a:cubicBezTo>
                  <a:lnTo>
                    <a:pt x="225740" y="43859"/>
                  </a:lnTo>
                  <a:lnTo>
                    <a:pt x="225735" y="43990"/>
                  </a:lnTo>
                  <a:lnTo>
                    <a:pt x="225609" y="40204"/>
                  </a:lnTo>
                  <a:cubicBezTo>
                    <a:pt x="225609" y="40157"/>
                    <a:pt x="225609" y="40110"/>
                    <a:pt x="225608" y="40063"/>
                  </a:cubicBezTo>
                  <a:close/>
                  <a:moveTo>
                    <a:pt x="127845" y="33228"/>
                  </a:moveTo>
                  <a:cubicBezTo>
                    <a:pt x="127202" y="34465"/>
                    <a:pt x="126349" y="35702"/>
                    <a:pt x="125730" y="36940"/>
                  </a:cubicBezTo>
                  <a:lnTo>
                    <a:pt x="123772" y="40987"/>
                  </a:lnTo>
                  <a:lnTo>
                    <a:pt x="122728" y="43076"/>
                  </a:lnTo>
                  <a:lnTo>
                    <a:pt x="121944" y="45165"/>
                  </a:lnTo>
                  <a:lnTo>
                    <a:pt x="120671" y="48298"/>
                  </a:lnTo>
                  <a:lnTo>
                    <a:pt x="121944" y="44904"/>
                  </a:lnTo>
                  <a:cubicBezTo>
                    <a:pt x="122205" y="44121"/>
                    <a:pt x="122466" y="43468"/>
                    <a:pt x="122858" y="42684"/>
                  </a:cubicBezTo>
                  <a:lnTo>
                    <a:pt x="123772" y="40726"/>
                  </a:lnTo>
                  <a:lnTo>
                    <a:pt x="125861" y="36548"/>
                  </a:lnTo>
                  <a:cubicBezTo>
                    <a:pt x="126414" y="35441"/>
                    <a:pt x="127155" y="34334"/>
                    <a:pt x="127845" y="33228"/>
                  </a:cubicBezTo>
                  <a:close/>
                  <a:moveTo>
                    <a:pt x="225723" y="44365"/>
                  </a:moveTo>
                  <a:lnTo>
                    <a:pt x="225609" y="47776"/>
                  </a:lnTo>
                  <a:cubicBezTo>
                    <a:pt x="225479" y="48951"/>
                    <a:pt x="225348" y="50257"/>
                    <a:pt x="225087" y="51432"/>
                  </a:cubicBezTo>
                  <a:cubicBezTo>
                    <a:pt x="224826" y="52738"/>
                    <a:pt x="224695" y="54043"/>
                    <a:pt x="224304" y="55218"/>
                  </a:cubicBezTo>
                  <a:cubicBezTo>
                    <a:pt x="224565" y="54043"/>
                    <a:pt x="224826" y="52868"/>
                    <a:pt x="224956" y="51562"/>
                  </a:cubicBezTo>
                  <a:lnTo>
                    <a:pt x="225348" y="49735"/>
                  </a:lnTo>
                  <a:cubicBezTo>
                    <a:pt x="225479" y="49082"/>
                    <a:pt x="225479" y="48429"/>
                    <a:pt x="225479" y="47907"/>
                  </a:cubicBezTo>
                  <a:lnTo>
                    <a:pt x="225723" y="44365"/>
                  </a:lnTo>
                  <a:close/>
                  <a:moveTo>
                    <a:pt x="118815" y="53361"/>
                  </a:moveTo>
                  <a:lnTo>
                    <a:pt x="118815" y="53361"/>
                  </a:lnTo>
                  <a:cubicBezTo>
                    <a:pt x="118357" y="54687"/>
                    <a:pt x="117899" y="55997"/>
                    <a:pt x="117375" y="57307"/>
                  </a:cubicBezTo>
                  <a:lnTo>
                    <a:pt x="118815" y="53361"/>
                  </a:lnTo>
                  <a:close/>
                  <a:moveTo>
                    <a:pt x="178999" y="7417"/>
                  </a:moveTo>
                  <a:cubicBezTo>
                    <a:pt x="181891" y="7417"/>
                    <a:pt x="184798" y="7683"/>
                    <a:pt x="187616" y="8216"/>
                  </a:cubicBezTo>
                  <a:cubicBezTo>
                    <a:pt x="194405" y="9261"/>
                    <a:pt x="200803" y="11872"/>
                    <a:pt x="206286" y="16050"/>
                  </a:cubicBezTo>
                  <a:cubicBezTo>
                    <a:pt x="211509" y="19967"/>
                    <a:pt x="215556" y="25320"/>
                    <a:pt x="217906" y="31456"/>
                  </a:cubicBezTo>
                  <a:cubicBezTo>
                    <a:pt x="218522" y="33158"/>
                    <a:pt x="218997" y="34900"/>
                    <a:pt x="219339" y="36666"/>
                  </a:cubicBezTo>
                  <a:lnTo>
                    <a:pt x="219339" y="36666"/>
                  </a:lnTo>
                  <a:cubicBezTo>
                    <a:pt x="218667" y="33287"/>
                    <a:pt x="217483" y="30031"/>
                    <a:pt x="215817" y="27017"/>
                  </a:cubicBezTo>
                  <a:cubicBezTo>
                    <a:pt x="212945" y="22056"/>
                    <a:pt x="208897" y="17747"/>
                    <a:pt x="204067" y="14744"/>
                  </a:cubicBezTo>
                  <a:cubicBezTo>
                    <a:pt x="196724" y="10010"/>
                    <a:pt x="188167" y="7564"/>
                    <a:pt x="179558" y="7564"/>
                  </a:cubicBezTo>
                  <a:cubicBezTo>
                    <a:pt x="176532" y="7564"/>
                    <a:pt x="173500" y="7866"/>
                    <a:pt x="170513" y="8477"/>
                  </a:cubicBezTo>
                  <a:cubicBezTo>
                    <a:pt x="164637" y="9522"/>
                    <a:pt x="159023" y="11741"/>
                    <a:pt x="153931" y="14744"/>
                  </a:cubicBezTo>
                  <a:cubicBezTo>
                    <a:pt x="148840" y="17747"/>
                    <a:pt x="144270" y="21664"/>
                    <a:pt x="140484" y="26234"/>
                  </a:cubicBezTo>
                  <a:lnTo>
                    <a:pt x="139048" y="27800"/>
                  </a:lnTo>
                  <a:cubicBezTo>
                    <a:pt x="138525" y="28323"/>
                    <a:pt x="138003" y="28975"/>
                    <a:pt x="137611" y="29628"/>
                  </a:cubicBezTo>
                  <a:lnTo>
                    <a:pt x="135000" y="33284"/>
                  </a:lnTo>
                  <a:cubicBezTo>
                    <a:pt x="134086" y="34459"/>
                    <a:pt x="133433" y="35765"/>
                    <a:pt x="132650" y="37070"/>
                  </a:cubicBezTo>
                  <a:lnTo>
                    <a:pt x="131475" y="39029"/>
                  </a:lnTo>
                  <a:cubicBezTo>
                    <a:pt x="131083" y="39681"/>
                    <a:pt x="130822" y="40334"/>
                    <a:pt x="130431" y="41118"/>
                  </a:cubicBezTo>
                  <a:lnTo>
                    <a:pt x="128603" y="45165"/>
                  </a:lnTo>
                  <a:cubicBezTo>
                    <a:pt x="127950" y="46471"/>
                    <a:pt x="127428" y="47907"/>
                    <a:pt x="126905" y="49343"/>
                  </a:cubicBezTo>
                  <a:cubicBezTo>
                    <a:pt x="125861" y="52085"/>
                    <a:pt x="124816" y="55088"/>
                    <a:pt x="123772" y="58091"/>
                  </a:cubicBezTo>
                  <a:cubicBezTo>
                    <a:pt x="121552" y="63966"/>
                    <a:pt x="119333" y="69841"/>
                    <a:pt x="116722" y="75455"/>
                  </a:cubicBezTo>
                  <a:cubicBezTo>
                    <a:pt x="114111" y="81200"/>
                    <a:pt x="110977" y="86814"/>
                    <a:pt x="107321" y="92036"/>
                  </a:cubicBezTo>
                  <a:cubicBezTo>
                    <a:pt x="113327" y="82897"/>
                    <a:pt x="118288" y="73105"/>
                    <a:pt x="121814" y="62791"/>
                  </a:cubicBezTo>
                  <a:cubicBezTo>
                    <a:pt x="123903" y="57699"/>
                    <a:pt x="125469" y="52215"/>
                    <a:pt x="127428" y="47385"/>
                  </a:cubicBezTo>
                  <a:lnTo>
                    <a:pt x="128211" y="45426"/>
                  </a:lnTo>
                  <a:cubicBezTo>
                    <a:pt x="128472" y="44773"/>
                    <a:pt x="128733" y="44251"/>
                    <a:pt x="128994" y="43598"/>
                  </a:cubicBezTo>
                  <a:lnTo>
                    <a:pt x="130692" y="39943"/>
                  </a:lnTo>
                  <a:cubicBezTo>
                    <a:pt x="131345" y="38768"/>
                    <a:pt x="131997" y="37592"/>
                    <a:pt x="132650" y="36417"/>
                  </a:cubicBezTo>
                  <a:cubicBezTo>
                    <a:pt x="133303" y="35242"/>
                    <a:pt x="133956" y="34067"/>
                    <a:pt x="134739" y="33023"/>
                  </a:cubicBezTo>
                  <a:cubicBezTo>
                    <a:pt x="136175" y="30803"/>
                    <a:pt x="137873" y="28584"/>
                    <a:pt x="139570" y="26625"/>
                  </a:cubicBezTo>
                  <a:cubicBezTo>
                    <a:pt x="140484" y="25711"/>
                    <a:pt x="141267" y="24536"/>
                    <a:pt x="142312" y="23622"/>
                  </a:cubicBezTo>
                  <a:lnTo>
                    <a:pt x="145053" y="21011"/>
                  </a:lnTo>
                  <a:cubicBezTo>
                    <a:pt x="148970" y="17486"/>
                    <a:pt x="153409" y="14483"/>
                    <a:pt x="158109" y="12264"/>
                  </a:cubicBezTo>
                  <a:cubicBezTo>
                    <a:pt x="162810" y="10044"/>
                    <a:pt x="167771" y="8608"/>
                    <a:pt x="172863" y="7825"/>
                  </a:cubicBezTo>
                  <a:cubicBezTo>
                    <a:pt x="174876" y="7553"/>
                    <a:pt x="176934" y="7417"/>
                    <a:pt x="178999" y="7417"/>
                  </a:cubicBezTo>
                  <a:close/>
                  <a:moveTo>
                    <a:pt x="23240" y="110054"/>
                  </a:moveTo>
                  <a:lnTo>
                    <a:pt x="23240" y="110054"/>
                  </a:lnTo>
                  <a:cubicBezTo>
                    <a:pt x="23203" y="110129"/>
                    <a:pt x="23176" y="110194"/>
                    <a:pt x="23170" y="110238"/>
                  </a:cubicBezTo>
                  <a:lnTo>
                    <a:pt x="23170" y="110238"/>
                  </a:lnTo>
                  <a:cubicBezTo>
                    <a:pt x="23161" y="110214"/>
                    <a:pt x="23191" y="110152"/>
                    <a:pt x="23240" y="110054"/>
                  </a:cubicBezTo>
                  <a:close/>
                  <a:moveTo>
                    <a:pt x="179863" y="1"/>
                  </a:moveTo>
                  <a:cubicBezTo>
                    <a:pt x="174698" y="1"/>
                    <a:pt x="169541" y="694"/>
                    <a:pt x="164507" y="2080"/>
                  </a:cubicBezTo>
                  <a:cubicBezTo>
                    <a:pt x="155629" y="4561"/>
                    <a:pt x="147403" y="9000"/>
                    <a:pt x="140484" y="15136"/>
                  </a:cubicBezTo>
                  <a:cubicBezTo>
                    <a:pt x="133825" y="21272"/>
                    <a:pt x="128342" y="28453"/>
                    <a:pt x="124164" y="36548"/>
                  </a:cubicBezTo>
                  <a:cubicBezTo>
                    <a:pt x="123250" y="38506"/>
                    <a:pt x="122205" y="40595"/>
                    <a:pt x="121291" y="42554"/>
                  </a:cubicBezTo>
                  <a:lnTo>
                    <a:pt x="118941" y="48821"/>
                  </a:lnTo>
                  <a:cubicBezTo>
                    <a:pt x="117375" y="52738"/>
                    <a:pt x="116200" y="56524"/>
                    <a:pt x="114633" y="60441"/>
                  </a:cubicBezTo>
                  <a:cubicBezTo>
                    <a:pt x="111891" y="67752"/>
                    <a:pt x="108496" y="74933"/>
                    <a:pt x="104580" y="81853"/>
                  </a:cubicBezTo>
                  <a:cubicBezTo>
                    <a:pt x="101838" y="86553"/>
                    <a:pt x="98574" y="90861"/>
                    <a:pt x="94657" y="94517"/>
                  </a:cubicBezTo>
                  <a:cubicBezTo>
                    <a:pt x="91132" y="97781"/>
                    <a:pt x="86562" y="99739"/>
                    <a:pt x="81862" y="100131"/>
                  </a:cubicBezTo>
                  <a:cubicBezTo>
                    <a:pt x="81332" y="100158"/>
                    <a:pt x="80803" y="100171"/>
                    <a:pt x="80275" y="100171"/>
                  </a:cubicBezTo>
                  <a:cubicBezTo>
                    <a:pt x="75610" y="100171"/>
                    <a:pt x="71071" y="99149"/>
                    <a:pt x="66848" y="97389"/>
                  </a:cubicBezTo>
                  <a:lnTo>
                    <a:pt x="62409" y="95823"/>
                  </a:lnTo>
                  <a:cubicBezTo>
                    <a:pt x="60842" y="95431"/>
                    <a:pt x="59275" y="95039"/>
                    <a:pt x="57708" y="94517"/>
                  </a:cubicBezTo>
                  <a:cubicBezTo>
                    <a:pt x="54444" y="93734"/>
                    <a:pt x="51311" y="93342"/>
                    <a:pt x="48047" y="93081"/>
                  </a:cubicBezTo>
                  <a:cubicBezTo>
                    <a:pt x="46915" y="93037"/>
                    <a:pt x="45798" y="93008"/>
                    <a:pt x="44691" y="93008"/>
                  </a:cubicBezTo>
                  <a:cubicBezTo>
                    <a:pt x="42476" y="93008"/>
                    <a:pt x="40300" y="93124"/>
                    <a:pt x="38124" y="93472"/>
                  </a:cubicBezTo>
                  <a:cubicBezTo>
                    <a:pt x="34730" y="93995"/>
                    <a:pt x="31466" y="94778"/>
                    <a:pt x="28332" y="95953"/>
                  </a:cubicBezTo>
                  <a:cubicBezTo>
                    <a:pt x="25068" y="97259"/>
                    <a:pt x="22065" y="98825"/>
                    <a:pt x="19324" y="100653"/>
                  </a:cubicBezTo>
                  <a:cubicBezTo>
                    <a:pt x="16582" y="102612"/>
                    <a:pt x="13971" y="104831"/>
                    <a:pt x="11751" y="107442"/>
                  </a:cubicBezTo>
                  <a:cubicBezTo>
                    <a:pt x="7182" y="112404"/>
                    <a:pt x="3918" y="118410"/>
                    <a:pt x="2220" y="124938"/>
                  </a:cubicBezTo>
                  <a:cubicBezTo>
                    <a:pt x="392" y="131466"/>
                    <a:pt x="1" y="138255"/>
                    <a:pt x="1176" y="144783"/>
                  </a:cubicBezTo>
                  <a:cubicBezTo>
                    <a:pt x="1959" y="149353"/>
                    <a:pt x="3395" y="153792"/>
                    <a:pt x="5484" y="157839"/>
                  </a:cubicBezTo>
                  <a:cubicBezTo>
                    <a:pt x="7573" y="162147"/>
                    <a:pt x="10446" y="166064"/>
                    <a:pt x="13971" y="169328"/>
                  </a:cubicBezTo>
                  <a:cubicBezTo>
                    <a:pt x="17626" y="172723"/>
                    <a:pt x="22065" y="175073"/>
                    <a:pt x="27027" y="176248"/>
                  </a:cubicBezTo>
                  <a:cubicBezTo>
                    <a:pt x="31017" y="177187"/>
                    <a:pt x="35219" y="177704"/>
                    <a:pt x="39347" y="177704"/>
                  </a:cubicBezTo>
                  <a:cubicBezTo>
                    <a:pt x="39811" y="177704"/>
                    <a:pt x="40274" y="177697"/>
                    <a:pt x="40736" y="177684"/>
                  </a:cubicBezTo>
                  <a:cubicBezTo>
                    <a:pt x="49614" y="177423"/>
                    <a:pt x="57839" y="176117"/>
                    <a:pt x="65673" y="175726"/>
                  </a:cubicBezTo>
                  <a:cubicBezTo>
                    <a:pt x="67169" y="175626"/>
                    <a:pt x="68665" y="175583"/>
                    <a:pt x="70161" y="175583"/>
                  </a:cubicBezTo>
                  <a:cubicBezTo>
                    <a:pt x="72582" y="175583"/>
                    <a:pt x="75002" y="175695"/>
                    <a:pt x="77423" y="175856"/>
                  </a:cubicBezTo>
                  <a:cubicBezTo>
                    <a:pt x="81079" y="176248"/>
                    <a:pt x="84734" y="177031"/>
                    <a:pt x="88260" y="178206"/>
                  </a:cubicBezTo>
                  <a:cubicBezTo>
                    <a:pt x="95179" y="180426"/>
                    <a:pt x="101316" y="184343"/>
                    <a:pt x="106538" y="189565"/>
                  </a:cubicBezTo>
                  <a:cubicBezTo>
                    <a:pt x="112544" y="195571"/>
                    <a:pt x="119986" y="200141"/>
                    <a:pt x="128211" y="202752"/>
                  </a:cubicBezTo>
                  <a:cubicBezTo>
                    <a:pt x="133720" y="204526"/>
                    <a:pt x="139495" y="205365"/>
                    <a:pt x="145299" y="205365"/>
                  </a:cubicBezTo>
                  <a:cubicBezTo>
                    <a:pt x="147611" y="205365"/>
                    <a:pt x="149928" y="205232"/>
                    <a:pt x="152234" y="204971"/>
                  </a:cubicBezTo>
                  <a:cubicBezTo>
                    <a:pt x="159676" y="204188"/>
                    <a:pt x="166857" y="201968"/>
                    <a:pt x="173516" y="198443"/>
                  </a:cubicBezTo>
                  <a:cubicBezTo>
                    <a:pt x="178346" y="195963"/>
                    <a:pt x="182785" y="192829"/>
                    <a:pt x="186572" y="189043"/>
                  </a:cubicBezTo>
                  <a:cubicBezTo>
                    <a:pt x="189052" y="186562"/>
                    <a:pt x="191011" y="183821"/>
                    <a:pt x="192577" y="180818"/>
                  </a:cubicBezTo>
                  <a:cubicBezTo>
                    <a:pt x="192969" y="179904"/>
                    <a:pt x="193361" y="179120"/>
                    <a:pt x="193752" y="178206"/>
                  </a:cubicBezTo>
                  <a:cubicBezTo>
                    <a:pt x="193883" y="177815"/>
                    <a:pt x="193883" y="177293"/>
                    <a:pt x="194014" y="176901"/>
                  </a:cubicBezTo>
                  <a:cubicBezTo>
                    <a:pt x="193963" y="176700"/>
                    <a:pt x="193874" y="176595"/>
                    <a:pt x="193746" y="176595"/>
                  </a:cubicBezTo>
                  <a:cubicBezTo>
                    <a:pt x="193542" y="176595"/>
                    <a:pt x="193240" y="176861"/>
                    <a:pt x="192838" y="177423"/>
                  </a:cubicBezTo>
                  <a:cubicBezTo>
                    <a:pt x="189705" y="181732"/>
                    <a:pt x="186049" y="185387"/>
                    <a:pt x="181871" y="188521"/>
                  </a:cubicBezTo>
                  <a:cubicBezTo>
                    <a:pt x="173777" y="194265"/>
                    <a:pt x="164376" y="197921"/>
                    <a:pt x="154584" y="199227"/>
                  </a:cubicBezTo>
                  <a:lnTo>
                    <a:pt x="154454" y="198443"/>
                  </a:lnTo>
                  <a:cubicBezTo>
                    <a:pt x="159284" y="197660"/>
                    <a:pt x="163854" y="196354"/>
                    <a:pt x="168293" y="194396"/>
                  </a:cubicBezTo>
                  <a:cubicBezTo>
                    <a:pt x="170904" y="193221"/>
                    <a:pt x="173646" y="191785"/>
                    <a:pt x="175996" y="190087"/>
                  </a:cubicBezTo>
                  <a:cubicBezTo>
                    <a:pt x="177302" y="189174"/>
                    <a:pt x="178607" y="188260"/>
                    <a:pt x="179652" y="187085"/>
                  </a:cubicBezTo>
                  <a:cubicBezTo>
                    <a:pt x="180305" y="186432"/>
                    <a:pt x="180696" y="186040"/>
                    <a:pt x="180696" y="185779"/>
                  </a:cubicBezTo>
                  <a:cubicBezTo>
                    <a:pt x="180725" y="185581"/>
                    <a:pt x="180569" y="185518"/>
                    <a:pt x="180326" y="185518"/>
                  </a:cubicBezTo>
                  <a:cubicBezTo>
                    <a:pt x="179899" y="185518"/>
                    <a:pt x="179203" y="185713"/>
                    <a:pt x="178766" y="185713"/>
                  </a:cubicBezTo>
                  <a:cubicBezTo>
                    <a:pt x="178306" y="185713"/>
                    <a:pt x="178134" y="185496"/>
                    <a:pt x="178868" y="184604"/>
                  </a:cubicBezTo>
                  <a:lnTo>
                    <a:pt x="178868" y="184604"/>
                  </a:lnTo>
                  <a:cubicBezTo>
                    <a:pt x="170252" y="191524"/>
                    <a:pt x="159546" y="195571"/>
                    <a:pt x="148578" y="195963"/>
                  </a:cubicBezTo>
                  <a:cubicBezTo>
                    <a:pt x="147699" y="196016"/>
                    <a:pt x="146820" y="196042"/>
                    <a:pt x="145943" y="196042"/>
                  </a:cubicBezTo>
                  <a:cubicBezTo>
                    <a:pt x="136018" y="196042"/>
                    <a:pt x="126337" y="192670"/>
                    <a:pt x="118419" y="186432"/>
                  </a:cubicBezTo>
                  <a:cubicBezTo>
                    <a:pt x="117375" y="185648"/>
                    <a:pt x="116069" y="184604"/>
                    <a:pt x="114763" y="183298"/>
                  </a:cubicBezTo>
                  <a:lnTo>
                    <a:pt x="109802" y="178859"/>
                  </a:lnTo>
                  <a:cubicBezTo>
                    <a:pt x="106538" y="175987"/>
                    <a:pt x="102882" y="173637"/>
                    <a:pt x="99096" y="171678"/>
                  </a:cubicBezTo>
                  <a:cubicBezTo>
                    <a:pt x="94788" y="169459"/>
                    <a:pt x="90218" y="167892"/>
                    <a:pt x="85648" y="166978"/>
                  </a:cubicBezTo>
                  <a:cubicBezTo>
                    <a:pt x="81079" y="165934"/>
                    <a:pt x="76379" y="165542"/>
                    <a:pt x="71809" y="165542"/>
                  </a:cubicBezTo>
                  <a:cubicBezTo>
                    <a:pt x="71379" y="165536"/>
                    <a:pt x="70950" y="165533"/>
                    <a:pt x="70521" y="165533"/>
                  </a:cubicBezTo>
                  <a:cubicBezTo>
                    <a:pt x="61847" y="165533"/>
                    <a:pt x="53535" y="166748"/>
                    <a:pt x="45697" y="167370"/>
                  </a:cubicBezTo>
                  <a:cubicBezTo>
                    <a:pt x="43592" y="167504"/>
                    <a:pt x="41504" y="167594"/>
                    <a:pt x="39466" y="167594"/>
                  </a:cubicBezTo>
                  <a:cubicBezTo>
                    <a:pt x="33541" y="167594"/>
                    <a:pt x="28037" y="166826"/>
                    <a:pt x="23763" y="164106"/>
                  </a:cubicBezTo>
                  <a:cubicBezTo>
                    <a:pt x="20760" y="162147"/>
                    <a:pt x="18279" y="159536"/>
                    <a:pt x="16451" y="156533"/>
                  </a:cubicBezTo>
                  <a:cubicBezTo>
                    <a:pt x="14493" y="153400"/>
                    <a:pt x="12926" y="150005"/>
                    <a:pt x="12012" y="146350"/>
                  </a:cubicBezTo>
                  <a:cubicBezTo>
                    <a:pt x="9923" y="139169"/>
                    <a:pt x="10315" y="131466"/>
                    <a:pt x="12926" y="124546"/>
                  </a:cubicBezTo>
                  <a:cubicBezTo>
                    <a:pt x="15668" y="117626"/>
                    <a:pt x="20629" y="111751"/>
                    <a:pt x="27027" y="107965"/>
                  </a:cubicBezTo>
                  <a:cubicBezTo>
                    <a:pt x="32353" y="104812"/>
                    <a:pt x="38403" y="103199"/>
                    <a:pt x="44575" y="103199"/>
                  </a:cubicBezTo>
                  <a:cubicBezTo>
                    <a:pt x="45816" y="103199"/>
                    <a:pt x="47062" y="103264"/>
                    <a:pt x="48308" y="103395"/>
                  </a:cubicBezTo>
                  <a:cubicBezTo>
                    <a:pt x="52094" y="103656"/>
                    <a:pt x="55881" y="104440"/>
                    <a:pt x="59536" y="105615"/>
                  </a:cubicBezTo>
                  <a:lnTo>
                    <a:pt x="65412" y="107704"/>
                  </a:lnTo>
                  <a:cubicBezTo>
                    <a:pt x="67500" y="108487"/>
                    <a:pt x="69720" y="109140"/>
                    <a:pt x="71940" y="109531"/>
                  </a:cubicBezTo>
                  <a:cubicBezTo>
                    <a:pt x="74524" y="110106"/>
                    <a:pt x="77187" y="110404"/>
                    <a:pt x="79843" y="110404"/>
                  </a:cubicBezTo>
                  <a:cubicBezTo>
                    <a:pt x="82017" y="110404"/>
                    <a:pt x="84185" y="110204"/>
                    <a:pt x="86301" y="109793"/>
                  </a:cubicBezTo>
                  <a:cubicBezTo>
                    <a:pt x="88782" y="109270"/>
                    <a:pt x="91132" y="108487"/>
                    <a:pt x="93351" y="107442"/>
                  </a:cubicBezTo>
                  <a:cubicBezTo>
                    <a:pt x="95571" y="106398"/>
                    <a:pt x="97660" y="105092"/>
                    <a:pt x="99488" y="103526"/>
                  </a:cubicBezTo>
                  <a:cubicBezTo>
                    <a:pt x="103143" y="100523"/>
                    <a:pt x="106277" y="97128"/>
                    <a:pt x="108888" y="93342"/>
                  </a:cubicBezTo>
                  <a:cubicBezTo>
                    <a:pt x="111499" y="89817"/>
                    <a:pt x="113719" y="86031"/>
                    <a:pt x="115677" y="82114"/>
                  </a:cubicBezTo>
                  <a:cubicBezTo>
                    <a:pt x="119594" y="74411"/>
                    <a:pt x="122858" y="66446"/>
                    <a:pt x="125730" y="58352"/>
                  </a:cubicBezTo>
                  <a:lnTo>
                    <a:pt x="127819" y="52346"/>
                  </a:lnTo>
                  <a:lnTo>
                    <a:pt x="129908" y="46862"/>
                  </a:lnTo>
                  <a:cubicBezTo>
                    <a:pt x="131475" y="43207"/>
                    <a:pt x="133172" y="39681"/>
                    <a:pt x="135261" y="36287"/>
                  </a:cubicBezTo>
                  <a:cubicBezTo>
                    <a:pt x="139178" y="29628"/>
                    <a:pt x="144531" y="23753"/>
                    <a:pt x="150667" y="19183"/>
                  </a:cubicBezTo>
                  <a:cubicBezTo>
                    <a:pt x="156804" y="14483"/>
                    <a:pt x="163985" y="11480"/>
                    <a:pt x="171557" y="10175"/>
                  </a:cubicBezTo>
                  <a:lnTo>
                    <a:pt x="172993" y="9914"/>
                  </a:lnTo>
                  <a:lnTo>
                    <a:pt x="174429" y="9652"/>
                  </a:lnTo>
                  <a:lnTo>
                    <a:pt x="177171" y="9391"/>
                  </a:lnTo>
                  <a:lnTo>
                    <a:pt x="181480" y="9391"/>
                  </a:lnTo>
                  <a:cubicBezTo>
                    <a:pt x="182002" y="9391"/>
                    <a:pt x="182524" y="9522"/>
                    <a:pt x="182916" y="9522"/>
                  </a:cubicBezTo>
                  <a:lnTo>
                    <a:pt x="185788" y="9783"/>
                  </a:lnTo>
                  <a:lnTo>
                    <a:pt x="188661" y="10305"/>
                  </a:lnTo>
                  <a:lnTo>
                    <a:pt x="190097" y="10436"/>
                  </a:lnTo>
                  <a:lnTo>
                    <a:pt x="191402" y="10828"/>
                  </a:lnTo>
                  <a:lnTo>
                    <a:pt x="194144" y="11611"/>
                  </a:lnTo>
                  <a:cubicBezTo>
                    <a:pt x="197669" y="12917"/>
                    <a:pt x="201064" y="14614"/>
                    <a:pt x="204197" y="16703"/>
                  </a:cubicBezTo>
                  <a:cubicBezTo>
                    <a:pt x="204847" y="17136"/>
                    <a:pt x="205407" y="17570"/>
                    <a:pt x="206027" y="18003"/>
                  </a:cubicBezTo>
                  <a:lnTo>
                    <a:pt x="206027" y="18003"/>
                  </a:lnTo>
                  <a:cubicBezTo>
                    <a:pt x="204602" y="16838"/>
                    <a:pt x="203078" y="15787"/>
                    <a:pt x="201455" y="14875"/>
                  </a:cubicBezTo>
                  <a:cubicBezTo>
                    <a:pt x="197278" y="12525"/>
                    <a:pt x="192708" y="10828"/>
                    <a:pt x="187877" y="9914"/>
                  </a:cubicBezTo>
                  <a:cubicBezTo>
                    <a:pt x="185134" y="9469"/>
                    <a:pt x="182392" y="9235"/>
                    <a:pt x="179649" y="9235"/>
                  </a:cubicBezTo>
                  <a:cubicBezTo>
                    <a:pt x="177561" y="9235"/>
                    <a:pt x="175473" y="9370"/>
                    <a:pt x="173385" y="9652"/>
                  </a:cubicBezTo>
                  <a:cubicBezTo>
                    <a:pt x="168554" y="10305"/>
                    <a:pt x="163854" y="11741"/>
                    <a:pt x="159415" y="13700"/>
                  </a:cubicBezTo>
                  <a:cubicBezTo>
                    <a:pt x="154976" y="15789"/>
                    <a:pt x="150929" y="18400"/>
                    <a:pt x="147142" y="21664"/>
                  </a:cubicBezTo>
                  <a:lnTo>
                    <a:pt x="144531" y="24145"/>
                  </a:lnTo>
                  <a:lnTo>
                    <a:pt x="143226" y="25450"/>
                  </a:lnTo>
                  <a:lnTo>
                    <a:pt x="141920" y="26756"/>
                  </a:lnTo>
                  <a:lnTo>
                    <a:pt x="139570" y="29628"/>
                  </a:lnTo>
                  <a:lnTo>
                    <a:pt x="137350" y="32631"/>
                  </a:lnTo>
                  <a:cubicBezTo>
                    <a:pt x="135914" y="34720"/>
                    <a:pt x="134609" y="36940"/>
                    <a:pt x="133303" y="39159"/>
                  </a:cubicBezTo>
                  <a:cubicBezTo>
                    <a:pt x="132781" y="40204"/>
                    <a:pt x="132258" y="41248"/>
                    <a:pt x="131736" y="42423"/>
                  </a:cubicBezTo>
                  <a:lnTo>
                    <a:pt x="130039" y="45818"/>
                  </a:lnTo>
                  <a:cubicBezTo>
                    <a:pt x="129125" y="48037"/>
                    <a:pt x="128211" y="50257"/>
                    <a:pt x="127428" y="52738"/>
                  </a:cubicBezTo>
                  <a:cubicBezTo>
                    <a:pt x="126514" y="55349"/>
                    <a:pt x="125600" y="57829"/>
                    <a:pt x="124686" y="60441"/>
                  </a:cubicBezTo>
                  <a:cubicBezTo>
                    <a:pt x="121161" y="70624"/>
                    <a:pt x="116461" y="80547"/>
                    <a:pt x="110847" y="89947"/>
                  </a:cubicBezTo>
                  <a:cubicBezTo>
                    <a:pt x="107844" y="94778"/>
                    <a:pt x="104057" y="99217"/>
                    <a:pt x="99618" y="103003"/>
                  </a:cubicBezTo>
                  <a:cubicBezTo>
                    <a:pt x="97268" y="104831"/>
                    <a:pt x="94657" y="106529"/>
                    <a:pt x="91785" y="107704"/>
                  </a:cubicBezTo>
                  <a:cubicBezTo>
                    <a:pt x="88912" y="108879"/>
                    <a:pt x="85909" y="109662"/>
                    <a:pt x="82776" y="109923"/>
                  </a:cubicBezTo>
                  <a:cubicBezTo>
                    <a:pt x="81868" y="109982"/>
                    <a:pt x="80964" y="110012"/>
                    <a:pt x="80062" y="110012"/>
                  </a:cubicBezTo>
                  <a:cubicBezTo>
                    <a:pt x="75000" y="110012"/>
                    <a:pt x="70047" y="109085"/>
                    <a:pt x="65281" y="107312"/>
                  </a:cubicBezTo>
                  <a:cubicBezTo>
                    <a:pt x="62409" y="106398"/>
                    <a:pt x="60189" y="105484"/>
                    <a:pt x="57839" y="104831"/>
                  </a:cubicBezTo>
                  <a:cubicBezTo>
                    <a:pt x="56664" y="104440"/>
                    <a:pt x="55489" y="104178"/>
                    <a:pt x="54183" y="103917"/>
                  </a:cubicBezTo>
                  <a:cubicBezTo>
                    <a:pt x="53008" y="103656"/>
                    <a:pt x="51833" y="103395"/>
                    <a:pt x="50658" y="103265"/>
                  </a:cubicBezTo>
                  <a:cubicBezTo>
                    <a:pt x="48758" y="102956"/>
                    <a:pt x="46848" y="102805"/>
                    <a:pt x="44945" y="102805"/>
                  </a:cubicBezTo>
                  <a:cubicBezTo>
                    <a:pt x="37175" y="102805"/>
                    <a:pt x="29534" y="105334"/>
                    <a:pt x="23241" y="110054"/>
                  </a:cubicBezTo>
                  <a:cubicBezTo>
                    <a:pt x="23484" y="109810"/>
                    <a:pt x="24083" y="109262"/>
                    <a:pt x="23932" y="109262"/>
                  </a:cubicBezTo>
                  <a:cubicBezTo>
                    <a:pt x="23840" y="109262"/>
                    <a:pt x="23474" y="109463"/>
                    <a:pt x="22588" y="110054"/>
                  </a:cubicBezTo>
                  <a:cubicBezTo>
                    <a:pt x="28973" y="104946"/>
                    <a:pt x="36919" y="102180"/>
                    <a:pt x="45083" y="102180"/>
                  </a:cubicBezTo>
                  <a:cubicBezTo>
                    <a:pt x="46936" y="102180"/>
                    <a:pt x="48799" y="102322"/>
                    <a:pt x="50658" y="102612"/>
                  </a:cubicBezTo>
                  <a:cubicBezTo>
                    <a:pt x="51833" y="102742"/>
                    <a:pt x="53139" y="103003"/>
                    <a:pt x="54314" y="103265"/>
                  </a:cubicBezTo>
                  <a:cubicBezTo>
                    <a:pt x="55619" y="103526"/>
                    <a:pt x="56795" y="103787"/>
                    <a:pt x="58100" y="104178"/>
                  </a:cubicBezTo>
                  <a:cubicBezTo>
                    <a:pt x="60581" y="104831"/>
                    <a:pt x="62800" y="105745"/>
                    <a:pt x="65673" y="106790"/>
                  </a:cubicBezTo>
                  <a:cubicBezTo>
                    <a:pt x="70432" y="108450"/>
                    <a:pt x="75378" y="109359"/>
                    <a:pt x="80433" y="109359"/>
                  </a:cubicBezTo>
                  <a:cubicBezTo>
                    <a:pt x="81341" y="109359"/>
                    <a:pt x="82253" y="109330"/>
                    <a:pt x="83168" y="109270"/>
                  </a:cubicBezTo>
                  <a:cubicBezTo>
                    <a:pt x="86301" y="108879"/>
                    <a:pt x="89304" y="108095"/>
                    <a:pt x="92176" y="106790"/>
                  </a:cubicBezTo>
                  <a:cubicBezTo>
                    <a:pt x="94918" y="105615"/>
                    <a:pt x="97529" y="103917"/>
                    <a:pt x="99749" y="101959"/>
                  </a:cubicBezTo>
                  <a:cubicBezTo>
                    <a:pt x="102099" y="100001"/>
                    <a:pt x="104057" y="97912"/>
                    <a:pt x="105885" y="95692"/>
                  </a:cubicBezTo>
                  <a:cubicBezTo>
                    <a:pt x="107713" y="93472"/>
                    <a:pt x="109280" y="91122"/>
                    <a:pt x="110847" y="88642"/>
                  </a:cubicBezTo>
                  <a:cubicBezTo>
                    <a:pt x="116461" y="79241"/>
                    <a:pt x="121030" y="69188"/>
                    <a:pt x="124686" y="58743"/>
                  </a:cubicBezTo>
                  <a:cubicBezTo>
                    <a:pt x="125600" y="56263"/>
                    <a:pt x="126383" y="53521"/>
                    <a:pt x="127428" y="51171"/>
                  </a:cubicBezTo>
                  <a:lnTo>
                    <a:pt x="128733" y="47646"/>
                  </a:lnTo>
                  <a:lnTo>
                    <a:pt x="129517" y="45818"/>
                  </a:lnTo>
                  <a:lnTo>
                    <a:pt x="130300" y="44121"/>
                  </a:lnTo>
                  <a:cubicBezTo>
                    <a:pt x="131345" y="41770"/>
                    <a:pt x="132520" y="39420"/>
                    <a:pt x="133825" y="37331"/>
                  </a:cubicBezTo>
                  <a:cubicBezTo>
                    <a:pt x="134478" y="36156"/>
                    <a:pt x="135131" y="35112"/>
                    <a:pt x="135784" y="34067"/>
                  </a:cubicBezTo>
                  <a:lnTo>
                    <a:pt x="138003" y="30934"/>
                  </a:lnTo>
                  <a:lnTo>
                    <a:pt x="139178" y="29367"/>
                  </a:lnTo>
                  <a:lnTo>
                    <a:pt x="140353" y="27931"/>
                  </a:lnTo>
                  <a:lnTo>
                    <a:pt x="142703" y="25320"/>
                  </a:lnTo>
                  <a:lnTo>
                    <a:pt x="145445" y="22709"/>
                  </a:lnTo>
                  <a:cubicBezTo>
                    <a:pt x="145967" y="22186"/>
                    <a:pt x="146359" y="21795"/>
                    <a:pt x="146881" y="21403"/>
                  </a:cubicBezTo>
                  <a:lnTo>
                    <a:pt x="148317" y="20228"/>
                  </a:lnTo>
                  <a:cubicBezTo>
                    <a:pt x="152234" y="17094"/>
                    <a:pt x="156543" y="14483"/>
                    <a:pt x="161112" y="12655"/>
                  </a:cubicBezTo>
                  <a:cubicBezTo>
                    <a:pt x="163462" y="11741"/>
                    <a:pt x="165812" y="10828"/>
                    <a:pt x="168293" y="10305"/>
                  </a:cubicBezTo>
                  <a:lnTo>
                    <a:pt x="171949" y="9522"/>
                  </a:lnTo>
                  <a:cubicBezTo>
                    <a:pt x="173124" y="9261"/>
                    <a:pt x="174429" y="9261"/>
                    <a:pt x="175604" y="9130"/>
                  </a:cubicBezTo>
                  <a:cubicBezTo>
                    <a:pt x="177050" y="9019"/>
                    <a:pt x="178485" y="8960"/>
                    <a:pt x="179909" y="8960"/>
                  </a:cubicBezTo>
                  <a:cubicBezTo>
                    <a:pt x="183503" y="8960"/>
                    <a:pt x="187029" y="9333"/>
                    <a:pt x="190488" y="10175"/>
                  </a:cubicBezTo>
                  <a:cubicBezTo>
                    <a:pt x="200280" y="12264"/>
                    <a:pt x="208897" y="18139"/>
                    <a:pt x="214381" y="26625"/>
                  </a:cubicBezTo>
                  <a:lnTo>
                    <a:pt x="213598" y="27017"/>
                  </a:lnTo>
                  <a:cubicBezTo>
                    <a:pt x="217123" y="33023"/>
                    <a:pt x="218689" y="39812"/>
                    <a:pt x="218037" y="46601"/>
                  </a:cubicBezTo>
                  <a:cubicBezTo>
                    <a:pt x="217906" y="48429"/>
                    <a:pt x="217645" y="50126"/>
                    <a:pt x="217253" y="51824"/>
                  </a:cubicBezTo>
                  <a:cubicBezTo>
                    <a:pt x="216992" y="53651"/>
                    <a:pt x="216470" y="55349"/>
                    <a:pt x="215948" y="57046"/>
                  </a:cubicBezTo>
                  <a:cubicBezTo>
                    <a:pt x="215425" y="58743"/>
                    <a:pt x="214773" y="60441"/>
                    <a:pt x="214120" y="62138"/>
                  </a:cubicBezTo>
                  <a:cubicBezTo>
                    <a:pt x="213467" y="63705"/>
                    <a:pt x="212553" y="65663"/>
                    <a:pt x="211770" y="67491"/>
                  </a:cubicBezTo>
                  <a:cubicBezTo>
                    <a:pt x="205242" y="81983"/>
                    <a:pt x="199236" y="97128"/>
                    <a:pt x="195841" y="113448"/>
                  </a:cubicBezTo>
                  <a:lnTo>
                    <a:pt x="195319" y="115929"/>
                  </a:lnTo>
                  <a:cubicBezTo>
                    <a:pt x="195189" y="116843"/>
                    <a:pt x="195058" y="117626"/>
                    <a:pt x="194927" y="118410"/>
                  </a:cubicBezTo>
                  <a:cubicBezTo>
                    <a:pt x="194666" y="120107"/>
                    <a:pt x="194405" y="121674"/>
                    <a:pt x="194275" y="123371"/>
                  </a:cubicBezTo>
                  <a:lnTo>
                    <a:pt x="194014" y="128202"/>
                  </a:lnTo>
                  <a:lnTo>
                    <a:pt x="194014" y="132641"/>
                  </a:lnTo>
                  <a:cubicBezTo>
                    <a:pt x="194014" y="138647"/>
                    <a:pt x="194405" y="143738"/>
                    <a:pt x="194405" y="148308"/>
                  </a:cubicBezTo>
                  <a:cubicBezTo>
                    <a:pt x="194927" y="142824"/>
                    <a:pt x="194666" y="136819"/>
                    <a:pt x="195058" y="130552"/>
                  </a:cubicBezTo>
                  <a:cubicBezTo>
                    <a:pt x="195319" y="124415"/>
                    <a:pt x="196233" y="118148"/>
                    <a:pt x="197669" y="112143"/>
                  </a:cubicBezTo>
                  <a:cubicBezTo>
                    <a:pt x="200542" y="100131"/>
                    <a:pt x="204589" y="88381"/>
                    <a:pt x="209420" y="77022"/>
                  </a:cubicBezTo>
                  <a:lnTo>
                    <a:pt x="213206" y="68535"/>
                  </a:lnTo>
                  <a:lnTo>
                    <a:pt x="215034" y="64227"/>
                  </a:lnTo>
                  <a:lnTo>
                    <a:pt x="216731" y="60180"/>
                  </a:lnTo>
                  <a:cubicBezTo>
                    <a:pt x="218820" y="54827"/>
                    <a:pt x="219864" y="49082"/>
                    <a:pt x="219995" y="43337"/>
                  </a:cubicBezTo>
                  <a:cubicBezTo>
                    <a:pt x="219995" y="42482"/>
                    <a:pt x="219963" y="41630"/>
                    <a:pt x="219900" y="40782"/>
                  </a:cubicBezTo>
                  <a:lnTo>
                    <a:pt x="219900" y="40782"/>
                  </a:lnTo>
                  <a:cubicBezTo>
                    <a:pt x="220164" y="44070"/>
                    <a:pt x="220004" y="47393"/>
                    <a:pt x="219473" y="50649"/>
                  </a:cubicBezTo>
                  <a:cubicBezTo>
                    <a:pt x="219212" y="52215"/>
                    <a:pt x="218820" y="53782"/>
                    <a:pt x="218428" y="55349"/>
                  </a:cubicBezTo>
                  <a:lnTo>
                    <a:pt x="217775" y="57699"/>
                  </a:lnTo>
                  <a:lnTo>
                    <a:pt x="217384" y="58874"/>
                  </a:lnTo>
                  <a:cubicBezTo>
                    <a:pt x="217253" y="59266"/>
                    <a:pt x="217123" y="59657"/>
                    <a:pt x="216992" y="60049"/>
                  </a:cubicBezTo>
                  <a:cubicBezTo>
                    <a:pt x="216339" y="61485"/>
                    <a:pt x="215687" y="63052"/>
                    <a:pt x="215164" y="64619"/>
                  </a:cubicBezTo>
                  <a:lnTo>
                    <a:pt x="213075" y="69319"/>
                  </a:lnTo>
                  <a:cubicBezTo>
                    <a:pt x="207331" y="81853"/>
                    <a:pt x="202630" y="94778"/>
                    <a:pt x="199105" y="107965"/>
                  </a:cubicBezTo>
                  <a:cubicBezTo>
                    <a:pt x="197408" y="114623"/>
                    <a:pt x="196233" y="121543"/>
                    <a:pt x="195841" y="128332"/>
                  </a:cubicBezTo>
                  <a:cubicBezTo>
                    <a:pt x="195189" y="135252"/>
                    <a:pt x="195711" y="142172"/>
                    <a:pt x="195189" y="148308"/>
                  </a:cubicBezTo>
                  <a:cubicBezTo>
                    <a:pt x="195058" y="149744"/>
                    <a:pt x="194927" y="151050"/>
                    <a:pt x="194797" y="152355"/>
                  </a:cubicBezTo>
                  <a:lnTo>
                    <a:pt x="194014" y="156403"/>
                  </a:lnTo>
                  <a:cubicBezTo>
                    <a:pt x="193752" y="158100"/>
                    <a:pt x="193361" y="159797"/>
                    <a:pt x="192969" y="161364"/>
                  </a:cubicBezTo>
                  <a:cubicBezTo>
                    <a:pt x="192708" y="162931"/>
                    <a:pt x="192186" y="164498"/>
                    <a:pt x="191794" y="165803"/>
                  </a:cubicBezTo>
                  <a:cubicBezTo>
                    <a:pt x="191272" y="168675"/>
                    <a:pt x="190358" y="171026"/>
                    <a:pt x="189836" y="172853"/>
                  </a:cubicBezTo>
                  <a:cubicBezTo>
                    <a:pt x="189444" y="174551"/>
                    <a:pt x="189183" y="175726"/>
                    <a:pt x="189574" y="175856"/>
                  </a:cubicBezTo>
                  <a:cubicBezTo>
                    <a:pt x="189593" y="175865"/>
                    <a:pt x="189614" y="175870"/>
                    <a:pt x="189637" y="175870"/>
                  </a:cubicBezTo>
                  <a:cubicBezTo>
                    <a:pt x="189948" y="175870"/>
                    <a:pt x="190710" y="175048"/>
                    <a:pt x="191925" y="172984"/>
                  </a:cubicBezTo>
                  <a:cubicBezTo>
                    <a:pt x="194144" y="169328"/>
                    <a:pt x="195972" y="165542"/>
                    <a:pt x="197278" y="161495"/>
                  </a:cubicBezTo>
                  <a:cubicBezTo>
                    <a:pt x="197800" y="159797"/>
                    <a:pt x="198191" y="158100"/>
                    <a:pt x="198453" y="156403"/>
                  </a:cubicBezTo>
                  <a:cubicBezTo>
                    <a:pt x="198714" y="155358"/>
                    <a:pt x="198844" y="154444"/>
                    <a:pt x="198975" y="153400"/>
                  </a:cubicBezTo>
                  <a:cubicBezTo>
                    <a:pt x="199236" y="152486"/>
                    <a:pt x="199236" y="151441"/>
                    <a:pt x="199366" y="150528"/>
                  </a:cubicBezTo>
                  <a:cubicBezTo>
                    <a:pt x="199628" y="148700"/>
                    <a:pt x="199628" y="147002"/>
                    <a:pt x="199628" y="145827"/>
                  </a:cubicBezTo>
                  <a:lnTo>
                    <a:pt x="199628" y="143869"/>
                  </a:lnTo>
                  <a:cubicBezTo>
                    <a:pt x="199783" y="142934"/>
                    <a:pt x="199960" y="142578"/>
                    <a:pt x="200140" y="142578"/>
                  </a:cubicBezTo>
                  <a:cubicBezTo>
                    <a:pt x="200414" y="142578"/>
                    <a:pt x="200697" y="143396"/>
                    <a:pt x="200933" y="144261"/>
                  </a:cubicBezTo>
                  <a:cubicBezTo>
                    <a:pt x="201064" y="139430"/>
                    <a:pt x="200933" y="134730"/>
                    <a:pt x="201194" y="130030"/>
                  </a:cubicBezTo>
                  <a:cubicBezTo>
                    <a:pt x="201325" y="127679"/>
                    <a:pt x="201455" y="125329"/>
                    <a:pt x="201847" y="122979"/>
                  </a:cubicBezTo>
                  <a:cubicBezTo>
                    <a:pt x="202239" y="120760"/>
                    <a:pt x="202500" y="118410"/>
                    <a:pt x="203022" y="116060"/>
                  </a:cubicBezTo>
                  <a:cubicBezTo>
                    <a:pt x="204850" y="106790"/>
                    <a:pt x="207592" y="97781"/>
                    <a:pt x="210986" y="88903"/>
                  </a:cubicBezTo>
                  <a:cubicBezTo>
                    <a:pt x="212814" y="84464"/>
                    <a:pt x="214511" y="80155"/>
                    <a:pt x="216339" y="75716"/>
                  </a:cubicBezTo>
                  <a:cubicBezTo>
                    <a:pt x="218297" y="71278"/>
                    <a:pt x="220255" y="67101"/>
                    <a:pt x="222083" y="62402"/>
                  </a:cubicBezTo>
                  <a:lnTo>
                    <a:pt x="222083" y="62402"/>
                  </a:lnTo>
                  <a:cubicBezTo>
                    <a:pt x="220255" y="67101"/>
                    <a:pt x="218428" y="71409"/>
                    <a:pt x="216470" y="75847"/>
                  </a:cubicBezTo>
                  <a:cubicBezTo>
                    <a:pt x="214511" y="80155"/>
                    <a:pt x="212814" y="84725"/>
                    <a:pt x="211117" y="89164"/>
                  </a:cubicBezTo>
                  <a:cubicBezTo>
                    <a:pt x="207722" y="98042"/>
                    <a:pt x="204981" y="107312"/>
                    <a:pt x="203153" y="116712"/>
                  </a:cubicBezTo>
                  <a:cubicBezTo>
                    <a:pt x="202761" y="119062"/>
                    <a:pt x="202239" y="121412"/>
                    <a:pt x="202108" y="123763"/>
                  </a:cubicBezTo>
                  <a:cubicBezTo>
                    <a:pt x="201978" y="126113"/>
                    <a:pt x="201586" y="128463"/>
                    <a:pt x="201586" y="130813"/>
                  </a:cubicBezTo>
                  <a:cubicBezTo>
                    <a:pt x="201325" y="135644"/>
                    <a:pt x="201455" y="140474"/>
                    <a:pt x="201325" y="145436"/>
                  </a:cubicBezTo>
                  <a:cubicBezTo>
                    <a:pt x="201466" y="145789"/>
                    <a:pt x="201607" y="146027"/>
                    <a:pt x="201749" y="146027"/>
                  </a:cubicBezTo>
                  <a:cubicBezTo>
                    <a:pt x="201868" y="146027"/>
                    <a:pt x="201988" y="145855"/>
                    <a:pt x="202108" y="145436"/>
                  </a:cubicBezTo>
                  <a:cubicBezTo>
                    <a:pt x="202500" y="142824"/>
                    <a:pt x="202761" y="140344"/>
                    <a:pt x="202761" y="137863"/>
                  </a:cubicBezTo>
                  <a:cubicBezTo>
                    <a:pt x="202892" y="134860"/>
                    <a:pt x="202892" y="130291"/>
                    <a:pt x="203544" y="124546"/>
                  </a:cubicBezTo>
                  <a:cubicBezTo>
                    <a:pt x="204328" y="118018"/>
                    <a:pt x="205633" y="111620"/>
                    <a:pt x="207461" y="105354"/>
                  </a:cubicBezTo>
                  <a:cubicBezTo>
                    <a:pt x="208245" y="101828"/>
                    <a:pt x="209550" y="98303"/>
                    <a:pt x="210725" y="94778"/>
                  </a:cubicBezTo>
                  <a:cubicBezTo>
                    <a:pt x="211770" y="91122"/>
                    <a:pt x="213206" y="87728"/>
                    <a:pt x="214511" y="84333"/>
                  </a:cubicBezTo>
                  <a:cubicBezTo>
                    <a:pt x="215687" y="80939"/>
                    <a:pt x="217253" y="77544"/>
                    <a:pt x="218559" y="74541"/>
                  </a:cubicBezTo>
                  <a:cubicBezTo>
                    <a:pt x="219212" y="72974"/>
                    <a:pt x="219864" y="71408"/>
                    <a:pt x="220517" y="69972"/>
                  </a:cubicBezTo>
                  <a:cubicBezTo>
                    <a:pt x="221170" y="68535"/>
                    <a:pt x="221823" y="67099"/>
                    <a:pt x="222345" y="65663"/>
                  </a:cubicBezTo>
                  <a:cubicBezTo>
                    <a:pt x="226131" y="57568"/>
                    <a:pt x="227829" y="48690"/>
                    <a:pt x="227306" y="39681"/>
                  </a:cubicBezTo>
                  <a:cubicBezTo>
                    <a:pt x="227176" y="38637"/>
                    <a:pt x="227045" y="37462"/>
                    <a:pt x="226784" y="36287"/>
                  </a:cubicBezTo>
                  <a:cubicBezTo>
                    <a:pt x="226654" y="35242"/>
                    <a:pt x="226523" y="34067"/>
                    <a:pt x="226131" y="32892"/>
                  </a:cubicBezTo>
                  <a:cubicBezTo>
                    <a:pt x="224956" y="28453"/>
                    <a:pt x="222998" y="24145"/>
                    <a:pt x="220517" y="20228"/>
                  </a:cubicBezTo>
                  <a:cubicBezTo>
                    <a:pt x="219864" y="19183"/>
                    <a:pt x="219081" y="18400"/>
                    <a:pt x="218298" y="17356"/>
                  </a:cubicBezTo>
                  <a:lnTo>
                    <a:pt x="217253" y="16050"/>
                  </a:lnTo>
                  <a:lnTo>
                    <a:pt x="216078" y="14744"/>
                  </a:lnTo>
                  <a:cubicBezTo>
                    <a:pt x="209550" y="8086"/>
                    <a:pt x="201194" y="3386"/>
                    <a:pt x="192055" y="1297"/>
                  </a:cubicBezTo>
                  <a:cubicBezTo>
                    <a:pt x="188023" y="433"/>
                    <a:pt x="183940" y="1"/>
                    <a:pt x="179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0" name="Shape 140"/>
        <p:cNvGrpSpPr/>
        <p:nvPr/>
      </p:nvGrpSpPr>
      <p:grpSpPr>
        <a:xfrm>
          <a:off x="0" y="0"/>
          <a:ext cx="0" cy="0"/>
          <a:chOff x="0" y="0"/>
          <a:chExt cx="0" cy="0"/>
        </a:xfrm>
      </p:grpSpPr>
      <p:sp>
        <p:nvSpPr>
          <p:cNvPr id="141" name="Google Shape;141;p4"/>
          <p:cNvSpPr txBox="1"/>
          <p:nvPr>
            <p:ph type="title"/>
          </p:nvPr>
        </p:nvSpPr>
        <p:spPr>
          <a:xfrm>
            <a:off x="2270100" y="633575"/>
            <a:ext cx="4603800" cy="486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42" name="Google Shape;142;p4"/>
          <p:cNvSpPr txBox="1"/>
          <p:nvPr>
            <p:ph idx="1" type="subTitle"/>
          </p:nvPr>
        </p:nvSpPr>
        <p:spPr>
          <a:xfrm>
            <a:off x="762825" y="1899600"/>
            <a:ext cx="3528900" cy="180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1600"/>
              </a:spcBef>
              <a:spcAft>
                <a:spcPts val="0"/>
              </a:spcAft>
              <a:buNone/>
              <a:defRPr/>
            </a:lvl2pPr>
            <a:lvl3pPr lvl="2" rtl="0" algn="ctr">
              <a:lnSpc>
                <a:spcPct val="100000"/>
              </a:lnSpc>
              <a:spcBef>
                <a:spcPts val="1600"/>
              </a:spcBef>
              <a:spcAft>
                <a:spcPts val="0"/>
              </a:spcAft>
              <a:buNone/>
              <a:defRPr/>
            </a:lvl3pPr>
            <a:lvl4pPr lvl="3" rtl="0" algn="ctr">
              <a:lnSpc>
                <a:spcPct val="100000"/>
              </a:lnSpc>
              <a:spcBef>
                <a:spcPts val="1600"/>
              </a:spcBef>
              <a:spcAft>
                <a:spcPts val="0"/>
              </a:spcAft>
              <a:buNone/>
              <a:defRPr/>
            </a:lvl4pPr>
            <a:lvl5pPr lvl="4" rtl="0" algn="ctr">
              <a:lnSpc>
                <a:spcPct val="100000"/>
              </a:lnSpc>
              <a:spcBef>
                <a:spcPts val="1600"/>
              </a:spcBef>
              <a:spcAft>
                <a:spcPts val="0"/>
              </a:spcAft>
              <a:buNone/>
              <a:defRPr/>
            </a:lvl5pPr>
            <a:lvl6pPr lvl="5" rtl="0" algn="ctr">
              <a:lnSpc>
                <a:spcPct val="100000"/>
              </a:lnSpc>
              <a:spcBef>
                <a:spcPts val="1600"/>
              </a:spcBef>
              <a:spcAft>
                <a:spcPts val="0"/>
              </a:spcAft>
              <a:buNone/>
              <a:defRPr/>
            </a:lvl6pPr>
            <a:lvl7pPr lvl="6" rtl="0" algn="ctr">
              <a:lnSpc>
                <a:spcPct val="100000"/>
              </a:lnSpc>
              <a:spcBef>
                <a:spcPts val="1600"/>
              </a:spcBef>
              <a:spcAft>
                <a:spcPts val="0"/>
              </a:spcAft>
              <a:buNone/>
              <a:defRPr/>
            </a:lvl7pPr>
            <a:lvl8pPr lvl="7" rtl="0" algn="ctr">
              <a:lnSpc>
                <a:spcPct val="100000"/>
              </a:lnSpc>
              <a:spcBef>
                <a:spcPts val="1600"/>
              </a:spcBef>
              <a:spcAft>
                <a:spcPts val="0"/>
              </a:spcAft>
              <a:buNone/>
              <a:defRPr/>
            </a:lvl8pPr>
            <a:lvl9pPr lvl="8" rtl="0" algn="ctr">
              <a:lnSpc>
                <a:spcPct val="100000"/>
              </a:lnSpc>
              <a:spcBef>
                <a:spcPts val="1600"/>
              </a:spcBef>
              <a:spcAft>
                <a:spcPts val="1600"/>
              </a:spcAft>
              <a:buNone/>
              <a:defRPr/>
            </a:lvl9pPr>
          </a:lstStyle>
          <a:p/>
        </p:txBody>
      </p:sp>
      <p:grpSp>
        <p:nvGrpSpPr>
          <p:cNvPr id="143" name="Google Shape;143;p4"/>
          <p:cNvGrpSpPr/>
          <p:nvPr/>
        </p:nvGrpSpPr>
        <p:grpSpPr>
          <a:xfrm>
            <a:off x="7223873" y="397340"/>
            <a:ext cx="1059859" cy="722844"/>
            <a:chOff x="209625" y="551300"/>
            <a:chExt cx="7170900" cy="4592400"/>
          </a:xfrm>
        </p:grpSpPr>
        <p:sp>
          <p:nvSpPr>
            <p:cNvPr id="144" name="Google Shape;144;p4"/>
            <p:cNvSpPr/>
            <p:nvPr/>
          </p:nvSpPr>
          <p:spPr>
            <a:xfrm>
              <a:off x="838900" y="1811875"/>
              <a:ext cx="238725" cy="180050"/>
            </a:xfrm>
            <a:custGeom>
              <a:rect b="b" l="l" r="r" t="t"/>
              <a:pathLst>
                <a:path extrusionOk="0" h="7202" w="9549">
                  <a:moveTo>
                    <a:pt x="4802" y="0"/>
                  </a:moveTo>
                  <a:cubicBezTo>
                    <a:pt x="1601" y="0"/>
                    <a:pt x="1" y="3825"/>
                    <a:pt x="2252" y="6103"/>
                  </a:cubicBezTo>
                  <a:cubicBezTo>
                    <a:pt x="2930" y="6835"/>
                    <a:pt x="3852" y="7201"/>
                    <a:pt x="4775" y="7201"/>
                  </a:cubicBezTo>
                  <a:cubicBezTo>
                    <a:pt x="5697" y="7201"/>
                    <a:pt x="6619" y="6835"/>
                    <a:pt x="7297" y="6103"/>
                  </a:cubicBezTo>
                  <a:cubicBezTo>
                    <a:pt x="9548" y="3879"/>
                    <a:pt x="7975" y="27"/>
                    <a:pt x="480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1469250" y="1182575"/>
              <a:ext cx="238325" cy="179750"/>
            </a:xfrm>
            <a:custGeom>
              <a:rect b="b" l="l" r="r" t="t"/>
              <a:pathLst>
                <a:path extrusionOk="0" h="7190" w="9533">
                  <a:moveTo>
                    <a:pt x="4746" y="1"/>
                  </a:moveTo>
                  <a:cubicBezTo>
                    <a:pt x="1616" y="1"/>
                    <a:pt x="0" y="3761"/>
                    <a:pt x="2182" y="6050"/>
                  </a:cubicBezTo>
                  <a:cubicBezTo>
                    <a:pt x="2859" y="6810"/>
                    <a:pt x="3796" y="7189"/>
                    <a:pt x="4739" y="7189"/>
                  </a:cubicBezTo>
                  <a:cubicBezTo>
                    <a:pt x="5648" y="7189"/>
                    <a:pt x="6562" y="6837"/>
                    <a:pt x="7254" y="6131"/>
                  </a:cubicBezTo>
                  <a:cubicBezTo>
                    <a:pt x="9532" y="3934"/>
                    <a:pt x="8013" y="55"/>
                    <a:pt x="4813" y="1"/>
                  </a:cubicBezTo>
                  <a:cubicBezTo>
                    <a:pt x="4790"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2098325" y="551550"/>
              <a:ext cx="239200" cy="180150"/>
            </a:xfrm>
            <a:custGeom>
              <a:rect b="b" l="l" r="r" t="t"/>
              <a:pathLst>
                <a:path extrusionOk="0" h="7206" w="9568">
                  <a:moveTo>
                    <a:pt x="4746" y="0"/>
                  </a:moveTo>
                  <a:cubicBezTo>
                    <a:pt x="3826" y="0"/>
                    <a:pt x="2912" y="366"/>
                    <a:pt x="2244" y="1102"/>
                  </a:cubicBezTo>
                  <a:cubicBezTo>
                    <a:pt x="1" y="3372"/>
                    <a:pt x="1609" y="7205"/>
                    <a:pt x="4787" y="7205"/>
                  </a:cubicBezTo>
                  <a:cubicBezTo>
                    <a:pt x="4798" y="7205"/>
                    <a:pt x="4810" y="7205"/>
                    <a:pt x="4821" y="7205"/>
                  </a:cubicBezTo>
                  <a:cubicBezTo>
                    <a:pt x="7994" y="7151"/>
                    <a:pt x="9568" y="3299"/>
                    <a:pt x="7262" y="1075"/>
                  </a:cubicBezTo>
                  <a:cubicBezTo>
                    <a:pt x="6574" y="360"/>
                    <a:pt x="5657" y="0"/>
                    <a:pt x="474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1468850" y="1811875"/>
              <a:ext cx="238725" cy="180050"/>
            </a:xfrm>
            <a:custGeom>
              <a:rect b="b" l="l" r="r" t="t"/>
              <a:pathLst>
                <a:path extrusionOk="0" h="7202" w="9549">
                  <a:moveTo>
                    <a:pt x="4748" y="0"/>
                  </a:moveTo>
                  <a:cubicBezTo>
                    <a:pt x="1574" y="27"/>
                    <a:pt x="1" y="3879"/>
                    <a:pt x="2252" y="6103"/>
                  </a:cubicBezTo>
                  <a:cubicBezTo>
                    <a:pt x="2944" y="6835"/>
                    <a:pt x="3866" y="7201"/>
                    <a:pt x="4788" y="7201"/>
                  </a:cubicBezTo>
                  <a:cubicBezTo>
                    <a:pt x="5710" y="7201"/>
                    <a:pt x="6633" y="6835"/>
                    <a:pt x="7324" y="6103"/>
                  </a:cubicBezTo>
                  <a:cubicBezTo>
                    <a:pt x="9548" y="3825"/>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2116450" y="1181050"/>
              <a:ext cx="202775" cy="181225"/>
            </a:xfrm>
            <a:custGeom>
              <a:rect b="b" l="l" r="r" t="t"/>
              <a:pathLst>
                <a:path extrusionOk="0" h="7249" w="8111">
                  <a:moveTo>
                    <a:pt x="4037" y="0"/>
                  </a:moveTo>
                  <a:cubicBezTo>
                    <a:pt x="3213" y="0"/>
                    <a:pt x="2393" y="309"/>
                    <a:pt x="1709" y="930"/>
                  </a:cubicBezTo>
                  <a:cubicBezTo>
                    <a:pt x="163" y="2314"/>
                    <a:pt x="0" y="4429"/>
                    <a:pt x="1356" y="5975"/>
                  </a:cubicBezTo>
                  <a:cubicBezTo>
                    <a:pt x="2109" y="6817"/>
                    <a:pt x="3087" y="7248"/>
                    <a:pt x="4067" y="7248"/>
                  </a:cubicBezTo>
                  <a:cubicBezTo>
                    <a:pt x="4887" y="7248"/>
                    <a:pt x="5709" y="6946"/>
                    <a:pt x="6401" y="6328"/>
                  </a:cubicBezTo>
                  <a:cubicBezTo>
                    <a:pt x="7920" y="4972"/>
                    <a:pt x="8110" y="2775"/>
                    <a:pt x="6754" y="1283"/>
                  </a:cubicBezTo>
                  <a:cubicBezTo>
                    <a:pt x="5990" y="431"/>
                    <a:pt x="5011" y="0"/>
                    <a:pt x="403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2747075" y="551300"/>
              <a:ext cx="201425" cy="180975"/>
            </a:xfrm>
            <a:custGeom>
              <a:rect b="b" l="l" r="r" t="t"/>
              <a:pathLst>
                <a:path extrusionOk="0" h="7239" w="8057">
                  <a:moveTo>
                    <a:pt x="4008" y="1"/>
                  </a:moveTo>
                  <a:cubicBezTo>
                    <a:pt x="3158" y="1"/>
                    <a:pt x="2309" y="334"/>
                    <a:pt x="1601" y="1004"/>
                  </a:cubicBezTo>
                  <a:cubicBezTo>
                    <a:pt x="82" y="2414"/>
                    <a:pt x="0" y="4557"/>
                    <a:pt x="1384" y="6049"/>
                  </a:cubicBezTo>
                  <a:cubicBezTo>
                    <a:pt x="2129" y="6837"/>
                    <a:pt x="3086" y="7239"/>
                    <a:pt x="4043" y="7239"/>
                  </a:cubicBezTo>
                  <a:cubicBezTo>
                    <a:pt x="4897" y="7239"/>
                    <a:pt x="5752" y="6918"/>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2098125" y="1811875"/>
              <a:ext cx="238725" cy="180550"/>
            </a:xfrm>
            <a:custGeom>
              <a:rect b="b" l="l" r="r" t="t"/>
              <a:pathLst>
                <a:path extrusionOk="0" h="7222" w="9549">
                  <a:moveTo>
                    <a:pt x="4775" y="0"/>
                  </a:moveTo>
                  <a:cubicBezTo>
                    <a:pt x="1601" y="0"/>
                    <a:pt x="1" y="3852"/>
                    <a:pt x="2252" y="6103"/>
                  </a:cubicBezTo>
                  <a:cubicBezTo>
                    <a:pt x="2930" y="6849"/>
                    <a:pt x="3852" y="7222"/>
                    <a:pt x="4775" y="7222"/>
                  </a:cubicBezTo>
                  <a:cubicBezTo>
                    <a:pt x="5697" y="7222"/>
                    <a:pt x="6619" y="6849"/>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2728000" y="1181375"/>
              <a:ext cx="238800" cy="179625"/>
            </a:xfrm>
            <a:custGeom>
              <a:rect b="b" l="l" r="r" t="t"/>
              <a:pathLst>
                <a:path extrusionOk="0" h="7185" w="9552">
                  <a:moveTo>
                    <a:pt x="4771" y="1"/>
                  </a:moveTo>
                  <a:cubicBezTo>
                    <a:pt x="3826" y="1"/>
                    <a:pt x="2884" y="381"/>
                    <a:pt x="2201" y="1134"/>
                  </a:cubicBezTo>
                  <a:cubicBezTo>
                    <a:pt x="0" y="3416"/>
                    <a:pt x="1624" y="7184"/>
                    <a:pt x="4759" y="7184"/>
                  </a:cubicBezTo>
                  <a:cubicBezTo>
                    <a:pt x="4792" y="7184"/>
                    <a:pt x="4825" y="7184"/>
                    <a:pt x="4859" y="7183"/>
                  </a:cubicBezTo>
                  <a:cubicBezTo>
                    <a:pt x="8033" y="7129"/>
                    <a:pt x="9551" y="3223"/>
                    <a:pt x="7246" y="1026"/>
                  </a:cubicBezTo>
                  <a:cubicBezTo>
                    <a:pt x="6561" y="340"/>
                    <a:pt x="566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3358025" y="551525"/>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6"/>
                    <a:pt x="4738" y="7206"/>
                    <a:pt x="4761" y="7206"/>
                  </a:cubicBezTo>
                  <a:cubicBezTo>
                    <a:pt x="7917" y="7206"/>
                    <a:pt x="9533" y="3420"/>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2747075" y="1810525"/>
              <a:ext cx="201425" cy="180975"/>
            </a:xfrm>
            <a:custGeom>
              <a:rect b="b" l="l" r="r" t="t"/>
              <a:pathLst>
                <a:path extrusionOk="0" h="7239" w="8057">
                  <a:moveTo>
                    <a:pt x="4008" y="0"/>
                  </a:moveTo>
                  <a:cubicBezTo>
                    <a:pt x="3158" y="0"/>
                    <a:pt x="2309" y="334"/>
                    <a:pt x="1601" y="1003"/>
                  </a:cubicBezTo>
                  <a:cubicBezTo>
                    <a:pt x="109" y="2414"/>
                    <a:pt x="0" y="4584"/>
                    <a:pt x="1384" y="6048"/>
                  </a:cubicBezTo>
                  <a:cubicBezTo>
                    <a:pt x="2086" y="6837"/>
                    <a:pt x="3060" y="7239"/>
                    <a:pt x="4036" y="7239"/>
                  </a:cubicBezTo>
                  <a:cubicBezTo>
                    <a:pt x="4906" y="7239"/>
                    <a:pt x="5778" y="6918"/>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3358025" y="1180950"/>
              <a:ext cx="238150" cy="180725"/>
            </a:xfrm>
            <a:custGeom>
              <a:rect b="b" l="l" r="r" t="t"/>
              <a:pathLst>
                <a:path extrusionOk="0" h="7229" w="9526">
                  <a:moveTo>
                    <a:pt x="4763" y="1"/>
                  </a:moveTo>
                  <a:cubicBezTo>
                    <a:pt x="3897" y="1"/>
                    <a:pt x="3028" y="347"/>
                    <a:pt x="2306" y="1043"/>
                  </a:cubicBezTo>
                  <a:cubicBezTo>
                    <a:pt x="1" y="3240"/>
                    <a:pt x="1493" y="7146"/>
                    <a:pt x="4666" y="7227"/>
                  </a:cubicBezTo>
                  <a:cubicBezTo>
                    <a:pt x="4700" y="7228"/>
                    <a:pt x="4733" y="7228"/>
                    <a:pt x="4767" y="7228"/>
                  </a:cubicBezTo>
                  <a:cubicBezTo>
                    <a:pt x="7902" y="7228"/>
                    <a:pt x="9525" y="3460"/>
                    <a:pt x="7352" y="1178"/>
                  </a:cubicBezTo>
                  <a:cubicBezTo>
                    <a:pt x="6610" y="394"/>
                    <a:pt x="5687" y="1"/>
                    <a:pt x="476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3357750" y="1811100"/>
              <a:ext cx="239000" cy="179825"/>
            </a:xfrm>
            <a:custGeom>
              <a:rect b="b" l="l" r="r" t="t"/>
              <a:pathLst>
                <a:path extrusionOk="0" h="7193" w="9560">
                  <a:moveTo>
                    <a:pt x="4786" y="0"/>
                  </a:moveTo>
                  <a:cubicBezTo>
                    <a:pt x="3845" y="0"/>
                    <a:pt x="2903" y="380"/>
                    <a:pt x="2209" y="1143"/>
                  </a:cubicBezTo>
                  <a:cubicBezTo>
                    <a:pt x="0" y="3406"/>
                    <a:pt x="1616" y="7192"/>
                    <a:pt x="4773" y="7192"/>
                  </a:cubicBezTo>
                  <a:cubicBezTo>
                    <a:pt x="4795" y="7192"/>
                    <a:pt x="4818" y="7192"/>
                    <a:pt x="4840" y="7192"/>
                  </a:cubicBezTo>
                  <a:cubicBezTo>
                    <a:pt x="8013"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209625" y="552625"/>
              <a:ext cx="238325" cy="180000"/>
            </a:xfrm>
            <a:custGeom>
              <a:rect b="b" l="l" r="r" t="t"/>
              <a:pathLst>
                <a:path extrusionOk="0" h="7200" w="9533">
                  <a:moveTo>
                    <a:pt x="4760" y="1"/>
                  </a:moveTo>
                  <a:cubicBezTo>
                    <a:pt x="4738" y="1"/>
                    <a:pt x="4716" y="1"/>
                    <a:pt x="4693" y="1"/>
                  </a:cubicBezTo>
                  <a:cubicBezTo>
                    <a:pt x="1520" y="55"/>
                    <a:pt x="1" y="3934"/>
                    <a:pt x="2279" y="6131"/>
                  </a:cubicBezTo>
                  <a:cubicBezTo>
                    <a:pt x="2955" y="6847"/>
                    <a:pt x="3857" y="7200"/>
                    <a:pt x="4759" y="7200"/>
                  </a:cubicBezTo>
                  <a:cubicBezTo>
                    <a:pt x="5702" y="7200"/>
                    <a:pt x="6644" y="6813"/>
                    <a:pt x="7324" y="6050"/>
                  </a:cubicBezTo>
                  <a:cubicBezTo>
                    <a:pt x="9533" y="3787"/>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210025" y="1182575"/>
              <a:ext cx="238325" cy="179650"/>
            </a:xfrm>
            <a:custGeom>
              <a:rect b="b" l="l" r="r" t="t"/>
              <a:pathLst>
                <a:path extrusionOk="0" h="7186" w="9533">
                  <a:moveTo>
                    <a:pt x="4719" y="1"/>
                  </a:moveTo>
                  <a:cubicBezTo>
                    <a:pt x="1590" y="1"/>
                    <a:pt x="0" y="3787"/>
                    <a:pt x="2209" y="6050"/>
                  </a:cubicBezTo>
                  <a:cubicBezTo>
                    <a:pt x="2896" y="6806"/>
                    <a:pt x="3828" y="7186"/>
                    <a:pt x="4759" y="7186"/>
                  </a:cubicBezTo>
                  <a:cubicBezTo>
                    <a:pt x="5665" y="7186"/>
                    <a:pt x="6572" y="6826"/>
                    <a:pt x="7254" y="6104"/>
                  </a:cubicBezTo>
                  <a:cubicBezTo>
                    <a:pt x="9532" y="3880"/>
                    <a:pt x="7986" y="28"/>
                    <a:pt x="4786" y="1"/>
                  </a:cubicBezTo>
                  <a:cubicBezTo>
                    <a:pt x="4763" y="1"/>
                    <a:pt x="4741" y="1"/>
                    <a:pt x="471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a:off x="839100" y="552650"/>
              <a:ext cx="238525" cy="179800"/>
            </a:xfrm>
            <a:custGeom>
              <a:rect b="b" l="l" r="r" t="t"/>
              <a:pathLst>
                <a:path extrusionOk="0" h="7192" w="9541">
                  <a:moveTo>
                    <a:pt x="4787" y="0"/>
                  </a:moveTo>
                  <a:cubicBezTo>
                    <a:pt x="1609" y="0"/>
                    <a:pt x="1" y="3806"/>
                    <a:pt x="2217" y="6076"/>
                  </a:cubicBezTo>
                  <a:cubicBezTo>
                    <a:pt x="2905" y="6819"/>
                    <a:pt x="3843" y="7192"/>
                    <a:pt x="4778" y="7192"/>
                  </a:cubicBezTo>
                  <a:cubicBezTo>
                    <a:pt x="5687" y="7192"/>
                    <a:pt x="6593" y="6839"/>
                    <a:pt x="7262" y="6130"/>
                  </a:cubicBezTo>
                  <a:cubicBezTo>
                    <a:pt x="9540" y="3906"/>
                    <a:pt x="7994"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209825" y="1811850"/>
              <a:ext cx="238525" cy="180325"/>
            </a:xfrm>
            <a:custGeom>
              <a:rect b="b" l="l" r="r" t="t"/>
              <a:pathLst>
                <a:path extrusionOk="0" h="7213" w="9541">
                  <a:moveTo>
                    <a:pt x="4760" y="1"/>
                  </a:moveTo>
                  <a:cubicBezTo>
                    <a:pt x="1609" y="1"/>
                    <a:pt x="1" y="3806"/>
                    <a:pt x="2217" y="6077"/>
                  </a:cubicBezTo>
                  <a:cubicBezTo>
                    <a:pt x="2904" y="6833"/>
                    <a:pt x="3836" y="7213"/>
                    <a:pt x="4767" y="7213"/>
                  </a:cubicBezTo>
                  <a:cubicBezTo>
                    <a:pt x="5673" y="7213"/>
                    <a:pt x="6580" y="6853"/>
                    <a:pt x="7262" y="6131"/>
                  </a:cubicBezTo>
                  <a:cubicBezTo>
                    <a:pt x="9540" y="3907"/>
                    <a:pt x="7994" y="28"/>
                    <a:pt x="4794" y="1"/>
                  </a:cubicBezTo>
                  <a:cubicBezTo>
                    <a:pt x="4783" y="1"/>
                    <a:pt x="4771"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857225" y="1181075"/>
              <a:ext cx="201400" cy="181050"/>
            </a:xfrm>
            <a:custGeom>
              <a:rect b="b" l="l" r="r" t="t"/>
              <a:pathLst>
                <a:path extrusionOk="0" h="7242" w="8056">
                  <a:moveTo>
                    <a:pt x="4032" y="1"/>
                  </a:moveTo>
                  <a:cubicBezTo>
                    <a:pt x="3183" y="1"/>
                    <a:pt x="2335" y="327"/>
                    <a:pt x="1628" y="983"/>
                  </a:cubicBezTo>
                  <a:cubicBezTo>
                    <a:pt x="136" y="2394"/>
                    <a:pt x="0" y="4564"/>
                    <a:pt x="1411" y="6056"/>
                  </a:cubicBezTo>
                  <a:cubicBezTo>
                    <a:pt x="2095" y="6840"/>
                    <a:pt x="3057" y="7242"/>
                    <a:pt x="4024" y="7242"/>
                  </a:cubicBezTo>
                  <a:cubicBezTo>
                    <a:pt x="4897" y="7242"/>
                    <a:pt x="5774" y="6914"/>
                    <a:pt x="6456" y="6245"/>
                  </a:cubicBezTo>
                  <a:cubicBezTo>
                    <a:pt x="7975" y="4944"/>
                    <a:pt x="8056" y="2638"/>
                    <a:pt x="6673" y="1200"/>
                  </a:cubicBezTo>
                  <a:cubicBezTo>
                    <a:pt x="5917" y="402"/>
                    <a:pt x="4974" y="1"/>
                    <a:pt x="403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a:off x="1468850" y="551525"/>
              <a:ext cx="238325" cy="180175"/>
            </a:xfrm>
            <a:custGeom>
              <a:rect b="b" l="l" r="r" t="t"/>
              <a:pathLst>
                <a:path extrusionOk="0" h="7207" w="9533">
                  <a:moveTo>
                    <a:pt x="4768" y="1"/>
                  </a:moveTo>
                  <a:cubicBezTo>
                    <a:pt x="3870" y="1"/>
                    <a:pt x="2968" y="347"/>
                    <a:pt x="2279" y="1049"/>
                  </a:cubicBezTo>
                  <a:cubicBezTo>
                    <a:pt x="1" y="3273"/>
                    <a:pt x="1520" y="7152"/>
                    <a:pt x="4720" y="7206"/>
                  </a:cubicBezTo>
                  <a:cubicBezTo>
                    <a:pt x="4743" y="7206"/>
                    <a:pt x="4765" y="7206"/>
                    <a:pt x="4787" y="7206"/>
                  </a:cubicBezTo>
                  <a:cubicBezTo>
                    <a:pt x="7917" y="7206"/>
                    <a:pt x="9533" y="3393"/>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a:off x="3988000" y="1811875"/>
              <a:ext cx="238700" cy="180050"/>
            </a:xfrm>
            <a:custGeom>
              <a:rect b="b" l="l" r="r" t="t"/>
              <a:pathLst>
                <a:path extrusionOk="0" h="7202" w="9548">
                  <a:moveTo>
                    <a:pt x="4801" y="0"/>
                  </a:moveTo>
                  <a:cubicBezTo>
                    <a:pt x="1600" y="0"/>
                    <a:pt x="0" y="3825"/>
                    <a:pt x="2251" y="6103"/>
                  </a:cubicBezTo>
                  <a:cubicBezTo>
                    <a:pt x="2929" y="6835"/>
                    <a:pt x="3852" y="7201"/>
                    <a:pt x="4774" y="7201"/>
                  </a:cubicBezTo>
                  <a:cubicBezTo>
                    <a:pt x="5696" y="7201"/>
                    <a:pt x="6618" y="6835"/>
                    <a:pt x="7296" y="6103"/>
                  </a:cubicBezTo>
                  <a:cubicBezTo>
                    <a:pt x="9548" y="3879"/>
                    <a:pt x="7974"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4617650" y="1182575"/>
              <a:ext cx="239000" cy="179750"/>
            </a:xfrm>
            <a:custGeom>
              <a:rect b="b" l="l" r="r" t="t"/>
              <a:pathLst>
                <a:path extrusionOk="0" h="7190" w="9560">
                  <a:moveTo>
                    <a:pt x="4773" y="1"/>
                  </a:moveTo>
                  <a:cubicBezTo>
                    <a:pt x="1643" y="1"/>
                    <a:pt x="1" y="3761"/>
                    <a:pt x="2209" y="6050"/>
                  </a:cubicBezTo>
                  <a:cubicBezTo>
                    <a:pt x="2886" y="6810"/>
                    <a:pt x="3823" y="7189"/>
                    <a:pt x="4763" y="7189"/>
                  </a:cubicBezTo>
                  <a:cubicBezTo>
                    <a:pt x="5668" y="7189"/>
                    <a:pt x="6575" y="6837"/>
                    <a:pt x="7254" y="6131"/>
                  </a:cubicBezTo>
                  <a:cubicBezTo>
                    <a:pt x="9560" y="3934"/>
                    <a:pt x="8014" y="55"/>
                    <a:pt x="4840" y="1"/>
                  </a:cubicBezTo>
                  <a:cubicBezTo>
                    <a:pt x="4818" y="1"/>
                    <a:pt x="479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5247400" y="551550"/>
              <a:ext cx="238525" cy="180150"/>
            </a:xfrm>
            <a:custGeom>
              <a:rect b="b" l="l" r="r" t="t"/>
              <a:pathLst>
                <a:path extrusionOk="0" h="7206" w="9541">
                  <a:moveTo>
                    <a:pt x="4742" y="0"/>
                  </a:moveTo>
                  <a:cubicBezTo>
                    <a:pt x="3819" y="0"/>
                    <a:pt x="2898" y="366"/>
                    <a:pt x="2217" y="1102"/>
                  </a:cubicBezTo>
                  <a:cubicBezTo>
                    <a:pt x="1" y="3372"/>
                    <a:pt x="1609" y="7205"/>
                    <a:pt x="4788" y="7205"/>
                  </a:cubicBezTo>
                  <a:cubicBezTo>
                    <a:pt x="4799" y="7205"/>
                    <a:pt x="4810" y="7205"/>
                    <a:pt x="4821" y="7205"/>
                  </a:cubicBezTo>
                  <a:cubicBezTo>
                    <a:pt x="7995" y="7151"/>
                    <a:pt x="9541" y="3299"/>
                    <a:pt x="7262" y="1075"/>
                  </a:cubicBezTo>
                  <a:cubicBezTo>
                    <a:pt x="6574" y="360"/>
                    <a:pt x="5657" y="0"/>
                    <a:pt x="474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
            <p:cNvSpPr/>
            <p:nvPr/>
          </p:nvSpPr>
          <p:spPr>
            <a:xfrm>
              <a:off x="4617950" y="1811875"/>
              <a:ext cx="238700" cy="180050"/>
            </a:xfrm>
            <a:custGeom>
              <a:rect b="b" l="l" r="r" t="t"/>
              <a:pathLst>
                <a:path extrusionOk="0" h="7202" w="9548">
                  <a:moveTo>
                    <a:pt x="4747" y="0"/>
                  </a:moveTo>
                  <a:cubicBezTo>
                    <a:pt x="1573" y="27"/>
                    <a:pt x="0" y="3879"/>
                    <a:pt x="2251" y="6103"/>
                  </a:cubicBezTo>
                  <a:cubicBezTo>
                    <a:pt x="2943" y="6835"/>
                    <a:pt x="3865" y="7201"/>
                    <a:pt x="4784" y="7201"/>
                  </a:cubicBezTo>
                  <a:cubicBezTo>
                    <a:pt x="5703" y="7201"/>
                    <a:pt x="6618" y="6835"/>
                    <a:pt x="7296" y="6103"/>
                  </a:cubicBezTo>
                  <a:cubicBezTo>
                    <a:pt x="9548" y="3825"/>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a:off x="5265525" y="1181050"/>
              <a:ext cx="202100" cy="181225"/>
            </a:xfrm>
            <a:custGeom>
              <a:rect b="b" l="l" r="r" t="t"/>
              <a:pathLst>
                <a:path extrusionOk="0" h="7249" w="8084">
                  <a:moveTo>
                    <a:pt x="4026" y="0"/>
                  </a:moveTo>
                  <a:cubicBezTo>
                    <a:pt x="3208" y="0"/>
                    <a:pt x="2393" y="309"/>
                    <a:pt x="1709" y="930"/>
                  </a:cubicBezTo>
                  <a:cubicBezTo>
                    <a:pt x="163" y="2314"/>
                    <a:pt x="0" y="4429"/>
                    <a:pt x="1357" y="5975"/>
                  </a:cubicBezTo>
                  <a:cubicBezTo>
                    <a:pt x="2110" y="6817"/>
                    <a:pt x="3087" y="7248"/>
                    <a:pt x="4067" y="7248"/>
                  </a:cubicBezTo>
                  <a:cubicBezTo>
                    <a:pt x="4888" y="7248"/>
                    <a:pt x="5709" y="6946"/>
                    <a:pt x="6402" y="6328"/>
                  </a:cubicBezTo>
                  <a:cubicBezTo>
                    <a:pt x="7893" y="4972"/>
                    <a:pt x="8083" y="2775"/>
                    <a:pt x="6727" y="1283"/>
                  </a:cubicBezTo>
                  <a:cubicBezTo>
                    <a:pt x="5963" y="431"/>
                    <a:pt x="4992"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5896150" y="551300"/>
              <a:ext cx="200750" cy="180975"/>
            </a:xfrm>
            <a:custGeom>
              <a:rect b="b" l="l" r="r" t="t"/>
              <a:pathLst>
                <a:path extrusionOk="0" h="7239" w="8030">
                  <a:moveTo>
                    <a:pt x="4008" y="1"/>
                  </a:moveTo>
                  <a:cubicBezTo>
                    <a:pt x="3158" y="1"/>
                    <a:pt x="2309" y="334"/>
                    <a:pt x="1601" y="1004"/>
                  </a:cubicBezTo>
                  <a:cubicBezTo>
                    <a:pt x="82" y="2414"/>
                    <a:pt x="1" y="4557"/>
                    <a:pt x="1384" y="6049"/>
                  </a:cubicBezTo>
                  <a:cubicBezTo>
                    <a:pt x="2129" y="6837"/>
                    <a:pt x="3086" y="7239"/>
                    <a:pt x="4043" y="7239"/>
                  </a:cubicBezTo>
                  <a:cubicBezTo>
                    <a:pt x="4898" y="7239"/>
                    <a:pt x="5752" y="6918"/>
                    <a:pt x="6456" y="6266"/>
                  </a:cubicBezTo>
                  <a:cubicBezTo>
                    <a:pt x="7948" y="4937"/>
                    <a:pt x="8029"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5247225" y="1811875"/>
              <a:ext cx="238700" cy="180550"/>
            </a:xfrm>
            <a:custGeom>
              <a:rect b="b" l="l" r="r" t="t"/>
              <a:pathLst>
                <a:path extrusionOk="0" h="7222" w="9548">
                  <a:moveTo>
                    <a:pt x="4774" y="0"/>
                  </a:moveTo>
                  <a:cubicBezTo>
                    <a:pt x="1600" y="0"/>
                    <a:pt x="0" y="3852"/>
                    <a:pt x="2251" y="6103"/>
                  </a:cubicBezTo>
                  <a:cubicBezTo>
                    <a:pt x="2929" y="6849"/>
                    <a:pt x="3852" y="7222"/>
                    <a:pt x="4774" y="7222"/>
                  </a:cubicBezTo>
                  <a:cubicBezTo>
                    <a:pt x="5696" y="7222"/>
                    <a:pt x="6618" y="6849"/>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a:off x="5877750" y="1181150"/>
              <a:ext cx="238125" cy="179850"/>
            </a:xfrm>
            <a:custGeom>
              <a:rect b="b" l="l" r="r" t="t"/>
              <a:pathLst>
                <a:path extrusionOk="0" h="7194" w="9525">
                  <a:moveTo>
                    <a:pt x="4741" y="0"/>
                  </a:moveTo>
                  <a:cubicBezTo>
                    <a:pt x="3797" y="0"/>
                    <a:pt x="2854" y="380"/>
                    <a:pt x="2174" y="1143"/>
                  </a:cubicBezTo>
                  <a:cubicBezTo>
                    <a:pt x="0" y="3425"/>
                    <a:pt x="1597" y="7193"/>
                    <a:pt x="4732" y="7193"/>
                  </a:cubicBezTo>
                  <a:cubicBezTo>
                    <a:pt x="4765" y="7193"/>
                    <a:pt x="4799" y="7193"/>
                    <a:pt x="4832" y="7192"/>
                  </a:cubicBezTo>
                  <a:cubicBezTo>
                    <a:pt x="8006" y="7138"/>
                    <a:pt x="9525" y="3259"/>
                    <a:pt x="7219" y="1035"/>
                  </a:cubicBezTo>
                  <a:cubicBezTo>
                    <a:pt x="6544" y="346"/>
                    <a:pt x="5642" y="0"/>
                    <a:pt x="474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
            <p:cNvSpPr/>
            <p:nvPr/>
          </p:nvSpPr>
          <p:spPr>
            <a:xfrm>
              <a:off x="6506450" y="551525"/>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6"/>
                    <a:pt x="4765" y="7206"/>
                    <a:pt x="4787" y="7206"/>
                  </a:cubicBezTo>
                  <a:cubicBezTo>
                    <a:pt x="7943" y="7206"/>
                    <a:pt x="9559" y="3420"/>
                    <a:pt x="7351" y="1130"/>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
            <p:cNvSpPr/>
            <p:nvPr/>
          </p:nvSpPr>
          <p:spPr>
            <a:xfrm>
              <a:off x="5896150" y="1810525"/>
              <a:ext cx="201425" cy="181225"/>
            </a:xfrm>
            <a:custGeom>
              <a:rect b="b" l="l" r="r" t="t"/>
              <a:pathLst>
                <a:path extrusionOk="0" h="7249" w="8057">
                  <a:moveTo>
                    <a:pt x="4008" y="0"/>
                  </a:moveTo>
                  <a:cubicBezTo>
                    <a:pt x="3158" y="0"/>
                    <a:pt x="2309" y="334"/>
                    <a:pt x="1601" y="1003"/>
                  </a:cubicBezTo>
                  <a:cubicBezTo>
                    <a:pt x="109" y="2414"/>
                    <a:pt x="1" y="4584"/>
                    <a:pt x="1384" y="6048"/>
                  </a:cubicBezTo>
                  <a:cubicBezTo>
                    <a:pt x="2083" y="6847"/>
                    <a:pt x="3051" y="7248"/>
                    <a:pt x="4022" y="7248"/>
                  </a:cubicBezTo>
                  <a:cubicBezTo>
                    <a:pt x="4897" y="7248"/>
                    <a:pt x="5774" y="6922"/>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6507125" y="1180950"/>
              <a:ext cx="238125" cy="180725"/>
            </a:xfrm>
            <a:custGeom>
              <a:rect b="b" l="l" r="r" t="t"/>
              <a:pathLst>
                <a:path extrusionOk="0" h="7229" w="9525">
                  <a:moveTo>
                    <a:pt x="4753" y="1"/>
                  </a:moveTo>
                  <a:cubicBezTo>
                    <a:pt x="3889" y="1"/>
                    <a:pt x="3028" y="347"/>
                    <a:pt x="2306" y="1043"/>
                  </a:cubicBezTo>
                  <a:cubicBezTo>
                    <a:pt x="0" y="3240"/>
                    <a:pt x="1492" y="7146"/>
                    <a:pt x="4666" y="7227"/>
                  </a:cubicBezTo>
                  <a:cubicBezTo>
                    <a:pt x="4699" y="7228"/>
                    <a:pt x="4732" y="7228"/>
                    <a:pt x="4765" y="7228"/>
                  </a:cubicBezTo>
                  <a:cubicBezTo>
                    <a:pt x="7874" y="7228"/>
                    <a:pt x="9525" y="3460"/>
                    <a:pt x="7351" y="1178"/>
                  </a:cubicBezTo>
                  <a:cubicBezTo>
                    <a:pt x="6595" y="394"/>
                    <a:pt x="5673" y="1"/>
                    <a:pt x="475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6506825" y="1811100"/>
              <a:ext cx="239000" cy="179825"/>
            </a:xfrm>
            <a:custGeom>
              <a:rect b="b" l="l" r="r" t="t"/>
              <a:pathLst>
                <a:path extrusionOk="0" h="7193" w="9560">
                  <a:moveTo>
                    <a:pt x="4786" y="0"/>
                  </a:moveTo>
                  <a:cubicBezTo>
                    <a:pt x="3846" y="0"/>
                    <a:pt x="2903" y="380"/>
                    <a:pt x="2209" y="1143"/>
                  </a:cubicBezTo>
                  <a:cubicBezTo>
                    <a:pt x="1" y="3406"/>
                    <a:pt x="1617" y="7192"/>
                    <a:pt x="4773" y="7192"/>
                  </a:cubicBezTo>
                  <a:cubicBezTo>
                    <a:pt x="4795" y="7192"/>
                    <a:pt x="4818" y="7192"/>
                    <a:pt x="4840" y="7192"/>
                  </a:cubicBezTo>
                  <a:cubicBezTo>
                    <a:pt x="8014"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3988175" y="552650"/>
              <a:ext cx="238525" cy="179800"/>
            </a:xfrm>
            <a:custGeom>
              <a:rect b="b" l="l" r="r" t="t"/>
              <a:pathLst>
                <a:path extrusionOk="0" h="7192" w="9541">
                  <a:moveTo>
                    <a:pt x="4787" y="0"/>
                  </a:moveTo>
                  <a:cubicBezTo>
                    <a:pt x="1609" y="0"/>
                    <a:pt x="1" y="3806"/>
                    <a:pt x="2217" y="6076"/>
                  </a:cubicBezTo>
                  <a:cubicBezTo>
                    <a:pt x="2905" y="6819"/>
                    <a:pt x="3836" y="7192"/>
                    <a:pt x="4768" y="7192"/>
                  </a:cubicBezTo>
                  <a:cubicBezTo>
                    <a:pt x="5674" y="7192"/>
                    <a:pt x="6580" y="6839"/>
                    <a:pt x="7262" y="6130"/>
                  </a:cubicBezTo>
                  <a:cubicBezTo>
                    <a:pt x="9541" y="3906"/>
                    <a:pt x="7995"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p:nvPr/>
          </p:nvSpPr>
          <p:spPr>
            <a:xfrm>
              <a:off x="4006975" y="1181075"/>
              <a:ext cx="201425" cy="181050"/>
            </a:xfrm>
            <a:custGeom>
              <a:rect b="b" l="l" r="r" t="t"/>
              <a:pathLst>
                <a:path extrusionOk="0" h="7242" w="8057">
                  <a:moveTo>
                    <a:pt x="4006" y="1"/>
                  </a:moveTo>
                  <a:cubicBezTo>
                    <a:pt x="3156" y="1"/>
                    <a:pt x="2308" y="327"/>
                    <a:pt x="1601" y="983"/>
                  </a:cubicBezTo>
                  <a:cubicBezTo>
                    <a:pt x="109" y="2394"/>
                    <a:pt x="0" y="4564"/>
                    <a:pt x="1384" y="6056"/>
                  </a:cubicBezTo>
                  <a:cubicBezTo>
                    <a:pt x="2082" y="6840"/>
                    <a:pt x="3051" y="7242"/>
                    <a:pt x="4021" y="7242"/>
                  </a:cubicBezTo>
                  <a:cubicBezTo>
                    <a:pt x="4897" y="7242"/>
                    <a:pt x="5774" y="6914"/>
                    <a:pt x="6456" y="6245"/>
                  </a:cubicBezTo>
                  <a:cubicBezTo>
                    <a:pt x="7948" y="4944"/>
                    <a:pt x="8056" y="2638"/>
                    <a:pt x="6646" y="1200"/>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a:off x="4617950" y="551525"/>
              <a:ext cx="238325" cy="180175"/>
            </a:xfrm>
            <a:custGeom>
              <a:rect b="b" l="l" r="r" t="t"/>
              <a:pathLst>
                <a:path extrusionOk="0" h="7207" w="9533">
                  <a:moveTo>
                    <a:pt x="4747" y="1"/>
                  </a:moveTo>
                  <a:cubicBezTo>
                    <a:pt x="3849" y="1"/>
                    <a:pt x="2954" y="347"/>
                    <a:pt x="2279" y="1049"/>
                  </a:cubicBezTo>
                  <a:cubicBezTo>
                    <a:pt x="0" y="3273"/>
                    <a:pt x="1519" y="7152"/>
                    <a:pt x="4693" y="7206"/>
                  </a:cubicBezTo>
                  <a:cubicBezTo>
                    <a:pt x="4715" y="7206"/>
                    <a:pt x="4737" y="7206"/>
                    <a:pt x="4759" y="7206"/>
                  </a:cubicBezTo>
                  <a:cubicBezTo>
                    <a:pt x="7916" y="7206"/>
                    <a:pt x="9532" y="3393"/>
                    <a:pt x="7324" y="1130"/>
                  </a:cubicBezTo>
                  <a:cubicBezTo>
                    <a:pt x="6630" y="381"/>
                    <a:pt x="5687" y="1"/>
                    <a:pt x="474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
            <p:cNvSpPr/>
            <p:nvPr/>
          </p:nvSpPr>
          <p:spPr>
            <a:xfrm>
              <a:off x="2098125" y="3073125"/>
              <a:ext cx="238525" cy="179725"/>
            </a:xfrm>
            <a:custGeom>
              <a:rect b="b" l="l" r="r" t="t"/>
              <a:pathLst>
                <a:path extrusionOk="0" h="7189" w="9541">
                  <a:moveTo>
                    <a:pt x="4759" y="0"/>
                  </a:moveTo>
                  <a:cubicBezTo>
                    <a:pt x="3849" y="0"/>
                    <a:pt x="2937" y="360"/>
                    <a:pt x="2252" y="1085"/>
                  </a:cubicBezTo>
                  <a:cubicBezTo>
                    <a:pt x="1" y="3337"/>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
            <p:cNvSpPr/>
            <p:nvPr/>
          </p:nvSpPr>
          <p:spPr>
            <a:xfrm>
              <a:off x="2728075" y="2443400"/>
              <a:ext cx="238150" cy="180200"/>
            </a:xfrm>
            <a:custGeom>
              <a:rect b="b" l="l" r="r" t="t"/>
              <a:pathLst>
                <a:path extrusionOk="0" h="7208" w="9526">
                  <a:moveTo>
                    <a:pt x="4761" y="0"/>
                  </a:moveTo>
                  <a:cubicBezTo>
                    <a:pt x="3895" y="0"/>
                    <a:pt x="3028" y="340"/>
                    <a:pt x="2306" y="1022"/>
                  </a:cubicBezTo>
                  <a:cubicBezTo>
                    <a:pt x="1" y="3219"/>
                    <a:pt x="1493" y="7125"/>
                    <a:pt x="4693" y="7206"/>
                  </a:cubicBezTo>
                  <a:cubicBezTo>
                    <a:pt x="4727" y="7207"/>
                    <a:pt x="4760" y="7208"/>
                    <a:pt x="4793" y="7208"/>
                  </a:cubicBezTo>
                  <a:cubicBezTo>
                    <a:pt x="7902" y="7208"/>
                    <a:pt x="9525" y="3439"/>
                    <a:pt x="7351" y="1158"/>
                  </a:cubicBezTo>
                  <a:cubicBezTo>
                    <a:pt x="6609" y="387"/>
                    <a:pt x="5686"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a:off x="839100" y="4963650"/>
              <a:ext cx="238525" cy="179975"/>
            </a:xfrm>
            <a:custGeom>
              <a:rect b="b" l="l" r="r" t="t"/>
              <a:pathLst>
                <a:path extrusionOk="0" h="7199" w="9541">
                  <a:moveTo>
                    <a:pt x="4760" y="0"/>
                  </a:moveTo>
                  <a:cubicBezTo>
                    <a:pt x="1582" y="0"/>
                    <a:pt x="1" y="3833"/>
                    <a:pt x="2244" y="6076"/>
                  </a:cubicBezTo>
                  <a:cubicBezTo>
                    <a:pt x="2925" y="6826"/>
                    <a:pt x="3853" y="7198"/>
                    <a:pt x="4779" y="7198"/>
                  </a:cubicBezTo>
                  <a:cubicBezTo>
                    <a:pt x="5697" y="7198"/>
                    <a:pt x="6614" y="6832"/>
                    <a:pt x="7289" y="6103"/>
                  </a:cubicBezTo>
                  <a:cubicBezTo>
                    <a:pt x="9540" y="3852"/>
                    <a:pt x="7967" y="0"/>
                    <a:pt x="4794"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a:off x="1469250" y="4333675"/>
              <a:ext cx="238325" cy="180100"/>
            </a:xfrm>
            <a:custGeom>
              <a:rect b="b" l="l" r="r" t="t"/>
              <a:pathLst>
                <a:path extrusionOk="0" h="7204" w="9533">
                  <a:moveTo>
                    <a:pt x="4746" y="1"/>
                  </a:moveTo>
                  <a:cubicBezTo>
                    <a:pt x="1616" y="1"/>
                    <a:pt x="0" y="3788"/>
                    <a:pt x="2182" y="6050"/>
                  </a:cubicBezTo>
                  <a:cubicBezTo>
                    <a:pt x="2865" y="6817"/>
                    <a:pt x="3813" y="7204"/>
                    <a:pt x="4765" y="7204"/>
                  </a:cubicBezTo>
                  <a:cubicBezTo>
                    <a:pt x="5665" y="7204"/>
                    <a:pt x="6568" y="6857"/>
                    <a:pt x="7254" y="6159"/>
                  </a:cubicBezTo>
                  <a:cubicBezTo>
                    <a:pt x="9532" y="3934"/>
                    <a:pt x="8013" y="56"/>
                    <a:pt x="4813" y="1"/>
                  </a:cubicBezTo>
                  <a:cubicBezTo>
                    <a:pt x="4791"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a:off x="2098325" y="3702975"/>
              <a:ext cx="239200" cy="179825"/>
            </a:xfrm>
            <a:custGeom>
              <a:rect b="b" l="l" r="r" t="t"/>
              <a:pathLst>
                <a:path extrusionOk="0" h="7193" w="9568">
                  <a:moveTo>
                    <a:pt x="4771" y="1"/>
                  </a:moveTo>
                  <a:cubicBezTo>
                    <a:pt x="3843" y="1"/>
                    <a:pt x="2918" y="374"/>
                    <a:pt x="2244" y="1116"/>
                  </a:cubicBezTo>
                  <a:cubicBezTo>
                    <a:pt x="1" y="3387"/>
                    <a:pt x="1609" y="7192"/>
                    <a:pt x="4787" y="7192"/>
                  </a:cubicBezTo>
                  <a:cubicBezTo>
                    <a:pt x="4798" y="7192"/>
                    <a:pt x="4810" y="7192"/>
                    <a:pt x="4821" y="7192"/>
                  </a:cubicBezTo>
                  <a:cubicBezTo>
                    <a:pt x="7994" y="7165"/>
                    <a:pt x="9568" y="3286"/>
                    <a:pt x="7262" y="1062"/>
                  </a:cubicBezTo>
                  <a:cubicBezTo>
                    <a:pt x="6580" y="353"/>
                    <a:pt x="567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4"/>
            <p:cNvSpPr/>
            <p:nvPr/>
          </p:nvSpPr>
          <p:spPr>
            <a:xfrm>
              <a:off x="2747075" y="3072975"/>
              <a:ext cx="201425" cy="182050"/>
            </a:xfrm>
            <a:custGeom>
              <a:rect b="b" l="l" r="r" t="t"/>
              <a:pathLst>
                <a:path extrusionOk="0" h="7282" w="8057">
                  <a:moveTo>
                    <a:pt x="4005" y="0"/>
                  </a:moveTo>
                  <a:cubicBezTo>
                    <a:pt x="3156" y="0"/>
                    <a:pt x="2308" y="327"/>
                    <a:pt x="1601" y="983"/>
                  </a:cubicBezTo>
                  <a:cubicBezTo>
                    <a:pt x="82" y="2393"/>
                    <a:pt x="0" y="4536"/>
                    <a:pt x="1384" y="6028"/>
                  </a:cubicBezTo>
                  <a:cubicBezTo>
                    <a:pt x="2097" y="6858"/>
                    <a:pt x="3093" y="7282"/>
                    <a:pt x="4092" y="7282"/>
                  </a:cubicBezTo>
                  <a:cubicBezTo>
                    <a:pt x="4954" y="7282"/>
                    <a:pt x="5819" y="6967"/>
                    <a:pt x="6510" y="6326"/>
                  </a:cubicBezTo>
                  <a:cubicBezTo>
                    <a:pt x="8002" y="4970"/>
                    <a:pt x="8056" y="2637"/>
                    <a:pt x="6646" y="1200"/>
                  </a:cubicBezTo>
                  <a:cubicBezTo>
                    <a:pt x="5890" y="401"/>
                    <a:pt x="4947" y="0"/>
                    <a:pt x="400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
            <p:cNvSpPr/>
            <p:nvPr/>
          </p:nvSpPr>
          <p:spPr>
            <a:xfrm>
              <a:off x="3358025" y="2443400"/>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7"/>
                    <a:pt x="4738" y="7207"/>
                    <a:pt x="4761" y="7207"/>
                  </a:cubicBezTo>
                  <a:cubicBezTo>
                    <a:pt x="7917" y="7207"/>
                    <a:pt x="9533" y="3420"/>
                    <a:pt x="7324" y="1131"/>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
            <p:cNvSpPr/>
            <p:nvPr/>
          </p:nvSpPr>
          <p:spPr>
            <a:xfrm>
              <a:off x="1468850" y="4962975"/>
              <a:ext cx="238725" cy="180400"/>
            </a:xfrm>
            <a:custGeom>
              <a:rect b="b" l="l" r="r" t="t"/>
              <a:pathLst>
                <a:path extrusionOk="0" h="7216" w="9549">
                  <a:moveTo>
                    <a:pt x="4748" y="0"/>
                  </a:moveTo>
                  <a:cubicBezTo>
                    <a:pt x="1574" y="27"/>
                    <a:pt x="1" y="3879"/>
                    <a:pt x="2252" y="6130"/>
                  </a:cubicBezTo>
                  <a:cubicBezTo>
                    <a:pt x="2937" y="6856"/>
                    <a:pt x="3849" y="7215"/>
                    <a:pt x="4763" y="7215"/>
                  </a:cubicBezTo>
                  <a:cubicBezTo>
                    <a:pt x="5693" y="7215"/>
                    <a:pt x="6626" y="6842"/>
                    <a:pt x="7324" y="6103"/>
                  </a:cubicBezTo>
                  <a:cubicBezTo>
                    <a:pt x="9548" y="3852"/>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
            <p:cNvSpPr/>
            <p:nvPr/>
          </p:nvSpPr>
          <p:spPr>
            <a:xfrm>
              <a:off x="2116450" y="4332375"/>
              <a:ext cx="202775" cy="181000"/>
            </a:xfrm>
            <a:custGeom>
              <a:rect b="b" l="l" r="r" t="t"/>
              <a:pathLst>
                <a:path extrusionOk="0" h="7240" w="8111">
                  <a:moveTo>
                    <a:pt x="4023" y="1"/>
                  </a:moveTo>
                  <a:cubicBezTo>
                    <a:pt x="3204" y="1"/>
                    <a:pt x="2389" y="303"/>
                    <a:pt x="1709" y="921"/>
                  </a:cubicBezTo>
                  <a:cubicBezTo>
                    <a:pt x="163" y="2305"/>
                    <a:pt x="0" y="4448"/>
                    <a:pt x="1356" y="5966"/>
                  </a:cubicBezTo>
                  <a:cubicBezTo>
                    <a:pt x="2109" y="6808"/>
                    <a:pt x="3087" y="7240"/>
                    <a:pt x="4067" y="7240"/>
                  </a:cubicBezTo>
                  <a:cubicBezTo>
                    <a:pt x="4887" y="7240"/>
                    <a:pt x="5709" y="6937"/>
                    <a:pt x="6401" y="6319"/>
                  </a:cubicBezTo>
                  <a:cubicBezTo>
                    <a:pt x="7920" y="4990"/>
                    <a:pt x="8110" y="2793"/>
                    <a:pt x="6754" y="1274"/>
                  </a:cubicBezTo>
                  <a:cubicBezTo>
                    <a:pt x="5986"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
            <p:cNvSpPr/>
            <p:nvPr/>
          </p:nvSpPr>
          <p:spPr>
            <a:xfrm>
              <a:off x="2747075" y="3702650"/>
              <a:ext cx="201425" cy="180725"/>
            </a:xfrm>
            <a:custGeom>
              <a:rect b="b" l="l" r="r" t="t"/>
              <a:pathLst>
                <a:path extrusionOk="0" h="7229" w="8057">
                  <a:moveTo>
                    <a:pt x="3994" y="0"/>
                  </a:moveTo>
                  <a:cubicBezTo>
                    <a:pt x="3149" y="0"/>
                    <a:pt x="2305" y="328"/>
                    <a:pt x="1601" y="994"/>
                  </a:cubicBezTo>
                  <a:cubicBezTo>
                    <a:pt x="82" y="2431"/>
                    <a:pt x="0" y="4547"/>
                    <a:pt x="1384" y="6039"/>
                  </a:cubicBezTo>
                  <a:cubicBezTo>
                    <a:pt x="2129" y="6827"/>
                    <a:pt x="3086" y="7229"/>
                    <a:pt x="4043" y="7229"/>
                  </a:cubicBezTo>
                  <a:cubicBezTo>
                    <a:pt x="4897" y="7229"/>
                    <a:pt x="5752" y="6908"/>
                    <a:pt x="6456" y="6256"/>
                  </a:cubicBezTo>
                  <a:cubicBezTo>
                    <a:pt x="7948" y="4954"/>
                    <a:pt x="8056" y="2621"/>
                    <a:pt x="6646" y="1211"/>
                  </a:cubicBezTo>
                  <a:cubicBezTo>
                    <a:pt x="5887" y="409"/>
                    <a:pt x="4939" y="0"/>
                    <a:pt x="39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
            <p:cNvSpPr/>
            <p:nvPr/>
          </p:nvSpPr>
          <p:spPr>
            <a:xfrm>
              <a:off x="3357750" y="3073100"/>
              <a:ext cx="239000" cy="179750"/>
            </a:xfrm>
            <a:custGeom>
              <a:rect b="b" l="l" r="r" t="t"/>
              <a:pathLst>
                <a:path extrusionOk="0" h="7190" w="9560">
                  <a:moveTo>
                    <a:pt x="4772" y="1"/>
                  </a:moveTo>
                  <a:cubicBezTo>
                    <a:pt x="3836" y="1"/>
                    <a:pt x="2900" y="381"/>
                    <a:pt x="2209" y="1141"/>
                  </a:cubicBezTo>
                  <a:cubicBezTo>
                    <a:pt x="0" y="3403"/>
                    <a:pt x="1616" y="7190"/>
                    <a:pt x="4773" y="7190"/>
                  </a:cubicBezTo>
                  <a:cubicBezTo>
                    <a:pt x="4795" y="7190"/>
                    <a:pt x="4818" y="7190"/>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
            <p:cNvSpPr/>
            <p:nvPr/>
          </p:nvSpPr>
          <p:spPr>
            <a:xfrm>
              <a:off x="2098125" y="4963650"/>
              <a:ext cx="238725" cy="180050"/>
            </a:xfrm>
            <a:custGeom>
              <a:rect b="b" l="l" r="r" t="t"/>
              <a:pathLst>
                <a:path extrusionOk="0" h="7202" w="9549">
                  <a:moveTo>
                    <a:pt x="4775" y="0"/>
                  </a:moveTo>
                  <a:cubicBezTo>
                    <a:pt x="1601" y="0"/>
                    <a:pt x="1" y="3852"/>
                    <a:pt x="2252" y="6103"/>
                  </a:cubicBezTo>
                  <a:cubicBezTo>
                    <a:pt x="2930" y="6836"/>
                    <a:pt x="3852" y="7202"/>
                    <a:pt x="4775" y="7202"/>
                  </a:cubicBezTo>
                  <a:cubicBezTo>
                    <a:pt x="5697" y="7202"/>
                    <a:pt x="6619" y="6836"/>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
            <p:cNvSpPr/>
            <p:nvPr/>
          </p:nvSpPr>
          <p:spPr>
            <a:xfrm>
              <a:off x="2728475" y="4332575"/>
              <a:ext cx="238325" cy="180175"/>
            </a:xfrm>
            <a:custGeom>
              <a:rect b="b" l="l" r="r" t="t"/>
              <a:pathLst>
                <a:path extrusionOk="0" h="7207" w="9533">
                  <a:moveTo>
                    <a:pt x="4749" y="1"/>
                  </a:moveTo>
                  <a:cubicBezTo>
                    <a:pt x="3805" y="1"/>
                    <a:pt x="2862" y="381"/>
                    <a:pt x="2182" y="1130"/>
                  </a:cubicBezTo>
                  <a:cubicBezTo>
                    <a:pt x="0" y="3420"/>
                    <a:pt x="1616" y="7207"/>
                    <a:pt x="4773" y="7207"/>
                  </a:cubicBezTo>
                  <a:cubicBezTo>
                    <a:pt x="4795" y="7207"/>
                    <a:pt x="4818" y="7207"/>
                    <a:pt x="4840" y="7206"/>
                  </a:cubicBezTo>
                  <a:cubicBezTo>
                    <a:pt x="8014" y="7125"/>
                    <a:pt x="9532" y="3246"/>
                    <a:pt x="7227" y="1049"/>
                  </a:cubicBezTo>
                  <a:cubicBezTo>
                    <a:pt x="6551"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
            <p:cNvSpPr/>
            <p:nvPr/>
          </p:nvSpPr>
          <p:spPr>
            <a:xfrm>
              <a:off x="3358025" y="3702975"/>
              <a:ext cx="238325" cy="179825"/>
            </a:xfrm>
            <a:custGeom>
              <a:rect b="b" l="l" r="r" t="t"/>
              <a:pathLst>
                <a:path extrusionOk="0" h="7193" w="9533">
                  <a:moveTo>
                    <a:pt x="4768" y="0"/>
                  </a:moveTo>
                  <a:cubicBezTo>
                    <a:pt x="3870" y="0"/>
                    <a:pt x="2968" y="346"/>
                    <a:pt x="2279" y="1035"/>
                  </a:cubicBezTo>
                  <a:cubicBezTo>
                    <a:pt x="1" y="3259"/>
                    <a:pt x="1520" y="7138"/>
                    <a:pt x="4693" y="7192"/>
                  </a:cubicBezTo>
                  <a:cubicBezTo>
                    <a:pt x="4716" y="7193"/>
                    <a:pt x="4738" y="7193"/>
                    <a:pt x="4761" y="7193"/>
                  </a:cubicBezTo>
                  <a:cubicBezTo>
                    <a:pt x="7917" y="7193"/>
                    <a:pt x="9533" y="3406"/>
                    <a:pt x="7324" y="1144"/>
                  </a:cubicBezTo>
                  <a:cubicBezTo>
                    <a:pt x="6644" y="380"/>
                    <a:pt x="5709" y="0"/>
                    <a:pt x="476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4"/>
            <p:cNvSpPr/>
            <p:nvPr/>
          </p:nvSpPr>
          <p:spPr>
            <a:xfrm>
              <a:off x="2747075" y="4962125"/>
              <a:ext cx="201425" cy="181050"/>
            </a:xfrm>
            <a:custGeom>
              <a:rect b="b" l="l" r="r" t="t"/>
              <a:pathLst>
                <a:path extrusionOk="0" h="7242" w="8057">
                  <a:moveTo>
                    <a:pt x="4005" y="1"/>
                  </a:moveTo>
                  <a:cubicBezTo>
                    <a:pt x="3156" y="1"/>
                    <a:pt x="2308" y="328"/>
                    <a:pt x="1601" y="984"/>
                  </a:cubicBezTo>
                  <a:cubicBezTo>
                    <a:pt x="109" y="2394"/>
                    <a:pt x="0" y="4564"/>
                    <a:pt x="1384" y="6056"/>
                  </a:cubicBezTo>
                  <a:cubicBezTo>
                    <a:pt x="2082" y="6840"/>
                    <a:pt x="3051" y="7242"/>
                    <a:pt x="4021" y="7242"/>
                  </a:cubicBezTo>
                  <a:cubicBezTo>
                    <a:pt x="4897" y="7242"/>
                    <a:pt x="5774" y="6915"/>
                    <a:pt x="6456" y="6246"/>
                  </a:cubicBezTo>
                  <a:cubicBezTo>
                    <a:pt x="7948" y="4944"/>
                    <a:pt x="8056" y="2638"/>
                    <a:pt x="6646" y="1201"/>
                  </a:cubicBezTo>
                  <a:cubicBezTo>
                    <a:pt x="5890" y="402"/>
                    <a:pt x="4947" y="1"/>
                    <a:pt x="400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
            <p:cNvSpPr/>
            <p:nvPr/>
          </p:nvSpPr>
          <p:spPr>
            <a:xfrm>
              <a:off x="3358025" y="4332300"/>
              <a:ext cx="238150" cy="180475"/>
            </a:xfrm>
            <a:custGeom>
              <a:rect b="b" l="l" r="r" t="t"/>
              <a:pathLst>
                <a:path extrusionOk="0" h="7219" w="9526">
                  <a:moveTo>
                    <a:pt x="4750" y="1"/>
                  </a:moveTo>
                  <a:cubicBezTo>
                    <a:pt x="3888" y="1"/>
                    <a:pt x="3025" y="341"/>
                    <a:pt x="2306" y="1033"/>
                  </a:cubicBezTo>
                  <a:cubicBezTo>
                    <a:pt x="1" y="3230"/>
                    <a:pt x="1493" y="7136"/>
                    <a:pt x="4666" y="7217"/>
                  </a:cubicBezTo>
                  <a:cubicBezTo>
                    <a:pt x="4700" y="7218"/>
                    <a:pt x="4733" y="7218"/>
                    <a:pt x="4767" y="7218"/>
                  </a:cubicBezTo>
                  <a:cubicBezTo>
                    <a:pt x="7902" y="7218"/>
                    <a:pt x="9525" y="3450"/>
                    <a:pt x="7352" y="1169"/>
                  </a:cubicBezTo>
                  <a:cubicBezTo>
                    <a:pt x="6606" y="395"/>
                    <a:pt x="5678" y="1"/>
                    <a:pt x="475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
            <p:cNvSpPr/>
            <p:nvPr/>
          </p:nvSpPr>
          <p:spPr>
            <a:xfrm>
              <a:off x="3357750" y="4962275"/>
              <a:ext cx="239000" cy="179750"/>
            </a:xfrm>
            <a:custGeom>
              <a:rect b="b" l="l" r="r" t="t"/>
              <a:pathLst>
                <a:path extrusionOk="0" h="7190" w="9560">
                  <a:moveTo>
                    <a:pt x="4772" y="1"/>
                  </a:moveTo>
                  <a:cubicBezTo>
                    <a:pt x="3836" y="1"/>
                    <a:pt x="2900" y="381"/>
                    <a:pt x="2209" y="1140"/>
                  </a:cubicBezTo>
                  <a:cubicBezTo>
                    <a:pt x="0" y="3403"/>
                    <a:pt x="1616" y="7190"/>
                    <a:pt x="4773" y="7190"/>
                  </a:cubicBezTo>
                  <a:cubicBezTo>
                    <a:pt x="4795" y="7190"/>
                    <a:pt x="4818" y="7189"/>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4"/>
            <p:cNvSpPr/>
            <p:nvPr/>
          </p:nvSpPr>
          <p:spPr>
            <a:xfrm>
              <a:off x="229975" y="2443400"/>
              <a:ext cx="198700" cy="179600"/>
            </a:xfrm>
            <a:custGeom>
              <a:rect b="b" l="l" r="r" t="t"/>
              <a:pathLst>
                <a:path extrusionOk="0" h="7184" w="7948">
                  <a:moveTo>
                    <a:pt x="3927" y="0"/>
                  </a:moveTo>
                  <a:cubicBezTo>
                    <a:pt x="3061" y="0"/>
                    <a:pt x="2201" y="340"/>
                    <a:pt x="1492" y="1022"/>
                  </a:cubicBezTo>
                  <a:cubicBezTo>
                    <a:pt x="55" y="2378"/>
                    <a:pt x="1" y="4657"/>
                    <a:pt x="1357" y="6067"/>
                  </a:cubicBezTo>
                  <a:cubicBezTo>
                    <a:pt x="2058" y="6810"/>
                    <a:pt x="3005" y="7184"/>
                    <a:pt x="3956" y="7184"/>
                  </a:cubicBezTo>
                  <a:cubicBezTo>
                    <a:pt x="4844" y="7184"/>
                    <a:pt x="5735" y="6858"/>
                    <a:pt x="6429" y="6203"/>
                  </a:cubicBezTo>
                  <a:lnTo>
                    <a:pt x="6402" y="6203"/>
                  </a:lnTo>
                  <a:cubicBezTo>
                    <a:pt x="7894" y="4874"/>
                    <a:pt x="7948" y="2541"/>
                    <a:pt x="6537" y="1158"/>
                  </a:cubicBezTo>
                  <a:cubicBezTo>
                    <a:pt x="5781" y="387"/>
                    <a:pt x="4851" y="0"/>
                    <a:pt x="392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
            <p:cNvSpPr/>
            <p:nvPr/>
          </p:nvSpPr>
          <p:spPr>
            <a:xfrm>
              <a:off x="209625" y="3073800"/>
              <a:ext cx="238725" cy="180050"/>
            </a:xfrm>
            <a:custGeom>
              <a:rect b="b" l="l" r="r" t="t"/>
              <a:pathLst>
                <a:path extrusionOk="0" h="7202" w="9549">
                  <a:moveTo>
                    <a:pt x="4775" y="0"/>
                  </a:moveTo>
                  <a:cubicBezTo>
                    <a:pt x="1574" y="0"/>
                    <a:pt x="1" y="3852"/>
                    <a:pt x="2252" y="6103"/>
                  </a:cubicBezTo>
                  <a:cubicBezTo>
                    <a:pt x="2930" y="6836"/>
                    <a:pt x="3852" y="7202"/>
                    <a:pt x="4775" y="7202"/>
                  </a:cubicBezTo>
                  <a:cubicBezTo>
                    <a:pt x="5697" y="7202"/>
                    <a:pt x="6619" y="6836"/>
                    <a:pt x="7297" y="6103"/>
                  </a:cubicBezTo>
                  <a:cubicBezTo>
                    <a:pt x="9548" y="3852"/>
                    <a:pt x="7948"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
            <p:cNvSpPr/>
            <p:nvPr/>
          </p:nvSpPr>
          <p:spPr>
            <a:xfrm>
              <a:off x="857225" y="2443200"/>
              <a:ext cx="202100" cy="180775"/>
            </a:xfrm>
            <a:custGeom>
              <a:rect b="b" l="l" r="r" t="t"/>
              <a:pathLst>
                <a:path extrusionOk="0" h="7231" w="8084">
                  <a:moveTo>
                    <a:pt x="4034" y="1"/>
                  </a:moveTo>
                  <a:cubicBezTo>
                    <a:pt x="3217" y="1"/>
                    <a:pt x="2401" y="304"/>
                    <a:pt x="1709" y="922"/>
                  </a:cubicBezTo>
                  <a:cubicBezTo>
                    <a:pt x="190" y="2278"/>
                    <a:pt x="0" y="4448"/>
                    <a:pt x="1356" y="5967"/>
                  </a:cubicBezTo>
                  <a:cubicBezTo>
                    <a:pt x="2083" y="6797"/>
                    <a:pt x="3070" y="7231"/>
                    <a:pt x="4063" y="7231"/>
                  </a:cubicBezTo>
                  <a:cubicBezTo>
                    <a:pt x="4886" y="7231"/>
                    <a:pt x="5713" y="6934"/>
                    <a:pt x="6401" y="6319"/>
                  </a:cubicBezTo>
                  <a:cubicBezTo>
                    <a:pt x="7893" y="4990"/>
                    <a:pt x="8083" y="2766"/>
                    <a:pt x="6754" y="1274"/>
                  </a:cubicBezTo>
                  <a:cubicBezTo>
                    <a:pt x="5986" y="433"/>
                    <a:pt x="5010" y="1"/>
                    <a:pt x="403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
            <p:cNvSpPr/>
            <p:nvPr/>
          </p:nvSpPr>
          <p:spPr>
            <a:xfrm>
              <a:off x="209625" y="3703725"/>
              <a:ext cx="238325" cy="180100"/>
            </a:xfrm>
            <a:custGeom>
              <a:rect b="b" l="l" r="r" t="t"/>
              <a:pathLst>
                <a:path extrusionOk="0" h="7204" w="9533">
                  <a:moveTo>
                    <a:pt x="4760" y="1"/>
                  </a:moveTo>
                  <a:cubicBezTo>
                    <a:pt x="4738" y="1"/>
                    <a:pt x="4716" y="1"/>
                    <a:pt x="4693" y="1"/>
                  </a:cubicBezTo>
                  <a:cubicBezTo>
                    <a:pt x="1520" y="56"/>
                    <a:pt x="1" y="3934"/>
                    <a:pt x="2279" y="6159"/>
                  </a:cubicBezTo>
                  <a:cubicBezTo>
                    <a:pt x="2952" y="6857"/>
                    <a:pt x="3848" y="7204"/>
                    <a:pt x="4745" y="7204"/>
                  </a:cubicBezTo>
                  <a:cubicBezTo>
                    <a:pt x="5693" y="7204"/>
                    <a:pt x="6641" y="6817"/>
                    <a:pt x="7324" y="6050"/>
                  </a:cubicBezTo>
                  <a:cubicBezTo>
                    <a:pt x="9533" y="3788"/>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a:off x="838900" y="3073100"/>
              <a:ext cx="238150" cy="179775"/>
            </a:xfrm>
            <a:custGeom>
              <a:rect b="b" l="l" r="r" t="t"/>
              <a:pathLst>
                <a:path extrusionOk="0" h="7191" w="9526">
                  <a:moveTo>
                    <a:pt x="4788" y="1"/>
                  </a:moveTo>
                  <a:cubicBezTo>
                    <a:pt x="3886" y="1"/>
                    <a:pt x="2985" y="354"/>
                    <a:pt x="2306" y="1059"/>
                  </a:cubicBezTo>
                  <a:cubicBezTo>
                    <a:pt x="1" y="3256"/>
                    <a:pt x="1520" y="7135"/>
                    <a:pt x="4693" y="7189"/>
                  </a:cubicBezTo>
                  <a:cubicBezTo>
                    <a:pt x="4727" y="7190"/>
                    <a:pt x="4760" y="7190"/>
                    <a:pt x="4793" y="7190"/>
                  </a:cubicBezTo>
                  <a:cubicBezTo>
                    <a:pt x="7928" y="7190"/>
                    <a:pt x="9525" y="3395"/>
                    <a:pt x="7351" y="1141"/>
                  </a:cubicBezTo>
                  <a:cubicBezTo>
                    <a:pt x="6661" y="381"/>
                    <a:pt x="5724" y="1"/>
                    <a:pt x="478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
            <p:cNvSpPr/>
            <p:nvPr/>
          </p:nvSpPr>
          <p:spPr>
            <a:xfrm>
              <a:off x="1468175" y="2443250"/>
              <a:ext cx="239200" cy="180325"/>
            </a:xfrm>
            <a:custGeom>
              <a:rect b="b" l="l" r="r" t="t"/>
              <a:pathLst>
                <a:path extrusionOk="0" h="7213" w="9568">
                  <a:moveTo>
                    <a:pt x="4787" y="1"/>
                  </a:moveTo>
                  <a:cubicBezTo>
                    <a:pt x="3881" y="1"/>
                    <a:pt x="2975" y="360"/>
                    <a:pt x="2306" y="1082"/>
                  </a:cubicBezTo>
                  <a:cubicBezTo>
                    <a:pt x="1" y="3306"/>
                    <a:pt x="1574" y="7185"/>
                    <a:pt x="4747" y="7212"/>
                  </a:cubicBezTo>
                  <a:cubicBezTo>
                    <a:pt x="4759" y="7212"/>
                    <a:pt x="4770" y="7212"/>
                    <a:pt x="4781" y="7212"/>
                  </a:cubicBezTo>
                  <a:cubicBezTo>
                    <a:pt x="7959" y="7212"/>
                    <a:pt x="9567" y="3407"/>
                    <a:pt x="7324" y="1137"/>
                  </a:cubicBezTo>
                  <a:cubicBezTo>
                    <a:pt x="6650" y="380"/>
                    <a:pt x="5719"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
            <p:cNvSpPr/>
            <p:nvPr/>
          </p:nvSpPr>
          <p:spPr>
            <a:xfrm>
              <a:off x="209825" y="4333700"/>
              <a:ext cx="238525" cy="179800"/>
            </a:xfrm>
            <a:custGeom>
              <a:rect b="b" l="l" r="r" t="t"/>
              <a:pathLst>
                <a:path extrusionOk="0" h="7192" w="9541">
                  <a:moveTo>
                    <a:pt x="4760" y="0"/>
                  </a:moveTo>
                  <a:cubicBezTo>
                    <a:pt x="1609" y="0"/>
                    <a:pt x="1" y="3806"/>
                    <a:pt x="2217" y="6076"/>
                  </a:cubicBezTo>
                  <a:cubicBezTo>
                    <a:pt x="2905" y="6819"/>
                    <a:pt x="3836" y="7192"/>
                    <a:pt x="4768" y="7192"/>
                  </a:cubicBezTo>
                  <a:cubicBezTo>
                    <a:pt x="5674" y="7192"/>
                    <a:pt x="6580" y="6839"/>
                    <a:pt x="7262" y="6130"/>
                  </a:cubicBezTo>
                  <a:cubicBezTo>
                    <a:pt x="9540" y="3906"/>
                    <a:pt x="7994" y="28"/>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a:off x="839100" y="3703750"/>
              <a:ext cx="238525" cy="180325"/>
            </a:xfrm>
            <a:custGeom>
              <a:rect b="b" l="l" r="r" t="t"/>
              <a:pathLst>
                <a:path extrusionOk="0" h="7213" w="9541">
                  <a:moveTo>
                    <a:pt x="4787" y="0"/>
                  </a:moveTo>
                  <a:cubicBezTo>
                    <a:pt x="1609" y="0"/>
                    <a:pt x="1" y="3806"/>
                    <a:pt x="2217" y="6076"/>
                  </a:cubicBezTo>
                  <a:cubicBezTo>
                    <a:pt x="2904" y="6832"/>
                    <a:pt x="3843" y="7212"/>
                    <a:pt x="4778" y="7212"/>
                  </a:cubicBezTo>
                  <a:cubicBezTo>
                    <a:pt x="5687" y="7212"/>
                    <a:pt x="6593" y="6853"/>
                    <a:pt x="7262" y="6130"/>
                  </a:cubicBezTo>
                  <a:cubicBezTo>
                    <a:pt x="9540" y="3906"/>
                    <a:pt x="7994"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a:off x="1487175" y="3072975"/>
              <a:ext cx="200725" cy="180925"/>
            </a:xfrm>
            <a:custGeom>
              <a:rect b="b" l="l" r="r" t="t"/>
              <a:pathLst>
                <a:path extrusionOk="0" h="7237" w="8029">
                  <a:moveTo>
                    <a:pt x="4026" y="0"/>
                  </a:moveTo>
                  <a:cubicBezTo>
                    <a:pt x="3176" y="0"/>
                    <a:pt x="2321" y="327"/>
                    <a:pt x="1600" y="983"/>
                  </a:cubicBezTo>
                  <a:cubicBezTo>
                    <a:pt x="82" y="2393"/>
                    <a:pt x="0" y="4536"/>
                    <a:pt x="1383" y="6028"/>
                  </a:cubicBezTo>
                  <a:cubicBezTo>
                    <a:pt x="2095" y="6827"/>
                    <a:pt x="3088" y="7237"/>
                    <a:pt x="4085" y="7237"/>
                  </a:cubicBezTo>
                  <a:cubicBezTo>
                    <a:pt x="4949" y="7237"/>
                    <a:pt x="5817" y="6929"/>
                    <a:pt x="6510" y="6299"/>
                  </a:cubicBezTo>
                  <a:cubicBezTo>
                    <a:pt x="7975" y="4943"/>
                    <a:pt x="8029" y="2637"/>
                    <a:pt x="6646" y="1200"/>
                  </a:cubicBezTo>
                  <a:cubicBezTo>
                    <a:pt x="5904" y="401"/>
                    <a:pt x="4968"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4"/>
            <p:cNvSpPr/>
            <p:nvPr/>
          </p:nvSpPr>
          <p:spPr>
            <a:xfrm>
              <a:off x="2098125" y="2443175"/>
              <a:ext cx="238525" cy="179725"/>
            </a:xfrm>
            <a:custGeom>
              <a:rect b="b" l="l" r="r" t="t"/>
              <a:pathLst>
                <a:path extrusionOk="0" h="7189" w="9541">
                  <a:moveTo>
                    <a:pt x="4759" y="0"/>
                  </a:moveTo>
                  <a:cubicBezTo>
                    <a:pt x="3849" y="0"/>
                    <a:pt x="2937" y="360"/>
                    <a:pt x="2252" y="1085"/>
                  </a:cubicBezTo>
                  <a:cubicBezTo>
                    <a:pt x="1" y="3309"/>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
            <p:cNvSpPr/>
            <p:nvPr/>
          </p:nvSpPr>
          <p:spPr>
            <a:xfrm>
              <a:off x="209825" y="4962975"/>
              <a:ext cx="238525" cy="180325"/>
            </a:xfrm>
            <a:custGeom>
              <a:rect b="b" l="l" r="r" t="t"/>
              <a:pathLst>
                <a:path extrusionOk="0" h="7213" w="9541">
                  <a:moveTo>
                    <a:pt x="4760" y="0"/>
                  </a:moveTo>
                  <a:cubicBezTo>
                    <a:pt x="1609" y="0"/>
                    <a:pt x="1" y="3833"/>
                    <a:pt x="2217" y="6076"/>
                  </a:cubicBezTo>
                  <a:cubicBezTo>
                    <a:pt x="2904" y="6832"/>
                    <a:pt x="3836" y="7212"/>
                    <a:pt x="4767" y="7212"/>
                  </a:cubicBezTo>
                  <a:cubicBezTo>
                    <a:pt x="5673" y="7212"/>
                    <a:pt x="6580" y="6853"/>
                    <a:pt x="7262" y="6130"/>
                  </a:cubicBezTo>
                  <a:cubicBezTo>
                    <a:pt x="9540" y="3906"/>
                    <a:pt x="7994" y="55"/>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
            <p:cNvSpPr/>
            <p:nvPr/>
          </p:nvSpPr>
          <p:spPr>
            <a:xfrm>
              <a:off x="857225" y="4332350"/>
              <a:ext cx="201400" cy="180975"/>
            </a:xfrm>
            <a:custGeom>
              <a:rect b="b" l="l" r="r" t="t"/>
              <a:pathLst>
                <a:path extrusionOk="0" h="7239" w="8056">
                  <a:moveTo>
                    <a:pt x="4035" y="1"/>
                  </a:moveTo>
                  <a:cubicBezTo>
                    <a:pt x="3185" y="1"/>
                    <a:pt x="2336" y="334"/>
                    <a:pt x="1628" y="1004"/>
                  </a:cubicBezTo>
                  <a:cubicBezTo>
                    <a:pt x="136" y="2387"/>
                    <a:pt x="0" y="4557"/>
                    <a:pt x="1411" y="6049"/>
                  </a:cubicBezTo>
                  <a:cubicBezTo>
                    <a:pt x="2098" y="6837"/>
                    <a:pt x="3066" y="7239"/>
                    <a:pt x="4038" y="7239"/>
                  </a:cubicBezTo>
                  <a:cubicBezTo>
                    <a:pt x="4906" y="7239"/>
                    <a:pt x="5777" y="6918"/>
                    <a:pt x="6456" y="6266"/>
                  </a:cubicBezTo>
                  <a:cubicBezTo>
                    <a:pt x="7975" y="4937"/>
                    <a:pt x="8056" y="2631"/>
                    <a:pt x="6673" y="1221"/>
                  </a:cubicBezTo>
                  <a:cubicBezTo>
                    <a:pt x="5918" y="409"/>
                    <a:pt x="4975"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
            <p:cNvSpPr/>
            <p:nvPr/>
          </p:nvSpPr>
          <p:spPr>
            <a:xfrm>
              <a:off x="1468850" y="3702900"/>
              <a:ext cx="238325" cy="179900"/>
            </a:xfrm>
            <a:custGeom>
              <a:rect b="b" l="l" r="r" t="t"/>
              <a:pathLst>
                <a:path extrusionOk="0" h="7196" w="9533">
                  <a:moveTo>
                    <a:pt x="4780" y="0"/>
                  </a:moveTo>
                  <a:cubicBezTo>
                    <a:pt x="3878" y="0"/>
                    <a:pt x="2971" y="346"/>
                    <a:pt x="2279" y="1038"/>
                  </a:cubicBezTo>
                  <a:cubicBezTo>
                    <a:pt x="1" y="3262"/>
                    <a:pt x="1520" y="7141"/>
                    <a:pt x="4720" y="7195"/>
                  </a:cubicBezTo>
                  <a:cubicBezTo>
                    <a:pt x="4743" y="7196"/>
                    <a:pt x="4765" y="7196"/>
                    <a:pt x="4787" y="7196"/>
                  </a:cubicBezTo>
                  <a:cubicBezTo>
                    <a:pt x="7917" y="7196"/>
                    <a:pt x="9533" y="3409"/>
                    <a:pt x="7324" y="1119"/>
                  </a:cubicBezTo>
                  <a:cubicBezTo>
                    <a:pt x="6647" y="373"/>
                    <a:pt x="5717" y="0"/>
                    <a:pt x="478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
            <p:cNvSpPr/>
            <p:nvPr/>
          </p:nvSpPr>
          <p:spPr>
            <a:xfrm>
              <a:off x="5247225" y="3073125"/>
              <a:ext cx="239175" cy="179725"/>
            </a:xfrm>
            <a:custGeom>
              <a:rect b="b" l="l" r="r" t="t"/>
              <a:pathLst>
                <a:path extrusionOk="0" h="7189" w="9567">
                  <a:moveTo>
                    <a:pt x="4765" y="0"/>
                  </a:moveTo>
                  <a:cubicBezTo>
                    <a:pt x="3855" y="0"/>
                    <a:pt x="2950" y="360"/>
                    <a:pt x="2278" y="1085"/>
                  </a:cubicBezTo>
                  <a:cubicBezTo>
                    <a:pt x="0" y="3337"/>
                    <a:pt x="1573" y="7188"/>
                    <a:pt x="4774" y="7188"/>
                  </a:cubicBezTo>
                  <a:cubicBezTo>
                    <a:pt x="4785" y="7188"/>
                    <a:pt x="4796" y="7188"/>
                    <a:pt x="4807" y="7188"/>
                  </a:cubicBezTo>
                  <a:cubicBezTo>
                    <a:pt x="7959" y="7188"/>
                    <a:pt x="9567"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4"/>
            <p:cNvSpPr/>
            <p:nvPr/>
          </p:nvSpPr>
          <p:spPr>
            <a:xfrm>
              <a:off x="5877175" y="2443400"/>
              <a:ext cx="238125" cy="180200"/>
            </a:xfrm>
            <a:custGeom>
              <a:rect b="b" l="l" r="r" t="t"/>
              <a:pathLst>
                <a:path extrusionOk="0" h="7208" w="9525">
                  <a:moveTo>
                    <a:pt x="4761" y="0"/>
                  </a:moveTo>
                  <a:cubicBezTo>
                    <a:pt x="3895" y="0"/>
                    <a:pt x="3027" y="340"/>
                    <a:pt x="2306" y="1022"/>
                  </a:cubicBezTo>
                  <a:cubicBezTo>
                    <a:pt x="0" y="3219"/>
                    <a:pt x="1492" y="7125"/>
                    <a:pt x="4665" y="7206"/>
                  </a:cubicBezTo>
                  <a:cubicBezTo>
                    <a:pt x="4699" y="7207"/>
                    <a:pt x="4732" y="7208"/>
                    <a:pt x="4766" y="7208"/>
                  </a:cubicBezTo>
                  <a:cubicBezTo>
                    <a:pt x="7901" y="7208"/>
                    <a:pt x="9525" y="3439"/>
                    <a:pt x="7351" y="1158"/>
                  </a:cubicBezTo>
                  <a:cubicBezTo>
                    <a:pt x="6608" y="387"/>
                    <a:pt x="5685"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
            <p:cNvSpPr/>
            <p:nvPr/>
          </p:nvSpPr>
          <p:spPr>
            <a:xfrm>
              <a:off x="3988175" y="4963650"/>
              <a:ext cx="238525" cy="179975"/>
            </a:xfrm>
            <a:custGeom>
              <a:rect b="b" l="l" r="r" t="t"/>
              <a:pathLst>
                <a:path extrusionOk="0" h="7199" w="9541">
                  <a:moveTo>
                    <a:pt x="4760" y="0"/>
                  </a:moveTo>
                  <a:cubicBezTo>
                    <a:pt x="1582" y="0"/>
                    <a:pt x="1" y="3833"/>
                    <a:pt x="2244" y="6076"/>
                  </a:cubicBezTo>
                  <a:cubicBezTo>
                    <a:pt x="2926" y="6826"/>
                    <a:pt x="3853" y="7198"/>
                    <a:pt x="4780" y="7198"/>
                  </a:cubicBezTo>
                  <a:cubicBezTo>
                    <a:pt x="5697" y="7198"/>
                    <a:pt x="6614" y="6832"/>
                    <a:pt x="7289" y="6103"/>
                  </a:cubicBezTo>
                  <a:cubicBezTo>
                    <a:pt x="9541" y="3852"/>
                    <a:pt x="7967" y="0"/>
                    <a:pt x="4794" y="0"/>
                  </a:cubicBezTo>
                  <a:cubicBezTo>
                    <a:pt x="4783" y="0"/>
                    <a:pt x="4772"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p:nvPr/>
          </p:nvSpPr>
          <p:spPr>
            <a:xfrm>
              <a:off x="4617650" y="4333675"/>
              <a:ext cx="239000" cy="180100"/>
            </a:xfrm>
            <a:custGeom>
              <a:rect b="b" l="l" r="r" t="t"/>
              <a:pathLst>
                <a:path extrusionOk="0" h="7204" w="9560">
                  <a:moveTo>
                    <a:pt x="4773" y="1"/>
                  </a:moveTo>
                  <a:cubicBezTo>
                    <a:pt x="1643" y="1"/>
                    <a:pt x="1" y="3788"/>
                    <a:pt x="2209" y="6050"/>
                  </a:cubicBezTo>
                  <a:cubicBezTo>
                    <a:pt x="2892" y="6817"/>
                    <a:pt x="3840" y="7204"/>
                    <a:pt x="4788" y="7204"/>
                  </a:cubicBezTo>
                  <a:cubicBezTo>
                    <a:pt x="5685" y="7204"/>
                    <a:pt x="6582" y="6857"/>
                    <a:pt x="7254" y="6159"/>
                  </a:cubicBezTo>
                  <a:cubicBezTo>
                    <a:pt x="9560" y="3934"/>
                    <a:pt x="8014" y="56"/>
                    <a:pt x="4840" y="1"/>
                  </a:cubicBezTo>
                  <a:cubicBezTo>
                    <a:pt x="4818" y="1"/>
                    <a:pt x="4796"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
            <p:cNvSpPr/>
            <p:nvPr/>
          </p:nvSpPr>
          <p:spPr>
            <a:xfrm>
              <a:off x="5247400" y="3702975"/>
              <a:ext cx="238525" cy="179825"/>
            </a:xfrm>
            <a:custGeom>
              <a:rect b="b" l="l" r="r" t="t"/>
              <a:pathLst>
                <a:path extrusionOk="0" h="7193" w="9541">
                  <a:moveTo>
                    <a:pt x="4768" y="1"/>
                  </a:moveTo>
                  <a:cubicBezTo>
                    <a:pt x="3836" y="1"/>
                    <a:pt x="2905" y="374"/>
                    <a:pt x="2217" y="1116"/>
                  </a:cubicBezTo>
                  <a:cubicBezTo>
                    <a:pt x="1" y="3387"/>
                    <a:pt x="1609" y="7192"/>
                    <a:pt x="4787" y="7192"/>
                  </a:cubicBezTo>
                  <a:cubicBezTo>
                    <a:pt x="4799" y="7192"/>
                    <a:pt x="4810" y="7192"/>
                    <a:pt x="4821" y="7192"/>
                  </a:cubicBezTo>
                  <a:cubicBezTo>
                    <a:pt x="7995" y="7165"/>
                    <a:pt x="9541" y="3286"/>
                    <a:pt x="7262" y="1062"/>
                  </a:cubicBezTo>
                  <a:cubicBezTo>
                    <a:pt x="6580" y="353"/>
                    <a:pt x="5674"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
            <p:cNvSpPr/>
            <p:nvPr/>
          </p:nvSpPr>
          <p:spPr>
            <a:xfrm>
              <a:off x="5896150" y="3072975"/>
              <a:ext cx="202775" cy="183550"/>
            </a:xfrm>
            <a:custGeom>
              <a:rect b="b" l="l" r="r" t="t"/>
              <a:pathLst>
                <a:path extrusionOk="0" h="7342" w="8111">
                  <a:moveTo>
                    <a:pt x="4006" y="0"/>
                  </a:moveTo>
                  <a:cubicBezTo>
                    <a:pt x="3156" y="0"/>
                    <a:pt x="2308" y="327"/>
                    <a:pt x="1601" y="983"/>
                  </a:cubicBezTo>
                  <a:cubicBezTo>
                    <a:pt x="82" y="2393"/>
                    <a:pt x="1" y="4536"/>
                    <a:pt x="1384" y="6028"/>
                  </a:cubicBezTo>
                  <a:cubicBezTo>
                    <a:pt x="2090" y="6896"/>
                    <a:pt x="3109" y="7341"/>
                    <a:pt x="4135" y="7341"/>
                  </a:cubicBezTo>
                  <a:cubicBezTo>
                    <a:pt x="5000" y="7341"/>
                    <a:pt x="5870" y="7025"/>
                    <a:pt x="6565" y="6380"/>
                  </a:cubicBezTo>
                  <a:cubicBezTo>
                    <a:pt x="8084" y="4997"/>
                    <a:pt x="8111" y="2637"/>
                    <a:pt x="6646" y="1200"/>
                  </a:cubicBezTo>
                  <a:cubicBezTo>
                    <a:pt x="5890" y="401"/>
                    <a:pt x="4947" y="0"/>
                    <a:pt x="400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
            <p:cNvSpPr/>
            <p:nvPr/>
          </p:nvSpPr>
          <p:spPr>
            <a:xfrm>
              <a:off x="6506450" y="2443400"/>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7"/>
                    <a:pt x="4765" y="7207"/>
                    <a:pt x="4787" y="7207"/>
                  </a:cubicBezTo>
                  <a:cubicBezTo>
                    <a:pt x="7943" y="7207"/>
                    <a:pt x="9559" y="3420"/>
                    <a:pt x="7351" y="1131"/>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p:nvPr/>
          </p:nvSpPr>
          <p:spPr>
            <a:xfrm>
              <a:off x="4617950" y="4962975"/>
              <a:ext cx="238700" cy="180400"/>
            </a:xfrm>
            <a:custGeom>
              <a:rect b="b" l="l" r="r" t="t"/>
              <a:pathLst>
                <a:path extrusionOk="0" h="7216" w="9548">
                  <a:moveTo>
                    <a:pt x="4747" y="0"/>
                  </a:moveTo>
                  <a:cubicBezTo>
                    <a:pt x="1573" y="27"/>
                    <a:pt x="0" y="3879"/>
                    <a:pt x="2251" y="6130"/>
                  </a:cubicBezTo>
                  <a:cubicBezTo>
                    <a:pt x="2937" y="6856"/>
                    <a:pt x="3848" y="7215"/>
                    <a:pt x="4759" y="7215"/>
                  </a:cubicBezTo>
                  <a:cubicBezTo>
                    <a:pt x="5686" y="7215"/>
                    <a:pt x="6612" y="6842"/>
                    <a:pt x="7296" y="6103"/>
                  </a:cubicBezTo>
                  <a:cubicBezTo>
                    <a:pt x="9548" y="3852"/>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
            <p:cNvSpPr/>
            <p:nvPr/>
          </p:nvSpPr>
          <p:spPr>
            <a:xfrm>
              <a:off x="5265525" y="4332375"/>
              <a:ext cx="202100" cy="181000"/>
            </a:xfrm>
            <a:custGeom>
              <a:rect b="b" l="l" r="r" t="t"/>
              <a:pathLst>
                <a:path extrusionOk="0" h="7240" w="8084">
                  <a:moveTo>
                    <a:pt x="4012" y="1"/>
                  </a:moveTo>
                  <a:cubicBezTo>
                    <a:pt x="3198" y="1"/>
                    <a:pt x="2389" y="303"/>
                    <a:pt x="1709" y="921"/>
                  </a:cubicBezTo>
                  <a:cubicBezTo>
                    <a:pt x="163" y="2305"/>
                    <a:pt x="0" y="4448"/>
                    <a:pt x="1357" y="5966"/>
                  </a:cubicBezTo>
                  <a:cubicBezTo>
                    <a:pt x="2110" y="6808"/>
                    <a:pt x="3087" y="7240"/>
                    <a:pt x="4067" y="7240"/>
                  </a:cubicBezTo>
                  <a:cubicBezTo>
                    <a:pt x="4888" y="7240"/>
                    <a:pt x="5709" y="6937"/>
                    <a:pt x="6402" y="6319"/>
                  </a:cubicBezTo>
                  <a:cubicBezTo>
                    <a:pt x="7893" y="4990"/>
                    <a:pt x="8083" y="2793"/>
                    <a:pt x="6727" y="1274"/>
                  </a:cubicBezTo>
                  <a:cubicBezTo>
                    <a:pt x="5959"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
            <p:cNvSpPr/>
            <p:nvPr/>
          </p:nvSpPr>
          <p:spPr>
            <a:xfrm>
              <a:off x="5896150" y="3702650"/>
              <a:ext cx="200750" cy="180725"/>
            </a:xfrm>
            <a:custGeom>
              <a:rect b="b" l="l" r="r" t="t"/>
              <a:pathLst>
                <a:path extrusionOk="0" h="7229" w="8030">
                  <a:moveTo>
                    <a:pt x="3995" y="0"/>
                  </a:moveTo>
                  <a:cubicBezTo>
                    <a:pt x="3149" y="0"/>
                    <a:pt x="2305" y="328"/>
                    <a:pt x="1601" y="994"/>
                  </a:cubicBezTo>
                  <a:cubicBezTo>
                    <a:pt x="82" y="2431"/>
                    <a:pt x="1" y="4547"/>
                    <a:pt x="1384" y="6039"/>
                  </a:cubicBezTo>
                  <a:cubicBezTo>
                    <a:pt x="2129" y="6827"/>
                    <a:pt x="3086" y="7229"/>
                    <a:pt x="4043" y="7229"/>
                  </a:cubicBezTo>
                  <a:cubicBezTo>
                    <a:pt x="4898" y="7229"/>
                    <a:pt x="5752" y="6908"/>
                    <a:pt x="6456" y="6256"/>
                  </a:cubicBezTo>
                  <a:cubicBezTo>
                    <a:pt x="7948" y="4954"/>
                    <a:pt x="8029" y="2648"/>
                    <a:pt x="6646" y="1211"/>
                  </a:cubicBezTo>
                  <a:cubicBezTo>
                    <a:pt x="5887" y="409"/>
                    <a:pt x="4940" y="0"/>
                    <a:pt x="399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
            <p:cNvSpPr/>
            <p:nvPr/>
          </p:nvSpPr>
          <p:spPr>
            <a:xfrm>
              <a:off x="6506825" y="3073100"/>
              <a:ext cx="239000" cy="179750"/>
            </a:xfrm>
            <a:custGeom>
              <a:rect b="b" l="l" r="r" t="t"/>
              <a:pathLst>
                <a:path extrusionOk="0" h="7190" w="9560">
                  <a:moveTo>
                    <a:pt x="4773" y="1"/>
                  </a:moveTo>
                  <a:cubicBezTo>
                    <a:pt x="3837" y="1"/>
                    <a:pt x="2900" y="381"/>
                    <a:pt x="2209" y="1141"/>
                  </a:cubicBezTo>
                  <a:cubicBezTo>
                    <a:pt x="1" y="3403"/>
                    <a:pt x="1617" y="7190"/>
                    <a:pt x="4773" y="7190"/>
                  </a:cubicBezTo>
                  <a:cubicBezTo>
                    <a:pt x="4795" y="7190"/>
                    <a:pt x="4818" y="7190"/>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
            <p:cNvSpPr/>
            <p:nvPr/>
          </p:nvSpPr>
          <p:spPr>
            <a:xfrm>
              <a:off x="5247225" y="4963650"/>
              <a:ext cx="238700" cy="180050"/>
            </a:xfrm>
            <a:custGeom>
              <a:rect b="b" l="l" r="r" t="t"/>
              <a:pathLst>
                <a:path extrusionOk="0" h="7202" w="9548">
                  <a:moveTo>
                    <a:pt x="4774" y="0"/>
                  </a:moveTo>
                  <a:cubicBezTo>
                    <a:pt x="1600" y="0"/>
                    <a:pt x="0" y="3852"/>
                    <a:pt x="2251" y="6103"/>
                  </a:cubicBezTo>
                  <a:cubicBezTo>
                    <a:pt x="2929" y="6836"/>
                    <a:pt x="3852" y="7202"/>
                    <a:pt x="4774" y="7202"/>
                  </a:cubicBezTo>
                  <a:cubicBezTo>
                    <a:pt x="5696" y="7202"/>
                    <a:pt x="6618" y="6836"/>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a:off x="5877550" y="4332575"/>
              <a:ext cx="238325" cy="180175"/>
            </a:xfrm>
            <a:custGeom>
              <a:rect b="b" l="l" r="r" t="t"/>
              <a:pathLst>
                <a:path extrusionOk="0" h="7207" w="9533">
                  <a:moveTo>
                    <a:pt x="4749" y="1"/>
                  </a:moveTo>
                  <a:cubicBezTo>
                    <a:pt x="3805" y="1"/>
                    <a:pt x="2862" y="381"/>
                    <a:pt x="2182" y="1130"/>
                  </a:cubicBezTo>
                  <a:cubicBezTo>
                    <a:pt x="1" y="3420"/>
                    <a:pt x="1617" y="7207"/>
                    <a:pt x="4773" y="7207"/>
                  </a:cubicBezTo>
                  <a:cubicBezTo>
                    <a:pt x="4795" y="7207"/>
                    <a:pt x="4818" y="7207"/>
                    <a:pt x="4840" y="7206"/>
                  </a:cubicBezTo>
                  <a:cubicBezTo>
                    <a:pt x="8014" y="7125"/>
                    <a:pt x="9533" y="3246"/>
                    <a:pt x="7227" y="1049"/>
                  </a:cubicBezTo>
                  <a:cubicBezTo>
                    <a:pt x="6552"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a:off x="6506450" y="3702975"/>
              <a:ext cx="239000" cy="179825"/>
            </a:xfrm>
            <a:custGeom>
              <a:rect b="b" l="l" r="r" t="t"/>
              <a:pathLst>
                <a:path extrusionOk="0" h="7193" w="9560">
                  <a:moveTo>
                    <a:pt x="4794" y="0"/>
                  </a:moveTo>
                  <a:cubicBezTo>
                    <a:pt x="3897" y="0"/>
                    <a:pt x="2994" y="346"/>
                    <a:pt x="2306" y="1035"/>
                  </a:cubicBezTo>
                  <a:cubicBezTo>
                    <a:pt x="0" y="3259"/>
                    <a:pt x="1546" y="7138"/>
                    <a:pt x="4720" y="7192"/>
                  </a:cubicBezTo>
                  <a:cubicBezTo>
                    <a:pt x="4742" y="7193"/>
                    <a:pt x="4765" y="7193"/>
                    <a:pt x="4787" y="7193"/>
                  </a:cubicBezTo>
                  <a:cubicBezTo>
                    <a:pt x="7943" y="7193"/>
                    <a:pt x="9559" y="3406"/>
                    <a:pt x="7351" y="1144"/>
                  </a:cubicBezTo>
                  <a:cubicBezTo>
                    <a:pt x="6671" y="380"/>
                    <a:pt x="5735" y="0"/>
                    <a:pt x="47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a:off x="5896150" y="4962125"/>
              <a:ext cx="201425" cy="181050"/>
            </a:xfrm>
            <a:custGeom>
              <a:rect b="b" l="l" r="r" t="t"/>
              <a:pathLst>
                <a:path extrusionOk="0" h="7242" w="8057">
                  <a:moveTo>
                    <a:pt x="4006" y="1"/>
                  </a:moveTo>
                  <a:cubicBezTo>
                    <a:pt x="3156" y="1"/>
                    <a:pt x="2308" y="328"/>
                    <a:pt x="1601" y="984"/>
                  </a:cubicBezTo>
                  <a:cubicBezTo>
                    <a:pt x="109" y="2394"/>
                    <a:pt x="1" y="4564"/>
                    <a:pt x="1384" y="6056"/>
                  </a:cubicBezTo>
                  <a:cubicBezTo>
                    <a:pt x="2083" y="6840"/>
                    <a:pt x="3051" y="7242"/>
                    <a:pt x="4021" y="7242"/>
                  </a:cubicBezTo>
                  <a:cubicBezTo>
                    <a:pt x="4897" y="7242"/>
                    <a:pt x="5774" y="6915"/>
                    <a:pt x="6456" y="6246"/>
                  </a:cubicBezTo>
                  <a:cubicBezTo>
                    <a:pt x="7948" y="4944"/>
                    <a:pt x="8056" y="2638"/>
                    <a:pt x="6646" y="1201"/>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a:off x="6507125" y="4332300"/>
              <a:ext cx="238125" cy="180475"/>
            </a:xfrm>
            <a:custGeom>
              <a:rect b="b" l="l" r="r" t="t"/>
              <a:pathLst>
                <a:path extrusionOk="0" h="7219" w="9525">
                  <a:moveTo>
                    <a:pt x="4739" y="1"/>
                  </a:moveTo>
                  <a:cubicBezTo>
                    <a:pt x="3881" y="1"/>
                    <a:pt x="3024" y="341"/>
                    <a:pt x="2306" y="1033"/>
                  </a:cubicBezTo>
                  <a:cubicBezTo>
                    <a:pt x="0" y="3230"/>
                    <a:pt x="1492" y="7136"/>
                    <a:pt x="4666" y="7217"/>
                  </a:cubicBezTo>
                  <a:cubicBezTo>
                    <a:pt x="4699" y="7218"/>
                    <a:pt x="4732" y="7218"/>
                    <a:pt x="4765" y="7218"/>
                  </a:cubicBezTo>
                  <a:cubicBezTo>
                    <a:pt x="7874" y="7218"/>
                    <a:pt x="9525" y="3450"/>
                    <a:pt x="7351" y="1169"/>
                  </a:cubicBezTo>
                  <a:cubicBezTo>
                    <a:pt x="6591" y="395"/>
                    <a:pt x="5664" y="1"/>
                    <a:pt x="473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a:off x="6506825" y="4962275"/>
              <a:ext cx="239000" cy="179750"/>
            </a:xfrm>
            <a:custGeom>
              <a:rect b="b" l="l" r="r" t="t"/>
              <a:pathLst>
                <a:path extrusionOk="0" h="7190" w="9560">
                  <a:moveTo>
                    <a:pt x="4773" y="1"/>
                  </a:moveTo>
                  <a:cubicBezTo>
                    <a:pt x="3837" y="1"/>
                    <a:pt x="2900" y="381"/>
                    <a:pt x="2209" y="1140"/>
                  </a:cubicBezTo>
                  <a:cubicBezTo>
                    <a:pt x="1" y="3403"/>
                    <a:pt x="1617" y="7190"/>
                    <a:pt x="4773" y="7190"/>
                  </a:cubicBezTo>
                  <a:cubicBezTo>
                    <a:pt x="4795" y="7190"/>
                    <a:pt x="4818" y="7189"/>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a:off x="4006300" y="2443200"/>
              <a:ext cx="202100" cy="180775"/>
            </a:xfrm>
            <a:custGeom>
              <a:rect b="b" l="l" r="r" t="t"/>
              <a:pathLst>
                <a:path extrusionOk="0" h="7231" w="8084">
                  <a:moveTo>
                    <a:pt x="4023" y="1"/>
                  </a:moveTo>
                  <a:cubicBezTo>
                    <a:pt x="3204" y="1"/>
                    <a:pt x="2389" y="304"/>
                    <a:pt x="1709" y="922"/>
                  </a:cubicBezTo>
                  <a:cubicBezTo>
                    <a:pt x="190" y="2278"/>
                    <a:pt x="0" y="4448"/>
                    <a:pt x="1329" y="5967"/>
                  </a:cubicBezTo>
                  <a:cubicBezTo>
                    <a:pt x="2056" y="6797"/>
                    <a:pt x="3051" y="7231"/>
                    <a:pt x="4052" y="7231"/>
                  </a:cubicBezTo>
                  <a:cubicBezTo>
                    <a:pt x="4881" y="7231"/>
                    <a:pt x="5714" y="6934"/>
                    <a:pt x="6402" y="6319"/>
                  </a:cubicBezTo>
                  <a:cubicBezTo>
                    <a:pt x="7893" y="4990"/>
                    <a:pt x="8083" y="2766"/>
                    <a:pt x="6754" y="1274"/>
                  </a:cubicBezTo>
                  <a:cubicBezTo>
                    <a:pt x="5987"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
            <p:cNvSpPr/>
            <p:nvPr/>
          </p:nvSpPr>
          <p:spPr>
            <a:xfrm>
              <a:off x="3988000" y="3073100"/>
              <a:ext cx="238125" cy="179775"/>
            </a:xfrm>
            <a:custGeom>
              <a:rect b="b" l="l" r="r" t="t"/>
              <a:pathLst>
                <a:path extrusionOk="0" h="7191" w="9525">
                  <a:moveTo>
                    <a:pt x="4787" y="1"/>
                  </a:moveTo>
                  <a:cubicBezTo>
                    <a:pt x="3885" y="1"/>
                    <a:pt x="2984" y="354"/>
                    <a:pt x="2306" y="1059"/>
                  </a:cubicBezTo>
                  <a:cubicBezTo>
                    <a:pt x="0" y="3256"/>
                    <a:pt x="1519" y="7135"/>
                    <a:pt x="4692" y="7189"/>
                  </a:cubicBezTo>
                  <a:cubicBezTo>
                    <a:pt x="4726" y="7190"/>
                    <a:pt x="4759" y="7190"/>
                    <a:pt x="4792" y="7190"/>
                  </a:cubicBezTo>
                  <a:cubicBezTo>
                    <a:pt x="7927" y="7190"/>
                    <a:pt x="9525" y="3395"/>
                    <a:pt x="7351" y="1141"/>
                  </a:cubicBezTo>
                  <a:cubicBezTo>
                    <a:pt x="6660" y="381"/>
                    <a:pt x="5723"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a:off x="4617250" y="2443250"/>
              <a:ext cx="239200" cy="180325"/>
            </a:xfrm>
            <a:custGeom>
              <a:rect b="b" l="l" r="r" t="t"/>
              <a:pathLst>
                <a:path extrusionOk="0" h="7213" w="9568">
                  <a:moveTo>
                    <a:pt x="4791" y="1"/>
                  </a:moveTo>
                  <a:cubicBezTo>
                    <a:pt x="3881" y="1"/>
                    <a:pt x="2975" y="360"/>
                    <a:pt x="2307" y="1082"/>
                  </a:cubicBezTo>
                  <a:cubicBezTo>
                    <a:pt x="1" y="3306"/>
                    <a:pt x="1574" y="7185"/>
                    <a:pt x="4748" y="7212"/>
                  </a:cubicBezTo>
                  <a:cubicBezTo>
                    <a:pt x="4759" y="7212"/>
                    <a:pt x="4770" y="7212"/>
                    <a:pt x="4781" y="7212"/>
                  </a:cubicBezTo>
                  <a:cubicBezTo>
                    <a:pt x="7960" y="7212"/>
                    <a:pt x="9568" y="3407"/>
                    <a:pt x="7352" y="1137"/>
                  </a:cubicBezTo>
                  <a:cubicBezTo>
                    <a:pt x="6664" y="380"/>
                    <a:pt x="5726" y="1"/>
                    <a:pt x="479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a:off x="3988175" y="3703750"/>
              <a:ext cx="238525" cy="180325"/>
            </a:xfrm>
            <a:custGeom>
              <a:rect b="b" l="l" r="r" t="t"/>
              <a:pathLst>
                <a:path extrusionOk="0" h="7213" w="9541">
                  <a:moveTo>
                    <a:pt x="4787" y="0"/>
                  </a:moveTo>
                  <a:cubicBezTo>
                    <a:pt x="1609" y="0"/>
                    <a:pt x="1" y="3806"/>
                    <a:pt x="2217" y="6076"/>
                  </a:cubicBezTo>
                  <a:cubicBezTo>
                    <a:pt x="2905" y="6832"/>
                    <a:pt x="3836" y="7212"/>
                    <a:pt x="4767" y="7212"/>
                  </a:cubicBezTo>
                  <a:cubicBezTo>
                    <a:pt x="5674" y="7212"/>
                    <a:pt x="6580" y="6853"/>
                    <a:pt x="7262" y="6130"/>
                  </a:cubicBezTo>
                  <a:cubicBezTo>
                    <a:pt x="9541" y="3906"/>
                    <a:pt x="7995"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a:off x="4636250" y="3072975"/>
              <a:ext cx="201425" cy="180925"/>
            </a:xfrm>
            <a:custGeom>
              <a:rect b="b" l="l" r="r" t="t"/>
              <a:pathLst>
                <a:path extrusionOk="0" h="7237" w="8057">
                  <a:moveTo>
                    <a:pt x="4023" y="0"/>
                  </a:moveTo>
                  <a:cubicBezTo>
                    <a:pt x="3177" y="0"/>
                    <a:pt x="2335" y="327"/>
                    <a:pt x="1628" y="983"/>
                  </a:cubicBezTo>
                  <a:cubicBezTo>
                    <a:pt x="109" y="2393"/>
                    <a:pt x="0" y="4536"/>
                    <a:pt x="1411" y="6028"/>
                  </a:cubicBezTo>
                  <a:cubicBezTo>
                    <a:pt x="2123" y="6827"/>
                    <a:pt x="3107" y="7237"/>
                    <a:pt x="4097" y="7237"/>
                  </a:cubicBezTo>
                  <a:cubicBezTo>
                    <a:pt x="4955" y="7237"/>
                    <a:pt x="5817" y="6929"/>
                    <a:pt x="6510" y="6299"/>
                  </a:cubicBezTo>
                  <a:cubicBezTo>
                    <a:pt x="7975" y="4943"/>
                    <a:pt x="8056" y="2637"/>
                    <a:pt x="6673" y="1200"/>
                  </a:cubicBezTo>
                  <a:cubicBezTo>
                    <a:pt x="5903" y="401"/>
                    <a:pt x="4961" y="0"/>
                    <a:pt x="4023"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a:off x="5247225" y="2443175"/>
              <a:ext cx="238500" cy="179725"/>
            </a:xfrm>
            <a:custGeom>
              <a:rect b="b" l="l" r="r" t="t"/>
              <a:pathLst>
                <a:path extrusionOk="0" h="7189" w="9540">
                  <a:moveTo>
                    <a:pt x="4765" y="0"/>
                  </a:moveTo>
                  <a:cubicBezTo>
                    <a:pt x="3855" y="0"/>
                    <a:pt x="2950" y="360"/>
                    <a:pt x="2278" y="1085"/>
                  </a:cubicBezTo>
                  <a:cubicBezTo>
                    <a:pt x="0" y="3309"/>
                    <a:pt x="1573" y="7188"/>
                    <a:pt x="4774" y="7188"/>
                  </a:cubicBezTo>
                  <a:cubicBezTo>
                    <a:pt x="4785" y="7188"/>
                    <a:pt x="4796" y="7188"/>
                    <a:pt x="4807" y="7188"/>
                  </a:cubicBezTo>
                  <a:cubicBezTo>
                    <a:pt x="7959" y="7188"/>
                    <a:pt x="9540"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a:off x="4006975" y="4332350"/>
              <a:ext cx="201425" cy="181225"/>
            </a:xfrm>
            <a:custGeom>
              <a:rect b="b" l="l" r="r" t="t"/>
              <a:pathLst>
                <a:path extrusionOk="0" h="7249" w="8057">
                  <a:moveTo>
                    <a:pt x="4008" y="1"/>
                  </a:moveTo>
                  <a:cubicBezTo>
                    <a:pt x="3158" y="1"/>
                    <a:pt x="2309" y="334"/>
                    <a:pt x="1601" y="1004"/>
                  </a:cubicBezTo>
                  <a:cubicBezTo>
                    <a:pt x="109" y="2387"/>
                    <a:pt x="0" y="4557"/>
                    <a:pt x="1384" y="6049"/>
                  </a:cubicBezTo>
                  <a:cubicBezTo>
                    <a:pt x="2082" y="6847"/>
                    <a:pt x="3051" y="7249"/>
                    <a:pt x="4021" y="7249"/>
                  </a:cubicBezTo>
                  <a:cubicBezTo>
                    <a:pt x="4897" y="7249"/>
                    <a:pt x="5774" y="6922"/>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a:off x="4617950" y="3702900"/>
              <a:ext cx="238325" cy="179900"/>
            </a:xfrm>
            <a:custGeom>
              <a:rect b="b" l="l" r="r" t="t"/>
              <a:pathLst>
                <a:path extrusionOk="0" h="7196" w="9533">
                  <a:moveTo>
                    <a:pt x="4759" y="0"/>
                  </a:moveTo>
                  <a:cubicBezTo>
                    <a:pt x="3858" y="0"/>
                    <a:pt x="2957" y="346"/>
                    <a:pt x="2279" y="1038"/>
                  </a:cubicBezTo>
                  <a:cubicBezTo>
                    <a:pt x="0" y="3262"/>
                    <a:pt x="1519" y="7141"/>
                    <a:pt x="4693" y="7195"/>
                  </a:cubicBezTo>
                  <a:cubicBezTo>
                    <a:pt x="4715" y="7196"/>
                    <a:pt x="4737" y="7196"/>
                    <a:pt x="4760" y="7196"/>
                  </a:cubicBezTo>
                  <a:cubicBezTo>
                    <a:pt x="7916" y="7196"/>
                    <a:pt x="9532" y="3409"/>
                    <a:pt x="7324" y="1119"/>
                  </a:cubicBezTo>
                  <a:cubicBezTo>
                    <a:pt x="6633" y="373"/>
                    <a:pt x="5695"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7141825" y="1811875"/>
              <a:ext cx="238700" cy="180050"/>
            </a:xfrm>
            <a:custGeom>
              <a:rect b="b" l="l" r="r" t="t"/>
              <a:pathLst>
                <a:path extrusionOk="0" h="7202" w="9548">
                  <a:moveTo>
                    <a:pt x="4774" y="0"/>
                  </a:moveTo>
                  <a:cubicBezTo>
                    <a:pt x="1600" y="0"/>
                    <a:pt x="0" y="3825"/>
                    <a:pt x="2224" y="6103"/>
                  </a:cubicBezTo>
                  <a:cubicBezTo>
                    <a:pt x="2902" y="6835"/>
                    <a:pt x="3825" y="7201"/>
                    <a:pt x="4750" y="7201"/>
                  </a:cubicBezTo>
                  <a:cubicBezTo>
                    <a:pt x="5676" y="7201"/>
                    <a:pt x="6605" y="6835"/>
                    <a:pt x="7296" y="6103"/>
                  </a:cubicBezTo>
                  <a:cubicBezTo>
                    <a:pt x="9548" y="3879"/>
                    <a:pt x="7975" y="27"/>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a:off x="7142025" y="552650"/>
              <a:ext cx="238500" cy="179800"/>
            </a:xfrm>
            <a:custGeom>
              <a:rect b="b" l="l" r="r" t="t"/>
              <a:pathLst>
                <a:path extrusionOk="0" h="7192" w="9540">
                  <a:moveTo>
                    <a:pt x="4760" y="0"/>
                  </a:moveTo>
                  <a:cubicBezTo>
                    <a:pt x="1608" y="0"/>
                    <a:pt x="0" y="3806"/>
                    <a:pt x="2216" y="6076"/>
                  </a:cubicBezTo>
                  <a:cubicBezTo>
                    <a:pt x="2904" y="6819"/>
                    <a:pt x="3836" y="7192"/>
                    <a:pt x="4767" y="7192"/>
                  </a:cubicBezTo>
                  <a:cubicBezTo>
                    <a:pt x="5673" y="7192"/>
                    <a:pt x="6579" y="6839"/>
                    <a:pt x="7261" y="6130"/>
                  </a:cubicBezTo>
                  <a:cubicBezTo>
                    <a:pt x="9540" y="3906"/>
                    <a:pt x="7994" y="27"/>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a:off x="7160125" y="1181075"/>
              <a:ext cx="201425" cy="181050"/>
            </a:xfrm>
            <a:custGeom>
              <a:rect b="b" l="l" r="r" t="t"/>
              <a:pathLst>
                <a:path extrusionOk="0" h="7242" w="8057">
                  <a:moveTo>
                    <a:pt x="4033" y="1"/>
                  </a:moveTo>
                  <a:cubicBezTo>
                    <a:pt x="3183" y="1"/>
                    <a:pt x="2336" y="327"/>
                    <a:pt x="1628" y="983"/>
                  </a:cubicBezTo>
                  <a:cubicBezTo>
                    <a:pt x="136" y="2394"/>
                    <a:pt x="1" y="4564"/>
                    <a:pt x="1411" y="6056"/>
                  </a:cubicBezTo>
                  <a:cubicBezTo>
                    <a:pt x="2095" y="6840"/>
                    <a:pt x="3065" y="7242"/>
                    <a:pt x="4035" y="7242"/>
                  </a:cubicBezTo>
                  <a:cubicBezTo>
                    <a:pt x="4910" y="7242"/>
                    <a:pt x="5787" y="6914"/>
                    <a:pt x="6456" y="6245"/>
                  </a:cubicBezTo>
                  <a:cubicBezTo>
                    <a:pt x="7975" y="4944"/>
                    <a:pt x="8056" y="2638"/>
                    <a:pt x="6673" y="1200"/>
                  </a:cubicBezTo>
                  <a:cubicBezTo>
                    <a:pt x="5917" y="402"/>
                    <a:pt x="4974" y="1"/>
                    <a:pt x="403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a:off x="7141825" y="4962975"/>
              <a:ext cx="238700" cy="180150"/>
            </a:xfrm>
            <a:custGeom>
              <a:rect b="b" l="l" r="r" t="t"/>
              <a:pathLst>
                <a:path extrusionOk="0" h="7206" w="9548">
                  <a:moveTo>
                    <a:pt x="4801" y="0"/>
                  </a:moveTo>
                  <a:cubicBezTo>
                    <a:pt x="1600" y="0"/>
                    <a:pt x="0" y="3852"/>
                    <a:pt x="2251" y="6103"/>
                  </a:cubicBezTo>
                  <a:cubicBezTo>
                    <a:pt x="2933" y="6839"/>
                    <a:pt x="3854" y="7205"/>
                    <a:pt x="4777" y="7205"/>
                  </a:cubicBezTo>
                  <a:cubicBezTo>
                    <a:pt x="5691" y="7205"/>
                    <a:pt x="6608" y="6846"/>
                    <a:pt x="7296" y="6130"/>
                  </a:cubicBezTo>
                  <a:cubicBezTo>
                    <a:pt x="9548" y="3879"/>
                    <a:pt x="7975"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a:off x="7160125" y="2443200"/>
              <a:ext cx="202100" cy="180775"/>
            </a:xfrm>
            <a:custGeom>
              <a:rect b="b" l="l" r="r" t="t"/>
              <a:pathLst>
                <a:path extrusionOk="0" h="7231" w="8084">
                  <a:moveTo>
                    <a:pt x="4012" y="1"/>
                  </a:moveTo>
                  <a:cubicBezTo>
                    <a:pt x="3198" y="1"/>
                    <a:pt x="2389" y="304"/>
                    <a:pt x="1709" y="922"/>
                  </a:cubicBezTo>
                  <a:cubicBezTo>
                    <a:pt x="190" y="2278"/>
                    <a:pt x="1" y="4448"/>
                    <a:pt x="1330" y="5967"/>
                  </a:cubicBezTo>
                  <a:cubicBezTo>
                    <a:pt x="2057" y="6797"/>
                    <a:pt x="3051" y="7231"/>
                    <a:pt x="4048" y="7231"/>
                  </a:cubicBezTo>
                  <a:cubicBezTo>
                    <a:pt x="4873" y="7231"/>
                    <a:pt x="5699" y="6934"/>
                    <a:pt x="6375" y="6319"/>
                  </a:cubicBezTo>
                  <a:cubicBezTo>
                    <a:pt x="7894" y="4990"/>
                    <a:pt x="8083" y="2766"/>
                    <a:pt x="6727" y="1274"/>
                  </a:cubicBezTo>
                  <a:cubicBezTo>
                    <a:pt x="5960"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a:off x="7141825" y="3073100"/>
              <a:ext cx="238125" cy="179775"/>
            </a:xfrm>
            <a:custGeom>
              <a:rect b="b" l="l" r="r" t="t"/>
              <a:pathLst>
                <a:path extrusionOk="0" h="7191" w="9525">
                  <a:moveTo>
                    <a:pt x="4781" y="1"/>
                  </a:moveTo>
                  <a:cubicBezTo>
                    <a:pt x="3878" y="1"/>
                    <a:pt x="2971" y="354"/>
                    <a:pt x="2279" y="1059"/>
                  </a:cubicBezTo>
                  <a:cubicBezTo>
                    <a:pt x="0" y="3256"/>
                    <a:pt x="1519" y="7135"/>
                    <a:pt x="4693" y="7189"/>
                  </a:cubicBezTo>
                  <a:cubicBezTo>
                    <a:pt x="4726" y="7190"/>
                    <a:pt x="4759" y="7190"/>
                    <a:pt x="4792" y="7190"/>
                  </a:cubicBezTo>
                  <a:cubicBezTo>
                    <a:pt x="7927" y="7190"/>
                    <a:pt x="9525" y="3395"/>
                    <a:pt x="7324" y="1141"/>
                  </a:cubicBezTo>
                  <a:cubicBezTo>
                    <a:pt x="6647" y="381"/>
                    <a:pt x="5717" y="1"/>
                    <a:pt x="478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a:off x="7142025" y="3703750"/>
              <a:ext cx="238500" cy="180325"/>
            </a:xfrm>
            <a:custGeom>
              <a:rect b="b" l="l" r="r" t="t"/>
              <a:pathLst>
                <a:path extrusionOk="0" h="7213" w="9540">
                  <a:moveTo>
                    <a:pt x="4760" y="0"/>
                  </a:moveTo>
                  <a:cubicBezTo>
                    <a:pt x="1608" y="0"/>
                    <a:pt x="0" y="3806"/>
                    <a:pt x="2216" y="6076"/>
                  </a:cubicBezTo>
                  <a:cubicBezTo>
                    <a:pt x="2904" y="6832"/>
                    <a:pt x="3835" y="7212"/>
                    <a:pt x="4767" y="7212"/>
                  </a:cubicBezTo>
                  <a:cubicBezTo>
                    <a:pt x="5673" y="7212"/>
                    <a:pt x="6579" y="6853"/>
                    <a:pt x="7261" y="6130"/>
                  </a:cubicBezTo>
                  <a:cubicBezTo>
                    <a:pt x="9540" y="3906"/>
                    <a:pt x="7994" y="28"/>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a:off x="7160125" y="4332350"/>
              <a:ext cx="201425" cy="181225"/>
            </a:xfrm>
            <a:custGeom>
              <a:rect b="b" l="l" r="r" t="t"/>
              <a:pathLst>
                <a:path extrusionOk="0" h="7249" w="8057">
                  <a:moveTo>
                    <a:pt x="4035" y="1"/>
                  </a:moveTo>
                  <a:cubicBezTo>
                    <a:pt x="3185" y="1"/>
                    <a:pt x="2336" y="334"/>
                    <a:pt x="1628" y="1004"/>
                  </a:cubicBezTo>
                  <a:cubicBezTo>
                    <a:pt x="136" y="2387"/>
                    <a:pt x="1" y="4557"/>
                    <a:pt x="1411" y="6049"/>
                  </a:cubicBezTo>
                  <a:cubicBezTo>
                    <a:pt x="2095" y="6847"/>
                    <a:pt x="3065" y="7249"/>
                    <a:pt x="4035" y="7249"/>
                  </a:cubicBezTo>
                  <a:cubicBezTo>
                    <a:pt x="4911" y="7249"/>
                    <a:pt x="5787" y="6922"/>
                    <a:pt x="6456" y="6266"/>
                  </a:cubicBezTo>
                  <a:cubicBezTo>
                    <a:pt x="7975" y="4937"/>
                    <a:pt x="8056" y="2631"/>
                    <a:pt x="6673" y="1221"/>
                  </a:cubicBezTo>
                  <a:cubicBezTo>
                    <a:pt x="5918" y="409"/>
                    <a:pt x="4976"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4"/>
          <p:cNvGrpSpPr/>
          <p:nvPr/>
        </p:nvGrpSpPr>
        <p:grpSpPr>
          <a:xfrm rot="-3381677">
            <a:off x="-1227266" y="3658860"/>
            <a:ext cx="2001859" cy="3167393"/>
            <a:chOff x="235075" y="777725"/>
            <a:chExt cx="7186900" cy="4132775"/>
          </a:xfrm>
        </p:grpSpPr>
        <p:sp>
          <p:nvSpPr>
            <p:cNvPr id="241" name="Google Shape;241;p4"/>
            <p:cNvSpPr/>
            <p:nvPr/>
          </p:nvSpPr>
          <p:spPr>
            <a:xfrm>
              <a:off x="342575" y="932875"/>
              <a:ext cx="7079400" cy="3826525"/>
            </a:xfrm>
            <a:custGeom>
              <a:rect b="b" l="l" r="r" t="t"/>
              <a:pathLst>
                <a:path extrusionOk="0" h="153061" w="283176">
                  <a:moveTo>
                    <a:pt x="168404" y="0"/>
                  </a:moveTo>
                  <a:cubicBezTo>
                    <a:pt x="157709" y="0"/>
                    <a:pt x="146666" y="1269"/>
                    <a:pt x="137470" y="1958"/>
                  </a:cubicBezTo>
                  <a:cubicBezTo>
                    <a:pt x="99769" y="4776"/>
                    <a:pt x="61970" y="14736"/>
                    <a:pt x="30657" y="36550"/>
                  </a:cubicBezTo>
                  <a:cubicBezTo>
                    <a:pt x="16422" y="46461"/>
                    <a:pt x="2915" y="60284"/>
                    <a:pt x="1336" y="77580"/>
                  </a:cubicBezTo>
                  <a:cubicBezTo>
                    <a:pt x="0" y="92204"/>
                    <a:pt x="7774" y="106560"/>
                    <a:pt x="18778" y="116301"/>
                  </a:cubicBezTo>
                  <a:cubicBezTo>
                    <a:pt x="29807" y="126043"/>
                    <a:pt x="43726" y="131800"/>
                    <a:pt x="57670" y="136415"/>
                  </a:cubicBezTo>
                  <a:cubicBezTo>
                    <a:pt x="91058" y="147472"/>
                    <a:pt x="125903" y="153060"/>
                    <a:pt x="160873" y="153060"/>
                  </a:cubicBezTo>
                  <a:cubicBezTo>
                    <a:pt x="176382" y="153060"/>
                    <a:pt x="191917" y="151961"/>
                    <a:pt x="207359" y="149752"/>
                  </a:cubicBezTo>
                  <a:cubicBezTo>
                    <a:pt x="222226" y="147614"/>
                    <a:pt x="237360" y="144286"/>
                    <a:pt x="249871" y="135929"/>
                  </a:cubicBezTo>
                  <a:cubicBezTo>
                    <a:pt x="275062" y="119095"/>
                    <a:pt x="283175" y="80398"/>
                    <a:pt x="265102" y="56057"/>
                  </a:cubicBezTo>
                  <a:cubicBezTo>
                    <a:pt x="255968" y="43789"/>
                    <a:pt x="242097" y="36137"/>
                    <a:pt x="229125" y="28024"/>
                  </a:cubicBezTo>
                  <a:cubicBezTo>
                    <a:pt x="217003" y="20420"/>
                    <a:pt x="204881" y="7643"/>
                    <a:pt x="191278" y="3027"/>
                  </a:cubicBezTo>
                  <a:cubicBezTo>
                    <a:pt x="184502" y="737"/>
                    <a:pt x="176554" y="0"/>
                    <a:pt x="1684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a:off x="235075" y="777725"/>
              <a:ext cx="7126775" cy="4132775"/>
            </a:xfrm>
            <a:custGeom>
              <a:rect b="b" l="l" r="r" t="t"/>
              <a:pathLst>
                <a:path extrusionOk="0" h="165311" w="285071">
                  <a:moveTo>
                    <a:pt x="193683" y="2310"/>
                  </a:moveTo>
                  <a:lnTo>
                    <a:pt x="194120" y="2431"/>
                  </a:lnTo>
                  <a:lnTo>
                    <a:pt x="194557" y="2553"/>
                  </a:lnTo>
                  <a:lnTo>
                    <a:pt x="195456" y="2820"/>
                  </a:lnTo>
                  <a:lnTo>
                    <a:pt x="196198" y="3047"/>
                  </a:lnTo>
                  <a:lnTo>
                    <a:pt x="196198" y="3047"/>
                  </a:lnTo>
                  <a:cubicBezTo>
                    <a:pt x="196113" y="3020"/>
                    <a:pt x="196027" y="2993"/>
                    <a:pt x="195942" y="2966"/>
                  </a:cubicBezTo>
                  <a:lnTo>
                    <a:pt x="194825" y="2626"/>
                  </a:lnTo>
                  <a:cubicBezTo>
                    <a:pt x="194436" y="2504"/>
                    <a:pt x="194072" y="2383"/>
                    <a:pt x="193683" y="2310"/>
                  </a:cubicBezTo>
                  <a:close/>
                  <a:moveTo>
                    <a:pt x="196198" y="3047"/>
                  </a:moveTo>
                  <a:cubicBezTo>
                    <a:pt x="196309" y="3081"/>
                    <a:pt x="196421" y="3115"/>
                    <a:pt x="196532" y="3149"/>
                  </a:cubicBezTo>
                  <a:lnTo>
                    <a:pt x="196532" y="3149"/>
                  </a:lnTo>
                  <a:lnTo>
                    <a:pt x="196198" y="3047"/>
                  </a:lnTo>
                  <a:close/>
                  <a:moveTo>
                    <a:pt x="196532" y="3149"/>
                  </a:moveTo>
                  <a:lnTo>
                    <a:pt x="197205" y="3354"/>
                  </a:lnTo>
                  <a:cubicBezTo>
                    <a:pt x="197213" y="3356"/>
                    <a:pt x="197220" y="3358"/>
                    <a:pt x="197228" y="3360"/>
                  </a:cubicBezTo>
                  <a:lnTo>
                    <a:pt x="197228" y="3360"/>
                  </a:lnTo>
                  <a:cubicBezTo>
                    <a:pt x="196996" y="3288"/>
                    <a:pt x="196764" y="3219"/>
                    <a:pt x="196532" y="3149"/>
                  </a:cubicBezTo>
                  <a:close/>
                  <a:moveTo>
                    <a:pt x="197228" y="3360"/>
                  </a:moveTo>
                  <a:lnTo>
                    <a:pt x="197228" y="3360"/>
                  </a:lnTo>
                  <a:cubicBezTo>
                    <a:pt x="197350" y="3398"/>
                    <a:pt x="197472" y="3437"/>
                    <a:pt x="197593" y="3477"/>
                  </a:cubicBezTo>
                  <a:lnTo>
                    <a:pt x="197593" y="3477"/>
                  </a:lnTo>
                  <a:cubicBezTo>
                    <a:pt x="197473" y="3434"/>
                    <a:pt x="197353" y="3392"/>
                    <a:pt x="197228" y="3360"/>
                  </a:cubicBezTo>
                  <a:close/>
                  <a:moveTo>
                    <a:pt x="197593" y="3477"/>
                  </a:moveTo>
                  <a:lnTo>
                    <a:pt x="197593" y="3477"/>
                  </a:lnTo>
                  <a:cubicBezTo>
                    <a:pt x="197745" y="3533"/>
                    <a:pt x="197897" y="3593"/>
                    <a:pt x="198055" y="3646"/>
                  </a:cubicBezTo>
                  <a:lnTo>
                    <a:pt x="198930" y="3986"/>
                  </a:lnTo>
                  <a:cubicBezTo>
                    <a:pt x="199513" y="4205"/>
                    <a:pt x="200096" y="4423"/>
                    <a:pt x="200655" y="4666"/>
                  </a:cubicBezTo>
                  <a:cubicBezTo>
                    <a:pt x="200971" y="4803"/>
                    <a:pt x="201287" y="4943"/>
                    <a:pt x="201601" y="5085"/>
                  </a:cubicBezTo>
                  <a:lnTo>
                    <a:pt x="201601" y="5085"/>
                  </a:lnTo>
                  <a:lnTo>
                    <a:pt x="200412" y="4545"/>
                  </a:lnTo>
                  <a:lnTo>
                    <a:pt x="198201" y="3694"/>
                  </a:lnTo>
                  <a:cubicBezTo>
                    <a:pt x="197999" y="3616"/>
                    <a:pt x="197796" y="3545"/>
                    <a:pt x="197593" y="3477"/>
                  </a:cubicBezTo>
                  <a:close/>
                  <a:moveTo>
                    <a:pt x="201601" y="5085"/>
                  </a:moveTo>
                  <a:lnTo>
                    <a:pt x="201792" y="5172"/>
                  </a:lnTo>
                  <a:lnTo>
                    <a:pt x="201792" y="5172"/>
                  </a:lnTo>
                  <a:cubicBezTo>
                    <a:pt x="201728" y="5143"/>
                    <a:pt x="201665" y="5114"/>
                    <a:pt x="201601" y="5085"/>
                  </a:cubicBezTo>
                  <a:close/>
                  <a:moveTo>
                    <a:pt x="201792" y="5172"/>
                  </a:moveTo>
                  <a:cubicBezTo>
                    <a:pt x="202347" y="5425"/>
                    <a:pt x="202898" y="5687"/>
                    <a:pt x="203447" y="5957"/>
                  </a:cubicBezTo>
                  <a:lnTo>
                    <a:pt x="203447" y="5957"/>
                  </a:lnTo>
                  <a:cubicBezTo>
                    <a:pt x="203149" y="5808"/>
                    <a:pt x="202850" y="5661"/>
                    <a:pt x="202550" y="5516"/>
                  </a:cubicBezTo>
                  <a:lnTo>
                    <a:pt x="201792" y="5172"/>
                  </a:lnTo>
                  <a:close/>
                  <a:moveTo>
                    <a:pt x="203447" y="5957"/>
                  </a:moveTo>
                  <a:cubicBezTo>
                    <a:pt x="205025" y="6746"/>
                    <a:pt x="206570" y="7594"/>
                    <a:pt x="208082" y="8506"/>
                  </a:cubicBezTo>
                  <a:lnTo>
                    <a:pt x="208082" y="8506"/>
                  </a:lnTo>
                  <a:cubicBezTo>
                    <a:pt x="207745" y="8301"/>
                    <a:pt x="207407" y="8098"/>
                    <a:pt x="207068" y="7897"/>
                  </a:cubicBezTo>
                  <a:cubicBezTo>
                    <a:pt x="205877" y="7204"/>
                    <a:pt x="204670" y="6559"/>
                    <a:pt x="203447" y="5957"/>
                  </a:cubicBezTo>
                  <a:close/>
                  <a:moveTo>
                    <a:pt x="208082" y="8506"/>
                  </a:moveTo>
                  <a:cubicBezTo>
                    <a:pt x="208378" y="8686"/>
                    <a:pt x="208674" y="8868"/>
                    <a:pt x="208969" y="9051"/>
                  </a:cubicBezTo>
                  <a:lnTo>
                    <a:pt x="208969" y="9051"/>
                  </a:lnTo>
                  <a:cubicBezTo>
                    <a:pt x="208675" y="8867"/>
                    <a:pt x="208379" y="8685"/>
                    <a:pt x="208082" y="8506"/>
                  </a:cubicBezTo>
                  <a:close/>
                  <a:moveTo>
                    <a:pt x="274827" y="94613"/>
                  </a:moveTo>
                  <a:cubicBezTo>
                    <a:pt x="274825" y="94672"/>
                    <a:pt x="274822" y="94731"/>
                    <a:pt x="274819" y="94790"/>
                  </a:cubicBezTo>
                  <a:lnTo>
                    <a:pt x="274827" y="94613"/>
                  </a:lnTo>
                  <a:close/>
                  <a:moveTo>
                    <a:pt x="182036" y="164515"/>
                  </a:moveTo>
                  <a:cubicBezTo>
                    <a:pt x="182009" y="164557"/>
                    <a:pt x="182151" y="164591"/>
                    <a:pt x="182606" y="164606"/>
                  </a:cubicBezTo>
                  <a:cubicBezTo>
                    <a:pt x="182112" y="164589"/>
                    <a:pt x="181975" y="164562"/>
                    <a:pt x="182036" y="164515"/>
                  </a:cubicBezTo>
                  <a:close/>
                  <a:moveTo>
                    <a:pt x="171889" y="1"/>
                  </a:moveTo>
                  <a:cubicBezTo>
                    <a:pt x="169431" y="1"/>
                    <a:pt x="166985" y="62"/>
                    <a:pt x="164556" y="148"/>
                  </a:cubicBezTo>
                  <a:cubicBezTo>
                    <a:pt x="156370" y="512"/>
                    <a:pt x="148378" y="1314"/>
                    <a:pt x="140483" y="1872"/>
                  </a:cubicBezTo>
                  <a:cubicBezTo>
                    <a:pt x="132321" y="2456"/>
                    <a:pt x="124183" y="3379"/>
                    <a:pt x="116020" y="4666"/>
                  </a:cubicBezTo>
                  <a:lnTo>
                    <a:pt x="112960" y="5128"/>
                  </a:lnTo>
                  <a:cubicBezTo>
                    <a:pt x="111964" y="5298"/>
                    <a:pt x="110943" y="5516"/>
                    <a:pt x="109923" y="5686"/>
                  </a:cubicBezTo>
                  <a:lnTo>
                    <a:pt x="106887" y="6269"/>
                  </a:lnTo>
                  <a:lnTo>
                    <a:pt x="105380" y="6537"/>
                  </a:lnTo>
                  <a:lnTo>
                    <a:pt x="103850" y="6877"/>
                  </a:lnTo>
                  <a:cubicBezTo>
                    <a:pt x="101834" y="7314"/>
                    <a:pt x="99817" y="7727"/>
                    <a:pt x="97777" y="8188"/>
                  </a:cubicBezTo>
                  <a:lnTo>
                    <a:pt x="91704" y="9719"/>
                  </a:lnTo>
                  <a:cubicBezTo>
                    <a:pt x="90878" y="9913"/>
                    <a:pt x="90052" y="10180"/>
                    <a:pt x="89226" y="10423"/>
                  </a:cubicBezTo>
                  <a:lnTo>
                    <a:pt x="86797" y="11128"/>
                  </a:lnTo>
                  <a:lnTo>
                    <a:pt x="84416" y="11857"/>
                  </a:lnTo>
                  <a:cubicBezTo>
                    <a:pt x="83615" y="12099"/>
                    <a:pt x="82861" y="12391"/>
                    <a:pt x="82108" y="12634"/>
                  </a:cubicBezTo>
                  <a:lnTo>
                    <a:pt x="77614" y="14213"/>
                  </a:lnTo>
                  <a:cubicBezTo>
                    <a:pt x="76157" y="14747"/>
                    <a:pt x="74748" y="15355"/>
                    <a:pt x="73363" y="15889"/>
                  </a:cubicBezTo>
                  <a:lnTo>
                    <a:pt x="71323" y="16739"/>
                  </a:lnTo>
                  <a:lnTo>
                    <a:pt x="70327" y="17152"/>
                  </a:lnTo>
                  <a:lnTo>
                    <a:pt x="69331" y="17590"/>
                  </a:lnTo>
                  <a:lnTo>
                    <a:pt x="65517" y="19363"/>
                  </a:lnTo>
                  <a:lnTo>
                    <a:pt x="63671" y="20213"/>
                  </a:lnTo>
                  <a:lnTo>
                    <a:pt x="61922" y="21136"/>
                  </a:lnTo>
                  <a:lnTo>
                    <a:pt x="58521" y="22910"/>
                  </a:lnTo>
                  <a:lnTo>
                    <a:pt x="62772" y="21088"/>
                  </a:lnTo>
                  <a:lnTo>
                    <a:pt x="63841" y="20650"/>
                  </a:lnTo>
                  <a:lnTo>
                    <a:pt x="64909" y="20213"/>
                  </a:lnTo>
                  <a:lnTo>
                    <a:pt x="67072" y="19387"/>
                  </a:lnTo>
                  <a:lnTo>
                    <a:pt x="69234" y="18561"/>
                  </a:lnTo>
                  <a:cubicBezTo>
                    <a:pt x="69962" y="18270"/>
                    <a:pt x="70691" y="17978"/>
                    <a:pt x="71420" y="17735"/>
                  </a:cubicBezTo>
                  <a:lnTo>
                    <a:pt x="75817" y="16229"/>
                  </a:lnTo>
                  <a:cubicBezTo>
                    <a:pt x="76545" y="15962"/>
                    <a:pt x="77274" y="15695"/>
                    <a:pt x="78027" y="15476"/>
                  </a:cubicBezTo>
                  <a:lnTo>
                    <a:pt x="80238" y="14796"/>
                  </a:lnTo>
                  <a:cubicBezTo>
                    <a:pt x="81720" y="14334"/>
                    <a:pt x="83202" y="13873"/>
                    <a:pt x="84708" y="13411"/>
                  </a:cubicBezTo>
                  <a:lnTo>
                    <a:pt x="89202" y="12172"/>
                  </a:lnTo>
                  <a:lnTo>
                    <a:pt x="91461" y="11565"/>
                  </a:lnTo>
                  <a:lnTo>
                    <a:pt x="93744" y="11031"/>
                  </a:lnTo>
                  <a:lnTo>
                    <a:pt x="98287" y="9913"/>
                  </a:lnTo>
                  <a:cubicBezTo>
                    <a:pt x="99817" y="9597"/>
                    <a:pt x="101372" y="9282"/>
                    <a:pt x="102878" y="8942"/>
                  </a:cubicBezTo>
                  <a:lnTo>
                    <a:pt x="105186" y="8480"/>
                  </a:lnTo>
                  <a:cubicBezTo>
                    <a:pt x="105963" y="8310"/>
                    <a:pt x="106716" y="8188"/>
                    <a:pt x="107494" y="8043"/>
                  </a:cubicBezTo>
                  <a:lnTo>
                    <a:pt x="112134" y="7217"/>
                  </a:lnTo>
                  <a:cubicBezTo>
                    <a:pt x="118328" y="6197"/>
                    <a:pt x="124547" y="5322"/>
                    <a:pt x="130839" y="4715"/>
                  </a:cubicBezTo>
                  <a:lnTo>
                    <a:pt x="133195" y="4472"/>
                  </a:lnTo>
                  <a:lnTo>
                    <a:pt x="134361" y="4350"/>
                  </a:lnTo>
                  <a:lnTo>
                    <a:pt x="135551" y="4277"/>
                  </a:lnTo>
                  <a:lnTo>
                    <a:pt x="140264" y="3913"/>
                  </a:lnTo>
                  <a:lnTo>
                    <a:pt x="141454" y="3816"/>
                  </a:lnTo>
                  <a:lnTo>
                    <a:pt x="142596" y="3743"/>
                  </a:lnTo>
                  <a:lnTo>
                    <a:pt x="144928" y="3573"/>
                  </a:lnTo>
                  <a:lnTo>
                    <a:pt x="149568" y="3209"/>
                  </a:lnTo>
                  <a:cubicBezTo>
                    <a:pt x="155811" y="2747"/>
                    <a:pt x="162151" y="2261"/>
                    <a:pt x="168589" y="2140"/>
                  </a:cubicBezTo>
                  <a:lnTo>
                    <a:pt x="171018" y="2115"/>
                  </a:lnTo>
                  <a:cubicBezTo>
                    <a:pt x="171419" y="2103"/>
                    <a:pt x="171820" y="2097"/>
                    <a:pt x="172224" y="2097"/>
                  </a:cubicBezTo>
                  <a:cubicBezTo>
                    <a:pt x="172628" y="2097"/>
                    <a:pt x="173034" y="2103"/>
                    <a:pt x="173447" y="2115"/>
                  </a:cubicBezTo>
                  <a:lnTo>
                    <a:pt x="175877" y="2164"/>
                  </a:lnTo>
                  <a:cubicBezTo>
                    <a:pt x="176678" y="2188"/>
                    <a:pt x="177504" y="2237"/>
                    <a:pt x="178330" y="2261"/>
                  </a:cubicBezTo>
                  <a:lnTo>
                    <a:pt x="179545" y="2334"/>
                  </a:lnTo>
                  <a:cubicBezTo>
                    <a:pt x="179958" y="2358"/>
                    <a:pt x="180346" y="2407"/>
                    <a:pt x="180759" y="2431"/>
                  </a:cubicBezTo>
                  <a:lnTo>
                    <a:pt x="183237" y="2650"/>
                  </a:lnTo>
                  <a:lnTo>
                    <a:pt x="185691" y="2941"/>
                  </a:lnTo>
                  <a:cubicBezTo>
                    <a:pt x="186104" y="2990"/>
                    <a:pt x="186517" y="3039"/>
                    <a:pt x="186930" y="3111"/>
                  </a:cubicBezTo>
                  <a:lnTo>
                    <a:pt x="188168" y="3330"/>
                  </a:lnTo>
                  <a:lnTo>
                    <a:pt x="189407" y="3549"/>
                  </a:lnTo>
                  <a:cubicBezTo>
                    <a:pt x="189820" y="3622"/>
                    <a:pt x="190233" y="3694"/>
                    <a:pt x="190646" y="3792"/>
                  </a:cubicBezTo>
                  <a:lnTo>
                    <a:pt x="193124" y="4350"/>
                  </a:lnTo>
                  <a:cubicBezTo>
                    <a:pt x="193537" y="4447"/>
                    <a:pt x="193950" y="4569"/>
                    <a:pt x="194363" y="4690"/>
                  </a:cubicBezTo>
                  <a:lnTo>
                    <a:pt x="195602" y="5079"/>
                  </a:lnTo>
                  <a:lnTo>
                    <a:pt x="196841" y="5443"/>
                  </a:lnTo>
                  <a:lnTo>
                    <a:pt x="198055" y="5905"/>
                  </a:lnTo>
                  <a:cubicBezTo>
                    <a:pt x="201238" y="7144"/>
                    <a:pt x="204299" y="8650"/>
                    <a:pt x="207189" y="10448"/>
                  </a:cubicBezTo>
                  <a:cubicBezTo>
                    <a:pt x="212898" y="13921"/>
                    <a:pt x="217975" y="17954"/>
                    <a:pt x="222955" y="21865"/>
                  </a:cubicBezTo>
                  <a:cubicBezTo>
                    <a:pt x="225433" y="23808"/>
                    <a:pt x="227911" y="25752"/>
                    <a:pt x="230388" y="27574"/>
                  </a:cubicBezTo>
                  <a:cubicBezTo>
                    <a:pt x="231020" y="28035"/>
                    <a:pt x="231627" y="28472"/>
                    <a:pt x="232259" y="28910"/>
                  </a:cubicBezTo>
                  <a:lnTo>
                    <a:pt x="233206" y="29566"/>
                  </a:lnTo>
                  <a:lnTo>
                    <a:pt x="234154" y="30173"/>
                  </a:lnTo>
                  <a:cubicBezTo>
                    <a:pt x="235368" y="30999"/>
                    <a:pt x="236753" y="31849"/>
                    <a:pt x="238065" y="32675"/>
                  </a:cubicBezTo>
                  <a:cubicBezTo>
                    <a:pt x="240761" y="34351"/>
                    <a:pt x="243482" y="36027"/>
                    <a:pt x="246178" y="37752"/>
                  </a:cubicBezTo>
                  <a:cubicBezTo>
                    <a:pt x="248875" y="39477"/>
                    <a:pt x="251571" y="41250"/>
                    <a:pt x="254243" y="43145"/>
                  </a:cubicBezTo>
                  <a:cubicBezTo>
                    <a:pt x="256891" y="45040"/>
                    <a:pt x="259491" y="47032"/>
                    <a:pt x="262017" y="49194"/>
                  </a:cubicBezTo>
                  <a:cubicBezTo>
                    <a:pt x="264543" y="51356"/>
                    <a:pt x="266924" y="53712"/>
                    <a:pt x="269135" y="56214"/>
                  </a:cubicBezTo>
                  <a:lnTo>
                    <a:pt x="269961" y="57161"/>
                  </a:lnTo>
                  <a:cubicBezTo>
                    <a:pt x="270228" y="57477"/>
                    <a:pt x="270495" y="57817"/>
                    <a:pt x="270762" y="58133"/>
                  </a:cubicBezTo>
                  <a:lnTo>
                    <a:pt x="272317" y="60125"/>
                  </a:lnTo>
                  <a:lnTo>
                    <a:pt x="273774" y="62239"/>
                  </a:lnTo>
                  <a:cubicBezTo>
                    <a:pt x="274017" y="62579"/>
                    <a:pt x="274236" y="62943"/>
                    <a:pt x="274455" y="63307"/>
                  </a:cubicBezTo>
                  <a:lnTo>
                    <a:pt x="275111" y="64401"/>
                  </a:lnTo>
                  <a:cubicBezTo>
                    <a:pt x="276811" y="67340"/>
                    <a:pt x="278269" y="70401"/>
                    <a:pt x="279410" y="73607"/>
                  </a:cubicBezTo>
                  <a:cubicBezTo>
                    <a:pt x="280528" y="76790"/>
                    <a:pt x="281354" y="80069"/>
                    <a:pt x="281864" y="83397"/>
                  </a:cubicBezTo>
                  <a:lnTo>
                    <a:pt x="282082" y="84636"/>
                  </a:lnTo>
                  <a:cubicBezTo>
                    <a:pt x="282155" y="85049"/>
                    <a:pt x="282180" y="85462"/>
                    <a:pt x="282228" y="85875"/>
                  </a:cubicBezTo>
                  <a:lnTo>
                    <a:pt x="282350" y="87138"/>
                  </a:lnTo>
                  <a:cubicBezTo>
                    <a:pt x="282398" y="87551"/>
                    <a:pt x="282447" y="87964"/>
                    <a:pt x="282471" y="88377"/>
                  </a:cubicBezTo>
                  <a:lnTo>
                    <a:pt x="282617" y="90879"/>
                  </a:lnTo>
                  <a:lnTo>
                    <a:pt x="282641" y="93381"/>
                  </a:lnTo>
                  <a:cubicBezTo>
                    <a:pt x="282593" y="100037"/>
                    <a:pt x="281524" y="106620"/>
                    <a:pt x="279459" y="112961"/>
                  </a:cubicBezTo>
                  <a:lnTo>
                    <a:pt x="279094" y="114127"/>
                  </a:lnTo>
                  <a:cubicBezTo>
                    <a:pt x="278973" y="114515"/>
                    <a:pt x="278803" y="114904"/>
                    <a:pt x="278657" y="115293"/>
                  </a:cubicBezTo>
                  <a:lnTo>
                    <a:pt x="278220" y="116459"/>
                  </a:lnTo>
                  <a:cubicBezTo>
                    <a:pt x="278074" y="116847"/>
                    <a:pt x="277928" y="117236"/>
                    <a:pt x="277758" y="117600"/>
                  </a:cubicBezTo>
                  <a:lnTo>
                    <a:pt x="276787" y="119884"/>
                  </a:lnTo>
                  <a:lnTo>
                    <a:pt x="275718" y="122094"/>
                  </a:lnTo>
                  <a:cubicBezTo>
                    <a:pt x="274236" y="125058"/>
                    <a:pt x="272536" y="127876"/>
                    <a:pt x="270616" y="130572"/>
                  </a:cubicBezTo>
                  <a:cubicBezTo>
                    <a:pt x="277224" y="121171"/>
                    <a:pt x="281208" y="110191"/>
                    <a:pt x="282204" y="98774"/>
                  </a:cubicBezTo>
                  <a:cubicBezTo>
                    <a:pt x="282447" y="95835"/>
                    <a:pt x="282495" y="92895"/>
                    <a:pt x="282350" y="89980"/>
                  </a:cubicBezTo>
                  <a:cubicBezTo>
                    <a:pt x="282180" y="87017"/>
                    <a:pt x="281815" y="84077"/>
                    <a:pt x="281208" y="81162"/>
                  </a:cubicBezTo>
                  <a:cubicBezTo>
                    <a:pt x="280601" y="78247"/>
                    <a:pt x="279775" y="75381"/>
                    <a:pt x="278706" y="72587"/>
                  </a:cubicBezTo>
                  <a:cubicBezTo>
                    <a:pt x="277637" y="69769"/>
                    <a:pt x="276325" y="67073"/>
                    <a:pt x="274770" y="64498"/>
                  </a:cubicBezTo>
                  <a:cubicBezTo>
                    <a:pt x="274357" y="63842"/>
                    <a:pt x="273993" y="63186"/>
                    <a:pt x="273580" y="62579"/>
                  </a:cubicBezTo>
                  <a:lnTo>
                    <a:pt x="272293" y="60708"/>
                  </a:lnTo>
                  <a:cubicBezTo>
                    <a:pt x="272171" y="60562"/>
                    <a:pt x="272074" y="60417"/>
                    <a:pt x="271953" y="60271"/>
                  </a:cubicBezTo>
                  <a:lnTo>
                    <a:pt x="271612" y="59809"/>
                  </a:lnTo>
                  <a:lnTo>
                    <a:pt x="270932" y="58935"/>
                  </a:lnTo>
                  <a:lnTo>
                    <a:pt x="270228" y="58060"/>
                  </a:lnTo>
                  <a:cubicBezTo>
                    <a:pt x="270009" y="57769"/>
                    <a:pt x="269742" y="57502"/>
                    <a:pt x="269523" y="57210"/>
                  </a:cubicBezTo>
                  <a:cubicBezTo>
                    <a:pt x="267604" y="54951"/>
                    <a:pt x="265539" y="52837"/>
                    <a:pt x="263353" y="50845"/>
                  </a:cubicBezTo>
                  <a:cubicBezTo>
                    <a:pt x="259005" y="46910"/>
                    <a:pt x="254341" y="43534"/>
                    <a:pt x="249652" y="40424"/>
                  </a:cubicBezTo>
                  <a:cubicBezTo>
                    <a:pt x="244964" y="37339"/>
                    <a:pt x="240251" y="34448"/>
                    <a:pt x="235708" y="31558"/>
                  </a:cubicBezTo>
                  <a:cubicBezTo>
                    <a:pt x="231312" y="28764"/>
                    <a:pt x="227230" y="25533"/>
                    <a:pt x="223125" y="22254"/>
                  </a:cubicBezTo>
                  <a:cubicBezTo>
                    <a:pt x="220186" y="19922"/>
                    <a:pt x="217222" y="17565"/>
                    <a:pt x="214161" y="15330"/>
                  </a:cubicBezTo>
                  <a:cubicBezTo>
                    <a:pt x="211076" y="13023"/>
                    <a:pt x="207845" y="10933"/>
                    <a:pt x="204469" y="9039"/>
                  </a:cubicBezTo>
                  <a:lnTo>
                    <a:pt x="203181" y="8359"/>
                  </a:lnTo>
                  <a:cubicBezTo>
                    <a:pt x="202744" y="8140"/>
                    <a:pt x="202307" y="7897"/>
                    <a:pt x="201869" y="7703"/>
                  </a:cubicBezTo>
                  <a:lnTo>
                    <a:pt x="200509" y="7095"/>
                  </a:lnTo>
                  <a:cubicBezTo>
                    <a:pt x="200072" y="6901"/>
                    <a:pt x="199634" y="6658"/>
                    <a:pt x="199149" y="6488"/>
                  </a:cubicBezTo>
                  <a:lnTo>
                    <a:pt x="197764" y="5954"/>
                  </a:lnTo>
                  <a:cubicBezTo>
                    <a:pt x="197278" y="5784"/>
                    <a:pt x="196817" y="5589"/>
                    <a:pt x="196355" y="5468"/>
                  </a:cubicBezTo>
                  <a:lnTo>
                    <a:pt x="193513" y="4593"/>
                  </a:lnTo>
                  <a:cubicBezTo>
                    <a:pt x="189796" y="3670"/>
                    <a:pt x="186031" y="3014"/>
                    <a:pt x="182217" y="2698"/>
                  </a:cubicBezTo>
                  <a:cubicBezTo>
                    <a:pt x="178826" y="2386"/>
                    <a:pt x="175435" y="2258"/>
                    <a:pt x="172044" y="2258"/>
                  </a:cubicBezTo>
                  <a:cubicBezTo>
                    <a:pt x="171743" y="2258"/>
                    <a:pt x="171441" y="2259"/>
                    <a:pt x="171140" y="2261"/>
                  </a:cubicBezTo>
                  <a:cubicBezTo>
                    <a:pt x="167496" y="2285"/>
                    <a:pt x="163876" y="2480"/>
                    <a:pt x="160305" y="2674"/>
                  </a:cubicBezTo>
                  <a:cubicBezTo>
                    <a:pt x="156734" y="2868"/>
                    <a:pt x="153212" y="3184"/>
                    <a:pt x="149738" y="3476"/>
                  </a:cubicBezTo>
                  <a:lnTo>
                    <a:pt x="139341" y="4326"/>
                  </a:lnTo>
                  <a:lnTo>
                    <a:pt x="134094" y="4763"/>
                  </a:lnTo>
                  <a:lnTo>
                    <a:pt x="128847" y="5322"/>
                  </a:lnTo>
                  <a:cubicBezTo>
                    <a:pt x="127122" y="5492"/>
                    <a:pt x="125373" y="5735"/>
                    <a:pt x="123648" y="5954"/>
                  </a:cubicBezTo>
                  <a:cubicBezTo>
                    <a:pt x="121923" y="6197"/>
                    <a:pt x="120199" y="6391"/>
                    <a:pt x="118474" y="6682"/>
                  </a:cubicBezTo>
                  <a:lnTo>
                    <a:pt x="113300" y="7508"/>
                  </a:lnTo>
                  <a:cubicBezTo>
                    <a:pt x="111599" y="7824"/>
                    <a:pt x="109899" y="8164"/>
                    <a:pt x="108174" y="8456"/>
                  </a:cubicBezTo>
                  <a:lnTo>
                    <a:pt x="105623" y="8942"/>
                  </a:lnTo>
                  <a:lnTo>
                    <a:pt x="103073" y="9500"/>
                  </a:lnTo>
                  <a:lnTo>
                    <a:pt x="100546" y="10059"/>
                  </a:lnTo>
                  <a:cubicBezTo>
                    <a:pt x="99696" y="10253"/>
                    <a:pt x="98846" y="10399"/>
                    <a:pt x="97996" y="10618"/>
                  </a:cubicBezTo>
                  <a:lnTo>
                    <a:pt x="92967" y="11881"/>
                  </a:lnTo>
                  <a:lnTo>
                    <a:pt x="91704" y="12172"/>
                  </a:lnTo>
                  <a:lnTo>
                    <a:pt x="90441" y="12537"/>
                  </a:lnTo>
                  <a:lnTo>
                    <a:pt x="87963" y="13241"/>
                  </a:lnTo>
                  <a:cubicBezTo>
                    <a:pt x="84611" y="14116"/>
                    <a:pt x="81331" y="15233"/>
                    <a:pt x="78027" y="16253"/>
                  </a:cubicBezTo>
                  <a:cubicBezTo>
                    <a:pt x="76400" y="16812"/>
                    <a:pt x="74772" y="17395"/>
                    <a:pt x="73120" y="17978"/>
                  </a:cubicBezTo>
                  <a:cubicBezTo>
                    <a:pt x="72343" y="18270"/>
                    <a:pt x="71517" y="18537"/>
                    <a:pt x="70691" y="18828"/>
                  </a:cubicBezTo>
                  <a:lnTo>
                    <a:pt x="68262" y="19776"/>
                  </a:lnTo>
                  <a:lnTo>
                    <a:pt x="65833" y="20723"/>
                  </a:lnTo>
                  <a:cubicBezTo>
                    <a:pt x="65055" y="21063"/>
                    <a:pt x="64229" y="21355"/>
                    <a:pt x="63452" y="21719"/>
                  </a:cubicBezTo>
                  <a:lnTo>
                    <a:pt x="58666" y="23784"/>
                  </a:lnTo>
                  <a:lnTo>
                    <a:pt x="57646" y="24221"/>
                  </a:lnTo>
                  <a:cubicBezTo>
                    <a:pt x="57306" y="24367"/>
                    <a:pt x="56966" y="24537"/>
                    <a:pt x="56626" y="24707"/>
                  </a:cubicBezTo>
                  <a:lnTo>
                    <a:pt x="54585" y="25679"/>
                  </a:lnTo>
                  <a:lnTo>
                    <a:pt x="52520" y="26651"/>
                  </a:lnTo>
                  <a:lnTo>
                    <a:pt x="51500" y="27136"/>
                  </a:lnTo>
                  <a:cubicBezTo>
                    <a:pt x="51160" y="27282"/>
                    <a:pt x="50820" y="27452"/>
                    <a:pt x="50480" y="27622"/>
                  </a:cubicBezTo>
                  <a:lnTo>
                    <a:pt x="45791" y="30732"/>
                  </a:lnTo>
                  <a:cubicBezTo>
                    <a:pt x="45427" y="30975"/>
                    <a:pt x="45063" y="31217"/>
                    <a:pt x="44698" y="31460"/>
                  </a:cubicBezTo>
                  <a:lnTo>
                    <a:pt x="43678" y="32213"/>
                  </a:lnTo>
                  <a:lnTo>
                    <a:pt x="41710" y="33671"/>
                  </a:lnTo>
                  <a:lnTo>
                    <a:pt x="39961" y="35031"/>
                  </a:lnTo>
                  <a:lnTo>
                    <a:pt x="39160" y="35687"/>
                  </a:lnTo>
                  <a:cubicBezTo>
                    <a:pt x="38892" y="35882"/>
                    <a:pt x="38650" y="36124"/>
                    <a:pt x="38382" y="36343"/>
                  </a:cubicBezTo>
                  <a:cubicBezTo>
                    <a:pt x="37411" y="37218"/>
                    <a:pt x="36560" y="37995"/>
                    <a:pt x="35880" y="38699"/>
                  </a:cubicBezTo>
                  <a:cubicBezTo>
                    <a:pt x="34520" y="40084"/>
                    <a:pt x="33791" y="41056"/>
                    <a:pt x="34034" y="41396"/>
                  </a:cubicBezTo>
                  <a:cubicBezTo>
                    <a:pt x="34094" y="41474"/>
                    <a:pt x="34212" y="41515"/>
                    <a:pt x="34392" y="41515"/>
                  </a:cubicBezTo>
                  <a:cubicBezTo>
                    <a:pt x="34934" y="41515"/>
                    <a:pt x="36041" y="41142"/>
                    <a:pt x="37848" y="40303"/>
                  </a:cubicBezTo>
                  <a:cubicBezTo>
                    <a:pt x="38455" y="40011"/>
                    <a:pt x="39135" y="39671"/>
                    <a:pt x="39913" y="39282"/>
                  </a:cubicBezTo>
                  <a:cubicBezTo>
                    <a:pt x="40301" y="39112"/>
                    <a:pt x="40690" y="38894"/>
                    <a:pt x="41127" y="38675"/>
                  </a:cubicBezTo>
                  <a:lnTo>
                    <a:pt x="42488" y="38019"/>
                  </a:lnTo>
                  <a:cubicBezTo>
                    <a:pt x="43435" y="37558"/>
                    <a:pt x="44480" y="37023"/>
                    <a:pt x="45597" y="36440"/>
                  </a:cubicBezTo>
                  <a:lnTo>
                    <a:pt x="47370" y="35541"/>
                  </a:lnTo>
                  <a:lnTo>
                    <a:pt x="49338" y="34618"/>
                  </a:lnTo>
                  <a:lnTo>
                    <a:pt x="51500" y="33404"/>
                  </a:lnTo>
                  <a:lnTo>
                    <a:pt x="52715" y="32748"/>
                  </a:lnTo>
                  <a:cubicBezTo>
                    <a:pt x="53152" y="32529"/>
                    <a:pt x="53565" y="32286"/>
                    <a:pt x="54002" y="32068"/>
                  </a:cubicBezTo>
                  <a:lnTo>
                    <a:pt x="59274" y="29444"/>
                  </a:lnTo>
                  <a:lnTo>
                    <a:pt x="59881" y="29128"/>
                  </a:lnTo>
                  <a:lnTo>
                    <a:pt x="60488" y="28861"/>
                  </a:lnTo>
                  <a:lnTo>
                    <a:pt x="61654" y="28351"/>
                  </a:lnTo>
                  <a:lnTo>
                    <a:pt x="63598" y="27452"/>
                  </a:lnTo>
                  <a:lnTo>
                    <a:pt x="65395" y="26651"/>
                  </a:lnTo>
                  <a:cubicBezTo>
                    <a:pt x="65757" y="26575"/>
                    <a:pt x="66038" y="26542"/>
                    <a:pt x="66253" y="26542"/>
                  </a:cubicBezTo>
                  <a:cubicBezTo>
                    <a:pt x="66730" y="26542"/>
                    <a:pt x="66871" y="26707"/>
                    <a:pt x="66804" y="26942"/>
                  </a:cubicBezTo>
                  <a:cubicBezTo>
                    <a:pt x="66707" y="27258"/>
                    <a:pt x="66197" y="27817"/>
                    <a:pt x="65687" y="28375"/>
                  </a:cubicBezTo>
                  <a:cubicBezTo>
                    <a:pt x="83323" y="20820"/>
                    <a:pt x="102077" y="15986"/>
                    <a:pt x="121098" y="13241"/>
                  </a:cubicBezTo>
                  <a:lnTo>
                    <a:pt x="128239" y="12318"/>
                  </a:lnTo>
                  <a:cubicBezTo>
                    <a:pt x="130644" y="12075"/>
                    <a:pt x="133025" y="11808"/>
                    <a:pt x="135430" y="11565"/>
                  </a:cubicBezTo>
                  <a:lnTo>
                    <a:pt x="149908" y="10448"/>
                  </a:lnTo>
                  <a:cubicBezTo>
                    <a:pt x="154742" y="10059"/>
                    <a:pt x="159552" y="9695"/>
                    <a:pt x="164338" y="9476"/>
                  </a:cubicBezTo>
                  <a:cubicBezTo>
                    <a:pt x="166718" y="9354"/>
                    <a:pt x="169093" y="9294"/>
                    <a:pt x="171468" y="9294"/>
                  </a:cubicBezTo>
                  <a:cubicBezTo>
                    <a:pt x="173842" y="9294"/>
                    <a:pt x="176217" y="9354"/>
                    <a:pt x="178597" y="9476"/>
                  </a:cubicBezTo>
                  <a:cubicBezTo>
                    <a:pt x="179326" y="9500"/>
                    <a:pt x="180055" y="9573"/>
                    <a:pt x="180784" y="9646"/>
                  </a:cubicBezTo>
                  <a:lnTo>
                    <a:pt x="181877" y="9719"/>
                  </a:lnTo>
                  <a:cubicBezTo>
                    <a:pt x="182241" y="9743"/>
                    <a:pt x="182606" y="9767"/>
                    <a:pt x="182970" y="9840"/>
                  </a:cubicBezTo>
                  <a:lnTo>
                    <a:pt x="185132" y="10108"/>
                  </a:lnTo>
                  <a:lnTo>
                    <a:pt x="185666" y="10156"/>
                  </a:lnTo>
                  <a:cubicBezTo>
                    <a:pt x="185861" y="10180"/>
                    <a:pt x="186031" y="10229"/>
                    <a:pt x="186201" y="10253"/>
                  </a:cubicBezTo>
                  <a:lnTo>
                    <a:pt x="187270" y="10448"/>
                  </a:lnTo>
                  <a:lnTo>
                    <a:pt x="188339" y="10618"/>
                  </a:lnTo>
                  <a:cubicBezTo>
                    <a:pt x="188509" y="10666"/>
                    <a:pt x="188703" y="10691"/>
                    <a:pt x="188873" y="10715"/>
                  </a:cubicBezTo>
                  <a:lnTo>
                    <a:pt x="189407" y="10836"/>
                  </a:lnTo>
                  <a:lnTo>
                    <a:pt x="191472" y="11322"/>
                  </a:lnTo>
                  <a:cubicBezTo>
                    <a:pt x="191837" y="11419"/>
                    <a:pt x="192152" y="11541"/>
                    <a:pt x="192493" y="11638"/>
                  </a:cubicBezTo>
                  <a:lnTo>
                    <a:pt x="193513" y="11929"/>
                  </a:lnTo>
                  <a:lnTo>
                    <a:pt x="194533" y="12245"/>
                  </a:lnTo>
                  <a:cubicBezTo>
                    <a:pt x="194849" y="12367"/>
                    <a:pt x="195165" y="12488"/>
                    <a:pt x="195505" y="12610"/>
                  </a:cubicBezTo>
                  <a:cubicBezTo>
                    <a:pt x="196817" y="13071"/>
                    <a:pt x="198080" y="13678"/>
                    <a:pt x="199367" y="14286"/>
                  </a:cubicBezTo>
                  <a:lnTo>
                    <a:pt x="201262" y="15282"/>
                  </a:lnTo>
                  <a:cubicBezTo>
                    <a:pt x="201894" y="15622"/>
                    <a:pt x="202501" y="16011"/>
                    <a:pt x="203133" y="16351"/>
                  </a:cubicBezTo>
                  <a:cubicBezTo>
                    <a:pt x="205610" y="17832"/>
                    <a:pt x="208015" y="19460"/>
                    <a:pt x="210396" y="21209"/>
                  </a:cubicBezTo>
                  <a:cubicBezTo>
                    <a:pt x="215157" y="24707"/>
                    <a:pt x="219773" y="28545"/>
                    <a:pt x="224655" y="32238"/>
                  </a:cubicBezTo>
                  <a:cubicBezTo>
                    <a:pt x="225870" y="33137"/>
                    <a:pt x="227109" y="34060"/>
                    <a:pt x="228396" y="34934"/>
                  </a:cubicBezTo>
                  <a:lnTo>
                    <a:pt x="229344" y="35614"/>
                  </a:lnTo>
                  <a:lnTo>
                    <a:pt x="230316" y="36270"/>
                  </a:lnTo>
                  <a:cubicBezTo>
                    <a:pt x="230971" y="36683"/>
                    <a:pt x="231627" y="37145"/>
                    <a:pt x="232259" y="37533"/>
                  </a:cubicBezTo>
                  <a:lnTo>
                    <a:pt x="239838" y="42295"/>
                  </a:lnTo>
                  <a:cubicBezTo>
                    <a:pt x="242365" y="43898"/>
                    <a:pt x="244818" y="45477"/>
                    <a:pt x="247223" y="47129"/>
                  </a:cubicBezTo>
                  <a:cubicBezTo>
                    <a:pt x="248438" y="47955"/>
                    <a:pt x="249652" y="48781"/>
                    <a:pt x="250794" y="49631"/>
                  </a:cubicBezTo>
                  <a:cubicBezTo>
                    <a:pt x="251960" y="50505"/>
                    <a:pt x="253102" y="51356"/>
                    <a:pt x="254219" y="52254"/>
                  </a:cubicBezTo>
                  <a:cubicBezTo>
                    <a:pt x="258713" y="55825"/>
                    <a:pt x="262746" y="59761"/>
                    <a:pt x="266025" y="64158"/>
                  </a:cubicBezTo>
                  <a:cubicBezTo>
                    <a:pt x="267629" y="66344"/>
                    <a:pt x="269037" y="68676"/>
                    <a:pt x="270228" y="71105"/>
                  </a:cubicBezTo>
                  <a:cubicBezTo>
                    <a:pt x="271370" y="73559"/>
                    <a:pt x="272341" y="76109"/>
                    <a:pt x="273070" y="78709"/>
                  </a:cubicBezTo>
                  <a:cubicBezTo>
                    <a:pt x="274386" y="83525"/>
                    <a:pt x="274985" y="88486"/>
                    <a:pt x="274868" y="93457"/>
                  </a:cubicBezTo>
                  <a:lnTo>
                    <a:pt x="274868" y="93457"/>
                  </a:lnTo>
                  <a:lnTo>
                    <a:pt x="274868" y="91170"/>
                  </a:lnTo>
                  <a:lnTo>
                    <a:pt x="274843" y="90660"/>
                  </a:lnTo>
                  <a:lnTo>
                    <a:pt x="274746" y="88571"/>
                  </a:lnTo>
                  <a:lnTo>
                    <a:pt x="274528" y="86531"/>
                  </a:lnTo>
                  <a:cubicBezTo>
                    <a:pt x="274212" y="83786"/>
                    <a:pt x="273677" y="81089"/>
                    <a:pt x="272924" y="78417"/>
                  </a:cubicBezTo>
                  <a:cubicBezTo>
                    <a:pt x="272147" y="75794"/>
                    <a:pt x="271151" y="73243"/>
                    <a:pt x="269936" y="70789"/>
                  </a:cubicBezTo>
                  <a:lnTo>
                    <a:pt x="269013" y="68967"/>
                  </a:lnTo>
                  <a:lnTo>
                    <a:pt x="267944" y="67194"/>
                  </a:lnTo>
                  <a:lnTo>
                    <a:pt x="267701" y="66757"/>
                  </a:lnTo>
                  <a:lnTo>
                    <a:pt x="267386" y="66344"/>
                  </a:lnTo>
                  <a:lnTo>
                    <a:pt x="266778" y="65494"/>
                  </a:lnTo>
                  <a:lnTo>
                    <a:pt x="266195" y="64643"/>
                  </a:lnTo>
                  <a:lnTo>
                    <a:pt x="265564" y="63818"/>
                  </a:lnTo>
                  <a:lnTo>
                    <a:pt x="264932" y="62992"/>
                  </a:lnTo>
                  <a:cubicBezTo>
                    <a:pt x="264738" y="62724"/>
                    <a:pt x="264519" y="62457"/>
                    <a:pt x="264300" y="62190"/>
                  </a:cubicBezTo>
                  <a:lnTo>
                    <a:pt x="262940" y="60587"/>
                  </a:lnTo>
                  <a:cubicBezTo>
                    <a:pt x="261993" y="59566"/>
                    <a:pt x="261045" y="58522"/>
                    <a:pt x="260025" y="57550"/>
                  </a:cubicBezTo>
                  <a:cubicBezTo>
                    <a:pt x="257984" y="55582"/>
                    <a:pt x="255822" y="53712"/>
                    <a:pt x="253588" y="51963"/>
                  </a:cubicBezTo>
                  <a:cubicBezTo>
                    <a:pt x="249069" y="48416"/>
                    <a:pt x="244138" y="45210"/>
                    <a:pt x="239134" y="42027"/>
                  </a:cubicBezTo>
                  <a:lnTo>
                    <a:pt x="231554" y="37266"/>
                  </a:lnTo>
                  <a:cubicBezTo>
                    <a:pt x="228907" y="35566"/>
                    <a:pt x="226429" y="33768"/>
                    <a:pt x="224000" y="31922"/>
                  </a:cubicBezTo>
                  <a:cubicBezTo>
                    <a:pt x="219165" y="28229"/>
                    <a:pt x="214598" y="24440"/>
                    <a:pt x="209886" y="20990"/>
                  </a:cubicBezTo>
                  <a:cubicBezTo>
                    <a:pt x="207578" y="19290"/>
                    <a:pt x="205173" y="17687"/>
                    <a:pt x="202695" y="16205"/>
                  </a:cubicBezTo>
                  <a:cubicBezTo>
                    <a:pt x="201481" y="15476"/>
                    <a:pt x="200242" y="14845"/>
                    <a:pt x="199003" y="14189"/>
                  </a:cubicBezTo>
                  <a:lnTo>
                    <a:pt x="197108" y="13314"/>
                  </a:lnTo>
                  <a:cubicBezTo>
                    <a:pt x="196792" y="13168"/>
                    <a:pt x="196476" y="13071"/>
                    <a:pt x="196136" y="12925"/>
                  </a:cubicBezTo>
                  <a:lnTo>
                    <a:pt x="195189" y="12561"/>
                  </a:lnTo>
                  <a:cubicBezTo>
                    <a:pt x="194557" y="12318"/>
                    <a:pt x="193901" y="12099"/>
                    <a:pt x="193221" y="11905"/>
                  </a:cubicBezTo>
                  <a:lnTo>
                    <a:pt x="192225" y="11614"/>
                  </a:lnTo>
                  <a:lnTo>
                    <a:pt x="191739" y="11444"/>
                  </a:lnTo>
                  <a:lnTo>
                    <a:pt x="191229" y="11322"/>
                  </a:lnTo>
                  <a:lnTo>
                    <a:pt x="189189" y="10836"/>
                  </a:lnTo>
                  <a:cubicBezTo>
                    <a:pt x="188849" y="10763"/>
                    <a:pt x="188484" y="10691"/>
                    <a:pt x="188144" y="10642"/>
                  </a:cubicBezTo>
                  <a:lnTo>
                    <a:pt x="187100" y="10448"/>
                  </a:lnTo>
                  <a:cubicBezTo>
                    <a:pt x="185715" y="10180"/>
                    <a:pt x="184282" y="10035"/>
                    <a:pt x="182873" y="9840"/>
                  </a:cubicBezTo>
                  <a:cubicBezTo>
                    <a:pt x="182144" y="9767"/>
                    <a:pt x="181440" y="9719"/>
                    <a:pt x="180711" y="9646"/>
                  </a:cubicBezTo>
                  <a:cubicBezTo>
                    <a:pt x="180006" y="9597"/>
                    <a:pt x="179278" y="9500"/>
                    <a:pt x="178549" y="9500"/>
                  </a:cubicBezTo>
                  <a:cubicBezTo>
                    <a:pt x="176287" y="9385"/>
                    <a:pt x="174025" y="9330"/>
                    <a:pt x="171763" y="9330"/>
                  </a:cubicBezTo>
                  <a:cubicBezTo>
                    <a:pt x="169264" y="9330"/>
                    <a:pt x="166764" y="9397"/>
                    <a:pt x="164265" y="9525"/>
                  </a:cubicBezTo>
                  <a:cubicBezTo>
                    <a:pt x="159479" y="9767"/>
                    <a:pt x="154621" y="10156"/>
                    <a:pt x="149762" y="10569"/>
                  </a:cubicBezTo>
                  <a:cubicBezTo>
                    <a:pt x="147333" y="10788"/>
                    <a:pt x="144880" y="10982"/>
                    <a:pt x="142402" y="11176"/>
                  </a:cubicBezTo>
                  <a:lnTo>
                    <a:pt x="135163" y="11784"/>
                  </a:lnTo>
                  <a:lnTo>
                    <a:pt x="127924" y="12561"/>
                  </a:lnTo>
                  <a:lnTo>
                    <a:pt x="120709" y="13557"/>
                  </a:lnTo>
                  <a:cubicBezTo>
                    <a:pt x="101518" y="16424"/>
                    <a:pt x="82546" y="21476"/>
                    <a:pt x="64739" y="29347"/>
                  </a:cubicBezTo>
                  <a:cubicBezTo>
                    <a:pt x="64352" y="29816"/>
                    <a:pt x="64239" y="30165"/>
                    <a:pt x="64800" y="30165"/>
                  </a:cubicBezTo>
                  <a:cubicBezTo>
                    <a:pt x="64908" y="30165"/>
                    <a:pt x="65040" y="30152"/>
                    <a:pt x="65201" y="30124"/>
                  </a:cubicBezTo>
                  <a:cubicBezTo>
                    <a:pt x="66027" y="29979"/>
                    <a:pt x="66829" y="29760"/>
                    <a:pt x="67630" y="29468"/>
                  </a:cubicBezTo>
                  <a:cubicBezTo>
                    <a:pt x="68796" y="29128"/>
                    <a:pt x="70302" y="28618"/>
                    <a:pt x="72294" y="27914"/>
                  </a:cubicBezTo>
                  <a:lnTo>
                    <a:pt x="73436" y="27549"/>
                  </a:lnTo>
                  <a:cubicBezTo>
                    <a:pt x="73825" y="27404"/>
                    <a:pt x="74238" y="27258"/>
                    <a:pt x="74699" y="27112"/>
                  </a:cubicBezTo>
                  <a:cubicBezTo>
                    <a:pt x="75622" y="26821"/>
                    <a:pt x="76618" y="26480"/>
                    <a:pt x="77712" y="26116"/>
                  </a:cubicBezTo>
                  <a:cubicBezTo>
                    <a:pt x="78780" y="25752"/>
                    <a:pt x="79946" y="25339"/>
                    <a:pt x="81210" y="24926"/>
                  </a:cubicBezTo>
                  <a:lnTo>
                    <a:pt x="85194" y="23687"/>
                  </a:lnTo>
                  <a:lnTo>
                    <a:pt x="87356" y="22982"/>
                  </a:lnTo>
                  <a:lnTo>
                    <a:pt x="89590" y="22326"/>
                  </a:lnTo>
                  <a:cubicBezTo>
                    <a:pt x="91145" y="21889"/>
                    <a:pt x="92724" y="21428"/>
                    <a:pt x="94352" y="20966"/>
                  </a:cubicBezTo>
                  <a:lnTo>
                    <a:pt x="99405" y="19654"/>
                  </a:lnTo>
                  <a:lnTo>
                    <a:pt x="100716" y="19314"/>
                  </a:lnTo>
                  <a:lnTo>
                    <a:pt x="102028" y="19023"/>
                  </a:lnTo>
                  <a:lnTo>
                    <a:pt x="104700" y="18415"/>
                  </a:lnTo>
                  <a:lnTo>
                    <a:pt x="107421" y="17808"/>
                  </a:lnTo>
                  <a:lnTo>
                    <a:pt x="110166" y="17249"/>
                  </a:lnTo>
                  <a:lnTo>
                    <a:pt x="112935" y="16691"/>
                  </a:lnTo>
                  <a:lnTo>
                    <a:pt x="114320" y="16424"/>
                  </a:lnTo>
                  <a:lnTo>
                    <a:pt x="115705" y="16181"/>
                  </a:lnTo>
                  <a:lnTo>
                    <a:pt x="121292" y="15233"/>
                  </a:lnTo>
                  <a:lnTo>
                    <a:pt x="126831" y="14456"/>
                  </a:lnTo>
                  <a:lnTo>
                    <a:pt x="128191" y="14261"/>
                  </a:lnTo>
                  <a:lnTo>
                    <a:pt x="129551" y="14116"/>
                  </a:lnTo>
                  <a:lnTo>
                    <a:pt x="132248" y="13800"/>
                  </a:lnTo>
                  <a:lnTo>
                    <a:pt x="134871" y="13508"/>
                  </a:lnTo>
                  <a:cubicBezTo>
                    <a:pt x="135746" y="13411"/>
                    <a:pt x="136620" y="13338"/>
                    <a:pt x="137471" y="13266"/>
                  </a:cubicBezTo>
                  <a:lnTo>
                    <a:pt x="142426" y="12853"/>
                  </a:lnTo>
                  <a:lnTo>
                    <a:pt x="147163" y="12512"/>
                  </a:lnTo>
                  <a:cubicBezTo>
                    <a:pt x="151317" y="12245"/>
                    <a:pt x="155423" y="11929"/>
                    <a:pt x="159528" y="11711"/>
                  </a:cubicBezTo>
                  <a:cubicBezTo>
                    <a:pt x="163335" y="11486"/>
                    <a:pt x="167122" y="11344"/>
                    <a:pt x="170888" y="11344"/>
                  </a:cubicBezTo>
                  <a:cubicBezTo>
                    <a:pt x="171182" y="11344"/>
                    <a:pt x="171477" y="11345"/>
                    <a:pt x="171771" y="11346"/>
                  </a:cubicBezTo>
                  <a:cubicBezTo>
                    <a:pt x="175779" y="11346"/>
                    <a:pt x="179788" y="11589"/>
                    <a:pt x="183772" y="12075"/>
                  </a:cubicBezTo>
                  <a:cubicBezTo>
                    <a:pt x="187585" y="12512"/>
                    <a:pt x="191326" y="13411"/>
                    <a:pt x="194922" y="14747"/>
                  </a:cubicBezTo>
                  <a:cubicBezTo>
                    <a:pt x="198371" y="16083"/>
                    <a:pt x="201796" y="18002"/>
                    <a:pt x="205149" y="20262"/>
                  </a:cubicBezTo>
                  <a:cubicBezTo>
                    <a:pt x="208477" y="22497"/>
                    <a:pt x="211781" y="25047"/>
                    <a:pt x="215133" y="27671"/>
                  </a:cubicBezTo>
                  <a:cubicBezTo>
                    <a:pt x="218510" y="30319"/>
                    <a:pt x="221910" y="33064"/>
                    <a:pt x="225554" y="35711"/>
                  </a:cubicBezTo>
                  <a:cubicBezTo>
                    <a:pt x="226502" y="36343"/>
                    <a:pt x="227401" y="37023"/>
                    <a:pt x="228372" y="37655"/>
                  </a:cubicBezTo>
                  <a:lnTo>
                    <a:pt x="229805" y="38602"/>
                  </a:lnTo>
                  <a:lnTo>
                    <a:pt x="230534" y="39088"/>
                  </a:lnTo>
                  <a:lnTo>
                    <a:pt x="231214" y="39501"/>
                  </a:lnTo>
                  <a:lnTo>
                    <a:pt x="236729" y="42951"/>
                  </a:lnTo>
                  <a:cubicBezTo>
                    <a:pt x="240373" y="45234"/>
                    <a:pt x="243944" y="47493"/>
                    <a:pt x="247369" y="49850"/>
                  </a:cubicBezTo>
                  <a:cubicBezTo>
                    <a:pt x="250721" y="52157"/>
                    <a:pt x="253928" y="54659"/>
                    <a:pt x="256940" y="57356"/>
                  </a:cubicBezTo>
                  <a:cubicBezTo>
                    <a:pt x="259855" y="59955"/>
                    <a:pt x="262503" y="62846"/>
                    <a:pt x="264811" y="65980"/>
                  </a:cubicBezTo>
                  <a:cubicBezTo>
                    <a:pt x="266997" y="69040"/>
                    <a:pt x="268770" y="72368"/>
                    <a:pt x="270082" y="75891"/>
                  </a:cubicBezTo>
                  <a:lnTo>
                    <a:pt x="270349" y="76547"/>
                  </a:lnTo>
                  <a:cubicBezTo>
                    <a:pt x="270422" y="76765"/>
                    <a:pt x="270495" y="76984"/>
                    <a:pt x="270568" y="77202"/>
                  </a:cubicBezTo>
                  <a:lnTo>
                    <a:pt x="270981" y="78539"/>
                  </a:lnTo>
                  <a:cubicBezTo>
                    <a:pt x="271151" y="79000"/>
                    <a:pt x="271248" y="79462"/>
                    <a:pt x="271370" y="79899"/>
                  </a:cubicBezTo>
                  <a:lnTo>
                    <a:pt x="271734" y="81284"/>
                  </a:lnTo>
                  <a:lnTo>
                    <a:pt x="272050" y="82668"/>
                  </a:lnTo>
                  <a:cubicBezTo>
                    <a:pt x="272123" y="83130"/>
                    <a:pt x="272244" y="83591"/>
                    <a:pt x="272317" y="84053"/>
                  </a:cubicBezTo>
                  <a:lnTo>
                    <a:pt x="272536" y="85462"/>
                  </a:lnTo>
                  <a:lnTo>
                    <a:pt x="272633" y="86166"/>
                  </a:lnTo>
                  <a:cubicBezTo>
                    <a:pt x="272681" y="86385"/>
                    <a:pt x="272706" y="86628"/>
                    <a:pt x="272730" y="86871"/>
                  </a:cubicBezTo>
                  <a:cubicBezTo>
                    <a:pt x="273143" y="90636"/>
                    <a:pt x="273167" y="94426"/>
                    <a:pt x="272778" y="98215"/>
                  </a:cubicBezTo>
                  <a:cubicBezTo>
                    <a:pt x="272754" y="98677"/>
                    <a:pt x="272681" y="99138"/>
                    <a:pt x="272608" y="99624"/>
                  </a:cubicBezTo>
                  <a:lnTo>
                    <a:pt x="272414" y="101009"/>
                  </a:lnTo>
                  <a:cubicBezTo>
                    <a:pt x="272268" y="101956"/>
                    <a:pt x="272074" y="102879"/>
                    <a:pt x="271928" y="103802"/>
                  </a:cubicBezTo>
                  <a:cubicBezTo>
                    <a:pt x="271710" y="104750"/>
                    <a:pt x="271515" y="105649"/>
                    <a:pt x="271272" y="106572"/>
                  </a:cubicBezTo>
                  <a:lnTo>
                    <a:pt x="270884" y="107932"/>
                  </a:lnTo>
                  <a:cubicBezTo>
                    <a:pt x="270762" y="108369"/>
                    <a:pt x="270641" y="108831"/>
                    <a:pt x="270471" y="109268"/>
                  </a:cubicBezTo>
                  <a:cubicBezTo>
                    <a:pt x="269353" y="112815"/>
                    <a:pt x="267871" y="116264"/>
                    <a:pt x="266050" y="119519"/>
                  </a:cubicBezTo>
                  <a:lnTo>
                    <a:pt x="265564" y="120394"/>
                  </a:lnTo>
                  <a:lnTo>
                    <a:pt x="265029" y="121244"/>
                  </a:lnTo>
                  <a:lnTo>
                    <a:pt x="264495" y="122119"/>
                  </a:lnTo>
                  <a:lnTo>
                    <a:pt x="264252" y="122532"/>
                  </a:lnTo>
                  <a:lnTo>
                    <a:pt x="263960" y="122945"/>
                  </a:lnTo>
                  <a:lnTo>
                    <a:pt x="262843" y="124596"/>
                  </a:lnTo>
                  <a:lnTo>
                    <a:pt x="261628" y="126200"/>
                  </a:lnTo>
                  <a:cubicBezTo>
                    <a:pt x="260001" y="128289"/>
                    <a:pt x="258203" y="130257"/>
                    <a:pt x="256284" y="132054"/>
                  </a:cubicBezTo>
                  <a:cubicBezTo>
                    <a:pt x="254341" y="133828"/>
                    <a:pt x="252276" y="135431"/>
                    <a:pt x="250089" y="136864"/>
                  </a:cubicBezTo>
                  <a:lnTo>
                    <a:pt x="248389" y="137933"/>
                  </a:lnTo>
                  <a:lnTo>
                    <a:pt x="246616" y="138929"/>
                  </a:lnTo>
                  <a:lnTo>
                    <a:pt x="246178" y="139196"/>
                  </a:lnTo>
                  <a:lnTo>
                    <a:pt x="245741" y="139415"/>
                  </a:lnTo>
                  <a:lnTo>
                    <a:pt x="244818" y="139876"/>
                  </a:lnTo>
                  <a:lnTo>
                    <a:pt x="243919" y="140338"/>
                  </a:lnTo>
                  <a:lnTo>
                    <a:pt x="242996" y="140775"/>
                  </a:lnTo>
                  <a:lnTo>
                    <a:pt x="242049" y="141188"/>
                  </a:lnTo>
                  <a:lnTo>
                    <a:pt x="241587" y="141407"/>
                  </a:lnTo>
                  <a:lnTo>
                    <a:pt x="241126" y="141601"/>
                  </a:lnTo>
                  <a:lnTo>
                    <a:pt x="239231" y="142403"/>
                  </a:lnTo>
                  <a:lnTo>
                    <a:pt x="237287" y="143131"/>
                  </a:lnTo>
                  <a:cubicBezTo>
                    <a:pt x="236656" y="143399"/>
                    <a:pt x="235976" y="143593"/>
                    <a:pt x="235344" y="143836"/>
                  </a:cubicBezTo>
                  <a:cubicBezTo>
                    <a:pt x="232721" y="144735"/>
                    <a:pt x="230000" y="145512"/>
                    <a:pt x="227255" y="146192"/>
                  </a:cubicBezTo>
                  <a:cubicBezTo>
                    <a:pt x="224485" y="146872"/>
                    <a:pt x="221692" y="147455"/>
                    <a:pt x="218850" y="147990"/>
                  </a:cubicBezTo>
                  <a:cubicBezTo>
                    <a:pt x="216007" y="148500"/>
                    <a:pt x="213117" y="148986"/>
                    <a:pt x="210226" y="149374"/>
                  </a:cubicBezTo>
                  <a:cubicBezTo>
                    <a:pt x="194787" y="151592"/>
                    <a:pt x="179230" y="152704"/>
                    <a:pt x="163670" y="152704"/>
                  </a:cubicBezTo>
                  <a:cubicBezTo>
                    <a:pt x="155702" y="152704"/>
                    <a:pt x="147733" y="152412"/>
                    <a:pt x="139778" y="151828"/>
                  </a:cubicBezTo>
                  <a:lnTo>
                    <a:pt x="136742" y="151634"/>
                  </a:lnTo>
                  <a:lnTo>
                    <a:pt x="133705" y="151342"/>
                  </a:lnTo>
                  <a:lnTo>
                    <a:pt x="127608" y="150735"/>
                  </a:lnTo>
                  <a:cubicBezTo>
                    <a:pt x="125567" y="150492"/>
                    <a:pt x="123551" y="150225"/>
                    <a:pt x="121510" y="149958"/>
                  </a:cubicBezTo>
                  <a:lnTo>
                    <a:pt x="118450" y="149569"/>
                  </a:lnTo>
                  <a:cubicBezTo>
                    <a:pt x="117454" y="149423"/>
                    <a:pt x="116433" y="149253"/>
                    <a:pt x="115413" y="149107"/>
                  </a:cubicBezTo>
                  <a:lnTo>
                    <a:pt x="109316" y="148111"/>
                  </a:lnTo>
                  <a:cubicBezTo>
                    <a:pt x="107275" y="147747"/>
                    <a:pt x="105235" y="147358"/>
                    <a:pt x="103218" y="146970"/>
                  </a:cubicBezTo>
                  <a:lnTo>
                    <a:pt x="100182" y="146387"/>
                  </a:lnTo>
                  <a:cubicBezTo>
                    <a:pt x="99162" y="146192"/>
                    <a:pt x="98141" y="145949"/>
                    <a:pt x="97145" y="145731"/>
                  </a:cubicBezTo>
                  <a:lnTo>
                    <a:pt x="91072" y="144370"/>
                  </a:lnTo>
                  <a:cubicBezTo>
                    <a:pt x="89056" y="143884"/>
                    <a:pt x="87040" y="143374"/>
                    <a:pt x="85048" y="142864"/>
                  </a:cubicBezTo>
                  <a:lnTo>
                    <a:pt x="82036" y="142087"/>
                  </a:lnTo>
                  <a:cubicBezTo>
                    <a:pt x="81040" y="141820"/>
                    <a:pt x="80044" y="141528"/>
                    <a:pt x="79048" y="141237"/>
                  </a:cubicBezTo>
                  <a:lnTo>
                    <a:pt x="73096" y="139536"/>
                  </a:lnTo>
                  <a:cubicBezTo>
                    <a:pt x="71128" y="138929"/>
                    <a:pt x="69161" y="138273"/>
                    <a:pt x="67193" y="137666"/>
                  </a:cubicBezTo>
                  <a:cubicBezTo>
                    <a:pt x="63258" y="136451"/>
                    <a:pt x="59395" y="135115"/>
                    <a:pt x="55630" y="133682"/>
                  </a:cubicBezTo>
                  <a:cubicBezTo>
                    <a:pt x="51865" y="132249"/>
                    <a:pt x="48221" y="130694"/>
                    <a:pt x="44698" y="128993"/>
                  </a:cubicBezTo>
                  <a:cubicBezTo>
                    <a:pt x="41249" y="127342"/>
                    <a:pt x="37921" y="125471"/>
                    <a:pt x="34714" y="123358"/>
                  </a:cubicBezTo>
                  <a:cubicBezTo>
                    <a:pt x="33937" y="122847"/>
                    <a:pt x="33159" y="122337"/>
                    <a:pt x="32406" y="121779"/>
                  </a:cubicBezTo>
                  <a:lnTo>
                    <a:pt x="31289" y="120953"/>
                  </a:lnTo>
                  <a:cubicBezTo>
                    <a:pt x="30925" y="120685"/>
                    <a:pt x="30560" y="120394"/>
                    <a:pt x="30196" y="120127"/>
                  </a:cubicBezTo>
                  <a:cubicBezTo>
                    <a:pt x="29831" y="119835"/>
                    <a:pt x="29467" y="119568"/>
                    <a:pt x="29103" y="119252"/>
                  </a:cubicBezTo>
                  <a:lnTo>
                    <a:pt x="28058" y="118378"/>
                  </a:lnTo>
                  <a:cubicBezTo>
                    <a:pt x="27354" y="117795"/>
                    <a:pt x="26722" y="117187"/>
                    <a:pt x="26066" y="116580"/>
                  </a:cubicBezTo>
                  <a:cubicBezTo>
                    <a:pt x="23491" y="114151"/>
                    <a:pt x="21159" y="111479"/>
                    <a:pt x="19143" y="108588"/>
                  </a:cubicBezTo>
                  <a:cubicBezTo>
                    <a:pt x="17199" y="105770"/>
                    <a:pt x="15572" y="102782"/>
                    <a:pt x="14309" y="99624"/>
                  </a:cubicBezTo>
                  <a:cubicBezTo>
                    <a:pt x="13094" y="96612"/>
                    <a:pt x="12317" y="93478"/>
                    <a:pt x="11928" y="90247"/>
                  </a:cubicBezTo>
                  <a:lnTo>
                    <a:pt x="11807" y="89081"/>
                  </a:lnTo>
                  <a:cubicBezTo>
                    <a:pt x="11782" y="88887"/>
                    <a:pt x="11782" y="88693"/>
                    <a:pt x="11782" y="88523"/>
                  </a:cubicBezTo>
                  <a:lnTo>
                    <a:pt x="11758" y="87940"/>
                  </a:lnTo>
                  <a:lnTo>
                    <a:pt x="11734" y="86774"/>
                  </a:lnTo>
                  <a:cubicBezTo>
                    <a:pt x="11709" y="86385"/>
                    <a:pt x="11758" y="86021"/>
                    <a:pt x="11758" y="85632"/>
                  </a:cubicBezTo>
                  <a:cubicBezTo>
                    <a:pt x="11807" y="84101"/>
                    <a:pt x="11977" y="82571"/>
                    <a:pt x="12268" y="81065"/>
                  </a:cubicBezTo>
                  <a:cubicBezTo>
                    <a:pt x="13361" y="75065"/>
                    <a:pt x="16228" y="69478"/>
                    <a:pt x="19823" y="64571"/>
                  </a:cubicBezTo>
                  <a:cubicBezTo>
                    <a:pt x="21305" y="62530"/>
                    <a:pt x="22884" y="60562"/>
                    <a:pt x="24584" y="58692"/>
                  </a:cubicBezTo>
                  <a:cubicBezTo>
                    <a:pt x="26139" y="56967"/>
                    <a:pt x="27621" y="55485"/>
                    <a:pt x="28981" y="54149"/>
                  </a:cubicBezTo>
                  <a:cubicBezTo>
                    <a:pt x="31678" y="51501"/>
                    <a:pt x="33864" y="49534"/>
                    <a:pt x="35394" y="48100"/>
                  </a:cubicBezTo>
                  <a:cubicBezTo>
                    <a:pt x="36147" y="47372"/>
                    <a:pt x="36730" y="46789"/>
                    <a:pt x="37168" y="46327"/>
                  </a:cubicBezTo>
                  <a:cubicBezTo>
                    <a:pt x="37484" y="45987"/>
                    <a:pt x="37751" y="45623"/>
                    <a:pt x="37969" y="45210"/>
                  </a:cubicBezTo>
                  <a:cubicBezTo>
                    <a:pt x="38077" y="44940"/>
                    <a:pt x="37975" y="44805"/>
                    <a:pt x="37672" y="44805"/>
                  </a:cubicBezTo>
                  <a:cubicBezTo>
                    <a:pt x="37429" y="44805"/>
                    <a:pt x="37057" y="44891"/>
                    <a:pt x="36560" y="45064"/>
                  </a:cubicBezTo>
                  <a:cubicBezTo>
                    <a:pt x="34836" y="45720"/>
                    <a:pt x="33184" y="46546"/>
                    <a:pt x="31605" y="47517"/>
                  </a:cubicBezTo>
                  <a:cubicBezTo>
                    <a:pt x="28860" y="49145"/>
                    <a:pt x="26260" y="50967"/>
                    <a:pt x="23783" y="52983"/>
                  </a:cubicBezTo>
                  <a:cubicBezTo>
                    <a:pt x="20333" y="55753"/>
                    <a:pt x="17199" y="58886"/>
                    <a:pt x="14454" y="62311"/>
                  </a:cubicBezTo>
                  <a:cubicBezTo>
                    <a:pt x="12778" y="64352"/>
                    <a:pt x="11272" y="66538"/>
                    <a:pt x="9960" y="68822"/>
                  </a:cubicBezTo>
                  <a:cubicBezTo>
                    <a:pt x="9620" y="69429"/>
                    <a:pt x="9280" y="70061"/>
                    <a:pt x="8989" y="70692"/>
                  </a:cubicBezTo>
                  <a:cubicBezTo>
                    <a:pt x="8673" y="71324"/>
                    <a:pt x="8381" y="71980"/>
                    <a:pt x="8066" y="72636"/>
                  </a:cubicBezTo>
                  <a:cubicBezTo>
                    <a:pt x="7458" y="73996"/>
                    <a:pt x="6948" y="75381"/>
                    <a:pt x="6511" y="76814"/>
                  </a:cubicBezTo>
                  <a:lnTo>
                    <a:pt x="5466" y="76498"/>
                  </a:lnTo>
                  <a:cubicBezTo>
                    <a:pt x="5879" y="75065"/>
                    <a:pt x="6365" y="73680"/>
                    <a:pt x="6924" y="72295"/>
                  </a:cubicBezTo>
                  <a:cubicBezTo>
                    <a:pt x="7483" y="71008"/>
                    <a:pt x="8017" y="69769"/>
                    <a:pt x="8600" y="68652"/>
                  </a:cubicBezTo>
                  <a:cubicBezTo>
                    <a:pt x="9669" y="66611"/>
                    <a:pt x="10835" y="64643"/>
                    <a:pt x="12098" y="62749"/>
                  </a:cubicBezTo>
                  <a:cubicBezTo>
                    <a:pt x="13896" y="60149"/>
                    <a:pt x="15815" y="57623"/>
                    <a:pt x="17880" y="55218"/>
                  </a:cubicBezTo>
                  <a:cubicBezTo>
                    <a:pt x="19386" y="53420"/>
                    <a:pt x="20455" y="52206"/>
                    <a:pt x="21135" y="51356"/>
                  </a:cubicBezTo>
                  <a:cubicBezTo>
                    <a:pt x="21791" y="50505"/>
                    <a:pt x="22058" y="50020"/>
                    <a:pt x="22058" y="49728"/>
                  </a:cubicBezTo>
                  <a:cubicBezTo>
                    <a:pt x="22068" y="49503"/>
                    <a:pt x="21894" y="49429"/>
                    <a:pt x="21629" y="49429"/>
                  </a:cubicBezTo>
                  <a:cubicBezTo>
                    <a:pt x="21263" y="49429"/>
                    <a:pt x="20725" y="49571"/>
                    <a:pt x="20260" y="49655"/>
                  </a:cubicBezTo>
                  <a:cubicBezTo>
                    <a:pt x="20065" y="49697"/>
                    <a:pt x="19883" y="49725"/>
                    <a:pt x="19731" y="49725"/>
                  </a:cubicBezTo>
                  <a:cubicBezTo>
                    <a:pt x="19262" y="49725"/>
                    <a:pt x="19095" y="49451"/>
                    <a:pt x="19774" y="48441"/>
                  </a:cubicBezTo>
                  <a:lnTo>
                    <a:pt x="19774" y="48441"/>
                  </a:lnTo>
                  <a:cubicBezTo>
                    <a:pt x="15159" y="52789"/>
                    <a:pt x="10859" y="57672"/>
                    <a:pt x="7385" y="63283"/>
                  </a:cubicBezTo>
                  <a:cubicBezTo>
                    <a:pt x="6511" y="64692"/>
                    <a:pt x="5685" y="66125"/>
                    <a:pt x="4956" y="67631"/>
                  </a:cubicBezTo>
                  <a:cubicBezTo>
                    <a:pt x="4227" y="69162"/>
                    <a:pt x="3547" y="70668"/>
                    <a:pt x="2964" y="72271"/>
                  </a:cubicBezTo>
                  <a:cubicBezTo>
                    <a:pt x="2357" y="73850"/>
                    <a:pt x="1847" y="75478"/>
                    <a:pt x="1434" y="77130"/>
                  </a:cubicBezTo>
                  <a:cubicBezTo>
                    <a:pt x="1215" y="77956"/>
                    <a:pt x="997" y="78781"/>
                    <a:pt x="875" y="79632"/>
                  </a:cubicBezTo>
                  <a:cubicBezTo>
                    <a:pt x="729" y="80458"/>
                    <a:pt x="559" y="81308"/>
                    <a:pt x="462" y="82158"/>
                  </a:cubicBezTo>
                  <a:cubicBezTo>
                    <a:pt x="49" y="85583"/>
                    <a:pt x="1" y="89033"/>
                    <a:pt x="365" y="92458"/>
                  </a:cubicBezTo>
                  <a:cubicBezTo>
                    <a:pt x="754" y="95835"/>
                    <a:pt x="1507" y="99187"/>
                    <a:pt x="2576" y="102418"/>
                  </a:cubicBezTo>
                  <a:cubicBezTo>
                    <a:pt x="3620" y="105600"/>
                    <a:pt x="4980" y="108685"/>
                    <a:pt x="6608" y="111624"/>
                  </a:cubicBezTo>
                  <a:cubicBezTo>
                    <a:pt x="8211" y="114564"/>
                    <a:pt x="10033" y="117357"/>
                    <a:pt x="12098" y="120005"/>
                  </a:cubicBezTo>
                  <a:cubicBezTo>
                    <a:pt x="12608" y="120661"/>
                    <a:pt x="13264" y="121341"/>
                    <a:pt x="13920" y="122094"/>
                  </a:cubicBezTo>
                  <a:cubicBezTo>
                    <a:pt x="14576" y="122872"/>
                    <a:pt x="15353" y="123649"/>
                    <a:pt x="16155" y="124451"/>
                  </a:cubicBezTo>
                  <a:lnTo>
                    <a:pt x="16762" y="125058"/>
                  </a:lnTo>
                  <a:lnTo>
                    <a:pt x="17418" y="125665"/>
                  </a:lnTo>
                  <a:lnTo>
                    <a:pt x="18730" y="126880"/>
                  </a:lnTo>
                  <a:cubicBezTo>
                    <a:pt x="19191" y="127293"/>
                    <a:pt x="19653" y="127682"/>
                    <a:pt x="20115" y="128070"/>
                  </a:cubicBezTo>
                  <a:cubicBezTo>
                    <a:pt x="20576" y="128459"/>
                    <a:pt x="21038" y="128872"/>
                    <a:pt x="21523" y="129261"/>
                  </a:cubicBezTo>
                  <a:cubicBezTo>
                    <a:pt x="24900" y="131957"/>
                    <a:pt x="28471" y="134386"/>
                    <a:pt x="32212" y="136548"/>
                  </a:cubicBezTo>
                  <a:cubicBezTo>
                    <a:pt x="36245" y="138856"/>
                    <a:pt x="40399" y="140921"/>
                    <a:pt x="44674" y="142743"/>
                  </a:cubicBezTo>
                  <a:cubicBezTo>
                    <a:pt x="48901" y="144540"/>
                    <a:pt x="53152" y="146119"/>
                    <a:pt x="57379" y="147577"/>
                  </a:cubicBezTo>
                  <a:cubicBezTo>
                    <a:pt x="58423" y="147917"/>
                    <a:pt x="59492" y="148306"/>
                    <a:pt x="60561" y="148621"/>
                  </a:cubicBezTo>
                  <a:lnTo>
                    <a:pt x="63743" y="149642"/>
                  </a:lnTo>
                  <a:lnTo>
                    <a:pt x="66926" y="150638"/>
                  </a:lnTo>
                  <a:cubicBezTo>
                    <a:pt x="67970" y="150953"/>
                    <a:pt x="69039" y="151318"/>
                    <a:pt x="70108" y="151609"/>
                  </a:cubicBezTo>
                  <a:cubicBezTo>
                    <a:pt x="74383" y="152824"/>
                    <a:pt x="78635" y="154087"/>
                    <a:pt x="82934" y="155107"/>
                  </a:cubicBezTo>
                  <a:lnTo>
                    <a:pt x="86141" y="155909"/>
                  </a:lnTo>
                  <a:lnTo>
                    <a:pt x="87769" y="156346"/>
                  </a:lnTo>
                  <a:lnTo>
                    <a:pt x="89372" y="156711"/>
                  </a:lnTo>
                  <a:lnTo>
                    <a:pt x="95834" y="158144"/>
                  </a:lnTo>
                  <a:cubicBezTo>
                    <a:pt x="96392" y="158241"/>
                    <a:pt x="96927" y="158387"/>
                    <a:pt x="97461" y="158484"/>
                  </a:cubicBezTo>
                  <a:lnTo>
                    <a:pt x="99089" y="158800"/>
                  </a:lnTo>
                  <a:lnTo>
                    <a:pt x="102320" y="159407"/>
                  </a:lnTo>
                  <a:cubicBezTo>
                    <a:pt x="104506" y="159796"/>
                    <a:pt x="106644" y="160257"/>
                    <a:pt x="108830" y="160573"/>
                  </a:cubicBezTo>
                  <a:lnTo>
                    <a:pt x="115340" y="161618"/>
                  </a:lnTo>
                  <a:cubicBezTo>
                    <a:pt x="116409" y="161812"/>
                    <a:pt x="117502" y="161934"/>
                    <a:pt x="118595" y="162079"/>
                  </a:cubicBezTo>
                  <a:lnTo>
                    <a:pt x="121851" y="162492"/>
                  </a:lnTo>
                  <a:lnTo>
                    <a:pt x="125106" y="162930"/>
                  </a:lnTo>
                  <a:lnTo>
                    <a:pt x="125932" y="163027"/>
                  </a:lnTo>
                  <a:lnTo>
                    <a:pt x="126758" y="163124"/>
                  </a:lnTo>
                  <a:lnTo>
                    <a:pt x="128385" y="163270"/>
                  </a:lnTo>
                  <a:lnTo>
                    <a:pt x="134920" y="163950"/>
                  </a:lnTo>
                  <a:cubicBezTo>
                    <a:pt x="137082" y="164144"/>
                    <a:pt x="139268" y="164290"/>
                    <a:pt x="141454" y="164436"/>
                  </a:cubicBezTo>
                  <a:lnTo>
                    <a:pt x="144734" y="164679"/>
                  </a:lnTo>
                  <a:cubicBezTo>
                    <a:pt x="145827" y="164751"/>
                    <a:pt x="146920" y="164800"/>
                    <a:pt x="147989" y="164849"/>
                  </a:cubicBezTo>
                  <a:lnTo>
                    <a:pt x="154548" y="165140"/>
                  </a:lnTo>
                  <a:lnTo>
                    <a:pt x="161083" y="165262"/>
                  </a:lnTo>
                  <a:lnTo>
                    <a:pt x="164338" y="165310"/>
                  </a:lnTo>
                  <a:lnTo>
                    <a:pt x="167617" y="165262"/>
                  </a:lnTo>
                  <a:lnTo>
                    <a:pt x="174152" y="165189"/>
                  </a:lnTo>
                  <a:lnTo>
                    <a:pt x="180662" y="164897"/>
                  </a:lnTo>
                  <a:cubicBezTo>
                    <a:pt x="181755" y="164849"/>
                    <a:pt x="182824" y="164824"/>
                    <a:pt x="183917" y="164776"/>
                  </a:cubicBezTo>
                  <a:lnTo>
                    <a:pt x="187173" y="164533"/>
                  </a:lnTo>
                  <a:cubicBezTo>
                    <a:pt x="189335" y="164363"/>
                    <a:pt x="191497" y="164241"/>
                    <a:pt x="193659" y="164071"/>
                  </a:cubicBezTo>
                  <a:lnTo>
                    <a:pt x="200145" y="163415"/>
                  </a:lnTo>
                  <a:cubicBezTo>
                    <a:pt x="201213" y="163294"/>
                    <a:pt x="202307" y="163197"/>
                    <a:pt x="203375" y="163075"/>
                  </a:cubicBezTo>
                  <a:lnTo>
                    <a:pt x="206606" y="162662"/>
                  </a:lnTo>
                  <a:cubicBezTo>
                    <a:pt x="208744" y="162371"/>
                    <a:pt x="210882" y="162104"/>
                    <a:pt x="213044" y="161812"/>
                  </a:cubicBezTo>
                  <a:cubicBezTo>
                    <a:pt x="217344" y="161156"/>
                    <a:pt x="221668" y="160427"/>
                    <a:pt x="225992" y="159504"/>
                  </a:cubicBezTo>
                  <a:cubicBezTo>
                    <a:pt x="230364" y="158581"/>
                    <a:pt x="234688" y="157415"/>
                    <a:pt x="238915" y="155982"/>
                  </a:cubicBezTo>
                  <a:cubicBezTo>
                    <a:pt x="243263" y="154524"/>
                    <a:pt x="247466" y="152727"/>
                    <a:pt x="251523" y="150613"/>
                  </a:cubicBezTo>
                  <a:cubicBezTo>
                    <a:pt x="251766" y="150468"/>
                    <a:pt x="252033" y="150346"/>
                    <a:pt x="252276" y="150200"/>
                  </a:cubicBezTo>
                  <a:lnTo>
                    <a:pt x="253029" y="149763"/>
                  </a:lnTo>
                  <a:lnTo>
                    <a:pt x="254559" y="148913"/>
                  </a:lnTo>
                  <a:cubicBezTo>
                    <a:pt x="255555" y="148306"/>
                    <a:pt x="256527" y="147674"/>
                    <a:pt x="257499" y="147042"/>
                  </a:cubicBezTo>
                  <a:lnTo>
                    <a:pt x="258956" y="146022"/>
                  </a:lnTo>
                  <a:lnTo>
                    <a:pt x="259685" y="145488"/>
                  </a:lnTo>
                  <a:lnTo>
                    <a:pt x="260049" y="145245"/>
                  </a:lnTo>
                  <a:lnTo>
                    <a:pt x="260389" y="144953"/>
                  </a:lnTo>
                  <a:lnTo>
                    <a:pt x="261774" y="143860"/>
                  </a:lnTo>
                  <a:lnTo>
                    <a:pt x="262479" y="143301"/>
                  </a:lnTo>
                  <a:cubicBezTo>
                    <a:pt x="262697" y="143107"/>
                    <a:pt x="262916" y="142913"/>
                    <a:pt x="263134" y="142718"/>
                  </a:cubicBezTo>
                  <a:cubicBezTo>
                    <a:pt x="266657" y="139609"/>
                    <a:pt x="269839" y="136111"/>
                    <a:pt x="272560" y="132297"/>
                  </a:cubicBezTo>
                  <a:cubicBezTo>
                    <a:pt x="272924" y="131836"/>
                    <a:pt x="273240" y="131350"/>
                    <a:pt x="273556" y="130864"/>
                  </a:cubicBezTo>
                  <a:lnTo>
                    <a:pt x="274528" y="129406"/>
                  </a:lnTo>
                  <a:cubicBezTo>
                    <a:pt x="275159" y="128410"/>
                    <a:pt x="275718" y="127414"/>
                    <a:pt x="276325" y="126418"/>
                  </a:cubicBezTo>
                  <a:lnTo>
                    <a:pt x="277151" y="124864"/>
                  </a:lnTo>
                  <a:cubicBezTo>
                    <a:pt x="277418" y="124354"/>
                    <a:pt x="277710" y="123843"/>
                    <a:pt x="277953" y="123309"/>
                  </a:cubicBezTo>
                  <a:lnTo>
                    <a:pt x="278706" y="121754"/>
                  </a:lnTo>
                  <a:lnTo>
                    <a:pt x="279094" y="120953"/>
                  </a:lnTo>
                  <a:lnTo>
                    <a:pt x="279435" y="120151"/>
                  </a:lnTo>
                  <a:cubicBezTo>
                    <a:pt x="281256" y="115900"/>
                    <a:pt x="282665" y="111454"/>
                    <a:pt x="283637" y="106912"/>
                  </a:cubicBezTo>
                  <a:cubicBezTo>
                    <a:pt x="283686" y="106645"/>
                    <a:pt x="283759" y="106353"/>
                    <a:pt x="283807" y="106062"/>
                  </a:cubicBezTo>
                  <a:lnTo>
                    <a:pt x="283953" y="105211"/>
                  </a:lnTo>
                  <a:lnTo>
                    <a:pt x="284269" y="103487"/>
                  </a:lnTo>
                  <a:cubicBezTo>
                    <a:pt x="284439" y="102345"/>
                    <a:pt x="284560" y="101179"/>
                    <a:pt x="284730" y="100037"/>
                  </a:cubicBezTo>
                  <a:cubicBezTo>
                    <a:pt x="284803" y="98871"/>
                    <a:pt x="284925" y="97729"/>
                    <a:pt x="284973" y="96563"/>
                  </a:cubicBezTo>
                  <a:lnTo>
                    <a:pt x="285046" y="94814"/>
                  </a:lnTo>
                  <a:lnTo>
                    <a:pt x="285070" y="93940"/>
                  </a:lnTo>
                  <a:lnTo>
                    <a:pt x="285070" y="93065"/>
                  </a:lnTo>
                  <a:cubicBezTo>
                    <a:pt x="285070" y="88377"/>
                    <a:pt x="284536" y="83688"/>
                    <a:pt x="283491" y="79122"/>
                  </a:cubicBezTo>
                  <a:cubicBezTo>
                    <a:pt x="282423" y="74482"/>
                    <a:pt x="280771" y="70012"/>
                    <a:pt x="278560" y="65809"/>
                  </a:cubicBezTo>
                  <a:lnTo>
                    <a:pt x="277710" y="64230"/>
                  </a:lnTo>
                  <a:cubicBezTo>
                    <a:pt x="277443" y="63720"/>
                    <a:pt x="277127" y="63210"/>
                    <a:pt x="276811" y="62700"/>
                  </a:cubicBezTo>
                  <a:cubicBezTo>
                    <a:pt x="276495" y="62190"/>
                    <a:pt x="276179" y="61680"/>
                    <a:pt x="275864" y="61170"/>
                  </a:cubicBezTo>
                  <a:lnTo>
                    <a:pt x="274819" y="59712"/>
                  </a:lnTo>
                  <a:cubicBezTo>
                    <a:pt x="273459" y="57793"/>
                    <a:pt x="272001" y="55947"/>
                    <a:pt x="270422" y="54198"/>
                  </a:cubicBezTo>
                  <a:cubicBezTo>
                    <a:pt x="267313" y="50797"/>
                    <a:pt x="263936" y="47688"/>
                    <a:pt x="260292" y="44870"/>
                  </a:cubicBezTo>
                  <a:cubicBezTo>
                    <a:pt x="253199" y="39307"/>
                    <a:pt x="245668" y="34813"/>
                    <a:pt x="238502" y="30343"/>
                  </a:cubicBezTo>
                  <a:lnTo>
                    <a:pt x="237166" y="29517"/>
                  </a:lnTo>
                  <a:lnTo>
                    <a:pt x="236486" y="29104"/>
                  </a:lnTo>
                  <a:lnTo>
                    <a:pt x="235879" y="28691"/>
                  </a:lnTo>
                  <a:lnTo>
                    <a:pt x="234640" y="27889"/>
                  </a:lnTo>
                  <a:cubicBezTo>
                    <a:pt x="234227" y="27622"/>
                    <a:pt x="233838" y="27331"/>
                    <a:pt x="233425" y="27039"/>
                  </a:cubicBezTo>
                  <a:cubicBezTo>
                    <a:pt x="233012" y="26748"/>
                    <a:pt x="232599" y="26456"/>
                    <a:pt x="232186" y="26165"/>
                  </a:cubicBezTo>
                  <a:lnTo>
                    <a:pt x="230947" y="25242"/>
                  </a:lnTo>
                  <a:cubicBezTo>
                    <a:pt x="230121" y="24659"/>
                    <a:pt x="229295" y="24003"/>
                    <a:pt x="228469" y="23395"/>
                  </a:cubicBezTo>
                  <a:cubicBezTo>
                    <a:pt x="225166" y="20869"/>
                    <a:pt x="221813" y="18173"/>
                    <a:pt x="218315" y="15525"/>
                  </a:cubicBezTo>
                  <a:cubicBezTo>
                    <a:pt x="215309" y="13209"/>
                    <a:pt x="212185" y="11047"/>
                    <a:pt x="208969" y="9051"/>
                  </a:cubicBezTo>
                  <a:lnTo>
                    <a:pt x="208969" y="9051"/>
                  </a:lnTo>
                  <a:cubicBezTo>
                    <a:pt x="209456" y="9356"/>
                    <a:pt x="209940" y="9668"/>
                    <a:pt x="210420" y="9986"/>
                  </a:cubicBezTo>
                  <a:cubicBezTo>
                    <a:pt x="210736" y="10180"/>
                    <a:pt x="211028" y="10375"/>
                    <a:pt x="211343" y="10593"/>
                  </a:cubicBezTo>
                  <a:lnTo>
                    <a:pt x="212242" y="11201"/>
                  </a:lnTo>
                  <a:cubicBezTo>
                    <a:pt x="212849" y="11614"/>
                    <a:pt x="213457" y="12002"/>
                    <a:pt x="214040" y="12415"/>
                  </a:cubicBezTo>
                  <a:cubicBezTo>
                    <a:pt x="215206" y="13266"/>
                    <a:pt x="216372" y="14091"/>
                    <a:pt x="217489" y="14966"/>
                  </a:cubicBezTo>
                  <a:cubicBezTo>
                    <a:pt x="219748" y="16642"/>
                    <a:pt x="221910" y="18367"/>
                    <a:pt x="224072" y="20067"/>
                  </a:cubicBezTo>
                  <a:cubicBezTo>
                    <a:pt x="226210" y="21743"/>
                    <a:pt x="228299" y="23395"/>
                    <a:pt x="230413" y="24974"/>
                  </a:cubicBezTo>
                  <a:cubicBezTo>
                    <a:pt x="232526" y="26553"/>
                    <a:pt x="234591" y="27987"/>
                    <a:pt x="236729" y="29371"/>
                  </a:cubicBezTo>
                  <a:cubicBezTo>
                    <a:pt x="241271" y="32213"/>
                    <a:pt x="245911" y="35056"/>
                    <a:pt x="250551" y="38092"/>
                  </a:cubicBezTo>
                  <a:cubicBezTo>
                    <a:pt x="252883" y="39647"/>
                    <a:pt x="255191" y="41226"/>
                    <a:pt x="257450" y="42902"/>
                  </a:cubicBezTo>
                  <a:cubicBezTo>
                    <a:pt x="258592" y="43728"/>
                    <a:pt x="259709" y="44627"/>
                    <a:pt x="260827" y="45501"/>
                  </a:cubicBezTo>
                  <a:cubicBezTo>
                    <a:pt x="261385" y="45963"/>
                    <a:pt x="261944" y="46424"/>
                    <a:pt x="262503" y="46886"/>
                  </a:cubicBezTo>
                  <a:lnTo>
                    <a:pt x="263329" y="47566"/>
                  </a:lnTo>
                  <a:lnTo>
                    <a:pt x="264130" y="48295"/>
                  </a:lnTo>
                  <a:cubicBezTo>
                    <a:pt x="266317" y="50214"/>
                    <a:pt x="268382" y="52279"/>
                    <a:pt x="270325" y="54441"/>
                  </a:cubicBezTo>
                  <a:lnTo>
                    <a:pt x="271782" y="56117"/>
                  </a:lnTo>
                  <a:cubicBezTo>
                    <a:pt x="272244" y="56676"/>
                    <a:pt x="272706" y="57283"/>
                    <a:pt x="273167" y="57866"/>
                  </a:cubicBezTo>
                  <a:lnTo>
                    <a:pt x="273847" y="58740"/>
                  </a:lnTo>
                  <a:cubicBezTo>
                    <a:pt x="274066" y="59032"/>
                    <a:pt x="274260" y="59348"/>
                    <a:pt x="274503" y="59664"/>
                  </a:cubicBezTo>
                  <a:lnTo>
                    <a:pt x="275766" y="61510"/>
                  </a:lnTo>
                  <a:cubicBezTo>
                    <a:pt x="276544" y="62797"/>
                    <a:pt x="277370" y="64060"/>
                    <a:pt x="278050" y="65396"/>
                  </a:cubicBezTo>
                  <a:lnTo>
                    <a:pt x="278560" y="66392"/>
                  </a:lnTo>
                  <a:lnTo>
                    <a:pt x="278827" y="66903"/>
                  </a:lnTo>
                  <a:cubicBezTo>
                    <a:pt x="278900" y="67073"/>
                    <a:pt x="278997" y="67243"/>
                    <a:pt x="279070" y="67413"/>
                  </a:cubicBezTo>
                  <a:lnTo>
                    <a:pt x="279993" y="69453"/>
                  </a:lnTo>
                  <a:cubicBezTo>
                    <a:pt x="280309" y="70133"/>
                    <a:pt x="280552" y="70838"/>
                    <a:pt x="280844" y="71518"/>
                  </a:cubicBezTo>
                  <a:lnTo>
                    <a:pt x="281232" y="72563"/>
                  </a:lnTo>
                  <a:cubicBezTo>
                    <a:pt x="281378" y="72927"/>
                    <a:pt x="281475" y="73267"/>
                    <a:pt x="281597" y="73632"/>
                  </a:cubicBezTo>
                  <a:cubicBezTo>
                    <a:pt x="281815" y="74336"/>
                    <a:pt x="282058" y="75040"/>
                    <a:pt x="282277" y="75745"/>
                  </a:cubicBezTo>
                  <a:lnTo>
                    <a:pt x="282884" y="77907"/>
                  </a:lnTo>
                  <a:cubicBezTo>
                    <a:pt x="283589" y="80773"/>
                    <a:pt x="284099" y="83688"/>
                    <a:pt x="284390" y="86628"/>
                  </a:cubicBezTo>
                  <a:lnTo>
                    <a:pt x="284536" y="87721"/>
                  </a:lnTo>
                  <a:lnTo>
                    <a:pt x="284609" y="88838"/>
                  </a:lnTo>
                  <a:cubicBezTo>
                    <a:pt x="284657" y="89567"/>
                    <a:pt x="284706" y="90296"/>
                    <a:pt x="284730" y="91025"/>
                  </a:cubicBezTo>
                  <a:cubicBezTo>
                    <a:pt x="284755" y="92507"/>
                    <a:pt x="284779" y="93964"/>
                    <a:pt x="284706" y="95422"/>
                  </a:cubicBezTo>
                  <a:cubicBezTo>
                    <a:pt x="284682" y="96903"/>
                    <a:pt x="284512" y="98337"/>
                    <a:pt x="284414" y="99794"/>
                  </a:cubicBezTo>
                  <a:cubicBezTo>
                    <a:pt x="284317" y="100523"/>
                    <a:pt x="284220" y="101252"/>
                    <a:pt x="284123" y="101980"/>
                  </a:cubicBezTo>
                  <a:lnTo>
                    <a:pt x="284002" y="103074"/>
                  </a:lnTo>
                  <a:lnTo>
                    <a:pt x="283807" y="104142"/>
                  </a:lnTo>
                  <a:cubicBezTo>
                    <a:pt x="283321" y="107009"/>
                    <a:pt x="282641" y="109851"/>
                    <a:pt x="281791" y="112645"/>
                  </a:cubicBezTo>
                  <a:lnTo>
                    <a:pt x="281135" y="114734"/>
                  </a:lnTo>
                  <a:cubicBezTo>
                    <a:pt x="280892" y="115414"/>
                    <a:pt x="280625" y="116094"/>
                    <a:pt x="280382" y="116799"/>
                  </a:cubicBezTo>
                  <a:lnTo>
                    <a:pt x="279993" y="117819"/>
                  </a:lnTo>
                  <a:cubicBezTo>
                    <a:pt x="279872" y="118159"/>
                    <a:pt x="279726" y="118499"/>
                    <a:pt x="279580" y="118839"/>
                  </a:cubicBezTo>
                  <a:cubicBezTo>
                    <a:pt x="279289" y="119495"/>
                    <a:pt x="279022" y="120175"/>
                    <a:pt x="278706" y="120856"/>
                  </a:cubicBezTo>
                  <a:cubicBezTo>
                    <a:pt x="278074" y="122167"/>
                    <a:pt x="277491" y="123503"/>
                    <a:pt x="276762" y="124767"/>
                  </a:cubicBezTo>
                  <a:lnTo>
                    <a:pt x="276252" y="125738"/>
                  </a:lnTo>
                  <a:lnTo>
                    <a:pt x="275985" y="126224"/>
                  </a:lnTo>
                  <a:lnTo>
                    <a:pt x="275694" y="126710"/>
                  </a:lnTo>
                  <a:lnTo>
                    <a:pt x="274576" y="128580"/>
                  </a:lnTo>
                  <a:cubicBezTo>
                    <a:pt x="271442" y="133609"/>
                    <a:pt x="267604" y="138152"/>
                    <a:pt x="263159" y="142063"/>
                  </a:cubicBezTo>
                  <a:lnTo>
                    <a:pt x="262333" y="142816"/>
                  </a:lnTo>
                  <a:cubicBezTo>
                    <a:pt x="262041" y="143059"/>
                    <a:pt x="261750" y="143277"/>
                    <a:pt x="261458" y="143520"/>
                  </a:cubicBezTo>
                  <a:cubicBezTo>
                    <a:pt x="260875" y="144006"/>
                    <a:pt x="260292" y="144443"/>
                    <a:pt x="259709" y="144905"/>
                  </a:cubicBezTo>
                  <a:cubicBezTo>
                    <a:pt x="258495" y="145755"/>
                    <a:pt x="257280" y="146678"/>
                    <a:pt x="256017" y="147431"/>
                  </a:cubicBezTo>
                  <a:lnTo>
                    <a:pt x="255094" y="148014"/>
                  </a:lnTo>
                  <a:lnTo>
                    <a:pt x="254632" y="148330"/>
                  </a:lnTo>
                  <a:lnTo>
                    <a:pt x="254195" y="148621"/>
                  </a:lnTo>
                  <a:lnTo>
                    <a:pt x="252276" y="149715"/>
                  </a:lnTo>
                  <a:cubicBezTo>
                    <a:pt x="251644" y="150079"/>
                    <a:pt x="250988" y="150395"/>
                    <a:pt x="250357" y="150735"/>
                  </a:cubicBezTo>
                  <a:lnTo>
                    <a:pt x="249385" y="151245"/>
                  </a:lnTo>
                  <a:lnTo>
                    <a:pt x="248389" y="151707"/>
                  </a:lnTo>
                  <a:cubicBezTo>
                    <a:pt x="243166" y="154160"/>
                    <a:pt x="237749" y="156103"/>
                    <a:pt x="232162" y="157561"/>
                  </a:cubicBezTo>
                  <a:cubicBezTo>
                    <a:pt x="229417" y="158290"/>
                    <a:pt x="226672" y="158921"/>
                    <a:pt x="223902" y="159480"/>
                  </a:cubicBezTo>
                  <a:cubicBezTo>
                    <a:pt x="221133" y="160039"/>
                    <a:pt x="218364" y="160525"/>
                    <a:pt x="215619" y="160962"/>
                  </a:cubicBezTo>
                  <a:lnTo>
                    <a:pt x="213554" y="161278"/>
                  </a:lnTo>
                  <a:cubicBezTo>
                    <a:pt x="212849" y="161399"/>
                    <a:pt x="212169" y="161496"/>
                    <a:pt x="211465" y="161569"/>
                  </a:cubicBezTo>
                  <a:lnTo>
                    <a:pt x="207335" y="162128"/>
                  </a:lnTo>
                  <a:lnTo>
                    <a:pt x="203181" y="162662"/>
                  </a:lnTo>
                  <a:cubicBezTo>
                    <a:pt x="201796" y="162808"/>
                    <a:pt x="200412" y="162954"/>
                    <a:pt x="199027" y="163100"/>
                  </a:cubicBezTo>
                  <a:cubicBezTo>
                    <a:pt x="196234" y="163367"/>
                    <a:pt x="193464" y="163707"/>
                    <a:pt x="190646" y="163853"/>
                  </a:cubicBezTo>
                  <a:lnTo>
                    <a:pt x="186444" y="164168"/>
                  </a:lnTo>
                  <a:cubicBezTo>
                    <a:pt x="185059" y="164266"/>
                    <a:pt x="183650" y="164387"/>
                    <a:pt x="182241" y="164436"/>
                  </a:cubicBezTo>
                  <a:cubicBezTo>
                    <a:pt x="182897" y="164217"/>
                    <a:pt x="184816" y="163901"/>
                    <a:pt x="181561" y="163901"/>
                  </a:cubicBezTo>
                  <a:lnTo>
                    <a:pt x="183699" y="163804"/>
                  </a:lnTo>
                  <a:lnTo>
                    <a:pt x="185812" y="163610"/>
                  </a:lnTo>
                  <a:lnTo>
                    <a:pt x="190063" y="163270"/>
                  </a:lnTo>
                  <a:lnTo>
                    <a:pt x="192201" y="163075"/>
                  </a:lnTo>
                  <a:lnTo>
                    <a:pt x="193246" y="163002"/>
                  </a:lnTo>
                  <a:lnTo>
                    <a:pt x="194314" y="162881"/>
                  </a:lnTo>
                  <a:lnTo>
                    <a:pt x="198541" y="162419"/>
                  </a:lnTo>
                  <a:lnTo>
                    <a:pt x="202768" y="161958"/>
                  </a:lnTo>
                  <a:lnTo>
                    <a:pt x="206971" y="161375"/>
                  </a:lnTo>
                  <a:cubicBezTo>
                    <a:pt x="209764" y="160986"/>
                    <a:pt x="212558" y="160597"/>
                    <a:pt x="215352" y="160160"/>
                  </a:cubicBezTo>
                  <a:cubicBezTo>
                    <a:pt x="218145" y="159699"/>
                    <a:pt x="220939" y="159213"/>
                    <a:pt x="223732" y="158630"/>
                  </a:cubicBezTo>
                  <a:cubicBezTo>
                    <a:pt x="226526" y="158047"/>
                    <a:pt x="229320" y="157415"/>
                    <a:pt x="232089" y="156662"/>
                  </a:cubicBezTo>
                  <a:cubicBezTo>
                    <a:pt x="234858" y="155909"/>
                    <a:pt x="237603" y="155059"/>
                    <a:pt x="240324" y="154087"/>
                  </a:cubicBezTo>
                  <a:cubicBezTo>
                    <a:pt x="241028" y="153844"/>
                    <a:pt x="241684" y="153553"/>
                    <a:pt x="242365" y="153310"/>
                  </a:cubicBezTo>
                  <a:lnTo>
                    <a:pt x="243385" y="152921"/>
                  </a:lnTo>
                  <a:cubicBezTo>
                    <a:pt x="243725" y="152775"/>
                    <a:pt x="244065" y="152630"/>
                    <a:pt x="244381" y="152484"/>
                  </a:cubicBezTo>
                  <a:cubicBezTo>
                    <a:pt x="245061" y="152217"/>
                    <a:pt x="245717" y="151925"/>
                    <a:pt x="246397" y="151634"/>
                  </a:cubicBezTo>
                  <a:lnTo>
                    <a:pt x="248389" y="150711"/>
                  </a:lnTo>
                  <a:cubicBezTo>
                    <a:pt x="249045" y="150395"/>
                    <a:pt x="249677" y="150055"/>
                    <a:pt x="250332" y="149715"/>
                  </a:cubicBezTo>
                  <a:cubicBezTo>
                    <a:pt x="250988" y="149374"/>
                    <a:pt x="251644" y="149034"/>
                    <a:pt x="252276" y="148670"/>
                  </a:cubicBezTo>
                  <a:lnTo>
                    <a:pt x="254195" y="147553"/>
                  </a:lnTo>
                  <a:lnTo>
                    <a:pt x="256041" y="146387"/>
                  </a:lnTo>
                  <a:cubicBezTo>
                    <a:pt x="258543" y="144759"/>
                    <a:pt x="260924" y="142937"/>
                    <a:pt x="263134" y="140945"/>
                  </a:cubicBezTo>
                  <a:lnTo>
                    <a:pt x="263960" y="140192"/>
                  </a:lnTo>
                  <a:lnTo>
                    <a:pt x="264762" y="139415"/>
                  </a:lnTo>
                  <a:cubicBezTo>
                    <a:pt x="265272" y="138905"/>
                    <a:pt x="265831" y="138394"/>
                    <a:pt x="266341" y="137836"/>
                  </a:cubicBezTo>
                  <a:lnTo>
                    <a:pt x="267847" y="136208"/>
                  </a:lnTo>
                  <a:lnTo>
                    <a:pt x="268212" y="135795"/>
                  </a:lnTo>
                  <a:lnTo>
                    <a:pt x="268552" y="135358"/>
                  </a:lnTo>
                  <a:lnTo>
                    <a:pt x="269256" y="134508"/>
                  </a:lnTo>
                  <a:cubicBezTo>
                    <a:pt x="270228" y="133390"/>
                    <a:pt x="271078" y="132176"/>
                    <a:pt x="271953" y="130985"/>
                  </a:cubicBezTo>
                  <a:cubicBezTo>
                    <a:pt x="272778" y="129771"/>
                    <a:pt x="273629" y="128556"/>
                    <a:pt x="274382" y="127293"/>
                  </a:cubicBezTo>
                  <a:lnTo>
                    <a:pt x="274916" y="126346"/>
                  </a:lnTo>
                  <a:lnTo>
                    <a:pt x="275208" y="125860"/>
                  </a:lnTo>
                  <a:lnTo>
                    <a:pt x="275451" y="125374"/>
                  </a:lnTo>
                  <a:lnTo>
                    <a:pt x="276519" y="123455"/>
                  </a:lnTo>
                  <a:cubicBezTo>
                    <a:pt x="276860" y="122799"/>
                    <a:pt x="277151" y="122119"/>
                    <a:pt x="277491" y="121463"/>
                  </a:cubicBezTo>
                  <a:lnTo>
                    <a:pt x="277953" y="120467"/>
                  </a:lnTo>
                  <a:lnTo>
                    <a:pt x="278390" y="119471"/>
                  </a:lnTo>
                  <a:cubicBezTo>
                    <a:pt x="279556" y="116774"/>
                    <a:pt x="280552" y="114005"/>
                    <a:pt x="281378" y="111187"/>
                  </a:cubicBezTo>
                  <a:lnTo>
                    <a:pt x="281961" y="109074"/>
                  </a:lnTo>
                  <a:cubicBezTo>
                    <a:pt x="282131" y="108369"/>
                    <a:pt x="282277" y="107641"/>
                    <a:pt x="282447" y="106936"/>
                  </a:cubicBezTo>
                  <a:lnTo>
                    <a:pt x="282690" y="105867"/>
                  </a:lnTo>
                  <a:lnTo>
                    <a:pt x="282884" y="104774"/>
                  </a:lnTo>
                  <a:cubicBezTo>
                    <a:pt x="283006" y="104045"/>
                    <a:pt x="283151" y="103341"/>
                    <a:pt x="283248" y="102612"/>
                  </a:cubicBezTo>
                  <a:cubicBezTo>
                    <a:pt x="283686" y="99697"/>
                    <a:pt x="283929" y="96758"/>
                    <a:pt x="283977" y="93818"/>
                  </a:cubicBezTo>
                  <a:cubicBezTo>
                    <a:pt x="284026" y="90879"/>
                    <a:pt x="283856" y="87915"/>
                    <a:pt x="283491" y="85000"/>
                  </a:cubicBezTo>
                  <a:cubicBezTo>
                    <a:pt x="283394" y="84247"/>
                    <a:pt x="283273" y="83518"/>
                    <a:pt x="283151" y="82790"/>
                  </a:cubicBezTo>
                  <a:lnTo>
                    <a:pt x="282981" y="81697"/>
                  </a:lnTo>
                  <a:lnTo>
                    <a:pt x="282763" y="80603"/>
                  </a:lnTo>
                  <a:cubicBezTo>
                    <a:pt x="282593" y="79875"/>
                    <a:pt x="282471" y="79146"/>
                    <a:pt x="282277" y="78417"/>
                  </a:cubicBezTo>
                  <a:lnTo>
                    <a:pt x="281694" y="76255"/>
                  </a:lnTo>
                  <a:cubicBezTo>
                    <a:pt x="281621" y="75891"/>
                    <a:pt x="281499" y="75551"/>
                    <a:pt x="281378" y="75186"/>
                  </a:cubicBezTo>
                  <a:lnTo>
                    <a:pt x="281038" y="74117"/>
                  </a:lnTo>
                  <a:lnTo>
                    <a:pt x="280698" y="73049"/>
                  </a:lnTo>
                  <a:cubicBezTo>
                    <a:pt x="280576" y="72708"/>
                    <a:pt x="280431" y="72344"/>
                    <a:pt x="280285" y="72004"/>
                  </a:cubicBezTo>
                  <a:cubicBezTo>
                    <a:pt x="280018" y="71324"/>
                    <a:pt x="279750" y="70595"/>
                    <a:pt x="279483" y="69915"/>
                  </a:cubicBezTo>
                  <a:lnTo>
                    <a:pt x="278536" y="67874"/>
                  </a:lnTo>
                  <a:cubicBezTo>
                    <a:pt x="278244" y="67170"/>
                    <a:pt x="277880" y="66514"/>
                    <a:pt x="277515" y="65858"/>
                  </a:cubicBezTo>
                  <a:cubicBezTo>
                    <a:pt x="277175" y="65178"/>
                    <a:pt x="276835" y="64498"/>
                    <a:pt x="276447" y="63866"/>
                  </a:cubicBezTo>
                  <a:lnTo>
                    <a:pt x="275256" y="61923"/>
                  </a:lnTo>
                  <a:cubicBezTo>
                    <a:pt x="274843" y="61291"/>
                    <a:pt x="274406" y="60684"/>
                    <a:pt x="273993" y="60052"/>
                  </a:cubicBezTo>
                  <a:cubicBezTo>
                    <a:pt x="273774" y="59736"/>
                    <a:pt x="273556" y="59445"/>
                    <a:pt x="273337" y="59129"/>
                  </a:cubicBezTo>
                  <a:lnTo>
                    <a:pt x="272657" y="58255"/>
                  </a:lnTo>
                  <a:cubicBezTo>
                    <a:pt x="272171" y="57672"/>
                    <a:pt x="271758" y="57064"/>
                    <a:pt x="271272" y="56506"/>
                  </a:cubicBezTo>
                  <a:lnTo>
                    <a:pt x="269815" y="54805"/>
                  </a:lnTo>
                  <a:cubicBezTo>
                    <a:pt x="269572" y="54514"/>
                    <a:pt x="269329" y="54246"/>
                    <a:pt x="269062" y="53979"/>
                  </a:cubicBezTo>
                  <a:lnTo>
                    <a:pt x="268309" y="53178"/>
                  </a:lnTo>
                  <a:cubicBezTo>
                    <a:pt x="267313" y="52084"/>
                    <a:pt x="266244" y="51113"/>
                    <a:pt x="265199" y="50068"/>
                  </a:cubicBezTo>
                  <a:cubicBezTo>
                    <a:pt x="264106" y="49096"/>
                    <a:pt x="263037" y="48100"/>
                    <a:pt x="261920" y="47202"/>
                  </a:cubicBezTo>
                  <a:cubicBezTo>
                    <a:pt x="257474" y="43461"/>
                    <a:pt x="252762" y="40230"/>
                    <a:pt x="248049" y="37193"/>
                  </a:cubicBezTo>
                  <a:cubicBezTo>
                    <a:pt x="245693" y="35687"/>
                    <a:pt x="243361" y="34230"/>
                    <a:pt x="241004" y="32772"/>
                  </a:cubicBezTo>
                  <a:lnTo>
                    <a:pt x="237506" y="30610"/>
                  </a:lnTo>
                  <a:lnTo>
                    <a:pt x="236656" y="30076"/>
                  </a:lnTo>
                  <a:lnTo>
                    <a:pt x="236219" y="29784"/>
                  </a:lnTo>
                  <a:lnTo>
                    <a:pt x="235806" y="29541"/>
                  </a:lnTo>
                  <a:lnTo>
                    <a:pt x="234178" y="28472"/>
                  </a:lnTo>
                  <a:cubicBezTo>
                    <a:pt x="229878" y="25557"/>
                    <a:pt x="225627" y="22156"/>
                    <a:pt x="221206" y="18731"/>
                  </a:cubicBezTo>
                  <a:cubicBezTo>
                    <a:pt x="218971" y="17031"/>
                    <a:pt x="216712" y="15306"/>
                    <a:pt x="214331" y="13630"/>
                  </a:cubicBezTo>
                  <a:cubicBezTo>
                    <a:pt x="213190" y="12804"/>
                    <a:pt x="211951" y="12002"/>
                    <a:pt x="210736" y="11176"/>
                  </a:cubicBezTo>
                  <a:cubicBezTo>
                    <a:pt x="209473" y="10399"/>
                    <a:pt x="208210" y="9622"/>
                    <a:pt x="206898" y="8844"/>
                  </a:cubicBezTo>
                  <a:cubicBezTo>
                    <a:pt x="205610" y="8067"/>
                    <a:pt x="204226" y="7387"/>
                    <a:pt x="202865" y="6707"/>
                  </a:cubicBezTo>
                  <a:cubicBezTo>
                    <a:pt x="201456" y="6051"/>
                    <a:pt x="200072" y="5395"/>
                    <a:pt x="198541" y="4885"/>
                  </a:cubicBezTo>
                  <a:lnTo>
                    <a:pt x="197424" y="4472"/>
                  </a:lnTo>
                  <a:cubicBezTo>
                    <a:pt x="197059" y="4326"/>
                    <a:pt x="196695" y="4229"/>
                    <a:pt x="196306" y="4132"/>
                  </a:cubicBezTo>
                  <a:lnTo>
                    <a:pt x="194047" y="3476"/>
                  </a:lnTo>
                  <a:cubicBezTo>
                    <a:pt x="193318" y="3257"/>
                    <a:pt x="192541" y="3111"/>
                    <a:pt x="191812" y="2941"/>
                  </a:cubicBezTo>
                  <a:cubicBezTo>
                    <a:pt x="191059" y="2796"/>
                    <a:pt x="190306" y="2601"/>
                    <a:pt x="189553" y="2504"/>
                  </a:cubicBezTo>
                  <a:lnTo>
                    <a:pt x="189747" y="1435"/>
                  </a:lnTo>
                  <a:lnTo>
                    <a:pt x="188144" y="1168"/>
                  </a:lnTo>
                  <a:cubicBezTo>
                    <a:pt x="187610" y="1071"/>
                    <a:pt x="187051" y="949"/>
                    <a:pt x="186541" y="901"/>
                  </a:cubicBezTo>
                  <a:lnTo>
                    <a:pt x="183334" y="512"/>
                  </a:lnTo>
                  <a:lnTo>
                    <a:pt x="180152" y="245"/>
                  </a:lnTo>
                  <a:cubicBezTo>
                    <a:pt x="179107" y="172"/>
                    <a:pt x="178063" y="148"/>
                    <a:pt x="176994" y="99"/>
                  </a:cubicBezTo>
                  <a:cubicBezTo>
                    <a:pt x="175288" y="30"/>
                    <a:pt x="173586" y="1"/>
                    <a:pt x="1718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4"/>
          <p:cNvGrpSpPr/>
          <p:nvPr/>
        </p:nvGrpSpPr>
        <p:grpSpPr>
          <a:xfrm rot="3960509">
            <a:off x="8058262" y="-1457758"/>
            <a:ext cx="2448062" cy="2941393"/>
            <a:chOff x="235075" y="777725"/>
            <a:chExt cx="7186900" cy="4132775"/>
          </a:xfrm>
        </p:grpSpPr>
        <p:sp>
          <p:nvSpPr>
            <p:cNvPr id="244" name="Google Shape;244;p4"/>
            <p:cNvSpPr/>
            <p:nvPr/>
          </p:nvSpPr>
          <p:spPr>
            <a:xfrm>
              <a:off x="342575" y="932875"/>
              <a:ext cx="7079400" cy="3826525"/>
            </a:xfrm>
            <a:custGeom>
              <a:rect b="b" l="l" r="r" t="t"/>
              <a:pathLst>
                <a:path extrusionOk="0" h="153061" w="283176">
                  <a:moveTo>
                    <a:pt x="168404" y="0"/>
                  </a:moveTo>
                  <a:cubicBezTo>
                    <a:pt x="157709" y="0"/>
                    <a:pt x="146666" y="1269"/>
                    <a:pt x="137470" y="1958"/>
                  </a:cubicBezTo>
                  <a:cubicBezTo>
                    <a:pt x="99769" y="4776"/>
                    <a:pt x="61970" y="14736"/>
                    <a:pt x="30657" y="36550"/>
                  </a:cubicBezTo>
                  <a:cubicBezTo>
                    <a:pt x="16422" y="46461"/>
                    <a:pt x="2915" y="60284"/>
                    <a:pt x="1336" y="77580"/>
                  </a:cubicBezTo>
                  <a:cubicBezTo>
                    <a:pt x="0" y="92204"/>
                    <a:pt x="7774" y="106560"/>
                    <a:pt x="18778" y="116301"/>
                  </a:cubicBezTo>
                  <a:cubicBezTo>
                    <a:pt x="29807" y="126043"/>
                    <a:pt x="43726" y="131800"/>
                    <a:pt x="57670" y="136415"/>
                  </a:cubicBezTo>
                  <a:cubicBezTo>
                    <a:pt x="91058" y="147472"/>
                    <a:pt x="125903" y="153060"/>
                    <a:pt x="160873" y="153060"/>
                  </a:cubicBezTo>
                  <a:cubicBezTo>
                    <a:pt x="176382" y="153060"/>
                    <a:pt x="191917" y="151961"/>
                    <a:pt x="207359" y="149752"/>
                  </a:cubicBezTo>
                  <a:cubicBezTo>
                    <a:pt x="222226" y="147614"/>
                    <a:pt x="237360" y="144286"/>
                    <a:pt x="249871" y="135929"/>
                  </a:cubicBezTo>
                  <a:cubicBezTo>
                    <a:pt x="275062" y="119095"/>
                    <a:pt x="283175" y="80398"/>
                    <a:pt x="265102" y="56057"/>
                  </a:cubicBezTo>
                  <a:cubicBezTo>
                    <a:pt x="255968" y="43789"/>
                    <a:pt x="242097" y="36137"/>
                    <a:pt x="229125" y="28024"/>
                  </a:cubicBezTo>
                  <a:cubicBezTo>
                    <a:pt x="217003" y="20420"/>
                    <a:pt x="204881" y="7643"/>
                    <a:pt x="191278" y="3027"/>
                  </a:cubicBezTo>
                  <a:cubicBezTo>
                    <a:pt x="184502" y="737"/>
                    <a:pt x="176554" y="0"/>
                    <a:pt x="168404" y="0"/>
                  </a:cubicBezTo>
                  <a:close/>
                </a:path>
              </a:pathLst>
            </a:custGeom>
            <a:solidFill>
              <a:srgbClr val="F0A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a:off x="235075" y="777725"/>
              <a:ext cx="7126775" cy="4132775"/>
            </a:xfrm>
            <a:custGeom>
              <a:rect b="b" l="l" r="r" t="t"/>
              <a:pathLst>
                <a:path extrusionOk="0" h="165311" w="285071">
                  <a:moveTo>
                    <a:pt x="193683" y="2310"/>
                  </a:moveTo>
                  <a:lnTo>
                    <a:pt x="194120" y="2431"/>
                  </a:lnTo>
                  <a:lnTo>
                    <a:pt x="194557" y="2553"/>
                  </a:lnTo>
                  <a:lnTo>
                    <a:pt x="195456" y="2820"/>
                  </a:lnTo>
                  <a:lnTo>
                    <a:pt x="196198" y="3047"/>
                  </a:lnTo>
                  <a:lnTo>
                    <a:pt x="196198" y="3047"/>
                  </a:lnTo>
                  <a:cubicBezTo>
                    <a:pt x="196113" y="3020"/>
                    <a:pt x="196027" y="2993"/>
                    <a:pt x="195942" y="2966"/>
                  </a:cubicBezTo>
                  <a:lnTo>
                    <a:pt x="194825" y="2626"/>
                  </a:lnTo>
                  <a:cubicBezTo>
                    <a:pt x="194436" y="2504"/>
                    <a:pt x="194072" y="2383"/>
                    <a:pt x="193683" y="2310"/>
                  </a:cubicBezTo>
                  <a:close/>
                  <a:moveTo>
                    <a:pt x="196198" y="3047"/>
                  </a:moveTo>
                  <a:cubicBezTo>
                    <a:pt x="196309" y="3081"/>
                    <a:pt x="196421" y="3115"/>
                    <a:pt x="196532" y="3149"/>
                  </a:cubicBezTo>
                  <a:lnTo>
                    <a:pt x="196532" y="3149"/>
                  </a:lnTo>
                  <a:lnTo>
                    <a:pt x="196198" y="3047"/>
                  </a:lnTo>
                  <a:close/>
                  <a:moveTo>
                    <a:pt x="196532" y="3149"/>
                  </a:moveTo>
                  <a:lnTo>
                    <a:pt x="197205" y="3354"/>
                  </a:lnTo>
                  <a:cubicBezTo>
                    <a:pt x="197213" y="3356"/>
                    <a:pt x="197220" y="3358"/>
                    <a:pt x="197228" y="3360"/>
                  </a:cubicBezTo>
                  <a:lnTo>
                    <a:pt x="197228" y="3360"/>
                  </a:lnTo>
                  <a:cubicBezTo>
                    <a:pt x="196996" y="3288"/>
                    <a:pt x="196764" y="3219"/>
                    <a:pt x="196532" y="3149"/>
                  </a:cubicBezTo>
                  <a:close/>
                  <a:moveTo>
                    <a:pt x="197228" y="3360"/>
                  </a:moveTo>
                  <a:lnTo>
                    <a:pt x="197228" y="3360"/>
                  </a:lnTo>
                  <a:cubicBezTo>
                    <a:pt x="197350" y="3398"/>
                    <a:pt x="197472" y="3437"/>
                    <a:pt x="197593" y="3477"/>
                  </a:cubicBezTo>
                  <a:lnTo>
                    <a:pt x="197593" y="3477"/>
                  </a:lnTo>
                  <a:cubicBezTo>
                    <a:pt x="197473" y="3434"/>
                    <a:pt x="197353" y="3392"/>
                    <a:pt x="197228" y="3360"/>
                  </a:cubicBezTo>
                  <a:close/>
                  <a:moveTo>
                    <a:pt x="197593" y="3477"/>
                  </a:moveTo>
                  <a:lnTo>
                    <a:pt x="197593" y="3477"/>
                  </a:lnTo>
                  <a:cubicBezTo>
                    <a:pt x="197745" y="3533"/>
                    <a:pt x="197897" y="3593"/>
                    <a:pt x="198055" y="3646"/>
                  </a:cubicBezTo>
                  <a:lnTo>
                    <a:pt x="198930" y="3986"/>
                  </a:lnTo>
                  <a:cubicBezTo>
                    <a:pt x="199513" y="4205"/>
                    <a:pt x="200096" y="4423"/>
                    <a:pt x="200655" y="4666"/>
                  </a:cubicBezTo>
                  <a:cubicBezTo>
                    <a:pt x="200971" y="4803"/>
                    <a:pt x="201287" y="4943"/>
                    <a:pt x="201601" y="5085"/>
                  </a:cubicBezTo>
                  <a:lnTo>
                    <a:pt x="201601" y="5085"/>
                  </a:lnTo>
                  <a:lnTo>
                    <a:pt x="200412" y="4545"/>
                  </a:lnTo>
                  <a:lnTo>
                    <a:pt x="198201" y="3694"/>
                  </a:lnTo>
                  <a:cubicBezTo>
                    <a:pt x="197999" y="3616"/>
                    <a:pt x="197796" y="3545"/>
                    <a:pt x="197593" y="3477"/>
                  </a:cubicBezTo>
                  <a:close/>
                  <a:moveTo>
                    <a:pt x="201601" y="5085"/>
                  </a:moveTo>
                  <a:lnTo>
                    <a:pt x="201792" y="5172"/>
                  </a:lnTo>
                  <a:lnTo>
                    <a:pt x="201792" y="5172"/>
                  </a:lnTo>
                  <a:cubicBezTo>
                    <a:pt x="201728" y="5143"/>
                    <a:pt x="201665" y="5114"/>
                    <a:pt x="201601" y="5085"/>
                  </a:cubicBezTo>
                  <a:close/>
                  <a:moveTo>
                    <a:pt x="201792" y="5172"/>
                  </a:moveTo>
                  <a:cubicBezTo>
                    <a:pt x="202347" y="5425"/>
                    <a:pt x="202898" y="5687"/>
                    <a:pt x="203447" y="5957"/>
                  </a:cubicBezTo>
                  <a:lnTo>
                    <a:pt x="203447" y="5957"/>
                  </a:lnTo>
                  <a:cubicBezTo>
                    <a:pt x="203149" y="5808"/>
                    <a:pt x="202850" y="5661"/>
                    <a:pt x="202550" y="5516"/>
                  </a:cubicBezTo>
                  <a:lnTo>
                    <a:pt x="201792" y="5172"/>
                  </a:lnTo>
                  <a:close/>
                  <a:moveTo>
                    <a:pt x="203447" y="5957"/>
                  </a:moveTo>
                  <a:cubicBezTo>
                    <a:pt x="205025" y="6746"/>
                    <a:pt x="206570" y="7594"/>
                    <a:pt x="208082" y="8506"/>
                  </a:cubicBezTo>
                  <a:lnTo>
                    <a:pt x="208082" y="8506"/>
                  </a:lnTo>
                  <a:cubicBezTo>
                    <a:pt x="207745" y="8301"/>
                    <a:pt x="207407" y="8098"/>
                    <a:pt x="207068" y="7897"/>
                  </a:cubicBezTo>
                  <a:cubicBezTo>
                    <a:pt x="205877" y="7204"/>
                    <a:pt x="204670" y="6559"/>
                    <a:pt x="203447" y="5957"/>
                  </a:cubicBezTo>
                  <a:close/>
                  <a:moveTo>
                    <a:pt x="208082" y="8506"/>
                  </a:moveTo>
                  <a:cubicBezTo>
                    <a:pt x="208378" y="8686"/>
                    <a:pt x="208674" y="8868"/>
                    <a:pt x="208969" y="9051"/>
                  </a:cubicBezTo>
                  <a:lnTo>
                    <a:pt x="208969" y="9051"/>
                  </a:lnTo>
                  <a:cubicBezTo>
                    <a:pt x="208675" y="8867"/>
                    <a:pt x="208379" y="8685"/>
                    <a:pt x="208082" y="8506"/>
                  </a:cubicBezTo>
                  <a:close/>
                  <a:moveTo>
                    <a:pt x="274827" y="94613"/>
                  </a:moveTo>
                  <a:cubicBezTo>
                    <a:pt x="274825" y="94672"/>
                    <a:pt x="274822" y="94731"/>
                    <a:pt x="274819" y="94790"/>
                  </a:cubicBezTo>
                  <a:lnTo>
                    <a:pt x="274827" y="94613"/>
                  </a:lnTo>
                  <a:close/>
                  <a:moveTo>
                    <a:pt x="182036" y="164515"/>
                  </a:moveTo>
                  <a:cubicBezTo>
                    <a:pt x="182009" y="164557"/>
                    <a:pt x="182151" y="164591"/>
                    <a:pt x="182606" y="164606"/>
                  </a:cubicBezTo>
                  <a:cubicBezTo>
                    <a:pt x="182112" y="164589"/>
                    <a:pt x="181975" y="164562"/>
                    <a:pt x="182036" y="164515"/>
                  </a:cubicBezTo>
                  <a:close/>
                  <a:moveTo>
                    <a:pt x="171889" y="1"/>
                  </a:moveTo>
                  <a:cubicBezTo>
                    <a:pt x="169431" y="1"/>
                    <a:pt x="166985" y="62"/>
                    <a:pt x="164556" y="148"/>
                  </a:cubicBezTo>
                  <a:cubicBezTo>
                    <a:pt x="156370" y="512"/>
                    <a:pt x="148378" y="1314"/>
                    <a:pt x="140483" y="1872"/>
                  </a:cubicBezTo>
                  <a:cubicBezTo>
                    <a:pt x="132321" y="2456"/>
                    <a:pt x="124183" y="3379"/>
                    <a:pt x="116020" y="4666"/>
                  </a:cubicBezTo>
                  <a:lnTo>
                    <a:pt x="112960" y="5128"/>
                  </a:lnTo>
                  <a:cubicBezTo>
                    <a:pt x="111964" y="5298"/>
                    <a:pt x="110943" y="5516"/>
                    <a:pt x="109923" y="5686"/>
                  </a:cubicBezTo>
                  <a:lnTo>
                    <a:pt x="106887" y="6269"/>
                  </a:lnTo>
                  <a:lnTo>
                    <a:pt x="105380" y="6537"/>
                  </a:lnTo>
                  <a:lnTo>
                    <a:pt x="103850" y="6877"/>
                  </a:lnTo>
                  <a:cubicBezTo>
                    <a:pt x="101834" y="7314"/>
                    <a:pt x="99817" y="7727"/>
                    <a:pt x="97777" y="8188"/>
                  </a:cubicBezTo>
                  <a:lnTo>
                    <a:pt x="91704" y="9719"/>
                  </a:lnTo>
                  <a:cubicBezTo>
                    <a:pt x="90878" y="9913"/>
                    <a:pt x="90052" y="10180"/>
                    <a:pt x="89226" y="10423"/>
                  </a:cubicBezTo>
                  <a:lnTo>
                    <a:pt x="86797" y="11128"/>
                  </a:lnTo>
                  <a:lnTo>
                    <a:pt x="84416" y="11857"/>
                  </a:lnTo>
                  <a:cubicBezTo>
                    <a:pt x="83615" y="12099"/>
                    <a:pt x="82861" y="12391"/>
                    <a:pt x="82108" y="12634"/>
                  </a:cubicBezTo>
                  <a:lnTo>
                    <a:pt x="77614" y="14213"/>
                  </a:lnTo>
                  <a:cubicBezTo>
                    <a:pt x="76157" y="14747"/>
                    <a:pt x="74748" y="15355"/>
                    <a:pt x="73363" y="15889"/>
                  </a:cubicBezTo>
                  <a:lnTo>
                    <a:pt x="71323" y="16739"/>
                  </a:lnTo>
                  <a:lnTo>
                    <a:pt x="70327" y="17152"/>
                  </a:lnTo>
                  <a:lnTo>
                    <a:pt x="69331" y="17590"/>
                  </a:lnTo>
                  <a:lnTo>
                    <a:pt x="65517" y="19363"/>
                  </a:lnTo>
                  <a:lnTo>
                    <a:pt x="63671" y="20213"/>
                  </a:lnTo>
                  <a:lnTo>
                    <a:pt x="61922" y="21136"/>
                  </a:lnTo>
                  <a:lnTo>
                    <a:pt x="58521" y="22910"/>
                  </a:lnTo>
                  <a:lnTo>
                    <a:pt x="62772" y="21088"/>
                  </a:lnTo>
                  <a:lnTo>
                    <a:pt x="63841" y="20650"/>
                  </a:lnTo>
                  <a:lnTo>
                    <a:pt x="64909" y="20213"/>
                  </a:lnTo>
                  <a:lnTo>
                    <a:pt x="67072" y="19387"/>
                  </a:lnTo>
                  <a:lnTo>
                    <a:pt x="69234" y="18561"/>
                  </a:lnTo>
                  <a:cubicBezTo>
                    <a:pt x="69962" y="18270"/>
                    <a:pt x="70691" y="17978"/>
                    <a:pt x="71420" y="17735"/>
                  </a:cubicBezTo>
                  <a:lnTo>
                    <a:pt x="75817" y="16229"/>
                  </a:lnTo>
                  <a:cubicBezTo>
                    <a:pt x="76545" y="15962"/>
                    <a:pt x="77274" y="15695"/>
                    <a:pt x="78027" y="15476"/>
                  </a:cubicBezTo>
                  <a:lnTo>
                    <a:pt x="80238" y="14796"/>
                  </a:lnTo>
                  <a:cubicBezTo>
                    <a:pt x="81720" y="14334"/>
                    <a:pt x="83202" y="13873"/>
                    <a:pt x="84708" y="13411"/>
                  </a:cubicBezTo>
                  <a:lnTo>
                    <a:pt x="89202" y="12172"/>
                  </a:lnTo>
                  <a:lnTo>
                    <a:pt x="91461" y="11565"/>
                  </a:lnTo>
                  <a:lnTo>
                    <a:pt x="93744" y="11031"/>
                  </a:lnTo>
                  <a:lnTo>
                    <a:pt x="98287" y="9913"/>
                  </a:lnTo>
                  <a:cubicBezTo>
                    <a:pt x="99817" y="9597"/>
                    <a:pt x="101372" y="9282"/>
                    <a:pt x="102878" y="8942"/>
                  </a:cubicBezTo>
                  <a:lnTo>
                    <a:pt x="105186" y="8480"/>
                  </a:lnTo>
                  <a:cubicBezTo>
                    <a:pt x="105963" y="8310"/>
                    <a:pt x="106716" y="8188"/>
                    <a:pt x="107494" y="8043"/>
                  </a:cubicBezTo>
                  <a:lnTo>
                    <a:pt x="112134" y="7217"/>
                  </a:lnTo>
                  <a:cubicBezTo>
                    <a:pt x="118328" y="6197"/>
                    <a:pt x="124547" y="5322"/>
                    <a:pt x="130839" y="4715"/>
                  </a:cubicBezTo>
                  <a:lnTo>
                    <a:pt x="133195" y="4472"/>
                  </a:lnTo>
                  <a:lnTo>
                    <a:pt x="134361" y="4350"/>
                  </a:lnTo>
                  <a:lnTo>
                    <a:pt x="135551" y="4277"/>
                  </a:lnTo>
                  <a:lnTo>
                    <a:pt x="140264" y="3913"/>
                  </a:lnTo>
                  <a:lnTo>
                    <a:pt x="141454" y="3816"/>
                  </a:lnTo>
                  <a:lnTo>
                    <a:pt x="142596" y="3743"/>
                  </a:lnTo>
                  <a:lnTo>
                    <a:pt x="144928" y="3573"/>
                  </a:lnTo>
                  <a:lnTo>
                    <a:pt x="149568" y="3209"/>
                  </a:lnTo>
                  <a:cubicBezTo>
                    <a:pt x="155811" y="2747"/>
                    <a:pt x="162151" y="2261"/>
                    <a:pt x="168589" y="2140"/>
                  </a:cubicBezTo>
                  <a:lnTo>
                    <a:pt x="171018" y="2115"/>
                  </a:lnTo>
                  <a:cubicBezTo>
                    <a:pt x="171419" y="2103"/>
                    <a:pt x="171820" y="2097"/>
                    <a:pt x="172224" y="2097"/>
                  </a:cubicBezTo>
                  <a:cubicBezTo>
                    <a:pt x="172628" y="2097"/>
                    <a:pt x="173034" y="2103"/>
                    <a:pt x="173447" y="2115"/>
                  </a:cubicBezTo>
                  <a:lnTo>
                    <a:pt x="175877" y="2164"/>
                  </a:lnTo>
                  <a:cubicBezTo>
                    <a:pt x="176678" y="2188"/>
                    <a:pt x="177504" y="2237"/>
                    <a:pt x="178330" y="2261"/>
                  </a:cubicBezTo>
                  <a:lnTo>
                    <a:pt x="179545" y="2334"/>
                  </a:lnTo>
                  <a:cubicBezTo>
                    <a:pt x="179958" y="2358"/>
                    <a:pt x="180346" y="2407"/>
                    <a:pt x="180759" y="2431"/>
                  </a:cubicBezTo>
                  <a:lnTo>
                    <a:pt x="183237" y="2650"/>
                  </a:lnTo>
                  <a:lnTo>
                    <a:pt x="185691" y="2941"/>
                  </a:lnTo>
                  <a:cubicBezTo>
                    <a:pt x="186104" y="2990"/>
                    <a:pt x="186517" y="3039"/>
                    <a:pt x="186930" y="3111"/>
                  </a:cubicBezTo>
                  <a:lnTo>
                    <a:pt x="188168" y="3330"/>
                  </a:lnTo>
                  <a:lnTo>
                    <a:pt x="189407" y="3549"/>
                  </a:lnTo>
                  <a:cubicBezTo>
                    <a:pt x="189820" y="3622"/>
                    <a:pt x="190233" y="3694"/>
                    <a:pt x="190646" y="3792"/>
                  </a:cubicBezTo>
                  <a:lnTo>
                    <a:pt x="193124" y="4350"/>
                  </a:lnTo>
                  <a:cubicBezTo>
                    <a:pt x="193537" y="4447"/>
                    <a:pt x="193950" y="4569"/>
                    <a:pt x="194363" y="4690"/>
                  </a:cubicBezTo>
                  <a:lnTo>
                    <a:pt x="195602" y="5079"/>
                  </a:lnTo>
                  <a:lnTo>
                    <a:pt x="196841" y="5443"/>
                  </a:lnTo>
                  <a:lnTo>
                    <a:pt x="198055" y="5905"/>
                  </a:lnTo>
                  <a:cubicBezTo>
                    <a:pt x="201238" y="7144"/>
                    <a:pt x="204299" y="8650"/>
                    <a:pt x="207189" y="10448"/>
                  </a:cubicBezTo>
                  <a:cubicBezTo>
                    <a:pt x="212898" y="13921"/>
                    <a:pt x="217975" y="17954"/>
                    <a:pt x="222955" y="21865"/>
                  </a:cubicBezTo>
                  <a:cubicBezTo>
                    <a:pt x="225433" y="23808"/>
                    <a:pt x="227911" y="25752"/>
                    <a:pt x="230388" y="27574"/>
                  </a:cubicBezTo>
                  <a:cubicBezTo>
                    <a:pt x="231020" y="28035"/>
                    <a:pt x="231627" y="28472"/>
                    <a:pt x="232259" y="28910"/>
                  </a:cubicBezTo>
                  <a:lnTo>
                    <a:pt x="233206" y="29566"/>
                  </a:lnTo>
                  <a:lnTo>
                    <a:pt x="234154" y="30173"/>
                  </a:lnTo>
                  <a:cubicBezTo>
                    <a:pt x="235368" y="30999"/>
                    <a:pt x="236753" y="31849"/>
                    <a:pt x="238065" y="32675"/>
                  </a:cubicBezTo>
                  <a:cubicBezTo>
                    <a:pt x="240761" y="34351"/>
                    <a:pt x="243482" y="36027"/>
                    <a:pt x="246178" y="37752"/>
                  </a:cubicBezTo>
                  <a:cubicBezTo>
                    <a:pt x="248875" y="39477"/>
                    <a:pt x="251571" y="41250"/>
                    <a:pt x="254243" y="43145"/>
                  </a:cubicBezTo>
                  <a:cubicBezTo>
                    <a:pt x="256891" y="45040"/>
                    <a:pt x="259491" y="47032"/>
                    <a:pt x="262017" y="49194"/>
                  </a:cubicBezTo>
                  <a:cubicBezTo>
                    <a:pt x="264543" y="51356"/>
                    <a:pt x="266924" y="53712"/>
                    <a:pt x="269135" y="56214"/>
                  </a:cubicBezTo>
                  <a:lnTo>
                    <a:pt x="269961" y="57161"/>
                  </a:lnTo>
                  <a:cubicBezTo>
                    <a:pt x="270228" y="57477"/>
                    <a:pt x="270495" y="57817"/>
                    <a:pt x="270762" y="58133"/>
                  </a:cubicBezTo>
                  <a:lnTo>
                    <a:pt x="272317" y="60125"/>
                  </a:lnTo>
                  <a:lnTo>
                    <a:pt x="273774" y="62239"/>
                  </a:lnTo>
                  <a:cubicBezTo>
                    <a:pt x="274017" y="62579"/>
                    <a:pt x="274236" y="62943"/>
                    <a:pt x="274455" y="63307"/>
                  </a:cubicBezTo>
                  <a:lnTo>
                    <a:pt x="275111" y="64401"/>
                  </a:lnTo>
                  <a:cubicBezTo>
                    <a:pt x="276811" y="67340"/>
                    <a:pt x="278269" y="70401"/>
                    <a:pt x="279410" y="73607"/>
                  </a:cubicBezTo>
                  <a:cubicBezTo>
                    <a:pt x="280528" y="76790"/>
                    <a:pt x="281354" y="80069"/>
                    <a:pt x="281864" y="83397"/>
                  </a:cubicBezTo>
                  <a:lnTo>
                    <a:pt x="282082" y="84636"/>
                  </a:lnTo>
                  <a:cubicBezTo>
                    <a:pt x="282155" y="85049"/>
                    <a:pt x="282180" y="85462"/>
                    <a:pt x="282228" y="85875"/>
                  </a:cubicBezTo>
                  <a:lnTo>
                    <a:pt x="282350" y="87138"/>
                  </a:lnTo>
                  <a:cubicBezTo>
                    <a:pt x="282398" y="87551"/>
                    <a:pt x="282447" y="87964"/>
                    <a:pt x="282471" y="88377"/>
                  </a:cubicBezTo>
                  <a:lnTo>
                    <a:pt x="282617" y="90879"/>
                  </a:lnTo>
                  <a:lnTo>
                    <a:pt x="282641" y="93381"/>
                  </a:lnTo>
                  <a:cubicBezTo>
                    <a:pt x="282593" y="100037"/>
                    <a:pt x="281524" y="106620"/>
                    <a:pt x="279459" y="112961"/>
                  </a:cubicBezTo>
                  <a:lnTo>
                    <a:pt x="279094" y="114127"/>
                  </a:lnTo>
                  <a:cubicBezTo>
                    <a:pt x="278973" y="114515"/>
                    <a:pt x="278803" y="114904"/>
                    <a:pt x="278657" y="115293"/>
                  </a:cubicBezTo>
                  <a:lnTo>
                    <a:pt x="278220" y="116459"/>
                  </a:lnTo>
                  <a:cubicBezTo>
                    <a:pt x="278074" y="116847"/>
                    <a:pt x="277928" y="117236"/>
                    <a:pt x="277758" y="117600"/>
                  </a:cubicBezTo>
                  <a:lnTo>
                    <a:pt x="276787" y="119884"/>
                  </a:lnTo>
                  <a:lnTo>
                    <a:pt x="275718" y="122094"/>
                  </a:lnTo>
                  <a:cubicBezTo>
                    <a:pt x="274236" y="125058"/>
                    <a:pt x="272536" y="127876"/>
                    <a:pt x="270616" y="130572"/>
                  </a:cubicBezTo>
                  <a:cubicBezTo>
                    <a:pt x="277224" y="121171"/>
                    <a:pt x="281208" y="110191"/>
                    <a:pt x="282204" y="98774"/>
                  </a:cubicBezTo>
                  <a:cubicBezTo>
                    <a:pt x="282447" y="95835"/>
                    <a:pt x="282495" y="92895"/>
                    <a:pt x="282350" y="89980"/>
                  </a:cubicBezTo>
                  <a:cubicBezTo>
                    <a:pt x="282180" y="87017"/>
                    <a:pt x="281815" y="84077"/>
                    <a:pt x="281208" y="81162"/>
                  </a:cubicBezTo>
                  <a:cubicBezTo>
                    <a:pt x="280601" y="78247"/>
                    <a:pt x="279775" y="75381"/>
                    <a:pt x="278706" y="72587"/>
                  </a:cubicBezTo>
                  <a:cubicBezTo>
                    <a:pt x="277637" y="69769"/>
                    <a:pt x="276325" y="67073"/>
                    <a:pt x="274770" y="64498"/>
                  </a:cubicBezTo>
                  <a:cubicBezTo>
                    <a:pt x="274357" y="63842"/>
                    <a:pt x="273993" y="63186"/>
                    <a:pt x="273580" y="62579"/>
                  </a:cubicBezTo>
                  <a:lnTo>
                    <a:pt x="272293" y="60708"/>
                  </a:lnTo>
                  <a:cubicBezTo>
                    <a:pt x="272171" y="60562"/>
                    <a:pt x="272074" y="60417"/>
                    <a:pt x="271953" y="60271"/>
                  </a:cubicBezTo>
                  <a:lnTo>
                    <a:pt x="271612" y="59809"/>
                  </a:lnTo>
                  <a:lnTo>
                    <a:pt x="270932" y="58935"/>
                  </a:lnTo>
                  <a:lnTo>
                    <a:pt x="270228" y="58060"/>
                  </a:lnTo>
                  <a:cubicBezTo>
                    <a:pt x="270009" y="57769"/>
                    <a:pt x="269742" y="57502"/>
                    <a:pt x="269523" y="57210"/>
                  </a:cubicBezTo>
                  <a:cubicBezTo>
                    <a:pt x="267604" y="54951"/>
                    <a:pt x="265539" y="52837"/>
                    <a:pt x="263353" y="50845"/>
                  </a:cubicBezTo>
                  <a:cubicBezTo>
                    <a:pt x="259005" y="46910"/>
                    <a:pt x="254341" y="43534"/>
                    <a:pt x="249652" y="40424"/>
                  </a:cubicBezTo>
                  <a:cubicBezTo>
                    <a:pt x="244964" y="37339"/>
                    <a:pt x="240251" y="34448"/>
                    <a:pt x="235708" y="31558"/>
                  </a:cubicBezTo>
                  <a:cubicBezTo>
                    <a:pt x="231312" y="28764"/>
                    <a:pt x="227230" y="25533"/>
                    <a:pt x="223125" y="22254"/>
                  </a:cubicBezTo>
                  <a:cubicBezTo>
                    <a:pt x="220186" y="19922"/>
                    <a:pt x="217222" y="17565"/>
                    <a:pt x="214161" y="15330"/>
                  </a:cubicBezTo>
                  <a:cubicBezTo>
                    <a:pt x="211076" y="13023"/>
                    <a:pt x="207845" y="10933"/>
                    <a:pt x="204469" y="9039"/>
                  </a:cubicBezTo>
                  <a:lnTo>
                    <a:pt x="203181" y="8359"/>
                  </a:lnTo>
                  <a:cubicBezTo>
                    <a:pt x="202744" y="8140"/>
                    <a:pt x="202307" y="7897"/>
                    <a:pt x="201869" y="7703"/>
                  </a:cubicBezTo>
                  <a:lnTo>
                    <a:pt x="200509" y="7095"/>
                  </a:lnTo>
                  <a:cubicBezTo>
                    <a:pt x="200072" y="6901"/>
                    <a:pt x="199634" y="6658"/>
                    <a:pt x="199149" y="6488"/>
                  </a:cubicBezTo>
                  <a:lnTo>
                    <a:pt x="197764" y="5954"/>
                  </a:lnTo>
                  <a:cubicBezTo>
                    <a:pt x="197278" y="5784"/>
                    <a:pt x="196817" y="5589"/>
                    <a:pt x="196355" y="5468"/>
                  </a:cubicBezTo>
                  <a:lnTo>
                    <a:pt x="193513" y="4593"/>
                  </a:lnTo>
                  <a:cubicBezTo>
                    <a:pt x="189796" y="3670"/>
                    <a:pt x="186031" y="3014"/>
                    <a:pt x="182217" y="2698"/>
                  </a:cubicBezTo>
                  <a:cubicBezTo>
                    <a:pt x="178826" y="2386"/>
                    <a:pt x="175435" y="2258"/>
                    <a:pt x="172044" y="2258"/>
                  </a:cubicBezTo>
                  <a:cubicBezTo>
                    <a:pt x="171743" y="2258"/>
                    <a:pt x="171441" y="2259"/>
                    <a:pt x="171140" y="2261"/>
                  </a:cubicBezTo>
                  <a:cubicBezTo>
                    <a:pt x="167496" y="2285"/>
                    <a:pt x="163876" y="2480"/>
                    <a:pt x="160305" y="2674"/>
                  </a:cubicBezTo>
                  <a:cubicBezTo>
                    <a:pt x="156734" y="2868"/>
                    <a:pt x="153212" y="3184"/>
                    <a:pt x="149738" y="3476"/>
                  </a:cubicBezTo>
                  <a:lnTo>
                    <a:pt x="139341" y="4326"/>
                  </a:lnTo>
                  <a:lnTo>
                    <a:pt x="134094" y="4763"/>
                  </a:lnTo>
                  <a:lnTo>
                    <a:pt x="128847" y="5322"/>
                  </a:lnTo>
                  <a:cubicBezTo>
                    <a:pt x="127122" y="5492"/>
                    <a:pt x="125373" y="5735"/>
                    <a:pt x="123648" y="5954"/>
                  </a:cubicBezTo>
                  <a:cubicBezTo>
                    <a:pt x="121923" y="6197"/>
                    <a:pt x="120199" y="6391"/>
                    <a:pt x="118474" y="6682"/>
                  </a:cubicBezTo>
                  <a:lnTo>
                    <a:pt x="113300" y="7508"/>
                  </a:lnTo>
                  <a:cubicBezTo>
                    <a:pt x="111599" y="7824"/>
                    <a:pt x="109899" y="8164"/>
                    <a:pt x="108174" y="8456"/>
                  </a:cubicBezTo>
                  <a:lnTo>
                    <a:pt x="105623" y="8942"/>
                  </a:lnTo>
                  <a:lnTo>
                    <a:pt x="103073" y="9500"/>
                  </a:lnTo>
                  <a:lnTo>
                    <a:pt x="100546" y="10059"/>
                  </a:lnTo>
                  <a:cubicBezTo>
                    <a:pt x="99696" y="10253"/>
                    <a:pt x="98846" y="10399"/>
                    <a:pt x="97996" y="10618"/>
                  </a:cubicBezTo>
                  <a:lnTo>
                    <a:pt x="92967" y="11881"/>
                  </a:lnTo>
                  <a:lnTo>
                    <a:pt x="91704" y="12172"/>
                  </a:lnTo>
                  <a:lnTo>
                    <a:pt x="90441" y="12537"/>
                  </a:lnTo>
                  <a:lnTo>
                    <a:pt x="87963" y="13241"/>
                  </a:lnTo>
                  <a:cubicBezTo>
                    <a:pt x="84611" y="14116"/>
                    <a:pt x="81331" y="15233"/>
                    <a:pt x="78027" y="16253"/>
                  </a:cubicBezTo>
                  <a:cubicBezTo>
                    <a:pt x="76400" y="16812"/>
                    <a:pt x="74772" y="17395"/>
                    <a:pt x="73120" y="17978"/>
                  </a:cubicBezTo>
                  <a:cubicBezTo>
                    <a:pt x="72343" y="18270"/>
                    <a:pt x="71517" y="18537"/>
                    <a:pt x="70691" y="18828"/>
                  </a:cubicBezTo>
                  <a:lnTo>
                    <a:pt x="68262" y="19776"/>
                  </a:lnTo>
                  <a:lnTo>
                    <a:pt x="65833" y="20723"/>
                  </a:lnTo>
                  <a:cubicBezTo>
                    <a:pt x="65055" y="21063"/>
                    <a:pt x="64229" y="21355"/>
                    <a:pt x="63452" y="21719"/>
                  </a:cubicBezTo>
                  <a:lnTo>
                    <a:pt x="58666" y="23784"/>
                  </a:lnTo>
                  <a:lnTo>
                    <a:pt x="57646" y="24221"/>
                  </a:lnTo>
                  <a:cubicBezTo>
                    <a:pt x="57306" y="24367"/>
                    <a:pt x="56966" y="24537"/>
                    <a:pt x="56626" y="24707"/>
                  </a:cubicBezTo>
                  <a:lnTo>
                    <a:pt x="54585" y="25679"/>
                  </a:lnTo>
                  <a:lnTo>
                    <a:pt x="52520" y="26651"/>
                  </a:lnTo>
                  <a:lnTo>
                    <a:pt x="51500" y="27136"/>
                  </a:lnTo>
                  <a:cubicBezTo>
                    <a:pt x="51160" y="27282"/>
                    <a:pt x="50820" y="27452"/>
                    <a:pt x="50480" y="27622"/>
                  </a:cubicBezTo>
                  <a:lnTo>
                    <a:pt x="45791" y="30732"/>
                  </a:lnTo>
                  <a:cubicBezTo>
                    <a:pt x="45427" y="30975"/>
                    <a:pt x="45063" y="31217"/>
                    <a:pt x="44698" y="31460"/>
                  </a:cubicBezTo>
                  <a:lnTo>
                    <a:pt x="43678" y="32213"/>
                  </a:lnTo>
                  <a:lnTo>
                    <a:pt x="41710" y="33671"/>
                  </a:lnTo>
                  <a:lnTo>
                    <a:pt x="39961" y="35031"/>
                  </a:lnTo>
                  <a:lnTo>
                    <a:pt x="39160" y="35687"/>
                  </a:lnTo>
                  <a:cubicBezTo>
                    <a:pt x="38892" y="35882"/>
                    <a:pt x="38650" y="36124"/>
                    <a:pt x="38382" y="36343"/>
                  </a:cubicBezTo>
                  <a:cubicBezTo>
                    <a:pt x="37411" y="37218"/>
                    <a:pt x="36560" y="37995"/>
                    <a:pt x="35880" y="38699"/>
                  </a:cubicBezTo>
                  <a:cubicBezTo>
                    <a:pt x="34520" y="40084"/>
                    <a:pt x="33791" y="41056"/>
                    <a:pt x="34034" y="41396"/>
                  </a:cubicBezTo>
                  <a:cubicBezTo>
                    <a:pt x="34094" y="41474"/>
                    <a:pt x="34212" y="41515"/>
                    <a:pt x="34392" y="41515"/>
                  </a:cubicBezTo>
                  <a:cubicBezTo>
                    <a:pt x="34934" y="41515"/>
                    <a:pt x="36041" y="41142"/>
                    <a:pt x="37848" y="40303"/>
                  </a:cubicBezTo>
                  <a:cubicBezTo>
                    <a:pt x="38455" y="40011"/>
                    <a:pt x="39135" y="39671"/>
                    <a:pt x="39913" y="39282"/>
                  </a:cubicBezTo>
                  <a:cubicBezTo>
                    <a:pt x="40301" y="39112"/>
                    <a:pt x="40690" y="38894"/>
                    <a:pt x="41127" y="38675"/>
                  </a:cubicBezTo>
                  <a:lnTo>
                    <a:pt x="42488" y="38019"/>
                  </a:lnTo>
                  <a:cubicBezTo>
                    <a:pt x="43435" y="37558"/>
                    <a:pt x="44480" y="37023"/>
                    <a:pt x="45597" y="36440"/>
                  </a:cubicBezTo>
                  <a:lnTo>
                    <a:pt x="47370" y="35541"/>
                  </a:lnTo>
                  <a:lnTo>
                    <a:pt x="49338" y="34618"/>
                  </a:lnTo>
                  <a:lnTo>
                    <a:pt x="51500" y="33404"/>
                  </a:lnTo>
                  <a:lnTo>
                    <a:pt x="52715" y="32748"/>
                  </a:lnTo>
                  <a:cubicBezTo>
                    <a:pt x="53152" y="32529"/>
                    <a:pt x="53565" y="32286"/>
                    <a:pt x="54002" y="32068"/>
                  </a:cubicBezTo>
                  <a:lnTo>
                    <a:pt x="59274" y="29444"/>
                  </a:lnTo>
                  <a:lnTo>
                    <a:pt x="59881" y="29128"/>
                  </a:lnTo>
                  <a:lnTo>
                    <a:pt x="60488" y="28861"/>
                  </a:lnTo>
                  <a:lnTo>
                    <a:pt x="61654" y="28351"/>
                  </a:lnTo>
                  <a:lnTo>
                    <a:pt x="63598" y="27452"/>
                  </a:lnTo>
                  <a:lnTo>
                    <a:pt x="65395" y="26651"/>
                  </a:lnTo>
                  <a:cubicBezTo>
                    <a:pt x="65757" y="26575"/>
                    <a:pt x="66038" y="26542"/>
                    <a:pt x="66253" y="26542"/>
                  </a:cubicBezTo>
                  <a:cubicBezTo>
                    <a:pt x="66730" y="26542"/>
                    <a:pt x="66871" y="26707"/>
                    <a:pt x="66804" y="26942"/>
                  </a:cubicBezTo>
                  <a:cubicBezTo>
                    <a:pt x="66707" y="27258"/>
                    <a:pt x="66197" y="27817"/>
                    <a:pt x="65687" y="28375"/>
                  </a:cubicBezTo>
                  <a:cubicBezTo>
                    <a:pt x="83323" y="20820"/>
                    <a:pt x="102077" y="15986"/>
                    <a:pt x="121098" y="13241"/>
                  </a:cubicBezTo>
                  <a:lnTo>
                    <a:pt x="128239" y="12318"/>
                  </a:lnTo>
                  <a:cubicBezTo>
                    <a:pt x="130644" y="12075"/>
                    <a:pt x="133025" y="11808"/>
                    <a:pt x="135430" y="11565"/>
                  </a:cubicBezTo>
                  <a:lnTo>
                    <a:pt x="149908" y="10448"/>
                  </a:lnTo>
                  <a:cubicBezTo>
                    <a:pt x="154742" y="10059"/>
                    <a:pt x="159552" y="9695"/>
                    <a:pt x="164338" y="9476"/>
                  </a:cubicBezTo>
                  <a:cubicBezTo>
                    <a:pt x="166718" y="9354"/>
                    <a:pt x="169093" y="9294"/>
                    <a:pt x="171468" y="9294"/>
                  </a:cubicBezTo>
                  <a:cubicBezTo>
                    <a:pt x="173842" y="9294"/>
                    <a:pt x="176217" y="9354"/>
                    <a:pt x="178597" y="9476"/>
                  </a:cubicBezTo>
                  <a:cubicBezTo>
                    <a:pt x="179326" y="9500"/>
                    <a:pt x="180055" y="9573"/>
                    <a:pt x="180784" y="9646"/>
                  </a:cubicBezTo>
                  <a:lnTo>
                    <a:pt x="181877" y="9719"/>
                  </a:lnTo>
                  <a:cubicBezTo>
                    <a:pt x="182241" y="9743"/>
                    <a:pt x="182606" y="9767"/>
                    <a:pt x="182970" y="9840"/>
                  </a:cubicBezTo>
                  <a:lnTo>
                    <a:pt x="185132" y="10108"/>
                  </a:lnTo>
                  <a:lnTo>
                    <a:pt x="185666" y="10156"/>
                  </a:lnTo>
                  <a:cubicBezTo>
                    <a:pt x="185861" y="10180"/>
                    <a:pt x="186031" y="10229"/>
                    <a:pt x="186201" y="10253"/>
                  </a:cubicBezTo>
                  <a:lnTo>
                    <a:pt x="187270" y="10448"/>
                  </a:lnTo>
                  <a:lnTo>
                    <a:pt x="188339" y="10618"/>
                  </a:lnTo>
                  <a:cubicBezTo>
                    <a:pt x="188509" y="10666"/>
                    <a:pt x="188703" y="10691"/>
                    <a:pt x="188873" y="10715"/>
                  </a:cubicBezTo>
                  <a:lnTo>
                    <a:pt x="189407" y="10836"/>
                  </a:lnTo>
                  <a:lnTo>
                    <a:pt x="191472" y="11322"/>
                  </a:lnTo>
                  <a:cubicBezTo>
                    <a:pt x="191837" y="11419"/>
                    <a:pt x="192152" y="11541"/>
                    <a:pt x="192493" y="11638"/>
                  </a:cubicBezTo>
                  <a:lnTo>
                    <a:pt x="193513" y="11929"/>
                  </a:lnTo>
                  <a:lnTo>
                    <a:pt x="194533" y="12245"/>
                  </a:lnTo>
                  <a:cubicBezTo>
                    <a:pt x="194849" y="12367"/>
                    <a:pt x="195165" y="12488"/>
                    <a:pt x="195505" y="12610"/>
                  </a:cubicBezTo>
                  <a:cubicBezTo>
                    <a:pt x="196817" y="13071"/>
                    <a:pt x="198080" y="13678"/>
                    <a:pt x="199367" y="14286"/>
                  </a:cubicBezTo>
                  <a:lnTo>
                    <a:pt x="201262" y="15282"/>
                  </a:lnTo>
                  <a:cubicBezTo>
                    <a:pt x="201894" y="15622"/>
                    <a:pt x="202501" y="16011"/>
                    <a:pt x="203133" y="16351"/>
                  </a:cubicBezTo>
                  <a:cubicBezTo>
                    <a:pt x="205610" y="17832"/>
                    <a:pt x="208015" y="19460"/>
                    <a:pt x="210396" y="21209"/>
                  </a:cubicBezTo>
                  <a:cubicBezTo>
                    <a:pt x="215157" y="24707"/>
                    <a:pt x="219773" y="28545"/>
                    <a:pt x="224655" y="32238"/>
                  </a:cubicBezTo>
                  <a:cubicBezTo>
                    <a:pt x="225870" y="33137"/>
                    <a:pt x="227109" y="34060"/>
                    <a:pt x="228396" y="34934"/>
                  </a:cubicBezTo>
                  <a:lnTo>
                    <a:pt x="229344" y="35614"/>
                  </a:lnTo>
                  <a:lnTo>
                    <a:pt x="230316" y="36270"/>
                  </a:lnTo>
                  <a:cubicBezTo>
                    <a:pt x="230971" y="36683"/>
                    <a:pt x="231627" y="37145"/>
                    <a:pt x="232259" y="37533"/>
                  </a:cubicBezTo>
                  <a:lnTo>
                    <a:pt x="239838" y="42295"/>
                  </a:lnTo>
                  <a:cubicBezTo>
                    <a:pt x="242365" y="43898"/>
                    <a:pt x="244818" y="45477"/>
                    <a:pt x="247223" y="47129"/>
                  </a:cubicBezTo>
                  <a:cubicBezTo>
                    <a:pt x="248438" y="47955"/>
                    <a:pt x="249652" y="48781"/>
                    <a:pt x="250794" y="49631"/>
                  </a:cubicBezTo>
                  <a:cubicBezTo>
                    <a:pt x="251960" y="50505"/>
                    <a:pt x="253102" y="51356"/>
                    <a:pt x="254219" y="52254"/>
                  </a:cubicBezTo>
                  <a:cubicBezTo>
                    <a:pt x="258713" y="55825"/>
                    <a:pt x="262746" y="59761"/>
                    <a:pt x="266025" y="64158"/>
                  </a:cubicBezTo>
                  <a:cubicBezTo>
                    <a:pt x="267629" y="66344"/>
                    <a:pt x="269037" y="68676"/>
                    <a:pt x="270228" y="71105"/>
                  </a:cubicBezTo>
                  <a:cubicBezTo>
                    <a:pt x="271370" y="73559"/>
                    <a:pt x="272341" y="76109"/>
                    <a:pt x="273070" y="78709"/>
                  </a:cubicBezTo>
                  <a:cubicBezTo>
                    <a:pt x="274386" y="83525"/>
                    <a:pt x="274985" y="88486"/>
                    <a:pt x="274868" y="93457"/>
                  </a:cubicBezTo>
                  <a:lnTo>
                    <a:pt x="274868" y="93457"/>
                  </a:lnTo>
                  <a:lnTo>
                    <a:pt x="274868" y="91170"/>
                  </a:lnTo>
                  <a:lnTo>
                    <a:pt x="274843" y="90660"/>
                  </a:lnTo>
                  <a:lnTo>
                    <a:pt x="274746" y="88571"/>
                  </a:lnTo>
                  <a:lnTo>
                    <a:pt x="274528" y="86531"/>
                  </a:lnTo>
                  <a:cubicBezTo>
                    <a:pt x="274212" y="83786"/>
                    <a:pt x="273677" y="81089"/>
                    <a:pt x="272924" y="78417"/>
                  </a:cubicBezTo>
                  <a:cubicBezTo>
                    <a:pt x="272147" y="75794"/>
                    <a:pt x="271151" y="73243"/>
                    <a:pt x="269936" y="70789"/>
                  </a:cubicBezTo>
                  <a:lnTo>
                    <a:pt x="269013" y="68967"/>
                  </a:lnTo>
                  <a:lnTo>
                    <a:pt x="267944" y="67194"/>
                  </a:lnTo>
                  <a:lnTo>
                    <a:pt x="267701" y="66757"/>
                  </a:lnTo>
                  <a:lnTo>
                    <a:pt x="267386" y="66344"/>
                  </a:lnTo>
                  <a:lnTo>
                    <a:pt x="266778" y="65494"/>
                  </a:lnTo>
                  <a:lnTo>
                    <a:pt x="266195" y="64643"/>
                  </a:lnTo>
                  <a:lnTo>
                    <a:pt x="265564" y="63818"/>
                  </a:lnTo>
                  <a:lnTo>
                    <a:pt x="264932" y="62992"/>
                  </a:lnTo>
                  <a:cubicBezTo>
                    <a:pt x="264738" y="62724"/>
                    <a:pt x="264519" y="62457"/>
                    <a:pt x="264300" y="62190"/>
                  </a:cubicBezTo>
                  <a:lnTo>
                    <a:pt x="262940" y="60587"/>
                  </a:lnTo>
                  <a:cubicBezTo>
                    <a:pt x="261993" y="59566"/>
                    <a:pt x="261045" y="58522"/>
                    <a:pt x="260025" y="57550"/>
                  </a:cubicBezTo>
                  <a:cubicBezTo>
                    <a:pt x="257984" y="55582"/>
                    <a:pt x="255822" y="53712"/>
                    <a:pt x="253588" y="51963"/>
                  </a:cubicBezTo>
                  <a:cubicBezTo>
                    <a:pt x="249069" y="48416"/>
                    <a:pt x="244138" y="45210"/>
                    <a:pt x="239134" y="42027"/>
                  </a:cubicBezTo>
                  <a:lnTo>
                    <a:pt x="231554" y="37266"/>
                  </a:lnTo>
                  <a:cubicBezTo>
                    <a:pt x="228907" y="35566"/>
                    <a:pt x="226429" y="33768"/>
                    <a:pt x="224000" y="31922"/>
                  </a:cubicBezTo>
                  <a:cubicBezTo>
                    <a:pt x="219165" y="28229"/>
                    <a:pt x="214598" y="24440"/>
                    <a:pt x="209886" y="20990"/>
                  </a:cubicBezTo>
                  <a:cubicBezTo>
                    <a:pt x="207578" y="19290"/>
                    <a:pt x="205173" y="17687"/>
                    <a:pt x="202695" y="16205"/>
                  </a:cubicBezTo>
                  <a:cubicBezTo>
                    <a:pt x="201481" y="15476"/>
                    <a:pt x="200242" y="14845"/>
                    <a:pt x="199003" y="14189"/>
                  </a:cubicBezTo>
                  <a:lnTo>
                    <a:pt x="197108" y="13314"/>
                  </a:lnTo>
                  <a:cubicBezTo>
                    <a:pt x="196792" y="13168"/>
                    <a:pt x="196476" y="13071"/>
                    <a:pt x="196136" y="12925"/>
                  </a:cubicBezTo>
                  <a:lnTo>
                    <a:pt x="195189" y="12561"/>
                  </a:lnTo>
                  <a:cubicBezTo>
                    <a:pt x="194557" y="12318"/>
                    <a:pt x="193901" y="12099"/>
                    <a:pt x="193221" y="11905"/>
                  </a:cubicBezTo>
                  <a:lnTo>
                    <a:pt x="192225" y="11614"/>
                  </a:lnTo>
                  <a:lnTo>
                    <a:pt x="191739" y="11444"/>
                  </a:lnTo>
                  <a:lnTo>
                    <a:pt x="191229" y="11322"/>
                  </a:lnTo>
                  <a:lnTo>
                    <a:pt x="189189" y="10836"/>
                  </a:lnTo>
                  <a:cubicBezTo>
                    <a:pt x="188849" y="10763"/>
                    <a:pt x="188484" y="10691"/>
                    <a:pt x="188144" y="10642"/>
                  </a:cubicBezTo>
                  <a:lnTo>
                    <a:pt x="187100" y="10448"/>
                  </a:lnTo>
                  <a:cubicBezTo>
                    <a:pt x="185715" y="10180"/>
                    <a:pt x="184282" y="10035"/>
                    <a:pt x="182873" y="9840"/>
                  </a:cubicBezTo>
                  <a:cubicBezTo>
                    <a:pt x="182144" y="9767"/>
                    <a:pt x="181440" y="9719"/>
                    <a:pt x="180711" y="9646"/>
                  </a:cubicBezTo>
                  <a:cubicBezTo>
                    <a:pt x="180006" y="9597"/>
                    <a:pt x="179278" y="9500"/>
                    <a:pt x="178549" y="9500"/>
                  </a:cubicBezTo>
                  <a:cubicBezTo>
                    <a:pt x="176287" y="9385"/>
                    <a:pt x="174025" y="9330"/>
                    <a:pt x="171763" y="9330"/>
                  </a:cubicBezTo>
                  <a:cubicBezTo>
                    <a:pt x="169264" y="9330"/>
                    <a:pt x="166764" y="9397"/>
                    <a:pt x="164265" y="9525"/>
                  </a:cubicBezTo>
                  <a:cubicBezTo>
                    <a:pt x="159479" y="9767"/>
                    <a:pt x="154621" y="10156"/>
                    <a:pt x="149762" y="10569"/>
                  </a:cubicBezTo>
                  <a:cubicBezTo>
                    <a:pt x="147333" y="10788"/>
                    <a:pt x="144880" y="10982"/>
                    <a:pt x="142402" y="11176"/>
                  </a:cubicBezTo>
                  <a:lnTo>
                    <a:pt x="135163" y="11784"/>
                  </a:lnTo>
                  <a:lnTo>
                    <a:pt x="127924" y="12561"/>
                  </a:lnTo>
                  <a:lnTo>
                    <a:pt x="120709" y="13557"/>
                  </a:lnTo>
                  <a:cubicBezTo>
                    <a:pt x="101518" y="16424"/>
                    <a:pt x="82546" y="21476"/>
                    <a:pt x="64739" y="29347"/>
                  </a:cubicBezTo>
                  <a:cubicBezTo>
                    <a:pt x="64352" y="29816"/>
                    <a:pt x="64239" y="30165"/>
                    <a:pt x="64800" y="30165"/>
                  </a:cubicBezTo>
                  <a:cubicBezTo>
                    <a:pt x="64908" y="30165"/>
                    <a:pt x="65040" y="30152"/>
                    <a:pt x="65201" y="30124"/>
                  </a:cubicBezTo>
                  <a:cubicBezTo>
                    <a:pt x="66027" y="29979"/>
                    <a:pt x="66829" y="29760"/>
                    <a:pt x="67630" y="29468"/>
                  </a:cubicBezTo>
                  <a:cubicBezTo>
                    <a:pt x="68796" y="29128"/>
                    <a:pt x="70302" y="28618"/>
                    <a:pt x="72294" y="27914"/>
                  </a:cubicBezTo>
                  <a:lnTo>
                    <a:pt x="73436" y="27549"/>
                  </a:lnTo>
                  <a:cubicBezTo>
                    <a:pt x="73825" y="27404"/>
                    <a:pt x="74238" y="27258"/>
                    <a:pt x="74699" y="27112"/>
                  </a:cubicBezTo>
                  <a:cubicBezTo>
                    <a:pt x="75622" y="26821"/>
                    <a:pt x="76618" y="26480"/>
                    <a:pt x="77712" y="26116"/>
                  </a:cubicBezTo>
                  <a:cubicBezTo>
                    <a:pt x="78780" y="25752"/>
                    <a:pt x="79946" y="25339"/>
                    <a:pt x="81210" y="24926"/>
                  </a:cubicBezTo>
                  <a:lnTo>
                    <a:pt x="85194" y="23687"/>
                  </a:lnTo>
                  <a:lnTo>
                    <a:pt x="87356" y="22982"/>
                  </a:lnTo>
                  <a:lnTo>
                    <a:pt x="89590" y="22326"/>
                  </a:lnTo>
                  <a:cubicBezTo>
                    <a:pt x="91145" y="21889"/>
                    <a:pt x="92724" y="21428"/>
                    <a:pt x="94352" y="20966"/>
                  </a:cubicBezTo>
                  <a:lnTo>
                    <a:pt x="99405" y="19654"/>
                  </a:lnTo>
                  <a:lnTo>
                    <a:pt x="100716" y="19314"/>
                  </a:lnTo>
                  <a:lnTo>
                    <a:pt x="102028" y="19023"/>
                  </a:lnTo>
                  <a:lnTo>
                    <a:pt x="104700" y="18415"/>
                  </a:lnTo>
                  <a:lnTo>
                    <a:pt x="107421" y="17808"/>
                  </a:lnTo>
                  <a:lnTo>
                    <a:pt x="110166" y="17249"/>
                  </a:lnTo>
                  <a:lnTo>
                    <a:pt x="112935" y="16691"/>
                  </a:lnTo>
                  <a:lnTo>
                    <a:pt x="114320" y="16424"/>
                  </a:lnTo>
                  <a:lnTo>
                    <a:pt x="115705" y="16181"/>
                  </a:lnTo>
                  <a:lnTo>
                    <a:pt x="121292" y="15233"/>
                  </a:lnTo>
                  <a:lnTo>
                    <a:pt x="126831" y="14456"/>
                  </a:lnTo>
                  <a:lnTo>
                    <a:pt x="128191" y="14261"/>
                  </a:lnTo>
                  <a:lnTo>
                    <a:pt x="129551" y="14116"/>
                  </a:lnTo>
                  <a:lnTo>
                    <a:pt x="132248" y="13800"/>
                  </a:lnTo>
                  <a:lnTo>
                    <a:pt x="134871" y="13508"/>
                  </a:lnTo>
                  <a:cubicBezTo>
                    <a:pt x="135746" y="13411"/>
                    <a:pt x="136620" y="13338"/>
                    <a:pt x="137471" y="13266"/>
                  </a:cubicBezTo>
                  <a:lnTo>
                    <a:pt x="142426" y="12853"/>
                  </a:lnTo>
                  <a:lnTo>
                    <a:pt x="147163" y="12512"/>
                  </a:lnTo>
                  <a:cubicBezTo>
                    <a:pt x="151317" y="12245"/>
                    <a:pt x="155423" y="11929"/>
                    <a:pt x="159528" y="11711"/>
                  </a:cubicBezTo>
                  <a:cubicBezTo>
                    <a:pt x="163335" y="11486"/>
                    <a:pt x="167122" y="11344"/>
                    <a:pt x="170888" y="11344"/>
                  </a:cubicBezTo>
                  <a:cubicBezTo>
                    <a:pt x="171182" y="11344"/>
                    <a:pt x="171477" y="11345"/>
                    <a:pt x="171771" y="11346"/>
                  </a:cubicBezTo>
                  <a:cubicBezTo>
                    <a:pt x="175779" y="11346"/>
                    <a:pt x="179788" y="11589"/>
                    <a:pt x="183772" y="12075"/>
                  </a:cubicBezTo>
                  <a:cubicBezTo>
                    <a:pt x="187585" y="12512"/>
                    <a:pt x="191326" y="13411"/>
                    <a:pt x="194922" y="14747"/>
                  </a:cubicBezTo>
                  <a:cubicBezTo>
                    <a:pt x="198371" y="16083"/>
                    <a:pt x="201796" y="18002"/>
                    <a:pt x="205149" y="20262"/>
                  </a:cubicBezTo>
                  <a:cubicBezTo>
                    <a:pt x="208477" y="22497"/>
                    <a:pt x="211781" y="25047"/>
                    <a:pt x="215133" y="27671"/>
                  </a:cubicBezTo>
                  <a:cubicBezTo>
                    <a:pt x="218510" y="30319"/>
                    <a:pt x="221910" y="33064"/>
                    <a:pt x="225554" y="35711"/>
                  </a:cubicBezTo>
                  <a:cubicBezTo>
                    <a:pt x="226502" y="36343"/>
                    <a:pt x="227401" y="37023"/>
                    <a:pt x="228372" y="37655"/>
                  </a:cubicBezTo>
                  <a:lnTo>
                    <a:pt x="229805" y="38602"/>
                  </a:lnTo>
                  <a:lnTo>
                    <a:pt x="230534" y="39088"/>
                  </a:lnTo>
                  <a:lnTo>
                    <a:pt x="231214" y="39501"/>
                  </a:lnTo>
                  <a:lnTo>
                    <a:pt x="236729" y="42951"/>
                  </a:lnTo>
                  <a:cubicBezTo>
                    <a:pt x="240373" y="45234"/>
                    <a:pt x="243944" y="47493"/>
                    <a:pt x="247369" y="49850"/>
                  </a:cubicBezTo>
                  <a:cubicBezTo>
                    <a:pt x="250721" y="52157"/>
                    <a:pt x="253928" y="54659"/>
                    <a:pt x="256940" y="57356"/>
                  </a:cubicBezTo>
                  <a:cubicBezTo>
                    <a:pt x="259855" y="59955"/>
                    <a:pt x="262503" y="62846"/>
                    <a:pt x="264811" y="65980"/>
                  </a:cubicBezTo>
                  <a:cubicBezTo>
                    <a:pt x="266997" y="69040"/>
                    <a:pt x="268770" y="72368"/>
                    <a:pt x="270082" y="75891"/>
                  </a:cubicBezTo>
                  <a:lnTo>
                    <a:pt x="270349" y="76547"/>
                  </a:lnTo>
                  <a:cubicBezTo>
                    <a:pt x="270422" y="76765"/>
                    <a:pt x="270495" y="76984"/>
                    <a:pt x="270568" y="77202"/>
                  </a:cubicBezTo>
                  <a:lnTo>
                    <a:pt x="270981" y="78539"/>
                  </a:lnTo>
                  <a:cubicBezTo>
                    <a:pt x="271151" y="79000"/>
                    <a:pt x="271248" y="79462"/>
                    <a:pt x="271370" y="79899"/>
                  </a:cubicBezTo>
                  <a:lnTo>
                    <a:pt x="271734" y="81284"/>
                  </a:lnTo>
                  <a:lnTo>
                    <a:pt x="272050" y="82668"/>
                  </a:lnTo>
                  <a:cubicBezTo>
                    <a:pt x="272123" y="83130"/>
                    <a:pt x="272244" y="83591"/>
                    <a:pt x="272317" y="84053"/>
                  </a:cubicBezTo>
                  <a:lnTo>
                    <a:pt x="272536" y="85462"/>
                  </a:lnTo>
                  <a:lnTo>
                    <a:pt x="272633" y="86166"/>
                  </a:lnTo>
                  <a:cubicBezTo>
                    <a:pt x="272681" y="86385"/>
                    <a:pt x="272706" y="86628"/>
                    <a:pt x="272730" y="86871"/>
                  </a:cubicBezTo>
                  <a:cubicBezTo>
                    <a:pt x="273143" y="90636"/>
                    <a:pt x="273167" y="94426"/>
                    <a:pt x="272778" y="98215"/>
                  </a:cubicBezTo>
                  <a:cubicBezTo>
                    <a:pt x="272754" y="98677"/>
                    <a:pt x="272681" y="99138"/>
                    <a:pt x="272608" y="99624"/>
                  </a:cubicBezTo>
                  <a:lnTo>
                    <a:pt x="272414" y="101009"/>
                  </a:lnTo>
                  <a:cubicBezTo>
                    <a:pt x="272268" y="101956"/>
                    <a:pt x="272074" y="102879"/>
                    <a:pt x="271928" y="103802"/>
                  </a:cubicBezTo>
                  <a:cubicBezTo>
                    <a:pt x="271710" y="104750"/>
                    <a:pt x="271515" y="105649"/>
                    <a:pt x="271272" y="106572"/>
                  </a:cubicBezTo>
                  <a:lnTo>
                    <a:pt x="270884" y="107932"/>
                  </a:lnTo>
                  <a:cubicBezTo>
                    <a:pt x="270762" y="108369"/>
                    <a:pt x="270641" y="108831"/>
                    <a:pt x="270471" y="109268"/>
                  </a:cubicBezTo>
                  <a:cubicBezTo>
                    <a:pt x="269353" y="112815"/>
                    <a:pt x="267871" y="116264"/>
                    <a:pt x="266050" y="119519"/>
                  </a:cubicBezTo>
                  <a:lnTo>
                    <a:pt x="265564" y="120394"/>
                  </a:lnTo>
                  <a:lnTo>
                    <a:pt x="265029" y="121244"/>
                  </a:lnTo>
                  <a:lnTo>
                    <a:pt x="264495" y="122119"/>
                  </a:lnTo>
                  <a:lnTo>
                    <a:pt x="264252" y="122532"/>
                  </a:lnTo>
                  <a:lnTo>
                    <a:pt x="263960" y="122945"/>
                  </a:lnTo>
                  <a:lnTo>
                    <a:pt x="262843" y="124596"/>
                  </a:lnTo>
                  <a:lnTo>
                    <a:pt x="261628" y="126200"/>
                  </a:lnTo>
                  <a:cubicBezTo>
                    <a:pt x="260001" y="128289"/>
                    <a:pt x="258203" y="130257"/>
                    <a:pt x="256284" y="132054"/>
                  </a:cubicBezTo>
                  <a:cubicBezTo>
                    <a:pt x="254341" y="133828"/>
                    <a:pt x="252276" y="135431"/>
                    <a:pt x="250089" y="136864"/>
                  </a:cubicBezTo>
                  <a:lnTo>
                    <a:pt x="248389" y="137933"/>
                  </a:lnTo>
                  <a:lnTo>
                    <a:pt x="246616" y="138929"/>
                  </a:lnTo>
                  <a:lnTo>
                    <a:pt x="246178" y="139196"/>
                  </a:lnTo>
                  <a:lnTo>
                    <a:pt x="245741" y="139415"/>
                  </a:lnTo>
                  <a:lnTo>
                    <a:pt x="244818" y="139876"/>
                  </a:lnTo>
                  <a:lnTo>
                    <a:pt x="243919" y="140338"/>
                  </a:lnTo>
                  <a:lnTo>
                    <a:pt x="242996" y="140775"/>
                  </a:lnTo>
                  <a:lnTo>
                    <a:pt x="242049" y="141188"/>
                  </a:lnTo>
                  <a:lnTo>
                    <a:pt x="241587" y="141407"/>
                  </a:lnTo>
                  <a:lnTo>
                    <a:pt x="241126" y="141601"/>
                  </a:lnTo>
                  <a:lnTo>
                    <a:pt x="239231" y="142403"/>
                  </a:lnTo>
                  <a:lnTo>
                    <a:pt x="237287" y="143131"/>
                  </a:lnTo>
                  <a:cubicBezTo>
                    <a:pt x="236656" y="143399"/>
                    <a:pt x="235976" y="143593"/>
                    <a:pt x="235344" y="143836"/>
                  </a:cubicBezTo>
                  <a:cubicBezTo>
                    <a:pt x="232721" y="144735"/>
                    <a:pt x="230000" y="145512"/>
                    <a:pt x="227255" y="146192"/>
                  </a:cubicBezTo>
                  <a:cubicBezTo>
                    <a:pt x="224485" y="146872"/>
                    <a:pt x="221692" y="147455"/>
                    <a:pt x="218850" y="147990"/>
                  </a:cubicBezTo>
                  <a:cubicBezTo>
                    <a:pt x="216007" y="148500"/>
                    <a:pt x="213117" y="148986"/>
                    <a:pt x="210226" y="149374"/>
                  </a:cubicBezTo>
                  <a:cubicBezTo>
                    <a:pt x="194787" y="151592"/>
                    <a:pt x="179230" y="152704"/>
                    <a:pt x="163670" y="152704"/>
                  </a:cubicBezTo>
                  <a:cubicBezTo>
                    <a:pt x="155702" y="152704"/>
                    <a:pt x="147733" y="152412"/>
                    <a:pt x="139778" y="151828"/>
                  </a:cubicBezTo>
                  <a:lnTo>
                    <a:pt x="136742" y="151634"/>
                  </a:lnTo>
                  <a:lnTo>
                    <a:pt x="133705" y="151342"/>
                  </a:lnTo>
                  <a:lnTo>
                    <a:pt x="127608" y="150735"/>
                  </a:lnTo>
                  <a:cubicBezTo>
                    <a:pt x="125567" y="150492"/>
                    <a:pt x="123551" y="150225"/>
                    <a:pt x="121510" y="149958"/>
                  </a:cubicBezTo>
                  <a:lnTo>
                    <a:pt x="118450" y="149569"/>
                  </a:lnTo>
                  <a:cubicBezTo>
                    <a:pt x="117454" y="149423"/>
                    <a:pt x="116433" y="149253"/>
                    <a:pt x="115413" y="149107"/>
                  </a:cubicBezTo>
                  <a:lnTo>
                    <a:pt x="109316" y="148111"/>
                  </a:lnTo>
                  <a:cubicBezTo>
                    <a:pt x="107275" y="147747"/>
                    <a:pt x="105235" y="147358"/>
                    <a:pt x="103218" y="146970"/>
                  </a:cubicBezTo>
                  <a:lnTo>
                    <a:pt x="100182" y="146387"/>
                  </a:lnTo>
                  <a:cubicBezTo>
                    <a:pt x="99162" y="146192"/>
                    <a:pt x="98141" y="145949"/>
                    <a:pt x="97145" y="145731"/>
                  </a:cubicBezTo>
                  <a:lnTo>
                    <a:pt x="91072" y="144370"/>
                  </a:lnTo>
                  <a:cubicBezTo>
                    <a:pt x="89056" y="143884"/>
                    <a:pt x="87040" y="143374"/>
                    <a:pt x="85048" y="142864"/>
                  </a:cubicBezTo>
                  <a:lnTo>
                    <a:pt x="82036" y="142087"/>
                  </a:lnTo>
                  <a:cubicBezTo>
                    <a:pt x="81040" y="141820"/>
                    <a:pt x="80044" y="141528"/>
                    <a:pt x="79048" y="141237"/>
                  </a:cubicBezTo>
                  <a:lnTo>
                    <a:pt x="73096" y="139536"/>
                  </a:lnTo>
                  <a:cubicBezTo>
                    <a:pt x="71128" y="138929"/>
                    <a:pt x="69161" y="138273"/>
                    <a:pt x="67193" y="137666"/>
                  </a:cubicBezTo>
                  <a:cubicBezTo>
                    <a:pt x="63258" y="136451"/>
                    <a:pt x="59395" y="135115"/>
                    <a:pt x="55630" y="133682"/>
                  </a:cubicBezTo>
                  <a:cubicBezTo>
                    <a:pt x="51865" y="132249"/>
                    <a:pt x="48221" y="130694"/>
                    <a:pt x="44698" y="128993"/>
                  </a:cubicBezTo>
                  <a:cubicBezTo>
                    <a:pt x="41249" y="127342"/>
                    <a:pt x="37921" y="125471"/>
                    <a:pt x="34714" y="123358"/>
                  </a:cubicBezTo>
                  <a:cubicBezTo>
                    <a:pt x="33937" y="122847"/>
                    <a:pt x="33159" y="122337"/>
                    <a:pt x="32406" y="121779"/>
                  </a:cubicBezTo>
                  <a:lnTo>
                    <a:pt x="31289" y="120953"/>
                  </a:lnTo>
                  <a:cubicBezTo>
                    <a:pt x="30925" y="120685"/>
                    <a:pt x="30560" y="120394"/>
                    <a:pt x="30196" y="120127"/>
                  </a:cubicBezTo>
                  <a:cubicBezTo>
                    <a:pt x="29831" y="119835"/>
                    <a:pt x="29467" y="119568"/>
                    <a:pt x="29103" y="119252"/>
                  </a:cubicBezTo>
                  <a:lnTo>
                    <a:pt x="28058" y="118378"/>
                  </a:lnTo>
                  <a:cubicBezTo>
                    <a:pt x="27354" y="117795"/>
                    <a:pt x="26722" y="117187"/>
                    <a:pt x="26066" y="116580"/>
                  </a:cubicBezTo>
                  <a:cubicBezTo>
                    <a:pt x="23491" y="114151"/>
                    <a:pt x="21159" y="111479"/>
                    <a:pt x="19143" y="108588"/>
                  </a:cubicBezTo>
                  <a:cubicBezTo>
                    <a:pt x="17199" y="105770"/>
                    <a:pt x="15572" y="102782"/>
                    <a:pt x="14309" y="99624"/>
                  </a:cubicBezTo>
                  <a:cubicBezTo>
                    <a:pt x="13094" y="96612"/>
                    <a:pt x="12317" y="93478"/>
                    <a:pt x="11928" y="90247"/>
                  </a:cubicBezTo>
                  <a:lnTo>
                    <a:pt x="11807" y="89081"/>
                  </a:lnTo>
                  <a:cubicBezTo>
                    <a:pt x="11782" y="88887"/>
                    <a:pt x="11782" y="88693"/>
                    <a:pt x="11782" y="88523"/>
                  </a:cubicBezTo>
                  <a:lnTo>
                    <a:pt x="11758" y="87940"/>
                  </a:lnTo>
                  <a:lnTo>
                    <a:pt x="11734" y="86774"/>
                  </a:lnTo>
                  <a:cubicBezTo>
                    <a:pt x="11709" y="86385"/>
                    <a:pt x="11758" y="86021"/>
                    <a:pt x="11758" y="85632"/>
                  </a:cubicBezTo>
                  <a:cubicBezTo>
                    <a:pt x="11807" y="84101"/>
                    <a:pt x="11977" y="82571"/>
                    <a:pt x="12268" y="81065"/>
                  </a:cubicBezTo>
                  <a:cubicBezTo>
                    <a:pt x="13361" y="75065"/>
                    <a:pt x="16228" y="69478"/>
                    <a:pt x="19823" y="64571"/>
                  </a:cubicBezTo>
                  <a:cubicBezTo>
                    <a:pt x="21305" y="62530"/>
                    <a:pt x="22884" y="60562"/>
                    <a:pt x="24584" y="58692"/>
                  </a:cubicBezTo>
                  <a:cubicBezTo>
                    <a:pt x="26139" y="56967"/>
                    <a:pt x="27621" y="55485"/>
                    <a:pt x="28981" y="54149"/>
                  </a:cubicBezTo>
                  <a:cubicBezTo>
                    <a:pt x="31678" y="51501"/>
                    <a:pt x="33864" y="49534"/>
                    <a:pt x="35394" y="48100"/>
                  </a:cubicBezTo>
                  <a:cubicBezTo>
                    <a:pt x="36147" y="47372"/>
                    <a:pt x="36730" y="46789"/>
                    <a:pt x="37168" y="46327"/>
                  </a:cubicBezTo>
                  <a:cubicBezTo>
                    <a:pt x="37484" y="45987"/>
                    <a:pt x="37751" y="45623"/>
                    <a:pt x="37969" y="45210"/>
                  </a:cubicBezTo>
                  <a:cubicBezTo>
                    <a:pt x="38077" y="44940"/>
                    <a:pt x="37975" y="44805"/>
                    <a:pt x="37672" y="44805"/>
                  </a:cubicBezTo>
                  <a:cubicBezTo>
                    <a:pt x="37429" y="44805"/>
                    <a:pt x="37057" y="44891"/>
                    <a:pt x="36560" y="45064"/>
                  </a:cubicBezTo>
                  <a:cubicBezTo>
                    <a:pt x="34836" y="45720"/>
                    <a:pt x="33184" y="46546"/>
                    <a:pt x="31605" y="47517"/>
                  </a:cubicBezTo>
                  <a:cubicBezTo>
                    <a:pt x="28860" y="49145"/>
                    <a:pt x="26260" y="50967"/>
                    <a:pt x="23783" y="52983"/>
                  </a:cubicBezTo>
                  <a:cubicBezTo>
                    <a:pt x="20333" y="55753"/>
                    <a:pt x="17199" y="58886"/>
                    <a:pt x="14454" y="62311"/>
                  </a:cubicBezTo>
                  <a:cubicBezTo>
                    <a:pt x="12778" y="64352"/>
                    <a:pt x="11272" y="66538"/>
                    <a:pt x="9960" y="68822"/>
                  </a:cubicBezTo>
                  <a:cubicBezTo>
                    <a:pt x="9620" y="69429"/>
                    <a:pt x="9280" y="70061"/>
                    <a:pt x="8989" y="70692"/>
                  </a:cubicBezTo>
                  <a:cubicBezTo>
                    <a:pt x="8673" y="71324"/>
                    <a:pt x="8381" y="71980"/>
                    <a:pt x="8066" y="72636"/>
                  </a:cubicBezTo>
                  <a:cubicBezTo>
                    <a:pt x="7458" y="73996"/>
                    <a:pt x="6948" y="75381"/>
                    <a:pt x="6511" y="76814"/>
                  </a:cubicBezTo>
                  <a:lnTo>
                    <a:pt x="5466" y="76498"/>
                  </a:lnTo>
                  <a:cubicBezTo>
                    <a:pt x="5879" y="75065"/>
                    <a:pt x="6365" y="73680"/>
                    <a:pt x="6924" y="72295"/>
                  </a:cubicBezTo>
                  <a:cubicBezTo>
                    <a:pt x="7483" y="71008"/>
                    <a:pt x="8017" y="69769"/>
                    <a:pt x="8600" y="68652"/>
                  </a:cubicBezTo>
                  <a:cubicBezTo>
                    <a:pt x="9669" y="66611"/>
                    <a:pt x="10835" y="64643"/>
                    <a:pt x="12098" y="62749"/>
                  </a:cubicBezTo>
                  <a:cubicBezTo>
                    <a:pt x="13896" y="60149"/>
                    <a:pt x="15815" y="57623"/>
                    <a:pt x="17880" y="55218"/>
                  </a:cubicBezTo>
                  <a:cubicBezTo>
                    <a:pt x="19386" y="53420"/>
                    <a:pt x="20455" y="52206"/>
                    <a:pt x="21135" y="51356"/>
                  </a:cubicBezTo>
                  <a:cubicBezTo>
                    <a:pt x="21791" y="50505"/>
                    <a:pt x="22058" y="50020"/>
                    <a:pt x="22058" y="49728"/>
                  </a:cubicBezTo>
                  <a:cubicBezTo>
                    <a:pt x="22068" y="49503"/>
                    <a:pt x="21894" y="49429"/>
                    <a:pt x="21629" y="49429"/>
                  </a:cubicBezTo>
                  <a:cubicBezTo>
                    <a:pt x="21263" y="49429"/>
                    <a:pt x="20725" y="49571"/>
                    <a:pt x="20260" y="49655"/>
                  </a:cubicBezTo>
                  <a:cubicBezTo>
                    <a:pt x="20065" y="49697"/>
                    <a:pt x="19883" y="49725"/>
                    <a:pt x="19731" y="49725"/>
                  </a:cubicBezTo>
                  <a:cubicBezTo>
                    <a:pt x="19262" y="49725"/>
                    <a:pt x="19095" y="49451"/>
                    <a:pt x="19774" y="48441"/>
                  </a:cubicBezTo>
                  <a:lnTo>
                    <a:pt x="19774" y="48441"/>
                  </a:lnTo>
                  <a:cubicBezTo>
                    <a:pt x="15159" y="52789"/>
                    <a:pt x="10859" y="57672"/>
                    <a:pt x="7385" y="63283"/>
                  </a:cubicBezTo>
                  <a:cubicBezTo>
                    <a:pt x="6511" y="64692"/>
                    <a:pt x="5685" y="66125"/>
                    <a:pt x="4956" y="67631"/>
                  </a:cubicBezTo>
                  <a:cubicBezTo>
                    <a:pt x="4227" y="69162"/>
                    <a:pt x="3547" y="70668"/>
                    <a:pt x="2964" y="72271"/>
                  </a:cubicBezTo>
                  <a:cubicBezTo>
                    <a:pt x="2357" y="73850"/>
                    <a:pt x="1847" y="75478"/>
                    <a:pt x="1434" y="77130"/>
                  </a:cubicBezTo>
                  <a:cubicBezTo>
                    <a:pt x="1215" y="77956"/>
                    <a:pt x="997" y="78781"/>
                    <a:pt x="875" y="79632"/>
                  </a:cubicBezTo>
                  <a:cubicBezTo>
                    <a:pt x="729" y="80458"/>
                    <a:pt x="559" y="81308"/>
                    <a:pt x="462" y="82158"/>
                  </a:cubicBezTo>
                  <a:cubicBezTo>
                    <a:pt x="49" y="85583"/>
                    <a:pt x="1" y="89033"/>
                    <a:pt x="365" y="92458"/>
                  </a:cubicBezTo>
                  <a:cubicBezTo>
                    <a:pt x="754" y="95835"/>
                    <a:pt x="1507" y="99187"/>
                    <a:pt x="2576" y="102418"/>
                  </a:cubicBezTo>
                  <a:cubicBezTo>
                    <a:pt x="3620" y="105600"/>
                    <a:pt x="4980" y="108685"/>
                    <a:pt x="6608" y="111624"/>
                  </a:cubicBezTo>
                  <a:cubicBezTo>
                    <a:pt x="8211" y="114564"/>
                    <a:pt x="10033" y="117357"/>
                    <a:pt x="12098" y="120005"/>
                  </a:cubicBezTo>
                  <a:cubicBezTo>
                    <a:pt x="12608" y="120661"/>
                    <a:pt x="13264" y="121341"/>
                    <a:pt x="13920" y="122094"/>
                  </a:cubicBezTo>
                  <a:cubicBezTo>
                    <a:pt x="14576" y="122872"/>
                    <a:pt x="15353" y="123649"/>
                    <a:pt x="16155" y="124451"/>
                  </a:cubicBezTo>
                  <a:lnTo>
                    <a:pt x="16762" y="125058"/>
                  </a:lnTo>
                  <a:lnTo>
                    <a:pt x="17418" y="125665"/>
                  </a:lnTo>
                  <a:lnTo>
                    <a:pt x="18730" y="126880"/>
                  </a:lnTo>
                  <a:cubicBezTo>
                    <a:pt x="19191" y="127293"/>
                    <a:pt x="19653" y="127682"/>
                    <a:pt x="20115" y="128070"/>
                  </a:cubicBezTo>
                  <a:cubicBezTo>
                    <a:pt x="20576" y="128459"/>
                    <a:pt x="21038" y="128872"/>
                    <a:pt x="21523" y="129261"/>
                  </a:cubicBezTo>
                  <a:cubicBezTo>
                    <a:pt x="24900" y="131957"/>
                    <a:pt x="28471" y="134386"/>
                    <a:pt x="32212" y="136548"/>
                  </a:cubicBezTo>
                  <a:cubicBezTo>
                    <a:pt x="36245" y="138856"/>
                    <a:pt x="40399" y="140921"/>
                    <a:pt x="44674" y="142743"/>
                  </a:cubicBezTo>
                  <a:cubicBezTo>
                    <a:pt x="48901" y="144540"/>
                    <a:pt x="53152" y="146119"/>
                    <a:pt x="57379" y="147577"/>
                  </a:cubicBezTo>
                  <a:cubicBezTo>
                    <a:pt x="58423" y="147917"/>
                    <a:pt x="59492" y="148306"/>
                    <a:pt x="60561" y="148621"/>
                  </a:cubicBezTo>
                  <a:lnTo>
                    <a:pt x="63743" y="149642"/>
                  </a:lnTo>
                  <a:lnTo>
                    <a:pt x="66926" y="150638"/>
                  </a:lnTo>
                  <a:cubicBezTo>
                    <a:pt x="67970" y="150953"/>
                    <a:pt x="69039" y="151318"/>
                    <a:pt x="70108" y="151609"/>
                  </a:cubicBezTo>
                  <a:cubicBezTo>
                    <a:pt x="74383" y="152824"/>
                    <a:pt x="78635" y="154087"/>
                    <a:pt x="82934" y="155107"/>
                  </a:cubicBezTo>
                  <a:lnTo>
                    <a:pt x="86141" y="155909"/>
                  </a:lnTo>
                  <a:lnTo>
                    <a:pt x="87769" y="156346"/>
                  </a:lnTo>
                  <a:lnTo>
                    <a:pt x="89372" y="156711"/>
                  </a:lnTo>
                  <a:lnTo>
                    <a:pt x="95834" y="158144"/>
                  </a:lnTo>
                  <a:cubicBezTo>
                    <a:pt x="96392" y="158241"/>
                    <a:pt x="96927" y="158387"/>
                    <a:pt x="97461" y="158484"/>
                  </a:cubicBezTo>
                  <a:lnTo>
                    <a:pt x="99089" y="158800"/>
                  </a:lnTo>
                  <a:lnTo>
                    <a:pt x="102320" y="159407"/>
                  </a:lnTo>
                  <a:cubicBezTo>
                    <a:pt x="104506" y="159796"/>
                    <a:pt x="106644" y="160257"/>
                    <a:pt x="108830" y="160573"/>
                  </a:cubicBezTo>
                  <a:lnTo>
                    <a:pt x="115340" y="161618"/>
                  </a:lnTo>
                  <a:cubicBezTo>
                    <a:pt x="116409" y="161812"/>
                    <a:pt x="117502" y="161934"/>
                    <a:pt x="118595" y="162079"/>
                  </a:cubicBezTo>
                  <a:lnTo>
                    <a:pt x="121851" y="162492"/>
                  </a:lnTo>
                  <a:lnTo>
                    <a:pt x="125106" y="162930"/>
                  </a:lnTo>
                  <a:lnTo>
                    <a:pt x="125932" y="163027"/>
                  </a:lnTo>
                  <a:lnTo>
                    <a:pt x="126758" y="163124"/>
                  </a:lnTo>
                  <a:lnTo>
                    <a:pt x="128385" y="163270"/>
                  </a:lnTo>
                  <a:lnTo>
                    <a:pt x="134920" y="163950"/>
                  </a:lnTo>
                  <a:cubicBezTo>
                    <a:pt x="137082" y="164144"/>
                    <a:pt x="139268" y="164290"/>
                    <a:pt x="141454" y="164436"/>
                  </a:cubicBezTo>
                  <a:lnTo>
                    <a:pt x="144734" y="164679"/>
                  </a:lnTo>
                  <a:cubicBezTo>
                    <a:pt x="145827" y="164751"/>
                    <a:pt x="146920" y="164800"/>
                    <a:pt x="147989" y="164849"/>
                  </a:cubicBezTo>
                  <a:lnTo>
                    <a:pt x="154548" y="165140"/>
                  </a:lnTo>
                  <a:lnTo>
                    <a:pt x="161083" y="165262"/>
                  </a:lnTo>
                  <a:lnTo>
                    <a:pt x="164338" y="165310"/>
                  </a:lnTo>
                  <a:lnTo>
                    <a:pt x="167617" y="165262"/>
                  </a:lnTo>
                  <a:lnTo>
                    <a:pt x="174152" y="165189"/>
                  </a:lnTo>
                  <a:lnTo>
                    <a:pt x="180662" y="164897"/>
                  </a:lnTo>
                  <a:cubicBezTo>
                    <a:pt x="181755" y="164849"/>
                    <a:pt x="182824" y="164824"/>
                    <a:pt x="183917" y="164776"/>
                  </a:cubicBezTo>
                  <a:lnTo>
                    <a:pt x="187173" y="164533"/>
                  </a:lnTo>
                  <a:cubicBezTo>
                    <a:pt x="189335" y="164363"/>
                    <a:pt x="191497" y="164241"/>
                    <a:pt x="193659" y="164071"/>
                  </a:cubicBezTo>
                  <a:lnTo>
                    <a:pt x="200145" y="163415"/>
                  </a:lnTo>
                  <a:cubicBezTo>
                    <a:pt x="201213" y="163294"/>
                    <a:pt x="202307" y="163197"/>
                    <a:pt x="203375" y="163075"/>
                  </a:cubicBezTo>
                  <a:lnTo>
                    <a:pt x="206606" y="162662"/>
                  </a:lnTo>
                  <a:cubicBezTo>
                    <a:pt x="208744" y="162371"/>
                    <a:pt x="210882" y="162104"/>
                    <a:pt x="213044" y="161812"/>
                  </a:cubicBezTo>
                  <a:cubicBezTo>
                    <a:pt x="217344" y="161156"/>
                    <a:pt x="221668" y="160427"/>
                    <a:pt x="225992" y="159504"/>
                  </a:cubicBezTo>
                  <a:cubicBezTo>
                    <a:pt x="230364" y="158581"/>
                    <a:pt x="234688" y="157415"/>
                    <a:pt x="238915" y="155982"/>
                  </a:cubicBezTo>
                  <a:cubicBezTo>
                    <a:pt x="243263" y="154524"/>
                    <a:pt x="247466" y="152727"/>
                    <a:pt x="251523" y="150613"/>
                  </a:cubicBezTo>
                  <a:cubicBezTo>
                    <a:pt x="251766" y="150468"/>
                    <a:pt x="252033" y="150346"/>
                    <a:pt x="252276" y="150200"/>
                  </a:cubicBezTo>
                  <a:lnTo>
                    <a:pt x="253029" y="149763"/>
                  </a:lnTo>
                  <a:lnTo>
                    <a:pt x="254559" y="148913"/>
                  </a:lnTo>
                  <a:cubicBezTo>
                    <a:pt x="255555" y="148306"/>
                    <a:pt x="256527" y="147674"/>
                    <a:pt x="257499" y="147042"/>
                  </a:cubicBezTo>
                  <a:lnTo>
                    <a:pt x="258956" y="146022"/>
                  </a:lnTo>
                  <a:lnTo>
                    <a:pt x="259685" y="145488"/>
                  </a:lnTo>
                  <a:lnTo>
                    <a:pt x="260049" y="145245"/>
                  </a:lnTo>
                  <a:lnTo>
                    <a:pt x="260389" y="144953"/>
                  </a:lnTo>
                  <a:lnTo>
                    <a:pt x="261774" y="143860"/>
                  </a:lnTo>
                  <a:lnTo>
                    <a:pt x="262479" y="143301"/>
                  </a:lnTo>
                  <a:cubicBezTo>
                    <a:pt x="262697" y="143107"/>
                    <a:pt x="262916" y="142913"/>
                    <a:pt x="263134" y="142718"/>
                  </a:cubicBezTo>
                  <a:cubicBezTo>
                    <a:pt x="266657" y="139609"/>
                    <a:pt x="269839" y="136111"/>
                    <a:pt x="272560" y="132297"/>
                  </a:cubicBezTo>
                  <a:cubicBezTo>
                    <a:pt x="272924" y="131836"/>
                    <a:pt x="273240" y="131350"/>
                    <a:pt x="273556" y="130864"/>
                  </a:cubicBezTo>
                  <a:lnTo>
                    <a:pt x="274528" y="129406"/>
                  </a:lnTo>
                  <a:cubicBezTo>
                    <a:pt x="275159" y="128410"/>
                    <a:pt x="275718" y="127414"/>
                    <a:pt x="276325" y="126418"/>
                  </a:cubicBezTo>
                  <a:lnTo>
                    <a:pt x="277151" y="124864"/>
                  </a:lnTo>
                  <a:cubicBezTo>
                    <a:pt x="277418" y="124354"/>
                    <a:pt x="277710" y="123843"/>
                    <a:pt x="277953" y="123309"/>
                  </a:cubicBezTo>
                  <a:lnTo>
                    <a:pt x="278706" y="121754"/>
                  </a:lnTo>
                  <a:lnTo>
                    <a:pt x="279094" y="120953"/>
                  </a:lnTo>
                  <a:lnTo>
                    <a:pt x="279435" y="120151"/>
                  </a:lnTo>
                  <a:cubicBezTo>
                    <a:pt x="281256" y="115900"/>
                    <a:pt x="282665" y="111454"/>
                    <a:pt x="283637" y="106912"/>
                  </a:cubicBezTo>
                  <a:cubicBezTo>
                    <a:pt x="283686" y="106645"/>
                    <a:pt x="283759" y="106353"/>
                    <a:pt x="283807" y="106062"/>
                  </a:cubicBezTo>
                  <a:lnTo>
                    <a:pt x="283953" y="105211"/>
                  </a:lnTo>
                  <a:lnTo>
                    <a:pt x="284269" y="103487"/>
                  </a:lnTo>
                  <a:cubicBezTo>
                    <a:pt x="284439" y="102345"/>
                    <a:pt x="284560" y="101179"/>
                    <a:pt x="284730" y="100037"/>
                  </a:cubicBezTo>
                  <a:cubicBezTo>
                    <a:pt x="284803" y="98871"/>
                    <a:pt x="284925" y="97729"/>
                    <a:pt x="284973" y="96563"/>
                  </a:cubicBezTo>
                  <a:lnTo>
                    <a:pt x="285046" y="94814"/>
                  </a:lnTo>
                  <a:lnTo>
                    <a:pt x="285070" y="93940"/>
                  </a:lnTo>
                  <a:lnTo>
                    <a:pt x="285070" y="93065"/>
                  </a:lnTo>
                  <a:cubicBezTo>
                    <a:pt x="285070" y="88377"/>
                    <a:pt x="284536" y="83688"/>
                    <a:pt x="283491" y="79122"/>
                  </a:cubicBezTo>
                  <a:cubicBezTo>
                    <a:pt x="282423" y="74482"/>
                    <a:pt x="280771" y="70012"/>
                    <a:pt x="278560" y="65809"/>
                  </a:cubicBezTo>
                  <a:lnTo>
                    <a:pt x="277710" y="64230"/>
                  </a:lnTo>
                  <a:cubicBezTo>
                    <a:pt x="277443" y="63720"/>
                    <a:pt x="277127" y="63210"/>
                    <a:pt x="276811" y="62700"/>
                  </a:cubicBezTo>
                  <a:cubicBezTo>
                    <a:pt x="276495" y="62190"/>
                    <a:pt x="276179" y="61680"/>
                    <a:pt x="275864" y="61170"/>
                  </a:cubicBezTo>
                  <a:lnTo>
                    <a:pt x="274819" y="59712"/>
                  </a:lnTo>
                  <a:cubicBezTo>
                    <a:pt x="273459" y="57793"/>
                    <a:pt x="272001" y="55947"/>
                    <a:pt x="270422" y="54198"/>
                  </a:cubicBezTo>
                  <a:cubicBezTo>
                    <a:pt x="267313" y="50797"/>
                    <a:pt x="263936" y="47688"/>
                    <a:pt x="260292" y="44870"/>
                  </a:cubicBezTo>
                  <a:cubicBezTo>
                    <a:pt x="253199" y="39307"/>
                    <a:pt x="245668" y="34813"/>
                    <a:pt x="238502" y="30343"/>
                  </a:cubicBezTo>
                  <a:lnTo>
                    <a:pt x="237166" y="29517"/>
                  </a:lnTo>
                  <a:lnTo>
                    <a:pt x="236486" y="29104"/>
                  </a:lnTo>
                  <a:lnTo>
                    <a:pt x="235879" y="28691"/>
                  </a:lnTo>
                  <a:lnTo>
                    <a:pt x="234640" y="27889"/>
                  </a:lnTo>
                  <a:cubicBezTo>
                    <a:pt x="234227" y="27622"/>
                    <a:pt x="233838" y="27331"/>
                    <a:pt x="233425" y="27039"/>
                  </a:cubicBezTo>
                  <a:cubicBezTo>
                    <a:pt x="233012" y="26748"/>
                    <a:pt x="232599" y="26456"/>
                    <a:pt x="232186" y="26165"/>
                  </a:cubicBezTo>
                  <a:lnTo>
                    <a:pt x="230947" y="25242"/>
                  </a:lnTo>
                  <a:cubicBezTo>
                    <a:pt x="230121" y="24659"/>
                    <a:pt x="229295" y="24003"/>
                    <a:pt x="228469" y="23395"/>
                  </a:cubicBezTo>
                  <a:cubicBezTo>
                    <a:pt x="225166" y="20869"/>
                    <a:pt x="221813" y="18173"/>
                    <a:pt x="218315" y="15525"/>
                  </a:cubicBezTo>
                  <a:cubicBezTo>
                    <a:pt x="215309" y="13209"/>
                    <a:pt x="212185" y="11047"/>
                    <a:pt x="208969" y="9051"/>
                  </a:cubicBezTo>
                  <a:lnTo>
                    <a:pt x="208969" y="9051"/>
                  </a:lnTo>
                  <a:cubicBezTo>
                    <a:pt x="209456" y="9356"/>
                    <a:pt x="209940" y="9668"/>
                    <a:pt x="210420" y="9986"/>
                  </a:cubicBezTo>
                  <a:cubicBezTo>
                    <a:pt x="210736" y="10180"/>
                    <a:pt x="211028" y="10375"/>
                    <a:pt x="211343" y="10593"/>
                  </a:cubicBezTo>
                  <a:lnTo>
                    <a:pt x="212242" y="11201"/>
                  </a:lnTo>
                  <a:cubicBezTo>
                    <a:pt x="212849" y="11614"/>
                    <a:pt x="213457" y="12002"/>
                    <a:pt x="214040" y="12415"/>
                  </a:cubicBezTo>
                  <a:cubicBezTo>
                    <a:pt x="215206" y="13266"/>
                    <a:pt x="216372" y="14091"/>
                    <a:pt x="217489" y="14966"/>
                  </a:cubicBezTo>
                  <a:cubicBezTo>
                    <a:pt x="219748" y="16642"/>
                    <a:pt x="221910" y="18367"/>
                    <a:pt x="224072" y="20067"/>
                  </a:cubicBezTo>
                  <a:cubicBezTo>
                    <a:pt x="226210" y="21743"/>
                    <a:pt x="228299" y="23395"/>
                    <a:pt x="230413" y="24974"/>
                  </a:cubicBezTo>
                  <a:cubicBezTo>
                    <a:pt x="232526" y="26553"/>
                    <a:pt x="234591" y="27987"/>
                    <a:pt x="236729" y="29371"/>
                  </a:cubicBezTo>
                  <a:cubicBezTo>
                    <a:pt x="241271" y="32213"/>
                    <a:pt x="245911" y="35056"/>
                    <a:pt x="250551" y="38092"/>
                  </a:cubicBezTo>
                  <a:cubicBezTo>
                    <a:pt x="252883" y="39647"/>
                    <a:pt x="255191" y="41226"/>
                    <a:pt x="257450" y="42902"/>
                  </a:cubicBezTo>
                  <a:cubicBezTo>
                    <a:pt x="258592" y="43728"/>
                    <a:pt x="259709" y="44627"/>
                    <a:pt x="260827" y="45501"/>
                  </a:cubicBezTo>
                  <a:cubicBezTo>
                    <a:pt x="261385" y="45963"/>
                    <a:pt x="261944" y="46424"/>
                    <a:pt x="262503" y="46886"/>
                  </a:cubicBezTo>
                  <a:lnTo>
                    <a:pt x="263329" y="47566"/>
                  </a:lnTo>
                  <a:lnTo>
                    <a:pt x="264130" y="48295"/>
                  </a:lnTo>
                  <a:cubicBezTo>
                    <a:pt x="266317" y="50214"/>
                    <a:pt x="268382" y="52279"/>
                    <a:pt x="270325" y="54441"/>
                  </a:cubicBezTo>
                  <a:lnTo>
                    <a:pt x="271782" y="56117"/>
                  </a:lnTo>
                  <a:cubicBezTo>
                    <a:pt x="272244" y="56676"/>
                    <a:pt x="272706" y="57283"/>
                    <a:pt x="273167" y="57866"/>
                  </a:cubicBezTo>
                  <a:lnTo>
                    <a:pt x="273847" y="58740"/>
                  </a:lnTo>
                  <a:cubicBezTo>
                    <a:pt x="274066" y="59032"/>
                    <a:pt x="274260" y="59348"/>
                    <a:pt x="274503" y="59664"/>
                  </a:cubicBezTo>
                  <a:lnTo>
                    <a:pt x="275766" y="61510"/>
                  </a:lnTo>
                  <a:cubicBezTo>
                    <a:pt x="276544" y="62797"/>
                    <a:pt x="277370" y="64060"/>
                    <a:pt x="278050" y="65396"/>
                  </a:cubicBezTo>
                  <a:lnTo>
                    <a:pt x="278560" y="66392"/>
                  </a:lnTo>
                  <a:lnTo>
                    <a:pt x="278827" y="66903"/>
                  </a:lnTo>
                  <a:cubicBezTo>
                    <a:pt x="278900" y="67073"/>
                    <a:pt x="278997" y="67243"/>
                    <a:pt x="279070" y="67413"/>
                  </a:cubicBezTo>
                  <a:lnTo>
                    <a:pt x="279993" y="69453"/>
                  </a:lnTo>
                  <a:cubicBezTo>
                    <a:pt x="280309" y="70133"/>
                    <a:pt x="280552" y="70838"/>
                    <a:pt x="280844" y="71518"/>
                  </a:cubicBezTo>
                  <a:lnTo>
                    <a:pt x="281232" y="72563"/>
                  </a:lnTo>
                  <a:cubicBezTo>
                    <a:pt x="281378" y="72927"/>
                    <a:pt x="281475" y="73267"/>
                    <a:pt x="281597" y="73632"/>
                  </a:cubicBezTo>
                  <a:cubicBezTo>
                    <a:pt x="281815" y="74336"/>
                    <a:pt x="282058" y="75040"/>
                    <a:pt x="282277" y="75745"/>
                  </a:cubicBezTo>
                  <a:lnTo>
                    <a:pt x="282884" y="77907"/>
                  </a:lnTo>
                  <a:cubicBezTo>
                    <a:pt x="283589" y="80773"/>
                    <a:pt x="284099" y="83688"/>
                    <a:pt x="284390" y="86628"/>
                  </a:cubicBezTo>
                  <a:lnTo>
                    <a:pt x="284536" y="87721"/>
                  </a:lnTo>
                  <a:lnTo>
                    <a:pt x="284609" y="88838"/>
                  </a:lnTo>
                  <a:cubicBezTo>
                    <a:pt x="284657" y="89567"/>
                    <a:pt x="284706" y="90296"/>
                    <a:pt x="284730" y="91025"/>
                  </a:cubicBezTo>
                  <a:cubicBezTo>
                    <a:pt x="284755" y="92507"/>
                    <a:pt x="284779" y="93964"/>
                    <a:pt x="284706" y="95422"/>
                  </a:cubicBezTo>
                  <a:cubicBezTo>
                    <a:pt x="284682" y="96903"/>
                    <a:pt x="284512" y="98337"/>
                    <a:pt x="284414" y="99794"/>
                  </a:cubicBezTo>
                  <a:cubicBezTo>
                    <a:pt x="284317" y="100523"/>
                    <a:pt x="284220" y="101252"/>
                    <a:pt x="284123" y="101980"/>
                  </a:cubicBezTo>
                  <a:lnTo>
                    <a:pt x="284002" y="103074"/>
                  </a:lnTo>
                  <a:lnTo>
                    <a:pt x="283807" y="104142"/>
                  </a:lnTo>
                  <a:cubicBezTo>
                    <a:pt x="283321" y="107009"/>
                    <a:pt x="282641" y="109851"/>
                    <a:pt x="281791" y="112645"/>
                  </a:cubicBezTo>
                  <a:lnTo>
                    <a:pt x="281135" y="114734"/>
                  </a:lnTo>
                  <a:cubicBezTo>
                    <a:pt x="280892" y="115414"/>
                    <a:pt x="280625" y="116094"/>
                    <a:pt x="280382" y="116799"/>
                  </a:cubicBezTo>
                  <a:lnTo>
                    <a:pt x="279993" y="117819"/>
                  </a:lnTo>
                  <a:cubicBezTo>
                    <a:pt x="279872" y="118159"/>
                    <a:pt x="279726" y="118499"/>
                    <a:pt x="279580" y="118839"/>
                  </a:cubicBezTo>
                  <a:cubicBezTo>
                    <a:pt x="279289" y="119495"/>
                    <a:pt x="279022" y="120175"/>
                    <a:pt x="278706" y="120856"/>
                  </a:cubicBezTo>
                  <a:cubicBezTo>
                    <a:pt x="278074" y="122167"/>
                    <a:pt x="277491" y="123503"/>
                    <a:pt x="276762" y="124767"/>
                  </a:cubicBezTo>
                  <a:lnTo>
                    <a:pt x="276252" y="125738"/>
                  </a:lnTo>
                  <a:lnTo>
                    <a:pt x="275985" y="126224"/>
                  </a:lnTo>
                  <a:lnTo>
                    <a:pt x="275694" y="126710"/>
                  </a:lnTo>
                  <a:lnTo>
                    <a:pt x="274576" y="128580"/>
                  </a:lnTo>
                  <a:cubicBezTo>
                    <a:pt x="271442" y="133609"/>
                    <a:pt x="267604" y="138152"/>
                    <a:pt x="263159" y="142063"/>
                  </a:cubicBezTo>
                  <a:lnTo>
                    <a:pt x="262333" y="142816"/>
                  </a:lnTo>
                  <a:cubicBezTo>
                    <a:pt x="262041" y="143059"/>
                    <a:pt x="261750" y="143277"/>
                    <a:pt x="261458" y="143520"/>
                  </a:cubicBezTo>
                  <a:cubicBezTo>
                    <a:pt x="260875" y="144006"/>
                    <a:pt x="260292" y="144443"/>
                    <a:pt x="259709" y="144905"/>
                  </a:cubicBezTo>
                  <a:cubicBezTo>
                    <a:pt x="258495" y="145755"/>
                    <a:pt x="257280" y="146678"/>
                    <a:pt x="256017" y="147431"/>
                  </a:cubicBezTo>
                  <a:lnTo>
                    <a:pt x="255094" y="148014"/>
                  </a:lnTo>
                  <a:lnTo>
                    <a:pt x="254632" y="148330"/>
                  </a:lnTo>
                  <a:lnTo>
                    <a:pt x="254195" y="148621"/>
                  </a:lnTo>
                  <a:lnTo>
                    <a:pt x="252276" y="149715"/>
                  </a:lnTo>
                  <a:cubicBezTo>
                    <a:pt x="251644" y="150079"/>
                    <a:pt x="250988" y="150395"/>
                    <a:pt x="250357" y="150735"/>
                  </a:cubicBezTo>
                  <a:lnTo>
                    <a:pt x="249385" y="151245"/>
                  </a:lnTo>
                  <a:lnTo>
                    <a:pt x="248389" y="151707"/>
                  </a:lnTo>
                  <a:cubicBezTo>
                    <a:pt x="243166" y="154160"/>
                    <a:pt x="237749" y="156103"/>
                    <a:pt x="232162" y="157561"/>
                  </a:cubicBezTo>
                  <a:cubicBezTo>
                    <a:pt x="229417" y="158290"/>
                    <a:pt x="226672" y="158921"/>
                    <a:pt x="223902" y="159480"/>
                  </a:cubicBezTo>
                  <a:cubicBezTo>
                    <a:pt x="221133" y="160039"/>
                    <a:pt x="218364" y="160525"/>
                    <a:pt x="215619" y="160962"/>
                  </a:cubicBezTo>
                  <a:lnTo>
                    <a:pt x="213554" y="161278"/>
                  </a:lnTo>
                  <a:cubicBezTo>
                    <a:pt x="212849" y="161399"/>
                    <a:pt x="212169" y="161496"/>
                    <a:pt x="211465" y="161569"/>
                  </a:cubicBezTo>
                  <a:lnTo>
                    <a:pt x="207335" y="162128"/>
                  </a:lnTo>
                  <a:lnTo>
                    <a:pt x="203181" y="162662"/>
                  </a:lnTo>
                  <a:cubicBezTo>
                    <a:pt x="201796" y="162808"/>
                    <a:pt x="200412" y="162954"/>
                    <a:pt x="199027" y="163100"/>
                  </a:cubicBezTo>
                  <a:cubicBezTo>
                    <a:pt x="196234" y="163367"/>
                    <a:pt x="193464" y="163707"/>
                    <a:pt x="190646" y="163853"/>
                  </a:cubicBezTo>
                  <a:lnTo>
                    <a:pt x="186444" y="164168"/>
                  </a:lnTo>
                  <a:cubicBezTo>
                    <a:pt x="185059" y="164266"/>
                    <a:pt x="183650" y="164387"/>
                    <a:pt x="182241" y="164436"/>
                  </a:cubicBezTo>
                  <a:cubicBezTo>
                    <a:pt x="182897" y="164217"/>
                    <a:pt x="184816" y="163901"/>
                    <a:pt x="181561" y="163901"/>
                  </a:cubicBezTo>
                  <a:lnTo>
                    <a:pt x="183699" y="163804"/>
                  </a:lnTo>
                  <a:lnTo>
                    <a:pt x="185812" y="163610"/>
                  </a:lnTo>
                  <a:lnTo>
                    <a:pt x="190063" y="163270"/>
                  </a:lnTo>
                  <a:lnTo>
                    <a:pt x="192201" y="163075"/>
                  </a:lnTo>
                  <a:lnTo>
                    <a:pt x="193246" y="163002"/>
                  </a:lnTo>
                  <a:lnTo>
                    <a:pt x="194314" y="162881"/>
                  </a:lnTo>
                  <a:lnTo>
                    <a:pt x="198541" y="162419"/>
                  </a:lnTo>
                  <a:lnTo>
                    <a:pt x="202768" y="161958"/>
                  </a:lnTo>
                  <a:lnTo>
                    <a:pt x="206971" y="161375"/>
                  </a:lnTo>
                  <a:cubicBezTo>
                    <a:pt x="209764" y="160986"/>
                    <a:pt x="212558" y="160597"/>
                    <a:pt x="215352" y="160160"/>
                  </a:cubicBezTo>
                  <a:cubicBezTo>
                    <a:pt x="218145" y="159699"/>
                    <a:pt x="220939" y="159213"/>
                    <a:pt x="223732" y="158630"/>
                  </a:cubicBezTo>
                  <a:cubicBezTo>
                    <a:pt x="226526" y="158047"/>
                    <a:pt x="229320" y="157415"/>
                    <a:pt x="232089" y="156662"/>
                  </a:cubicBezTo>
                  <a:cubicBezTo>
                    <a:pt x="234858" y="155909"/>
                    <a:pt x="237603" y="155059"/>
                    <a:pt x="240324" y="154087"/>
                  </a:cubicBezTo>
                  <a:cubicBezTo>
                    <a:pt x="241028" y="153844"/>
                    <a:pt x="241684" y="153553"/>
                    <a:pt x="242365" y="153310"/>
                  </a:cubicBezTo>
                  <a:lnTo>
                    <a:pt x="243385" y="152921"/>
                  </a:lnTo>
                  <a:cubicBezTo>
                    <a:pt x="243725" y="152775"/>
                    <a:pt x="244065" y="152630"/>
                    <a:pt x="244381" y="152484"/>
                  </a:cubicBezTo>
                  <a:cubicBezTo>
                    <a:pt x="245061" y="152217"/>
                    <a:pt x="245717" y="151925"/>
                    <a:pt x="246397" y="151634"/>
                  </a:cubicBezTo>
                  <a:lnTo>
                    <a:pt x="248389" y="150711"/>
                  </a:lnTo>
                  <a:cubicBezTo>
                    <a:pt x="249045" y="150395"/>
                    <a:pt x="249677" y="150055"/>
                    <a:pt x="250332" y="149715"/>
                  </a:cubicBezTo>
                  <a:cubicBezTo>
                    <a:pt x="250988" y="149374"/>
                    <a:pt x="251644" y="149034"/>
                    <a:pt x="252276" y="148670"/>
                  </a:cubicBezTo>
                  <a:lnTo>
                    <a:pt x="254195" y="147553"/>
                  </a:lnTo>
                  <a:lnTo>
                    <a:pt x="256041" y="146387"/>
                  </a:lnTo>
                  <a:cubicBezTo>
                    <a:pt x="258543" y="144759"/>
                    <a:pt x="260924" y="142937"/>
                    <a:pt x="263134" y="140945"/>
                  </a:cubicBezTo>
                  <a:lnTo>
                    <a:pt x="263960" y="140192"/>
                  </a:lnTo>
                  <a:lnTo>
                    <a:pt x="264762" y="139415"/>
                  </a:lnTo>
                  <a:cubicBezTo>
                    <a:pt x="265272" y="138905"/>
                    <a:pt x="265831" y="138394"/>
                    <a:pt x="266341" y="137836"/>
                  </a:cubicBezTo>
                  <a:lnTo>
                    <a:pt x="267847" y="136208"/>
                  </a:lnTo>
                  <a:lnTo>
                    <a:pt x="268212" y="135795"/>
                  </a:lnTo>
                  <a:lnTo>
                    <a:pt x="268552" y="135358"/>
                  </a:lnTo>
                  <a:lnTo>
                    <a:pt x="269256" y="134508"/>
                  </a:lnTo>
                  <a:cubicBezTo>
                    <a:pt x="270228" y="133390"/>
                    <a:pt x="271078" y="132176"/>
                    <a:pt x="271953" y="130985"/>
                  </a:cubicBezTo>
                  <a:cubicBezTo>
                    <a:pt x="272778" y="129771"/>
                    <a:pt x="273629" y="128556"/>
                    <a:pt x="274382" y="127293"/>
                  </a:cubicBezTo>
                  <a:lnTo>
                    <a:pt x="274916" y="126346"/>
                  </a:lnTo>
                  <a:lnTo>
                    <a:pt x="275208" y="125860"/>
                  </a:lnTo>
                  <a:lnTo>
                    <a:pt x="275451" y="125374"/>
                  </a:lnTo>
                  <a:lnTo>
                    <a:pt x="276519" y="123455"/>
                  </a:lnTo>
                  <a:cubicBezTo>
                    <a:pt x="276860" y="122799"/>
                    <a:pt x="277151" y="122119"/>
                    <a:pt x="277491" y="121463"/>
                  </a:cubicBezTo>
                  <a:lnTo>
                    <a:pt x="277953" y="120467"/>
                  </a:lnTo>
                  <a:lnTo>
                    <a:pt x="278390" y="119471"/>
                  </a:lnTo>
                  <a:cubicBezTo>
                    <a:pt x="279556" y="116774"/>
                    <a:pt x="280552" y="114005"/>
                    <a:pt x="281378" y="111187"/>
                  </a:cubicBezTo>
                  <a:lnTo>
                    <a:pt x="281961" y="109074"/>
                  </a:lnTo>
                  <a:cubicBezTo>
                    <a:pt x="282131" y="108369"/>
                    <a:pt x="282277" y="107641"/>
                    <a:pt x="282447" y="106936"/>
                  </a:cubicBezTo>
                  <a:lnTo>
                    <a:pt x="282690" y="105867"/>
                  </a:lnTo>
                  <a:lnTo>
                    <a:pt x="282884" y="104774"/>
                  </a:lnTo>
                  <a:cubicBezTo>
                    <a:pt x="283006" y="104045"/>
                    <a:pt x="283151" y="103341"/>
                    <a:pt x="283248" y="102612"/>
                  </a:cubicBezTo>
                  <a:cubicBezTo>
                    <a:pt x="283686" y="99697"/>
                    <a:pt x="283929" y="96758"/>
                    <a:pt x="283977" y="93818"/>
                  </a:cubicBezTo>
                  <a:cubicBezTo>
                    <a:pt x="284026" y="90879"/>
                    <a:pt x="283856" y="87915"/>
                    <a:pt x="283491" y="85000"/>
                  </a:cubicBezTo>
                  <a:cubicBezTo>
                    <a:pt x="283394" y="84247"/>
                    <a:pt x="283273" y="83518"/>
                    <a:pt x="283151" y="82790"/>
                  </a:cubicBezTo>
                  <a:lnTo>
                    <a:pt x="282981" y="81697"/>
                  </a:lnTo>
                  <a:lnTo>
                    <a:pt x="282763" y="80603"/>
                  </a:lnTo>
                  <a:cubicBezTo>
                    <a:pt x="282593" y="79875"/>
                    <a:pt x="282471" y="79146"/>
                    <a:pt x="282277" y="78417"/>
                  </a:cubicBezTo>
                  <a:lnTo>
                    <a:pt x="281694" y="76255"/>
                  </a:lnTo>
                  <a:cubicBezTo>
                    <a:pt x="281621" y="75891"/>
                    <a:pt x="281499" y="75551"/>
                    <a:pt x="281378" y="75186"/>
                  </a:cubicBezTo>
                  <a:lnTo>
                    <a:pt x="281038" y="74117"/>
                  </a:lnTo>
                  <a:lnTo>
                    <a:pt x="280698" y="73049"/>
                  </a:lnTo>
                  <a:cubicBezTo>
                    <a:pt x="280576" y="72708"/>
                    <a:pt x="280431" y="72344"/>
                    <a:pt x="280285" y="72004"/>
                  </a:cubicBezTo>
                  <a:cubicBezTo>
                    <a:pt x="280018" y="71324"/>
                    <a:pt x="279750" y="70595"/>
                    <a:pt x="279483" y="69915"/>
                  </a:cubicBezTo>
                  <a:lnTo>
                    <a:pt x="278536" y="67874"/>
                  </a:lnTo>
                  <a:cubicBezTo>
                    <a:pt x="278244" y="67170"/>
                    <a:pt x="277880" y="66514"/>
                    <a:pt x="277515" y="65858"/>
                  </a:cubicBezTo>
                  <a:cubicBezTo>
                    <a:pt x="277175" y="65178"/>
                    <a:pt x="276835" y="64498"/>
                    <a:pt x="276447" y="63866"/>
                  </a:cubicBezTo>
                  <a:lnTo>
                    <a:pt x="275256" y="61923"/>
                  </a:lnTo>
                  <a:cubicBezTo>
                    <a:pt x="274843" y="61291"/>
                    <a:pt x="274406" y="60684"/>
                    <a:pt x="273993" y="60052"/>
                  </a:cubicBezTo>
                  <a:cubicBezTo>
                    <a:pt x="273774" y="59736"/>
                    <a:pt x="273556" y="59445"/>
                    <a:pt x="273337" y="59129"/>
                  </a:cubicBezTo>
                  <a:lnTo>
                    <a:pt x="272657" y="58255"/>
                  </a:lnTo>
                  <a:cubicBezTo>
                    <a:pt x="272171" y="57672"/>
                    <a:pt x="271758" y="57064"/>
                    <a:pt x="271272" y="56506"/>
                  </a:cubicBezTo>
                  <a:lnTo>
                    <a:pt x="269815" y="54805"/>
                  </a:lnTo>
                  <a:cubicBezTo>
                    <a:pt x="269572" y="54514"/>
                    <a:pt x="269329" y="54246"/>
                    <a:pt x="269062" y="53979"/>
                  </a:cubicBezTo>
                  <a:lnTo>
                    <a:pt x="268309" y="53178"/>
                  </a:lnTo>
                  <a:cubicBezTo>
                    <a:pt x="267313" y="52084"/>
                    <a:pt x="266244" y="51113"/>
                    <a:pt x="265199" y="50068"/>
                  </a:cubicBezTo>
                  <a:cubicBezTo>
                    <a:pt x="264106" y="49096"/>
                    <a:pt x="263037" y="48100"/>
                    <a:pt x="261920" y="47202"/>
                  </a:cubicBezTo>
                  <a:cubicBezTo>
                    <a:pt x="257474" y="43461"/>
                    <a:pt x="252762" y="40230"/>
                    <a:pt x="248049" y="37193"/>
                  </a:cubicBezTo>
                  <a:cubicBezTo>
                    <a:pt x="245693" y="35687"/>
                    <a:pt x="243361" y="34230"/>
                    <a:pt x="241004" y="32772"/>
                  </a:cubicBezTo>
                  <a:lnTo>
                    <a:pt x="237506" y="30610"/>
                  </a:lnTo>
                  <a:lnTo>
                    <a:pt x="236656" y="30076"/>
                  </a:lnTo>
                  <a:lnTo>
                    <a:pt x="236219" y="29784"/>
                  </a:lnTo>
                  <a:lnTo>
                    <a:pt x="235806" y="29541"/>
                  </a:lnTo>
                  <a:lnTo>
                    <a:pt x="234178" y="28472"/>
                  </a:lnTo>
                  <a:cubicBezTo>
                    <a:pt x="229878" y="25557"/>
                    <a:pt x="225627" y="22156"/>
                    <a:pt x="221206" y="18731"/>
                  </a:cubicBezTo>
                  <a:cubicBezTo>
                    <a:pt x="218971" y="17031"/>
                    <a:pt x="216712" y="15306"/>
                    <a:pt x="214331" y="13630"/>
                  </a:cubicBezTo>
                  <a:cubicBezTo>
                    <a:pt x="213190" y="12804"/>
                    <a:pt x="211951" y="12002"/>
                    <a:pt x="210736" y="11176"/>
                  </a:cubicBezTo>
                  <a:cubicBezTo>
                    <a:pt x="209473" y="10399"/>
                    <a:pt x="208210" y="9622"/>
                    <a:pt x="206898" y="8844"/>
                  </a:cubicBezTo>
                  <a:cubicBezTo>
                    <a:pt x="205610" y="8067"/>
                    <a:pt x="204226" y="7387"/>
                    <a:pt x="202865" y="6707"/>
                  </a:cubicBezTo>
                  <a:cubicBezTo>
                    <a:pt x="201456" y="6051"/>
                    <a:pt x="200072" y="5395"/>
                    <a:pt x="198541" y="4885"/>
                  </a:cubicBezTo>
                  <a:lnTo>
                    <a:pt x="197424" y="4472"/>
                  </a:lnTo>
                  <a:cubicBezTo>
                    <a:pt x="197059" y="4326"/>
                    <a:pt x="196695" y="4229"/>
                    <a:pt x="196306" y="4132"/>
                  </a:cubicBezTo>
                  <a:lnTo>
                    <a:pt x="194047" y="3476"/>
                  </a:lnTo>
                  <a:cubicBezTo>
                    <a:pt x="193318" y="3257"/>
                    <a:pt x="192541" y="3111"/>
                    <a:pt x="191812" y="2941"/>
                  </a:cubicBezTo>
                  <a:cubicBezTo>
                    <a:pt x="191059" y="2796"/>
                    <a:pt x="190306" y="2601"/>
                    <a:pt x="189553" y="2504"/>
                  </a:cubicBezTo>
                  <a:lnTo>
                    <a:pt x="189747" y="1435"/>
                  </a:lnTo>
                  <a:lnTo>
                    <a:pt x="188144" y="1168"/>
                  </a:lnTo>
                  <a:cubicBezTo>
                    <a:pt x="187610" y="1071"/>
                    <a:pt x="187051" y="949"/>
                    <a:pt x="186541" y="901"/>
                  </a:cubicBezTo>
                  <a:lnTo>
                    <a:pt x="183334" y="512"/>
                  </a:lnTo>
                  <a:lnTo>
                    <a:pt x="180152" y="245"/>
                  </a:lnTo>
                  <a:cubicBezTo>
                    <a:pt x="179107" y="172"/>
                    <a:pt x="178063" y="148"/>
                    <a:pt x="176994" y="99"/>
                  </a:cubicBezTo>
                  <a:cubicBezTo>
                    <a:pt x="175288" y="30"/>
                    <a:pt x="173586" y="1"/>
                    <a:pt x="171889" y="1"/>
                  </a:cubicBezTo>
                  <a:close/>
                </a:path>
              </a:pathLst>
            </a:custGeom>
            <a:solidFill>
              <a:srgbClr val="F0A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 name="Google Shape;246;p4"/>
          <p:cNvGrpSpPr/>
          <p:nvPr/>
        </p:nvGrpSpPr>
        <p:grpSpPr>
          <a:xfrm rot="-8470773">
            <a:off x="7909936" y="3604655"/>
            <a:ext cx="2001705" cy="3167291"/>
            <a:chOff x="235075" y="777725"/>
            <a:chExt cx="7186900" cy="4132775"/>
          </a:xfrm>
        </p:grpSpPr>
        <p:sp>
          <p:nvSpPr>
            <p:cNvPr id="247" name="Google Shape;247;p4"/>
            <p:cNvSpPr/>
            <p:nvPr/>
          </p:nvSpPr>
          <p:spPr>
            <a:xfrm>
              <a:off x="342575" y="932875"/>
              <a:ext cx="7079400" cy="3826525"/>
            </a:xfrm>
            <a:custGeom>
              <a:rect b="b" l="l" r="r" t="t"/>
              <a:pathLst>
                <a:path extrusionOk="0" h="153061" w="283176">
                  <a:moveTo>
                    <a:pt x="168404" y="0"/>
                  </a:moveTo>
                  <a:cubicBezTo>
                    <a:pt x="157709" y="0"/>
                    <a:pt x="146666" y="1269"/>
                    <a:pt x="137470" y="1958"/>
                  </a:cubicBezTo>
                  <a:cubicBezTo>
                    <a:pt x="99769" y="4776"/>
                    <a:pt x="61970" y="14736"/>
                    <a:pt x="30657" y="36550"/>
                  </a:cubicBezTo>
                  <a:cubicBezTo>
                    <a:pt x="16422" y="46461"/>
                    <a:pt x="2915" y="60284"/>
                    <a:pt x="1336" y="77580"/>
                  </a:cubicBezTo>
                  <a:cubicBezTo>
                    <a:pt x="0" y="92204"/>
                    <a:pt x="7774" y="106560"/>
                    <a:pt x="18778" y="116301"/>
                  </a:cubicBezTo>
                  <a:cubicBezTo>
                    <a:pt x="29807" y="126043"/>
                    <a:pt x="43726" y="131800"/>
                    <a:pt x="57670" y="136415"/>
                  </a:cubicBezTo>
                  <a:cubicBezTo>
                    <a:pt x="91058" y="147472"/>
                    <a:pt x="125903" y="153060"/>
                    <a:pt x="160873" y="153060"/>
                  </a:cubicBezTo>
                  <a:cubicBezTo>
                    <a:pt x="176382" y="153060"/>
                    <a:pt x="191917" y="151961"/>
                    <a:pt x="207359" y="149752"/>
                  </a:cubicBezTo>
                  <a:cubicBezTo>
                    <a:pt x="222226" y="147614"/>
                    <a:pt x="237360" y="144286"/>
                    <a:pt x="249871" y="135929"/>
                  </a:cubicBezTo>
                  <a:cubicBezTo>
                    <a:pt x="275062" y="119095"/>
                    <a:pt x="283175" y="80398"/>
                    <a:pt x="265102" y="56057"/>
                  </a:cubicBezTo>
                  <a:cubicBezTo>
                    <a:pt x="255968" y="43789"/>
                    <a:pt x="242097" y="36137"/>
                    <a:pt x="229125" y="28024"/>
                  </a:cubicBezTo>
                  <a:cubicBezTo>
                    <a:pt x="217003" y="20420"/>
                    <a:pt x="204881" y="7643"/>
                    <a:pt x="191278" y="3027"/>
                  </a:cubicBezTo>
                  <a:cubicBezTo>
                    <a:pt x="184502" y="737"/>
                    <a:pt x="176554" y="0"/>
                    <a:pt x="1684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a:off x="235075" y="777725"/>
              <a:ext cx="7126775" cy="4132775"/>
            </a:xfrm>
            <a:custGeom>
              <a:rect b="b" l="l" r="r" t="t"/>
              <a:pathLst>
                <a:path extrusionOk="0" h="165311" w="285071">
                  <a:moveTo>
                    <a:pt x="193683" y="2310"/>
                  </a:moveTo>
                  <a:lnTo>
                    <a:pt x="194120" y="2431"/>
                  </a:lnTo>
                  <a:lnTo>
                    <a:pt x="194557" y="2553"/>
                  </a:lnTo>
                  <a:lnTo>
                    <a:pt x="195456" y="2820"/>
                  </a:lnTo>
                  <a:lnTo>
                    <a:pt x="196198" y="3047"/>
                  </a:lnTo>
                  <a:lnTo>
                    <a:pt x="196198" y="3047"/>
                  </a:lnTo>
                  <a:cubicBezTo>
                    <a:pt x="196113" y="3020"/>
                    <a:pt x="196027" y="2993"/>
                    <a:pt x="195942" y="2966"/>
                  </a:cubicBezTo>
                  <a:lnTo>
                    <a:pt x="194825" y="2626"/>
                  </a:lnTo>
                  <a:cubicBezTo>
                    <a:pt x="194436" y="2504"/>
                    <a:pt x="194072" y="2383"/>
                    <a:pt x="193683" y="2310"/>
                  </a:cubicBezTo>
                  <a:close/>
                  <a:moveTo>
                    <a:pt x="196198" y="3047"/>
                  </a:moveTo>
                  <a:cubicBezTo>
                    <a:pt x="196309" y="3081"/>
                    <a:pt x="196421" y="3115"/>
                    <a:pt x="196532" y="3149"/>
                  </a:cubicBezTo>
                  <a:lnTo>
                    <a:pt x="196532" y="3149"/>
                  </a:lnTo>
                  <a:lnTo>
                    <a:pt x="196198" y="3047"/>
                  </a:lnTo>
                  <a:close/>
                  <a:moveTo>
                    <a:pt x="196532" y="3149"/>
                  </a:moveTo>
                  <a:lnTo>
                    <a:pt x="197205" y="3354"/>
                  </a:lnTo>
                  <a:cubicBezTo>
                    <a:pt x="197213" y="3356"/>
                    <a:pt x="197220" y="3358"/>
                    <a:pt x="197228" y="3360"/>
                  </a:cubicBezTo>
                  <a:lnTo>
                    <a:pt x="197228" y="3360"/>
                  </a:lnTo>
                  <a:cubicBezTo>
                    <a:pt x="196996" y="3288"/>
                    <a:pt x="196764" y="3219"/>
                    <a:pt x="196532" y="3149"/>
                  </a:cubicBezTo>
                  <a:close/>
                  <a:moveTo>
                    <a:pt x="197228" y="3360"/>
                  </a:moveTo>
                  <a:lnTo>
                    <a:pt x="197228" y="3360"/>
                  </a:lnTo>
                  <a:cubicBezTo>
                    <a:pt x="197350" y="3398"/>
                    <a:pt x="197472" y="3437"/>
                    <a:pt x="197593" y="3477"/>
                  </a:cubicBezTo>
                  <a:lnTo>
                    <a:pt x="197593" y="3477"/>
                  </a:lnTo>
                  <a:cubicBezTo>
                    <a:pt x="197473" y="3434"/>
                    <a:pt x="197353" y="3392"/>
                    <a:pt x="197228" y="3360"/>
                  </a:cubicBezTo>
                  <a:close/>
                  <a:moveTo>
                    <a:pt x="197593" y="3477"/>
                  </a:moveTo>
                  <a:lnTo>
                    <a:pt x="197593" y="3477"/>
                  </a:lnTo>
                  <a:cubicBezTo>
                    <a:pt x="197745" y="3533"/>
                    <a:pt x="197897" y="3593"/>
                    <a:pt x="198055" y="3646"/>
                  </a:cubicBezTo>
                  <a:lnTo>
                    <a:pt x="198930" y="3986"/>
                  </a:lnTo>
                  <a:cubicBezTo>
                    <a:pt x="199513" y="4205"/>
                    <a:pt x="200096" y="4423"/>
                    <a:pt x="200655" y="4666"/>
                  </a:cubicBezTo>
                  <a:cubicBezTo>
                    <a:pt x="200971" y="4803"/>
                    <a:pt x="201287" y="4943"/>
                    <a:pt x="201601" y="5085"/>
                  </a:cubicBezTo>
                  <a:lnTo>
                    <a:pt x="201601" y="5085"/>
                  </a:lnTo>
                  <a:lnTo>
                    <a:pt x="200412" y="4545"/>
                  </a:lnTo>
                  <a:lnTo>
                    <a:pt x="198201" y="3694"/>
                  </a:lnTo>
                  <a:cubicBezTo>
                    <a:pt x="197999" y="3616"/>
                    <a:pt x="197796" y="3545"/>
                    <a:pt x="197593" y="3477"/>
                  </a:cubicBezTo>
                  <a:close/>
                  <a:moveTo>
                    <a:pt x="201601" y="5085"/>
                  </a:moveTo>
                  <a:lnTo>
                    <a:pt x="201792" y="5172"/>
                  </a:lnTo>
                  <a:lnTo>
                    <a:pt x="201792" y="5172"/>
                  </a:lnTo>
                  <a:cubicBezTo>
                    <a:pt x="201728" y="5143"/>
                    <a:pt x="201665" y="5114"/>
                    <a:pt x="201601" y="5085"/>
                  </a:cubicBezTo>
                  <a:close/>
                  <a:moveTo>
                    <a:pt x="201792" y="5172"/>
                  </a:moveTo>
                  <a:cubicBezTo>
                    <a:pt x="202347" y="5425"/>
                    <a:pt x="202898" y="5687"/>
                    <a:pt x="203447" y="5957"/>
                  </a:cubicBezTo>
                  <a:lnTo>
                    <a:pt x="203447" y="5957"/>
                  </a:lnTo>
                  <a:cubicBezTo>
                    <a:pt x="203149" y="5808"/>
                    <a:pt x="202850" y="5661"/>
                    <a:pt x="202550" y="5516"/>
                  </a:cubicBezTo>
                  <a:lnTo>
                    <a:pt x="201792" y="5172"/>
                  </a:lnTo>
                  <a:close/>
                  <a:moveTo>
                    <a:pt x="203447" y="5957"/>
                  </a:moveTo>
                  <a:cubicBezTo>
                    <a:pt x="205025" y="6746"/>
                    <a:pt x="206570" y="7594"/>
                    <a:pt x="208082" y="8506"/>
                  </a:cubicBezTo>
                  <a:lnTo>
                    <a:pt x="208082" y="8506"/>
                  </a:lnTo>
                  <a:cubicBezTo>
                    <a:pt x="207745" y="8301"/>
                    <a:pt x="207407" y="8098"/>
                    <a:pt x="207068" y="7897"/>
                  </a:cubicBezTo>
                  <a:cubicBezTo>
                    <a:pt x="205877" y="7204"/>
                    <a:pt x="204670" y="6559"/>
                    <a:pt x="203447" y="5957"/>
                  </a:cubicBezTo>
                  <a:close/>
                  <a:moveTo>
                    <a:pt x="208082" y="8506"/>
                  </a:moveTo>
                  <a:cubicBezTo>
                    <a:pt x="208378" y="8686"/>
                    <a:pt x="208674" y="8868"/>
                    <a:pt x="208969" y="9051"/>
                  </a:cubicBezTo>
                  <a:lnTo>
                    <a:pt x="208969" y="9051"/>
                  </a:lnTo>
                  <a:cubicBezTo>
                    <a:pt x="208675" y="8867"/>
                    <a:pt x="208379" y="8685"/>
                    <a:pt x="208082" y="8506"/>
                  </a:cubicBezTo>
                  <a:close/>
                  <a:moveTo>
                    <a:pt x="274827" y="94613"/>
                  </a:moveTo>
                  <a:cubicBezTo>
                    <a:pt x="274825" y="94672"/>
                    <a:pt x="274822" y="94731"/>
                    <a:pt x="274819" y="94790"/>
                  </a:cubicBezTo>
                  <a:lnTo>
                    <a:pt x="274827" y="94613"/>
                  </a:lnTo>
                  <a:close/>
                  <a:moveTo>
                    <a:pt x="182036" y="164515"/>
                  </a:moveTo>
                  <a:cubicBezTo>
                    <a:pt x="182009" y="164557"/>
                    <a:pt x="182151" y="164591"/>
                    <a:pt x="182606" y="164606"/>
                  </a:cubicBezTo>
                  <a:cubicBezTo>
                    <a:pt x="182112" y="164589"/>
                    <a:pt x="181975" y="164562"/>
                    <a:pt x="182036" y="164515"/>
                  </a:cubicBezTo>
                  <a:close/>
                  <a:moveTo>
                    <a:pt x="171889" y="1"/>
                  </a:moveTo>
                  <a:cubicBezTo>
                    <a:pt x="169431" y="1"/>
                    <a:pt x="166985" y="62"/>
                    <a:pt x="164556" y="148"/>
                  </a:cubicBezTo>
                  <a:cubicBezTo>
                    <a:pt x="156370" y="512"/>
                    <a:pt x="148378" y="1314"/>
                    <a:pt x="140483" y="1872"/>
                  </a:cubicBezTo>
                  <a:cubicBezTo>
                    <a:pt x="132321" y="2456"/>
                    <a:pt x="124183" y="3379"/>
                    <a:pt x="116020" y="4666"/>
                  </a:cubicBezTo>
                  <a:lnTo>
                    <a:pt x="112960" y="5128"/>
                  </a:lnTo>
                  <a:cubicBezTo>
                    <a:pt x="111964" y="5298"/>
                    <a:pt x="110943" y="5516"/>
                    <a:pt x="109923" y="5686"/>
                  </a:cubicBezTo>
                  <a:lnTo>
                    <a:pt x="106887" y="6269"/>
                  </a:lnTo>
                  <a:lnTo>
                    <a:pt x="105380" y="6537"/>
                  </a:lnTo>
                  <a:lnTo>
                    <a:pt x="103850" y="6877"/>
                  </a:lnTo>
                  <a:cubicBezTo>
                    <a:pt x="101834" y="7314"/>
                    <a:pt x="99817" y="7727"/>
                    <a:pt x="97777" y="8188"/>
                  </a:cubicBezTo>
                  <a:lnTo>
                    <a:pt x="91704" y="9719"/>
                  </a:lnTo>
                  <a:cubicBezTo>
                    <a:pt x="90878" y="9913"/>
                    <a:pt x="90052" y="10180"/>
                    <a:pt x="89226" y="10423"/>
                  </a:cubicBezTo>
                  <a:lnTo>
                    <a:pt x="86797" y="11128"/>
                  </a:lnTo>
                  <a:lnTo>
                    <a:pt x="84416" y="11857"/>
                  </a:lnTo>
                  <a:cubicBezTo>
                    <a:pt x="83615" y="12099"/>
                    <a:pt x="82861" y="12391"/>
                    <a:pt x="82108" y="12634"/>
                  </a:cubicBezTo>
                  <a:lnTo>
                    <a:pt x="77614" y="14213"/>
                  </a:lnTo>
                  <a:cubicBezTo>
                    <a:pt x="76157" y="14747"/>
                    <a:pt x="74748" y="15355"/>
                    <a:pt x="73363" y="15889"/>
                  </a:cubicBezTo>
                  <a:lnTo>
                    <a:pt x="71323" y="16739"/>
                  </a:lnTo>
                  <a:lnTo>
                    <a:pt x="70327" y="17152"/>
                  </a:lnTo>
                  <a:lnTo>
                    <a:pt x="69331" y="17590"/>
                  </a:lnTo>
                  <a:lnTo>
                    <a:pt x="65517" y="19363"/>
                  </a:lnTo>
                  <a:lnTo>
                    <a:pt x="63671" y="20213"/>
                  </a:lnTo>
                  <a:lnTo>
                    <a:pt x="61922" y="21136"/>
                  </a:lnTo>
                  <a:lnTo>
                    <a:pt x="58521" y="22910"/>
                  </a:lnTo>
                  <a:lnTo>
                    <a:pt x="62772" y="21088"/>
                  </a:lnTo>
                  <a:lnTo>
                    <a:pt x="63841" y="20650"/>
                  </a:lnTo>
                  <a:lnTo>
                    <a:pt x="64909" y="20213"/>
                  </a:lnTo>
                  <a:lnTo>
                    <a:pt x="67072" y="19387"/>
                  </a:lnTo>
                  <a:lnTo>
                    <a:pt x="69234" y="18561"/>
                  </a:lnTo>
                  <a:cubicBezTo>
                    <a:pt x="69962" y="18270"/>
                    <a:pt x="70691" y="17978"/>
                    <a:pt x="71420" y="17735"/>
                  </a:cubicBezTo>
                  <a:lnTo>
                    <a:pt x="75817" y="16229"/>
                  </a:lnTo>
                  <a:cubicBezTo>
                    <a:pt x="76545" y="15962"/>
                    <a:pt x="77274" y="15695"/>
                    <a:pt x="78027" y="15476"/>
                  </a:cubicBezTo>
                  <a:lnTo>
                    <a:pt x="80238" y="14796"/>
                  </a:lnTo>
                  <a:cubicBezTo>
                    <a:pt x="81720" y="14334"/>
                    <a:pt x="83202" y="13873"/>
                    <a:pt x="84708" y="13411"/>
                  </a:cubicBezTo>
                  <a:lnTo>
                    <a:pt x="89202" y="12172"/>
                  </a:lnTo>
                  <a:lnTo>
                    <a:pt x="91461" y="11565"/>
                  </a:lnTo>
                  <a:lnTo>
                    <a:pt x="93744" y="11031"/>
                  </a:lnTo>
                  <a:lnTo>
                    <a:pt x="98287" y="9913"/>
                  </a:lnTo>
                  <a:cubicBezTo>
                    <a:pt x="99817" y="9597"/>
                    <a:pt x="101372" y="9282"/>
                    <a:pt x="102878" y="8942"/>
                  </a:cubicBezTo>
                  <a:lnTo>
                    <a:pt x="105186" y="8480"/>
                  </a:lnTo>
                  <a:cubicBezTo>
                    <a:pt x="105963" y="8310"/>
                    <a:pt x="106716" y="8188"/>
                    <a:pt x="107494" y="8043"/>
                  </a:cubicBezTo>
                  <a:lnTo>
                    <a:pt x="112134" y="7217"/>
                  </a:lnTo>
                  <a:cubicBezTo>
                    <a:pt x="118328" y="6197"/>
                    <a:pt x="124547" y="5322"/>
                    <a:pt x="130839" y="4715"/>
                  </a:cubicBezTo>
                  <a:lnTo>
                    <a:pt x="133195" y="4472"/>
                  </a:lnTo>
                  <a:lnTo>
                    <a:pt x="134361" y="4350"/>
                  </a:lnTo>
                  <a:lnTo>
                    <a:pt x="135551" y="4277"/>
                  </a:lnTo>
                  <a:lnTo>
                    <a:pt x="140264" y="3913"/>
                  </a:lnTo>
                  <a:lnTo>
                    <a:pt x="141454" y="3816"/>
                  </a:lnTo>
                  <a:lnTo>
                    <a:pt x="142596" y="3743"/>
                  </a:lnTo>
                  <a:lnTo>
                    <a:pt x="144928" y="3573"/>
                  </a:lnTo>
                  <a:lnTo>
                    <a:pt x="149568" y="3209"/>
                  </a:lnTo>
                  <a:cubicBezTo>
                    <a:pt x="155811" y="2747"/>
                    <a:pt x="162151" y="2261"/>
                    <a:pt x="168589" y="2140"/>
                  </a:cubicBezTo>
                  <a:lnTo>
                    <a:pt x="171018" y="2115"/>
                  </a:lnTo>
                  <a:cubicBezTo>
                    <a:pt x="171419" y="2103"/>
                    <a:pt x="171820" y="2097"/>
                    <a:pt x="172224" y="2097"/>
                  </a:cubicBezTo>
                  <a:cubicBezTo>
                    <a:pt x="172628" y="2097"/>
                    <a:pt x="173034" y="2103"/>
                    <a:pt x="173447" y="2115"/>
                  </a:cubicBezTo>
                  <a:lnTo>
                    <a:pt x="175877" y="2164"/>
                  </a:lnTo>
                  <a:cubicBezTo>
                    <a:pt x="176678" y="2188"/>
                    <a:pt x="177504" y="2237"/>
                    <a:pt x="178330" y="2261"/>
                  </a:cubicBezTo>
                  <a:lnTo>
                    <a:pt x="179545" y="2334"/>
                  </a:lnTo>
                  <a:cubicBezTo>
                    <a:pt x="179958" y="2358"/>
                    <a:pt x="180346" y="2407"/>
                    <a:pt x="180759" y="2431"/>
                  </a:cubicBezTo>
                  <a:lnTo>
                    <a:pt x="183237" y="2650"/>
                  </a:lnTo>
                  <a:lnTo>
                    <a:pt x="185691" y="2941"/>
                  </a:lnTo>
                  <a:cubicBezTo>
                    <a:pt x="186104" y="2990"/>
                    <a:pt x="186517" y="3039"/>
                    <a:pt x="186930" y="3111"/>
                  </a:cubicBezTo>
                  <a:lnTo>
                    <a:pt x="188168" y="3330"/>
                  </a:lnTo>
                  <a:lnTo>
                    <a:pt x="189407" y="3549"/>
                  </a:lnTo>
                  <a:cubicBezTo>
                    <a:pt x="189820" y="3622"/>
                    <a:pt x="190233" y="3694"/>
                    <a:pt x="190646" y="3792"/>
                  </a:cubicBezTo>
                  <a:lnTo>
                    <a:pt x="193124" y="4350"/>
                  </a:lnTo>
                  <a:cubicBezTo>
                    <a:pt x="193537" y="4447"/>
                    <a:pt x="193950" y="4569"/>
                    <a:pt x="194363" y="4690"/>
                  </a:cubicBezTo>
                  <a:lnTo>
                    <a:pt x="195602" y="5079"/>
                  </a:lnTo>
                  <a:lnTo>
                    <a:pt x="196841" y="5443"/>
                  </a:lnTo>
                  <a:lnTo>
                    <a:pt x="198055" y="5905"/>
                  </a:lnTo>
                  <a:cubicBezTo>
                    <a:pt x="201238" y="7144"/>
                    <a:pt x="204299" y="8650"/>
                    <a:pt x="207189" y="10448"/>
                  </a:cubicBezTo>
                  <a:cubicBezTo>
                    <a:pt x="212898" y="13921"/>
                    <a:pt x="217975" y="17954"/>
                    <a:pt x="222955" y="21865"/>
                  </a:cubicBezTo>
                  <a:cubicBezTo>
                    <a:pt x="225433" y="23808"/>
                    <a:pt x="227911" y="25752"/>
                    <a:pt x="230388" y="27574"/>
                  </a:cubicBezTo>
                  <a:cubicBezTo>
                    <a:pt x="231020" y="28035"/>
                    <a:pt x="231627" y="28472"/>
                    <a:pt x="232259" y="28910"/>
                  </a:cubicBezTo>
                  <a:lnTo>
                    <a:pt x="233206" y="29566"/>
                  </a:lnTo>
                  <a:lnTo>
                    <a:pt x="234154" y="30173"/>
                  </a:lnTo>
                  <a:cubicBezTo>
                    <a:pt x="235368" y="30999"/>
                    <a:pt x="236753" y="31849"/>
                    <a:pt x="238065" y="32675"/>
                  </a:cubicBezTo>
                  <a:cubicBezTo>
                    <a:pt x="240761" y="34351"/>
                    <a:pt x="243482" y="36027"/>
                    <a:pt x="246178" y="37752"/>
                  </a:cubicBezTo>
                  <a:cubicBezTo>
                    <a:pt x="248875" y="39477"/>
                    <a:pt x="251571" y="41250"/>
                    <a:pt x="254243" y="43145"/>
                  </a:cubicBezTo>
                  <a:cubicBezTo>
                    <a:pt x="256891" y="45040"/>
                    <a:pt x="259491" y="47032"/>
                    <a:pt x="262017" y="49194"/>
                  </a:cubicBezTo>
                  <a:cubicBezTo>
                    <a:pt x="264543" y="51356"/>
                    <a:pt x="266924" y="53712"/>
                    <a:pt x="269135" y="56214"/>
                  </a:cubicBezTo>
                  <a:lnTo>
                    <a:pt x="269961" y="57161"/>
                  </a:lnTo>
                  <a:cubicBezTo>
                    <a:pt x="270228" y="57477"/>
                    <a:pt x="270495" y="57817"/>
                    <a:pt x="270762" y="58133"/>
                  </a:cubicBezTo>
                  <a:lnTo>
                    <a:pt x="272317" y="60125"/>
                  </a:lnTo>
                  <a:lnTo>
                    <a:pt x="273774" y="62239"/>
                  </a:lnTo>
                  <a:cubicBezTo>
                    <a:pt x="274017" y="62579"/>
                    <a:pt x="274236" y="62943"/>
                    <a:pt x="274455" y="63307"/>
                  </a:cubicBezTo>
                  <a:lnTo>
                    <a:pt x="275111" y="64401"/>
                  </a:lnTo>
                  <a:cubicBezTo>
                    <a:pt x="276811" y="67340"/>
                    <a:pt x="278269" y="70401"/>
                    <a:pt x="279410" y="73607"/>
                  </a:cubicBezTo>
                  <a:cubicBezTo>
                    <a:pt x="280528" y="76790"/>
                    <a:pt x="281354" y="80069"/>
                    <a:pt x="281864" y="83397"/>
                  </a:cubicBezTo>
                  <a:lnTo>
                    <a:pt x="282082" y="84636"/>
                  </a:lnTo>
                  <a:cubicBezTo>
                    <a:pt x="282155" y="85049"/>
                    <a:pt x="282180" y="85462"/>
                    <a:pt x="282228" y="85875"/>
                  </a:cubicBezTo>
                  <a:lnTo>
                    <a:pt x="282350" y="87138"/>
                  </a:lnTo>
                  <a:cubicBezTo>
                    <a:pt x="282398" y="87551"/>
                    <a:pt x="282447" y="87964"/>
                    <a:pt x="282471" y="88377"/>
                  </a:cubicBezTo>
                  <a:lnTo>
                    <a:pt x="282617" y="90879"/>
                  </a:lnTo>
                  <a:lnTo>
                    <a:pt x="282641" y="93381"/>
                  </a:lnTo>
                  <a:cubicBezTo>
                    <a:pt x="282593" y="100037"/>
                    <a:pt x="281524" y="106620"/>
                    <a:pt x="279459" y="112961"/>
                  </a:cubicBezTo>
                  <a:lnTo>
                    <a:pt x="279094" y="114127"/>
                  </a:lnTo>
                  <a:cubicBezTo>
                    <a:pt x="278973" y="114515"/>
                    <a:pt x="278803" y="114904"/>
                    <a:pt x="278657" y="115293"/>
                  </a:cubicBezTo>
                  <a:lnTo>
                    <a:pt x="278220" y="116459"/>
                  </a:lnTo>
                  <a:cubicBezTo>
                    <a:pt x="278074" y="116847"/>
                    <a:pt x="277928" y="117236"/>
                    <a:pt x="277758" y="117600"/>
                  </a:cubicBezTo>
                  <a:lnTo>
                    <a:pt x="276787" y="119884"/>
                  </a:lnTo>
                  <a:lnTo>
                    <a:pt x="275718" y="122094"/>
                  </a:lnTo>
                  <a:cubicBezTo>
                    <a:pt x="274236" y="125058"/>
                    <a:pt x="272536" y="127876"/>
                    <a:pt x="270616" y="130572"/>
                  </a:cubicBezTo>
                  <a:cubicBezTo>
                    <a:pt x="277224" y="121171"/>
                    <a:pt x="281208" y="110191"/>
                    <a:pt x="282204" y="98774"/>
                  </a:cubicBezTo>
                  <a:cubicBezTo>
                    <a:pt x="282447" y="95835"/>
                    <a:pt x="282495" y="92895"/>
                    <a:pt x="282350" y="89980"/>
                  </a:cubicBezTo>
                  <a:cubicBezTo>
                    <a:pt x="282180" y="87017"/>
                    <a:pt x="281815" y="84077"/>
                    <a:pt x="281208" y="81162"/>
                  </a:cubicBezTo>
                  <a:cubicBezTo>
                    <a:pt x="280601" y="78247"/>
                    <a:pt x="279775" y="75381"/>
                    <a:pt x="278706" y="72587"/>
                  </a:cubicBezTo>
                  <a:cubicBezTo>
                    <a:pt x="277637" y="69769"/>
                    <a:pt x="276325" y="67073"/>
                    <a:pt x="274770" y="64498"/>
                  </a:cubicBezTo>
                  <a:cubicBezTo>
                    <a:pt x="274357" y="63842"/>
                    <a:pt x="273993" y="63186"/>
                    <a:pt x="273580" y="62579"/>
                  </a:cubicBezTo>
                  <a:lnTo>
                    <a:pt x="272293" y="60708"/>
                  </a:lnTo>
                  <a:cubicBezTo>
                    <a:pt x="272171" y="60562"/>
                    <a:pt x="272074" y="60417"/>
                    <a:pt x="271953" y="60271"/>
                  </a:cubicBezTo>
                  <a:lnTo>
                    <a:pt x="271612" y="59809"/>
                  </a:lnTo>
                  <a:lnTo>
                    <a:pt x="270932" y="58935"/>
                  </a:lnTo>
                  <a:lnTo>
                    <a:pt x="270228" y="58060"/>
                  </a:lnTo>
                  <a:cubicBezTo>
                    <a:pt x="270009" y="57769"/>
                    <a:pt x="269742" y="57502"/>
                    <a:pt x="269523" y="57210"/>
                  </a:cubicBezTo>
                  <a:cubicBezTo>
                    <a:pt x="267604" y="54951"/>
                    <a:pt x="265539" y="52837"/>
                    <a:pt x="263353" y="50845"/>
                  </a:cubicBezTo>
                  <a:cubicBezTo>
                    <a:pt x="259005" y="46910"/>
                    <a:pt x="254341" y="43534"/>
                    <a:pt x="249652" y="40424"/>
                  </a:cubicBezTo>
                  <a:cubicBezTo>
                    <a:pt x="244964" y="37339"/>
                    <a:pt x="240251" y="34448"/>
                    <a:pt x="235708" y="31558"/>
                  </a:cubicBezTo>
                  <a:cubicBezTo>
                    <a:pt x="231312" y="28764"/>
                    <a:pt x="227230" y="25533"/>
                    <a:pt x="223125" y="22254"/>
                  </a:cubicBezTo>
                  <a:cubicBezTo>
                    <a:pt x="220186" y="19922"/>
                    <a:pt x="217222" y="17565"/>
                    <a:pt x="214161" y="15330"/>
                  </a:cubicBezTo>
                  <a:cubicBezTo>
                    <a:pt x="211076" y="13023"/>
                    <a:pt x="207845" y="10933"/>
                    <a:pt x="204469" y="9039"/>
                  </a:cubicBezTo>
                  <a:lnTo>
                    <a:pt x="203181" y="8359"/>
                  </a:lnTo>
                  <a:cubicBezTo>
                    <a:pt x="202744" y="8140"/>
                    <a:pt x="202307" y="7897"/>
                    <a:pt x="201869" y="7703"/>
                  </a:cubicBezTo>
                  <a:lnTo>
                    <a:pt x="200509" y="7095"/>
                  </a:lnTo>
                  <a:cubicBezTo>
                    <a:pt x="200072" y="6901"/>
                    <a:pt x="199634" y="6658"/>
                    <a:pt x="199149" y="6488"/>
                  </a:cubicBezTo>
                  <a:lnTo>
                    <a:pt x="197764" y="5954"/>
                  </a:lnTo>
                  <a:cubicBezTo>
                    <a:pt x="197278" y="5784"/>
                    <a:pt x="196817" y="5589"/>
                    <a:pt x="196355" y="5468"/>
                  </a:cubicBezTo>
                  <a:lnTo>
                    <a:pt x="193513" y="4593"/>
                  </a:lnTo>
                  <a:cubicBezTo>
                    <a:pt x="189796" y="3670"/>
                    <a:pt x="186031" y="3014"/>
                    <a:pt x="182217" y="2698"/>
                  </a:cubicBezTo>
                  <a:cubicBezTo>
                    <a:pt x="178826" y="2386"/>
                    <a:pt x="175435" y="2258"/>
                    <a:pt x="172044" y="2258"/>
                  </a:cubicBezTo>
                  <a:cubicBezTo>
                    <a:pt x="171743" y="2258"/>
                    <a:pt x="171441" y="2259"/>
                    <a:pt x="171140" y="2261"/>
                  </a:cubicBezTo>
                  <a:cubicBezTo>
                    <a:pt x="167496" y="2285"/>
                    <a:pt x="163876" y="2480"/>
                    <a:pt x="160305" y="2674"/>
                  </a:cubicBezTo>
                  <a:cubicBezTo>
                    <a:pt x="156734" y="2868"/>
                    <a:pt x="153212" y="3184"/>
                    <a:pt x="149738" y="3476"/>
                  </a:cubicBezTo>
                  <a:lnTo>
                    <a:pt x="139341" y="4326"/>
                  </a:lnTo>
                  <a:lnTo>
                    <a:pt x="134094" y="4763"/>
                  </a:lnTo>
                  <a:lnTo>
                    <a:pt x="128847" y="5322"/>
                  </a:lnTo>
                  <a:cubicBezTo>
                    <a:pt x="127122" y="5492"/>
                    <a:pt x="125373" y="5735"/>
                    <a:pt x="123648" y="5954"/>
                  </a:cubicBezTo>
                  <a:cubicBezTo>
                    <a:pt x="121923" y="6197"/>
                    <a:pt x="120199" y="6391"/>
                    <a:pt x="118474" y="6682"/>
                  </a:cubicBezTo>
                  <a:lnTo>
                    <a:pt x="113300" y="7508"/>
                  </a:lnTo>
                  <a:cubicBezTo>
                    <a:pt x="111599" y="7824"/>
                    <a:pt x="109899" y="8164"/>
                    <a:pt x="108174" y="8456"/>
                  </a:cubicBezTo>
                  <a:lnTo>
                    <a:pt x="105623" y="8942"/>
                  </a:lnTo>
                  <a:lnTo>
                    <a:pt x="103073" y="9500"/>
                  </a:lnTo>
                  <a:lnTo>
                    <a:pt x="100546" y="10059"/>
                  </a:lnTo>
                  <a:cubicBezTo>
                    <a:pt x="99696" y="10253"/>
                    <a:pt x="98846" y="10399"/>
                    <a:pt x="97996" y="10618"/>
                  </a:cubicBezTo>
                  <a:lnTo>
                    <a:pt x="92967" y="11881"/>
                  </a:lnTo>
                  <a:lnTo>
                    <a:pt x="91704" y="12172"/>
                  </a:lnTo>
                  <a:lnTo>
                    <a:pt x="90441" y="12537"/>
                  </a:lnTo>
                  <a:lnTo>
                    <a:pt x="87963" y="13241"/>
                  </a:lnTo>
                  <a:cubicBezTo>
                    <a:pt x="84611" y="14116"/>
                    <a:pt x="81331" y="15233"/>
                    <a:pt x="78027" y="16253"/>
                  </a:cubicBezTo>
                  <a:cubicBezTo>
                    <a:pt x="76400" y="16812"/>
                    <a:pt x="74772" y="17395"/>
                    <a:pt x="73120" y="17978"/>
                  </a:cubicBezTo>
                  <a:cubicBezTo>
                    <a:pt x="72343" y="18270"/>
                    <a:pt x="71517" y="18537"/>
                    <a:pt x="70691" y="18828"/>
                  </a:cubicBezTo>
                  <a:lnTo>
                    <a:pt x="68262" y="19776"/>
                  </a:lnTo>
                  <a:lnTo>
                    <a:pt x="65833" y="20723"/>
                  </a:lnTo>
                  <a:cubicBezTo>
                    <a:pt x="65055" y="21063"/>
                    <a:pt x="64229" y="21355"/>
                    <a:pt x="63452" y="21719"/>
                  </a:cubicBezTo>
                  <a:lnTo>
                    <a:pt x="58666" y="23784"/>
                  </a:lnTo>
                  <a:lnTo>
                    <a:pt x="57646" y="24221"/>
                  </a:lnTo>
                  <a:cubicBezTo>
                    <a:pt x="57306" y="24367"/>
                    <a:pt x="56966" y="24537"/>
                    <a:pt x="56626" y="24707"/>
                  </a:cubicBezTo>
                  <a:lnTo>
                    <a:pt x="54585" y="25679"/>
                  </a:lnTo>
                  <a:lnTo>
                    <a:pt x="52520" y="26651"/>
                  </a:lnTo>
                  <a:lnTo>
                    <a:pt x="51500" y="27136"/>
                  </a:lnTo>
                  <a:cubicBezTo>
                    <a:pt x="51160" y="27282"/>
                    <a:pt x="50820" y="27452"/>
                    <a:pt x="50480" y="27622"/>
                  </a:cubicBezTo>
                  <a:lnTo>
                    <a:pt x="45791" y="30732"/>
                  </a:lnTo>
                  <a:cubicBezTo>
                    <a:pt x="45427" y="30975"/>
                    <a:pt x="45063" y="31217"/>
                    <a:pt x="44698" y="31460"/>
                  </a:cubicBezTo>
                  <a:lnTo>
                    <a:pt x="43678" y="32213"/>
                  </a:lnTo>
                  <a:lnTo>
                    <a:pt x="41710" y="33671"/>
                  </a:lnTo>
                  <a:lnTo>
                    <a:pt x="39961" y="35031"/>
                  </a:lnTo>
                  <a:lnTo>
                    <a:pt x="39160" y="35687"/>
                  </a:lnTo>
                  <a:cubicBezTo>
                    <a:pt x="38892" y="35882"/>
                    <a:pt x="38650" y="36124"/>
                    <a:pt x="38382" y="36343"/>
                  </a:cubicBezTo>
                  <a:cubicBezTo>
                    <a:pt x="37411" y="37218"/>
                    <a:pt x="36560" y="37995"/>
                    <a:pt x="35880" y="38699"/>
                  </a:cubicBezTo>
                  <a:cubicBezTo>
                    <a:pt x="34520" y="40084"/>
                    <a:pt x="33791" y="41056"/>
                    <a:pt x="34034" y="41396"/>
                  </a:cubicBezTo>
                  <a:cubicBezTo>
                    <a:pt x="34094" y="41474"/>
                    <a:pt x="34212" y="41515"/>
                    <a:pt x="34392" y="41515"/>
                  </a:cubicBezTo>
                  <a:cubicBezTo>
                    <a:pt x="34934" y="41515"/>
                    <a:pt x="36041" y="41142"/>
                    <a:pt x="37848" y="40303"/>
                  </a:cubicBezTo>
                  <a:cubicBezTo>
                    <a:pt x="38455" y="40011"/>
                    <a:pt x="39135" y="39671"/>
                    <a:pt x="39913" y="39282"/>
                  </a:cubicBezTo>
                  <a:cubicBezTo>
                    <a:pt x="40301" y="39112"/>
                    <a:pt x="40690" y="38894"/>
                    <a:pt x="41127" y="38675"/>
                  </a:cubicBezTo>
                  <a:lnTo>
                    <a:pt x="42488" y="38019"/>
                  </a:lnTo>
                  <a:cubicBezTo>
                    <a:pt x="43435" y="37558"/>
                    <a:pt x="44480" y="37023"/>
                    <a:pt x="45597" y="36440"/>
                  </a:cubicBezTo>
                  <a:lnTo>
                    <a:pt x="47370" y="35541"/>
                  </a:lnTo>
                  <a:lnTo>
                    <a:pt x="49338" y="34618"/>
                  </a:lnTo>
                  <a:lnTo>
                    <a:pt x="51500" y="33404"/>
                  </a:lnTo>
                  <a:lnTo>
                    <a:pt x="52715" y="32748"/>
                  </a:lnTo>
                  <a:cubicBezTo>
                    <a:pt x="53152" y="32529"/>
                    <a:pt x="53565" y="32286"/>
                    <a:pt x="54002" y="32068"/>
                  </a:cubicBezTo>
                  <a:lnTo>
                    <a:pt x="59274" y="29444"/>
                  </a:lnTo>
                  <a:lnTo>
                    <a:pt x="59881" y="29128"/>
                  </a:lnTo>
                  <a:lnTo>
                    <a:pt x="60488" y="28861"/>
                  </a:lnTo>
                  <a:lnTo>
                    <a:pt x="61654" y="28351"/>
                  </a:lnTo>
                  <a:lnTo>
                    <a:pt x="63598" y="27452"/>
                  </a:lnTo>
                  <a:lnTo>
                    <a:pt x="65395" y="26651"/>
                  </a:lnTo>
                  <a:cubicBezTo>
                    <a:pt x="65757" y="26575"/>
                    <a:pt x="66038" y="26542"/>
                    <a:pt x="66253" y="26542"/>
                  </a:cubicBezTo>
                  <a:cubicBezTo>
                    <a:pt x="66730" y="26542"/>
                    <a:pt x="66871" y="26707"/>
                    <a:pt x="66804" y="26942"/>
                  </a:cubicBezTo>
                  <a:cubicBezTo>
                    <a:pt x="66707" y="27258"/>
                    <a:pt x="66197" y="27817"/>
                    <a:pt x="65687" y="28375"/>
                  </a:cubicBezTo>
                  <a:cubicBezTo>
                    <a:pt x="83323" y="20820"/>
                    <a:pt x="102077" y="15986"/>
                    <a:pt x="121098" y="13241"/>
                  </a:cubicBezTo>
                  <a:lnTo>
                    <a:pt x="128239" y="12318"/>
                  </a:lnTo>
                  <a:cubicBezTo>
                    <a:pt x="130644" y="12075"/>
                    <a:pt x="133025" y="11808"/>
                    <a:pt x="135430" y="11565"/>
                  </a:cubicBezTo>
                  <a:lnTo>
                    <a:pt x="149908" y="10448"/>
                  </a:lnTo>
                  <a:cubicBezTo>
                    <a:pt x="154742" y="10059"/>
                    <a:pt x="159552" y="9695"/>
                    <a:pt x="164338" y="9476"/>
                  </a:cubicBezTo>
                  <a:cubicBezTo>
                    <a:pt x="166718" y="9354"/>
                    <a:pt x="169093" y="9294"/>
                    <a:pt x="171468" y="9294"/>
                  </a:cubicBezTo>
                  <a:cubicBezTo>
                    <a:pt x="173842" y="9294"/>
                    <a:pt x="176217" y="9354"/>
                    <a:pt x="178597" y="9476"/>
                  </a:cubicBezTo>
                  <a:cubicBezTo>
                    <a:pt x="179326" y="9500"/>
                    <a:pt x="180055" y="9573"/>
                    <a:pt x="180784" y="9646"/>
                  </a:cubicBezTo>
                  <a:lnTo>
                    <a:pt x="181877" y="9719"/>
                  </a:lnTo>
                  <a:cubicBezTo>
                    <a:pt x="182241" y="9743"/>
                    <a:pt x="182606" y="9767"/>
                    <a:pt x="182970" y="9840"/>
                  </a:cubicBezTo>
                  <a:lnTo>
                    <a:pt x="185132" y="10108"/>
                  </a:lnTo>
                  <a:lnTo>
                    <a:pt x="185666" y="10156"/>
                  </a:lnTo>
                  <a:cubicBezTo>
                    <a:pt x="185861" y="10180"/>
                    <a:pt x="186031" y="10229"/>
                    <a:pt x="186201" y="10253"/>
                  </a:cubicBezTo>
                  <a:lnTo>
                    <a:pt x="187270" y="10448"/>
                  </a:lnTo>
                  <a:lnTo>
                    <a:pt x="188339" y="10618"/>
                  </a:lnTo>
                  <a:cubicBezTo>
                    <a:pt x="188509" y="10666"/>
                    <a:pt x="188703" y="10691"/>
                    <a:pt x="188873" y="10715"/>
                  </a:cubicBezTo>
                  <a:lnTo>
                    <a:pt x="189407" y="10836"/>
                  </a:lnTo>
                  <a:lnTo>
                    <a:pt x="191472" y="11322"/>
                  </a:lnTo>
                  <a:cubicBezTo>
                    <a:pt x="191837" y="11419"/>
                    <a:pt x="192152" y="11541"/>
                    <a:pt x="192493" y="11638"/>
                  </a:cubicBezTo>
                  <a:lnTo>
                    <a:pt x="193513" y="11929"/>
                  </a:lnTo>
                  <a:lnTo>
                    <a:pt x="194533" y="12245"/>
                  </a:lnTo>
                  <a:cubicBezTo>
                    <a:pt x="194849" y="12367"/>
                    <a:pt x="195165" y="12488"/>
                    <a:pt x="195505" y="12610"/>
                  </a:cubicBezTo>
                  <a:cubicBezTo>
                    <a:pt x="196817" y="13071"/>
                    <a:pt x="198080" y="13678"/>
                    <a:pt x="199367" y="14286"/>
                  </a:cubicBezTo>
                  <a:lnTo>
                    <a:pt x="201262" y="15282"/>
                  </a:lnTo>
                  <a:cubicBezTo>
                    <a:pt x="201894" y="15622"/>
                    <a:pt x="202501" y="16011"/>
                    <a:pt x="203133" y="16351"/>
                  </a:cubicBezTo>
                  <a:cubicBezTo>
                    <a:pt x="205610" y="17832"/>
                    <a:pt x="208015" y="19460"/>
                    <a:pt x="210396" y="21209"/>
                  </a:cubicBezTo>
                  <a:cubicBezTo>
                    <a:pt x="215157" y="24707"/>
                    <a:pt x="219773" y="28545"/>
                    <a:pt x="224655" y="32238"/>
                  </a:cubicBezTo>
                  <a:cubicBezTo>
                    <a:pt x="225870" y="33137"/>
                    <a:pt x="227109" y="34060"/>
                    <a:pt x="228396" y="34934"/>
                  </a:cubicBezTo>
                  <a:lnTo>
                    <a:pt x="229344" y="35614"/>
                  </a:lnTo>
                  <a:lnTo>
                    <a:pt x="230316" y="36270"/>
                  </a:lnTo>
                  <a:cubicBezTo>
                    <a:pt x="230971" y="36683"/>
                    <a:pt x="231627" y="37145"/>
                    <a:pt x="232259" y="37533"/>
                  </a:cubicBezTo>
                  <a:lnTo>
                    <a:pt x="239838" y="42295"/>
                  </a:lnTo>
                  <a:cubicBezTo>
                    <a:pt x="242365" y="43898"/>
                    <a:pt x="244818" y="45477"/>
                    <a:pt x="247223" y="47129"/>
                  </a:cubicBezTo>
                  <a:cubicBezTo>
                    <a:pt x="248438" y="47955"/>
                    <a:pt x="249652" y="48781"/>
                    <a:pt x="250794" y="49631"/>
                  </a:cubicBezTo>
                  <a:cubicBezTo>
                    <a:pt x="251960" y="50505"/>
                    <a:pt x="253102" y="51356"/>
                    <a:pt x="254219" y="52254"/>
                  </a:cubicBezTo>
                  <a:cubicBezTo>
                    <a:pt x="258713" y="55825"/>
                    <a:pt x="262746" y="59761"/>
                    <a:pt x="266025" y="64158"/>
                  </a:cubicBezTo>
                  <a:cubicBezTo>
                    <a:pt x="267629" y="66344"/>
                    <a:pt x="269037" y="68676"/>
                    <a:pt x="270228" y="71105"/>
                  </a:cubicBezTo>
                  <a:cubicBezTo>
                    <a:pt x="271370" y="73559"/>
                    <a:pt x="272341" y="76109"/>
                    <a:pt x="273070" y="78709"/>
                  </a:cubicBezTo>
                  <a:cubicBezTo>
                    <a:pt x="274386" y="83525"/>
                    <a:pt x="274985" y="88486"/>
                    <a:pt x="274868" y="93457"/>
                  </a:cubicBezTo>
                  <a:lnTo>
                    <a:pt x="274868" y="93457"/>
                  </a:lnTo>
                  <a:lnTo>
                    <a:pt x="274868" y="91170"/>
                  </a:lnTo>
                  <a:lnTo>
                    <a:pt x="274843" y="90660"/>
                  </a:lnTo>
                  <a:lnTo>
                    <a:pt x="274746" y="88571"/>
                  </a:lnTo>
                  <a:lnTo>
                    <a:pt x="274528" y="86531"/>
                  </a:lnTo>
                  <a:cubicBezTo>
                    <a:pt x="274212" y="83786"/>
                    <a:pt x="273677" y="81089"/>
                    <a:pt x="272924" y="78417"/>
                  </a:cubicBezTo>
                  <a:cubicBezTo>
                    <a:pt x="272147" y="75794"/>
                    <a:pt x="271151" y="73243"/>
                    <a:pt x="269936" y="70789"/>
                  </a:cubicBezTo>
                  <a:lnTo>
                    <a:pt x="269013" y="68967"/>
                  </a:lnTo>
                  <a:lnTo>
                    <a:pt x="267944" y="67194"/>
                  </a:lnTo>
                  <a:lnTo>
                    <a:pt x="267701" y="66757"/>
                  </a:lnTo>
                  <a:lnTo>
                    <a:pt x="267386" y="66344"/>
                  </a:lnTo>
                  <a:lnTo>
                    <a:pt x="266778" y="65494"/>
                  </a:lnTo>
                  <a:lnTo>
                    <a:pt x="266195" y="64643"/>
                  </a:lnTo>
                  <a:lnTo>
                    <a:pt x="265564" y="63818"/>
                  </a:lnTo>
                  <a:lnTo>
                    <a:pt x="264932" y="62992"/>
                  </a:lnTo>
                  <a:cubicBezTo>
                    <a:pt x="264738" y="62724"/>
                    <a:pt x="264519" y="62457"/>
                    <a:pt x="264300" y="62190"/>
                  </a:cubicBezTo>
                  <a:lnTo>
                    <a:pt x="262940" y="60587"/>
                  </a:lnTo>
                  <a:cubicBezTo>
                    <a:pt x="261993" y="59566"/>
                    <a:pt x="261045" y="58522"/>
                    <a:pt x="260025" y="57550"/>
                  </a:cubicBezTo>
                  <a:cubicBezTo>
                    <a:pt x="257984" y="55582"/>
                    <a:pt x="255822" y="53712"/>
                    <a:pt x="253588" y="51963"/>
                  </a:cubicBezTo>
                  <a:cubicBezTo>
                    <a:pt x="249069" y="48416"/>
                    <a:pt x="244138" y="45210"/>
                    <a:pt x="239134" y="42027"/>
                  </a:cubicBezTo>
                  <a:lnTo>
                    <a:pt x="231554" y="37266"/>
                  </a:lnTo>
                  <a:cubicBezTo>
                    <a:pt x="228907" y="35566"/>
                    <a:pt x="226429" y="33768"/>
                    <a:pt x="224000" y="31922"/>
                  </a:cubicBezTo>
                  <a:cubicBezTo>
                    <a:pt x="219165" y="28229"/>
                    <a:pt x="214598" y="24440"/>
                    <a:pt x="209886" y="20990"/>
                  </a:cubicBezTo>
                  <a:cubicBezTo>
                    <a:pt x="207578" y="19290"/>
                    <a:pt x="205173" y="17687"/>
                    <a:pt x="202695" y="16205"/>
                  </a:cubicBezTo>
                  <a:cubicBezTo>
                    <a:pt x="201481" y="15476"/>
                    <a:pt x="200242" y="14845"/>
                    <a:pt x="199003" y="14189"/>
                  </a:cubicBezTo>
                  <a:lnTo>
                    <a:pt x="197108" y="13314"/>
                  </a:lnTo>
                  <a:cubicBezTo>
                    <a:pt x="196792" y="13168"/>
                    <a:pt x="196476" y="13071"/>
                    <a:pt x="196136" y="12925"/>
                  </a:cubicBezTo>
                  <a:lnTo>
                    <a:pt x="195189" y="12561"/>
                  </a:lnTo>
                  <a:cubicBezTo>
                    <a:pt x="194557" y="12318"/>
                    <a:pt x="193901" y="12099"/>
                    <a:pt x="193221" y="11905"/>
                  </a:cubicBezTo>
                  <a:lnTo>
                    <a:pt x="192225" y="11614"/>
                  </a:lnTo>
                  <a:lnTo>
                    <a:pt x="191739" y="11444"/>
                  </a:lnTo>
                  <a:lnTo>
                    <a:pt x="191229" y="11322"/>
                  </a:lnTo>
                  <a:lnTo>
                    <a:pt x="189189" y="10836"/>
                  </a:lnTo>
                  <a:cubicBezTo>
                    <a:pt x="188849" y="10763"/>
                    <a:pt x="188484" y="10691"/>
                    <a:pt x="188144" y="10642"/>
                  </a:cubicBezTo>
                  <a:lnTo>
                    <a:pt x="187100" y="10448"/>
                  </a:lnTo>
                  <a:cubicBezTo>
                    <a:pt x="185715" y="10180"/>
                    <a:pt x="184282" y="10035"/>
                    <a:pt x="182873" y="9840"/>
                  </a:cubicBezTo>
                  <a:cubicBezTo>
                    <a:pt x="182144" y="9767"/>
                    <a:pt x="181440" y="9719"/>
                    <a:pt x="180711" y="9646"/>
                  </a:cubicBezTo>
                  <a:cubicBezTo>
                    <a:pt x="180006" y="9597"/>
                    <a:pt x="179278" y="9500"/>
                    <a:pt x="178549" y="9500"/>
                  </a:cubicBezTo>
                  <a:cubicBezTo>
                    <a:pt x="176287" y="9385"/>
                    <a:pt x="174025" y="9330"/>
                    <a:pt x="171763" y="9330"/>
                  </a:cubicBezTo>
                  <a:cubicBezTo>
                    <a:pt x="169264" y="9330"/>
                    <a:pt x="166764" y="9397"/>
                    <a:pt x="164265" y="9525"/>
                  </a:cubicBezTo>
                  <a:cubicBezTo>
                    <a:pt x="159479" y="9767"/>
                    <a:pt x="154621" y="10156"/>
                    <a:pt x="149762" y="10569"/>
                  </a:cubicBezTo>
                  <a:cubicBezTo>
                    <a:pt x="147333" y="10788"/>
                    <a:pt x="144880" y="10982"/>
                    <a:pt x="142402" y="11176"/>
                  </a:cubicBezTo>
                  <a:lnTo>
                    <a:pt x="135163" y="11784"/>
                  </a:lnTo>
                  <a:lnTo>
                    <a:pt x="127924" y="12561"/>
                  </a:lnTo>
                  <a:lnTo>
                    <a:pt x="120709" y="13557"/>
                  </a:lnTo>
                  <a:cubicBezTo>
                    <a:pt x="101518" y="16424"/>
                    <a:pt x="82546" y="21476"/>
                    <a:pt x="64739" y="29347"/>
                  </a:cubicBezTo>
                  <a:cubicBezTo>
                    <a:pt x="64352" y="29816"/>
                    <a:pt x="64239" y="30165"/>
                    <a:pt x="64800" y="30165"/>
                  </a:cubicBezTo>
                  <a:cubicBezTo>
                    <a:pt x="64908" y="30165"/>
                    <a:pt x="65040" y="30152"/>
                    <a:pt x="65201" y="30124"/>
                  </a:cubicBezTo>
                  <a:cubicBezTo>
                    <a:pt x="66027" y="29979"/>
                    <a:pt x="66829" y="29760"/>
                    <a:pt x="67630" y="29468"/>
                  </a:cubicBezTo>
                  <a:cubicBezTo>
                    <a:pt x="68796" y="29128"/>
                    <a:pt x="70302" y="28618"/>
                    <a:pt x="72294" y="27914"/>
                  </a:cubicBezTo>
                  <a:lnTo>
                    <a:pt x="73436" y="27549"/>
                  </a:lnTo>
                  <a:cubicBezTo>
                    <a:pt x="73825" y="27404"/>
                    <a:pt x="74238" y="27258"/>
                    <a:pt x="74699" y="27112"/>
                  </a:cubicBezTo>
                  <a:cubicBezTo>
                    <a:pt x="75622" y="26821"/>
                    <a:pt x="76618" y="26480"/>
                    <a:pt x="77712" y="26116"/>
                  </a:cubicBezTo>
                  <a:cubicBezTo>
                    <a:pt x="78780" y="25752"/>
                    <a:pt x="79946" y="25339"/>
                    <a:pt x="81210" y="24926"/>
                  </a:cubicBezTo>
                  <a:lnTo>
                    <a:pt x="85194" y="23687"/>
                  </a:lnTo>
                  <a:lnTo>
                    <a:pt x="87356" y="22982"/>
                  </a:lnTo>
                  <a:lnTo>
                    <a:pt x="89590" y="22326"/>
                  </a:lnTo>
                  <a:cubicBezTo>
                    <a:pt x="91145" y="21889"/>
                    <a:pt x="92724" y="21428"/>
                    <a:pt x="94352" y="20966"/>
                  </a:cubicBezTo>
                  <a:lnTo>
                    <a:pt x="99405" y="19654"/>
                  </a:lnTo>
                  <a:lnTo>
                    <a:pt x="100716" y="19314"/>
                  </a:lnTo>
                  <a:lnTo>
                    <a:pt x="102028" y="19023"/>
                  </a:lnTo>
                  <a:lnTo>
                    <a:pt x="104700" y="18415"/>
                  </a:lnTo>
                  <a:lnTo>
                    <a:pt x="107421" y="17808"/>
                  </a:lnTo>
                  <a:lnTo>
                    <a:pt x="110166" y="17249"/>
                  </a:lnTo>
                  <a:lnTo>
                    <a:pt x="112935" y="16691"/>
                  </a:lnTo>
                  <a:lnTo>
                    <a:pt x="114320" y="16424"/>
                  </a:lnTo>
                  <a:lnTo>
                    <a:pt x="115705" y="16181"/>
                  </a:lnTo>
                  <a:lnTo>
                    <a:pt x="121292" y="15233"/>
                  </a:lnTo>
                  <a:lnTo>
                    <a:pt x="126831" y="14456"/>
                  </a:lnTo>
                  <a:lnTo>
                    <a:pt x="128191" y="14261"/>
                  </a:lnTo>
                  <a:lnTo>
                    <a:pt x="129551" y="14116"/>
                  </a:lnTo>
                  <a:lnTo>
                    <a:pt x="132248" y="13800"/>
                  </a:lnTo>
                  <a:lnTo>
                    <a:pt x="134871" y="13508"/>
                  </a:lnTo>
                  <a:cubicBezTo>
                    <a:pt x="135746" y="13411"/>
                    <a:pt x="136620" y="13338"/>
                    <a:pt x="137471" y="13266"/>
                  </a:cubicBezTo>
                  <a:lnTo>
                    <a:pt x="142426" y="12853"/>
                  </a:lnTo>
                  <a:lnTo>
                    <a:pt x="147163" y="12512"/>
                  </a:lnTo>
                  <a:cubicBezTo>
                    <a:pt x="151317" y="12245"/>
                    <a:pt x="155423" y="11929"/>
                    <a:pt x="159528" y="11711"/>
                  </a:cubicBezTo>
                  <a:cubicBezTo>
                    <a:pt x="163335" y="11486"/>
                    <a:pt x="167122" y="11344"/>
                    <a:pt x="170888" y="11344"/>
                  </a:cubicBezTo>
                  <a:cubicBezTo>
                    <a:pt x="171182" y="11344"/>
                    <a:pt x="171477" y="11345"/>
                    <a:pt x="171771" y="11346"/>
                  </a:cubicBezTo>
                  <a:cubicBezTo>
                    <a:pt x="175779" y="11346"/>
                    <a:pt x="179788" y="11589"/>
                    <a:pt x="183772" y="12075"/>
                  </a:cubicBezTo>
                  <a:cubicBezTo>
                    <a:pt x="187585" y="12512"/>
                    <a:pt x="191326" y="13411"/>
                    <a:pt x="194922" y="14747"/>
                  </a:cubicBezTo>
                  <a:cubicBezTo>
                    <a:pt x="198371" y="16083"/>
                    <a:pt x="201796" y="18002"/>
                    <a:pt x="205149" y="20262"/>
                  </a:cubicBezTo>
                  <a:cubicBezTo>
                    <a:pt x="208477" y="22497"/>
                    <a:pt x="211781" y="25047"/>
                    <a:pt x="215133" y="27671"/>
                  </a:cubicBezTo>
                  <a:cubicBezTo>
                    <a:pt x="218510" y="30319"/>
                    <a:pt x="221910" y="33064"/>
                    <a:pt x="225554" y="35711"/>
                  </a:cubicBezTo>
                  <a:cubicBezTo>
                    <a:pt x="226502" y="36343"/>
                    <a:pt x="227401" y="37023"/>
                    <a:pt x="228372" y="37655"/>
                  </a:cubicBezTo>
                  <a:lnTo>
                    <a:pt x="229805" y="38602"/>
                  </a:lnTo>
                  <a:lnTo>
                    <a:pt x="230534" y="39088"/>
                  </a:lnTo>
                  <a:lnTo>
                    <a:pt x="231214" y="39501"/>
                  </a:lnTo>
                  <a:lnTo>
                    <a:pt x="236729" y="42951"/>
                  </a:lnTo>
                  <a:cubicBezTo>
                    <a:pt x="240373" y="45234"/>
                    <a:pt x="243944" y="47493"/>
                    <a:pt x="247369" y="49850"/>
                  </a:cubicBezTo>
                  <a:cubicBezTo>
                    <a:pt x="250721" y="52157"/>
                    <a:pt x="253928" y="54659"/>
                    <a:pt x="256940" y="57356"/>
                  </a:cubicBezTo>
                  <a:cubicBezTo>
                    <a:pt x="259855" y="59955"/>
                    <a:pt x="262503" y="62846"/>
                    <a:pt x="264811" y="65980"/>
                  </a:cubicBezTo>
                  <a:cubicBezTo>
                    <a:pt x="266997" y="69040"/>
                    <a:pt x="268770" y="72368"/>
                    <a:pt x="270082" y="75891"/>
                  </a:cubicBezTo>
                  <a:lnTo>
                    <a:pt x="270349" y="76547"/>
                  </a:lnTo>
                  <a:cubicBezTo>
                    <a:pt x="270422" y="76765"/>
                    <a:pt x="270495" y="76984"/>
                    <a:pt x="270568" y="77202"/>
                  </a:cubicBezTo>
                  <a:lnTo>
                    <a:pt x="270981" y="78539"/>
                  </a:lnTo>
                  <a:cubicBezTo>
                    <a:pt x="271151" y="79000"/>
                    <a:pt x="271248" y="79462"/>
                    <a:pt x="271370" y="79899"/>
                  </a:cubicBezTo>
                  <a:lnTo>
                    <a:pt x="271734" y="81284"/>
                  </a:lnTo>
                  <a:lnTo>
                    <a:pt x="272050" y="82668"/>
                  </a:lnTo>
                  <a:cubicBezTo>
                    <a:pt x="272123" y="83130"/>
                    <a:pt x="272244" y="83591"/>
                    <a:pt x="272317" y="84053"/>
                  </a:cubicBezTo>
                  <a:lnTo>
                    <a:pt x="272536" y="85462"/>
                  </a:lnTo>
                  <a:lnTo>
                    <a:pt x="272633" y="86166"/>
                  </a:lnTo>
                  <a:cubicBezTo>
                    <a:pt x="272681" y="86385"/>
                    <a:pt x="272706" y="86628"/>
                    <a:pt x="272730" y="86871"/>
                  </a:cubicBezTo>
                  <a:cubicBezTo>
                    <a:pt x="273143" y="90636"/>
                    <a:pt x="273167" y="94426"/>
                    <a:pt x="272778" y="98215"/>
                  </a:cubicBezTo>
                  <a:cubicBezTo>
                    <a:pt x="272754" y="98677"/>
                    <a:pt x="272681" y="99138"/>
                    <a:pt x="272608" y="99624"/>
                  </a:cubicBezTo>
                  <a:lnTo>
                    <a:pt x="272414" y="101009"/>
                  </a:lnTo>
                  <a:cubicBezTo>
                    <a:pt x="272268" y="101956"/>
                    <a:pt x="272074" y="102879"/>
                    <a:pt x="271928" y="103802"/>
                  </a:cubicBezTo>
                  <a:cubicBezTo>
                    <a:pt x="271710" y="104750"/>
                    <a:pt x="271515" y="105649"/>
                    <a:pt x="271272" y="106572"/>
                  </a:cubicBezTo>
                  <a:lnTo>
                    <a:pt x="270884" y="107932"/>
                  </a:lnTo>
                  <a:cubicBezTo>
                    <a:pt x="270762" y="108369"/>
                    <a:pt x="270641" y="108831"/>
                    <a:pt x="270471" y="109268"/>
                  </a:cubicBezTo>
                  <a:cubicBezTo>
                    <a:pt x="269353" y="112815"/>
                    <a:pt x="267871" y="116264"/>
                    <a:pt x="266050" y="119519"/>
                  </a:cubicBezTo>
                  <a:lnTo>
                    <a:pt x="265564" y="120394"/>
                  </a:lnTo>
                  <a:lnTo>
                    <a:pt x="265029" y="121244"/>
                  </a:lnTo>
                  <a:lnTo>
                    <a:pt x="264495" y="122119"/>
                  </a:lnTo>
                  <a:lnTo>
                    <a:pt x="264252" y="122532"/>
                  </a:lnTo>
                  <a:lnTo>
                    <a:pt x="263960" y="122945"/>
                  </a:lnTo>
                  <a:lnTo>
                    <a:pt x="262843" y="124596"/>
                  </a:lnTo>
                  <a:lnTo>
                    <a:pt x="261628" y="126200"/>
                  </a:lnTo>
                  <a:cubicBezTo>
                    <a:pt x="260001" y="128289"/>
                    <a:pt x="258203" y="130257"/>
                    <a:pt x="256284" y="132054"/>
                  </a:cubicBezTo>
                  <a:cubicBezTo>
                    <a:pt x="254341" y="133828"/>
                    <a:pt x="252276" y="135431"/>
                    <a:pt x="250089" y="136864"/>
                  </a:cubicBezTo>
                  <a:lnTo>
                    <a:pt x="248389" y="137933"/>
                  </a:lnTo>
                  <a:lnTo>
                    <a:pt x="246616" y="138929"/>
                  </a:lnTo>
                  <a:lnTo>
                    <a:pt x="246178" y="139196"/>
                  </a:lnTo>
                  <a:lnTo>
                    <a:pt x="245741" y="139415"/>
                  </a:lnTo>
                  <a:lnTo>
                    <a:pt x="244818" y="139876"/>
                  </a:lnTo>
                  <a:lnTo>
                    <a:pt x="243919" y="140338"/>
                  </a:lnTo>
                  <a:lnTo>
                    <a:pt x="242996" y="140775"/>
                  </a:lnTo>
                  <a:lnTo>
                    <a:pt x="242049" y="141188"/>
                  </a:lnTo>
                  <a:lnTo>
                    <a:pt x="241587" y="141407"/>
                  </a:lnTo>
                  <a:lnTo>
                    <a:pt x="241126" y="141601"/>
                  </a:lnTo>
                  <a:lnTo>
                    <a:pt x="239231" y="142403"/>
                  </a:lnTo>
                  <a:lnTo>
                    <a:pt x="237287" y="143131"/>
                  </a:lnTo>
                  <a:cubicBezTo>
                    <a:pt x="236656" y="143399"/>
                    <a:pt x="235976" y="143593"/>
                    <a:pt x="235344" y="143836"/>
                  </a:cubicBezTo>
                  <a:cubicBezTo>
                    <a:pt x="232721" y="144735"/>
                    <a:pt x="230000" y="145512"/>
                    <a:pt x="227255" y="146192"/>
                  </a:cubicBezTo>
                  <a:cubicBezTo>
                    <a:pt x="224485" y="146872"/>
                    <a:pt x="221692" y="147455"/>
                    <a:pt x="218850" y="147990"/>
                  </a:cubicBezTo>
                  <a:cubicBezTo>
                    <a:pt x="216007" y="148500"/>
                    <a:pt x="213117" y="148986"/>
                    <a:pt x="210226" y="149374"/>
                  </a:cubicBezTo>
                  <a:cubicBezTo>
                    <a:pt x="194787" y="151592"/>
                    <a:pt x="179230" y="152704"/>
                    <a:pt x="163670" y="152704"/>
                  </a:cubicBezTo>
                  <a:cubicBezTo>
                    <a:pt x="155702" y="152704"/>
                    <a:pt x="147733" y="152412"/>
                    <a:pt x="139778" y="151828"/>
                  </a:cubicBezTo>
                  <a:lnTo>
                    <a:pt x="136742" y="151634"/>
                  </a:lnTo>
                  <a:lnTo>
                    <a:pt x="133705" y="151342"/>
                  </a:lnTo>
                  <a:lnTo>
                    <a:pt x="127608" y="150735"/>
                  </a:lnTo>
                  <a:cubicBezTo>
                    <a:pt x="125567" y="150492"/>
                    <a:pt x="123551" y="150225"/>
                    <a:pt x="121510" y="149958"/>
                  </a:cubicBezTo>
                  <a:lnTo>
                    <a:pt x="118450" y="149569"/>
                  </a:lnTo>
                  <a:cubicBezTo>
                    <a:pt x="117454" y="149423"/>
                    <a:pt x="116433" y="149253"/>
                    <a:pt x="115413" y="149107"/>
                  </a:cubicBezTo>
                  <a:lnTo>
                    <a:pt x="109316" y="148111"/>
                  </a:lnTo>
                  <a:cubicBezTo>
                    <a:pt x="107275" y="147747"/>
                    <a:pt x="105235" y="147358"/>
                    <a:pt x="103218" y="146970"/>
                  </a:cubicBezTo>
                  <a:lnTo>
                    <a:pt x="100182" y="146387"/>
                  </a:lnTo>
                  <a:cubicBezTo>
                    <a:pt x="99162" y="146192"/>
                    <a:pt x="98141" y="145949"/>
                    <a:pt x="97145" y="145731"/>
                  </a:cubicBezTo>
                  <a:lnTo>
                    <a:pt x="91072" y="144370"/>
                  </a:lnTo>
                  <a:cubicBezTo>
                    <a:pt x="89056" y="143884"/>
                    <a:pt x="87040" y="143374"/>
                    <a:pt x="85048" y="142864"/>
                  </a:cubicBezTo>
                  <a:lnTo>
                    <a:pt x="82036" y="142087"/>
                  </a:lnTo>
                  <a:cubicBezTo>
                    <a:pt x="81040" y="141820"/>
                    <a:pt x="80044" y="141528"/>
                    <a:pt x="79048" y="141237"/>
                  </a:cubicBezTo>
                  <a:lnTo>
                    <a:pt x="73096" y="139536"/>
                  </a:lnTo>
                  <a:cubicBezTo>
                    <a:pt x="71128" y="138929"/>
                    <a:pt x="69161" y="138273"/>
                    <a:pt x="67193" y="137666"/>
                  </a:cubicBezTo>
                  <a:cubicBezTo>
                    <a:pt x="63258" y="136451"/>
                    <a:pt x="59395" y="135115"/>
                    <a:pt x="55630" y="133682"/>
                  </a:cubicBezTo>
                  <a:cubicBezTo>
                    <a:pt x="51865" y="132249"/>
                    <a:pt x="48221" y="130694"/>
                    <a:pt x="44698" y="128993"/>
                  </a:cubicBezTo>
                  <a:cubicBezTo>
                    <a:pt x="41249" y="127342"/>
                    <a:pt x="37921" y="125471"/>
                    <a:pt x="34714" y="123358"/>
                  </a:cubicBezTo>
                  <a:cubicBezTo>
                    <a:pt x="33937" y="122847"/>
                    <a:pt x="33159" y="122337"/>
                    <a:pt x="32406" y="121779"/>
                  </a:cubicBezTo>
                  <a:lnTo>
                    <a:pt x="31289" y="120953"/>
                  </a:lnTo>
                  <a:cubicBezTo>
                    <a:pt x="30925" y="120685"/>
                    <a:pt x="30560" y="120394"/>
                    <a:pt x="30196" y="120127"/>
                  </a:cubicBezTo>
                  <a:cubicBezTo>
                    <a:pt x="29831" y="119835"/>
                    <a:pt x="29467" y="119568"/>
                    <a:pt x="29103" y="119252"/>
                  </a:cubicBezTo>
                  <a:lnTo>
                    <a:pt x="28058" y="118378"/>
                  </a:lnTo>
                  <a:cubicBezTo>
                    <a:pt x="27354" y="117795"/>
                    <a:pt x="26722" y="117187"/>
                    <a:pt x="26066" y="116580"/>
                  </a:cubicBezTo>
                  <a:cubicBezTo>
                    <a:pt x="23491" y="114151"/>
                    <a:pt x="21159" y="111479"/>
                    <a:pt x="19143" y="108588"/>
                  </a:cubicBezTo>
                  <a:cubicBezTo>
                    <a:pt x="17199" y="105770"/>
                    <a:pt x="15572" y="102782"/>
                    <a:pt x="14309" y="99624"/>
                  </a:cubicBezTo>
                  <a:cubicBezTo>
                    <a:pt x="13094" y="96612"/>
                    <a:pt x="12317" y="93478"/>
                    <a:pt x="11928" y="90247"/>
                  </a:cubicBezTo>
                  <a:lnTo>
                    <a:pt x="11807" y="89081"/>
                  </a:lnTo>
                  <a:cubicBezTo>
                    <a:pt x="11782" y="88887"/>
                    <a:pt x="11782" y="88693"/>
                    <a:pt x="11782" y="88523"/>
                  </a:cubicBezTo>
                  <a:lnTo>
                    <a:pt x="11758" y="87940"/>
                  </a:lnTo>
                  <a:lnTo>
                    <a:pt x="11734" y="86774"/>
                  </a:lnTo>
                  <a:cubicBezTo>
                    <a:pt x="11709" y="86385"/>
                    <a:pt x="11758" y="86021"/>
                    <a:pt x="11758" y="85632"/>
                  </a:cubicBezTo>
                  <a:cubicBezTo>
                    <a:pt x="11807" y="84101"/>
                    <a:pt x="11977" y="82571"/>
                    <a:pt x="12268" y="81065"/>
                  </a:cubicBezTo>
                  <a:cubicBezTo>
                    <a:pt x="13361" y="75065"/>
                    <a:pt x="16228" y="69478"/>
                    <a:pt x="19823" y="64571"/>
                  </a:cubicBezTo>
                  <a:cubicBezTo>
                    <a:pt x="21305" y="62530"/>
                    <a:pt x="22884" y="60562"/>
                    <a:pt x="24584" y="58692"/>
                  </a:cubicBezTo>
                  <a:cubicBezTo>
                    <a:pt x="26139" y="56967"/>
                    <a:pt x="27621" y="55485"/>
                    <a:pt x="28981" y="54149"/>
                  </a:cubicBezTo>
                  <a:cubicBezTo>
                    <a:pt x="31678" y="51501"/>
                    <a:pt x="33864" y="49534"/>
                    <a:pt x="35394" y="48100"/>
                  </a:cubicBezTo>
                  <a:cubicBezTo>
                    <a:pt x="36147" y="47372"/>
                    <a:pt x="36730" y="46789"/>
                    <a:pt x="37168" y="46327"/>
                  </a:cubicBezTo>
                  <a:cubicBezTo>
                    <a:pt x="37484" y="45987"/>
                    <a:pt x="37751" y="45623"/>
                    <a:pt x="37969" y="45210"/>
                  </a:cubicBezTo>
                  <a:cubicBezTo>
                    <a:pt x="38077" y="44940"/>
                    <a:pt x="37975" y="44805"/>
                    <a:pt x="37672" y="44805"/>
                  </a:cubicBezTo>
                  <a:cubicBezTo>
                    <a:pt x="37429" y="44805"/>
                    <a:pt x="37057" y="44891"/>
                    <a:pt x="36560" y="45064"/>
                  </a:cubicBezTo>
                  <a:cubicBezTo>
                    <a:pt x="34836" y="45720"/>
                    <a:pt x="33184" y="46546"/>
                    <a:pt x="31605" y="47517"/>
                  </a:cubicBezTo>
                  <a:cubicBezTo>
                    <a:pt x="28860" y="49145"/>
                    <a:pt x="26260" y="50967"/>
                    <a:pt x="23783" y="52983"/>
                  </a:cubicBezTo>
                  <a:cubicBezTo>
                    <a:pt x="20333" y="55753"/>
                    <a:pt x="17199" y="58886"/>
                    <a:pt x="14454" y="62311"/>
                  </a:cubicBezTo>
                  <a:cubicBezTo>
                    <a:pt x="12778" y="64352"/>
                    <a:pt x="11272" y="66538"/>
                    <a:pt x="9960" y="68822"/>
                  </a:cubicBezTo>
                  <a:cubicBezTo>
                    <a:pt x="9620" y="69429"/>
                    <a:pt x="9280" y="70061"/>
                    <a:pt x="8989" y="70692"/>
                  </a:cubicBezTo>
                  <a:cubicBezTo>
                    <a:pt x="8673" y="71324"/>
                    <a:pt x="8381" y="71980"/>
                    <a:pt x="8066" y="72636"/>
                  </a:cubicBezTo>
                  <a:cubicBezTo>
                    <a:pt x="7458" y="73996"/>
                    <a:pt x="6948" y="75381"/>
                    <a:pt x="6511" y="76814"/>
                  </a:cubicBezTo>
                  <a:lnTo>
                    <a:pt x="5466" y="76498"/>
                  </a:lnTo>
                  <a:cubicBezTo>
                    <a:pt x="5879" y="75065"/>
                    <a:pt x="6365" y="73680"/>
                    <a:pt x="6924" y="72295"/>
                  </a:cubicBezTo>
                  <a:cubicBezTo>
                    <a:pt x="7483" y="71008"/>
                    <a:pt x="8017" y="69769"/>
                    <a:pt x="8600" y="68652"/>
                  </a:cubicBezTo>
                  <a:cubicBezTo>
                    <a:pt x="9669" y="66611"/>
                    <a:pt x="10835" y="64643"/>
                    <a:pt x="12098" y="62749"/>
                  </a:cubicBezTo>
                  <a:cubicBezTo>
                    <a:pt x="13896" y="60149"/>
                    <a:pt x="15815" y="57623"/>
                    <a:pt x="17880" y="55218"/>
                  </a:cubicBezTo>
                  <a:cubicBezTo>
                    <a:pt x="19386" y="53420"/>
                    <a:pt x="20455" y="52206"/>
                    <a:pt x="21135" y="51356"/>
                  </a:cubicBezTo>
                  <a:cubicBezTo>
                    <a:pt x="21791" y="50505"/>
                    <a:pt x="22058" y="50020"/>
                    <a:pt x="22058" y="49728"/>
                  </a:cubicBezTo>
                  <a:cubicBezTo>
                    <a:pt x="22068" y="49503"/>
                    <a:pt x="21894" y="49429"/>
                    <a:pt x="21629" y="49429"/>
                  </a:cubicBezTo>
                  <a:cubicBezTo>
                    <a:pt x="21263" y="49429"/>
                    <a:pt x="20725" y="49571"/>
                    <a:pt x="20260" y="49655"/>
                  </a:cubicBezTo>
                  <a:cubicBezTo>
                    <a:pt x="20065" y="49697"/>
                    <a:pt x="19883" y="49725"/>
                    <a:pt x="19731" y="49725"/>
                  </a:cubicBezTo>
                  <a:cubicBezTo>
                    <a:pt x="19262" y="49725"/>
                    <a:pt x="19095" y="49451"/>
                    <a:pt x="19774" y="48441"/>
                  </a:cubicBezTo>
                  <a:lnTo>
                    <a:pt x="19774" y="48441"/>
                  </a:lnTo>
                  <a:cubicBezTo>
                    <a:pt x="15159" y="52789"/>
                    <a:pt x="10859" y="57672"/>
                    <a:pt x="7385" y="63283"/>
                  </a:cubicBezTo>
                  <a:cubicBezTo>
                    <a:pt x="6511" y="64692"/>
                    <a:pt x="5685" y="66125"/>
                    <a:pt x="4956" y="67631"/>
                  </a:cubicBezTo>
                  <a:cubicBezTo>
                    <a:pt x="4227" y="69162"/>
                    <a:pt x="3547" y="70668"/>
                    <a:pt x="2964" y="72271"/>
                  </a:cubicBezTo>
                  <a:cubicBezTo>
                    <a:pt x="2357" y="73850"/>
                    <a:pt x="1847" y="75478"/>
                    <a:pt x="1434" y="77130"/>
                  </a:cubicBezTo>
                  <a:cubicBezTo>
                    <a:pt x="1215" y="77956"/>
                    <a:pt x="997" y="78781"/>
                    <a:pt x="875" y="79632"/>
                  </a:cubicBezTo>
                  <a:cubicBezTo>
                    <a:pt x="729" y="80458"/>
                    <a:pt x="559" y="81308"/>
                    <a:pt x="462" y="82158"/>
                  </a:cubicBezTo>
                  <a:cubicBezTo>
                    <a:pt x="49" y="85583"/>
                    <a:pt x="1" y="89033"/>
                    <a:pt x="365" y="92458"/>
                  </a:cubicBezTo>
                  <a:cubicBezTo>
                    <a:pt x="754" y="95835"/>
                    <a:pt x="1507" y="99187"/>
                    <a:pt x="2576" y="102418"/>
                  </a:cubicBezTo>
                  <a:cubicBezTo>
                    <a:pt x="3620" y="105600"/>
                    <a:pt x="4980" y="108685"/>
                    <a:pt x="6608" y="111624"/>
                  </a:cubicBezTo>
                  <a:cubicBezTo>
                    <a:pt x="8211" y="114564"/>
                    <a:pt x="10033" y="117357"/>
                    <a:pt x="12098" y="120005"/>
                  </a:cubicBezTo>
                  <a:cubicBezTo>
                    <a:pt x="12608" y="120661"/>
                    <a:pt x="13264" y="121341"/>
                    <a:pt x="13920" y="122094"/>
                  </a:cubicBezTo>
                  <a:cubicBezTo>
                    <a:pt x="14576" y="122872"/>
                    <a:pt x="15353" y="123649"/>
                    <a:pt x="16155" y="124451"/>
                  </a:cubicBezTo>
                  <a:lnTo>
                    <a:pt x="16762" y="125058"/>
                  </a:lnTo>
                  <a:lnTo>
                    <a:pt x="17418" y="125665"/>
                  </a:lnTo>
                  <a:lnTo>
                    <a:pt x="18730" y="126880"/>
                  </a:lnTo>
                  <a:cubicBezTo>
                    <a:pt x="19191" y="127293"/>
                    <a:pt x="19653" y="127682"/>
                    <a:pt x="20115" y="128070"/>
                  </a:cubicBezTo>
                  <a:cubicBezTo>
                    <a:pt x="20576" y="128459"/>
                    <a:pt x="21038" y="128872"/>
                    <a:pt x="21523" y="129261"/>
                  </a:cubicBezTo>
                  <a:cubicBezTo>
                    <a:pt x="24900" y="131957"/>
                    <a:pt x="28471" y="134386"/>
                    <a:pt x="32212" y="136548"/>
                  </a:cubicBezTo>
                  <a:cubicBezTo>
                    <a:pt x="36245" y="138856"/>
                    <a:pt x="40399" y="140921"/>
                    <a:pt x="44674" y="142743"/>
                  </a:cubicBezTo>
                  <a:cubicBezTo>
                    <a:pt x="48901" y="144540"/>
                    <a:pt x="53152" y="146119"/>
                    <a:pt x="57379" y="147577"/>
                  </a:cubicBezTo>
                  <a:cubicBezTo>
                    <a:pt x="58423" y="147917"/>
                    <a:pt x="59492" y="148306"/>
                    <a:pt x="60561" y="148621"/>
                  </a:cubicBezTo>
                  <a:lnTo>
                    <a:pt x="63743" y="149642"/>
                  </a:lnTo>
                  <a:lnTo>
                    <a:pt x="66926" y="150638"/>
                  </a:lnTo>
                  <a:cubicBezTo>
                    <a:pt x="67970" y="150953"/>
                    <a:pt x="69039" y="151318"/>
                    <a:pt x="70108" y="151609"/>
                  </a:cubicBezTo>
                  <a:cubicBezTo>
                    <a:pt x="74383" y="152824"/>
                    <a:pt x="78635" y="154087"/>
                    <a:pt x="82934" y="155107"/>
                  </a:cubicBezTo>
                  <a:lnTo>
                    <a:pt x="86141" y="155909"/>
                  </a:lnTo>
                  <a:lnTo>
                    <a:pt x="87769" y="156346"/>
                  </a:lnTo>
                  <a:lnTo>
                    <a:pt x="89372" y="156711"/>
                  </a:lnTo>
                  <a:lnTo>
                    <a:pt x="95834" y="158144"/>
                  </a:lnTo>
                  <a:cubicBezTo>
                    <a:pt x="96392" y="158241"/>
                    <a:pt x="96927" y="158387"/>
                    <a:pt x="97461" y="158484"/>
                  </a:cubicBezTo>
                  <a:lnTo>
                    <a:pt x="99089" y="158800"/>
                  </a:lnTo>
                  <a:lnTo>
                    <a:pt x="102320" y="159407"/>
                  </a:lnTo>
                  <a:cubicBezTo>
                    <a:pt x="104506" y="159796"/>
                    <a:pt x="106644" y="160257"/>
                    <a:pt x="108830" y="160573"/>
                  </a:cubicBezTo>
                  <a:lnTo>
                    <a:pt x="115340" y="161618"/>
                  </a:lnTo>
                  <a:cubicBezTo>
                    <a:pt x="116409" y="161812"/>
                    <a:pt x="117502" y="161934"/>
                    <a:pt x="118595" y="162079"/>
                  </a:cubicBezTo>
                  <a:lnTo>
                    <a:pt x="121851" y="162492"/>
                  </a:lnTo>
                  <a:lnTo>
                    <a:pt x="125106" y="162930"/>
                  </a:lnTo>
                  <a:lnTo>
                    <a:pt x="125932" y="163027"/>
                  </a:lnTo>
                  <a:lnTo>
                    <a:pt x="126758" y="163124"/>
                  </a:lnTo>
                  <a:lnTo>
                    <a:pt x="128385" y="163270"/>
                  </a:lnTo>
                  <a:lnTo>
                    <a:pt x="134920" y="163950"/>
                  </a:lnTo>
                  <a:cubicBezTo>
                    <a:pt x="137082" y="164144"/>
                    <a:pt x="139268" y="164290"/>
                    <a:pt x="141454" y="164436"/>
                  </a:cubicBezTo>
                  <a:lnTo>
                    <a:pt x="144734" y="164679"/>
                  </a:lnTo>
                  <a:cubicBezTo>
                    <a:pt x="145827" y="164751"/>
                    <a:pt x="146920" y="164800"/>
                    <a:pt x="147989" y="164849"/>
                  </a:cubicBezTo>
                  <a:lnTo>
                    <a:pt x="154548" y="165140"/>
                  </a:lnTo>
                  <a:lnTo>
                    <a:pt x="161083" y="165262"/>
                  </a:lnTo>
                  <a:lnTo>
                    <a:pt x="164338" y="165310"/>
                  </a:lnTo>
                  <a:lnTo>
                    <a:pt x="167617" y="165262"/>
                  </a:lnTo>
                  <a:lnTo>
                    <a:pt x="174152" y="165189"/>
                  </a:lnTo>
                  <a:lnTo>
                    <a:pt x="180662" y="164897"/>
                  </a:lnTo>
                  <a:cubicBezTo>
                    <a:pt x="181755" y="164849"/>
                    <a:pt x="182824" y="164824"/>
                    <a:pt x="183917" y="164776"/>
                  </a:cubicBezTo>
                  <a:lnTo>
                    <a:pt x="187173" y="164533"/>
                  </a:lnTo>
                  <a:cubicBezTo>
                    <a:pt x="189335" y="164363"/>
                    <a:pt x="191497" y="164241"/>
                    <a:pt x="193659" y="164071"/>
                  </a:cubicBezTo>
                  <a:lnTo>
                    <a:pt x="200145" y="163415"/>
                  </a:lnTo>
                  <a:cubicBezTo>
                    <a:pt x="201213" y="163294"/>
                    <a:pt x="202307" y="163197"/>
                    <a:pt x="203375" y="163075"/>
                  </a:cubicBezTo>
                  <a:lnTo>
                    <a:pt x="206606" y="162662"/>
                  </a:lnTo>
                  <a:cubicBezTo>
                    <a:pt x="208744" y="162371"/>
                    <a:pt x="210882" y="162104"/>
                    <a:pt x="213044" y="161812"/>
                  </a:cubicBezTo>
                  <a:cubicBezTo>
                    <a:pt x="217344" y="161156"/>
                    <a:pt x="221668" y="160427"/>
                    <a:pt x="225992" y="159504"/>
                  </a:cubicBezTo>
                  <a:cubicBezTo>
                    <a:pt x="230364" y="158581"/>
                    <a:pt x="234688" y="157415"/>
                    <a:pt x="238915" y="155982"/>
                  </a:cubicBezTo>
                  <a:cubicBezTo>
                    <a:pt x="243263" y="154524"/>
                    <a:pt x="247466" y="152727"/>
                    <a:pt x="251523" y="150613"/>
                  </a:cubicBezTo>
                  <a:cubicBezTo>
                    <a:pt x="251766" y="150468"/>
                    <a:pt x="252033" y="150346"/>
                    <a:pt x="252276" y="150200"/>
                  </a:cubicBezTo>
                  <a:lnTo>
                    <a:pt x="253029" y="149763"/>
                  </a:lnTo>
                  <a:lnTo>
                    <a:pt x="254559" y="148913"/>
                  </a:lnTo>
                  <a:cubicBezTo>
                    <a:pt x="255555" y="148306"/>
                    <a:pt x="256527" y="147674"/>
                    <a:pt x="257499" y="147042"/>
                  </a:cubicBezTo>
                  <a:lnTo>
                    <a:pt x="258956" y="146022"/>
                  </a:lnTo>
                  <a:lnTo>
                    <a:pt x="259685" y="145488"/>
                  </a:lnTo>
                  <a:lnTo>
                    <a:pt x="260049" y="145245"/>
                  </a:lnTo>
                  <a:lnTo>
                    <a:pt x="260389" y="144953"/>
                  </a:lnTo>
                  <a:lnTo>
                    <a:pt x="261774" y="143860"/>
                  </a:lnTo>
                  <a:lnTo>
                    <a:pt x="262479" y="143301"/>
                  </a:lnTo>
                  <a:cubicBezTo>
                    <a:pt x="262697" y="143107"/>
                    <a:pt x="262916" y="142913"/>
                    <a:pt x="263134" y="142718"/>
                  </a:cubicBezTo>
                  <a:cubicBezTo>
                    <a:pt x="266657" y="139609"/>
                    <a:pt x="269839" y="136111"/>
                    <a:pt x="272560" y="132297"/>
                  </a:cubicBezTo>
                  <a:cubicBezTo>
                    <a:pt x="272924" y="131836"/>
                    <a:pt x="273240" y="131350"/>
                    <a:pt x="273556" y="130864"/>
                  </a:cubicBezTo>
                  <a:lnTo>
                    <a:pt x="274528" y="129406"/>
                  </a:lnTo>
                  <a:cubicBezTo>
                    <a:pt x="275159" y="128410"/>
                    <a:pt x="275718" y="127414"/>
                    <a:pt x="276325" y="126418"/>
                  </a:cubicBezTo>
                  <a:lnTo>
                    <a:pt x="277151" y="124864"/>
                  </a:lnTo>
                  <a:cubicBezTo>
                    <a:pt x="277418" y="124354"/>
                    <a:pt x="277710" y="123843"/>
                    <a:pt x="277953" y="123309"/>
                  </a:cubicBezTo>
                  <a:lnTo>
                    <a:pt x="278706" y="121754"/>
                  </a:lnTo>
                  <a:lnTo>
                    <a:pt x="279094" y="120953"/>
                  </a:lnTo>
                  <a:lnTo>
                    <a:pt x="279435" y="120151"/>
                  </a:lnTo>
                  <a:cubicBezTo>
                    <a:pt x="281256" y="115900"/>
                    <a:pt x="282665" y="111454"/>
                    <a:pt x="283637" y="106912"/>
                  </a:cubicBezTo>
                  <a:cubicBezTo>
                    <a:pt x="283686" y="106645"/>
                    <a:pt x="283759" y="106353"/>
                    <a:pt x="283807" y="106062"/>
                  </a:cubicBezTo>
                  <a:lnTo>
                    <a:pt x="283953" y="105211"/>
                  </a:lnTo>
                  <a:lnTo>
                    <a:pt x="284269" y="103487"/>
                  </a:lnTo>
                  <a:cubicBezTo>
                    <a:pt x="284439" y="102345"/>
                    <a:pt x="284560" y="101179"/>
                    <a:pt x="284730" y="100037"/>
                  </a:cubicBezTo>
                  <a:cubicBezTo>
                    <a:pt x="284803" y="98871"/>
                    <a:pt x="284925" y="97729"/>
                    <a:pt x="284973" y="96563"/>
                  </a:cubicBezTo>
                  <a:lnTo>
                    <a:pt x="285046" y="94814"/>
                  </a:lnTo>
                  <a:lnTo>
                    <a:pt x="285070" y="93940"/>
                  </a:lnTo>
                  <a:lnTo>
                    <a:pt x="285070" y="93065"/>
                  </a:lnTo>
                  <a:cubicBezTo>
                    <a:pt x="285070" y="88377"/>
                    <a:pt x="284536" y="83688"/>
                    <a:pt x="283491" y="79122"/>
                  </a:cubicBezTo>
                  <a:cubicBezTo>
                    <a:pt x="282423" y="74482"/>
                    <a:pt x="280771" y="70012"/>
                    <a:pt x="278560" y="65809"/>
                  </a:cubicBezTo>
                  <a:lnTo>
                    <a:pt x="277710" y="64230"/>
                  </a:lnTo>
                  <a:cubicBezTo>
                    <a:pt x="277443" y="63720"/>
                    <a:pt x="277127" y="63210"/>
                    <a:pt x="276811" y="62700"/>
                  </a:cubicBezTo>
                  <a:cubicBezTo>
                    <a:pt x="276495" y="62190"/>
                    <a:pt x="276179" y="61680"/>
                    <a:pt x="275864" y="61170"/>
                  </a:cubicBezTo>
                  <a:lnTo>
                    <a:pt x="274819" y="59712"/>
                  </a:lnTo>
                  <a:cubicBezTo>
                    <a:pt x="273459" y="57793"/>
                    <a:pt x="272001" y="55947"/>
                    <a:pt x="270422" y="54198"/>
                  </a:cubicBezTo>
                  <a:cubicBezTo>
                    <a:pt x="267313" y="50797"/>
                    <a:pt x="263936" y="47688"/>
                    <a:pt x="260292" y="44870"/>
                  </a:cubicBezTo>
                  <a:cubicBezTo>
                    <a:pt x="253199" y="39307"/>
                    <a:pt x="245668" y="34813"/>
                    <a:pt x="238502" y="30343"/>
                  </a:cubicBezTo>
                  <a:lnTo>
                    <a:pt x="237166" y="29517"/>
                  </a:lnTo>
                  <a:lnTo>
                    <a:pt x="236486" y="29104"/>
                  </a:lnTo>
                  <a:lnTo>
                    <a:pt x="235879" y="28691"/>
                  </a:lnTo>
                  <a:lnTo>
                    <a:pt x="234640" y="27889"/>
                  </a:lnTo>
                  <a:cubicBezTo>
                    <a:pt x="234227" y="27622"/>
                    <a:pt x="233838" y="27331"/>
                    <a:pt x="233425" y="27039"/>
                  </a:cubicBezTo>
                  <a:cubicBezTo>
                    <a:pt x="233012" y="26748"/>
                    <a:pt x="232599" y="26456"/>
                    <a:pt x="232186" y="26165"/>
                  </a:cubicBezTo>
                  <a:lnTo>
                    <a:pt x="230947" y="25242"/>
                  </a:lnTo>
                  <a:cubicBezTo>
                    <a:pt x="230121" y="24659"/>
                    <a:pt x="229295" y="24003"/>
                    <a:pt x="228469" y="23395"/>
                  </a:cubicBezTo>
                  <a:cubicBezTo>
                    <a:pt x="225166" y="20869"/>
                    <a:pt x="221813" y="18173"/>
                    <a:pt x="218315" y="15525"/>
                  </a:cubicBezTo>
                  <a:cubicBezTo>
                    <a:pt x="215309" y="13209"/>
                    <a:pt x="212185" y="11047"/>
                    <a:pt x="208969" y="9051"/>
                  </a:cubicBezTo>
                  <a:lnTo>
                    <a:pt x="208969" y="9051"/>
                  </a:lnTo>
                  <a:cubicBezTo>
                    <a:pt x="209456" y="9356"/>
                    <a:pt x="209940" y="9668"/>
                    <a:pt x="210420" y="9986"/>
                  </a:cubicBezTo>
                  <a:cubicBezTo>
                    <a:pt x="210736" y="10180"/>
                    <a:pt x="211028" y="10375"/>
                    <a:pt x="211343" y="10593"/>
                  </a:cubicBezTo>
                  <a:lnTo>
                    <a:pt x="212242" y="11201"/>
                  </a:lnTo>
                  <a:cubicBezTo>
                    <a:pt x="212849" y="11614"/>
                    <a:pt x="213457" y="12002"/>
                    <a:pt x="214040" y="12415"/>
                  </a:cubicBezTo>
                  <a:cubicBezTo>
                    <a:pt x="215206" y="13266"/>
                    <a:pt x="216372" y="14091"/>
                    <a:pt x="217489" y="14966"/>
                  </a:cubicBezTo>
                  <a:cubicBezTo>
                    <a:pt x="219748" y="16642"/>
                    <a:pt x="221910" y="18367"/>
                    <a:pt x="224072" y="20067"/>
                  </a:cubicBezTo>
                  <a:cubicBezTo>
                    <a:pt x="226210" y="21743"/>
                    <a:pt x="228299" y="23395"/>
                    <a:pt x="230413" y="24974"/>
                  </a:cubicBezTo>
                  <a:cubicBezTo>
                    <a:pt x="232526" y="26553"/>
                    <a:pt x="234591" y="27987"/>
                    <a:pt x="236729" y="29371"/>
                  </a:cubicBezTo>
                  <a:cubicBezTo>
                    <a:pt x="241271" y="32213"/>
                    <a:pt x="245911" y="35056"/>
                    <a:pt x="250551" y="38092"/>
                  </a:cubicBezTo>
                  <a:cubicBezTo>
                    <a:pt x="252883" y="39647"/>
                    <a:pt x="255191" y="41226"/>
                    <a:pt x="257450" y="42902"/>
                  </a:cubicBezTo>
                  <a:cubicBezTo>
                    <a:pt x="258592" y="43728"/>
                    <a:pt x="259709" y="44627"/>
                    <a:pt x="260827" y="45501"/>
                  </a:cubicBezTo>
                  <a:cubicBezTo>
                    <a:pt x="261385" y="45963"/>
                    <a:pt x="261944" y="46424"/>
                    <a:pt x="262503" y="46886"/>
                  </a:cubicBezTo>
                  <a:lnTo>
                    <a:pt x="263329" y="47566"/>
                  </a:lnTo>
                  <a:lnTo>
                    <a:pt x="264130" y="48295"/>
                  </a:lnTo>
                  <a:cubicBezTo>
                    <a:pt x="266317" y="50214"/>
                    <a:pt x="268382" y="52279"/>
                    <a:pt x="270325" y="54441"/>
                  </a:cubicBezTo>
                  <a:lnTo>
                    <a:pt x="271782" y="56117"/>
                  </a:lnTo>
                  <a:cubicBezTo>
                    <a:pt x="272244" y="56676"/>
                    <a:pt x="272706" y="57283"/>
                    <a:pt x="273167" y="57866"/>
                  </a:cubicBezTo>
                  <a:lnTo>
                    <a:pt x="273847" y="58740"/>
                  </a:lnTo>
                  <a:cubicBezTo>
                    <a:pt x="274066" y="59032"/>
                    <a:pt x="274260" y="59348"/>
                    <a:pt x="274503" y="59664"/>
                  </a:cubicBezTo>
                  <a:lnTo>
                    <a:pt x="275766" y="61510"/>
                  </a:lnTo>
                  <a:cubicBezTo>
                    <a:pt x="276544" y="62797"/>
                    <a:pt x="277370" y="64060"/>
                    <a:pt x="278050" y="65396"/>
                  </a:cubicBezTo>
                  <a:lnTo>
                    <a:pt x="278560" y="66392"/>
                  </a:lnTo>
                  <a:lnTo>
                    <a:pt x="278827" y="66903"/>
                  </a:lnTo>
                  <a:cubicBezTo>
                    <a:pt x="278900" y="67073"/>
                    <a:pt x="278997" y="67243"/>
                    <a:pt x="279070" y="67413"/>
                  </a:cubicBezTo>
                  <a:lnTo>
                    <a:pt x="279993" y="69453"/>
                  </a:lnTo>
                  <a:cubicBezTo>
                    <a:pt x="280309" y="70133"/>
                    <a:pt x="280552" y="70838"/>
                    <a:pt x="280844" y="71518"/>
                  </a:cubicBezTo>
                  <a:lnTo>
                    <a:pt x="281232" y="72563"/>
                  </a:lnTo>
                  <a:cubicBezTo>
                    <a:pt x="281378" y="72927"/>
                    <a:pt x="281475" y="73267"/>
                    <a:pt x="281597" y="73632"/>
                  </a:cubicBezTo>
                  <a:cubicBezTo>
                    <a:pt x="281815" y="74336"/>
                    <a:pt x="282058" y="75040"/>
                    <a:pt x="282277" y="75745"/>
                  </a:cubicBezTo>
                  <a:lnTo>
                    <a:pt x="282884" y="77907"/>
                  </a:lnTo>
                  <a:cubicBezTo>
                    <a:pt x="283589" y="80773"/>
                    <a:pt x="284099" y="83688"/>
                    <a:pt x="284390" y="86628"/>
                  </a:cubicBezTo>
                  <a:lnTo>
                    <a:pt x="284536" y="87721"/>
                  </a:lnTo>
                  <a:lnTo>
                    <a:pt x="284609" y="88838"/>
                  </a:lnTo>
                  <a:cubicBezTo>
                    <a:pt x="284657" y="89567"/>
                    <a:pt x="284706" y="90296"/>
                    <a:pt x="284730" y="91025"/>
                  </a:cubicBezTo>
                  <a:cubicBezTo>
                    <a:pt x="284755" y="92507"/>
                    <a:pt x="284779" y="93964"/>
                    <a:pt x="284706" y="95422"/>
                  </a:cubicBezTo>
                  <a:cubicBezTo>
                    <a:pt x="284682" y="96903"/>
                    <a:pt x="284512" y="98337"/>
                    <a:pt x="284414" y="99794"/>
                  </a:cubicBezTo>
                  <a:cubicBezTo>
                    <a:pt x="284317" y="100523"/>
                    <a:pt x="284220" y="101252"/>
                    <a:pt x="284123" y="101980"/>
                  </a:cubicBezTo>
                  <a:lnTo>
                    <a:pt x="284002" y="103074"/>
                  </a:lnTo>
                  <a:lnTo>
                    <a:pt x="283807" y="104142"/>
                  </a:lnTo>
                  <a:cubicBezTo>
                    <a:pt x="283321" y="107009"/>
                    <a:pt x="282641" y="109851"/>
                    <a:pt x="281791" y="112645"/>
                  </a:cubicBezTo>
                  <a:lnTo>
                    <a:pt x="281135" y="114734"/>
                  </a:lnTo>
                  <a:cubicBezTo>
                    <a:pt x="280892" y="115414"/>
                    <a:pt x="280625" y="116094"/>
                    <a:pt x="280382" y="116799"/>
                  </a:cubicBezTo>
                  <a:lnTo>
                    <a:pt x="279993" y="117819"/>
                  </a:lnTo>
                  <a:cubicBezTo>
                    <a:pt x="279872" y="118159"/>
                    <a:pt x="279726" y="118499"/>
                    <a:pt x="279580" y="118839"/>
                  </a:cubicBezTo>
                  <a:cubicBezTo>
                    <a:pt x="279289" y="119495"/>
                    <a:pt x="279022" y="120175"/>
                    <a:pt x="278706" y="120856"/>
                  </a:cubicBezTo>
                  <a:cubicBezTo>
                    <a:pt x="278074" y="122167"/>
                    <a:pt x="277491" y="123503"/>
                    <a:pt x="276762" y="124767"/>
                  </a:cubicBezTo>
                  <a:lnTo>
                    <a:pt x="276252" y="125738"/>
                  </a:lnTo>
                  <a:lnTo>
                    <a:pt x="275985" y="126224"/>
                  </a:lnTo>
                  <a:lnTo>
                    <a:pt x="275694" y="126710"/>
                  </a:lnTo>
                  <a:lnTo>
                    <a:pt x="274576" y="128580"/>
                  </a:lnTo>
                  <a:cubicBezTo>
                    <a:pt x="271442" y="133609"/>
                    <a:pt x="267604" y="138152"/>
                    <a:pt x="263159" y="142063"/>
                  </a:cubicBezTo>
                  <a:lnTo>
                    <a:pt x="262333" y="142816"/>
                  </a:lnTo>
                  <a:cubicBezTo>
                    <a:pt x="262041" y="143059"/>
                    <a:pt x="261750" y="143277"/>
                    <a:pt x="261458" y="143520"/>
                  </a:cubicBezTo>
                  <a:cubicBezTo>
                    <a:pt x="260875" y="144006"/>
                    <a:pt x="260292" y="144443"/>
                    <a:pt x="259709" y="144905"/>
                  </a:cubicBezTo>
                  <a:cubicBezTo>
                    <a:pt x="258495" y="145755"/>
                    <a:pt x="257280" y="146678"/>
                    <a:pt x="256017" y="147431"/>
                  </a:cubicBezTo>
                  <a:lnTo>
                    <a:pt x="255094" y="148014"/>
                  </a:lnTo>
                  <a:lnTo>
                    <a:pt x="254632" y="148330"/>
                  </a:lnTo>
                  <a:lnTo>
                    <a:pt x="254195" y="148621"/>
                  </a:lnTo>
                  <a:lnTo>
                    <a:pt x="252276" y="149715"/>
                  </a:lnTo>
                  <a:cubicBezTo>
                    <a:pt x="251644" y="150079"/>
                    <a:pt x="250988" y="150395"/>
                    <a:pt x="250357" y="150735"/>
                  </a:cubicBezTo>
                  <a:lnTo>
                    <a:pt x="249385" y="151245"/>
                  </a:lnTo>
                  <a:lnTo>
                    <a:pt x="248389" y="151707"/>
                  </a:lnTo>
                  <a:cubicBezTo>
                    <a:pt x="243166" y="154160"/>
                    <a:pt x="237749" y="156103"/>
                    <a:pt x="232162" y="157561"/>
                  </a:cubicBezTo>
                  <a:cubicBezTo>
                    <a:pt x="229417" y="158290"/>
                    <a:pt x="226672" y="158921"/>
                    <a:pt x="223902" y="159480"/>
                  </a:cubicBezTo>
                  <a:cubicBezTo>
                    <a:pt x="221133" y="160039"/>
                    <a:pt x="218364" y="160525"/>
                    <a:pt x="215619" y="160962"/>
                  </a:cubicBezTo>
                  <a:lnTo>
                    <a:pt x="213554" y="161278"/>
                  </a:lnTo>
                  <a:cubicBezTo>
                    <a:pt x="212849" y="161399"/>
                    <a:pt x="212169" y="161496"/>
                    <a:pt x="211465" y="161569"/>
                  </a:cubicBezTo>
                  <a:lnTo>
                    <a:pt x="207335" y="162128"/>
                  </a:lnTo>
                  <a:lnTo>
                    <a:pt x="203181" y="162662"/>
                  </a:lnTo>
                  <a:cubicBezTo>
                    <a:pt x="201796" y="162808"/>
                    <a:pt x="200412" y="162954"/>
                    <a:pt x="199027" y="163100"/>
                  </a:cubicBezTo>
                  <a:cubicBezTo>
                    <a:pt x="196234" y="163367"/>
                    <a:pt x="193464" y="163707"/>
                    <a:pt x="190646" y="163853"/>
                  </a:cubicBezTo>
                  <a:lnTo>
                    <a:pt x="186444" y="164168"/>
                  </a:lnTo>
                  <a:cubicBezTo>
                    <a:pt x="185059" y="164266"/>
                    <a:pt x="183650" y="164387"/>
                    <a:pt x="182241" y="164436"/>
                  </a:cubicBezTo>
                  <a:cubicBezTo>
                    <a:pt x="182897" y="164217"/>
                    <a:pt x="184816" y="163901"/>
                    <a:pt x="181561" y="163901"/>
                  </a:cubicBezTo>
                  <a:lnTo>
                    <a:pt x="183699" y="163804"/>
                  </a:lnTo>
                  <a:lnTo>
                    <a:pt x="185812" y="163610"/>
                  </a:lnTo>
                  <a:lnTo>
                    <a:pt x="190063" y="163270"/>
                  </a:lnTo>
                  <a:lnTo>
                    <a:pt x="192201" y="163075"/>
                  </a:lnTo>
                  <a:lnTo>
                    <a:pt x="193246" y="163002"/>
                  </a:lnTo>
                  <a:lnTo>
                    <a:pt x="194314" y="162881"/>
                  </a:lnTo>
                  <a:lnTo>
                    <a:pt x="198541" y="162419"/>
                  </a:lnTo>
                  <a:lnTo>
                    <a:pt x="202768" y="161958"/>
                  </a:lnTo>
                  <a:lnTo>
                    <a:pt x="206971" y="161375"/>
                  </a:lnTo>
                  <a:cubicBezTo>
                    <a:pt x="209764" y="160986"/>
                    <a:pt x="212558" y="160597"/>
                    <a:pt x="215352" y="160160"/>
                  </a:cubicBezTo>
                  <a:cubicBezTo>
                    <a:pt x="218145" y="159699"/>
                    <a:pt x="220939" y="159213"/>
                    <a:pt x="223732" y="158630"/>
                  </a:cubicBezTo>
                  <a:cubicBezTo>
                    <a:pt x="226526" y="158047"/>
                    <a:pt x="229320" y="157415"/>
                    <a:pt x="232089" y="156662"/>
                  </a:cubicBezTo>
                  <a:cubicBezTo>
                    <a:pt x="234858" y="155909"/>
                    <a:pt x="237603" y="155059"/>
                    <a:pt x="240324" y="154087"/>
                  </a:cubicBezTo>
                  <a:cubicBezTo>
                    <a:pt x="241028" y="153844"/>
                    <a:pt x="241684" y="153553"/>
                    <a:pt x="242365" y="153310"/>
                  </a:cubicBezTo>
                  <a:lnTo>
                    <a:pt x="243385" y="152921"/>
                  </a:lnTo>
                  <a:cubicBezTo>
                    <a:pt x="243725" y="152775"/>
                    <a:pt x="244065" y="152630"/>
                    <a:pt x="244381" y="152484"/>
                  </a:cubicBezTo>
                  <a:cubicBezTo>
                    <a:pt x="245061" y="152217"/>
                    <a:pt x="245717" y="151925"/>
                    <a:pt x="246397" y="151634"/>
                  </a:cubicBezTo>
                  <a:lnTo>
                    <a:pt x="248389" y="150711"/>
                  </a:lnTo>
                  <a:cubicBezTo>
                    <a:pt x="249045" y="150395"/>
                    <a:pt x="249677" y="150055"/>
                    <a:pt x="250332" y="149715"/>
                  </a:cubicBezTo>
                  <a:cubicBezTo>
                    <a:pt x="250988" y="149374"/>
                    <a:pt x="251644" y="149034"/>
                    <a:pt x="252276" y="148670"/>
                  </a:cubicBezTo>
                  <a:lnTo>
                    <a:pt x="254195" y="147553"/>
                  </a:lnTo>
                  <a:lnTo>
                    <a:pt x="256041" y="146387"/>
                  </a:lnTo>
                  <a:cubicBezTo>
                    <a:pt x="258543" y="144759"/>
                    <a:pt x="260924" y="142937"/>
                    <a:pt x="263134" y="140945"/>
                  </a:cubicBezTo>
                  <a:lnTo>
                    <a:pt x="263960" y="140192"/>
                  </a:lnTo>
                  <a:lnTo>
                    <a:pt x="264762" y="139415"/>
                  </a:lnTo>
                  <a:cubicBezTo>
                    <a:pt x="265272" y="138905"/>
                    <a:pt x="265831" y="138394"/>
                    <a:pt x="266341" y="137836"/>
                  </a:cubicBezTo>
                  <a:lnTo>
                    <a:pt x="267847" y="136208"/>
                  </a:lnTo>
                  <a:lnTo>
                    <a:pt x="268212" y="135795"/>
                  </a:lnTo>
                  <a:lnTo>
                    <a:pt x="268552" y="135358"/>
                  </a:lnTo>
                  <a:lnTo>
                    <a:pt x="269256" y="134508"/>
                  </a:lnTo>
                  <a:cubicBezTo>
                    <a:pt x="270228" y="133390"/>
                    <a:pt x="271078" y="132176"/>
                    <a:pt x="271953" y="130985"/>
                  </a:cubicBezTo>
                  <a:cubicBezTo>
                    <a:pt x="272778" y="129771"/>
                    <a:pt x="273629" y="128556"/>
                    <a:pt x="274382" y="127293"/>
                  </a:cubicBezTo>
                  <a:lnTo>
                    <a:pt x="274916" y="126346"/>
                  </a:lnTo>
                  <a:lnTo>
                    <a:pt x="275208" y="125860"/>
                  </a:lnTo>
                  <a:lnTo>
                    <a:pt x="275451" y="125374"/>
                  </a:lnTo>
                  <a:lnTo>
                    <a:pt x="276519" y="123455"/>
                  </a:lnTo>
                  <a:cubicBezTo>
                    <a:pt x="276860" y="122799"/>
                    <a:pt x="277151" y="122119"/>
                    <a:pt x="277491" y="121463"/>
                  </a:cubicBezTo>
                  <a:lnTo>
                    <a:pt x="277953" y="120467"/>
                  </a:lnTo>
                  <a:lnTo>
                    <a:pt x="278390" y="119471"/>
                  </a:lnTo>
                  <a:cubicBezTo>
                    <a:pt x="279556" y="116774"/>
                    <a:pt x="280552" y="114005"/>
                    <a:pt x="281378" y="111187"/>
                  </a:cubicBezTo>
                  <a:lnTo>
                    <a:pt x="281961" y="109074"/>
                  </a:lnTo>
                  <a:cubicBezTo>
                    <a:pt x="282131" y="108369"/>
                    <a:pt x="282277" y="107641"/>
                    <a:pt x="282447" y="106936"/>
                  </a:cubicBezTo>
                  <a:lnTo>
                    <a:pt x="282690" y="105867"/>
                  </a:lnTo>
                  <a:lnTo>
                    <a:pt x="282884" y="104774"/>
                  </a:lnTo>
                  <a:cubicBezTo>
                    <a:pt x="283006" y="104045"/>
                    <a:pt x="283151" y="103341"/>
                    <a:pt x="283248" y="102612"/>
                  </a:cubicBezTo>
                  <a:cubicBezTo>
                    <a:pt x="283686" y="99697"/>
                    <a:pt x="283929" y="96758"/>
                    <a:pt x="283977" y="93818"/>
                  </a:cubicBezTo>
                  <a:cubicBezTo>
                    <a:pt x="284026" y="90879"/>
                    <a:pt x="283856" y="87915"/>
                    <a:pt x="283491" y="85000"/>
                  </a:cubicBezTo>
                  <a:cubicBezTo>
                    <a:pt x="283394" y="84247"/>
                    <a:pt x="283273" y="83518"/>
                    <a:pt x="283151" y="82790"/>
                  </a:cubicBezTo>
                  <a:lnTo>
                    <a:pt x="282981" y="81697"/>
                  </a:lnTo>
                  <a:lnTo>
                    <a:pt x="282763" y="80603"/>
                  </a:lnTo>
                  <a:cubicBezTo>
                    <a:pt x="282593" y="79875"/>
                    <a:pt x="282471" y="79146"/>
                    <a:pt x="282277" y="78417"/>
                  </a:cubicBezTo>
                  <a:lnTo>
                    <a:pt x="281694" y="76255"/>
                  </a:lnTo>
                  <a:cubicBezTo>
                    <a:pt x="281621" y="75891"/>
                    <a:pt x="281499" y="75551"/>
                    <a:pt x="281378" y="75186"/>
                  </a:cubicBezTo>
                  <a:lnTo>
                    <a:pt x="281038" y="74117"/>
                  </a:lnTo>
                  <a:lnTo>
                    <a:pt x="280698" y="73049"/>
                  </a:lnTo>
                  <a:cubicBezTo>
                    <a:pt x="280576" y="72708"/>
                    <a:pt x="280431" y="72344"/>
                    <a:pt x="280285" y="72004"/>
                  </a:cubicBezTo>
                  <a:cubicBezTo>
                    <a:pt x="280018" y="71324"/>
                    <a:pt x="279750" y="70595"/>
                    <a:pt x="279483" y="69915"/>
                  </a:cubicBezTo>
                  <a:lnTo>
                    <a:pt x="278536" y="67874"/>
                  </a:lnTo>
                  <a:cubicBezTo>
                    <a:pt x="278244" y="67170"/>
                    <a:pt x="277880" y="66514"/>
                    <a:pt x="277515" y="65858"/>
                  </a:cubicBezTo>
                  <a:cubicBezTo>
                    <a:pt x="277175" y="65178"/>
                    <a:pt x="276835" y="64498"/>
                    <a:pt x="276447" y="63866"/>
                  </a:cubicBezTo>
                  <a:lnTo>
                    <a:pt x="275256" y="61923"/>
                  </a:lnTo>
                  <a:cubicBezTo>
                    <a:pt x="274843" y="61291"/>
                    <a:pt x="274406" y="60684"/>
                    <a:pt x="273993" y="60052"/>
                  </a:cubicBezTo>
                  <a:cubicBezTo>
                    <a:pt x="273774" y="59736"/>
                    <a:pt x="273556" y="59445"/>
                    <a:pt x="273337" y="59129"/>
                  </a:cubicBezTo>
                  <a:lnTo>
                    <a:pt x="272657" y="58255"/>
                  </a:lnTo>
                  <a:cubicBezTo>
                    <a:pt x="272171" y="57672"/>
                    <a:pt x="271758" y="57064"/>
                    <a:pt x="271272" y="56506"/>
                  </a:cubicBezTo>
                  <a:lnTo>
                    <a:pt x="269815" y="54805"/>
                  </a:lnTo>
                  <a:cubicBezTo>
                    <a:pt x="269572" y="54514"/>
                    <a:pt x="269329" y="54246"/>
                    <a:pt x="269062" y="53979"/>
                  </a:cubicBezTo>
                  <a:lnTo>
                    <a:pt x="268309" y="53178"/>
                  </a:lnTo>
                  <a:cubicBezTo>
                    <a:pt x="267313" y="52084"/>
                    <a:pt x="266244" y="51113"/>
                    <a:pt x="265199" y="50068"/>
                  </a:cubicBezTo>
                  <a:cubicBezTo>
                    <a:pt x="264106" y="49096"/>
                    <a:pt x="263037" y="48100"/>
                    <a:pt x="261920" y="47202"/>
                  </a:cubicBezTo>
                  <a:cubicBezTo>
                    <a:pt x="257474" y="43461"/>
                    <a:pt x="252762" y="40230"/>
                    <a:pt x="248049" y="37193"/>
                  </a:cubicBezTo>
                  <a:cubicBezTo>
                    <a:pt x="245693" y="35687"/>
                    <a:pt x="243361" y="34230"/>
                    <a:pt x="241004" y="32772"/>
                  </a:cubicBezTo>
                  <a:lnTo>
                    <a:pt x="237506" y="30610"/>
                  </a:lnTo>
                  <a:lnTo>
                    <a:pt x="236656" y="30076"/>
                  </a:lnTo>
                  <a:lnTo>
                    <a:pt x="236219" y="29784"/>
                  </a:lnTo>
                  <a:lnTo>
                    <a:pt x="235806" y="29541"/>
                  </a:lnTo>
                  <a:lnTo>
                    <a:pt x="234178" y="28472"/>
                  </a:lnTo>
                  <a:cubicBezTo>
                    <a:pt x="229878" y="25557"/>
                    <a:pt x="225627" y="22156"/>
                    <a:pt x="221206" y="18731"/>
                  </a:cubicBezTo>
                  <a:cubicBezTo>
                    <a:pt x="218971" y="17031"/>
                    <a:pt x="216712" y="15306"/>
                    <a:pt x="214331" y="13630"/>
                  </a:cubicBezTo>
                  <a:cubicBezTo>
                    <a:pt x="213190" y="12804"/>
                    <a:pt x="211951" y="12002"/>
                    <a:pt x="210736" y="11176"/>
                  </a:cubicBezTo>
                  <a:cubicBezTo>
                    <a:pt x="209473" y="10399"/>
                    <a:pt x="208210" y="9622"/>
                    <a:pt x="206898" y="8844"/>
                  </a:cubicBezTo>
                  <a:cubicBezTo>
                    <a:pt x="205610" y="8067"/>
                    <a:pt x="204226" y="7387"/>
                    <a:pt x="202865" y="6707"/>
                  </a:cubicBezTo>
                  <a:cubicBezTo>
                    <a:pt x="201456" y="6051"/>
                    <a:pt x="200072" y="5395"/>
                    <a:pt x="198541" y="4885"/>
                  </a:cubicBezTo>
                  <a:lnTo>
                    <a:pt x="197424" y="4472"/>
                  </a:lnTo>
                  <a:cubicBezTo>
                    <a:pt x="197059" y="4326"/>
                    <a:pt x="196695" y="4229"/>
                    <a:pt x="196306" y="4132"/>
                  </a:cubicBezTo>
                  <a:lnTo>
                    <a:pt x="194047" y="3476"/>
                  </a:lnTo>
                  <a:cubicBezTo>
                    <a:pt x="193318" y="3257"/>
                    <a:pt x="192541" y="3111"/>
                    <a:pt x="191812" y="2941"/>
                  </a:cubicBezTo>
                  <a:cubicBezTo>
                    <a:pt x="191059" y="2796"/>
                    <a:pt x="190306" y="2601"/>
                    <a:pt x="189553" y="2504"/>
                  </a:cubicBezTo>
                  <a:lnTo>
                    <a:pt x="189747" y="1435"/>
                  </a:lnTo>
                  <a:lnTo>
                    <a:pt x="188144" y="1168"/>
                  </a:lnTo>
                  <a:cubicBezTo>
                    <a:pt x="187610" y="1071"/>
                    <a:pt x="187051" y="949"/>
                    <a:pt x="186541" y="901"/>
                  </a:cubicBezTo>
                  <a:lnTo>
                    <a:pt x="183334" y="512"/>
                  </a:lnTo>
                  <a:lnTo>
                    <a:pt x="180152" y="245"/>
                  </a:lnTo>
                  <a:cubicBezTo>
                    <a:pt x="179107" y="172"/>
                    <a:pt x="178063" y="148"/>
                    <a:pt x="176994" y="99"/>
                  </a:cubicBezTo>
                  <a:cubicBezTo>
                    <a:pt x="175288" y="30"/>
                    <a:pt x="173586" y="1"/>
                    <a:pt x="1718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18">
    <p:spTree>
      <p:nvGrpSpPr>
        <p:cNvPr id="2810" name="Shape 2810"/>
        <p:cNvGrpSpPr/>
        <p:nvPr/>
      </p:nvGrpSpPr>
      <p:grpSpPr>
        <a:xfrm>
          <a:off x="0" y="0"/>
          <a:ext cx="0" cy="0"/>
          <a:chOff x="0" y="0"/>
          <a:chExt cx="0" cy="0"/>
        </a:xfrm>
      </p:grpSpPr>
      <p:grpSp>
        <p:nvGrpSpPr>
          <p:cNvPr id="2811" name="Google Shape;2811;p31"/>
          <p:cNvGrpSpPr/>
          <p:nvPr/>
        </p:nvGrpSpPr>
        <p:grpSpPr>
          <a:xfrm>
            <a:off x="868713" y="3306609"/>
            <a:ext cx="1252756" cy="791730"/>
            <a:chOff x="209625" y="551300"/>
            <a:chExt cx="7170900" cy="4592400"/>
          </a:xfrm>
        </p:grpSpPr>
        <p:sp>
          <p:nvSpPr>
            <p:cNvPr id="2812" name="Google Shape;2812;p31"/>
            <p:cNvSpPr/>
            <p:nvPr/>
          </p:nvSpPr>
          <p:spPr>
            <a:xfrm>
              <a:off x="838900" y="1811875"/>
              <a:ext cx="238725" cy="180050"/>
            </a:xfrm>
            <a:custGeom>
              <a:rect b="b" l="l" r="r" t="t"/>
              <a:pathLst>
                <a:path extrusionOk="0" h="7202" w="9549">
                  <a:moveTo>
                    <a:pt x="4802" y="0"/>
                  </a:moveTo>
                  <a:cubicBezTo>
                    <a:pt x="1601" y="0"/>
                    <a:pt x="1" y="3825"/>
                    <a:pt x="2252" y="6103"/>
                  </a:cubicBezTo>
                  <a:cubicBezTo>
                    <a:pt x="2930" y="6835"/>
                    <a:pt x="3852" y="7201"/>
                    <a:pt x="4775" y="7201"/>
                  </a:cubicBezTo>
                  <a:cubicBezTo>
                    <a:pt x="5697" y="7201"/>
                    <a:pt x="6619" y="6835"/>
                    <a:pt x="7297" y="6103"/>
                  </a:cubicBezTo>
                  <a:cubicBezTo>
                    <a:pt x="9548" y="3879"/>
                    <a:pt x="7975" y="27"/>
                    <a:pt x="480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31"/>
            <p:cNvSpPr/>
            <p:nvPr/>
          </p:nvSpPr>
          <p:spPr>
            <a:xfrm>
              <a:off x="1469250" y="1182575"/>
              <a:ext cx="238325" cy="179750"/>
            </a:xfrm>
            <a:custGeom>
              <a:rect b="b" l="l" r="r" t="t"/>
              <a:pathLst>
                <a:path extrusionOk="0" h="7190" w="9533">
                  <a:moveTo>
                    <a:pt x="4746" y="1"/>
                  </a:moveTo>
                  <a:cubicBezTo>
                    <a:pt x="1616" y="1"/>
                    <a:pt x="0" y="3761"/>
                    <a:pt x="2182" y="6050"/>
                  </a:cubicBezTo>
                  <a:cubicBezTo>
                    <a:pt x="2859" y="6810"/>
                    <a:pt x="3796" y="7189"/>
                    <a:pt x="4739" y="7189"/>
                  </a:cubicBezTo>
                  <a:cubicBezTo>
                    <a:pt x="5648" y="7189"/>
                    <a:pt x="6562" y="6837"/>
                    <a:pt x="7254" y="6131"/>
                  </a:cubicBezTo>
                  <a:cubicBezTo>
                    <a:pt x="9532" y="3934"/>
                    <a:pt x="8013" y="55"/>
                    <a:pt x="4813" y="1"/>
                  </a:cubicBezTo>
                  <a:cubicBezTo>
                    <a:pt x="4790"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31"/>
            <p:cNvSpPr/>
            <p:nvPr/>
          </p:nvSpPr>
          <p:spPr>
            <a:xfrm>
              <a:off x="2098325" y="551550"/>
              <a:ext cx="239200" cy="180150"/>
            </a:xfrm>
            <a:custGeom>
              <a:rect b="b" l="l" r="r" t="t"/>
              <a:pathLst>
                <a:path extrusionOk="0" h="7206" w="9568">
                  <a:moveTo>
                    <a:pt x="4746" y="0"/>
                  </a:moveTo>
                  <a:cubicBezTo>
                    <a:pt x="3826" y="0"/>
                    <a:pt x="2912" y="366"/>
                    <a:pt x="2244" y="1102"/>
                  </a:cubicBezTo>
                  <a:cubicBezTo>
                    <a:pt x="1" y="3372"/>
                    <a:pt x="1609" y="7205"/>
                    <a:pt x="4787" y="7205"/>
                  </a:cubicBezTo>
                  <a:cubicBezTo>
                    <a:pt x="4798" y="7205"/>
                    <a:pt x="4810" y="7205"/>
                    <a:pt x="4821" y="7205"/>
                  </a:cubicBezTo>
                  <a:cubicBezTo>
                    <a:pt x="7994" y="7151"/>
                    <a:pt x="9568" y="3299"/>
                    <a:pt x="7262" y="1075"/>
                  </a:cubicBezTo>
                  <a:cubicBezTo>
                    <a:pt x="6574" y="360"/>
                    <a:pt x="5657" y="0"/>
                    <a:pt x="474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31"/>
            <p:cNvSpPr/>
            <p:nvPr/>
          </p:nvSpPr>
          <p:spPr>
            <a:xfrm>
              <a:off x="1468850" y="1811875"/>
              <a:ext cx="238725" cy="180050"/>
            </a:xfrm>
            <a:custGeom>
              <a:rect b="b" l="l" r="r" t="t"/>
              <a:pathLst>
                <a:path extrusionOk="0" h="7202" w="9549">
                  <a:moveTo>
                    <a:pt x="4748" y="0"/>
                  </a:moveTo>
                  <a:cubicBezTo>
                    <a:pt x="1574" y="27"/>
                    <a:pt x="1" y="3879"/>
                    <a:pt x="2252" y="6103"/>
                  </a:cubicBezTo>
                  <a:cubicBezTo>
                    <a:pt x="2944" y="6835"/>
                    <a:pt x="3866" y="7201"/>
                    <a:pt x="4788" y="7201"/>
                  </a:cubicBezTo>
                  <a:cubicBezTo>
                    <a:pt x="5710" y="7201"/>
                    <a:pt x="6633" y="6835"/>
                    <a:pt x="7324" y="6103"/>
                  </a:cubicBezTo>
                  <a:cubicBezTo>
                    <a:pt x="9548" y="3825"/>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31"/>
            <p:cNvSpPr/>
            <p:nvPr/>
          </p:nvSpPr>
          <p:spPr>
            <a:xfrm>
              <a:off x="2116450" y="1181050"/>
              <a:ext cx="202775" cy="181225"/>
            </a:xfrm>
            <a:custGeom>
              <a:rect b="b" l="l" r="r" t="t"/>
              <a:pathLst>
                <a:path extrusionOk="0" h="7249" w="8111">
                  <a:moveTo>
                    <a:pt x="4037" y="0"/>
                  </a:moveTo>
                  <a:cubicBezTo>
                    <a:pt x="3213" y="0"/>
                    <a:pt x="2393" y="309"/>
                    <a:pt x="1709" y="930"/>
                  </a:cubicBezTo>
                  <a:cubicBezTo>
                    <a:pt x="163" y="2314"/>
                    <a:pt x="0" y="4429"/>
                    <a:pt x="1356" y="5975"/>
                  </a:cubicBezTo>
                  <a:cubicBezTo>
                    <a:pt x="2109" y="6817"/>
                    <a:pt x="3087" y="7248"/>
                    <a:pt x="4067" y="7248"/>
                  </a:cubicBezTo>
                  <a:cubicBezTo>
                    <a:pt x="4887" y="7248"/>
                    <a:pt x="5709" y="6946"/>
                    <a:pt x="6401" y="6328"/>
                  </a:cubicBezTo>
                  <a:cubicBezTo>
                    <a:pt x="7920" y="4972"/>
                    <a:pt x="8110" y="2775"/>
                    <a:pt x="6754" y="1283"/>
                  </a:cubicBezTo>
                  <a:cubicBezTo>
                    <a:pt x="5990" y="431"/>
                    <a:pt x="5011" y="0"/>
                    <a:pt x="403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31"/>
            <p:cNvSpPr/>
            <p:nvPr/>
          </p:nvSpPr>
          <p:spPr>
            <a:xfrm>
              <a:off x="2747075" y="551300"/>
              <a:ext cx="201425" cy="180975"/>
            </a:xfrm>
            <a:custGeom>
              <a:rect b="b" l="l" r="r" t="t"/>
              <a:pathLst>
                <a:path extrusionOk="0" h="7239" w="8057">
                  <a:moveTo>
                    <a:pt x="4008" y="1"/>
                  </a:moveTo>
                  <a:cubicBezTo>
                    <a:pt x="3158" y="1"/>
                    <a:pt x="2309" y="334"/>
                    <a:pt x="1601" y="1004"/>
                  </a:cubicBezTo>
                  <a:cubicBezTo>
                    <a:pt x="82" y="2414"/>
                    <a:pt x="0" y="4557"/>
                    <a:pt x="1384" y="6049"/>
                  </a:cubicBezTo>
                  <a:cubicBezTo>
                    <a:pt x="2129" y="6837"/>
                    <a:pt x="3086" y="7239"/>
                    <a:pt x="4043" y="7239"/>
                  </a:cubicBezTo>
                  <a:cubicBezTo>
                    <a:pt x="4897" y="7239"/>
                    <a:pt x="5752" y="6918"/>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31"/>
            <p:cNvSpPr/>
            <p:nvPr/>
          </p:nvSpPr>
          <p:spPr>
            <a:xfrm>
              <a:off x="2098125" y="1811875"/>
              <a:ext cx="238725" cy="180550"/>
            </a:xfrm>
            <a:custGeom>
              <a:rect b="b" l="l" r="r" t="t"/>
              <a:pathLst>
                <a:path extrusionOk="0" h="7222" w="9549">
                  <a:moveTo>
                    <a:pt x="4775" y="0"/>
                  </a:moveTo>
                  <a:cubicBezTo>
                    <a:pt x="1601" y="0"/>
                    <a:pt x="1" y="3852"/>
                    <a:pt x="2252" y="6103"/>
                  </a:cubicBezTo>
                  <a:cubicBezTo>
                    <a:pt x="2930" y="6849"/>
                    <a:pt x="3852" y="7222"/>
                    <a:pt x="4775" y="7222"/>
                  </a:cubicBezTo>
                  <a:cubicBezTo>
                    <a:pt x="5697" y="7222"/>
                    <a:pt x="6619" y="6849"/>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31"/>
            <p:cNvSpPr/>
            <p:nvPr/>
          </p:nvSpPr>
          <p:spPr>
            <a:xfrm>
              <a:off x="2728000" y="1181375"/>
              <a:ext cx="238800" cy="179625"/>
            </a:xfrm>
            <a:custGeom>
              <a:rect b="b" l="l" r="r" t="t"/>
              <a:pathLst>
                <a:path extrusionOk="0" h="7185" w="9552">
                  <a:moveTo>
                    <a:pt x="4771" y="1"/>
                  </a:moveTo>
                  <a:cubicBezTo>
                    <a:pt x="3826" y="1"/>
                    <a:pt x="2884" y="381"/>
                    <a:pt x="2201" y="1134"/>
                  </a:cubicBezTo>
                  <a:cubicBezTo>
                    <a:pt x="0" y="3416"/>
                    <a:pt x="1624" y="7184"/>
                    <a:pt x="4759" y="7184"/>
                  </a:cubicBezTo>
                  <a:cubicBezTo>
                    <a:pt x="4792" y="7184"/>
                    <a:pt x="4825" y="7184"/>
                    <a:pt x="4859" y="7183"/>
                  </a:cubicBezTo>
                  <a:cubicBezTo>
                    <a:pt x="8033" y="7129"/>
                    <a:pt x="9551" y="3223"/>
                    <a:pt x="7246" y="1026"/>
                  </a:cubicBezTo>
                  <a:cubicBezTo>
                    <a:pt x="6561" y="340"/>
                    <a:pt x="566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31"/>
            <p:cNvSpPr/>
            <p:nvPr/>
          </p:nvSpPr>
          <p:spPr>
            <a:xfrm>
              <a:off x="3358025" y="551525"/>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6"/>
                    <a:pt x="4738" y="7206"/>
                    <a:pt x="4761" y="7206"/>
                  </a:cubicBezTo>
                  <a:cubicBezTo>
                    <a:pt x="7917" y="7206"/>
                    <a:pt x="9533" y="3420"/>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31"/>
            <p:cNvSpPr/>
            <p:nvPr/>
          </p:nvSpPr>
          <p:spPr>
            <a:xfrm>
              <a:off x="2747075" y="1810525"/>
              <a:ext cx="201425" cy="180975"/>
            </a:xfrm>
            <a:custGeom>
              <a:rect b="b" l="l" r="r" t="t"/>
              <a:pathLst>
                <a:path extrusionOk="0" h="7239" w="8057">
                  <a:moveTo>
                    <a:pt x="4008" y="0"/>
                  </a:moveTo>
                  <a:cubicBezTo>
                    <a:pt x="3158" y="0"/>
                    <a:pt x="2309" y="334"/>
                    <a:pt x="1601" y="1003"/>
                  </a:cubicBezTo>
                  <a:cubicBezTo>
                    <a:pt x="109" y="2414"/>
                    <a:pt x="0" y="4584"/>
                    <a:pt x="1384" y="6048"/>
                  </a:cubicBezTo>
                  <a:cubicBezTo>
                    <a:pt x="2086" y="6837"/>
                    <a:pt x="3060" y="7239"/>
                    <a:pt x="4036" y="7239"/>
                  </a:cubicBezTo>
                  <a:cubicBezTo>
                    <a:pt x="4906" y="7239"/>
                    <a:pt x="5778" y="6918"/>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31"/>
            <p:cNvSpPr/>
            <p:nvPr/>
          </p:nvSpPr>
          <p:spPr>
            <a:xfrm>
              <a:off x="3358025" y="1180950"/>
              <a:ext cx="238150" cy="180725"/>
            </a:xfrm>
            <a:custGeom>
              <a:rect b="b" l="l" r="r" t="t"/>
              <a:pathLst>
                <a:path extrusionOk="0" h="7229" w="9526">
                  <a:moveTo>
                    <a:pt x="4763" y="1"/>
                  </a:moveTo>
                  <a:cubicBezTo>
                    <a:pt x="3897" y="1"/>
                    <a:pt x="3028" y="347"/>
                    <a:pt x="2306" y="1043"/>
                  </a:cubicBezTo>
                  <a:cubicBezTo>
                    <a:pt x="1" y="3240"/>
                    <a:pt x="1493" y="7146"/>
                    <a:pt x="4666" y="7227"/>
                  </a:cubicBezTo>
                  <a:cubicBezTo>
                    <a:pt x="4700" y="7228"/>
                    <a:pt x="4733" y="7228"/>
                    <a:pt x="4767" y="7228"/>
                  </a:cubicBezTo>
                  <a:cubicBezTo>
                    <a:pt x="7902" y="7228"/>
                    <a:pt x="9525" y="3460"/>
                    <a:pt x="7352" y="1178"/>
                  </a:cubicBezTo>
                  <a:cubicBezTo>
                    <a:pt x="6610" y="394"/>
                    <a:pt x="5687" y="1"/>
                    <a:pt x="476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31"/>
            <p:cNvSpPr/>
            <p:nvPr/>
          </p:nvSpPr>
          <p:spPr>
            <a:xfrm>
              <a:off x="3357750" y="1811100"/>
              <a:ext cx="239000" cy="179825"/>
            </a:xfrm>
            <a:custGeom>
              <a:rect b="b" l="l" r="r" t="t"/>
              <a:pathLst>
                <a:path extrusionOk="0" h="7193" w="9560">
                  <a:moveTo>
                    <a:pt x="4786" y="0"/>
                  </a:moveTo>
                  <a:cubicBezTo>
                    <a:pt x="3845" y="0"/>
                    <a:pt x="2903" y="380"/>
                    <a:pt x="2209" y="1143"/>
                  </a:cubicBezTo>
                  <a:cubicBezTo>
                    <a:pt x="0" y="3406"/>
                    <a:pt x="1616" y="7192"/>
                    <a:pt x="4773" y="7192"/>
                  </a:cubicBezTo>
                  <a:cubicBezTo>
                    <a:pt x="4795" y="7192"/>
                    <a:pt x="4818" y="7192"/>
                    <a:pt x="4840" y="7192"/>
                  </a:cubicBezTo>
                  <a:cubicBezTo>
                    <a:pt x="8013"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31"/>
            <p:cNvSpPr/>
            <p:nvPr/>
          </p:nvSpPr>
          <p:spPr>
            <a:xfrm>
              <a:off x="209625" y="552625"/>
              <a:ext cx="238325" cy="180000"/>
            </a:xfrm>
            <a:custGeom>
              <a:rect b="b" l="l" r="r" t="t"/>
              <a:pathLst>
                <a:path extrusionOk="0" h="7200" w="9533">
                  <a:moveTo>
                    <a:pt x="4760" y="1"/>
                  </a:moveTo>
                  <a:cubicBezTo>
                    <a:pt x="4738" y="1"/>
                    <a:pt x="4716" y="1"/>
                    <a:pt x="4693" y="1"/>
                  </a:cubicBezTo>
                  <a:cubicBezTo>
                    <a:pt x="1520" y="55"/>
                    <a:pt x="1" y="3934"/>
                    <a:pt x="2279" y="6131"/>
                  </a:cubicBezTo>
                  <a:cubicBezTo>
                    <a:pt x="2955" y="6847"/>
                    <a:pt x="3857" y="7200"/>
                    <a:pt x="4759" y="7200"/>
                  </a:cubicBezTo>
                  <a:cubicBezTo>
                    <a:pt x="5702" y="7200"/>
                    <a:pt x="6644" y="6813"/>
                    <a:pt x="7324" y="6050"/>
                  </a:cubicBezTo>
                  <a:cubicBezTo>
                    <a:pt x="9533" y="3787"/>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31"/>
            <p:cNvSpPr/>
            <p:nvPr/>
          </p:nvSpPr>
          <p:spPr>
            <a:xfrm>
              <a:off x="210025" y="1182575"/>
              <a:ext cx="238325" cy="179650"/>
            </a:xfrm>
            <a:custGeom>
              <a:rect b="b" l="l" r="r" t="t"/>
              <a:pathLst>
                <a:path extrusionOk="0" h="7186" w="9533">
                  <a:moveTo>
                    <a:pt x="4719" y="1"/>
                  </a:moveTo>
                  <a:cubicBezTo>
                    <a:pt x="1590" y="1"/>
                    <a:pt x="0" y="3787"/>
                    <a:pt x="2209" y="6050"/>
                  </a:cubicBezTo>
                  <a:cubicBezTo>
                    <a:pt x="2896" y="6806"/>
                    <a:pt x="3828" y="7186"/>
                    <a:pt x="4759" y="7186"/>
                  </a:cubicBezTo>
                  <a:cubicBezTo>
                    <a:pt x="5665" y="7186"/>
                    <a:pt x="6572" y="6826"/>
                    <a:pt x="7254" y="6104"/>
                  </a:cubicBezTo>
                  <a:cubicBezTo>
                    <a:pt x="9532" y="3880"/>
                    <a:pt x="7986" y="28"/>
                    <a:pt x="4786" y="1"/>
                  </a:cubicBezTo>
                  <a:cubicBezTo>
                    <a:pt x="4763" y="1"/>
                    <a:pt x="4741" y="1"/>
                    <a:pt x="471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31"/>
            <p:cNvSpPr/>
            <p:nvPr/>
          </p:nvSpPr>
          <p:spPr>
            <a:xfrm>
              <a:off x="839100" y="552650"/>
              <a:ext cx="238525" cy="179800"/>
            </a:xfrm>
            <a:custGeom>
              <a:rect b="b" l="l" r="r" t="t"/>
              <a:pathLst>
                <a:path extrusionOk="0" h="7192" w="9541">
                  <a:moveTo>
                    <a:pt x="4787" y="0"/>
                  </a:moveTo>
                  <a:cubicBezTo>
                    <a:pt x="1609" y="0"/>
                    <a:pt x="1" y="3806"/>
                    <a:pt x="2217" y="6076"/>
                  </a:cubicBezTo>
                  <a:cubicBezTo>
                    <a:pt x="2905" y="6819"/>
                    <a:pt x="3843" y="7192"/>
                    <a:pt x="4778" y="7192"/>
                  </a:cubicBezTo>
                  <a:cubicBezTo>
                    <a:pt x="5687" y="7192"/>
                    <a:pt x="6593" y="6839"/>
                    <a:pt x="7262" y="6130"/>
                  </a:cubicBezTo>
                  <a:cubicBezTo>
                    <a:pt x="9540" y="3906"/>
                    <a:pt x="7994"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31"/>
            <p:cNvSpPr/>
            <p:nvPr/>
          </p:nvSpPr>
          <p:spPr>
            <a:xfrm>
              <a:off x="209825" y="1811850"/>
              <a:ext cx="238525" cy="180325"/>
            </a:xfrm>
            <a:custGeom>
              <a:rect b="b" l="l" r="r" t="t"/>
              <a:pathLst>
                <a:path extrusionOk="0" h="7213" w="9541">
                  <a:moveTo>
                    <a:pt x="4760" y="1"/>
                  </a:moveTo>
                  <a:cubicBezTo>
                    <a:pt x="1609" y="1"/>
                    <a:pt x="1" y="3806"/>
                    <a:pt x="2217" y="6077"/>
                  </a:cubicBezTo>
                  <a:cubicBezTo>
                    <a:pt x="2904" y="6833"/>
                    <a:pt x="3836" y="7213"/>
                    <a:pt x="4767" y="7213"/>
                  </a:cubicBezTo>
                  <a:cubicBezTo>
                    <a:pt x="5673" y="7213"/>
                    <a:pt x="6580" y="6853"/>
                    <a:pt x="7262" y="6131"/>
                  </a:cubicBezTo>
                  <a:cubicBezTo>
                    <a:pt x="9540" y="3907"/>
                    <a:pt x="7994" y="28"/>
                    <a:pt x="4794" y="1"/>
                  </a:cubicBezTo>
                  <a:cubicBezTo>
                    <a:pt x="4783" y="1"/>
                    <a:pt x="4771"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31"/>
            <p:cNvSpPr/>
            <p:nvPr/>
          </p:nvSpPr>
          <p:spPr>
            <a:xfrm>
              <a:off x="857225" y="1181075"/>
              <a:ext cx="201400" cy="181050"/>
            </a:xfrm>
            <a:custGeom>
              <a:rect b="b" l="l" r="r" t="t"/>
              <a:pathLst>
                <a:path extrusionOk="0" h="7242" w="8056">
                  <a:moveTo>
                    <a:pt x="4032" y="1"/>
                  </a:moveTo>
                  <a:cubicBezTo>
                    <a:pt x="3183" y="1"/>
                    <a:pt x="2335" y="327"/>
                    <a:pt x="1628" y="983"/>
                  </a:cubicBezTo>
                  <a:cubicBezTo>
                    <a:pt x="136" y="2394"/>
                    <a:pt x="0" y="4564"/>
                    <a:pt x="1411" y="6056"/>
                  </a:cubicBezTo>
                  <a:cubicBezTo>
                    <a:pt x="2095" y="6840"/>
                    <a:pt x="3057" y="7242"/>
                    <a:pt x="4024" y="7242"/>
                  </a:cubicBezTo>
                  <a:cubicBezTo>
                    <a:pt x="4897" y="7242"/>
                    <a:pt x="5774" y="6914"/>
                    <a:pt x="6456" y="6245"/>
                  </a:cubicBezTo>
                  <a:cubicBezTo>
                    <a:pt x="7975" y="4944"/>
                    <a:pt x="8056" y="2638"/>
                    <a:pt x="6673" y="1200"/>
                  </a:cubicBezTo>
                  <a:cubicBezTo>
                    <a:pt x="5917" y="402"/>
                    <a:pt x="4974" y="1"/>
                    <a:pt x="403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31"/>
            <p:cNvSpPr/>
            <p:nvPr/>
          </p:nvSpPr>
          <p:spPr>
            <a:xfrm>
              <a:off x="1468850" y="551525"/>
              <a:ext cx="238325" cy="180175"/>
            </a:xfrm>
            <a:custGeom>
              <a:rect b="b" l="l" r="r" t="t"/>
              <a:pathLst>
                <a:path extrusionOk="0" h="7207" w="9533">
                  <a:moveTo>
                    <a:pt x="4768" y="1"/>
                  </a:moveTo>
                  <a:cubicBezTo>
                    <a:pt x="3870" y="1"/>
                    <a:pt x="2968" y="347"/>
                    <a:pt x="2279" y="1049"/>
                  </a:cubicBezTo>
                  <a:cubicBezTo>
                    <a:pt x="1" y="3273"/>
                    <a:pt x="1520" y="7152"/>
                    <a:pt x="4720" y="7206"/>
                  </a:cubicBezTo>
                  <a:cubicBezTo>
                    <a:pt x="4743" y="7206"/>
                    <a:pt x="4765" y="7206"/>
                    <a:pt x="4787" y="7206"/>
                  </a:cubicBezTo>
                  <a:cubicBezTo>
                    <a:pt x="7917" y="7206"/>
                    <a:pt x="9533" y="3393"/>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31"/>
            <p:cNvSpPr/>
            <p:nvPr/>
          </p:nvSpPr>
          <p:spPr>
            <a:xfrm>
              <a:off x="3988000" y="1811875"/>
              <a:ext cx="238700" cy="180050"/>
            </a:xfrm>
            <a:custGeom>
              <a:rect b="b" l="l" r="r" t="t"/>
              <a:pathLst>
                <a:path extrusionOk="0" h="7202" w="9548">
                  <a:moveTo>
                    <a:pt x="4801" y="0"/>
                  </a:moveTo>
                  <a:cubicBezTo>
                    <a:pt x="1600" y="0"/>
                    <a:pt x="0" y="3825"/>
                    <a:pt x="2251" y="6103"/>
                  </a:cubicBezTo>
                  <a:cubicBezTo>
                    <a:pt x="2929" y="6835"/>
                    <a:pt x="3852" y="7201"/>
                    <a:pt x="4774" y="7201"/>
                  </a:cubicBezTo>
                  <a:cubicBezTo>
                    <a:pt x="5696" y="7201"/>
                    <a:pt x="6618" y="6835"/>
                    <a:pt x="7296" y="6103"/>
                  </a:cubicBezTo>
                  <a:cubicBezTo>
                    <a:pt x="9548" y="3879"/>
                    <a:pt x="7974"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31"/>
            <p:cNvSpPr/>
            <p:nvPr/>
          </p:nvSpPr>
          <p:spPr>
            <a:xfrm>
              <a:off x="4617650" y="1182575"/>
              <a:ext cx="239000" cy="179750"/>
            </a:xfrm>
            <a:custGeom>
              <a:rect b="b" l="l" r="r" t="t"/>
              <a:pathLst>
                <a:path extrusionOk="0" h="7190" w="9560">
                  <a:moveTo>
                    <a:pt x="4773" y="1"/>
                  </a:moveTo>
                  <a:cubicBezTo>
                    <a:pt x="1643" y="1"/>
                    <a:pt x="1" y="3761"/>
                    <a:pt x="2209" y="6050"/>
                  </a:cubicBezTo>
                  <a:cubicBezTo>
                    <a:pt x="2886" y="6810"/>
                    <a:pt x="3823" y="7189"/>
                    <a:pt x="4763" y="7189"/>
                  </a:cubicBezTo>
                  <a:cubicBezTo>
                    <a:pt x="5668" y="7189"/>
                    <a:pt x="6575" y="6837"/>
                    <a:pt x="7254" y="6131"/>
                  </a:cubicBezTo>
                  <a:cubicBezTo>
                    <a:pt x="9560" y="3934"/>
                    <a:pt x="8014" y="55"/>
                    <a:pt x="4840" y="1"/>
                  </a:cubicBezTo>
                  <a:cubicBezTo>
                    <a:pt x="4818" y="1"/>
                    <a:pt x="479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31"/>
            <p:cNvSpPr/>
            <p:nvPr/>
          </p:nvSpPr>
          <p:spPr>
            <a:xfrm>
              <a:off x="5247400" y="551550"/>
              <a:ext cx="238525" cy="180150"/>
            </a:xfrm>
            <a:custGeom>
              <a:rect b="b" l="l" r="r" t="t"/>
              <a:pathLst>
                <a:path extrusionOk="0" h="7206" w="9541">
                  <a:moveTo>
                    <a:pt x="4742" y="0"/>
                  </a:moveTo>
                  <a:cubicBezTo>
                    <a:pt x="3819" y="0"/>
                    <a:pt x="2898" y="366"/>
                    <a:pt x="2217" y="1102"/>
                  </a:cubicBezTo>
                  <a:cubicBezTo>
                    <a:pt x="1" y="3372"/>
                    <a:pt x="1609" y="7205"/>
                    <a:pt x="4788" y="7205"/>
                  </a:cubicBezTo>
                  <a:cubicBezTo>
                    <a:pt x="4799" y="7205"/>
                    <a:pt x="4810" y="7205"/>
                    <a:pt x="4821" y="7205"/>
                  </a:cubicBezTo>
                  <a:cubicBezTo>
                    <a:pt x="7995" y="7151"/>
                    <a:pt x="9541" y="3299"/>
                    <a:pt x="7262" y="1075"/>
                  </a:cubicBezTo>
                  <a:cubicBezTo>
                    <a:pt x="6574" y="360"/>
                    <a:pt x="5657" y="0"/>
                    <a:pt x="474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31"/>
            <p:cNvSpPr/>
            <p:nvPr/>
          </p:nvSpPr>
          <p:spPr>
            <a:xfrm>
              <a:off x="4617950" y="1811875"/>
              <a:ext cx="238700" cy="180050"/>
            </a:xfrm>
            <a:custGeom>
              <a:rect b="b" l="l" r="r" t="t"/>
              <a:pathLst>
                <a:path extrusionOk="0" h="7202" w="9548">
                  <a:moveTo>
                    <a:pt x="4747" y="0"/>
                  </a:moveTo>
                  <a:cubicBezTo>
                    <a:pt x="1573" y="27"/>
                    <a:pt x="0" y="3879"/>
                    <a:pt x="2251" y="6103"/>
                  </a:cubicBezTo>
                  <a:cubicBezTo>
                    <a:pt x="2943" y="6835"/>
                    <a:pt x="3865" y="7201"/>
                    <a:pt x="4784" y="7201"/>
                  </a:cubicBezTo>
                  <a:cubicBezTo>
                    <a:pt x="5703" y="7201"/>
                    <a:pt x="6618" y="6835"/>
                    <a:pt x="7296" y="6103"/>
                  </a:cubicBezTo>
                  <a:cubicBezTo>
                    <a:pt x="9548" y="3825"/>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31"/>
            <p:cNvSpPr/>
            <p:nvPr/>
          </p:nvSpPr>
          <p:spPr>
            <a:xfrm>
              <a:off x="5265525" y="1181050"/>
              <a:ext cx="202100" cy="181225"/>
            </a:xfrm>
            <a:custGeom>
              <a:rect b="b" l="l" r="r" t="t"/>
              <a:pathLst>
                <a:path extrusionOk="0" h="7249" w="8084">
                  <a:moveTo>
                    <a:pt x="4026" y="0"/>
                  </a:moveTo>
                  <a:cubicBezTo>
                    <a:pt x="3208" y="0"/>
                    <a:pt x="2393" y="309"/>
                    <a:pt x="1709" y="930"/>
                  </a:cubicBezTo>
                  <a:cubicBezTo>
                    <a:pt x="163" y="2314"/>
                    <a:pt x="0" y="4429"/>
                    <a:pt x="1357" y="5975"/>
                  </a:cubicBezTo>
                  <a:cubicBezTo>
                    <a:pt x="2110" y="6817"/>
                    <a:pt x="3087" y="7248"/>
                    <a:pt x="4067" y="7248"/>
                  </a:cubicBezTo>
                  <a:cubicBezTo>
                    <a:pt x="4888" y="7248"/>
                    <a:pt x="5709" y="6946"/>
                    <a:pt x="6402" y="6328"/>
                  </a:cubicBezTo>
                  <a:cubicBezTo>
                    <a:pt x="7893" y="4972"/>
                    <a:pt x="8083" y="2775"/>
                    <a:pt x="6727" y="1283"/>
                  </a:cubicBezTo>
                  <a:cubicBezTo>
                    <a:pt x="5963" y="431"/>
                    <a:pt x="4992"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31"/>
            <p:cNvSpPr/>
            <p:nvPr/>
          </p:nvSpPr>
          <p:spPr>
            <a:xfrm>
              <a:off x="5896150" y="551300"/>
              <a:ext cx="200750" cy="180975"/>
            </a:xfrm>
            <a:custGeom>
              <a:rect b="b" l="l" r="r" t="t"/>
              <a:pathLst>
                <a:path extrusionOk="0" h="7239" w="8030">
                  <a:moveTo>
                    <a:pt x="4008" y="1"/>
                  </a:moveTo>
                  <a:cubicBezTo>
                    <a:pt x="3158" y="1"/>
                    <a:pt x="2309" y="334"/>
                    <a:pt x="1601" y="1004"/>
                  </a:cubicBezTo>
                  <a:cubicBezTo>
                    <a:pt x="82" y="2414"/>
                    <a:pt x="1" y="4557"/>
                    <a:pt x="1384" y="6049"/>
                  </a:cubicBezTo>
                  <a:cubicBezTo>
                    <a:pt x="2129" y="6837"/>
                    <a:pt x="3086" y="7239"/>
                    <a:pt x="4043" y="7239"/>
                  </a:cubicBezTo>
                  <a:cubicBezTo>
                    <a:pt x="4898" y="7239"/>
                    <a:pt x="5752" y="6918"/>
                    <a:pt x="6456" y="6266"/>
                  </a:cubicBezTo>
                  <a:cubicBezTo>
                    <a:pt x="7948" y="4937"/>
                    <a:pt x="8029"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31"/>
            <p:cNvSpPr/>
            <p:nvPr/>
          </p:nvSpPr>
          <p:spPr>
            <a:xfrm>
              <a:off x="5247225" y="1811875"/>
              <a:ext cx="238700" cy="180550"/>
            </a:xfrm>
            <a:custGeom>
              <a:rect b="b" l="l" r="r" t="t"/>
              <a:pathLst>
                <a:path extrusionOk="0" h="7222" w="9548">
                  <a:moveTo>
                    <a:pt x="4774" y="0"/>
                  </a:moveTo>
                  <a:cubicBezTo>
                    <a:pt x="1600" y="0"/>
                    <a:pt x="0" y="3852"/>
                    <a:pt x="2251" y="6103"/>
                  </a:cubicBezTo>
                  <a:cubicBezTo>
                    <a:pt x="2929" y="6849"/>
                    <a:pt x="3852" y="7222"/>
                    <a:pt x="4774" y="7222"/>
                  </a:cubicBezTo>
                  <a:cubicBezTo>
                    <a:pt x="5696" y="7222"/>
                    <a:pt x="6618" y="6849"/>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31"/>
            <p:cNvSpPr/>
            <p:nvPr/>
          </p:nvSpPr>
          <p:spPr>
            <a:xfrm>
              <a:off x="5877750" y="1181150"/>
              <a:ext cx="238125" cy="179850"/>
            </a:xfrm>
            <a:custGeom>
              <a:rect b="b" l="l" r="r" t="t"/>
              <a:pathLst>
                <a:path extrusionOk="0" h="7194" w="9525">
                  <a:moveTo>
                    <a:pt x="4741" y="0"/>
                  </a:moveTo>
                  <a:cubicBezTo>
                    <a:pt x="3797" y="0"/>
                    <a:pt x="2854" y="380"/>
                    <a:pt x="2174" y="1143"/>
                  </a:cubicBezTo>
                  <a:cubicBezTo>
                    <a:pt x="0" y="3425"/>
                    <a:pt x="1597" y="7193"/>
                    <a:pt x="4732" y="7193"/>
                  </a:cubicBezTo>
                  <a:cubicBezTo>
                    <a:pt x="4765" y="7193"/>
                    <a:pt x="4799" y="7193"/>
                    <a:pt x="4832" y="7192"/>
                  </a:cubicBezTo>
                  <a:cubicBezTo>
                    <a:pt x="8006" y="7138"/>
                    <a:pt x="9525" y="3259"/>
                    <a:pt x="7219" y="1035"/>
                  </a:cubicBezTo>
                  <a:cubicBezTo>
                    <a:pt x="6544" y="346"/>
                    <a:pt x="5642" y="0"/>
                    <a:pt x="474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31"/>
            <p:cNvSpPr/>
            <p:nvPr/>
          </p:nvSpPr>
          <p:spPr>
            <a:xfrm>
              <a:off x="6506450" y="551525"/>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6"/>
                    <a:pt x="4765" y="7206"/>
                    <a:pt x="4787" y="7206"/>
                  </a:cubicBezTo>
                  <a:cubicBezTo>
                    <a:pt x="7943" y="7206"/>
                    <a:pt x="9559" y="3420"/>
                    <a:pt x="7351" y="1130"/>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31"/>
            <p:cNvSpPr/>
            <p:nvPr/>
          </p:nvSpPr>
          <p:spPr>
            <a:xfrm>
              <a:off x="5896150" y="1810525"/>
              <a:ext cx="201425" cy="181225"/>
            </a:xfrm>
            <a:custGeom>
              <a:rect b="b" l="l" r="r" t="t"/>
              <a:pathLst>
                <a:path extrusionOk="0" h="7249" w="8057">
                  <a:moveTo>
                    <a:pt x="4008" y="0"/>
                  </a:moveTo>
                  <a:cubicBezTo>
                    <a:pt x="3158" y="0"/>
                    <a:pt x="2309" y="334"/>
                    <a:pt x="1601" y="1003"/>
                  </a:cubicBezTo>
                  <a:cubicBezTo>
                    <a:pt x="109" y="2414"/>
                    <a:pt x="1" y="4584"/>
                    <a:pt x="1384" y="6048"/>
                  </a:cubicBezTo>
                  <a:cubicBezTo>
                    <a:pt x="2083" y="6847"/>
                    <a:pt x="3051" y="7248"/>
                    <a:pt x="4022" y="7248"/>
                  </a:cubicBezTo>
                  <a:cubicBezTo>
                    <a:pt x="4897" y="7248"/>
                    <a:pt x="5774" y="6922"/>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31"/>
            <p:cNvSpPr/>
            <p:nvPr/>
          </p:nvSpPr>
          <p:spPr>
            <a:xfrm>
              <a:off x="6507125" y="1180950"/>
              <a:ext cx="238125" cy="180725"/>
            </a:xfrm>
            <a:custGeom>
              <a:rect b="b" l="l" r="r" t="t"/>
              <a:pathLst>
                <a:path extrusionOk="0" h="7229" w="9525">
                  <a:moveTo>
                    <a:pt x="4753" y="1"/>
                  </a:moveTo>
                  <a:cubicBezTo>
                    <a:pt x="3889" y="1"/>
                    <a:pt x="3028" y="347"/>
                    <a:pt x="2306" y="1043"/>
                  </a:cubicBezTo>
                  <a:cubicBezTo>
                    <a:pt x="0" y="3240"/>
                    <a:pt x="1492" y="7146"/>
                    <a:pt x="4666" y="7227"/>
                  </a:cubicBezTo>
                  <a:cubicBezTo>
                    <a:pt x="4699" y="7228"/>
                    <a:pt x="4732" y="7228"/>
                    <a:pt x="4765" y="7228"/>
                  </a:cubicBezTo>
                  <a:cubicBezTo>
                    <a:pt x="7874" y="7228"/>
                    <a:pt x="9525" y="3460"/>
                    <a:pt x="7351" y="1178"/>
                  </a:cubicBezTo>
                  <a:cubicBezTo>
                    <a:pt x="6595" y="394"/>
                    <a:pt x="5673" y="1"/>
                    <a:pt x="475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31"/>
            <p:cNvSpPr/>
            <p:nvPr/>
          </p:nvSpPr>
          <p:spPr>
            <a:xfrm>
              <a:off x="6506825" y="1811100"/>
              <a:ext cx="239000" cy="179825"/>
            </a:xfrm>
            <a:custGeom>
              <a:rect b="b" l="l" r="r" t="t"/>
              <a:pathLst>
                <a:path extrusionOk="0" h="7193" w="9560">
                  <a:moveTo>
                    <a:pt x="4786" y="0"/>
                  </a:moveTo>
                  <a:cubicBezTo>
                    <a:pt x="3846" y="0"/>
                    <a:pt x="2903" y="380"/>
                    <a:pt x="2209" y="1143"/>
                  </a:cubicBezTo>
                  <a:cubicBezTo>
                    <a:pt x="1" y="3406"/>
                    <a:pt x="1617" y="7192"/>
                    <a:pt x="4773" y="7192"/>
                  </a:cubicBezTo>
                  <a:cubicBezTo>
                    <a:pt x="4795" y="7192"/>
                    <a:pt x="4818" y="7192"/>
                    <a:pt x="4840" y="7192"/>
                  </a:cubicBezTo>
                  <a:cubicBezTo>
                    <a:pt x="8014"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31"/>
            <p:cNvSpPr/>
            <p:nvPr/>
          </p:nvSpPr>
          <p:spPr>
            <a:xfrm>
              <a:off x="3988175" y="552650"/>
              <a:ext cx="238525" cy="179800"/>
            </a:xfrm>
            <a:custGeom>
              <a:rect b="b" l="l" r="r" t="t"/>
              <a:pathLst>
                <a:path extrusionOk="0" h="7192" w="9541">
                  <a:moveTo>
                    <a:pt x="4787" y="0"/>
                  </a:moveTo>
                  <a:cubicBezTo>
                    <a:pt x="1609" y="0"/>
                    <a:pt x="1" y="3806"/>
                    <a:pt x="2217" y="6076"/>
                  </a:cubicBezTo>
                  <a:cubicBezTo>
                    <a:pt x="2905" y="6819"/>
                    <a:pt x="3836" y="7192"/>
                    <a:pt x="4768" y="7192"/>
                  </a:cubicBezTo>
                  <a:cubicBezTo>
                    <a:pt x="5674" y="7192"/>
                    <a:pt x="6580" y="6839"/>
                    <a:pt x="7262" y="6130"/>
                  </a:cubicBezTo>
                  <a:cubicBezTo>
                    <a:pt x="9541" y="3906"/>
                    <a:pt x="7995"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31"/>
            <p:cNvSpPr/>
            <p:nvPr/>
          </p:nvSpPr>
          <p:spPr>
            <a:xfrm>
              <a:off x="4006975" y="1181075"/>
              <a:ext cx="201425" cy="181050"/>
            </a:xfrm>
            <a:custGeom>
              <a:rect b="b" l="l" r="r" t="t"/>
              <a:pathLst>
                <a:path extrusionOk="0" h="7242" w="8057">
                  <a:moveTo>
                    <a:pt x="4006" y="1"/>
                  </a:moveTo>
                  <a:cubicBezTo>
                    <a:pt x="3156" y="1"/>
                    <a:pt x="2308" y="327"/>
                    <a:pt x="1601" y="983"/>
                  </a:cubicBezTo>
                  <a:cubicBezTo>
                    <a:pt x="109" y="2394"/>
                    <a:pt x="0" y="4564"/>
                    <a:pt x="1384" y="6056"/>
                  </a:cubicBezTo>
                  <a:cubicBezTo>
                    <a:pt x="2082" y="6840"/>
                    <a:pt x="3051" y="7242"/>
                    <a:pt x="4021" y="7242"/>
                  </a:cubicBezTo>
                  <a:cubicBezTo>
                    <a:pt x="4897" y="7242"/>
                    <a:pt x="5774" y="6914"/>
                    <a:pt x="6456" y="6245"/>
                  </a:cubicBezTo>
                  <a:cubicBezTo>
                    <a:pt x="7948" y="4944"/>
                    <a:pt x="8056" y="2638"/>
                    <a:pt x="6646" y="1200"/>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31"/>
            <p:cNvSpPr/>
            <p:nvPr/>
          </p:nvSpPr>
          <p:spPr>
            <a:xfrm>
              <a:off x="4617950" y="551525"/>
              <a:ext cx="238325" cy="180175"/>
            </a:xfrm>
            <a:custGeom>
              <a:rect b="b" l="l" r="r" t="t"/>
              <a:pathLst>
                <a:path extrusionOk="0" h="7207" w="9533">
                  <a:moveTo>
                    <a:pt x="4747" y="1"/>
                  </a:moveTo>
                  <a:cubicBezTo>
                    <a:pt x="3849" y="1"/>
                    <a:pt x="2954" y="347"/>
                    <a:pt x="2279" y="1049"/>
                  </a:cubicBezTo>
                  <a:cubicBezTo>
                    <a:pt x="0" y="3273"/>
                    <a:pt x="1519" y="7152"/>
                    <a:pt x="4693" y="7206"/>
                  </a:cubicBezTo>
                  <a:cubicBezTo>
                    <a:pt x="4715" y="7206"/>
                    <a:pt x="4737" y="7206"/>
                    <a:pt x="4759" y="7206"/>
                  </a:cubicBezTo>
                  <a:cubicBezTo>
                    <a:pt x="7916" y="7206"/>
                    <a:pt x="9532" y="3393"/>
                    <a:pt x="7324" y="1130"/>
                  </a:cubicBezTo>
                  <a:cubicBezTo>
                    <a:pt x="6630" y="381"/>
                    <a:pt x="5687" y="1"/>
                    <a:pt x="474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31"/>
            <p:cNvSpPr/>
            <p:nvPr/>
          </p:nvSpPr>
          <p:spPr>
            <a:xfrm>
              <a:off x="2098125" y="3073125"/>
              <a:ext cx="238525" cy="179725"/>
            </a:xfrm>
            <a:custGeom>
              <a:rect b="b" l="l" r="r" t="t"/>
              <a:pathLst>
                <a:path extrusionOk="0" h="7189" w="9541">
                  <a:moveTo>
                    <a:pt x="4759" y="0"/>
                  </a:moveTo>
                  <a:cubicBezTo>
                    <a:pt x="3849" y="0"/>
                    <a:pt x="2937" y="360"/>
                    <a:pt x="2252" y="1085"/>
                  </a:cubicBezTo>
                  <a:cubicBezTo>
                    <a:pt x="1" y="3337"/>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31"/>
            <p:cNvSpPr/>
            <p:nvPr/>
          </p:nvSpPr>
          <p:spPr>
            <a:xfrm>
              <a:off x="2728075" y="2443400"/>
              <a:ext cx="238150" cy="180200"/>
            </a:xfrm>
            <a:custGeom>
              <a:rect b="b" l="l" r="r" t="t"/>
              <a:pathLst>
                <a:path extrusionOk="0" h="7208" w="9526">
                  <a:moveTo>
                    <a:pt x="4761" y="0"/>
                  </a:moveTo>
                  <a:cubicBezTo>
                    <a:pt x="3895" y="0"/>
                    <a:pt x="3028" y="340"/>
                    <a:pt x="2306" y="1022"/>
                  </a:cubicBezTo>
                  <a:cubicBezTo>
                    <a:pt x="1" y="3219"/>
                    <a:pt x="1493" y="7125"/>
                    <a:pt x="4693" y="7206"/>
                  </a:cubicBezTo>
                  <a:cubicBezTo>
                    <a:pt x="4727" y="7207"/>
                    <a:pt x="4760" y="7208"/>
                    <a:pt x="4793" y="7208"/>
                  </a:cubicBezTo>
                  <a:cubicBezTo>
                    <a:pt x="7902" y="7208"/>
                    <a:pt x="9525" y="3439"/>
                    <a:pt x="7351" y="1158"/>
                  </a:cubicBezTo>
                  <a:cubicBezTo>
                    <a:pt x="6609" y="387"/>
                    <a:pt x="5686"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31"/>
            <p:cNvSpPr/>
            <p:nvPr/>
          </p:nvSpPr>
          <p:spPr>
            <a:xfrm>
              <a:off x="839100" y="4963650"/>
              <a:ext cx="238525" cy="179975"/>
            </a:xfrm>
            <a:custGeom>
              <a:rect b="b" l="l" r="r" t="t"/>
              <a:pathLst>
                <a:path extrusionOk="0" h="7199" w="9541">
                  <a:moveTo>
                    <a:pt x="4760" y="0"/>
                  </a:moveTo>
                  <a:cubicBezTo>
                    <a:pt x="1582" y="0"/>
                    <a:pt x="1" y="3833"/>
                    <a:pt x="2244" y="6076"/>
                  </a:cubicBezTo>
                  <a:cubicBezTo>
                    <a:pt x="2925" y="6826"/>
                    <a:pt x="3853" y="7198"/>
                    <a:pt x="4779" y="7198"/>
                  </a:cubicBezTo>
                  <a:cubicBezTo>
                    <a:pt x="5697" y="7198"/>
                    <a:pt x="6614" y="6832"/>
                    <a:pt x="7289" y="6103"/>
                  </a:cubicBezTo>
                  <a:cubicBezTo>
                    <a:pt x="9540" y="3852"/>
                    <a:pt x="7967" y="0"/>
                    <a:pt x="4794"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31"/>
            <p:cNvSpPr/>
            <p:nvPr/>
          </p:nvSpPr>
          <p:spPr>
            <a:xfrm>
              <a:off x="1469250" y="4333675"/>
              <a:ext cx="238325" cy="180100"/>
            </a:xfrm>
            <a:custGeom>
              <a:rect b="b" l="l" r="r" t="t"/>
              <a:pathLst>
                <a:path extrusionOk="0" h="7204" w="9533">
                  <a:moveTo>
                    <a:pt x="4746" y="1"/>
                  </a:moveTo>
                  <a:cubicBezTo>
                    <a:pt x="1616" y="1"/>
                    <a:pt x="0" y="3788"/>
                    <a:pt x="2182" y="6050"/>
                  </a:cubicBezTo>
                  <a:cubicBezTo>
                    <a:pt x="2865" y="6817"/>
                    <a:pt x="3813" y="7204"/>
                    <a:pt x="4765" y="7204"/>
                  </a:cubicBezTo>
                  <a:cubicBezTo>
                    <a:pt x="5665" y="7204"/>
                    <a:pt x="6568" y="6857"/>
                    <a:pt x="7254" y="6159"/>
                  </a:cubicBezTo>
                  <a:cubicBezTo>
                    <a:pt x="9532" y="3934"/>
                    <a:pt x="8013" y="56"/>
                    <a:pt x="4813" y="1"/>
                  </a:cubicBezTo>
                  <a:cubicBezTo>
                    <a:pt x="4791"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31"/>
            <p:cNvSpPr/>
            <p:nvPr/>
          </p:nvSpPr>
          <p:spPr>
            <a:xfrm>
              <a:off x="2098325" y="3702975"/>
              <a:ext cx="239200" cy="179825"/>
            </a:xfrm>
            <a:custGeom>
              <a:rect b="b" l="l" r="r" t="t"/>
              <a:pathLst>
                <a:path extrusionOk="0" h="7193" w="9568">
                  <a:moveTo>
                    <a:pt x="4771" y="1"/>
                  </a:moveTo>
                  <a:cubicBezTo>
                    <a:pt x="3843" y="1"/>
                    <a:pt x="2918" y="374"/>
                    <a:pt x="2244" y="1116"/>
                  </a:cubicBezTo>
                  <a:cubicBezTo>
                    <a:pt x="1" y="3387"/>
                    <a:pt x="1609" y="7192"/>
                    <a:pt x="4787" y="7192"/>
                  </a:cubicBezTo>
                  <a:cubicBezTo>
                    <a:pt x="4798" y="7192"/>
                    <a:pt x="4810" y="7192"/>
                    <a:pt x="4821" y="7192"/>
                  </a:cubicBezTo>
                  <a:cubicBezTo>
                    <a:pt x="7994" y="7165"/>
                    <a:pt x="9568" y="3286"/>
                    <a:pt x="7262" y="1062"/>
                  </a:cubicBezTo>
                  <a:cubicBezTo>
                    <a:pt x="6580" y="353"/>
                    <a:pt x="567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31"/>
            <p:cNvSpPr/>
            <p:nvPr/>
          </p:nvSpPr>
          <p:spPr>
            <a:xfrm>
              <a:off x="2747075" y="3072975"/>
              <a:ext cx="201425" cy="182050"/>
            </a:xfrm>
            <a:custGeom>
              <a:rect b="b" l="l" r="r" t="t"/>
              <a:pathLst>
                <a:path extrusionOk="0" h="7282" w="8057">
                  <a:moveTo>
                    <a:pt x="4005" y="0"/>
                  </a:moveTo>
                  <a:cubicBezTo>
                    <a:pt x="3156" y="0"/>
                    <a:pt x="2308" y="327"/>
                    <a:pt x="1601" y="983"/>
                  </a:cubicBezTo>
                  <a:cubicBezTo>
                    <a:pt x="82" y="2393"/>
                    <a:pt x="0" y="4536"/>
                    <a:pt x="1384" y="6028"/>
                  </a:cubicBezTo>
                  <a:cubicBezTo>
                    <a:pt x="2097" y="6858"/>
                    <a:pt x="3093" y="7282"/>
                    <a:pt x="4092" y="7282"/>
                  </a:cubicBezTo>
                  <a:cubicBezTo>
                    <a:pt x="4954" y="7282"/>
                    <a:pt x="5819" y="6967"/>
                    <a:pt x="6510" y="6326"/>
                  </a:cubicBezTo>
                  <a:cubicBezTo>
                    <a:pt x="8002" y="4970"/>
                    <a:pt x="8056" y="2637"/>
                    <a:pt x="6646" y="1200"/>
                  </a:cubicBezTo>
                  <a:cubicBezTo>
                    <a:pt x="5890" y="401"/>
                    <a:pt x="4947" y="0"/>
                    <a:pt x="400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31"/>
            <p:cNvSpPr/>
            <p:nvPr/>
          </p:nvSpPr>
          <p:spPr>
            <a:xfrm>
              <a:off x="3358025" y="2443400"/>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7"/>
                    <a:pt x="4738" y="7207"/>
                    <a:pt x="4761" y="7207"/>
                  </a:cubicBezTo>
                  <a:cubicBezTo>
                    <a:pt x="7917" y="7207"/>
                    <a:pt x="9533" y="3420"/>
                    <a:pt x="7324" y="1131"/>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31"/>
            <p:cNvSpPr/>
            <p:nvPr/>
          </p:nvSpPr>
          <p:spPr>
            <a:xfrm>
              <a:off x="1468850" y="4962975"/>
              <a:ext cx="238725" cy="180400"/>
            </a:xfrm>
            <a:custGeom>
              <a:rect b="b" l="l" r="r" t="t"/>
              <a:pathLst>
                <a:path extrusionOk="0" h="7216" w="9549">
                  <a:moveTo>
                    <a:pt x="4748" y="0"/>
                  </a:moveTo>
                  <a:cubicBezTo>
                    <a:pt x="1574" y="27"/>
                    <a:pt x="1" y="3879"/>
                    <a:pt x="2252" y="6130"/>
                  </a:cubicBezTo>
                  <a:cubicBezTo>
                    <a:pt x="2937" y="6856"/>
                    <a:pt x="3849" y="7215"/>
                    <a:pt x="4763" y="7215"/>
                  </a:cubicBezTo>
                  <a:cubicBezTo>
                    <a:pt x="5693" y="7215"/>
                    <a:pt x="6626" y="6842"/>
                    <a:pt x="7324" y="6103"/>
                  </a:cubicBezTo>
                  <a:cubicBezTo>
                    <a:pt x="9548" y="3852"/>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31"/>
            <p:cNvSpPr/>
            <p:nvPr/>
          </p:nvSpPr>
          <p:spPr>
            <a:xfrm>
              <a:off x="2116450" y="4332375"/>
              <a:ext cx="202775" cy="181000"/>
            </a:xfrm>
            <a:custGeom>
              <a:rect b="b" l="l" r="r" t="t"/>
              <a:pathLst>
                <a:path extrusionOk="0" h="7240" w="8111">
                  <a:moveTo>
                    <a:pt x="4023" y="1"/>
                  </a:moveTo>
                  <a:cubicBezTo>
                    <a:pt x="3204" y="1"/>
                    <a:pt x="2389" y="303"/>
                    <a:pt x="1709" y="921"/>
                  </a:cubicBezTo>
                  <a:cubicBezTo>
                    <a:pt x="163" y="2305"/>
                    <a:pt x="0" y="4448"/>
                    <a:pt x="1356" y="5966"/>
                  </a:cubicBezTo>
                  <a:cubicBezTo>
                    <a:pt x="2109" y="6808"/>
                    <a:pt x="3087" y="7240"/>
                    <a:pt x="4067" y="7240"/>
                  </a:cubicBezTo>
                  <a:cubicBezTo>
                    <a:pt x="4887" y="7240"/>
                    <a:pt x="5709" y="6937"/>
                    <a:pt x="6401" y="6319"/>
                  </a:cubicBezTo>
                  <a:cubicBezTo>
                    <a:pt x="7920" y="4990"/>
                    <a:pt x="8110" y="2793"/>
                    <a:pt x="6754" y="1274"/>
                  </a:cubicBezTo>
                  <a:cubicBezTo>
                    <a:pt x="5986"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31"/>
            <p:cNvSpPr/>
            <p:nvPr/>
          </p:nvSpPr>
          <p:spPr>
            <a:xfrm>
              <a:off x="2747075" y="3702650"/>
              <a:ext cx="201425" cy="180725"/>
            </a:xfrm>
            <a:custGeom>
              <a:rect b="b" l="l" r="r" t="t"/>
              <a:pathLst>
                <a:path extrusionOk="0" h="7229" w="8057">
                  <a:moveTo>
                    <a:pt x="3994" y="0"/>
                  </a:moveTo>
                  <a:cubicBezTo>
                    <a:pt x="3149" y="0"/>
                    <a:pt x="2305" y="328"/>
                    <a:pt x="1601" y="994"/>
                  </a:cubicBezTo>
                  <a:cubicBezTo>
                    <a:pt x="82" y="2431"/>
                    <a:pt x="0" y="4547"/>
                    <a:pt x="1384" y="6039"/>
                  </a:cubicBezTo>
                  <a:cubicBezTo>
                    <a:pt x="2129" y="6827"/>
                    <a:pt x="3086" y="7229"/>
                    <a:pt x="4043" y="7229"/>
                  </a:cubicBezTo>
                  <a:cubicBezTo>
                    <a:pt x="4897" y="7229"/>
                    <a:pt x="5752" y="6908"/>
                    <a:pt x="6456" y="6256"/>
                  </a:cubicBezTo>
                  <a:cubicBezTo>
                    <a:pt x="7948" y="4954"/>
                    <a:pt x="8056" y="2621"/>
                    <a:pt x="6646" y="1211"/>
                  </a:cubicBezTo>
                  <a:cubicBezTo>
                    <a:pt x="5887" y="409"/>
                    <a:pt x="4939" y="0"/>
                    <a:pt x="39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31"/>
            <p:cNvSpPr/>
            <p:nvPr/>
          </p:nvSpPr>
          <p:spPr>
            <a:xfrm>
              <a:off x="3357750" y="3073100"/>
              <a:ext cx="239000" cy="179750"/>
            </a:xfrm>
            <a:custGeom>
              <a:rect b="b" l="l" r="r" t="t"/>
              <a:pathLst>
                <a:path extrusionOk="0" h="7190" w="9560">
                  <a:moveTo>
                    <a:pt x="4772" y="1"/>
                  </a:moveTo>
                  <a:cubicBezTo>
                    <a:pt x="3836" y="1"/>
                    <a:pt x="2900" y="381"/>
                    <a:pt x="2209" y="1141"/>
                  </a:cubicBezTo>
                  <a:cubicBezTo>
                    <a:pt x="0" y="3403"/>
                    <a:pt x="1616" y="7190"/>
                    <a:pt x="4773" y="7190"/>
                  </a:cubicBezTo>
                  <a:cubicBezTo>
                    <a:pt x="4795" y="7190"/>
                    <a:pt x="4818" y="7190"/>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31"/>
            <p:cNvSpPr/>
            <p:nvPr/>
          </p:nvSpPr>
          <p:spPr>
            <a:xfrm>
              <a:off x="2098125" y="4963650"/>
              <a:ext cx="238725" cy="180050"/>
            </a:xfrm>
            <a:custGeom>
              <a:rect b="b" l="l" r="r" t="t"/>
              <a:pathLst>
                <a:path extrusionOk="0" h="7202" w="9549">
                  <a:moveTo>
                    <a:pt x="4775" y="0"/>
                  </a:moveTo>
                  <a:cubicBezTo>
                    <a:pt x="1601" y="0"/>
                    <a:pt x="1" y="3852"/>
                    <a:pt x="2252" y="6103"/>
                  </a:cubicBezTo>
                  <a:cubicBezTo>
                    <a:pt x="2930" y="6836"/>
                    <a:pt x="3852" y="7202"/>
                    <a:pt x="4775" y="7202"/>
                  </a:cubicBezTo>
                  <a:cubicBezTo>
                    <a:pt x="5697" y="7202"/>
                    <a:pt x="6619" y="6836"/>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31"/>
            <p:cNvSpPr/>
            <p:nvPr/>
          </p:nvSpPr>
          <p:spPr>
            <a:xfrm>
              <a:off x="2728475" y="4332575"/>
              <a:ext cx="238325" cy="180175"/>
            </a:xfrm>
            <a:custGeom>
              <a:rect b="b" l="l" r="r" t="t"/>
              <a:pathLst>
                <a:path extrusionOk="0" h="7207" w="9533">
                  <a:moveTo>
                    <a:pt x="4749" y="1"/>
                  </a:moveTo>
                  <a:cubicBezTo>
                    <a:pt x="3805" y="1"/>
                    <a:pt x="2862" y="381"/>
                    <a:pt x="2182" y="1130"/>
                  </a:cubicBezTo>
                  <a:cubicBezTo>
                    <a:pt x="0" y="3420"/>
                    <a:pt x="1616" y="7207"/>
                    <a:pt x="4773" y="7207"/>
                  </a:cubicBezTo>
                  <a:cubicBezTo>
                    <a:pt x="4795" y="7207"/>
                    <a:pt x="4818" y="7207"/>
                    <a:pt x="4840" y="7206"/>
                  </a:cubicBezTo>
                  <a:cubicBezTo>
                    <a:pt x="8014" y="7125"/>
                    <a:pt x="9532" y="3246"/>
                    <a:pt x="7227" y="1049"/>
                  </a:cubicBezTo>
                  <a:cubicBezTo>
                    <a:pt x="6551"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31"/>
            <p:cNvSpPr/>
            <p:nvPr/>
          </p:nvSpPr>
          <p:spPr>
            <a:xfrm>
              <a:off x="3358025" y="3702975"/>
              <a:ext cx="238325" cy="179825"/>
            </a:xfrm>
            <a:custGeom>
              <a:rect b="b" l="l" r="r" t="t"/>
              <a:pathLst>
                <a:path extrusionOk="0" h="7193" w="9533">
                  <a:moveTo>
                    <a:pt x="4768" y="0"/>
                  </a:moveTo>
                  <a:cubicBezTo>
                    <a:pt x="3870" y="0"/>
                    <a:pt x="2968" y="346"/>
                    <a:pt x="2279" y="1035"/>
                  </a:cubicBezTo>
                  <a:cubicBezTo>
                    <a:pt x="1" y="3259"/>
                    <a:pt x="1520" y="7138"/>
                    <a:pt x="4693" y="7192"/>
                  </a:cubicBezTo>
                  <a:cubicBezTo>
                    <a:pt x="4716" y="7193"/>
                    <a:pt x="4738" y="7193"/>
                    <a:pt x="4761" y="7193"/>
                  </a:cubicBezTo>
                  <a:cubicBezTo>
                    <a:pt x="7917" y="7193"/>
                    <a:pt x="9533" y="3406"/>
                    <a:pt x="7324" y="1144"/>
                  </a:cubicBezTo>
                  <a:cubicBezTo>
                    <a:pt x="6644" y="380"/>
                    <a:pt x="5709" y="0"/>
                    <a:pt x="476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31"/>
            <p:cNvSpPr/>
            <p:nvPr/>
          </p:nvSpPr>
          <p:spPr>
            <a:xfrm>
              <a:off x="2747075" y="4962125"/>
              <a:ext cx="201425" cy="181050"/>
            </a:xfrm>
            <a:custGeom>
              <a:rect b="b" l="l" r="r" t="t"/>
              <a:pathLst>
                <a:path extrusionOk="0" h="7242" w="8057">
                  <a:moveTo>
                    <a:pt x="4005" y="1"/>
                  </a:moveTo>
                  <a:cubicBezTo>
                    <a:pt x="3156" y="1"/>
                    <a:pt x="2308" y="328"/>
                    <a:pt x="1601" y="984"/>
                  </a:cubicBezTo>
                  <a:cubicBezTo>
                    <a:pt x="109" y="2394"/>
                    <a:pt x="0" y="4564"/>
                    <a:pt x="1384" y="6056"/>
                  </a:cubicBezTo>
                  <a:cubicBezTo>
                    <a:pt x="2082" y="6840"/>
                    <a:pt x="3051" y="7242"/>
                    <a:pt x="4021" y="7242"/>
                  </a:cubicBezTo>
                  <a:cubicBezTo>
                    <a:pt x="4897" y="7242"/>
                    <a:pt x="5774" y="6915"/>
                    <a:pt x="6456" y="6246"/>
                  </a:cubicBezTo>
                  <a:cubicBezTo>
                    <a:pt x="7948" y="4944"/>
                    <a:pt x="8056" y="2638"/>
                    <a:pt x="6646" y="1201"/>
                  </a:cubicBezTo>
                  <a:cubicBezTo>
                    <a:pt x="5890" y="402"/>
                    <a:pt x="4947" y="1"/>
                    <a:pt x="400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31"/>
            <p:cNvSpPr/>
            <p:nvPr/>
          </p:nvSpPr>
          <p:spPr>
            <a:xfrm>
              <a:off x="3358025" y="4332300"/>
              <a:ext cx="238150" cy="180475"/>
            </a:xfrm>
            <a:custGeom>
              <a:rect b="b" l="l" r="r" t="t"/>
              <a:pathLst>
                <a:path extrusionOk="0" h="7219" w="9526">
                  <a:moveTo>
                    <a:pt x="4750" y="1"/>
                  </a:moveTo>
                  <a:cubicBezTo>
                    <a:pt x="3888" y="1"/>
                    <a:pt x="3025" y="341"/>
                    <a:pt x="2306" y="1033"/>
                  </a:cubicBezTo>
                  <a:cubicBezTo>
                    <a:pt x="1" y="3230"/>
                    <a:pt x="1493" y="7136"/>
                    <a:pt x="4666" y="7217"/>
                  </a:cubicBezTo>
                  <a:cubicBezTo>
                    <a:pt x="4700" y="7218"/>
                    <a:pt x="4733" y="7218"/>
                    <a:pt x="4767" y="7218"/>
                  </a:cubicBezTo>
                  <a:cubicBezTo>
                    <a:pt x="7902" y="7218"/>
                    <a:pt x="9525" y="3450"/>
                    <a:pt x="7352" y="1169"/>
                  </a:cubicBezTo>
                  <a:cubicBezTo>
                    <a:pt x="6606" y="395"/>
                    <a:pt x="5678" y="1"/>
                    <a:pt x="475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31"/>
            <p:cNvSpPr/>
            <p:nvPr/>
          </p:nvSpPr>
          <p:spPr>
            <a:xfrm>
              <a:off x="3357750" y="4962275"/>
              <a:ext cx="239000" cy="179750"/>
            </a:xfrm>
            <a:custGeom>
              <a:rect b="b" l="l" r="r" t="t"/>
              <a:pathLst>
                <a:path extrusionOk="0" h="7190" w="9560">
                  <a:moveTo>
                    <a:pt x="4772" y="1"/>
                  </a:moveTo>
                  <a:cubicBezTo>
                    <a:pt x="3836" y="1"/>
                    <a:pt x="2900" y="381"/>
                    <a:pt x="2209" y="1140"/>
                  </a:cubicBezTo>
                  <a:cubicBezTo>
                    <a:pt x="0" y="3403"/>
                    <a:pt x="1616" y="7190"/>
                    <a:pt x="4773" y="7190"/>
                  </a:cubicBezTo>
                  <a:cubicBezTo>
                    <a:pt x="4795" y="7190"/>
                    <a:pt x="4818" y="7189"/>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31"/>
            <p:cNvSpPr/>
            <p:nvPr/>
          </p:nvSpPr>
          <p:spPr>
            <a:xfrm>
              <a:off x="229975" y="2443400"/>
              <a:ext cx="198700" cy="179600"/>
            </a:xfrm>
            <a:custGeom>
              <a:rect b="b" l="l" r="r" t="t"/>
              <a:pathLst>
                <a:path extrusionOk="0" h="7184" w="7948">
                  <a:moveTo>
                    <a:pt x="3927" y="0"/>
                  </a:moveTo>
                  <a:cubicBezTo>
                    <a:pt x="3061" y="0"/>
                    <a:pt x="2201" y="340"/>
                    <a:pt x="1492" y="1022"/>
                  </a:cubicBezTo>
                  <a:cubicBezTo>
                    <a:pt x="55" y="2378"/>
                    <a:pt x="1" y="4657"/>
                    <a:pt x="1357" y="6067"/>
                  </a:cubicBezTo>
                  <a:cubicBezTo>
                    <a:pt x="2058" y="6810"/>
                    <a:pt x="3005" y="7184"/>
                    <a:pt x="3956" y="7184"/>
                  </a:cubicBezTo>
                  <a:cubicBezTo>
                    <a:pt x="4844" y="7184"/>
                    <a:pt x="5735" y="6858"/>
                    <a:pt x="6429" y="6203"/>
                  </a:cubicBezTo>
                  <a:lnTo>
                    <a:pt x="6402" y="6203"/>
                  </a:lnTo>
                  <a:cubicBezTo>
                    <a:pt x="7894" y="4874"/>
                    <a:pt x="7948" y="2541"/>
                    <a:pt x="6537" y="1158"/>
                  </a:cubicBezTo>
                  <a:cubicBezTo>
                    <a:pt x="5781" y="387"/>
                    <a:pt x="4851" y="0"/>
                    <a:pt x="392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31"/>
            <p:cNvSpPr/>
            <p:nvPr/>
          </p:nvSpPr>
          <p:spPr>
            <a:xfrm>
              <a:off x="209625" y="3073800"/>
              <a:ext cx="238725" cy="180050"/>
            </a:xfrm>
            <a:custGeom>
              <a:rect b="b" l="l" r="r" t="t"/>
              <a:pathLst>
                <a:path extrusionOk="0" h="7202" w="9549">
                  <a:moveTo>
                    <a:pt x="4775" y="0"/>
                  </a:moveTo>
                  <a:cubicBezTo>
                    <a:pt x="1574" y="0"/>
                    <a:pt x="1" y="3852"/>
                    <a:pt x="2252" y="6103"/>
                  </a:cubicBezTo>
                  <a:cubicBezTo>
                    <a:pt x="2930" y="6836"/>
                    <a:pt x="3852" y="7202"/>
                    <a:pt x="4775" y="7202"/>
                  </a:cubicBezTo>
                  <a:cubicBezTo>
                    <a:pt x="5697" y="7202"/>
                    <a:pt x="6619" y="6836"/>
                    <a:pt x="7297" y="6103"/>
                  </a:cubicBezTo>
                  <a:cubicBezTo>
                    <a:pt x="9548" y="3852"/>
                    <a:pt x="7948"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31"/>
            <p:cNvSpPr/>
            <p:nvPr/>
          </p:nvSpPr>
          <p:spPr>
            <a:xfrm>
              <a:off x="857225" y="2443200"/>
              <a:ext cx="202100" cy="180775"/>
            </a:xfrm>
            <a:custGeom>
              <a:rect b="b" l="l" r="r" t="t"/>
              <a:pathLst>
                <a:path extrusionOk="0" h="7231" w="8084">
                  <a:moveTo>
                    <a:pt x="4034" y="1"/>
                  </a:moveTo>
                  <a:cubicBezTo>
                    <a:pt x="3217" y="1"/>
                    <a:pt x="2401" y="304"/>
                    <a:pt x="1709" y="922"/>
                  </a:cubicBezTo>
                  <a:cubicBezTo>
                    <a:pt x="190" y="2278"/>
                    <a:pt x="0" y="4448"/>
                    <a:pt x="1356" y="5967"/>
                  </a:cubicBezTo>
                  <a:cubicBezTo>
                    <a:pt x="2083" y="6797"/>
                    <a:pt x="3070" y="7231"/>
                    <a:pt x="4063" y="7231"/>
                  </a:cubicBezTo>
                  <a:cubicBezTo>
                    <a:pt x="4886" y="7231"/>
                    <a:pt x="5713" y="6934"/>
                    <a:pt x="6401" y="6319"/>
                  </a:cubicBezTo>
                  <a:cubicBezTo>
                    <a:pt x="7893" y="4990"/>
                    <a:pt x="8083" y="2766"/>
                    <a:pt x="6754" y="1274"/>
                  </a:cubicBezTo>
                  <a:cubicBezTo>
                    <a:pt x="5986" y="433"/>
                    <a:pt x="5010" y="1"/>
                    <a:pt x="403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31"/>
            <p:cNvSpPr/>
            <p:nvPr/>
          </p:nvSpPr>
          <p:spPr>
            <a:xfrm>
              <a:off x="209625" y="3703725"/>
              <a:ext cx="238325" cy="180100"/>
            </a:xfrm>
            <a:custGeom>
              <a:rect b="b" l="l" r="r" t="t"/>
              <a:pathLst>
                <a:path extrusionOk="0" h="7204" w="9533">
                  <a:moveTo>
                    <a:pt x="4760" y="1"/>
                  </a:moveTo>
                  <a:cubicBezTo>
                    <a:pt x="4738" y="1"/>
                    <a:pt x="4716" y="1"/>
                    <a:pt x="4693" y="1"/>
                  </a:cubicBezTo>
                  <a:cubicBezTo>
                    <a:pt x="1520" y="56"/>
                    <a:pt x="1" y="3934"/>
                    <a:pt x="2279" y="6159"/>
                  </a:cubicBezTo>
                  <a:cubicBezTo>
                    <a:pt x="2952" y="6857"/>
                    <a:pt x="3848" y="7204"/>
                    <a:pt x="4745" y="7204"/>
                  </a:cubicBezTo>
                  <a:cubicBezTo>
                    <a:pt x="5693" y="7204"/>
                    <a:pt x="6641" y="6817"/>
                    <a:pt x="7324" y="6050"/>
                  </a:cubicBezTo>
                  <a:cubicBezTo>
                    <a:pt x="9533" y="3788"/>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31"/>
            <p:cNvSpPr/>
            <p:nvPr/>
          </p:nvSpPr>
          <p:spPr>
            <a:xfrm>
              <a:off x="838900" y="3073100"/>
              <a:ext cx="238150" cy="179775"/>
            </a:xfrm>
            <a:custGeom>
              <a:rect b="b" l="l" r="r" t="t"/>
              <a:pathLst>
                <a:path extrusionOk="0" h="7191" w="9526">
                  <a:moveTo>
                    <a:pt x="4788" y="1"/>
                  </a:moveTo>
                  <a:cubicBezTo>
                    <a:pt x="3886" y="1"/>
                    <a:pt x="2985" y="354"/>
                    <a:pt x="2306" y="1059"/>
                  </a:cubicBezTo>
                  <a:cubicBezTo>
                    <a:pt x="1" y="3256"/>
                    <a:pt x="1520" y="7135"/>
                    <a:pt x="4693" y="7189"/>
                  </a:cubicBezTo>
                  <a:cubicBezTo>
                    <a:pt x="4727" y="7190"/>
                    <a:pt x="4760" y="7190"/>
                    <a:pt x="4793" y="7190"/>
                  </a:cubicBezTo>
                  <a:cubicBezTo>
                    <a:pt x="7928" y="7190"/>
                    <a:pt x="9525" y="3395"/>
                    <a:pt x="7351" y="1141"/>
                  </a:cubicBezTo>
                  <a:cubicBezTo>
                    <a:pt x="6661" y="381"/>
                    <a:pt x="5724" y="1"/>
                    <a:pt x="478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31"/>
            <p:cNvSpPr/>
            <p:nvPr/>
          </p:nvSpPr>
          <p:spPr>
            <a:xfrm>
              <a:off x="1468175" y="2443250"/>
              <a:ext cx="239200" cy="180325"/>
            </a:xfrm>
            <a:custGeom>
              <a:rect b="b" l="l" r="r" t="t"/>
              <a:pathLst>
                <a:path extrusionOk="0" h="7213" w="9568">
                  <a:moveTo>
                    <a:pt x="4787" y="1"/>
                  </a:moveTo>
                  <a:cubicBezTo>
                    <a:pt x="3881" y="1"/>
                    <a:pt x="2975" y="360"/>
                    <a:pt x="2306" y="1082"/>
                  </a:cubicBezTo>
                  <a:cubicBezTo>
                    <a:pt x="1" y="3306"/>
                    <a:pt x="1574" y="7185"/>
                    <a:pt x="4747" y="7212"/>
                  </a:cubicBezTo>
                  <a:cubicBezTo>
                    <a:pt x="4759" y="7212"/>
                    <a:pt x="4770" y="7212"/>
                    <a:pt x="4781" y="7212"/>
                  </a:cubicBezTo>
                  <a:cubicBezTo>
                    <a:pt x="7959" y="7212"/>
                    <a:pt x="9567" y="3407"/>
                    <a:pt x="7324" y="1137"/>
                  </a:cubicBezTo>
                  <a:cubicBezTo>
                    <a:pt x="6650" y="380"/>
                    <a:pt x="5719"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31"/>
            <p:cNvSpPr/>
            <p:nvPr/>
          </p:nvSpPr>
          <p:spPr>
            <a:xfrm>
              <a:off x="209825" y="4333700"/>
              <a:ext cx="238525" cy="179800"/>
            </a:xfrm>
            <a:custGeom>
              <a:rect b="b" l="l" r="r" t="t"/>
              <a:pathLst>
                <a:path extrusionOk="0" h="7192" w="9541">
                  <a:moveTo>
                    <a:pt x="4760" y="0"/>
                  </a:moveTo>
                  <a:cubicBezTo>
                    <a:pt x="1609" y="0"/>
                    <a:pt x="1" y="3806"/>
                    <a:pt x="2217" y="6076"/>
                  </a:cubicBezTo>
                  <a:cubicBezTo>
                    <a:pt x="2905" y="6819"/>
                    <a:pt x="3836" y="7192"/>
                    <a:pt x="4768" y="7192"/>
                  </a:cubicBezTo>
                  <a:cubicBezTo>
                    <a:pt x="5674" y="7192"/>
                    <a:pt x="6580" y="6839"/>
                    <a:pt x="7262" y="6130"/>
                  </a:cubicBezTo>
                  <a:cubicBezTo>
                    <a:pt x="9540" y="3906"/>
                    <a:pt x="7994" y="28"/>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31"/>
            <p:cNvSpPr/>
            <p:nvPr/>
          </p:nvSpPr>
          <p:spPr>
            <a:xfrm>
              <a:off x="839100" y="3703750"/>
              <a:ext cx="238525" cy="180325"/>
            </a:xfrm>
            <a:custGeom>
              <a:rect b="b" l="l" r="r" t="t"/>
              <a:pathLst>
                <a:path extrusionOk="0" h="7213" w="9541">
                  <a:moveTo>
                    <a:pt x="4787" y="0"/>
                  </a:moveTo>
                  <a:cubicBezTo>
                    <a:pt x="1609" y="0"/>
                    <a:pt x="1" y="3806"/>
                    <a:pt x="2217" y="6076"/>
                  </a:cubicBezTo>
                  <a:cubicBezTo>
                    <a:pt x="2904" y="6832"/>
                    <a:pt x="3843" y="7212"/>
                    <a:pt x="4778" y="7212"/>
                  </a:cubicBezTo>
                  <a:cubicBezTo>
                    <a:pt x="5687" y="7212"/>
                    <a:pt x="6593" y="6853"/>
                    <a:pt x="7262" y="6130"/>
                  </a:cubicBezTo>
                  <a:cubicBezTo>
                    <a:pt x="9540" y="3906"/>
                    <a:pt x="7994"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31"/>
            <p:cNvSpPr/>
            <p:nvPr/>
          </p:nvSpPr>
          <p:spPr>
            <a:xfrm>
              <a:off x="1487175" y="3072975"/>
              <a:ext cx="200725" cy="180925"/>
            </a:xfrm>
            <a:custGeom>
              <a:rect b="b" l="l" r="r" t="t"/>
              <a:pathLst>
                <a:path extrusionOk="0" h="7237" w="8029">
                  <a:moveTo>
                    <a:pt x="4026" y="0"/>
                  </a:moveTo>
                  <a:cubicBezTo>
                    <a:pt x="3176" y="0"/>
                    <a:pt x="2321" y="327"/>
                    <a:pt x="1600" y="983"/>
                  </a:cubicBezTo>
                  <a:cubicBezTo>
                    <a:pt x="82" y="2393"/>
                    <a:pt x="0" y="4536"/>
                    <a:pt x="1383" y="6028"/>
                  </a:cubicBezTo>
                  <a:cubicBezTo>
                    <a:pt x="2095" y="6827"/>
                    <a:pt x="3088" y="7237"/>
                    <a:pt x="4085" y="7237"/>
                  </a:cubicBezTo>
                  <a:cubicBezTo>
                    <a:pt x="4949" y="7237"/>
                    <a:pt x="5817" y="6929"/>
                    <a:pt x="6510" y="6299"/>
                  </a:cubicBezTo>
                  <a:cubicBezTo>
                    <a:pt x="7975" y="4943"/>
                    <a:pt x="8029" y="2637"/>
                    <a:pt x="6646" y="1200"/>
                  </a:cubicBezTo>
                  <a:cubicBezTo>
                    <a:pt x="5904" y="401"/>
                    <a:pt x="4968"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31"/>
            <p:cNvSpPr/>
            <p:nvPr/>
          </p:nvSpPr>
          <p:spPr>
            <a:xfrm>
              <a:off x="2098125" y="2443175"/>
              <a:ext cx="238525" cy="179725"/>
            </a:xfrm>
            <a:custGeom>
              <a:rect b="b" l="l" r="r" t="t"/>
              <a:pathLst>
                <a:path extrusionOk="0" h="7189" w="9541">
                  <a:moveTo>
                    <a:pt x="4759" y="0"/>
                  </a:moveTo>
                  <a:cubicBezTo>
                    <a:pt x="3849" y="0"/>
                    <a:pt x="2937" y="360"/>
                    <a:pt x="2252" y="1085"/>
                  </a:cubicBezTo>
                  <a:cubicBezTo>
                    <a:pt x="1" y="3309"/>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31"/>
            <p:cNvSpPr/>
            <p:nvPr/>
          </p:nvSpPr>
          <p:spPr>
            <a:xfrm>
              <a:off x="209825" y="4962975"/>
              <a:ext cx="238525" cy="180325"/>
            </a:xfrm>
            <a:custGeom>
              <a:rect b="b" l="l" r="r" t="t"/>
              <a:pathLst>
                <a:path extrusionOk="0" h="7213" w="9541">
                  <a:moveTo>
                    <a:pt x="4760" y="0"/>
                  </a:moveTo>
                  <a:cubicBezTo>
                    <a:pt x="1609" y="0"/>
                    <a:pt x="1" y="3833"/>
                    <a:pt x="2217" y="6076"/>
                  </a:cubicBezTo>
                  <a:cubicBezTo>
                    <a:pt x="2904" y="6832"/>
                    <a:pt x="3836" y="7212"/>
                    <a:pt x="4767" y="7212"/>
                  </a:cubicBezTo>
                  <a:cubicBezTo>
                    <a:pt x="5673" y="7212"/>
                    <a:pt x="6580" y="6853"/>
                    <a:pt x="7262" y="6130"/>
                  </a:cubicBezTo>
                  <a:cubicBezTo>
                    <a:pt x="9540" y="3906"/>
                    <a:pt x="7994" y="55"/>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31"/>
            <p:cNvSpPr/>
            <p:nvPr/>
          </p:nvSpPr>
          <p:spPr>
            <a:xfrm>
              <a:off x="857225" y="4332350"/>
              <a:ext cx="201400" cy="180975"/>
            </a:xfrm>
            <a:custGeom>
              <a:rect b="b" l="l" r="r" t="t"/>
              <a:pathLst>
                <a:path extrusionOk="0" h="7239" w="8056">
                  <a:moveTo>
                    <a:pt x="4035" y="1"/>
                  </a:moveTo>
                  <a:cubicBezTo>
                    <a:pt x="3185" y="1"/>
                    <a:pt x="2336" y="334"/>
                    <a:pt x="1628" y="1004"/>
                  </a:cubicBezTo>
                  <a:cubicBezTo>
                    <a:pt x="136" y="2387"/>
                    <a:pt x="0" y="4557"/>
                    <a:pt x="1411" y="6049"/>
                  </a:cubicBezTo>
                  <a:cubicBezTo>
                    <a:pt x="2098" y="6837"/>
                    <a:pt x="3066" y="7239"/>
                    <a:pt x="4038" y="7239"/>
                  </a:cubicBezTo>
                  <a:cubicBezTo>
                    <a:pt x="4906" y="7239"/>
                    <a:pt x="5777" y="6918"/>
                    <a:pt x="6456" y="6266"/>
                  </a:cubicBezTo>
                  <a:cubicBezTo>
                    <a:pt x="7975" y="4937"/>
                    <a:pt x="8056" y="2631"/>
                    <a:pt x="6673" y="1221"/>
                  </a:cubicBezTo>
                  <a:cubicBezTo>
                    <a:pt x="5918" y="409"/>
                    <a:pt x="4975"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31"/>
            <p:cNvSpPr/>
            <p:nvPr/>
          </p:nvSpPr>
          <p:spPr>
            <a:xfrm>
              <a:off x="1468850" y="3702900"/>
              <a:ext cx="238325" cy="179900"/>
            </a:xfrm>
            <a:custGeom>
              <a:rect b="b" l="l" r="r" t="t"/>
              <a:pathLst>
                <a:path extrusionOk="0" h="7196" w="9533">
                  <a:moveTo>
                    <a:pt x="4780" y="0"/>
                  </a:moveTo>
                  <a:cubicBezTo>
                    <a:pt x="3878" y="0"/>
                    <a:pt x="2971" y="346"/>
                    <a:pt x="2279" y="1038"/>
                  </a:cubicBezTo>
                  <a:cubicBezTo>
                    <a:pt x="1" y="3262"/>
                    <a:pt x="1520" y="7141"/>
                    <a:pt x="4720" y="7195"/>
                  </a:cubicBezTo>
                  <a:cubicBezTo>
                    <a:pt x="4743" y="7196"/>
                    <a:pt x="4765" y="7196"/>
                    <a:pt x="4787" y="7196"/>
                  </a:cubicBezTo>
                  <a:cubicBezTo>
                    <a:pt x="7917" y="7196"/>
                    <a:pt x="9533" y="3409"/>
                    <a:pt x="7324" y="1119"/>
                  </a:cubicBezTo>
                  <a:cubicBezTo>
                    <a:pt x="6647" y="373"/>
                    <a:pt x="5717" y="0"/>
                    <a:pt x="478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31"/>
            <p:cNvSpPr/>
            <p:nvPr/>
          </p:nvSpPr>
          <p:spPr>
            <a:xfrm>
              <a:off x="5247225" y="3073125"/>
              <a:ext cx="239175" cy="179725"/>
            </a:xfrm>
            <a:custGeom>
              <a:rect b="b" l="l" r="r" t="t"/>
              <a:pathLst>
                <a:path extrusionOk="0" h="7189" w="9567">
                  <a:moveTo>
                    <a:pt x="4765" y="0"/>
                  </a:moveTo>
                  <a:cubicBezTo>
                    <a:pt x="3855" y="0"/>
                    <a:pt x="2950" y="360"/>
                    <a:pt x="2278" y="1085"/>
                  </a:cubicBezTo>
                  <a:cubicBezTo>
                    <a:pt x="0" y="3337"/>
                    <a:pt x="1573" y="7188"/>
                    <a:pt x="4774" y="7188"/>
                  </a:cubicBezTo>
                  <a:cubicBezTo>
                    <a:pt x="4785" y="7188"/>
                    <a:pt x="4796" y="7188"/>
                    <a:pt x="4807" y="7188"/>
                  </a:cubicBezTo>
                  <a:cubicBezTo>
                    <a:pt x="7959" y="7188"/>
                    <a:pt x="9567"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31"/>
            <p:cNvSpPr/>
            <p:nvPr/>
          </p:nvSpPr>
          <p:spPr>
            <a:xfrm>
              <a:off x="5877175" y="2443400"/>
              <a:ext cx="238125" cy="180200"/>
            </a:xfrm>
            <a:custGeom>
              <a:rect b="b" l="l" r="r" t="t"/>
              <a:pathLst>
                <a:path extrusionOk="0" h="7208" w="9525">
                  <a:moveTo>
                    <a:pt x="4761" y="0"/>
                  </a:moveTo>
                  <a:cubicBezTo>
                    <a:pt x="3895" y="0"/>
                    <a:pt x="3027" y="340"/>
                    <a:pt x="2306" y="1022"/>
                  </a:cubicBezTo>
                  <a:cubicBezTo>
                    <a:pt x="0" y="3219"/>
                    <a:pt x="1492" y="7125"/>
                    <a:pt x="4665" y="7206"/>
                  </a:cubicBezTo>
                  <a:cubicBezTo>
                    <a:pt x="4699" y="7207"/>
                    <a:pt x="4732" y="7208"/>
                    <a:pt x="4766" y="7208"/>
                  </a:cubicBezTo>
                  <a:cubicBezTo>
                    <a:pt x="7901" y="7208"/>
                    <a:pt x="9525" y="3439"/>
                    <a:pt x="7351" y="1158"/>
                  </a:cubicBezTo>
                  <a:cubicBezTo>
                    <a:pt x="6608" y="387"/>
                    <a:pt x="5685"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31"/>
            <p:cNvSpPr/>
            <p:nvPr/>
          </p:nvSpPr>
          <p:spPr>
            <a:xfrm>
              <a:off x="3988175" y="4963650"/>
              <a:ext cx="238525" cy="179975"/>
            </a:xfrm>
            <a:custGeom>
              <a:rect b="b" l="l" r="r" t="t"/>
              <a:pathLst>
                <a:path extrusionOk="0" h="7199" w="9541">
                  <a:moveTo>
                    <a:pt x="4760" y="0"/>
                  </a:moveTo>
                  <a:cubicBezTo>
                    <a:pt x="1582" y="0"/>
                    <a:pt x="1" y="3833"/>
                    <a:pt x="2244" y="6076"/>
                  </a:cubicBezTo>
                  <a:cubicBezTo>
                    <a:pt x="2926" y="6826"/>
                    <a:pt x="3853" y="7198"/>
                    <a:pt x="4780" y="7198"/>
                  </a:cubicBezTo>
                  <a:cubicBezTo>
                    <a:pt x="5697" y="7198"/>
                    <a:pt x="6614" y="6832"/>
                    <a:pt x="7289" y="6103"/>
                  </a:cubicBezTo>
                  <a:cubicBezTo>
                    <a:pt x="9541" y="3852"/>
                    <a:pt x="7967" y="0"/>
                    <a:pt x="4794" y="0"/>
                  </a:cubicBezTo>
                  <a:cubicBezTo>
                    <a:pt x="4783" y="0"/>
                    <a:pt x="4772"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31"/>
            <p:cNvSpPr/>
            <p:nvPr/>
          </p:nvSpPr>
          <p:spPr>
            <a:xfrm>
              <a:off x="4617650" y="4333675"/>
              <a:ext cx="239000" cy="180100"/>
            </a:xfrm>
            <a:custGeom>
              <a:rect b="b" l="l" r="r" t="t"/>
              <a:pathLst>
                <a:path extrusionOk="0" h="7204" w="9560">
                  <a:moveTo>
                    <a:pt x="4773" y="1"/>
                  </a:moveTo>
                  <a:cubicBezTo>
                    <a:pt x="1643" y="1"/>
                    <a:pt x="1" y="3788"/>
                    <a:pt x="2209" y="6050"/>
                  </a:cubicBezTo>
                  <a:cubicBezTo>
                    <a:pt x="2892" y="6817"/>
                    <a:pt x="3840" y="7204"/>
                    <a:pt x="4788" y="7204"/>
                  </a:cubicBezTo>
                  <a:cubicBezTo>
                    <a:pt x="5685" y="7204"/>
                    <a:pt x="6582" y="6857"/>
                    <a:pt x="7254" y="6159"/>
                  </a:cubicBezTo>
                  <a:cubicBezTo>
                    <a:pt x="9560" y="3934"/>
                    <a:pt x="8014" y="56"/>
                    <a:pt x="4840" y="1"/>
                  </a:cubicBezTo>
                  <a:cubicBezTo>
                    <a:pt x="4818" y="1"/>
                    <a:pt x="4796"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31"/>
            <p:cNvSpPr/>
            <p:nvPr/>
          </p:nvSpPr>
          <p:spPr>
            <a:xfrm>
              <a:off x="5247400" y="3702975"/>
              <a:ext cx="238525" cy="179825"/>
            </a:xfrm>
            <a:custGeom>
              <a:rect b="b" l="l" r="r" t="t"/>
              <a:pathLst>
                <a:path extrusionOk="0" h="7193" w="9541">
                  <a:moveTo>
                    <a:pt x="4768" y="1"/>
                  </a:moveTo>
                  <a:cubicBezTo>
                    <a:pt x="3836" y="1"/>
                    <a:pt x="2905" y="374"/>
                    <a:pt x="2217" y="1116"/>
                  </a:cubicBezTo>
                  <a:cubicBezTo>
                    <a:pt x="1" y="3387"/>
                    <a:pt x="1609" y="7192"/>
                    <a:pt x="4787" y="7192"/>
                  </a:cubicBezTo>
                  <a:cubicBezTo>
                    <a:pt x="4799" y="7192"/>
                    <a:pt x="4810" y="7192"/>
                    <a:pt x="4821" y="7192"/>
                  </a:cubicBezTo>
                  <a:cubicBezTo>
                    <a:pt x="7995" y="7165"/>
                    <a:pt x="9541" y="3286"/>
                    <a:pt x="7262" y="1062"/>
                  </a:cubicBezTo>
                  <a:cubicBezTo>
                    <a:pt x="6580" y="353"/>
                    <a:pt x="5674"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31"/>
            <p:cNvSpPr/>
            <p:nvPr/>
          </p:nvSpPr>
          <p:spPr>
            <a:xfrm>
              <a:off x="5896150" y="3072975"/>
              <a:ext cx="202775" cy="183550"/>
            </a:xfrm>
            <a:custGeom>
              <a:rect b="b" l="l" r="r" t="t"/>
              <a:pathLst>
                <a:path extrusionOk="0" h="7342" w="8111">
                  <a:moveTo>
                    <a:pt x="4006" y="0"/>
                  </a:moveTo>
                  <a:cubicBezTo>
                    <a:pt x="3156" y="0"/>
                    <a:pt x="2308" y="327"/>
                    <a:pt x="1601" y="983"/>
                  </a:cubicBezTo>
                  <a:cubicBezTo>
                    <a:pt x="82" y="2393"/>
                    <a:pt x="1" y="4536"/>
                    <a:pt x="1384" y="6028"/>
                  </a:cubicBezTo>
                  <a:cubicBezTo>
                    <a:pt x="2090" y="6896"/>
                    <a:pt x="3109" y="7341"/>
                    <a:pt x="4135" y="7341"/>
                  </a:cubicBezTo>
                  <a:cubicBezTo>
                    <a:pt x="5000" y="7341"/>
                    <a:pt x="5870" y="7025"/>
                    <a:pt x="6565" y="6380"/>
                  </a:cubicBezTo>
                  <a:cubicBezTo>
                    <a:pt x="8084" y="4997"/>
                    <a:pt x="8111" y="2637"/>
                    <a:pt x="6646" y="1200"/>
                  </a:cubicBezTo>
                  <a:cubicBezTo>
                    <a:pt x="5890" y="401"/>
                    <a:pt x="4947" y="0"/>
                    <a:pt x="400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31"/>
            <p:cNvSpPr/>
            <p:nvPr/>
          </p:nvSpPr>
          <p:spPr>
            <a:xfrm>
              <a:off x="6506450" y="2443400"/>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7"/>
                    <a:pt x="4765" y="7207"/>
                    <a:pt x="4787" y="7207"/>
                  </a:cubicBezTo>
                  <a:cubicBezTo>
                    <a:pt x="7943" y="7207"/>
                    <a:pt x="9559" y="3420"/>
                    <a:pt x="7351" y="1131"/>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31"/>
            <p:cNvSpPr/>
            <p:nvPr/>
          </p:nvSpPr>
          <p:spPr>
            <a:xfrm>
              <a:off x="4617950" y="4962975"/>
              <a:ext cx="238700" cy="180400"/>
            </a:xfrm>
            <a:custGeom>
              <a:rect b="b" l="l" r="r" t="t"/>
              <a:pathLst>
                <a:path extrusionOk="0" h="7216" w="9548">
                  <a:moveTo>
                    <a:pt x="4747" y="0"/>
                  </a:moveTo>
                  <a:cubicBezTo>
                    <a:pt x="1573" y="27"/>
                    <a:pt x="0" y="3879"/>
                    <a:pt x="2251" y="6130"/>
                  </a:cubicBezTo>
                  <a:cubicBezTo>
                    <a:pt x="2937" y="6856"/>
                    <a:pt x="3848" y="7215"/>
                    <a:pt x="4759" y="7215"/>
                  </a:cubicBezTo>
                  <a:cubicBezTo>
                    <a:pt x="5686" y="7215"/>
                    <a:pt x="6612" y="6842"/>
                    <a:pt x="7296" y="6103"/>
                  </a:cubicBezTo>
                  <a:cubicBezTo>
                    <a:pt x="9548" y="3852"/>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31"/>
            <p:cNvSpPr/>
            <p:nvPr/>
          </p:nvSpPr>
          <p:spPr>
            <a:xfrm>
              <a:off x="5265525" y="4332375"/>
              <a:ext cx="202100" cy="181000"/>
            </a:xfrm>
            <a:custGeom>
              <a:rect b="b" l="l" r="r" t="t"/>
              <a:pathLst>
                <a:path extrusionOk="0" h="7240" w="8084">
                  <a:moveTo>
                    <a:pt x="4012" y="1"/>
                  </a:moveTo>
                  <a:cubicBezTo>
                    <a:pt x="3198" y="1"/>
                    <a:pt x="2389" y="303"/>
                    <a:pt x="1709" y="921"/>
                  </a:cubicBezTo>
                  <a:cubicBezTo>
                    <a:pt x="163" y="2305"/>
                    <a:pt x="0" y="4448"/>
                    <a:pt x="1357" y="5966"/>
                  </a:cubicBezTo>
                  <a:cubicBezTo>
                    <a:pt x="2110" y="6808"/>
                    <a:pt x="3087" y="7240"/>
                    <a:pt x="4067" y="7240"/>
                  </a:cubicBezTo>
                  <a:cubicBezTo>
                    <a:pt x="4888" y="7240"/>
                    <a:pt x="5709" y="6937"/>
                    <a:pt x="6402" y="6319"/>
                  </a:cubicBezTo>
                  <a:cubicBezTo>
                    <a:pt x="7893" y="4990"/>
                    <a:pt x="8083" y="2793"/>
                    <a:pt x="6727" y="1274"/>
                  </a:cubicBezTo>
                  <a:cubicBezTo>
                    <a:pt x="5959"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31"/>
            <p:cNvSpPr/>
            <p:nvPr/>
          </p:nvSpPr>
          <p:spPr>
            <a:xfrm>
              <a:off x="5896150" y="3702650"/>
              <a:ext cx="200750" cy="180725"/>
            </a:xfrm>
            <a:custGeom>
              <a:rect b="b" l="l" r="r" t="t"/>
              <a:pathLst>
                <a:path extrusionOk="0" h="7229" w="8030">
                  <a:moveTo>
                    <a:pt x="3995" y="0"/>
                  </a:moveTo>
                  <a:cubicBezTo>
                    <a:pt x="3149" y="0"/>
                    <a:pt x="2305" y="328"/>
                    <a:pt x="1601" y="994"/>
                  </a:cubicBezTo>
                  <a:cubicBezTo>
                    <a:pt x="82" y="2431"/>
                    <a:pt x="1" y="4547"/>
                    <a:pt x="1384" y="6039"/>
                  </a:cubicBezTo>
                  <a:cubicBezTo>
                    <a:pt x="2129" y="6827"/>
                    <a:pt x="3086" y="7229"/>
                    <a:pt x="4043" y="7229"/>
                  </a:cubicBezTo>
                  <a:cubicBezTo>
                    <a:pt x="4898" y="7229"/>
                    <a:pt x="5752" y="6908"/>
                    <a:pt x="6456" y="6256"/>
                  </a:cubicBezTo>
                  <a:cubicBezTo>
                    <a:pt x="7948" y="4954"/>
                    <a:pt x="8029" y="2648"/>
                    <a:pt x="6646" y="1211"/>
                  </a:cubicBezTo>
                  <a:cubicBezTo>
                    <a:pt x="5887" y="409"/>
                    <a:pt x="4940" y="0"/>
                    <a:pt x="399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31"/>
            <p:cNvSpPr/>
            <p:nvPr/>
          </p:nvSpPr>
          <p:spPr>
            <a:xfrm>
              <a:off x="6506825" y="3073100"/>
              <a:ext cx="239000" cy="179750"/>
            </a:xfrm>
            <a:custGeom>
              <a:rect b="b" l="l" r="r" t="t"/>
              <a:pathLst>
                <a:path extrusionOk="0" h="7190" w="9560">
                  <a:moveTo>
                    <a:pt x="4773" y="1"/>
                  </a:moveTo>
                  <a:cubicBezTo>
                    <a:pt x="3837" y="1"/>
                    <a:pt x="2900" y="381"/>
                    <a:pt x="2209" y="1141"/>
                  </a:cubicBezTo>
                  <a:cubicBezTo>
                    <a:pt x="1" y="3403"/>
                    <a:pt x="1617" y="7190"/>
                    <a:pt x="4773" y="7190"/>
                  </a:cubicBezTo>
                  <a:cubicBezTo>
                    <a:pt x="4795" y="7190"/>
                    <a:pt x="4818" y="7190"/>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31"/>
            <p:cNvSpPr/>
            <p:nvPr/>
          </p:nvSpPr>
          <p:spPr>
            <a:xfrm>
              <a:off x="5247225" y="4963650"/>
              <a:ext cx="238700" cy="180050"/>
            </a:xfrm>
            <a:custGeom>
              <a:rect b="b" l="l" r="r" t="t"/>
              <a:pathLst>
                <a:path extrusionOk="0" h="7202" w="9548">
                  <a:moveTo>
                    <a:pt x="4774" y="0"/>
                  </a:moveTo>
                  <a:cubicBezTo>
                    <a:pt x="1600" y="0"/>
                    <a:pt x="0" y="3852"/>
                    <a:pt x="2251" y="6103"/>
                  </a:cubicBezTo>
                  <a:cubicBezTo>
                    <a:pt x="2929" y="6836"/>
                    <a:pt x="3852" y="7202"/>
                    <a:pt x="4774" y="7202"/>
                  </a:cubicBezTo>
                  <a:cubicBezTo>
                    <a:pt x="5696" y="7202"/>
                    <a:pt x="6618" y="6836"/>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31"/>
            <p:cNvSpPr/>
            <p:nvPr/>
          </p:nvSpPr>
          <p:spPr>
            <a:xfrm>
              <a:off x="5877550" y="4332575"/>
              <a:ext cx="238325" cy="180175"/>
            </a:xfrm>
            <a:custGeom>
              <a:rect b="b" l="l" r="r" t="t"/>
              <a:pathLst>
                <a:path extrusionOk="0" h="7207" w="9533">
                  <a:moveTo>
                    <a:pt x="4749" y="1"/>
                  </a:moveTo>
                  <a:cubicBezTo>
                    <a:pt x="3805" y="1"/>
                    <a:pt x="2862" y="381"/>
                    <a:pt x="2182" y="1130"/>
                  </a:cubicBezTo>
                  <a:cubicBezTo>
                    <a:pt x="1" y="3420"/>
                    <a:pt x="1617" y="7207"/>
                    <a:pt x="4773" y="7207"/>
                  </a:cubicBezTo>
                  <a:cubicBezTo>
                    <a:pt x="4795" y="7207"/>
                    <a:pt x="4818" y="7207"/>
                    <a:pt x="4840" y="7206"/>
                  </a:cubicBezTo>
                  <a:cubicBezTo>
                    <a:pt x="8014" y="7125"/>
                    <a:pt x="9533" y="3246"/>
                    <a:pt x="7227" y="1049"/>
                  </a:cubicBezTo>
                  <a:cubicBezTo>
                    <a:pt x="6552"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31"/>
            <p:cNvSpPr/>
            <p:nvPr/>
          </p:nvSpPr>
          <p:spPr>
            <a:xfrm>
              <a:off x="6506450" y="3702975"/>
              <a:ext cx="239000" cy="179825"/>
            </a:xfrm>
            <a:custGeom>
              <a:rect b="b" l="l" r="r" t="t"/>
              <a:pathLst>
                <a:path extrusionOk="0" h="7193" w="9560">
                  <a:moveTo>
                    <a:pt x="4794" y="0"/>
                  </a:moveTo>
                  <a:cubicBezTo>
                    <a:pt x="3897" y="0"/>
                    <a:pt x="2994" y="346"/>
                    <a:pt x="2306" y="1035"/>
                  </a:cubicBezTo>
                  <a:cubicBezTo>
                    <a:pt x="0" y="3259"/>
                    <a:pt x="1546" y="7138"/>
                    <a:pt x="4720" y="7192"/>
                  </a:cubicBezTo>
                  <a:cubicBezTo>
                    <a:pt x="4742" y="7193"/>
                    <a:pt x="4765" y="7193"/>
                    <a:pt x="4787" y="7193"/>
                  </a:cubicBezTo>
                  <a:cubicBezTo>
                    <a:pt x="7943" y="7193"/>
                    <a:pt x="9559" y="3406"/>
                    <a:pt x="7351" y="1144"/>
                  </a:cubicBezTo>
                  <a:cubicBezTo>
                    <a:pt x="6671" y="380"/>
                    <a:pt x="5735" y="0"/>
                    <a:pt x="47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31"/>
            <p:cNvSpPr/>
            <p:nvPr/>
          </p:nvSpPr>
          <p:spPr>
            <a:xfrm>
              <a:off x="5896150" y="4962125"/>
              <a:ext cx="201425" cy="181050"/>
            </a:xfrm>
            <a:custGeom>
              <a:rect b="b" l="l" r="r" t="t"/>
              <a:pathLst>
                <a:path extrusionOk="0" h="7242" w="8057">
                  <a:moveTo>
                    <a:pt x="4006" y="1"/>
                  </a:moveTo>
                  <a:cubicBezTo>
                    <a:pt x="3156" y="1"/>
                    <a:pt x="2308" y="328"/>
                    <a:pt x="1601" y="984"/>
                  </a:cubicBezTo>
                  <a:cubicBezTo>
                    <a:pt x="109" y="2394"/>
                    <a:pt x="1" y="4564"/>
                    <a:pt x="1384" y="6056"/>
                  </a:cubicBezTo>
                  <a:cubicBezTo>
                    <a:pt x="2083" y="6840"/>
                    <a:pt x="3051" y="7242"/>
                    <a:pt x="4021" y="7242"/>
                  </a:cubicBezTo>
                  <a:cubicBezTo>
                    <a:pt x="4897" y="7242"/>
                    <a:pt x="5774" y="6915"/>
                    <a:pt x="6456" y="6246"/>
                  </a:cubicBezTo>
                  <a:cubicBezTo>
                    <a:pt x="7948" y="4944"/>
                    <a:pt x="8056" y="2638"/>
                    <a:pt x="6646" y="1201"/>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31"/>
            <p:cNvSpPr/>
            <p:nvPr/>
          </p:nvSpPr>
          <p:spPr>
            <a:xfrm>
              <a:off x="6507125" y="4332300"/>
              <a:ext cx="238125" cy="180475"/>
            </a:xfrm>
            <a:custGeom>
              <a:rect b="b" l="l" r="r" t="t"/>
              <a:pathLst>
                <a:path extrusionOk="0" h="7219" w="9525">
                  <a:moveTo>
                    <a:pt x="4739" y="1"/>
                  </a:moveTo>
                  <a:cubicBezTo>
                    <a:pt x="3881" y="1"/>
                    <a:pt x="3024" y="341"/>
                    <a:pt x="2306" y="1033"/>
                  </a:cubicBezTo>
                  <a:cubicBezTo>
                    <a:pt x="0" y="3230"/>
                    <a:pt x="1492" y="7136"/>
                    <a:pt x="4666" y="7217"/>
                  </a:cubicBezTo>
                  <a:cubicBezTo>
                    <a:pt x="4699" y="7218"/>
                    <a:pt x="4732" y="7218"/>
                    <a:pt x="4765" y="7218"/>
                  </a:cubicBezTo>
                  <a:cubicBezTo>
                    <a:pt x="7874" y="7218"/>
                    <a:pt x="9525" y="3450"/>
                    <a:pt x="7351" y="1169"/>
                  </a:cubicBezTo>
                  <a:cubicBezTo>
                    <a:pt x="6591" y="395"/>
                    <a:pt x="5664" y="1"/>
                    <a:pt x="473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31"/>
            <p:cNvSpPr/>
            <p:nvPr/>
          </p:nvSpPr>
          <p:spPr>
            <a:xfrm>
              <a:off x="6506825" y="4962275"/>
              <a:ext cx="239000" cy="179750"/>
            </a:xfrm>
            <a:custGeom>
              <a:rect b="b" l="l" r="r" t="t"/>
              <a:pathLst>
                <a:path extrusionOk="0" h="7190" w="9560">
                  <a:moveTo>
                    <a:pt x="4773" y="1"/>
                  </a:moveTo>
                  <a:cubicBezTo>
                    <a:pt x="3837" y="1"/>
                    <a:pt x="2900" y="381"/>
                    <a:pt x="2209" y="1140"/>
                  </a:cubicBezTo>
                  <a:cubicBezTo>
                    <a:pt x="1" y="3403"/>
                    <a:pt x="1617" y="7190"/>
                    <a:pt x="4773" y="7190"/>
                  </a:cubicBezTo>
                  <a:cubicBezTo>
                    <a:pt x="4795" y="7190"/>
                    <a:pt x="4818" y="7189"/>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31"/>
            <p:cNvSpPr/>
            <p:nvPr/>
          </p:nvSpPr>
          <p:spPr>
            <a:xfrm>
              <a:off x="4006300" y="2443200"/>
              <a:ext cx="202100" cy="180775"/>
            </a:xfrm>
            <a:custGeom>
              <a:rect b="b" l="l" r="r" t="t"/>
              <a:pathLst>
                <a:path extrusionOk="0" h="7231" w="8084">
                  <a:moveTo>
                    <a:pt x="4023" y="1"/>
                  </a:moveTo>
                  <a:cubicBezTo>
                    <a:pt x="3204" y="1"/>
                    <a:pt x="2389" y="304"/>
                    <a:pt x="1709" y="922"/>
                  </a:cubicBezTo>
                  <a:cubicBezTo>
                    <a:pt x="190" y="2278"/>
                    <a:pt x="0" y="4448"/>
                    <a:pt x="1329" y="5967"/>
                  </a:cubicBezTo>
                  <a:cubicBezTo>
                    <a:pt x="2056" y="6797"/>
                    <a:pt x="3051" y="7231"/>
                    <a:pt x="4052" y="7231"/>
                  </a:cubicBezTo>
                  <a:cubicBezTo>
                    <a:pt x="4881" y="7231"/>
                    <a:pt x="5714" y="6934"/>
                    <a:pt x="6402" y="6319"/>
                  </a:cubicBezTo>
                  <a:cubicBezTo>
                    <a:pt x="7893" y="4990"/>
                    <a:pt x="8083" y="2766"/>
                    <a:pt x="6754" y="1274"/>
                  </a:cubicBezTo>
                  <a:cubicBezTo>
                    <a:pt x="5987"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31"/>
            <p:cNvSpPr/>
            <p:nvPr/>
          </p:nvSpPr>
          <p:spPr>
            <a:xfrm>
              <a:off x="3988000" y="3073100"/>
              <a:ext cx="238125" cy="179775"/>
            </a:xfrm>
            <a:custGeom>
              <a:rect b="b" l="l" r="r" t="t"/>
              <a:pathLst>
                <a:path extrusionOk="0" h="7191" w="9525">
                  <a:moveTo>
                    <a:pt x="4787" y="1"/>
                  </a:moveTo>
                  <a:cubicBezTo>
                    <a:pt x="3885" y="1"/>
                    <a:pt x="2984" y="354"/>
                    <a:pt x="2306" y="1059"/>
                  </a:cubicBezTo>
                  <a:cubicBezTo>
                    <a:pt x="0" y="3256"/>
                    <a:pt x="1519" y="7135"/>
                    <a:pt x="4692" y="7189"/>
                  </a:cubicBezTo>
                  <a:cubicBezTo>
                    <a:pt x="4726" y="7190"/>
                    <a:pt x="4759" y="7190"/>
                    <a:pt x="4792" y="7190"/>
                  </a:cubicBezTo>
                  <a:cubicBezTo>
                    <a:pt x="7927" y="7190"/>
                    <a:pt x="9525" y="3395"/>
                    <a:pt x="7351" y="1141"/>
                  </a:cubicBezTo>
                  <a:cubicBezTo>
                    <a:pt x="6660" y="381"/>
                    <a:pt x="5723"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31"/>
            <p:cNvSpPr/>
            <p:nvPr/>
          </p:nvSpPr>
          <p:spPr>
            <a:xfrm>
              <a:off x="4617250" y="2443250"/>
              <a:ext cx="239200" cy="180325"/>
            </a:xfrm>
            <a:custGeom>
              <a:rect b="b" l="l" r="r" t="t"/>
              <a:pathLst>
                <a:path extrusionOk="0" h="7213" w="9568">
                  <a:moveTo>
                    <a:pt x="4791" y="1"/>
                  </a:moveTo>
                  <a:cubicBezTo>
                    <a:pt x="3881" y="1"/>
                    <a:pt x="2975" y="360"/>
                    <a:pt x="2307" y="1082"/>
                  </a:cubicBezTo>
                  <a:cubicBezTo>
                    <a:pt x="1" y="3306"/>
                    <a:pt x="1574" y="7185"/>
                    <a:pt x="4748" y="7212"/>
                  </a:cubicBezTo>
                  <a:cubicBezTo>
                    <a:pt x="4759" y="7212"/>
                    <a:pt x="4770" y="7212"/>
                    <a:pt x="4781" y="7212"/>
                  </a:cubicBezTo>
                  <a:cubicBezTo>
                    <a:pt x="7960" y="7212"/>
                    <a:pt x="9568" y="3407"/>
                    <a:pt x="7352" y="1137"/>
                  </a:cubicBezTo>
                  <a:cubicBezTo>
                    <a:pt x="6664" y="380"/>
                    <a:pt x="5726" y="1"/>
                    <a:pt x="479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31"/>
            <p:cNvSpPr/>
            <p:nvPr/>
          </p:nvSpPr>
          <p:spPr>
            <a:xfrm>
              <a:off x="3988175" y="3703750"/>
              <a:ext cx="238525" cy="180325"/>
            </a:xfrm>
            <a:custGeom>
              <a:rect b="b" l="l" r="r" t="t"/>
              <a:pathLst>
                <a:path extrusionOk="0" h="7213" w="9541">
                  <a:moveTo>
                    <a:pt x="4787" y="0"/>
                  </a:moveTo>
                  <a:cubicBezTo>
                    <a:pt x="1609" y="0"/>
                    <a:pt x="1" y="3806"/>
                    <a:pt x="2217" y="6076"/>
                  </a:cubicBezTo>
                  <a:cubicBezTo>
                    <a:pt x="2905" y="6832"/>
                    <a:pt x="3836" y="7212"/>
                    <a:pt x="4767" y="7212"/>
                  </a:cubicBezTo>
                  <a:cubicBezTo>
                    <a:pt x="5674" y="7212"/>
                    <a:pt x="6580" y="6853"/>
                    <a:pt x="7262" y="6130"/>
                  </a:cubicBezTo>
                  <a:cubicBezTo>
                    <a:pt x="9541" y="3906"/>
                    <a:pt x="7995"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31"/>
            <p:cNvSpPr/>
            <p:nvPr/>
          </p:nvSpPr>
          <p:spPr>
            <a:xfrm>
              <a:off x="4636250" y="3072975"/>
              <a:ext cx="201425" cy="180925"/>
            </a:xfrm>
            <a:custGeom>
              <a:rect b="b" l="l" r="r" t="t"/>
              <a:pathLst>
                <a:path extrusionOk="0" h="7237" w="8057">
                  <a:moveTo>
                    <a:pt x="4023" y="0"/>
                  </a:moveTo>
                  <a:cubicBezTo>
                    <a:pt x="3177" y="0"/>
                    <a:pt x="2335" y="327"/>
                    <a:pt x="1628" y="983"/>
                  </a:cubicBezTo>
                  <a:cubicBezTo>
                    <a:pt x="109" y="2393"/>
                    <a:pt x="0" y="4536"/>
                    <a:pt x="1411" y="6028"/>
                  </a:cubicBezTo>
                  <a:cubicBezTo>
                    <a:pt x="2123" y="6827"/>
                    <a:pt x="3107" y="7237"/>
                    <a:pt x="4097" y="7237"/>
                  </a:cubicBezTo>
                  <a:cubicBezTo>
                    <a:pt x="4955" y="7237"/>
                    <a:pt x="5817" y="6929"/>
                    <a:pt x="6510" y="6299"/>
                  </a:cubicBezTo>
                  <a:cubicBezTo>
                    <a:pt x="7975" y="4943"/>
                    <a:pt x="8056" y="2637"/>
                    <a:pt x="6673" y="1200"/>
                  </a:cubicBezTo>
                  <a:cubicBezTo>
                    <a:pt x="5903" y="401"/>
                    <a:pt x="4961" y="0"/>
                    <a:pt x="4023"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31"/>
            <p:cNvSpPr/>
            <p:nvPr/>
          </p:nvSpPr>
          <p:spPr>
            <a:xfrm>
              <a:off x="5247225" y="2443175"/>
              <a:ext cx="238500" cy="179725"/>
            </a:xfrm>
            <a:custGeom>
              <a:rect b="b" l="l" r="r" t="t"/>
              <a:pathLst>
                <a:path extrusionOk="0" h="7189" w="9540">
                  <a:moveTo>
                    <a:pt x="4765" y="0"/>
                  </a:moveTo>
                  <a:cubicBezTo>
                    <a:pt x="3855" y="0"/>
                    <a:pt x="2950" y="360"/>
                    <a:pt x="2278" y="1085"/>
                  </a:cubicBezTo>
                  <a:cubicBezTo>
                    <a:pt x="0" y="3309"/>
                    <a:pt x="1573" y="7188"/>
                    <a:pt x="4774" y="7188"/>
                  </a:cubicBezTo>
                  <a:cubicBezTo>
                    <a:pt x="4785" y="7188"/>
                    <a:pt x="4796" y="7188"/>
                    <a:pt x="4807" y="7188"/>
                  </a:cubicBezTo>
                  <a:cubicBezTo>
                    <a:pt x="7959" y="7188"/>
                    <a:pt x="9540"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31"/>
            <p:cNvSpPr/>
            <p:nvPr/>
          </p:nvSpPr>
          <p:spPr>
            <a:xfrm>
              <a:off x="4006975" y="4332350"/>
              <a:ext cx="201425" cy="181225"/>
            </a:xfrm>
            <a:custGeom>
              <a:rect b="b" l="l" r="r" t="t"/>
              <a:pathLst>
                <a:path extrusionOk="0" h="7249" w="8057">
                  <a:moveTo>
                    <a:pt x="4008" y="1"/>
                  </a:moveTo>
                  <a:cubicBezTo>
                    <a:pt x="3158" y="1"/>
                    <a:pt x="2309" y="334"/>
                    <a:pt x="1601" y="1004"/>
                  </a:cubicBezTo>
                  <a:cubicBezTo>
                    <a:pt x="109" y="2387"/>
                    <a:pt x="0" y="4557"/>
                    <a:pt x="1384" y="6049"/>
                  </a:cubicBezTo>
                  <a:cubicBezTo>
                    <a:pt x="2082" y="6847"/>
                    <a:pt x="3051" y="7249"/>
                    <a:pt x="4021" y="7249"/>
                  </a:cubicBezTo>
                  <a:cubicBezTo>
                    <a:pt x="4897" y="7249"/>
                    <a:pt x="5774" y="6922"/>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31"/>
            <p:cNvSpPr/>
            <p:nvPr/>
          </p:nvSpPr>
          <p:spPr>
            <a:xfrm>
              <a:off x="4617950" y="3702900"/>
              <a:ext cx="238325" cy="179900"/>
            </a:xfrm>
            <a:custGeom>
              <a:rect b="b" l="l" r="r" t="t"/>
              <a:pathLst>
                <a:path extrusionOk="0" h="7196" w="9533">
                  <a:moveTo>
                    <a:pt x="4759" y="0"/>
                  </a:moveTo>
                  <a:cubicBezTo>
                    <a:pt x="3858" y="0"/>
                    <a:pt x="2957" y="346"/>
                    <a:pt x="2279" y="1038"/>
                  </a:cubicBezTo>
                  <a:cubicBezTo>
                    <a:pt x="0" y="3262"/>
                    <a:pt x="1519" y="7141"/>
                    <a:pt x="4693" y="7195"/>
                  </a:cubicBezTo>
                  <a:cubicBezTo>
                    <a:pt x="4715" y="7196"/>
                    <a:pt x="4737" y="7196"/>
                    <a:pt x="4760" y="7196"/>
                  </a:cubicBezTo>
                  <a:cubicBezTo>
                    <a:pt x="7916" y="7196"/>
                    <a:pt x="9532" y="3409"/>
                    <a:pt x="7324" y="1119"/>
                  </a:cubicBezTo>
                  <a:cubicBezTo>
                    <a:pt x="6633" y="373"/>
                    <a:pt x="5695"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31"/>
            <p:cNvSpPr/>
            <p:nvPr/>
          </p:nvSpPr>
          <p:spPr>
            <a:xfrm>
              <a:off x="7141825" y="1811875"/>
              <a:ext cx="238700" cy="180050"/>
            </a:xfrm>
            <a:custGeom>
              <a:rect b="b" l="l" r="r" t="t"/>
              <a:pathLst>
                <a:path extrusionOk="0" h="7202" w="9548">
                  <a:moveTo>
                    <a:pt x="4774" y="0"/>
                  </a:moveTo>
                  <a:cubicBezTo>
                    <a:pt x="1600" y="0"/>
                    <a:pt x="0" y="3825"/>
                    <a:pt x="2224" y="6103"/>
                  </a:cubicBezTo>
                  <a:cubicBezTo>
                    <a:pt x="2902" y="6835"/>
                    <a:pt x="3825" y="7201"/>
                    <a:pt x="4750" y="7201"/>
                  </a:cubicBezTo>
                  <a:cubicBezTo>
                    <a:pt x="5676" y="7201"/>
                    <a:pt x="6605" y="6835"/>
                    <a:pt x="7296" y="6103"/>
                  </a:cubicBezTo>
                  <a:cubicBezTo>
                    <a:pt x="9548" y="3879"/>
                    <a:pt x="7975" y="27"/>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31"/>
            <p:cNvSpPr/>
            <p:nvPr/>
          </p:nvSpPr>
          <p:spPr>
            <a:xfrm>
              <a:off x="7142025" y="552650"/>
              <a:ext cx="238500" cy="179800"/>
            </a:xfrm>
            <a:custGeom>
              <a:rect b="b" l="l" r="r" t="t"/>
              <a:pathLst>
                <a:path extrusionOk="0" h="7192" w="9540">
                  <a:moveTo>
                    <a:pt x="4760" y="0"/>
                  </a:moveTo>
                  <a:cubicBezTo>
                    <a:pt x="1608" y="0"/>
                    <a:pt x="0" y="3806"/>
                    <a:pt x="2216" y="6076"/>
                  </a:cubicBezTo>
                  <a:cubicBezTo>
                    <a:pt x="2904" y="6819"/>
                    <a:pt x="3836" y="7192"/>
                    <a:pt x="4767" y="7192"/>
                  </a:cubicBezTo>
                  <a:cubicBezTo>
                    <a:pt x="5673" y="7192"/>
                    <a:pt x="6579" y="6839"/>
                    <a:pt x="7261" y="6130"/>
                  </a:cubicBezTo>
                  <a:cubicBezTo>
                    <a:pt x="9540" y="3906"/>
                    <a:pt x="7994" y="27"/>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31"/>
            <p:cNvSpPr/>
            <p:nvPr/>
          </p:nvSpPr>
          <p:spPr>
            <a:xfrm>
              <a:off x="7160125" y="1181075"/>
              <a:ext cx="201425" cy="181050"/>
            </a:xfrm>
            <a:custGeom>
              <a:rect b="b" l="l" r="r" t="t"/>
              <a:pathLst>
                <a:path extrusionOk="0" h="7242" w="8057">
                  <a:moveTo>
                    <a:pt x="4033" y="1"/>
                  </a:moveTo>
                  <a:cubicBezTo>
                    <a:pt x="3183" y="1"/>
                    <a:pt x="2336" y="327"/>
                    <a:pt x="1628" y="983"/>
                  </a:cubicBezTo>
                  <a:cubicBezTo>
                    <a:pt x="136" y="2394"/>
                    <a:pt x="1" y="4564"/>
                    <a:pt x="1411" y="6056"/>
                  </a:cubicBezTo>
                  <a:cubicBezTo>
                    <a:pt x="2095" y="6840"/>
                    <a:pt x="3065" y="7242"/>
                    <a:pt x="4035" y="7242"/>
                  </a:cubicBezTo>
                  <a:cubicBezTo>
                    <a:pt x="4910" y="7242"/>
                    <a:pt x="5787" y="6914"/>
                    <a:pt x="6456" y="6245"/>
                  </a:cubicBezTo>
                  <a:cubicBezTo>
                    <a:pt x="7975" y="4944"/>
                    <a:pt x="8056" y="2638"/>
                    <a:pt x="6673" y="1200"/>
                  </a:cubicBezTo>
                  <a:cubicBezTo>
                    <a:pt x="5917" y="402"/>
                    <a:pt x="4974" y="1"/>
                    <a:pt x="403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31"/>
            <p:cNvSpPr/>
            <p:nvPr/>
          </p:nvSpPr>
          <p:spPr>
            <a:xfrm>
              <a:off x="7141825" y="4962975"/>
              <a:ext cx="238700" cy="180150"/>
            </a:xfrm>
            <a:custGeom>
              <a:rect b="b" l="l" r="r" t="t"/>
              <a:pathLst>
                <a:path extrusionOk="0" h="7206" w="9548">
                  <a:moveTo>
                    <a:pt x="4801" y="0"/>
                  </a:moveTo>
                  <a:cubicBezTo>
                    <a:pt x="1600" y="0"/>
                    <a:pt x="0" y="3852"/>
                    <a:pt x="2251" y="6103"/>
                  </a:cubicBezTo>
                  <a:cubicBezTo>
                    <a:pt x="2933" y="6839"/>
                    <a:pt x="3854" y="7205"/>
                    <a:pt x="4777" y="7205"/>
                  </a:cubicBezTo>
                  <a:cubicBezTo>
                    <a:pt x="5691" y="7205"/>
                    <a:pt x="6608" y="6846"/>
                    <a:pt x="7296" y="6130"/>
                  </a:cubicBezTo>
                  <a:cubicBezTo>
                    <a:pt x="9548" y="3879"/>
                    <a:pt x="7975"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31"/>
            <p:cNvSpPr/>
            <p:nvPr/>
          </p:nvSpPr>
          <p:spPr>
            <a:xfrm>
              <a:off x="7160125" y="2443200"/>
              <a:ext cx="202100" cy="180775"/>
            </a:xfrm>
            <a:custGeom>
              <a:rect b="b" l="l" r="r" t="t"/>
              <a:pathLst>
                <a:path extrusionOk="0" h="7231" w="8084">
                  <a:moveTo>
                    <a:pt x="4012" y="1"/>
                  </a:moveTo>
                  <a:cubicBezTo>
                    <a:pt x="3198" y="1"/>
                    <a:pt x="2389" y="304"/>
                    <a:pt x="1709" y="922"/>
                  </a:cubicBezTo>
                  <a:cubicBezTo>
                    <a:pt x="190" y="2278"/>
                    <a:pt x="1" y="4448"/>
                    <a:pt x="1330" y="5967"/>
                  </a:cubicBezTo>
                  <a:cubicBezTo>
                    <a:pt x="2057" y="6797"/>
                    <a:pt x="3051" y="7231"/>
                    <a:pt x="4048" y="7231"/>
                  </a:cubicBezTo>
                  <a:cubicBezTo>
                    <a:pt x="4873" y="7231"/>
                    <a:pt x="5699" y="6934"/>
                    <a:pt x="6375" y="6319"/>
                  </a:cubicBezTo>
                  <a:cubicBezTo>
                    <a:pt x="7894" y="4990"/>
                    <a:pt x="8083" y="2766"/>
                    <a:pt x="6727" y="1274"/>
                  </a:cubicBezTo>
                  <a:cubicBezTo>
                    <a:pt x="5960"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31"/>
            <p:cNvSpPr/>
            <p:nvPr/>
          </p:nvSpPr>
          <p:spPr>
            <a:xfrm>
              <a:off x="7141825" y="3073100"/>
              <a:ext cx="238125" cy="179775"/>
            </a:xfrm>
            <a:custGeom>
              <a:rect b="b" l="l" r="r" t="t"/>
              <a:pathLst>
                <a:path extrusionOk="0" h="7191" w="9525">
                  <a:moveTo>
                    <a:pt x="4781" y="1"/>
                  </a:moveTo>
                  <a:cubicBezTo>
                    <a:pt x="3878" y="1"/>
                    <a:pt x="2971" y="354"/>
                    <a:pt x="2279" y="1059"/>
                  </a:cubicBezTo>
                  <a:cubicBezTo>
                    <a:pt x="0" y="3256"/>
                    <a:pt x="1519" y="7135"/>
                    <a:pt x="4693" y="7189"/>
                  </a:cubicBezTo>
                  <a:cubicBezTo>
                    <a:pt x="4726" y="7190"/>
                    <a:pt x="4759" y="7190"/>
                    <a:pt x="4792" y="7190"/>
                  </a:cubicBezTo>
                  <a:cubicBezTo>
                    <a:pt x="7927" y="7190"/>
                    <a:pt x="9525" y="3395"/>
                    <a:pt x="7324" y="1141"/>
                  </a:cubicBezTo>
                  <a:cubicBezTo>
                    <a:pt x="6647" y="381"/>
                    <a:pt x="5717" y="1"/>
                    <a:pt x="478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31"/>
            <p:cNvSpPr/>
            <p:nvPr/>
          </p:nvSpPr>
          <p:spPr>
            <a:xfrm>
              <a:off x="7142025" y="3703750"/>
              <a:ext cx="238500" cy="180325"/>
            </a:xfrm>
            <a:custGeom>
              <a:rect b="b" l="l" r="r" t="t"/>
              <a:pathLst>
                <a:path extrusionOk="0" h="7213" w="9540">
                  <a:moveTo>
                    <a:pt x="4760" y="0"/>
                  </a:moveTo>
                  <a:cubicBezTo>
                    <a:pt x="1608" y="0"/>
                    <a:pt x="0" y="3806"/>
                    <a:pt x="2216" y="6076"/>
                  </a:cubicBezTo>
                  <a:cubicBezTo>
                    <a:pt x="2904" y="6832"/>
                    <a:pt x="3835" y="7212"/>
                    <a:pt x="4767" y="7212"/>
                  </a:cubicBezTo>
                  <a:cubicBezTo>
                    <a:pt x="5673" y="7212"/>
                    <a:pt x="6579" y="6853"/>
                    <a:pt x="7261" y="6130"/>
                  </a:cubicBezTo>
                  <a:cubicBezTo>
                    <a:pt x="9540" y="3906"/>
                    <a:pt x="7994" y="28"/>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31"/>
            <p:cNvSpPr/>
            <p:nvPr/>
          </p:nvSpPr>
          <p:spPr>
            <a:xfrm>
              <a:off x="7160125" y="4332350"/>
              <a:ext cx="201425" cy="181225"/>
            </a:xfrm>
            <a:custGeom>
              <a:rect b="b" l="l" r="r" t="t"/>
              <a:pathLst>
                <a:path extrusionOk="0" h="7249" w="8057">
                  <a:moveTo>
                    <a:pt x="4035" y="1"/>
                  </a:moveTo>
                  <a:cubicBezTo>
                    <a:pt x="3185" y="1"/>
                    <a:pt x="2336" y="334"/>
                    <a:pt x="1628" y="1004"/>
                  </a:cubicBezTo>
                  <a:cubicBezTo>
                    <a:pt x="136" y="2387"/>
                    <a:pt x="1" y="4557"/>
                    <a:pt x="1411" y="6049"/>
                  </a:cubicBezTo>
                  <a:cubicBezTo>
                    <a:pt x="2095" y="6847"/>
                    <a:pt x="3065" y="7249"/>
                    <a:pt x="4035" y="7249"/>
                  </a:cubicBezTo>
                  <a:cubicBezTo>
                    <a:pt x="4911" y="7249"/>
                    <a:pt x="5787" y="6922"/>
                    <a:pt x="6456" y="6266"/>
                  </a:cubicBezTo>
                  <a:cubicBezTo>
                    <a:pt x="7975" y="4937"/>
                    <a:pt x="8056" y="2631"/>
                    <a:pt x="6673" y="1221"/>
                  </a:cubicBezTo>
                  <a:cubicBezTo>
                    <a:pt x="5918" y="409"/>
                    <a:pt x="4976"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8" name="Google Shape;2908;p31"/>
          <p:cNvGrpSpPr/>
          <p:nvPr/>
        </p:nvGrpSpPr>
        <p:grpSpPr>
          <a:xfrm rot="-3424845">
            <a:off x="546514" y="806264"/>
            <a:ext cx="3195959" cy="3568452"/>
            <a:chOff x="3562153" y="1575135"/>
            <a:chExt cx="2729204" cy="3568374"/>
          </a:xfrm>
        </p:grpSpPr>
        <p:grpSp>
          <p:nvGrpSpPr>
            <p:cNvPr id="2909" name="Google Shape;2909;p31"/>
            <p:cNvGrpSpPr/>
            <p:nvPr/>
          </p:nvGrpSpPr>
          <p:grpSpPr>
            <a:xfrm rot="-17495">
              <a:off x="4314228" y="1580166"/>
              <a:ext cx="1977142" cy="2391637"/>
              <a:chOff x="235075" y="777725"/>
              <a:chExt cx="7186900" cy="4132775"/>
            </a:xfrm>
          </p:grpSpPr>
          <p:sp>
            <p:nvSpPr>
              <p:cNvPr id="2910" name="Google Shape;2910;p31"/>
              <p:cNvSpPr/>
              <p:nvPr/>
            </p:nvSpPr>
            <p:spPr>
              <a:xfrm>
                <a:off x="342575" y="932875"/>
                <a:ext cx="7079400" cy="3826525"/>
              </a:xfrm>
              <a:custGeom>
                <a:rect b="b" l="l" r="r" t="t"/>
                <a:pathLst>
                  <a:path extrusionOk="0" h="153061" w="283176">
                    <a:moveTo>
                      <a:pt x="168404" y="0"/>
                    </a:moveTo>
                    <a:cubicBezTo>
                      <a:pt x="157709" y="0"/>
                      <a:pt x="146666" y="1269"/>
                      <a:pt x="137470" y="1958"/>
                    </a:cubicBezTo>
                    <a:cubicBezTo>
                      <a:pt x="99769" y="4776"/>
                      <a:pt x="61970" y="14736"/>
                      <a:pt x="30657" y="36550"/>
                    </a:cubicBezTo>
                    <a:cubicBezTo>
                      <a:pt x="16422" y="46461"/>
                      <a:pt x="2915" y="60284"/>
                      <a:pt x="1336" y="77580"/>
                    </a:cubicBezTo>
                    <a:cubicBezTo>
                      <a:pt x="0" y="92204"/>
                      <a:pt x="7774" y="106560"/>
                      <a:pt x="18778" y="116301"/>
                    </a:cubicBezTo>
                    <a:cubicBezTo>
                      <a:pt x="29807" y="126043"/>
                      <a:pt x="43726" y="131800"/>
                      <a:pt x="57670" y="136415"/>
                    </a:cubicBezTo>
                    <a:cubicBezTo>
                      <a:pt x="91058" y="147472"/>
                      <a:pt x="125903" y="153060"/>
                      <a:pt x="160873" y="153060"/>
                    </a:cubicBezTo>
                    <a:cubicBezTo>
                      <a:pt x="176382" y="153060"/>
                      <a:pt x="191917" y="151961"/>
                      <a:pt x="207359" y="149752"/>
                    </a:cubicBezTo>
                    <a:cubicBezTo>
                      <a:pt x="222226" y="147614"/>
                      <a:pt x="237360" y="144286"/>
                      <a:pt x="249871" y="135929"/>
                    </a:cubicBezTo>
                    <a:cubicBezTo>
                      <a:pt x="275062" y="119095"/>
                      <a:pt x="283175" y="80398"/>
                      <a:pt x="265102" y="56057"/>
                    </a:cubicBezTo>
                    <a:cubicBezTo>
                      <a:pt x="255968" y="43789"/>
                      <a:pt x="242097" y="36137"/>
                      <a:pt x="229125" y="28024"/>
                    </a:cubicBezTo>
                    <a:cubicBezTo>
                      <a:pt x="217003" y="20420"/>
                      <a:pt x="204881" y="7643"/>
                      <a:pt x="191278" y="3027"/>
                    </a:cubicBezTo>
                    <a:cubicBezTo>
                      <a:pt x="184502" y="737"/>
                      <a:pt x="176554" y="0"/>
                      <a:pt x="1684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31"/>
              <p:cNvSpPr/>
              <p:nvPr/>
            </p:nvSpPr>
            <p:spPr>
              <a:xfrm>
                <a:off x="235075" y="777725"/>
                <a:ext cx="7126775" cy="4132775"/>
              </a:xfrm>
              <a:custGeom>
                <a:rect b="b" l="l" r="r" t="t"/>
                <a:pathLst>
                  <a:path extrusionOk="0" h="165311" w="285071">
                    <a:moveTo>
                      <a:pt x="193683" y="2310"/>
                    </a:moveTo>
                    <a:lnTo>
                      <a:pt x="194120" y="2431"/>
                    </a:lnTo>
                    <a:lnTo>
                      <a:pt x="194557" y="2553"/>
                    </a:lnTo>
                    <a:lnTo>
                      <a:pt x="195456" y="2820"/>
                    </a:lnTo>
                    <a:lnTo>
                      <a:pt x="196198" y="3047"/>
                    </a:lnTo>
                    <a:lnTo>
                      <a:pt x="196198" y="3047"/>
                    </a:lnTo>
                    <a:cubicBezTo>
                      <a:pt x="196113" y="3020"/>
                      <a:pt x="196027" y="2993"/>
                      <a:pt x="195942" y="2966"/>
                    </a:cubicBezTo>
                    <a:lnTo>
                      <a:pt x="194825" y="2626"/>
                    </a:lnTo>
                    <a:cubicBezTo>
                      <a:pt x="194436" y="2504"/>
                      <a:pt x="194072" y="2383"/>
                      <a:pt x="193683" y="2310"/>
                    </a:cubicBezTo>
                    <a:close/>
                    <a:moveTo>
                      <a:pt x="196198" y="3047"/>
                    </a:moveTo>
                    <a:cubicBezTo>
                      <a:pt x="196309" y="3081"/>
                      <a:pt x="196421" y="3115"/>
                      <a:pt x="196532" y="3149"/>
                    </a:cubicBezTo>
                    <a:lnTo>
                      <a:pt x="196532" y="3149"/>
                    </a:lnTo>
                    <a:lnTo>
                      <a:pt x="196198" y="3047"/>
                    </a:lnTo>
                    <a:close/>
                    <a:moveTo>
                      <a:pt x="196532" y="3149"/>
                    </a:moveTo>
                    <a:lnTo>
                      <a:pt x="197205" y="3354"/>
                    </a:lnTo>
                    <a:cubicBezTo>
                      <a:pt x="197213" y="3356"/>
                      <a:pt x="197220" y="3358"/>
                      <a:pt x="197228" y="3360"/>
                    </a:cubicBezTo>
                    <a:lnTo>
                      <a:pt x="197228" y="3360"/>
                    </a:lnTo>
                    <a:cubicBezTo>
                      <a:pt x="196996" y="3288"/>
                      <a:pt x="196764" y="3219"/>
                      <a:pt x="196532" y="3149"/>
                    </a:cubicBezTo>
                    <a:close/>
                    <a:moveTo>
                      <a:pt x="197228" y="3360"/>
                    </a:moveTo>
                    <a:lnTo>
                      <a:pt x="197228" y="3360"/>
                    </a:lnTo>
                    <a:cubicBezTo>
                      <a:pt x="197350" y="3398"/>
                      <a:pt x="197472" y="3437"/>
                      <a:pt x="197593" y="3477"/>
                    </a:cubicBezTo>
                    <a:lnTo>
                      <a:pt x="197593" y="3477"/>
                    </a:lnTo>
                    <a:cubicBezTo>
                      <a:pt x="197473" y="3434"/>
                      <a:pt x="197353" y="3392"/>
                      <a:pt x="197228" y="3360"/>
                    </a:cubicBezTo>
                    <a:close/>
                    <a:moveTo>
                      <a:pt x="197593" y="3477"/>
                    </a:moveTo>
                    <a:lnTo>
                      <a:pt x="197593" y="3477"/>
                    </a:lnTo>
                    <a:cubicBezTo>
                      <a:pt x="197745" y="3533"/>
                      <a:pt x="197897" y="3593"/>
                      <a:pt x="198055" y="3646"/>
                    </a:cubicBezTo>
                    <a:lnTo>
                      <a:pt x="198930" y="3986"/>
                    </a:lnTo>
                    <a:cubicBezTo>
                      <a:pt x="199513" y="4205"/>
                      <a:pt x="200096" y="4423"/>
                      <a:pt x="200655" y="4666"/>
                    </a:cubicBezTo>
                    <a:cubicBezTo>
                      <a:pt x="200971" y="4803"/>
                      <a:pt x="201287" y="4943"/>
                      <a:pt x="201601" y="5085"/>
                    </a:cubicBezTo>
                    <a:lnTo>
                      <a:pt x="201601" y="5085"/>
                    </a:lnTo>
                    <a:lnTo>
                      <a:pt x="200412" y="4545"/>
                    </a:lnTo>
                    <a:lnTo>
                      <a:pt x="198201" y="3694"/>
                    </a:lnTo>
                    <a:cubicBezTo>
                      <a:pt x="197999" y="3616"/>
                      <a:pt x="197796" y="3545"/>
                      <a:pt x="197593" y="3477"/>
                    </a:cubicBezTo>
                    <a:close/>
                    <a:moveTo>
                      <a:pt x="201601" y="5085"/>
                    </a:moveTo>
                    <a:lnTo>
                      <a:pt x="201792" y="5172"/>
                    </a:lnTo>
                    <a:lnTo>
                      <a:pt x="201792" y="5172"/>
                    </a:lnTo>
                    <a:cubicBezTo>
                      <a:pt x="201728" y="5143"/>
                      <a:pt x="201665" y="5114"/>
                      <a:pt x="201601" y="5085"/>
                    </a:cubicBezTo>
                    <a:close/>
                    <a:moveTo>
                      <a:pt x="201792" y="5172"/>
                    </a:moveTo>
                    <a:cubicBezTo>
                      <a:pt x="202347" y="5425"/>
                      <a:pt x="202898" y="5687"/>
                      <a:pt x="203447" y="5957"/>
                    </a:cubicBezTo>
                    <a:lnTo>
                      <a:pt x="203447" y="5957"/>
                    </a:lnTo>
                    <a:cubicBezTo>
                      <a:pt x="203149" y="5808"/>
                      <a:pt x="202850" y="5661"/>
                      <a:pt x="202550" y="5516"/>
                    </a:cubicBezTo>
                    <a:lnTo>
                      <a:pt x="201792" y="5172"/>
                    </a:lnTo>
                    <a:close/>
                    <a:moveTo>
                      <a:pt x="203447" y="5957"/>
                    </a:moveTo>
                    <a:cubicBezTo>
                      <a:pt x="205025" y="6746"/>
                      <a:pt x="206570" y="7594"/>
                      <a:pt x="208082" y="8506"/>
                    </a:cubicBezTo>
                    <a:lnTo>
                      <a:pt x="208082" y="8506"/>
                    </a:lnTo>
                    <a:cubicBezTo>
                      <a:pt x="207745" y="8301"/>
                      <a:pt x="207407" y="8098"/>
                      <a:pt x="207068" y="7897"/>
                    </a:cubicBezTo>
                    <a:cubicBezTo>
                      <a:pt x="205877" y="7204"/>
                      <a:pt x="204670" y="6559"/>
                      <a:pt x="203447" y="5957"/>
                    </a:cubicBezTo>
                    <a:close/>
                    <a:moveTo>
                      <a:pt x="208082" y="8506"/>
                    </a:moveTo>
                    <a:cubicBezTo>
                      <a:pt x="208378" y="8686"/>
                      <a:pt x="208674" y="8868"/>
                      <a:pt x="208969" y="9051"/>
                    </a:cubicBezTo>
                    <a:lnTo>
                      <a:pt x="208969" y="9051"/>
                    </a:lnTo>
                    <a:cubicBezTo>
                      <a:pt x="208675" y="8867"/>
                      <a:pt x="208379" y="8685"/>
                      <a:pt x="208082" y="8506"/>
                    </a:cubicBezTo>
                    <a:close/>
                    <a:moveTo>
                      <a:pt x="274827" y="94613"/>
                    </a:moveTo>
                    <a:cubicBezTo>
                      <a:pt x="274825" y="94672"/>
                      <a:pt x="274822" y="94731"/>
                      <a:pt x="274819" y="94790"/>
                    </a:cubicBezTo>
                    <a:lnTo>
                      <a:pt x="274827" y="94613"/>
                    </a:lnTo>
                    <a:close/>
                    <a:moveTo>
                      <a:pt x="182036" y="164515"/>
                    </a:moveTo>
                    <a:cubicBezTo>
                      <a:pt x="182009" y="164557"/>
                      <a:pt x="182151" y="164591"/>
                      <a:pt x="182606" y="164606"/>
                    </a:cubicBezTo>
                    <a:cubicBezTo>
                      <a:pt x="182112" y="164589"/>
                      <a:pt x="181975" y="164562"/>
                      <a:pt x="182036" y="164515"/>
                    </a:cubicBezTo>
                    <a:close/>
                    <a:moveTo>
                      <a:pt x="171889" y="1"/>
                    </a:moveTo>
                    <a:cubicBezTo>
                      <a:pt x="169431" y="1"/>
                      <a:pt x="166985" y="62"/>
                      <a:pt x="164556" y="148"/>
                    </a:cubicBezTo>
                    <a:cubicBezTo>
                      <a:pt x="156370" y="512"/>
                      <a:pt x="148378" y="1314"/>
                      <a:pt x="140483" y="1872"/>
                    </a:cubicBezTo>
                    <a:cubicBezTo>
                      <a:pt x="132321" y="2456"/>
                      <a:pt x="124183" y="3379"/>
                      <a:pt x="116020" y="4666"/>
                    </a:cubicBezTo>
                    <a:lnTo>
                      <a:pt x="112960" y="5128"/>
                    </a:lnTo>
                    <a:cubicBezTo>
                      <a:pt x="111964" y="5298"/>
                      <a:pt x="110943" y="5516"/>
                      <a:pt x="109923" y="5686"/>
                    </a:cubicBezTo>
                    <a:lnTo>
                      <a:pt x="106887" y="6269"/>
                    </a:lnTo>
                    <a:lnTo>
                      <a:pt x="105380" y="6537"/>
                    </a:lnTo>
                    <a:lnTo>
                      <a:pt x="103850" y="6877"/>
                    </a:lnTo>
                    <a:cubicBezTo>
                      <a:pt x="101834" y="7314"/>
                      <a:pt x="99817" y="7727"/>
                      <a:pt x="97777" y="8188"/>
                    </a:cubicBezTo>
                    <a:lnTo>
                      <a:pt x="91704" y="9719"/>
                    </a:lnTo>
                    <a:cubicBezTo>
                      <a:pt x="90878" y="9913"/>
                      <a:pt x="90052" y="10180"/>
                      <a:pt x="89226" y="10423"/>
                    </a:cubicBezTo>
                    <a:lnTo>
                      <a:pt x="86797" y="11128"/>
                    </a:lnTo>
                    <a:lnTo>
                      <a:pt x="84416" y="11857"/>
                    </a:lnTo>
                    <a:cubicBezTo>
                      <a:pt x="83615" y="12099"/>
                      <a:pt x="82861" y="12391"/>
                      <a:pt x="82108" y="12634"/>
                    </a:cubicBezTo>
                    <a:lnTo>
                      <a:pt x="77614" y="14213"/>
                    </a:lnTo>
                    <a:cubicBezTo>
                      <a:pt x="76157" y="14747"/>
                      <a:pt x="74748" y="15355"/>
                      <a:pt x="73363" y="15889"/>
                    </a:cubicBezTo>
                    <a:lnTo>
                      <a:pt x="71323" y="16739"/>
                    </a:lnTo>
                    <a:lnTo>
                      <a:pt x="70327" y="17152"/>
                    </a:lnTo>
                    <a:lnTo>
                      <a:pt x="69331" y="17590"/>
                    </a:lnTo>
                    <a:lnTo>
                      <a:pt x="65517" y="19363"/>
                    </a:lnTo>
                    <a:lnTo>
                      <a:pt x="63671" y="20213"/>
                    </a:lnTo>
                    <a:lnTo>
                      <a:pt x="61922" y="21136"/>
                    </a:lnTo>
                    <a:lnTo>
                      <a:pt x="58521" y="22910"/>
                    </a:lnTo>
                    <a:lnTo>
                      <a:pt x="62772" y="21088"/>
                    </a:lnTo>
                    <a:lnTo>
                      <a:pt x="63841" y="20650"/>
                    </a:lnTo>
                    <a:lnTo>
                      <a:pt x="64909" y="20213"/>
                    </a:lnTo>
                    <a:lnTo>
                      <a:pt x="67072" y="19387"/>
                    </a:lnTo>
                    <a:lnTo>
                      <a:pt x="69234" y="18561"/>
                    </a:lnTo>
                    <a:cubicBezTo>
                      <a:pt x="69962" y="18270"/>
                      <a:pt x="70691" y="17978"/>
                      <a:pt x="71420" y="17735"/>
                    </a:cubicBezTo>
                    <a:lnTo>
                      <a:pt x="75817" y="16229"/>
                    </a:lnTo>
                    <a:cubicBezTo>
                      <a:pt x="76545" y="15962"/>
                      <a:pt x="77274" y="15695"/>
                      <a:pt x="78027" y="15476"/>
                    </a:cubicBezTo>
                    <a:lnTo>
                      <a:pt x="80238" y="14796"/>
                    </a:lnTo>
                    <a:cubicBezTo>
                      <a:pt x="81720" y="14334"/>
                      <a:pt x="83202" y="13873"/>
                      <a:pt x="84708" y="13411"/>
                    </a:cubicBezTo>
                    <a:lnTo>
                      <a:pt x="89202" y="12172"/>
                    </a:lnTo>
                    <a:lnTo>
                      <a:pt x="91461" y="11565"/>
                    </a:lnTo>
                    <a:lnTo>
                      <a:pt x="93744" y="11031"/>
                    </a:lnTo>
                    <a:lnTo>
                      <a:pt x="98287" y="9913"/>
                    </a:lnTo>
                    <a:cubicBezTo>
                      <a:pt x="99817" y="9597"/>
                      <a:pt x="101372" y="9282"/>
                      <a:pt x="102878" y="8942"/>
                    </a:cubicBezTo>
                    <a:lnTo>
                      <a:pt x="105186" y="8480"/>
                    </a:lnTo>
                    <a:cubicBezTo>
                      <a:pt x="105963" y="8310"/>
                      <a:pt x="106716" y="8188"/>
                      <a:pt x="107494" y="8043"/>
                    </a:cubicBezTo>
                    <a:lnTo>
                      <a:pt x="112134" y="7217"/>
                    </a:lnTo>
                    <a:cubicBezTo>
                      <a:pt x="118328" y="6197"/>
                      <a:pt x="124547" y="5322"/>
                      <a:pt x="130839" y="4715"/>
                    </a:cubicBezTo>
                    <a:lnTo>
                      <a:pt x="133195" y="4472"/>
                    </a:lnTo>
                    <a:lnTo>
                      <a:pt x="134361" y="4350"/>
                    </a:lnTo>
                    <a:lnTo>
                      <a:pt x="135551" y="4277"/>
                    </a:lnTo>
                    <a:lnTo>
                      <a:pt x="140264" y="3913"/>
                    </a:lnTo>
                    <a:lnTo>
                      <a:pt x="141454" y="3816"/>
                    </a:lnTo>
                    <a:lnTo>
                      <a:pt x="142596" y="3743"/>
                    </a:lnTo>
                    <a:lnTo>
                      <a:pt x="144928" y="3573"/>
                    </a:lnTo>
                    <a:lnTo>
                      <a:pt x="149568" y="3209"/>
                    </a:lnTo>
                    <a:cubicBezTo>
                      <a:pt x="155811" y="2747"/>
                      <a:pt x="162151" y="2261"/>
                      <a:pt x="168589" y="2140"/>
                    </a:cubicBezTo>
                    <a:lnTo>
                      <a:pt x="171018" y="2115"/>
                    </a:lnTo>
                    <a:cubicBezTo>
                      <a:pt x="171419" y="2103"/>
                      <a:pt x="171820" y="2097"/>
                      <a:pt x="172224" y="2097"/>
                    </a:cubicBezTo>
                    <a:cubicBezTo>
                      <a:pt x="172628" y="2097"/>
                      <a:pt x="173034" y="2103"/>
                      <a:pt x="173447" y="2115"/>
                    </a:cubicBezTo>
                    <a:lnTo>
                      <a:pt x="175877" y="2164"/>
                    </a:lnTo>
                    <a:cubicBezTo>
                      <a:pt x="176678" y="2188"/>
                      <a:pt x="177504" y="2237"/>
                      <a:pt x="178330" y="2261"/>
                    </a:cubicBezTo>
                    <a:lnTo>
                      <a:pt x="179545" y="2334"/>
                    </a:lnTo>
                    <a:cubicBezTo>
                      <a:pt x="179958" y="2358"/>
                      <a:pt x="180346" y="2407"/>
                      <a:pt x="180759" y="2431"/>
                    </a:cubicBezTo>
                    <a:lnTo>
                      <a:pt x="183237" y="2650"/>
                    </a:lnTo>
                    <a:lnTo>
                      <a:pt x="185691" y="2941"/>
                    </a:lnTo>
                    <a:cubicBezTo>
                      <a:pt x="186104" y="2990"/>
                      <a:pt x="186517" y="3039"/>
                      <a:pt x="186930" y="3111"/>
                    </a:cubicBezTo>
                    <a:lnTo>
                      <a:pt x="188168" y="3330"/>
                    </a:lnTo>
                    <a:lnTo>
                      <a:pt x="189407" y="3549"/>
                    </a:lnTo>
                    <a:cubicBezTo>
                      <a:pt x="189820" y="3622"/>
                      <a:pt x="190233" y="3694"/>
                      <a:pt x="190646" y="3792"/>
                    </a:cubicBezTo>
                    <a:lnTo>
                      <a:pt x="193124" y="4350"/>
                    </a:lnTo>
                    <a:cubicBezTo>
                      <a:pt x="193537" y="4447"/>
                      <a:pt x="193950" y="4569"/>
                      <a:pt x="194363" y="4690"/>
                    </a:cubicBezTo>
                    <a:lnTo>
                      <a:pt x="195602" y="5079"/>
                    </a:lnTo>
                    <a:lnTo>
                      <a:pt x="196841" y="5443"/>
                    </a:lnTo>
                    <a:lnTo>
                      <a:pt x="198055" y="5905"/>
                    </a:lnTo>
                    <a:cubicBezTo>
                      <a:pt x="201238" y="7144"/>
                      <a:pt x="204299" y="8650"/>
                      <a:pt x="207189" y="10448"/>
                    </a:cubicBezTo>
                    <a:cubicBezTo>
                      <a:pt x="212898" y="13921"/>
                      <a:pt x="217975" y="17954"/>
                      <a:pt x="222955" y="21865"/>
                    </a:cubicBezTo>
                    <a:cubicBezTo>
                      <a:pt x="225433" y="23808"/>
                      <a:pt x="227911" y="25752"/>
                      <a:pt x="230388" y="27574"/>
                    </a:cubicBezTo>
                    <a:cubicBezTo>
                      <a:pt x="231020" y="28035"/>
                      <a:pt x="231627" y="28472"/>
                      <a:pt x="232259" y="28910"/>
                    </a:cubicBezTo>
                    <a:lnTo>
                      <a:pt x="233206" y="29566"/>
                    </a:lnTo>
                    <a:lnTo>
                      <a:pt x="234154" y="30173"/>
                    </a:lnTo>
                    <a:cubicBezTo>
                      <a:pt x="235368" y="30999"/>
                      <a:pt x="236753" y="31849"/>
                      <a:pt x="238065" y="32675"/>
                    </a:cubicBezTo>
                    <a:cubicBezTo>
                      <a:pt x="240761" y="34351"/>
                      <a:pt x="243482" y="36027"/>
                      <a:pt x="246178" y="37752"/>
                    </a:cubicBezTo>
                    <a:cubicBezTo>
                      <a:pt x="248875" y="39477"/>
                      <a:pt x="251571" y="41250"/>
                      <a:pt x="254243" y="43145"/>
                    </a:cubicBezTo>
                    <a:cubicBezTo>
                      <a:pt x="256891" y="45040"/>
                      <a:pt x="259491" y="47032"/>
                      <a:pt x="262017" y="49194"/>
                    </a:cubicBezTo>
                    <a:cubicBezTo>
                      <a:pt x="264543" y="51356"/>
                      <a:pt x="266924" y="53712"/>
                      <a:pt x="269135" y="56214"/>
                    </a:cubicBezTo>
                    <a:lnTo>
                      <a:pt x="269961" y="57161"/>
                    </a:lnTo>
                    <a:cubicBezTo>
                      <a:pt x="270228" y="57477"/>
                      <a:pt x="270495" y="57817"/>
                      <a:pt x="270762" y="58133"/>
                    </a:cubicBezTo>
                    <a:lnTo>
                      <a:pt x="272317" y="60125"/>
                    </a:lnTo>
                    <a:lnTo>
                      <a:pt x="273774" y="62239"/>
                    </a:lnTo>
                    <a:cubicBezTo>
                      <a:pt x="274017" y="62579"/>
                      <a:pt x="274236" y="62943"/>
                      <a:pt x="274455" y="63307"/>
                    </a:cubicBezTo>
                    <a:lnTo>
                      <a:pt x="275111" y="64401"/>
                    </a:lnTo>
                    <a:cubicBezTo>
                      <a:pt x="276811" y="67340"/>
                      <a:pt x="278269" y="70401"/>
                      <a:pt x="279410" y="73607"/>
                    </a:cubicBezTo>
                    <a:cubicBezTo>
                      <a:pt x="280528" y="76790"/>
                      <a:pt x="281354" y="80069"/>
                      <a:pt x="281864" y="83397"/>
                    </a:cubicBezTo>
                    <a:lnTo>
                      <a:pt x="282082" y="84636"/>
                    </a:lnTo>
                    <a:cubicBezTo>
                      <a:pt x="282155" y="85049"/>
                      <a:pt x="282180" y="85462"/>
                      <a:pt x="282228" y="85875"/>
                    </a:cubicBezTo>
                    <a:lnTo>
                      <a:pt x="282350" y="87138"/>
                    </a:lnTo>
                    <a:cubicBezTo>
                      <a:pt x="282398" y="87551"/>
                      <a:pt x="282447" y="87964"/>
                      <a:pt x="282471" y="88377"/>
                    </a:cubicBezTo>
                    <a:lnTo>
                      <a:pt x="282617" y="90879"/>
                    </a:lnTo>
                    <a:lnTo>
                      <a:pt x="282641" y="93381"/>
                    </a:lnTo>
                    <a:cubicBezTo>
                      <a:pt x="282593" y="100037"/>
                      <a:pt x="281524" y="106620"/>
                      <a:pt x="279459" y="112961"/>
                    </a:cubicBezTo>
                    <a:lnTo>
                      <a:pt x="279094" y="114127"/>
                    </a:lnTo>
                    <a:cubicBezTo>
                      <a:pt x="278973" y="114515"/>
                      <a:pt x="278803" y="114904"/>
                      <a:pt x="278657" y="115293"/>
                    </a:cubicBezTo>
                    <a:lnTo>
                      <a:pt x="278220" y="116459"/>
                    </a:lnTo>
                    <a:cubicBezTo>
                      <a:pt x="278074" y="116847"/>
                      <a:pt x="277928" y="117236"/>
                      <a:pt x="277758" y="117600"/>
                    </a:cubicBezTo>
                    <a:lnTo>
                      <a:pt x="276787" y="119884"/>
                    </a:lnTo>
                    <a:lnTo>
                      <a:pt x="275718" y="122094"/>
                    </a:lnTo>
                    <a:cubicBezTo>
                      <a:pt x="274236" y="125058"/>
                      <a:pt x="272536" y="127876"/>
                      <a:pt x="270616" y="130572"/>
                    </a:cubicBezTo>
                    <a:cubicBezTo>
                      <a:pt x="277224" y="121171"/>
                      <a:pt x="281208" y="110191"/>
                      <a:pt x="282204" y="98774"/>
                    </a:cubicBezTo>
                    <a:cubicBezTo>
                      <a:pt x="282447" y="95835"/>
                      <a:pt x="282495" y="92895"/>
                      <a:pt x="282350" y="89980"/>
                    </a:cubicBezTo>
                    <a:cubicBezTo>
                      <a:pt x="282180" y="87017"/>
                      <a:pt x="281815" y="84077"/>
                      <a:pt x="281208" y="81162"/>
                    </a:cubicBezTo>
                    <a:cubicBezTo>
                      <a:pt x="280601" y="78247"/>
                      <a:pt x="279775" y="75381"/>
                      <a:pt x="278706" y="72587"/>
                    </a:cubicBezTo>
                    <a:cubicBezTo>
                      <a:pt x="277637" y="69769"/>
                      <a:pt x="276325" y="67073"/>
                      <a:pt x="274770" y="64498"/>
                    </a:cubicBezTo>
                    <a:cubicBezTo>
                      <a:pt x="274357" y="63842"/>
                      <a:pt x="273993" y="63186"/>
                      <a:pt x="273580" y="62579"/>
                    </a:cubicBezTo>
                    <a:lnTo>
                      <a:pt x="272293" y="60708"/>
                    </a:lnTo>
                    <a:cubicBezTo>
                      <a:pt x="272171" y="60562"/>
                      <a:pt x="272074" y="60417"/>
                      <a:pt x="271953" y="60271"/>
                    </a:cubicBezTo>
                    <a:lnTo>
                      <a:pt x="271612" y="59809"/>
                    </a:lnTo>
                    <a:lnTo>
                      <a:pt x="270932" y="58935"/>
                    </a:lnTo>
                    <a:lnTo>
                      <a:pt x="270228" y="58060"/>
                    </a:lnTo>
                    <a:cubicBezTo>
                      <a:pt x="270009" y="57769"/>
                      <a:pt x="269742" y="57502"/>
                      <a:pt x="269523" y="57210"/>
                    </a:cubicBezTo>
                    <a:cubicBezTo>
                      <a:pt x="267604" y="54951"/>
                      <a:pt x="265539" y="52837"/>
                      <a:pt x="263353" y="50845"/>
                    </a:cubicBezTo>
                    <a:cubicBezTo>
                      <a:pt x="259005" y="46910"/>
                      <a:pt x="254341" y="43534"/>
                      <a:pt x="249652" y="40424"/>
                    </a:cubicBezTo>
                    <a:cubicBezTo>
                      <a:pt x="244964" y="37339"/>
                      <a:pt x="240251" y="34448"/>
                      <a:pt x="235708" y="31558"/>
                    </a:cubicBezTo>
                    <a:cubicBezTo>
                      <a:pt x="231312" y="28764"/>
                      <a:pt x="227230" y="25533"/>
                      <a:pt x="223125" y="22254"/>
                    </a:cubicBezTo>
                    <a:cubicBezTo>
                      <a:pt x="220186" y="19922"/>
                      <a:pt x="217222" y="17565"/>
                      <a:pt x="214161" y="15330"/>
                    </a:cubicBezTo>
                    <a:cubicBezTo>
                      <a:pt x="211076" y="13023"/>
                      <a:pt x="207845" y="10933"/>
                      <a:pt x="204469" y="9039"/>
                    </a:cubicBezTo>
                    <a:lnTo>
                      <a:pt x="203181" y="8359"/>
                    </a:lnTo>
                    <a:cubicBezTo>
                      <a:pt x="202744" y="8140"/>
                      <a:pt x="202307" y="7897"/>
                      <a:pt x="201869" y="7703"/>
                    </a:cubicBezTo>
                    <a:lnTo>
                      <a:pt x="200509" y="7095"/>
                    </a:lnTo>
                    <a:cubicBezTo>
                      <a:pt x="200072" y="6901"/>
                      <a:pt x="199634" y="6658"/>
                      <a:pt x="199149" y="6488"/>
                    </a:cubicBezTo>
                    <a:lnTo>
                      <a:pt x="197764" y="5954"/>
                    </a:lnTo>
                    <a:cubicBezTo>
                      <a:pt x="197278" y="5784"/>
                      <a:pt x="196817" y="5589"/>
                      <a:pt x="196355" y="5468"/>
                    </a:cubicBezTo>
                    <a:lnTo>
                      <a:pt x="193513" y="4593"/>
                    </a:lnTo>
                    <a:cubicBezTo>
                      <a:pt x="189796" y="3670"/>
                      <a:pt x="186031" y="3014"/>
                      <a:pt x="182217" y="2698"/>
                    </a:cubicBezTo>
                    <a:cubicBezTo>
                      <a:pt x="178826" y="2386"/>
                      <a:pt x="175435" y="2258"/>
                      <a:pt x="172044" y="2258"/>
                    </a:cubicBezTo>
                    <a:cubicBezTo>
                      <a:pt x="171743" y="2258"/>
                      <a:pt x="171441" y="2259"/>
                      <a:pt x="171140" y="2261"/>
                    </a:cubicBezTo>
                    <a:cubicBezTo>
                      <a:pt x="167496" y="2285"/>
                      <a:pt x="163876" y="2480"/>
                      <a:pt x="160305" y="2674"/>
                    </a:cubicBezTo>
                    <a:cubicBezTo>
                      <a:pt x="156734" y="2868"/>
                      <a:pt x="153212" y="3184"/>
                      <a:pt x="149738" y="3476"/>
                    </a:cubicBezTo>
                    <a:lnTo>
                      <a:pt x="139341" y="4326"/>
                    </a:lnTo>
                    <a:lnTo>
                      <a:pt x="134094" y="4763"/>
                    </a:lnTo>
                    <a:lnTo>
                      <a:pt x="128847" y="5322"/>
                    </a:lnTo>
                    <a:cubicBezTo>
                      <a:pt x="127122" y="5492"/>
                      <a:pt x="125373" y="5735"/>
                      <a:pt x="123648" y="5954"/>
                    </a:cubicBezTo>
                    <a:cubicBezTo>
                      <a:pt x="121923" y="6197"/>
                      <a:pt x="120199" y="6391"/>
                      <a:pt x="118474" y="6682"/>
                    </a:cubicBezTo>
                    <a:lnTo>
                      <a:pt x="113300" y="7508"/>
                    </a:lnTo>
                    <a:cubicBezTo>
                      <a:pt x="111599" y="7824"/>
                      <a:pt x="109899" y="8164"/>
                      <a:pt x="108174" y="8456"/>
                    </a:cubicBezTo>
                    <a:lnTo>
                      <a:pt x="105623" y="8942"/>
                    </a:lnTo>
                    <a:lnTo>
                      <a:pt x="103073" y="9500"/>
                    </a:lnTo>
                    <a:lnTo>
                      <a:pt x="100546" y="10059"/>
                    </a:lnTo>
                    <a:cubicBezTo>
                      <a:pt x="99696" y="10253"/>
                      <a:pt x="98846" y="10399"/>
                      <a:pt x="97996" y="10618"/>
                    </a:cubicBezTo>
                    <a:lnTo>
                      <a:pt x="92967" y="11881"/>
                    </a:lnTo>
                    <a:lnTo>
                      <a:pt x="91704" y="12172"/>
                    </a:lnTo>
                    <a:lnTo>
                      <a:pt x="90441" y="12537"/>
                    </a:lnTo>
                    <a:lnTo>
                      <a:pt x="87963" y="13241"/>
                    </a:lnTo>
                    <a:cubicBezTo>
                      <a:pt x="84611" y="14116"/>
                      <a:pt x="81331" y="15233"/>
                      <a:pt x="78027" y="16253"/>
                    </a:cubicBezTo>
                    <a:cubicBezTo>
                      <a:pt x="76400" y="16812"/>
                      <a:pt x="74772" y="17395"/>
                      <a:pt x="73120" y="17978"/>
                    </a:cubicBezTo>
                    <a:cubicBezTo>
                      <a:pt x="72343" y="18270"/>
                      <a:pt x="71517" y="18537"/>
                      <a:pt x="70691" y="18828"/>
                    </a:cubicBezTo>
                    <a:lnTo>
                      <a:pt x="68262" y="19776"/>
                    </a:lnTo>
                    <a:lnTo>
                      <a:pt x="65833" y="20723"/>
                    </a:lnTo>
                    <a:cubicBezTo>
                      <a:pt x="65055" y="21063"/>
                      <a:pt x="64229" y="21355"/>
                      <a:pt x="63452" y="21719"/>
                    </a:cubicBezTo>
                    <a:lnTo>
                      <a:pt x="58666" y="23784"/>
                    </a:lnTo>
                    <a:lnTo>
                      <a:pt x="57646" y="24221"/>
                    </a:lnTo>
                    <a:cubicBezTo>
                      <a:pt x="57306" y="24367"/>
                      <a:pt x="56966" y="24537"/>
                      <a:pt x="56626" y="24707"/>
                    </a:cubicBezTo>
                    <a:lnTo>
                      <a:pt x="54585" y="25679"/>
                    </a:lnTo>
                    <a:lnTo>
                      <a:pt x="52520" y="26651"/>
                    </a:lnTo>
                    <a:lnTo>
                      <a:pt x="51500" y="27136"/>
                    </a:lnTo>
                    <a:cubicBezTo>
                      <a:pt x="51160" y="27282"/>
                      <a:pt x="50820" y="27452"/>
                      <a:pt x="50480" y="27622"/>
                    </a:cubicBezTo>
                    <a:lnTo>
                      <a:pt x="45791" y="30732"/>
                    </a:lnTo>
                    <a:cubicBezTo>
                      <a:pt x="45427" y="30975"/>
                      <a:pt x="45063" y="31217"/>
                      <a:pt x="44698" y="31460"/>
                    </a:cubicBezTo>
                    <a:lnTo>
                      <a:pt x="43678" y="32213"/>
                    </a:lnTo>
                    <a:lnTo>
                      <a:pt x="41710" y="33671"/>
                    </a:lnTo>
                    <a:lnTo>
                      <a:pt x="39961" y="35031"/>
                    </a:lnTo>
                    <a:lnTo>
                      <a:pt x="39160" y="35687"/>
                    </a:lnTo>
                    <a:cubicBezTo>
                      <a:pt x="38892" y="35882"/>
                      <a:pt x="38650" y="36124"/>
                      <a:pt x="38382" y="36343"/>
                    </a:cubicBezTo>
                    <a:cubicBezTo>
                      <a:pt x="37411" y="37218"/>
                      <a:pt x="36560" y="37995"/>
                      <a:pt x="35880" y="38699"/>
                    </a:cubicBezTo>
                    <a:cubicBezTo>
                      <a:pt x="34520" y="40084"/>
                      <a:pt x="33791" y="41056"/>
                      <a:pt x="34034" y="41396"/>
                    </a:cubicBezTo>
                    <a:cubicBezTo>
                      <a:pt x="34094" y="41474"/>
                      <a:pt x="34212" y="41515"/>
                      <a:pt x="34392" y="41515"/>
                    </a:cubicBezTo>
                    <a:cubicBezTo>
                      <a:pt x="34934" y="41515"/>
                      <a:pt x="36041" y="41142"/>
                      <a:pt x="37848" y="40303"/>
                    </a:cubicBezTo>
                    <a:cubicBezTo>
                      <a:pt x="38455" y="40011"/>
                      <a:pt x="39135" y="39671"/>
                      <a:pt x="39913" y="39282"/>
                    </a:cubicBezTo>
                    <a:cubicBezTo>
                      <a:pt x="40301" y="39112"/>
                      <a:pt x="40690" y="38894"/>
                      <a:pt x="41127" y="38675"/>
                    </a:cubicBezTo>
                    <a:lnTo>
                      <a:pt x="42488" y="38019"/>
                    </a:lnTo>
                    <a:cubicBezTo>
                      <a:pt x="43435" y="37558"/>
                      <a:pt x="44480" y="37023"/>
                      <a:pt x="45597" y="36440"/>
                    </a:cubicBezTo>
                    <a:lnTo>
                      <a:pt x="47370" y="35541"/>
                    </a:lnTo>
                    <a:lnTo>
                      <a:pt x="49338" y="34618"/>
                    </a:lnTo>
                    <a:lnTo>
                      <a:pt x="51500" y="33404"/>
                    </a:lnTo>
                    <a:lnTo>
                      <a:pt x="52715" y="32748"/>
                    </a:lnTo>
                    <a:cubicBezTo>
                      <a:pt x="53152" y="32529"/>
                      <a:pt x="53565" y="32286"/>
                      <a:pt x="54002" y="32068"/>
                    </a:cubicBezTo>
                    <a:lnTo>
                      <a:pt x="59274" y="29444"/>
                    </a:lnTo>
                    <a:lnTo>
                      <a:pt x="59881" y="29128"/>
                    </a:lnTo>
                    <a:lnTo>
                      <a:pt x="60488" y="28861"/>
                    </a:lnTo>
                    <a:lnTo>
                      <a:pt x="61654" y="28351"/>
                    </a:lnTo>
                    <a:lnTo>
                      <a:pt x="63598" y="27452"/>
                    </a:lnTo>
                    <a:lnTo>
                      <a:pt x="65395" y="26651"/>
                    </a:lnTo>
                    <a:cubicBezTo>
                      <a:pt x="65757" y="26575"/>
                      <a:pt x="66038" y="26542"/>
                      <a:pt x="66253" y="26542"/>
                    </a:cubicBezTo>
                    <a:cubicBezTo>
                      <a:pt x="66730" y="26542"/>
                      <a:pt x="66871" y="26707"/>
                      <a:pt x="66804" y="26942"/>
                    </a:cubicBezTo>
                    <a:cubicBezTo>
                      <a:pt x="66707" y="27258"/>
                      <a:pt x="66197" y="27817"/>
                      <a:pt x="65687" y="28375"/>
                    </a:cubicBezTo>
                    <a:cubicBezTo>
                      <a:pt x="83323" y="20820"/>
                      <a:pt x="102077" y="15986"/>
                      <a:pt x="121098" y="13241"/>
                    </a:cubicBezTo>
                    <a:lnTo>
                      <a:pt x="128239" y="12318"/>
                    </a:lnTo>
                    <a:cubicBezTo>
                      <a:pt x="130644" y="12075"/>
                      <a:pt x="133025" y="11808"/>
                      <a:pt x="135430" y="11565"/>
                    </a:cubicBezTo>
                    <a:lnTo>
                      <a:pt x="149908" y="10448"/>
                    </a:lnTo>
                    <a:cubicBezTo>
                      <a:pt x="154742" y="10059"/>
                      <a:pt x="159552" y="9695"/>
                      <a:pt x="164338" y="9476"/>
                    </a:cubicBezTo>
                    <a:cubicBezTo>
                      <a:pt x="166718" y="9354"/>
                      <a:pt x="169093" y="9294"/>
                      <a:pt x="171468" y="9294"/>
                    </a:cubicBezTo>
                    <a:cubicBezTo>
                      <a:pt x="173842" y="9294"/>
                      <a:pt x="176217" y="9354"/>
                      <a:pt x="178597" y="9476"/>
                    </a:cubicBezTo>
                    <a:cubicBezTo>
                      <a:pt x="179326" y="9500"/>
                      <a:pt x="180055" y="9573"/>
                      <a:pt x="180784" y="9646"/>
                    </a:cubicBezTo>
                    <a:lnTo>
                      <a:pt x="181877" y="9719"/>
                    </a:lnTo>
                    <a:cubicBezTo>
                      <a:pt x="182241" y="9743"/>
                      <a:pt x="182606" y="9767"/>
                      <a:pt x="182970" y="9840"/>
                    </a:cubicBezTo>
                    <a:lnTo>
                      <a:pt x="185132" y="10108"/>
                    </a:lnTo>
                    <a:lnTo>
                      <a:pt x="185666" y="10156"/>
                    </a:lnTo>
                    <a:cubicBezTo>
                      <a:pt x="185861" y="10180"/>
                      <a:pt x="186031" y="10229"/>
                      <a:pt x="186201" y="10253"/>
                    </a:cubicBezTo>
                    <a:lnTo>
                      <a:pt x="187270" y="10448"/>
                    </a:lnTo>
                    <a:lnTo>
                      <a:pt x="188339" y="10618"/>
                    </a:lnTo>
                    <a:cubicBezTo>
                      <a:pt x="188509" y="10666"/>
                      <a:pt x="188703" y="10691"/>
                      <a:pt x="188873" y="10715"/>
                    </a:cubicBezTo>
                    <a:lnTo>
                      <a:pt x="189407" y="10836"/>
                    </a:lnTo>
                    <a:lnTo>
                      <a:pt x="191472" y="11322"/>
                    </a:lnTo>
                    <a:cubicBezTo>
                      <a:pt x="191837" y="11419"/>
                      <a:pt x="192152" y="11541"/>
                      <a:pt x="192493" y="11638"/>
                    </a:cubicBezTo>
                    <a:lnTo>
                      <a:pt x="193513" y="11929"/>
                    </a:lnTo>
                    <a:lnTo>
                      <a:pt x="194533" y="12245"/>
                    </a:lnTo>
                    <a:cubicBezTo>
                      <a:pt x="194849" y="12367"/>
                      <a:pt x="195165" y="12488"/>
                      <a:pt x="195505" y="12610"/>
                    </a:cubicBezTo>
                    <a:cubicBezTo>
                      <a:pt x="196817" y="13071"/>
                      <a:pt x="198080" y="13678"/>
                      <a:pt x="199367" y="14286"/>
                    </a:cubicBezTo>
                    <a:lnTo>
                      <a:pt x="201262" y="15282"/>
                    </a:lnTo>
                    <a:cubicBezTo>
                      <a:pt x="201894" y="15622"/>
                      <a:pt x="202501" y="16011"/>
                      <a:pt x="203133" y="16351"/>
                    </a:cubicBezTo>
                    <a:cubicBezTo>
                      <a:pt x="205610" y="17832"/>
                      <a:pt x="208015" y="19460"/>
                      <a:pt x="210396" y="21209"/>
                    </a:cubicBezTo>
                    <a:cubicBezTo>
                      <a:pt x="215157" y="24707"/>
                      <a:pt x="219773" y="28545"/>
                      <a:pt x="224655" y="32238"/>
                    </a:cubicBezTo>
                    <a:cubicBezTo>
                      <a:pt x="225870" y="33137"/>
                      <a:pt x="227109" y="34060"/>
                      <a:pt x="228396" y="34934"/>
                    </a:cubicBezTo>
                    <a:lnTo>
                      <a:pt x="229344" y="35614"/>
                    </a:lnTo>
                    <a:lnTo>
                      <a:pt x="230316" y="36270"/>
                    </a:lnTo>
                    <a:cubicBezTo>
                      <a:pt x="230971" y="36683"/>
                      <a:pt x="231627" y="37145"/>
                      <a:pt x="232259" y="37533"/>
                    </a:cubicBezTo>
                    <a:lnTo>
                      <a:pt x="239838" y="42295"/>
                    </a:lnTo>
                    <a:cubicBezTo>
                      <a:pt x="242365" y="43898"/>
                      <a:pt x="244818" y="45477"/>
                      <a:pt x="247223" y="47129"/>
                    </a:cubicBezTo>
                    <a:cubicBezTo>
                      <a:pt x="248438" y="47955"/>
                      <a:pt x="249652" y="48781"/>
                      <a:pt x="250794" y="49631"/>
                    </a:cubicBezTo>
                    <a:cubicBezTo>
                      <a:pt x="251960" y="50505"/>
                      <a:pt x="253102" y="51356"/>
                      <a:pt x="254219" y="52254"/>
                    </a:cubicBezTo>
                    <a:cubicBezTo>
                      <a:pt x="258713" y="55825"/>
                      <a:pt x="262746" y="59761"/>
                      <a:pt x="266025" y="64158"/>
                    </a:cubicBezTo>
                    <a:cubicBezTo>
                      <a:pt x="267629" y="66344"/>
                      <a:pt x="269037" y="68676"/>
                      <a:pt x="270228" y="71105"/>
                    </a:cubicBezTo>
                    <a:cubicBezTo>
                      <a:pt x="271370" y="73559"/>
                      <a:pt x="272341" y="76109"/>
                      <a:pt x="273070" y="78709"/>
                    </a:cubicBezTo>
                    <a:cubicBezTo>
                      <a:pt x="274386" y="83525"/>
                      <a:pt x="274985" y="88486"/>
                      <a:pt x="274868" y="93457"/>
                    </a:cubicBezTo>
                    <a:lnTo>
                      <a:pt x="274868" y="93457"/>
                    </a:lnTo>
                    <a:lnTo>
                      <a:pt x="274868" y="91170"/>
                    </a:lnTo>
                    <a:lnTo>
                      <a:pt x="274843" y="90660"/>
                    </a:lnTo>
                    <a:lnTo>
                      <a:pt x="274746" y="88571"/>
                    </a:lnTo>
                    <a:lnTo>
                      <a:pt x="274528" y="86531"/>
                    </a:lnTo>
                    <a:cubicBezTo>
                      <a:pt x="274212" y="83786"/>
                      <a:pt x="273677" y="81089"/>
                      <a:pt x="272924" y="78417"/>
                    </a:cubicBezTo>
                    <a:cubicBezTo>
                      <a:pt x="272147" y="75794"/>
                      <a:pt x="271151" y="73243"/>
                      <a:pt x="269936" y="70789"/>
                    </a:cubicBezTo>
                    <a:lnTo>
                      <a:pt x="269013" y="68967"/>
                    </a:lnTo>
                    <a:lnTo>
                      <a:pt x="267944" y="67194"/>
                    </a:lnTo>
                    <a:lnTo>
                      <a:pt x="267701" y="66757"/>
                    </a:lnTo>
                    <a:lnTo>
                      <a:pt x="267386" y="66344"/>
                    </a:lnTo>
                    <a:lnTo>
                      <a:pt x="266778" y="65494"/>
                    </a:lnTo>
                    <a:lnTo>
                      <a:pt x="266195" y="64643"/>
                    </a:lnTo>
                    <a:lnTo>
                      <a:pt x="265564" y="63818"/>
                    </a:lnTo>
                    <a:lnTo>
                      <a:pt x="264932" y="62992"/>
                    </a:lnTo>
                    <a:cubicBezTo>
                      <a:pt x="264738" y="62724"/>
                      <a:pt x="264519" y="62457"/>
                      <a:pt x="264300" y="62190"/>
                    </a:cubicBezTo>
                    <a:lnTo>
                      <a:pt x="262940" y="60587"/>
                    </a:lnTo>
                    <a:cubicBezTo>
                      <a:pt x="261993" y="59566"/>
                      <a:pt x="261045" y="58522"/>
                      <a:pt x="260025" y="57550"/>
                    </a:cubicBezTo>
                    <a:cubicBezTo>
                      <a:pt x="257984" y="55582"/>
                      <a:pt x="255822" y="53712"/>
                      <a:pt x="253588" y="51963"/>
                    </a:cubicBezTo>
                    <a:cubicBezTo>
                      <a:pt x="249069" y="48416"/>
                      <a:pt x="244138" y="45210"/>
                      <a:pt x="239134" y="42027"/>
                    </a:cubicBezTo>
                    <a:lnTo>
                      <a:pt x="231554" y="37266"/>
                    </a:lnTo>
                    <a:cubicBezTo>
                      <a:pt x="228907" y="35566"/>
                      <a:pt x="226429" y="33768"/>
                      <a:pt x="224000" y="31922"/>
                    </a:cubicBezTo>
                    <a:cubicBezTo>
                      <a:pt x="219165" y="28229"/>
                      <a:pt x="214598" y="24440"/>
                      <a:pt x="209886" y="20990"/>
                    </a:cubicBezTo>
                    <a:cubicBezTo>
                      <a:pt x="207578" y="19290"/>
                      <a:pt x="205173" y="17687"/>
                      <a:pt x="202695" y="16205"/>
                    </a:cubicBezTo>
                    <a:cubicBezTo>
                      <a:pt x="201481" y="15476"/>
                      <a:pt x="200242" y="14845"/>
                      <a:pt x="199003" y="14189"/>
                    </a:cubicBezTo>
                    <a:lnTo>
                      <a:pt x="197108" y="13314"/>
                    </a:lnTo>
                    <a:cubicBezTo>
                      <a:pt x="196792" y="13168"/>
                      <a:pt x="196476" y="13071"/>
                      <a:pt x="196136" y="12925"/>
                    </a:cubicBezTo>
                    <a:lnTo>
                      <a:pt x="195189" y="12561"/>
                    </a:lnTo>
                    <a:cubicBezTo>
                      <a:pt x="194557" y="12318"/>
                      <a:pt x="193901" y="12099"/>
                      <a:pt x="193221" y="11905"/>
                    </a:cubicBezTo>
                    <a:lnTo>
                      <a:pt x="192225" y="11614"/>
                    </a:lnTo>
                    <a:lnTo>
                      <a:pt x="191739" y="11444"/>
                    </a:lnTo>
                    <a:lnTo>
                      <a:pt x="191229" y="11322"/>
                    </a:lnTo>
                    <a:lnTo>
                      <a:pt x="189189" y="10836"/>
                    </a:lnTo>
                    <a:cubicBezTo>
                      <a:pt x="188849" y="10763"/>
                      <a:pt x="188484" y="10691"/>
                      <a:pt x="188144" y="10642"/>
                    </a:cubicBezTo>
                    <a:lnTo>
                      <a:pt x="187100" y="10448"/>
                    </a:lnTo>
                    <a:cubicBezTo>
                      <a:pt x="185715" y="10180"/>
                      <a:pt x="184282" y="10035"/>
                      <a:pt x="182873" y="9840"/>
                    </a:cubicBezTo>
                    <a:cubicBezTo>
                      <a:pt x="182144" y="9767"/>
                      <a:pt x="181440" y="9719"/>
                      <a:pt x="180711" y="9646"/>
                    </a:cubicBezTo>
                    <a:cubicBezTo>
                      <a:pt x="180006" y="9597"/>
                      <a:pt x="179278" y="9500"/>
                      <a:pt x="178549" y="9500"/>
                    </a:cubicBezTo>
                    <a:cubicBezTo>
                      <a:pt x="176287" y="9385"/>
                      <a:pt x="174025" y="9330"/>
                      <a:pt x="171763" y="9330"/>
                    </a:cubicBezTo>
                    <a:cubicBezTo>
                      <a:pt x="169264" y="9330"/>
                      <a:pt x="166764" y="9397"/>
                      <a:pt x="164265" y="9525"/>
                    </a:cubicBezTo>
                    <a:cubicBezTo>
                      <a:pt x="159479" y="9767"/>
                      <a:pt x="154621" y="10156"/>
                      <a:pt x="149762" y="10569"/>
                    </a:cubicBezTo>
                    <a:cubicBezTo>
                      <a:pt x="147333" y="10788"/>
                      <a:pt x="144880" y="10982"/>
                      <a:pt x="142402" y="11176"/>
                    </a:cubicBezTo>
                    <a:lnTo>
                      <a:pt x="135163" y="11784"/>
                    </a:lnTo>
                    <a:lnTo>
                      <a:pt x="127924" y="12561"/>
                    </a:lnTo>
                    <a:lnTo>
                      <a:pt x="120709" y="13557"/>
                    </a:lnTo>
                    <a:cubicBezTo>
                      <a:pt x="101518" y="16424"/>
                      <a:pt x="82546" y="21476"/>
                      <a:pt x="64739" y="29347"/>
                    </a:cubicBezTo>
                    <a:cubicBezTo>
                      <a:pt x="64352" y="29816"/>
                      <a:pt x="64239" y="30165"/>
                      <a:pt x="64800" y="30165"/>
                    </a:cubicBezTo>
                    <a:cubicBezTo>
                      <a:pt x="64908" y="30165"/>
                      <a:pt x="65040" y="30152"/>
                      <a:pt x="65201" y="30124"/>
                    </a:cubicBezTo>
                    <a:cubicBezTo>
                      <a:pt x="66027" y="29979"/>
                      <a:pt x="66829" y="29760"/>
                      <a:pt x="67630" y="29468"/>
                    </a:cubicBezTo>
                    <a:cubicBezTo>
                      <a:pt x="68796" y="29128"/>
                      <a:pt x="70302" y="28618"/>
                      <a:pt x="72294" y="27914"/>
                    </a:cubicBezTo>
                    <a:lnTo>
                      <a:pt x="73436" y="27549"/>
                    </a:lnTo>
                    <a:cubicBezTo>
                      <a:pt x="73825" y="27404"/>
                      <a:pt x="74238" y="27258"/>
                      <a:pt x="74699" y="27112"/>
                    </a:cubicBezTo>
                    <a:cubicBezTo>
                      <a:pt x="75622" y="26821"/>
                      <a:pt x="76618" y="26480"/>
                      <a:pt x="77712" y="26116"/>
                    </a:cubicBezTo>
                    <a:cubicBezTo>
                      <a:pt x="78780" y="25752"/>
                      <a:pt x="79946" y="25339"/>
                      <a:pt x="81210" y="24926"/>
                    </a:cubicBezTo>
                    <a:lnTo>
                      <a:pt x="85194" y="23687"/>
                    </a:lnTo>
                    <a:lnTo>
                      <a:pt x="87356" y="22982"/>
                    </a:lnTo>
                    <a:lnTo>
                      <a:pt x="89590" y="22326"/>
                    </a:lnTo>
                    <a:cubicBezTo>
                      <a:pt x="91145" y="21889"/>
                      <a:pt x="92724" y="21428"/>
                      <a:pt x="94352" y="20966"/>
                    </a:cubicBezTo>
                    <a:lnTo>
                      <a:pt x="99405" y="19654"/>
                    </a:lnTo>
                    <a:lnTo>
                      <a:pt x="100716" y="19314"/>
                    </a:lnTo>
                    <a:lnTo>
                      <a:pt x="102028" y="19023"/>
                    </a:lnTo>
                    <a:lnTo>
                      <a:pt x="104700" y="18415"/>
                    </a:lnTo>
                    <a:lnTo>
                      <a:pt x="107421" y="17808"/>
                    </a:lnTo>
                    <a:lnTo>
                      <a:pt x="110166" y="17249"/>
                    </a:lnTo>
                    <a:lnTo>
                      <a:pt x="112935" y="16691"/>
                    </a:lnTo>
                    <a:lnTo>
                      <a:pt x="114320" y="16424"/>
                    </a:lnTo>
                    <a:lnTo>
                      <a:pt x="115705" y="16181"/>
                    </a:lnTo>
                    <a:lnTo>
                      <a:pt x="121292" y="15233"/>
                    </a:lnTo>
                    <a:lnTo>
                      <a:pt x="126831" y="14456"/>
                    </a:lnTo>
                    <a:lnTo>
                      <a:pt x="128191" y="14261"/>
                    </a:lnTo>
                    <a:lnTo>
                      <a:pt x="129551" y="14116"/>
                    </a:lnTo>
                    <a:lnTo>
                      <a:pt x="132248" y="13800"/>
                    </a:lnTo>
                    <a:lnTo>
                      <a:pt x="134871" y="13508"/>
                    </a:lnTo>
                    <a:cubicBezTo>
                      <a:pt x="135746" y="13411"/>
                      <a:pt x="136620" y="13338"/>
                      <a:pt x="137471" y="13266"/>
                    </a:cubicBezTo>
                    <a:lnTo>
                      <a:pt x="142426" y="12853"/>
                    </a:lnTo>
                    <a:lnTo>
                      <a:pt x="147163" y="12512"/>
                    </a:lnTo>
                    <a:cubicBezTo>
                      <a:pt x="151317" y="12245"/>
                      <a:pt x="155423" y="11929"/>
                      <a:pt x="159528" y="11711"/>
                    </a:cubicBezTo>
                    <a:cubicBezTo>
                      <a:pt x="163335" y="11486"/>
                      <a:pt x="167122" y="11344"/>
                      <a:pt x="170888" y="11344"/>
                    </a:cubicBezTo>
                    <a:cubicBezTo>
                      <a:pt x="171182" y="11344"/>
                      <a:pt x="171477" y="11345"/>
                      <a:pt x="171771" y="11346"/>
                    </a:cubicBezTo>
                    <a:cubicBezTo>
                      <a:pt x="175779" y="11346"/>
                      <a:pt x="179788" y="11589"/>
                      <a:pt x="183772" y="12075"/>
                    </a:cubicBezTo>
                    <a:cubicBezTo>
                      <a:pt x="187585" y="12512"/>
                      <a:pt x="191326" y="13411"/>
                      <a:pt x="194922" y="14747"/>
                    </a:cubicBezTo>
                    <a:cubicBezTo>
                      <a:pt x="198371" y="16083"/>
                      <a:pt x="201796" y="18002"/>
                      <a:pt x="205149" y="20262"/>
                    </a:cubicBezTo>
                    <a:cubicBezTo>
                      <a:pt x="208477" y="22497"/>
                      <a:pt x="211781" y="25047"/>
                      <a:pt x="215133" y="27671"/>
                    </a:cubicBezTo>
                    <a:cubicBezTo>
                      <a:pt x="218510" y="30319"/>
                      <a:pt x="221910" y="33064"/>
                      <a:pt x="225554" y="35711"/>
                    </a:cubicBezTo>
                    <a:cubicBezTo>
                      <a:pt x="226502" y="36343"/>
                      <a:pt x="227401" y="37023"/>
                      <a:pt x="228372" y="37655"/>
                    </a:cubicBezTo>
                    <a:lnTo>
                      <a:pt x="229805" y="38602"/>
                    </a:lnTo>
                    <a:lnTo>
                      <a:pt x="230534" y="39088"/>
                    </a:lnTo>
                    <a:lnTo>
                      <a:pt x="231214" y="39501"/>
                    </a:lnTo>
                    <a:lnTo>
                      <a:pt x="236729" y="42951"/>
                    </a:lnTo>
                    <a:cubicBezTo>
                      <a:pt x="240373" y="45234"/>
                      <a:pt x="243944" y="47493"/>
                      <a:pt x="247369" y="49850"/>
                    </a:cubicBezTo>
                    <a:cubicBezTo>
                      <a:pt x="250721" y="52157"/>
                      <a:pt x="253928" y="54659"/>
                      <a:pt x="256940" y="57356"/>
                    </a:cubicBezTo>
                    <a:cubicBezTo>
                      <a:pt x="259855" y="59955"/>
                      <a:pt x="262503" y="62846"/>
                      <a:pt x="264811" y="65980"/>
                    </a:cubicBezTo>
                    <a:cubicBezTo>
                      <a:pt x="266997" y="69040"/>
                      <a:pt x="268770" y="72368"/>
                      <a:pt x="270082" y="75891"/>
                    </a:cubicBezTo>
                    <a:lnTo>
                      <a:pt x="270349" y="76547"/>
                    </a:lnTo>
                    <a:cubicBezTo>
                      <a:pt x="270422" y="76765"/>
                      <a:pt x="270495" y="76984"/>
                      <a:pt x="270568" y="77202"/>
                    </a:cubicBezTo>
                    <a:lnTo>
                      <a:pt x="270981" y="78539"/>
                    </a:lnTo>
                    <a:cubicBezTo>
                      <a:pt x="271151" y="79000"/>
                      <a:pt x="271248" y="79462"/>
                      <a:pt x="271370" y="79899"/>
                    </a:cubicBezTo>
                    <a:lnTo>
                      <a:pt x="271734" y="81284"/>
                    </a:lnTo>
                    <a:lnTo>
                      <a:pt x="272050" y="82668"/>
                    </a:lnTo>
                    <a:cubicBezTo>
                      <a:pt x="272123" y="83130"/>
                      <a:pt x="272244" y="83591"/>
                      <a:pt x="272317" y="84053"/>
                    </a:cubicBezTo>
                    <a:lnTo>
                      <a:pt x="272536" y="85462"/>
                    </a:lnTo>
                    <a:lnTo>
                      <a:pt x="272633" y="86166"/>
                    </a:lnTo>
                    <a:cubicBezTo>
                      <a:pt x="272681" y="86385"/>
                      <a:pt x="272706" y="86628"/>
                      <a:pt x="272730" y="86871"/>
                    </a:cubicBezTo>
                    <a:cubicBezTo>
                      <a:pt x="273143" y="90636"/>
                      <a:pt x="273167" y="94426"/>
                      <a:pt x="272778" y="98215"/>
                    </a:cubicBezTo>
                    <a:cubicBezTo>
                      <a:pt x="272754" y="98677"/>
                      <a:pt x="272681" y="99138"/>
                      <a:pt x="272608" y="99624"/>
                    </a:cubicBezTo>
                    <a:lnTo>
                      <a:pt x="272414" y="101009"/>
                    </a:lnTo>
                    <a:cubicBezTo>
                      <a:pt x="272268" y="101956"/>
                      <a:pt x="272074" y="102879"/>
                      <a:pt x="271928" y="103802"/>
                    </a:cubicBezTo>
                    <a:cubicBezTo>
                      <a:pt x="271710" y="104750"/>
                      <a:pt x="271515" y="105649"/>
                      <a:pt x="271272" y="106572"/>
                    </a:cubicBezTo>
                    <a:lnTo>
                      <a:pt x="270884" y="107932"/>
                    </a:lnTo>
                    <a:cubicBezTo>
                      <a:pt x="270762" y="108369"/>
                      <a:pt x="270641" y="108831"/>
                      <a:pt x="270471" y="109268"/>
                    </a:cubicBezTo>
                    <a:cubicBezTo>
                      <a:pt x="269353" y="112815"/>
                      <a:pt x="267871" y="116264"/>
                      <a:pt x="266050" y="119519"/>
                    </a:cubicBezTo>
                    <a:lnTo>
                      <a:pt x="265564" y="120394"/>
                    </a:lnTo>
                    <a:lnTo>
                      <a:pt x="265029" y="121244"/>
                    </a:lnTo>
                    <a:lnTo>
                      <a:pt x="264495" y="122119"/>
                    </a:lnTo>
                    <a:lnTo>
                      <a:pt x="264252" y="122532"/>
                    </a:lnTo>
                    <a:lnTo>
                      <a:pt x="263960" y="122945"/>
                    </a:lnTo>
                    <a:lnTo>
                      <a:pt x="262843" y="124596"/>
                    </a:lnTo>
                    <a:lnTo>
                      <a:pt x="261628" y="126200"/>
                    </a:lnTo>
                    <a:cubicBezTo>
                      <a:pt x="260001" y="128289"/>
                      <a:pt x="258203" y="130257"/>
                      <a:pt x="256284" y="132054"/>
                    </a:cubicBezTo>
                    <a:cubicBezTo>
                      <a:pt x="254341" y="133828"/>
                      <a:pt x="252276" y="135431"/>
                      <a:pt x="250089" y="136864"/>
                    </a:cubicBezTo>
                    <a:lnTo>
                      <a:pt x="248389" y="137933"/>
                    </a:lnTo>
                    <a:lnTo>
                      <a:pt x="246616" y="138929"/>
                    </a:lnTo>
                    <a:lnTo>
                      <a:pt x="246178" y="139196"/>
                    </a:lnTo>
                    <a:lnTo>
                      <a:pt x="245741" y="139415"/>
                    </a:lnTo>
                    <a:lnTo>
                      <a:pt x="244818" y="139876"/>
                    </a:lnTo>
                    <a:lnTo>
                      <a:pt x="243919" y="140338"/>
                    </a:lnTo>
                    <a:lnTo>
                      <a:pt x="242996" y="140775"/>
                    </a:lnTo>
                    <a:lnTo>
                      <a:pt x="242049" y="141188"/>
                    </a:lnTo>
                    <a:lnTo>
                      <a:pt x="241587" y="141407"/>
                    </a:lnTo>
                    <a:lnTo>
                      <a:pt x="241126" y="141601"/>
                    </a:lnTo>
                    <a:lnTo>
                      <a:pt x="239231" y="142403"/>
                    </a:lnTo>
                    <a:lnTo>
                      <a:pt x="237287" y="143131"/>
                    </a:lnTo>
                    <a:cubicBezTo>
                      <a:pt x="236656" y="143399"/>
                      <a:pt x="235976" y="143593"/>
                      <a:pt x="235344" y="143836"/>
                    </a:cubicBezTo>
                    <a:cubicBezTo>
                      <a:pt x="232721" y="144735"/>
                      <a:pt x="230000" y="145512"/>
                      <a:pt x="227255" y="146192"/>
                    </a:cubicBezTo>
                    <a:cubicBezTo>
                      <a:pt x="224485" y="146872"/>
                      <a:pt x="221692" y="147455"/>
                      <a:pt x="218850" y="147990"/>
                    </a:cubicBezTo>
                    <a:cubicBezTo>
                      <a:pt x="216007" y="148500"/>
                      <a:pt x="213117" y="148986"/>
                      <a:pt x="210226" y="149374"/>
                    </a:cubicBezTo>
                    <a:cubicBezTo>
                      <a:pt x="194787" y="151592"/>
                      <a:pt x="179230" y="152704"/>
                      <a:pt x="163670" y="152704"/>
                    </a:cubicBezTo>
                    <a:cubicBezTo>
                      <a:pt x="155702" y="152704"/>
                      <a:pt x="147733" y="152412"/>
                      <a:pt x="139778" y="151828"/>
                    </a:cubicBezTo>
                    <a:lnTo>
                      <a:pt x="136742" y="151634"/>
                    </a:lnTo>
                    <a:lnTo>
                      <a:pt x="133705" y="151342"/>
                    </a:lnTo>
                    <a:lnTo>
                      <a:pt x="127608" y="150735"/>
                    </a:lnTo>
                    <a:cubicBezTo>
                      <a:pt x="125567" y="150492"/>
                      <a:pt x="123551" y="150225"/>
                      <a:pt x="121510" y="149958"/>
                    </a:cubicBezTo>
                    <a:lnTo>
                      <a:pt x="118450" y="149569"/>
                    </a:lnTo>
                    <a:cubicBezTo>
                      <a:pt x="117454" y="149423"/>
                      <a:pt x="116433" y="149253"/>
                      <a:pt x="115413" y="149107"/>
                    </a:cubicBezTo>
                    <a:lnTo>
                      <a:pt x="109316" y="148111"/>
                    </a:lnTo>
                    <a:cubicBezTo>
                      <a:pt x="107275" y="147747"/>
                      <a:pt x="105235" y="147358"/>
                      <a:pt x="103218" y="146970"/>
                    </a:cubicBezTo>
                    <a:lnTo>
                      <a:pt x="100182" y="146387"/>
                    </a:lnTo>
                    <a:cubicBezTo>
                      <a:pt x="99162" y="146192"/>
                      <a:pt x="98141" y="145949"/>
                      <a:pt x="97145" y="145731"/>
                    </a:cubicBezTo>
                    <a:lnTo>
                      <a:pt x="91072" y="144370"/>
                    </a:lnTo>
                    <a:cubicBezTo>
                      <a:pt x="89056" y="143884"/>
                      <a:pt x="87040" y="143374"/>
                      <a:pt x="85048" y="142864"/>
                    </a:cubicBezTo>
                    <a:lnTo>
                      <a:pt x="82036" y="142087"/>
                    </a:lnTo>
                    <a:cubicBezTo>
                      <a:pt x="81040" y="141820"/>
                      <a:pt x="80044" y="141528"/>
                      <a:pt x="79048" y="141237"/>
                    </a:cubicBezTo>
                    <a:lnTo>
                      <a:pt x="73096" y="139536"/>
                    </a:lnTo>
                    <a:cubicBezTo>
                      <a:pt x="71128" y="138929"/>
                      <a:pt x="69161" y="138273"/>
                      <a:pt x="67193" y="137666"/>
                    </a:cubicBezTo>
                    <a:cubicBezTo>
                      <a:pt x="63258" y="136451"/>
                      <a:pt x="59395" y="135115"/>
                      <a:pt x="55630" y="133682"/>
                    </a:cubicBezTo>
                    <a:cubicBezTo>
                      <a:pt x="51865" y="132249"/>
                      <a:pt x="48221" y="130694"/>
                      <a:pt x="44698" y="128993"/>
                    </a:cubicBezTo>
                    <a:cubicBezTo>
                      <a:pt x="41249" y="127342"/>
                      <a:pt x="37921" y="125471"/>
                      <a:pt x="34714" y="123358"/>
                    </a:cubicBezTo>
                    <a:cubicBezTo>
                      <a:pt x="33937" y="122847"/>
                      <a:pt x="33159" y="122337"/>
                      <a:pt x="32406" y="121779"/>
                    </a:cubicBezTo>
                    <a:lnTo>
                      <a:pt x="31289" y="120953"/>
                    </a:lnTo>
                    <a:cubicBezTo>
                      <a:pt x="30925" y="120685"/>
                      <a:pt x="30560" y="120394"/>
                      <a:pt x="30196" y="120127"/>
                    </a:cubicBezTo>
                    <a:cubicBezTo>
                      <a:pt x="29831" y="119835"/>
                      <a:pt x="29467" y="119568"/>
                      <a:pt x="29103" y="119252"/>
                    </a:cubicBezTo>
                    <a:lnTo>
                      <a:pt x="28058" y="118378"/>
                    </a:lnTo>
                    <a:cubicBezTo>
                      <a:pt x="27354" y="117795"/>
                      <a:pt x="26722" y="117187"/>
                      <a:pt x="26066" y="116580"/>
                    </a:cubicBezTo>
                    <a:cubicBezTo>
                      <a:pt x="23491" y="114151"/>
                      <a:pt x="21159" y="111479"/>
                      <a:pt x="19143" y="108588"/>
                    </a:cubicBezTo>
                    <a:cubicBezTo>
                      <a:pt x="17199" y="105770"/>
                      <a:pt x="15572" y="102782"/>
                      <a:pt x="14309" y="99624"/>
                    </a:cubicBezTo>
                    <a:cubicBezTo>
                      <a:pt x="13094" y="96612"/>
                      <a:pt x="12317" y="93478"/>
                      <a:pt x="11928" y="90247"/>
                    </a:cubicBezTo>
                    <a:lnTo>
                      <a:pt x="11807" y="89081"/>
                    </a:lnTo>
                    <a:cubicBezTo>
                      <a:pt x="11782" y="88887"/>
                      <a:pt x="11782" y="88693"/>
                      <a:pt x="11782" y="88523"/>
                    </a:cubicBezTo>
                    <a:lnTo>
                      <a:pt x="11758" y="87940"/>
                    </a:lnTo>
                    <a:lnTo>
                      <a:pt x="11734" y="86774"/>
                    </a:lnTo>
                    <a:cubicBezTo>
                      <a:pt x="11709" y="86385"/>
                      <a:pt x="11758" y="86021"/>
                      <a:pt x="11758" y="85632"/>
                    </a:cubicBezTo>
                    <a:cubicBezTo>
                      <a:pt x="11807" y="84101"/>
                      <a:pt x="11977" y="82571"/>
                      <a:pt x="12268" y="81065"/>
                    </a:cubicBezTo>
                    <a:cubicBezTo>
                      <a:pt x="13361" y="75065"/>
                      <a:pt x="16228" y="69478"/>
                      <a:pt x="19823" y="64571"/>
                    </a:cubicBezTo>
                    <a:cubicBezTo>
                      <a:pt x="21305" y="62530"/>
                      <a:pt x="22884" y="60562"/>
                      <a:pt x="24584" y="58692"/>
                    </a:cubicBezTo>
                    <a:cubicBezTo>
                      <a:pt x="26139" y="56967"/>
                      <a:pt x="27621" y="55485"/>
                      <a:pt x="28981" y="54149"/>
                    </a:cubicBezTo>
                    <a:cubicBezTo>
                      <a:pt x="31678" y="51501"/>
                      <a:pt x="33864" y="49534"/>
                      <a:pt x="35394" y="48100"/>
                    </a:cubicBezTo>
                    <a:cubicBezTo>
                      <a:pt x="36147" y="47372"/>
                      <a:pt x="36730" y="46789"/>
                      <a:pt x="37168" y="46327"/>
                    </a:cubicBezTo>
                    <a:cubicBezTo>
                      <a:pt x="37484" y="45987"/>
                      <a:pt x="37751" y="45623"/>
                      <a:pt x="37969" y="45210"/>
                    </a:cubicBezTo>
                    <a:cubicBezTo>
                      <a:pt x="38077" y="44940"/>
                      <a:pt x="37975" y="44805"/>
                      <a:pt x="37672" y="44805"/>
                    </a:cubicBezTo>
                    <a:cubicBezTo>
                      <a:pt x="37429" y="44805"/>
                      <a:pt x="37057" y="44891"/>
                      <a:pt x="36560" y="45064"/>
                    </a:cubicBezTo>
                    <a:cubicBezTo>
                      <a:pt x="34836" y="45720"/>
                      <a:pt x="33184" y="46546"/>
                      <a:pt x="31605" y="47517"/>
                    </a:cubicBezTo>
                    <a:cubicBezTo>
                      <a:pt x="28860" y="49145"/>
                      <a:pt x="26260" y="50967"/>
                      <a:pt x="23783" y="52983"/>
                    </a:cubicBezTo>
                    <a:cubicBezTo>
                      <a:pt x="20333" y="55753"/>
                      <a:pt x="17199" y="58886"/>
                      <a:pt x="14454" y="62311"/>
                    </a:cubicBezTo>
                    <a:cubicBezTo>
                      <a:pt x="12778" y="64352"/>
                      <a:pt x="11272" y="66538"/>
                      <a:pt x="9960" y="68822"/>
                    </a:cubicBezTo>
                    <a:cubicBezTo>
                      <a:pt x="9620" y="69429"/>
                      <a:pt x="9280" y="70061"/>
                      <a:pt x="8989" y="70692"/>
                    </a:cubicBezTo>
                    <a:cubicBezTo>
                      <a:pt x="8673" y="71324"/>
                      <a:pt x="8381" y="71980"/>
                      <a:pt x="8066" y="72636"/>
                    </a:cubicBezTo>
                    <a:cubicBezTo>
                      <a:pt x="7458" y="73996"/>
                      <a:pt x="6948" y="75381"/>
                      <a:pt x="6511" y="76814"/>
                    </a:cubicBezTo>
                    <a:lnTo>
                      <a:pt x="5466" y="76498"/>
                    </a:lnTo>
                    <a:cubicBezTo>
                      <a:pt x="5879" y="75065"/>
                      <a:pt x="6365" y="73680"/>
                      <a:pt x="6924" y="72295"/>
                    </a:cubicBezTo>
                    <a:cubicBezTo>
                      <a:pt x="7483" y="71008"/>
                      <a:pt x="8017" y="69769"/>
                      <a:pt x="8600" y="68652"/>
                    </a:cubicBezTo>
                    <a:cubicBezTo>
                      <a:pt x="9669" y="66611"/>
                      <a:pt x="10835" y="64643"/>
                      <a:pt x="12098" y="62749"/>
                    </a:cubicBezTo>
                    <a:cubicBezTo>
                      <a:pt x="13896" y="60149"/>
                      <a:pt x="15815" y="57623"/>
                      <a:pt x="17880" y="55218"/>
                    </a:cubicBezTo>
                    <a:cubicBezTo>
                      <a:pt x="19386" y="53420"/>
                      <a:pt x="20455" y="52206"/>
                      <a:pt x="21135" y="51356"/>
                    </a:cubicBezTo>
                    <a:cubicBezTo>
                      <a:pt x="21791" y="50505"/>
                      <a:pt x="22058" y="50020"/>
                      <a:pt x="22058" y="49728"/>
                    </a:cubicBezTo>
                    <a:cubicBezTo>
                      <a:pt x="22068" y="49503"/>
                      <a:pt x="21894" y="49429"/>
                      <a:pt x="21629" y="49429"/>
                    </a:cubicBezTo>
                    <a:cubicBezTo>
                      <a:pt x="21263" y="49429"/>
                      <a:pt x="20725" y="49571"/>
                      <a:pt x="20260" y="49655"/>
                    </a:cubicBezTo>
                    <a:cubicBezTo>
                      <a:pt x="20065" y="49697"/>
                      <a:pt x="19883" y="49725"/>
                      <a:pt x="19731" y="49725"/>
                    </a:cubicBezTo>
                    <a:cubicBezTo>
                      <a:pt x="19262" y="49725"/>
                      <a:pt x="19095" y="49451"/>
                      <a:pt x="19774" y="48441"/>
                    </a:cubicBezTo>
                    <a:lnTo>
                      <a:pt x="19774" y="48441"/>
                    </a:lnTo>
                    <a:cubicBezTo>
                      <a:pt x="15159" y="52789"/>
                      <a:pt x="10859" y="57672"/>
                      <a:pt x="7385" y="63283"/>
                    </a:cubicBezTo>
                    <a:cubicBezTo>
                      <a:pt x="6511" y="64692"/>
                      <a:pt x="5685" y="66125"/>
                      <a:pt x="4956" y="67631"/>
                    </a:cubicBezTo>
                    <a:cubicBezTo>
                      <a:pt x="4227" y="69162"/>
                      <a:pt x="3547" y="70668"/>
                      <a:pt x="2964" y="72271"/>
                    </a:cubicBezTo>
                    <a:cubicBezTo>
                      <a:pt x="2357" y="73850"/>
                      <a:pt x="1847" y="75478"/>
                      <a:pt x="1434" y="77130"/>
                    </a:cubicBezTo>
                    <a:cubicBezTo>
                      <a:pt x="1215" y="77956"/>
                      <a:pt x="997" y="78781"/>
                      <a:pt x="875" y="79632"/>
                    </a:cubicBezTo>
                    <a:cubicBezTo>
                      <a:pt x="729" y="80458"/>
                      <a:pt x="559" y="81308"/>
                      <a:pt x="462" y="82158"/>
                    </a:cubicBezTo>
                    <a:cubicBezTo>
                      <a:pt x="49" y="85583"/>
                      <a:pt x="1" y="89033"/>
                      <a:pt x="365" y="92458"/>
                    </a:cubicBezTo>
                    <a:cubicBezTo>
                      <a:pt x="754" y="95835"/>
                      <a:pt x="1507" y="99187"/>
                      <a:pt x="2576" y="102418"/>
                    </a:cubicBezTo>
                    <a:cubicBezTo>
                      <a:pt x="3620" y="105600"/>
                      <a:pt x="4980" y="108685"/>
                      <a:pt x="6608" y="111624"/>
                    </a:cubicBezTo>
                    <a:cubicBezTo>
                      <a:pt x="8211" y="114564"/>
                      <a:pt x="10033" y="117357"/>
                      <a:pt x="12098" y="120005"/>
                    </a:cubicBezTo>
                    <a:cubicBezTo>
                      <a:pt x="12608" y="120661"/>
                      <a:pt x="13264" y="121341"/>
                      <a:pt x="13920" y="122094"/>
                    </a:cubicBezTo>
                    <a:cubicBezTo>
                      <a:pt x="14576" y="122872"/>
                      <a:pt x="15353" y="123649"/>
                      <a:pt x="16155" y="124451"/>
                    </a:cubicBezTo>
                    <a:lnTo>
                      <a:pt x="16762" y="125058"/>
                    </a:lnTo>
                    <a:lnTo>
                      <a:pt x="17418" y="125665"/>
                    </a:lnTo>
                    <a:lnTo>
                      <a:pt x="18730" y="126880"/>
                    </a:lnTo>
                    <a:cubicBezTo>
                      <a:pt x="19191" y="127293"/>
                      <a:pt x="19653" y="127682"/>
                      <a:pt x="20115" y="128070"/>
                    </a:cubicBezTo>
                    <a:cubicBezTo>
                      <a:pt x="20576" y="128459"/>
                      <a:pt x="21038" y="128872"/>
                      <a:pt x="21523" y="129261"/>
                    </a:cubicBezTo>
                    <a:cubicBezTo>
                      <a:pt x="24900" y="131957"/>
                      <a:pt x="28471" y="134386"/>
                      <a:pt x="32212" y="136548"/>
                    </a:cubicBezTo>
                    <a:cubicBezTo>
                      <a:pt x="36245" y="138856"/>
                      <a:pt x="40399" y="140921"/>
                      <a:pt x="44674" y="142743"/>
                    </a:cubicBezTo>
                    <a:cubicBezTo>
                      <a:pt x="48901" y="144540"/>
                      <a:pt x="53152" y="146119"/>
                      <a:pt x="57379" y="147577"/>
                    </a:cubicBezTo>
                    <a:cubicBezTo>
                      <a:pt x="58423" y="147917"/>
                      <a:pt x="59492" y="148306"/>
                      <a:pt x="60561" y="148621"/>
                    </a:cubicBezTo>
                    <a:lnTo>
                      <a:pt x="63743" y="149642"/>
                    </a:lnTo>
                    <a:lnTo>
                      <a:pt x="66926" y="150638"/>
                    </a:lnTo>
                    <a:cubicBezTo>
                      <a:pt x="67970" y="150953"/>
                      <a:pt x="69039" y="151318"/>
                      <a:pt x="70108" y="151609"/>
                    </a:cubicBezTo>
                    <a:cubicBezTo>
                      <a:pt x="74383" y="152824"/>
                      <a:pt x="78635" y="154087"/>
                      <a:pt x="82934" y="155107"/>
                    </a:cubicBezTo>
                    <a:lnTo>
                      <a:pt x="86141" y="155909"/>
                    </a:lnTo>
                    <a:lnTo>
                      <a:pt x="87769" y="156346"/>
                    </a:lnTo>
                    <a:lnTo>
                      <a:pt x="89372" y="156711"/>
                    </a:lnTo>
                    <a:lnTo>
                      <a:pt x="95834" y="158144"/>
                    </a:lnTo>
                    <a:cubicBezTo>
                      <a:pt x="96392" y="158241"/>
                      <a:pt x="96927" y="158387"/>
                      <a:pt x="97461" y="158484"/>
                    </a:cubicBezTo>
                    <a:lnTo>
                      <a:pt x="99089" y="158800"/>
                    </a:lnTo>
                    <a:lnTo>
                      <a:pt x="102320" y="159407"/>
                    </a:lnTo>
                    <a:cubicBezTo>
                      <a:pt x="104506" y="159796"/>
                      <a:pt x="106644" y="160257"/>
                      <a:pt x="108830" y="160573"/>
                    </a:cubicBezTo>
                    <a:lnTo>
                      <a:pt x="115340" y="161618"/>
                    </a:lnTo>
                    <a:cubicBezTo>
                      <a:pt x="116409" y="161812"/>
                      <a:pt x="117502" y="161934"/>
                      <a:pt x="118595" y="162079"/>
                    </a:cubicBezTo>
                    <a:lnTo>
                      <a:pt x="121851" y="162492"/>
                    </a:lnTo>
                    <a:lnTo>
                      <a:pt x="125106" y="162930"/>
                    </a:lnTo>
                    <a:lnTo>
                      <a:pt x="125932" y="163027"/>
                    </a:lnTo>
                    <a:lnTo>
                      <a:pt x="126758" y="163124"/>
                    </a:lnTo>
                    <a:lnTo>
                      <a:pt x="128385" y="163270"/>
                    </a:lnTo>
                    <a:lnTo>
                      <a:pt x="134920" y="163950"/>
                    </a:lnTo>
                    <a:cubicBezTo>
                      <a:pt x="137082" y="164144"/>
                      <a:pt x="139268" y="164290"/>
                      <a:pt x="141454" y="164436"/>
                    </a:cubicBezTo>
                    <a:lnTo>
                      <a:pt x="144734" y="164679"/>
                    </a:lnTo>
                    <a:cubicBezTo>
                      <a:pt x="145827" y="164751"/>
                      <a:pt x="146920" y="164800"/>
                      <a:pt x="147989" y="164849"/>
                    </a:cubicBezTo>
                    <a:lnTo>
                      <a:pt x="154548" y="165140"/>
                    </a:lnTo>
                    <a:lnTo>
                      <a:pt x="161083" y="165262"/>
                    </a:lnTo>
                    <a:lnTo>
                      <a:pt x="164338" y="165310"/>
                    </a:lnTo>
                    <a:lnTo>
                      <a:pt x="167617" y="165262"/>
                    </a:lnTo>
                    <a:lnTo>
                      <a:pt x="174152" y="165189"/>
                    </a:lnTo>
                    <a:lnTo>
                      <a:pt x="180662" y="164897"/>
                    </a:lnTo>
                    <a:cubicBezTo>
                      <a:pt x="181755" y="164849"/>
                      <a:pt x="182824" y="164824"/>
                      <a:pt x="183917" y="164776"/>
                    </a:cubicBezTo>
                    <a:lnTo>
                      <a:pt x="187173" y="164533"/>
                    </a:lnTo>
                    <a:cubicBezTo>
                      <a:pt x="189335" y="164363"/>
                      <a:pt x="191497" y="164241"/>
                      <a:pt x="193659" y="164071"/>
                    </a:cubicBezTo>
                    <a:lnTo>
                      <a:pt x="200145" y="163415"/>
                    </a:lnTo>
                    <a:cubicBezTo>
                      <a:pt x="201213" y="163294"/>
                      <a:pt x="202307" y="163197"/>
                      <a:pt x="203375" y="163075"/>
                    </a:cubicBezTo>
                    <a:lnTo>
                      <a:pt x="206606" y="162662"/>
                    </a:lnTo>
                    <a:cubicBezTo>
                      <a:pt x="208744" y="162371"/>
                      <a:pt x="210882" y="162104"/>
                      <a:pt x="213044" y="161812"/>
                    </a:cubicBezTo>
                    <a:cubicBezTo>
                      <a:pt x="217344" y="161156"/>
                      <a:pt x="221668" y="160427"/>
                      <a:pt x="225992" y="159504"/>
                    </a:cubicBezTo>
                    <a:cubicBezTo>
                      <a:pt x="230364" y="158581"/>
                      <a:pt x="234688" y="157415"/>
                      <a:pt x="238915" y="155982"/>
                    </a:cubicBezTo>
                    <a:cubicBezTo>
                      <a:pt x="243263" y="154524"/>
                      <a:pt x="247466" y="152727"/>
                      <a:pt x="251523" y="150613"/>
                    </a:cubicBezTo>
                    <a:cubicBezTo>
                      <a:pt x="251766" y="150468"/>
                      <a:pt x="252033" y="150346"/>
                      <a:pt x="252276" y="150200"/>
                    </a:cubicBezTo>
                    <a:lnTo>
                      <a:pt x="253029" y="149763"/>
                    </a:lnTo>
                    <a:lnTo>
                      <a:pt x="254559" y="148913"/>
                    </a:lnTo>
                    <a:cubicBezTo>
                      <a:pt x="255555" y="148306"/>
                      <a:pt x="256527" y="147674"/>
                      <a:pt x="257499" y="147042"/>
                    </a:cubicBezTo>
                    <a:lnTo>
                      <a:pt x="258956" y="146022"/>
                    </a:lnTo>
                    <a:lnTo>
                      <a:pt x="259685" y="145488"/>
                    </a:lnTo>
                    <a:lnTo>
                      <a:pt x="260049" y="145245"/>
                    </a:lnTo>
                    <a:lnTo>
                      <a:pt x="260389" y="144953"/>
                    </a:lnTo>
                    <a:lnTo>
                      <a:pt x="261774" y="143860"/>
                    </a:lnTo>
                    <a:lnTo>
                      <a:pt x="262479" y="143301"/>
                    </a:lnTo>
                    <a:cubicBezTo>
                      <a:pt x="262697" y="143107"/>
                      <a:pt x="262916" y="142913"/>
                      <a:pt x="263134" y="142718"/>
                    </a:cubicBezTo>
                    <a:cubicBezTo>
                      <a:pt x="266657" y="139609"/>
                      <a:pt x="269839" y="136111"/>
                      <a:pt x="272560" y="132297"/>
                    </a:cubicBezTo>
                    <a:cubicBezTo>
                      <a:pt x="272924" y="131836"/>
                      <a:pt x="273240" y="131350"/>
                      <a:pt x="273556" y="130864"/>
                    </a:cubicBezTo>
                    <a:lnTo>
                      <a:pt x="274528" y="129406"/>
                    </a:lnTo>
                    <a:cubicBezTo>
                      <a:pt x="275159" y="128410"/>
                      <a:pt x="275718" y="127414"/>
                      <a:pt x="276325" y="126418"/>
                    </a:cubicBezTo>
                    <a:lnTo>
                      <a:pt x="277151" y="124864"/>
                    </a:lnTo>
                    <a:cubicBezTo>
                      <a:pt x="277418" y="124354"/>
                      <a:pt x="277710" y="123843"/>
                      <a:pt x="277953" y="123309"/>
                    </a:cubicBezTo>
                    <a:lnTo>
                      <a:pt x="278706" y="121754"/>
                    </a:lnTo>
                    <a:lnTo>
                      <a:pt x="279094" y="120953"/>
                    </a:lnTo>
                    <a:lnTo>
                      <a:pt x="279435" y="120151"/>
                    </a:lnTo>
                    <a:cubicBezTo>
                      <a:pt x="281256" y="115900"/>
                      <a:pt x="282665" y="111454"/>
                      <a:pt x="283637" y="106912"/>
                    </a:cubicBezTo>
                    <a:cubicBezTo>
                      <a:pt x="283686" y="106645"/>
                      <a:pt x="283759" y="106353"/>
                      <a:pt x="283807" y="106062"/>
                    </a:cubicBezTo>
                    <a:lnTo>
                      <a:pt x="283953" y="105211"/>
                    </a:lnTo>
                    <a:lnTo>
                      <a:pt x="284269" y="103487"/>
                    </a:lnTo>
                    <a:cubicBezTo>
                      <a:pt x="284439" y="102345"/>
                      <a:pt x="284560" y="101179"/>
                      <a:pt x="284730" y="100037"/>
                    </a:cubicBezTo>
                    <a:cubicBezTo>
                      <a:pt x="284803" y="98871"/>
                      <a:pt x="284925" y="97729"/>
                      <a:pt x="284973" y="96563"/>
                    </a:cubicBezTo>
                    <a:lnTo>
                      <a:pt x="285046" y="94814"/>
                    </a:lnTo>
                    <a:lnTo>
                      <a:pt x="285070" y="93940"/>
                    </a:lnTo>
                    <a:lnTo>
                      <a:pt x="285070" y="93065"/>
                    </a:lnTo>
                    <a:cubicBezTo>
                      <a:pt x="285070" y="88377"/>
                      <a:pt x="284536" y="83688"/>
                      <a:pt x="283491" y="79122"/>
                    </a:cubicBezTo>
                    <a:cubicBezTo>
                      <a:pt x="282423" y="74482"/>
                      <a:pt x="280771" y="70012"/>
                      <a:pt x="278560" y="65809"/>
                    </a:cubicBezTo>
                    <a:lnTo>
                      <a:pt x="277710" y="64230"/>
                    </a:lnTo>
                    <a:cubicBezTo>
                      <a:pt x="277443" y="63720"/>
                      <a:pt x="277127" y="63210"/>
                      <a:pt x="276811" y="62700"/>
                    </a:cubicBezTo>
                    <a:cubicBezTo>
                      <a:pt x="276495" y="62190"/>
                      <a:pt x="276179" y="61680"/>
                      <a:pt x="275864" y="61170"/>
                    </a:cubicBezTo>
                    <a:lnTo>
                      <a:pt x="274819" y="59712"/>
                    </a:lnTo>
                    <a:cubicBezTo>
                      <a:pt x="273459" y="57793"/>
                      <a:pt x="272001" y="55947"/>
                      <a:pt x="270422" y="54198"/>
                    </a:cubicBezTo>
                    <a:cubicBezTo>
                      <a:pt x="267313" y="50797"/>
                      <a:pt x="263936" y="47688"/>
                      <a:pt x="260292" y="44870"/>
                    </a:cubicBezTo>
                    <a:cubicBezTo>
                      <a:pt x="253199" y="39307"/>
                      <a:pt x="245668" y="34813"/>
                      <a:pt x="238502" y="30343"/>
                    </a:cubicBezTo>
                    <a:lnTo>
                      <a:pt x="237166" y="29517"/>
                    </a:lnTo>
                    <a:lnTo>
                      <a:pt x="236486" y="29104"/>
                    </a:lnTo>
                    <a:lnTo>
                      <a:pt x="235879" y="28691"/>
                    </a:lnTo>
                    <a:lnTo>
                      <a:pt x="234640" y="27889"/>
                    </a:lnTo>
                    <a:cubicBezTo>
                      <a:pt x="234227" y="27622"/>
                      <a:pt x="233838" y="27331"/>
                      <a:pt x="233425" y="27039"/>
                    </a:cubicBezTo>
                    <a:cubicBezTo>
                      <a:pt x="233012" y="26748"/>
                      <a:pt x="232599" y="26456"/>
                      <a:pt x="232186" y="26165"/>
                    </a:cubicBezTo>
                    <a:lnTo>
                      <a:pt x="230947" y="25242"/>
                    </a:lnTo>
                    <a:cubicBezTo>
                      <a:pt x="230121" y="24659"/>
                      <a:pt x="229295" y="24003"/>
                      <a:pt x="228469" y="23395"/>
                    </a:cubicBezTo>
                    <a:cubicBezTo>
                      <a:pt x="225166" y="20869"/>
                      <a:pt x="221813" y="18173"/>
                      <a:pt x="218315" y="15525"/>
                    </a:cubicBezTo>
                    <a:cubicBezTo>
                      <a:pt x="215309" y="13209"/>
                      <a:pt x="212185" y="11047"/>
                      <a:pt x="208969" y="9051"/>
                    </a:cubicBezTo>
                    <a:lnTo>
                      <a:pt x="208969" y="9051"/>
                    </a:lnTo>
                    <a:cubicBezTo>
                      <a:pt x="209456" y="9356"/>
                      <a:pt x="209940" y="9668"/>
                      <a:pt x="210420" y="9986"/>
                    </a:cubicBezTo>
                    <a:cubicBezTo>
                      <a:pt x="210736" y="10180"/>
                      <a:pt x="211028" y="10375"/>
                      <a:pt x="211343" y="10593"/>
                    </a:cubicBezTo>
                    <a:lnTo>
                      <a:pt x="212242" y="11201"/>
                    </a:lnTo>
                    <a:cubicBezTo>
                      <a:pt x="212849" y="11614"/>
                      <a:pt x="213457" y="12002"/>
                      <a:pt x="214040" y="12415"/>
                    </a:cubicBezTo>
                    <a:cubicBezTo>
                      <a:pt x="215206" y="13266"/>
                      <a:pt x="216372" y="14091"/>
                      <a:pt x="217489" y="14966"/>
                    </a:cubicBezTo>
                    <a:cubicBezTo>
                      <a:pt x="219748" y="16642"/>
                      <a:pt x="221910" y="18367"/>
                      <a:pt x="224072" y="20067"/>
                    </a:cubicBezTo>
                    <a:cubicBezTo>
                      <a:pt x="226210" y="21743"/>
                      <a:pt x="228299" y="23395"/>
                      <a:pt x="230413" y="24974"/>
                    </a:cubicBezTo>
                    <a:cubicBezTo>
                      <a:pt x="232526" y="26553"/>
                      <a:pt x="234591" y="27987"/>
                      <a:pt x="236729" y="29371"/>
                    </a:cubicBezTo>
                    <a:cubicBezTo>
                      <a:pt x="241271" y="32213"/>
                      <a:pt x="245911" y="35056"/>
                      <a:pt x="250551" y="38092"/>
                    </a:cubicBezTo>
                    <a:cubicBezTo>
                      <a:pt x="252883" y="39647"/>
                      <a:pt x="255191" y="41226"/>
                      <a:pt x="257450" y="42902"/>
                    </a:cubicBezTo>
                    <a:cubicBezTo>
                      <a:pt x="258592" y="43728"/>
                      <a:pt x="259709" y="44627"/>
                      <a:pt x="260827" y="45501"/>
                    </a:cubicBezTo>
                    <a:cubicBezTo>
                      <a:pt x="261385" y="45963"/>
                      <a:pt x="261944" y="46424"/>
                      <a:pt x="262503" y="46886"/>
                    </a:cubicBezTo>
                    <a:lnTo>
                      <a:pt x="263329" y="47566"/>
                    </a:lnTo>
                    <a:lnTo>
                      <a:pt x="264130" y="48295"/>
                    </a:lnTo>
                    <a:cubicBezTo>
                      <a:pt x="266317" y="50214"/>
                      <a:pt x="268382" y="52279"/>
                      <a:pt x="270325" y="54441"/>
                    </a:cubicBezTo>
                    <a:lnTo>
                      <a:pt x="271782" y="56117"/>
                    </a:lnTo>
                    <a:cubicBezTo>
                      <a:pt x="272244" y="56676"/>
                      <a:pt x="272706" y="57283"/>
                      <a:pt x="273167" y="57866"/>
                    </a:cubicBezTo>
                    <a:lnTo>
                      <a:pt x="273847" y="58740"/>
                    </a:lnTo>
                    <a:cubicBezTo>
                      <a:pt x="274066" y="59032"/>
                      <a:pt x="274260" y="59348"/>
                      <a:pt x="274503" y="59664"/>
                    </a:cubicBezTo>
                    <a:lnTo>
                      <a:pt x="275766" y="61510"/>
                    </a:lnTo>
                    <a:cubicBezTo>
                      <a:pt x="276544" y="62797"/>
                      <a:pt x="277370" y="64060"/>
                      <a:pt x="278050" y="65396"/>
                    </a:cubicBezTo>
                    <a:lnTo>
                      <a:pt x="278560" y="66392"/>
                    </a:lnTo>
                    <a:lnTo>
                      <a:pt x="278827" y="66903"/>
                    </a:lnTo>
                    <a:cubicBezTo>
                      <a:pt x="278900" y="67073"/>
                      <a:pt x="278997" y="67243"/>
                      <a:pt x="279070" y="67413"/>
                    </a:cubicBezTo>
                    <a:lnTo>
                      <a:pt x="279993" y="69453"/>
                    </a:lnTo>
                    <a:cubicBezTo>
                      <a:pt x="280309" y="70133"/>
                      <a:pt x="280552" y="70838"/>
                      <a:pt x="280844" y="71518"/>
                    </a:cubicBezTo>
                    <a:lnTo>
                      <a:pt x="281232" y="72563"/>
                    </a:lnTo>
                    <a:cubicBezTo>
                      <a:pt x="281378" y="72927"/>
                      <a:pt x="281475" y="73267"/>
                      <a:pt x="281597" y="73632"/>
                    </a:cubicBezTo>
                    <a:cubicBezTo>
                      <a:pt x="281815" y="74336"/>
                      <a:pt x="282058" y="75040"/>
                      <a:pt x="282277" y="75745"/>
                    </a:cubicBezTo>
                    <a:lnTo>
                      <a:pt x="282884" y="77907"/>
                    </a:lnTo>
                    <a:cubicBezTo>
                      <a:pt x="283589" y="80773"/>
                      <a:pt x="284099" y="83688"/>
                      <a:pt x="284390" y="86628"/>
                    </a:cubicBezTo>
                    <a:lnTo>
                      <a:pt x="284536" y="87721"/>
                    </a:lnTo>
                    <a:lnTo>
                      <a:pt x="284609" y="88838"/>
                    </a:lnTo>
                    <a:cubicBezTo>
                      <a:pt x="284657" y="89567"/>
                      <a:pt x="284706" y="90296"/>
                      <a:pt x="284730" y="91025"/>
                    </a:cubicBezTo>
                    <a:cubicBezTo>
                      <a:pt x="284755" y="92507"/>
                      <a:pt x="284779" y="93964"/>
                      <a:pt x="284706" y="95422"/>
                    </a:cubicBezTo>
                    <a:cubicBezTo>
                      <a:pt x="284682" y="96903"/>
                      <a:pt x="284512" y="98337"/>
                      <a:pt x="284414" y="99794"/>
                    </a:cubicBezTo>
                    <a:cubicBezTo>
                      <a:pt x="284317" y="100523"/>
                      <a:pt x="284220" y="101252"/>
                      <a:pt x="284123" y="101980"/>
                    </a:cubicBezTo>
                    <a:lnTo>
                      <a:pt x="284002" y="103074"/>
                    </a:lnTo>
                    <a:lnTo>
                      <a:pt x="283807" y="104142"/>
                    </a:lnTo>
                    <a:cubicBezTo>
                      <a:pt x="283321" y="107009"/>
                      <a:pt x="282641" y="109851"/>
                      <a:pt x="281791" y="112645"/>
                    </a:cubicBezTo>
                    <a:lnTo>
                      <a:pt x="281135" y="114734"/>
                    </a:lnTo>
                    <a:cubicBezTo>
                      <a:pt x="280892" y="115414"/>
                      <a:pt x="280625" y="116094"/>
                      <a:pt x="280382" y="116799"/>
                    </a:cubicBezTo>
                    <a:lnTo>
                      <a:pt x="279993" y="117819"/>
                    </a:lnTo>
                    <a:cubicBezTo>
                      <a:pt x="279872" y="118159"/>
                      <a:pt x="279726" y="118499"/>
                      <a:pt x="279580" y="118839"/>
                    </a:cubicBezTo>
                    <a:cubicBezTo>
                      <a:pt x="279289" y="119495"/>
                      <a:pt x="279022" y="120175"/>
                      <a:pt x="278706" y="120856"/>
                    </a:cubicBezTo>
                    <a:cubicBezTo>
                      <a:pt x="278074" y="122167"/>
                      <a:pt x="277491" y="123503"/>
                      <a:pt x="276762" y="124767"/>
                    </a:cubicBezTo>
                    <a:lnTo>
                      <a:pt x="276252" y="125738"/>
                    </a:lnTo>
                    <a:lnTo>
                      <a:pt x="275985" y="126224"/>
                    </a:lnTo>
                    <a:lnTo>
                      <a:pt x="275694" y="126710"/>
                    </a:lnTo>
                    <a:lnTo>
                      <a:pt x="274576" y="128580"/>
                    </a:lnTo>
                    <a:cubicBezTo>
                      <a:pt x="271442" y="133609"/>
                      <a:pt x="267604" y="138152"/>
                      <a:pt x="263159" y="142063"/>
                    </a:cubicBezTo>
                    <a:lnTo>
                      <a:pt x="262333" y="142816"/>
                    </a:lnTo>
                    <a:cubicBezTo>
                      <a:pt x="262041" y="143059"/>
                      <a:pt x="261750" y="143277"/>
                      <a:pt x="261458" y="143520"/>
                    </a:cubicBezTo>
                    <a:cubicBezTo>
                      <a:pt x="260875" y="144006"/>
                      <a:pt x="260292" y="144443"/>
                      <a:pt x="259709" y="144905"/>
                    </a:cubicBezTo>
                    <a:cubicBezTo>
                      <a:pt x="258495" y="145755"/>
                      <a:pt x="257280" y="146678"/>
                      <a:pt x="256017" y="147431"/>
                    </a:cubicBezTo>
                    <a:lnTo>
                      <a:pt x="255094" y="148014"/>
                    </a:lnTo>
                    <a:lnTo>
                      <a:pt x="254632" y="148330"/>
                    </a:lnTo>
                    <a:lnTo>
                      <a:pt x="254195" y="148621"/>
                    </a:lnTo>
                    <a:lnTo>
                      <a:pt x="252276" y="149715"/>
                    </a:lnTo>
                    <a:cubicBezTo>
                      <a:pt x="251644" y="150079"/>
                      <a:pt x="250988" y="150395"/>
                      <a:pt x="250357" y="150735"/>
                    </a:cubicBezTo>
                    <a:lnTo>
                      <a:pt x="249385" y="151245"/>
                    </a:lnTo>
                    <a:lnTo>
                      <a:pt x="248389" y="151707"/>
                    </a:lnTo>
                    <a:cubicBezTo>
                      <a:pt x="243166" y="154160"/>
                      <a:pt x="237749" y="156103"/>
                      <a:pt x="232162" y="157561"/>
                    </a:cubicBezTo>
                    <a:cubicBezTo>
                      <a:pt x="229417" y="158290"/>
                      <a:pt x="226672" y="158921"/>
                      <a:pt x="223902" y="159480"/>
                    </a:cubicBezTo>
                    <a:cubicBezTo>
                      <a:pt x="221133" y="160039"/>
                      <a:pt x="218364" y="160525"/>
                      <a:pt x="215619" y="160962"/>
                    </a:cubicBezTo>
                    <a:lnTo>
                      <a:pt x="213554" y="161278"/>
                    </a:lnTo>
                    <a:cubicBezTo>
                      <a:pt x="212849" y="161399"/>
                      <a:pt x="212169" y="161496"/>
                      <a:pt x="211465" y="161569"/>
                    </a:cubicBezTo>
                    <a:lnTo>
                      <a:pt x="207335" y="162128"/>
                    </a:lnTo>
                    <a:lnTo>
                      <a:pt x="203181" y="162662"/>
                    </a:lnTo>
                    <a:cubicBezTo>
                      <a:pt x="201796" y="162808"/>
                      <a:pt x="200412" y="162954"/>
                      <a:pt x="199027" y="163100"/>
                    </a:cubicBezTo>
                    <a:cubicBezTo>
                      <a:pt x="196234" y="163367"/>
                      <a:pt x="193464" y="163707"/>
                      <a:pt x="190646" y="163853"/>
                    </a:cubicBezTo>
                    <a:lnTo>
                      <a:pt x="186444" y="164168"/>
                    </a:lnTo>
                    <a:cubicBezTo>
                      <a:pt x="185059" y="164266"/>
                      <a:pt x="183650" y="164387"/>
                      <a:pt x="182241" y="164436"/>
                    </a:cubicBezTo>
                    <a:cubicBezTo>
                      <a:pt x="182897" y="164217"/>
                      <a:pt x="184816" y="163901"/>
                      <a:pt x="181561" y="163901"/>
                    </a:cubicBezTo>
                    <a:lnTo>
                      <a:pt x="183699" y="163804"/>
                    </a:lnTo>
                    <a:lnTo>
                      <a:pt x="185812" y="163610"/>
                    </a:lnTo>
                    <a:lnTo>
                      <a:pt x="190063" y="163270"/>
                    </a:lnTo>
                    <a:lnTo>
                      <a:pt x="192201" y="163075"/>
                    </a:lnTo>
                    <a:lnTo>
                      <a:pt x="193246" y="163002"/>
                    </a:lnTo>
                    <a:lnTo>
                      <a:pt x="194314" y="162881"/>
                    </a:lnTo>
                    <a:lnTo>
                      <a:pt x="198541" y="162419"/>
                    </a:lnTo>
                    <a:lnTo>
                      <a:pt x="202768" y="161958"/>
                    </a:lnTo>
                    <a:lnTo>
                      <a:pt x="206971" y="161375"/>
                    </a:lnTo>
                    <a:cubicBezTo>
                      <a:pt x="209764" y="160986"/>
                      <a:pt x="212558" y="160597"/>
                      <a:pt x="215352" y="160160"/>
                    </a:cubicBezTo>
                    <a:cubicBezTo>
                      <a:pt x="218145" y="159699"/>
                      <a:pt x="220939" y="159213"/>
                      <a:pt x="223732" y="158630"/>
                    </a:cubicBezTo>
                    <a:cubicBezTo>
                      <a:pt x="226526" y="158047"/>
                      <a:pt x="229320" y="157415"/>
                      <a:pt x="232089" y="156662"/>
                    </a:cubicBezTo>
                    <a:cubicBezTo>
                      <a:pt x="234858" y="155909"/>
                      <a:pt x="237603" y="155059"/>
                      <a:pt x="240324" y="154087"/>
                    </a:cubicBezTo>
                    <a:cubicBezTo>
                      <a:pt x="241028" y="153844"/>
                      <a:pt x="241684" y="153553"/>
                      <a:pt x="242365" y="153310"/>
                    </a:cubicBezTo>
                    <a:lnTo>
                      <a:pt x="243385" y="152921"/>
                    </a:lnTo>
                    <a:cubicBezTo>
                      <a:pt x="243725" y="152775"/>
                      <a:pt x="244065" y="152630"/>
                      <a:pt x="244381" y="152484"/>
                    </a:cubicBezTo>
                    <a:cubicBezTo>
                      <a:pt x="245061" y="152217"/>
                      <a:pt x="245717" y="151925"/>
                      <a:pt x="246397" y="151634"/>
                    </a:cubicBezTo>
                    <a:lnTo>
                      <a:pt x="248389" y="150711"/>
                    </a:lnTo>
                    <a:cubicBezTo>
                      <a:pt x="249045" y="150395"/>
                      <a:pt x="249677" y="150055"/>
                      <a:pt x="250332" y="149715"/>
                    </a:cubicBezTo>
                    <a:cubicBezTo>
                      <a:pt x="250988" y="149374"/>
                      <a:pt x="251644" y="149034"/>
                      <a:pt x="252276" y="148670"/>
                    </a:cubicBezTo>
                    <a:lnTo>
                      <a:pt x="254195" y="147553"/>
                    </a:lnTo>
                    <a:lnTo>
                      <a:pt x="256041" y="146387"/>
                    </a:lnTo>
                    <a:cubicBezTo>
                      <a:pt x="258543" y="144759"/>
                      <a:pt x="260924" y="142937"/>
                      <a:pt x="263134" y="140945"/>
                    </a:cubicBezTo>
                    <a:lnTo>
                      <a:pt x="263960" y="140192"/>
                    </a:lnTo>
                    <a:lnTo>
                      <a:pt x="264762" y="139415"/>
                    </a:lnTo>
                    <a:cubicBezTo>
                      <a:pt x="265272" y="138905"/>
                      <a:pt x="265831" y="138394"/>
                      <a:pt x="266341" y="137836"/>
                    </a:cubicBezTo>
                    <a:lnTo>
                      <a:pt x="267847" y="136208"/>
                    </a:lnTo>
                    <a:lnTo>
                      <a:pt x="268212" y="135795"/>
                    </a:lnTo>
                    <a:lnTo>
                      <a:pt x="268552" y="135358"/>
                    </a:lnTo>
                    <a:lnTo>
                      <a:pt x="269256" y="134508"/>
                    </a:lnTo>
                    <a:cubicBezTo>
                      <a:pt x="270228" y="133390"/>
                      <a:pt x="271078" y="132176"/>
                      <a:pt x="271953" y="130985"/>
                    </a:cubicBezTo>
                    <a:cubicBezTo>
                      <a:pt x="272778" y="129771"/>
                      <a:pt x="273629" y="128556"/>
                      <a:pt x="274382" y="127293"/>
                    </a:cubicBezTo>
                    <a:lnTo>
                      <a:pt x="274916" y="126346"/>
                    </a:lnTo>
                    <a:lnTo>
                      <a:pt x="275208" y="125860"/>
                    </a:lnTo>
                    <a:lnTo>
                      <a:pt x="275451" y="125374"/>
                    </a:lnTo>
                    <a:lnTo>
                      <a:pt x="276519" y="123455"/>
                    </a:lnTo>
                    <a:cubicBezTo>
                      <a:pt x="276860" y="122799"/>
                      <a:pt x="277151" y="122119"/>
                      <a:pt x="277491" y="121463"/>
                    </a:cubicBezTo>
                    <a:lnTo>
                      <a:pt x="277953" y="120467"/>
                    </a:lnTo>
                    <a:lnTo>
                      <a:pt x="278390" y="119471"/>
                    </a:lnTo>
                    <a:cubicBezTo>
                      <a:pt x="279556" y="116774"/>
                      <a:pt x="280552" y="114005"/>
                      <a:pt x="281378" y="111187"/>
                    </a:cubicBezTo>
                    <a:lnTo>
                      <a:pt x="281961" y="109074"/>
                    </a:lnTo>
                    <a:cubicBezTo>
                      <a:pt x="282131" y="108369"/>
                      <a:pt x="282277" y="107641"/>
                      <a:pt x="282447" y="106936"/>
                    </a:cubicBezTo>
                    <a:lnTo>
                      <a:pt x="282690" y="105867"/>
                    </a:lnTo>
                    <a:lnTo>
                      <a:pt x="282884" y="104774"/>
                    </a:lnTo>
                    <a:cubicBezTo>
                      <a:pt x="283006" y="104045"/>
                      <a:pt x="283151" y="103341"/>
                      <a:pt x="283248" y="102612"/>
                    </a:cubicBezTo>
                    <a:cubicBezTo>
                      <a:pt x="283686" y="99697"/>
                      <a:pt x="283929" y="96758"/>
                      <a:pt x="283977" y="93818"/>
                    </a:cubicBezTo>
                    <a:cubicBezTo>
                      <a:pt x="284026" y="90879"/>
                      <a:pt x="283856" y="87915"/>
                      <a:pt x="283491" y="85000"/>
                    </a:cubicBezTo>
                    <a:cubicBezTo>
                      <a:pt x="283394" y="84247"/>
                      <a:pt x="283273" y="83518"/>
                      <a:pt x="283151" y="82790"/>
                    </a:cubicBezTo>
                    <a:lnTo>
                      <a:pt x="282981" y="81697"/>
                    </a:lnTo>
                    <a:lnTo>
                      <a:pt x="282763" y="80603"/>
                    </a:lnTo>
                    <a:cubicBezTo>
                      <a:pt x="282593" y="79875"/>
                      <a:pt x="282471" y="79146"/>
                      <a:pt x="282277" y="78417"/>
                    </a:cubicBezTo>
                    <a:lnTo>
                      <a:pt x="281694" y="76255"/>
                    </a:lnTo>
                    <a:cubicBezTo>
                      <a:pt x="281621" y="75891"/>
                      <a:pt x="281499" y="75551"/>
                      <a:pt x="281378" y="75186"/>
                    </a:cubicBezTo>
                    <a:lnTo>
                      <a:pt x="281038" y="74117"/>
                    </a:lnTo>
                    <a:lnTo>
                      <a:pt x="280698" y="73049"/>
                    </a:lnTo>
                    <a:cubicBezTo>
                      <a:pt x="280576" y="72708"/>
                      <a:pt x="280431" y="72344"/>
                      <a:pt x="280285" y="72004"/>
                    </a:cubicBezTo>
                    <a:cubicBezTo>
                      <a:pt x="280018" y="71324"/>
                      <a:pt x="279750" y="70595"/>
                      <a:pt x="279483" y="69915"/>
                    </a:cubicBezTo>
                    <a:lnTo>
                      <a:pt x="278536" y="67874"/>
                    </a:lnTo>
                    <a:cubicBezTo>
                      <a:pt x="278244" y="67170"/>
                      <a:pt x="277880" y="66514"/>
                      <a:pt x="277515" y="65858"/>
                    </a:cubicBezTo>
                    <a:cubicBezTo>
                      <a:pt x="277175" y="65178"/>
                      <a:pt x="276835" y="64498"/>
                      <a:pt x="276447" y="63866"/>
                    </a:cubicBezTo>
                    <a:lnTo>
                      <a:pt x="275256" y="61923"/>
                    </a:lnTo>
                    <a:cubicBezTo>
                      <a:pt x="274843" y="61291"/>
                      <a:pt x="274406" y="60684"/>
                      <a:pt x="273993" y="60052"/>
                    </a:cubicBezTo>
                    <a:cubicBezTo>
                      <a:pt x="273774" y="59736"/>
                      <a:pt x="273556" y="59445"/>
                      <a:pt x="273337" y="59129"/>
                    </a:cubicBezTo>
                    <a:lnTo>
                      <a:pt x="272657" y="58255"/>
                    </a:lnTo>
                    <a:cubicBezTo>
                      <a:pt x="272171" y="57672"/>
                      <a:pt x="271758" y="57064"/>
                      <a:pt x="271272" y="56506"/>
                    </a:cubicBezTo>
                    <a:lnTo>
                      <a:pt x="269815" y="54805"/>
                    </a:lnTo>
                    <a:cubicBezTo>
                      <a:pt x="269572" y="54514"/>
                      <a:pt x="269329" y="54246"/>
                      <a:pt x="269062" y="53979"/>
                    </a:cubicBezTo>
                    <a:lnTo>
                      <a:pt x="268309" y="53178"/>
                    </a:lnTo>
                    <a:cubicBezTo>
                      <a:pt x="267313" y="52084"/>
                      <a:pt x="266244" y="51113"/>
                      <a:pt x="265199" y="50068"/>
                    </a:cubicBezTo>
                    <a:cubicBezTo>
                      <a:pt x="264106" y="49096"/>
                      <a:pt x="263037" y="48100"/>
                      <a:pt x="261920" y="47202"/>
                    </a:cubicBezTo>
                    <a:cubicBezTo>
                      <a:pt x="257474" y="43461"/>
                      <a:pt x="252762" y="40230"/>
                      <a:pt x="248049" y="37193"/>
                    </a:cubicBezTo>
                    <a:cubicBezTo>
                      <a:pt x="245693" y="35687"/>
                      <a:pt x="243361" y="34230"/>
                      <a:pt x="241004" y="32772"/>
                    </a:cubicBezTo>
                    <a:lnTo>
                      <a:pt x="237506" y="30610"/>
                    </a:lnTo>
                    <a:lnTo>
                      <a:pt x="236656" y="30076"/>
                    </a:lnTo>
                    <a:lnTo>
                      <a:pt x="236219" y="29784"/>
                    </a:lnTo>
                    <a:lnTo>
                      <a:pt x="235806" y="29541"/>
                    </a:lnTo>
                    <a:lnTo>
                      <a:pt x="234178" y="28472"/>
                    </a:lnTo>
                    <a:cubicBezTo>
                      <a:pt x="229878" y="25557"/>
                      <a:pt x="225627" y="22156"/>
                      <a:pt x="221206" y="18731"/>
                    </a:cubicBezTo>
                    <a:cubicBezTo>
                      <a:pt x="218971" y="17031"/>
                      <a:pt x="216712" y="15306"/>
                      <a:pt x="214331" y="13630"/>
                    </a:cubicBezTo>
                    <a:cubicBezTo>
                      <a:pt x="213190" y="12804"/>
                      <a:pt x="211951" y="12002"/>
                      <a:pt x="210736" y="11176"/>
                    </a:cubicBezTo>
                    <a:cubicBezTo>
                      <a:pt x="209473" y="10399"/>
                      <a:pt x="208210" y="9622"/>
                      <a:pt x="206898" y="8844"/>
                    </a:cubicBezTo>
                    <a:cubicBezTo>
                      <a:pt x="205610" y="8067"/>
                      <a:pt x="204226" y="7387"/>
                      <a:pt x="202865" y="6707"/>
                    </a:cubicBezTo>
                    <a:cubicBezTo>
                      <a:pt x="201456" y="6051"/>
                      <a:pt x="200072" y="5395"/>
                      <a:pt x="198541" y="4885"/>
                    </a:cubicBezTo>
                    <a:lnTo>
                      <a:pt x="197424" y="4472"/>
                    </a:lnTo>
                    <a:cubicBezTo>
                      <a:pt x="197059" y="4326"/>
                      <a:pt x="196695" y="4229"/>
                      <a:pt x="196306" y="4132"/>
                    </a:cubicBezTo>
                    <a:lnTo>
                      <a:pt x="194047" y="3476"/>
                    </a:lnTo>
                    <a:cubicBezTo>
                      <a:pt x="193318" y="3257"/>
                      <a:pt x="192541" y="3111"/>
                      <a:pt x="191812" y="2941"/>
                    </a:cubicBezTo>
                    <a:cubicBezTo>
                      <a:pt x="191059" y="2796"/>
                      <a:pt x="190306" y="2601"/>
                      <a:pt x="189553" y="2504"/>
                    </a:cubicBezTo>
                    <a:lnTo>
                      <a:pt x="189747" y="1435"/>
                    </a:lnTo>
                    <a:lnTo>
                      <a:pt x="188144" y="1168"/>
                    </a:lnTo>
                    <a:cubicBezTo>
                      <a:pt x="187610" y="1071"/>
                      <a:pt x="187051" y="949"/>
                      <a:pt x="186541" y="901"/>
                    </a:cubicBezTo>
                    <a:lnTo>
                      <a:pt x="183334" y="512"/>
                    </a:lnTo>
                    <a:lnTo>
                      <a:pt x="180152" y="245"/>
                    </a:lnTo>
                    <a:cubicBezTo>
                      <a:pt x="179107" y="172"/>
                      <a:pt x="178063" y="148"/>
                      <a:pt x="176994" y="99"/>
                    </a:cubicBezTo>
                    <a:cubicBezTo>
                      <a:pt x="175288" y="30"/>
                      <a:pt x="173586" y="1"/>
                      <a:pt x="1718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12" name="Google Shape;2912;p31"/>
            <p:cNvGrpSpPr/>
            <p:nvPr/>
          </p:nvGrpSpPr>
          <p:grpSpPr>
            <a:xfrm rot="-17495">
              <a:off x="3562141" y="2746841"/>
              <a:ext cx="1977142" cy="2391637"/>
              <a:chOff x="235075" y="777725"/>
              <a:chExt cx="7186900" cy="4132775"/>
            </a:xfrm>
          </p:grpSpPr>
          <p:sp>
            <p:nvSpPr>
              <p:cNvPr id="2913" name="Google Shape;2913;p31"/>
              <p:cNvSpPr/>
              <p:nvPr/>
            </p:nvSpPr>
            <p:spPr>
              <a:xfrm>
                <a:off x="342575" y="932875"/>
                <a:ext cx="7079400" cy="3826525"/>
              </a:xfrm>
              <a:custGeom>
                <a:rect b="b" l="l" r="r" t="t"/>
                <a:pathLst>
                  <a:path extrusionOk="0" h="153061" w="283176">
                    <a:moveTo>
                      <a:pt x="168404" y="0"/>
                    </a:moveTo>
                    <a:cubicBezTo>
                      <a:pt x="157709" y="0"/>
                      <a:pt x="146666" y="1269"/>
                      <a:pt x="137470" y="1958"/>
                    </a:cubicBezTo>
                    <a:cubicBezTo>
                      <a:pt x="99769" y="4776"/>
                      <a:pt x="61970" y="14736"/>
                      <a:pt x="30657" y="36550"/>
                    </a:cubicBezTo>
                    <a:cubicBezTo>
                      <a:pt x="16422" y="46461"/>
                      <a:pt x="2915" y="60284"/>
                      <a:pt x="1336" y="77580"/>
                    </a:cubicBezTo>
                    <a:cubicBezTo>
                      <a:pt x="0" y="92204"/>
                      <a:pt x="7774" y="106560"/>
                      <a:pt x="18778" y="116301"/>
                    </a:cubicBezTo>
                    <a:cubicBezTo>
                      <a:pt x="29807" y="126043"/>
                      <a:pt x="43726" y="131800"/>
                      <a:pt x="57670" y="136415"/>
                    </a:cubicBezTo>
                    <a:cubicBezTo>
                      <a:pt x="91058" y="147472"/>
                      <a:pt x="125903" y="153060"/>
                      <a:pt x="160873" y="153060"/>
                    </a:cubicBezTo>
                    <a:cubicBezTo>
                      <a:pt x="176382" y="153060"/>
                      <a:pt x="191917" y="151961"/>
                      <a:pt x="207359" y="149752"/>
                    </a:cubicBezTo>
                    <a:cubicBezTo>
                      <a:pt x="222226" y="147614"/>
                      <a:pt x="237360" y="144286"/>
                      <a:pt x="249871" y="135929"/>
                    </a:cubicBezTo>
                    <a:cubicBezTo>
                      <a:pt x="275062" y="119095"/>
                      <a:pt x="283175" y="80398"/>
                      <a:pt x="265102" y="56057"/>
                    </a:cubicBezTo>
                    <a:cubicBezTo>
                      <a:pt x="255968" y="43789"/>
                      <a:pt x="242097" y="36137"/>
                      <a:pt x="229125" y="28024"/>
                    </a:cubicBezTo>
                    <a:cubicBezTo>
                      <a:pt x="217003" y="20420"/>
                      <a:pt x="204881" y="7643"/>
                      <a:pt x="191278" y="3027"/>
                    </a:cubicBezTo>
                    <a:cubicBezTo>
                      <a:pt x="184502" y="737"/>
                      <a:pt x="176554" y="0"/>
                      <a:pt x="1684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31"/>
              <p:cNvSpPr/>
              <p:nvPr/>
            </p:nvSpPr>
            <p:spPr>
              <a:xfrm>
                <a:off x="235075" y="777725"/>
                <a:ext cx="7126775" cy="4132775"/>
              </a:xfrm>
              <a:custGeom>
                <a:rect b="b" l="l" r="r" t="t"/>
                <a:pathLst>
                  <a:path extrusionOk="0" h="165311" w="285071">
                    <a:moveTo>
                      <a:pt x="193683" y="2310"/>
                    </a:moveTo>
                    <a:lnTo>
                      <a:pt x="194120" y="2431"/>
                    </a:lnTo>
                    <a:lnTo>
                      <a:pt x="194557" y="2553"/>
                    </a:lnTo>
                    <a:lnTo>
                      <a:pt x="195456" y="2820"/>
                    </a:lnTo>
                    <a:lnTo>
                      <a:pt x="196198" y="3047"/>
                    </a:lnTo>
                    <a:lnTo>
                      <a:pt x="196198" y="3047"/>
                    </a:lnTo>
                    <a:cubicBezTo>
                      <a:pt x="196113" y="3020"/>
                      <a:pt x="196027" y="2993"/>
                      <a:pt x="195942" y="2966"/>
                    </a:cubicBezTo>
                    <a:lnTo>
                      <a:pt x="194825" y="2626"/>
                    </a:lnTo>
                    <a:cubicBezTo>
                      <a:pt x="194436" y="2504"/>
                      <a:pt x="194072" y="2383"/>
                      <a:pt x="193683" y="2310"/>
                    </a:cubicBezTo>
                    <a:close/>
                    <a:moveTo>
                      <a:pt x="196198" y="3047"/>
                    </a:moveTo>
                    <a:cubicBezTo>
                      <a:pt x="196309" y="3081"/>
                      <a:pt x="196421" y="3115"/>
                      <a:pt x="196532" y="3149"/>
                    </a:cubicBezTo>
                    <a:lnTo>
                      <a:pt x="196532" y="3149"/>
                    </a:lnTo>
                    <a:lnTo>
                      <a:pt x="196198" y="3047"/>
                    </a:lnTo>
                    <a:close/>
                    <a:moveTo>
                      <a:pt x="196532" y="3149"/>
                    </a:moveTo>
                    <a:lnTo>
                      <a:pt x="197205" y="3354"/>
                    </a:lnTo>
                    <a:cubicBezTo>
                      <a:pt x="197213" y="3356"/>
                      <a:pt x="197220" y="3358"/>
                      <a:pt x="197228" y="3360"/>
                    </a:cubicBezTo>
                    <a:lnTo>
                      <a:pt x="197228" y="3360"/>
                    </a:lnTo>
                    <a:cubicBezTo>
                      <a:pt x="196996" y="3288"/>
                      <a:pt x="196764" y="3219"/>
                      <a:pt x="196532" y="3149"/>
                    </a:cubicBezTo>
                    <a:close/>
                    <a:moveTo>
                      <a:pt x="197228" y="3360"/>
                    </a:moveTo>
                    <a:lnTo>
                      <a:pt x="197228" y="3360"/>
                    </a:lnTo>
                    <a:cubicBezTo>
                      <a:pt x="197350" y="3398"/>
                      <a:pt x="197472" y="3437"/>
                      <a:pt x="197593" y="3477"/>
                    </a:cubicBezTo>
                    <a:lnTo>
                      <a:pt x="197593" y="3477"/>
                    </a:lnTo>
                    <a:cubicBezTo>
                      <a:pt x="197473" y="3434"/>
                      <a:pt x="197353" y="3392"/>
                      <a:pt x="197228" y="3360"/>
                    </a:cubicBezTo>
                    <a:close/>
                    <a:moveTo>
                      <a:pt x="197593" y="3477"/>
                    </a:moveTo>
                    <a:lnTo>
                      <a:pt x="197593" y="3477"/>
                    </a:lnTo>
                    <a:cubicBezTo>
                      <a:pt x="197745" y="3533"/>
                      <a:pt x="197897" y="3593"/>
                      <a:pt x="198055" y="3646"/>
                    </a:cubicBezTo>
                    <a:lnTo>
                      <a:pt x="198930" y="3986"/>
                    </a:lnTo>
                    <a:cubicBezTo>
                      <a:pt x="199513" y="4205"/>
                      <a:pt x="200096" y="4423"/>
                      <a:pt x="200655" y="4666"/>
                    </a:cubicBezTo>
                    <a:cubicBezTo>
                      <a:pt x="200971" y="4803"/>
                      <a:pt x="201287" y="4943"/>
                      <a:pt x="201601" y="5085"/>
                    </a:cubicBezTo>
                    <a:lnTo>
                      <a:pt x="201601" y="5085"/>
                    </a:lnTo>
                    <a:lnTo>
                      <a:pt x="200412" y="4545"/>
                    </a:lnTo>
                    <a:lnTo>
                      <a:pt x="198201" y="3694"/>
                    </a:lnTo>
                    <a:cubicBezTo>
                      <a:pt x="197999" y="3616"/>
                      <a:pt x="197796" y="3545"/>
                      <a:pt x="197593" y="3477"/>
                    </a:cubicBezTo>
                    <a:close/>
                    <a:moveTo>
                      <a:pt x="201601" y="5085"/>
                    </a:moveTo>
                    <a:lnTo>
                      <a:pt x="201792" y="5172"/>
                    </a:lnTo>
                    <a:lnTo>
                      <a:pt x="201792" y="5172"/>
                    </a:lnTo>
                    <a:cubicBezTo>
                      <a:pt x="201728" y="5143"/>
                      <a:pt x="201665" y="5114"/>
                      <a:pt x="201601" y="5085"/>
                    </a:cubicBezTo>
                    <a:close/>
                    <a:moveTo>
                      <a:pt x="201792" y="5172"/>
                    </a:moveTo>
                    <a:cubicBezTo>
                      <a:pt x="202347" y="5425"/>
                      <a:pt x="202898" y="5687"/>
                      <a:pt x="203447" y="5957"/>
                    </a:cubicBezTo>
                    <a:lnTo>
                      <a:pt x="203447" y="5957"/>
                    </a:lnTo>
                    <a:cubicBezTo>
                      <a:pt x="203149" y="5808"/>
                      <a:pt x="202850" y="5661"/>
                      <a:pt x="202550" y="5516"/>
                    </a:cubicBezTo>
                    <a:lnTo>
                      <a:pt x="201792" y="5172"/>
                    </a:lnTo>
                    <a:close/>
                    <a:moveTo>
                      <a:pt x="203447" y="5957"/>
                    </a:moveTo>
                    <a:cubicBezTo>
                      <a:pt x="205025" y="6746"/>
                      <a:pt x="206570" y="7594"/>
                      <a:pt x="208082" y="8506"/>
                    </a:cubicBezTo>
                    <a:lnTo>
                      <a:pt x="208082" y="8506"/>
                    </a:lnTo>
                    <a:cubicBezTo>
                      <a:pt x="207745" y="8301"/>
                      <a:pt x="207407" y="8098"/>
                      <a:pt x="207068" y="7897"/>
                    </a:cubicBezTo>
                    <a:cubicBezTo>
                      <a:pt x="205877" y="7204"/>
                      <a:pt x="204670" y="6559"/>
                      <a:pt x="203447" y="5957"/>
                    </a:cubicBezTo>
                    <a:close/>
                    <a:moveTo>
                      <a:pt x="208082" y="8506"/>
                    </a:moveTo>
                    <a:cubicBezTo>
                      <a:pt x="208378" y="8686"/>
                      <a:pt x="208674" y="8868"/>
                      <a:pt x="208969" y="9051"/>
                    </a:cubicBezTo>
                    <a:lnTo>
                      <a:pt x="208969" y="9051"/>
                    </a:lnTo>
                    <a:cubicBezTo>
                      <a:pt x="208675" y="8867"/>
                      <a:pt x="208379" y="8685"/>
                      <a:pt x="208082" y="8506"/>
                    </a:cubicBezTo>
                    <a:close/>
                    <a:moveTo>
                      <a:pt x="274827" y="94613"/>
                    </a:moveTo>
                    <a:cubicBezTo>
                      <a:pt x="274825" y="94672"/>
                      <a:pt x="274822" y="94731"/>
                      <a:pt x="274819" y="94790"/>
                    </a:cubicBezTo>
                    <a:lnTo>
                      <a:pt x="274827" y="94613"/>
                    </a:lnTo>
                    <a:close/>
                    <a:moveTo>
                      <a:pt x="182036" y="164515"/>
                    </a:moveTo>
                    <a:cubicBezTo>
                      <a:pt x="182009" y="164557"/>
                      <a:pt x="182151" y="164591"/>
                      <a:pt x="182606" y="164606"/>
                    </a:cubicBezTo>
                    <a:cubicBezTo>
                      <a:pt x="182112" y="164589"/>
                      <a:pt x="181975" y="164562"/>
                      <a:pt x="182036" y="164515"/>
                    </a:cubicBezTo>
                    <a:close/>
                    <a:moveTo>
                      <a:pt x="171889" y="1"/>
                    </a:moveTo>
                    <a:cubicBezTo>
                      <a:pt x="169431" y="1"/>
                      <a:pt x="166985" y="62"/>
                      <a:pt x="164556" y="148"/>
                    </a:cubicBezTo>
                    <a:cubicBezTo>
                      <a:pt x="156370" y="512"/>
                      <a:pt x="148378" y="1314"/>
                      <a:pt x="140483" y="1872"/>
                    </a:cubicBezTo>
                    <a:cubicBezTo>
                      <a:pt x="132321" y="2456"/>
                      <a:pt x="124183" y="3379"/>
                      <a:pt x="116020" y="4666"/>
                    </a:cubicBezTo>
                    <a:lnTo>
                      <a:pt x="112960" y="5128"/>
                    </a:lnTo>
                    <a:cubicBezTo>
                      <a:pt x="111964" y="5298"/>
                      <a:pt x="110943" y="5516"/>
                      <a:pt x="109923" y="5686"/>
                    </a:cubicBezTo>
                    <a:lnTo>
                      <a:pt x="106887" y="6269"/>
                    </a:lnTo>
                    <a:lnTo>
                      <a:pt x="105380" y="6537"/>
                    </a:lnTo>
                    <a:lnTo>
                      <a:pt x="103850" y="6877"/>
                    </a:lnTo>
                    <a:cubicBezTo>
                      <a:pt x="101834" y="7314"/>
                      <a:pt x="99817" y="7727"/>
                      <a:pt x="97777" y="8188"/>
                    </a:cubicBezTo>
                    <a:lnTo>
                      <a:pt x="91704" y="9719"/>
                    </a:lnTo>
                    <a:cubicBezTo>
                      <a:pt x="90878" y="9913"/>
                      <a:pt x="90052" y="10180"/>
                      <a:pt x="89226" y="10423"/>
                    </a:cubicBezTo>
                    <a:lnTo>
                      <a:pt x="86797" y="11128"/>
                    </a:lnTo>
                    <a:lnTo>
                      <a:pt x="84416" y="11857"/>
                    </a:lnTo>
                    <a:cubicBezTo>
                      <a:pt x="83615" y="12099"/>
                      <a:pt x="82861" y="12391"/>
                      <a:pt x="82108" y="12634"/>
                    </a:cubicBezTo>
                    <a:lnTo>
                      <a:pt x="77614" y="14213"/>
                    </a:lnTo>
                    <a:cubicBezTo>
                      <a:pt x="76157" y="14747"/>
                      <a:pt x="74748" y="15355"/>
                      <a:pt x="73363" y="15889"/>
                    </a:cubicBezTo>
                    <a:lnTo>
                      <a:pt x="71323" y="16739"/>
                    </a:lnTo>
                    <a:lnTo>
                      <a:pt x="70327" y="17152"/>
                    </a:lnTo>
                    <a:lnTo>
                      <a:pt x="69331" y="17590"/>
                    </a:lnTo>
                    <a:lnTo>
                      <a:pt x="65517" y="19363"/>
                    </a:lnTo>
                    <a:lnTo>
                      <a:pt x="63671" y="20213"/>
                    </a:lnTo>
                    <a:lnTo>
                      <a:pt x="61922" y="21136"/>
                    </a:lnTo>
                    <a:lnTo>
                      <a:pt x="58521" y="22910"/>
                    </a:lnTo>
                    <a:lnTo>
                      <a:pt x="62772" y="21088"/>
                    </a:lnTo>
                    <a:lnTo>
                      <a:pt x="63841" y="20650"/>
                    </a:lnTo>
                    <a:lnTo>
                      <a:pt x="64909" y="20213"/>
                    </a:lnTo>
                    <a:lnTo>
                      <a:pt x="67072" y="19387"/>
                    </a:lnTo>
                    <a:lnTo>
                      <a:pt x="69234" y="18561"/>
                    </a:lnTo>
                    <a:cubicBezTo>
                      <a:pt x="69962" y="18270"/>
                      <a:pt x="70691" y="17978"/>
                      <a:pt x="71420" y="17735"/>
                    </a:cubicBezTo>
                    <a:lnTo>
                      <a:pt x="75817" y="16229"/>
                    </a:lnTo>
                    <a:cubicBezTo>
                      <a:pt x="76545" y="15962"/>
                      <a:pt x="77274" y="15695"/>
                      <a:pt x="78027" y="15476"/>
                    </a:cubicBezTo>
                    <a:lnTo>
                      <a:pt x="80238" y="14796"/>
                    </a:lnTo>
                    <a:cubicBezTo>
                      <a:pt x="81720" y="14334"/>
                      <a:pt x="83202" y="13873"/>
                      <a:pt x="84708" y="13411"/>
                    </a:cubicBezTo>
                    <a:lnTo>
                      <a:pt x="89202" y="12172"/>
                    </a:lnTo>
                    <a:lnTo>
                      <a:pt x="91461" y="11565"/>
                    </a:lnTo>
                    <a:lnTo>
                      <a:pt x="93744" y="11031"/>
                    </a:lnTo>
                    <a:lnTo>
                      <a:pt x="98287" y="9913"/>
                    </a:lnTo>
                    <a:cubicBezTo>
                      <a:pt x="99817" y="9597"/>
                      <a:pt x="101372" y="9282"/>
                      <a:pt x="102878" y="8942"/>
                    </a:cubicBezTo>
                    <a:lnTo>
                      <a:pt x="105186" y="8480"/>
                    </a:lnTo>
                    <a:cubicBezTo>
                      <a:pt x="105963" y="8310"/>
                      <a:pt x="106716" y="8188"/>
                      <a:pt x="107494" y="8043"/>
                    </a:cubicBezTo>
                    <a:lnTo>
                      <a:pt x="112134" y="7217"/>
                    </a:lnTo>
                    <a:cubicBezTo>
                      <a:pt x="118328" y="6197"/>
                      <a:pt x="124547" y="5322"/>
                      <a:pt x="130839" y="4715"/>
                    </a:cubicBezTo>
                    <a:lnTo>
                      <a:pt x="133195" y="4472"/>
                    </a:lnTo>
                    <a:lnTo>
                      <a:pt x="134361" y="4350"/>
                    </a:lnTo>
                    <a:lnTo>
                      <a:pt x="135551" y="4277"/>
                    </a:lnTo>
                    <a:lnTo>
                      <a:pt x="140264" y="3913"/>
                    </a:lnTo>
                    <a:lnTo>
                      <a:pt x="141454" y="3816"/>
                    </a:lnTo>
                    <a:lnTo>
                      <a:pt x="142596" y="3743"/>
                    </a:lnTo>
                    <a:lnTo>
                      <a:pt x="144928" y="3573"/>
                    </a:lnTo>
                    <a:lnTo>
                      <a:pt x="149568" y="3209"/>
                    </a:lnTo>
                    <a:cubicBezTo>
                      <a:pt x="155811" y="2747"/>
                      <a:pt x="162151" y="2261"/>
                      <a:pt x="168589" y="2140"/>
                    </a:cubicBezTo>
                    <a:lnTo>
                      <a:pt x="171018" y="2115"/>
                    </a:lnTo>
                    <a:cubicBezTo>
                      <a:pt x="171419" y="2103"/>
                      <a:pt x="171820" y="2097"/>
                      <a:pt x="172224" y="2097"/>
                    </a:cubicBezTo>
                    <a:cubicBezTo>
                      <a:pt x="172628" y="2097"/>
                      <a:pt x="173034" y="2103"/>
                      <a:pt x="173447" y="2115"/>
                    </a:cubicBezTo>
                    <a:lnTo>
                      <a:pt x="175877" y="2164"/>
                    </a:lnTo>
                    <a:cubicBezTo>
                      <a:pt x="176678" y="2188"/>
                      <a:pt x="177504" y="2237"/>
                      <a:pt x="178330" y="2261"/>
                    </a:cubicBezTo>
                    <a:lnTo>
                      <a:pt x="179545" y="2334"/>
                    </a:lnTo>
                    <a:cubicBezTo>
                      <a:pt x="179958" y="2358"/>
                      <a:pt x="180346" y="2407"/>
                      <a:pt x="180759" y="2431"/>
                    </a:cubicBezTo>
                    <a:lnTo>
                      <a:pt x="183237" y="2650"/>
                    </a:lnTo>
                    <a:lnTo>
                      <a:pt x="185691" y="2941"/>
                    </a:lnTo>
                    <a:cubicBezTo>
                      <a:pt x="186104" y="2990"/>
                      <a:pt x="186517" y="3039"/>
                      <a:pt x="186930" y="3111"/>
                    </a:cubicBezTo>
                    <a:lnTo>
                      <a:pt x="188168" y="3330"/>
                    </a:lnTo>
                    <a:lnTo>
                      <a:pt x="189407" y="3549"/>
                    </a:lnTo>
                    <a:cubicBezTo>
                      <a:pt x="189820" y="3622"/>
                      <a:pt x="190233" y="3694"/>
                      <a:pt x="190646" y="3792"/>
                    </a:cubicBezTo>
                    <a:lnTo>
                      <a:pt x="193124" y="4350"/>
                    </a:lnTo>
                    <a:cubicBezTo>
                      <a:pt x="193537" y="4447"/>
                      <a:pt x="193950" y="4569"/>
                      <a:pt x="194363" y="4690"/>
                    </a:cubicBezTo>
                    <a:lnTo>
                      <a:pt x="195602" y="5079"/>
                    </a:lnTo>
                    <a:lnTo>
                      <a:pt x="196841" y="5443"/>
                    </a:lnTo>
                    <a:lnTo>
                      <a:pt x="198055" y="5905"/>
                    </a:lnTo>
                    <a:cubicBezTo>
                      <a:pt x="201238" y="7144"/>
                      <a:pt x="204299" y="8650"/>
                      <a:pt x="207189" y="10448"/>
                    </a:cubicBezTo>
                    <a:cubicBezTo>
                      <a:pt x="212898" y="13921"/>
                      <a:pt x="217975" y="17954"/>
                      <a:pt x="222955" y="21865"/>
                    </a:cubicBezTo>
                    <a:cubicBezTo>
                      <a:pt x="225433" y="23808"/>
                      <a:pt x="227911" y="25752"/>
                      <a:pt x="230388" y="27574"/>
                    </a:cubicBezTo>
                    <a:cubicBezTo>
                      <a:pt x="231020" y="28035"/>
                      <a:pt x="231627" y="28472"/>
                      <a:pt x="232259" y="28910"/>
                    </a:cubicBezTo>
                    <a:lnTo>
                      <a:pt x="233206" y="29566"/>
                    </a:lnTo>
                    <a:lnTo>
                      <a:pt x="234154" y="30173"/>
                    </a:lnTo>
                    <a:cubicBezTo>
                      <a:pt x="235368" y="30999"/>
                      <a:pt x="236753" y="31849"/>
                      <a:pt x="238065" y="32675"/>
                    </a:cubicBezTo>
                    <a:cubicBezTo>
                      <a:pt x="240761" y="34351"/>
                      <a:pt x="243482" y="36027"/>
                      <a:pt x="246178" y="37752"/>
                    </a:cubicBezTo>
                    <a:cubicBezTo>
                      <a:pt x="248875" y="39477"/>
                      <a:pt x="251571" y="41250"/>
                      <a:pt x="254243" y="43145"/>
                    </a:cubicBezTo>
                    <a:cubicBezTo>
                      <a:pt x="256891" y="45040"/>
                      <a:pt x="259491" y="47032"/>
                      <a:pt x="262017" y="49194"/>
                    </a:cubicBezTo>
                    <a:cubicBezTo>
                      <a:pt x="264543" y="51356"/>
                      <a:pt x="266924" y="53712"/>
                      <a:pt x="269135" y="56214"/>
                    </a:cubicBezTo>
                    <a:lnTo>
                      <a:pt x="269961" y="57161"/>
                    </a:lnTo>
                    <a:cubicBezTo>
                      <a:pt x="270228" y="57477"/>
                      <a:pt x="270495" y="57817"/>
                      <a:pt x="270762" y="58133"/>
                    </a:cubicBezTo>
                    <a:lnTo>
                      <a:pt x="272317" y="60125"/>
                    </a:lnTo>
                    <a:lnTo>
                      <a:pt x="273774" y="62239"/>
                    </a:lnTo>
                    <a:cubicBezTo>
                      <a:pt x="274017" y="62579"/>
                      <a:pt x="274236" y="62943"/>
                      <a:pt x="274455" y="63307"/>
                    </a:cubicBezTo>
                    <a:lnTo>
                      <a:pt x="275111" y="64401"/>
                    </a:lnTo>
                    <a:cubicBezTo>
                      <a:pt x="276811" y="67340"/>
                      <a:pt x="278269" y="70401"/>
                      <a:pt x="279410" y="73607"/>
                    </a:cubicBezTo>
                    <a:cubicBezTo>
                      <a:pt x="280528" y="76790"/>
                      <a:pt x="281354" y="80069"/>
                      <a:pt x="281864" y="83397"/>
                    </a:cubicBezTo>
                    <a:lnTo>
                      <a:pt x="282082" y="84636"/>
                    </a:lnTo>
                    <a:cubicBezTo>
                      <a:pt x="282155" y="85049"/>
                      <a:pt x="282180" y="85462"/>
                      <a:pt x="282228" y="85875"/>
                    </a:cubicBezTo>
                    <a:lnTo>
                      <a:pt x="282350" y="87138"/>
                    </a:lnTo>
                    <a:cubicBezTo>
                      <a:pt x="282398" y="87551"/>
                      <a:pt x="282447" y="87964"/>
                      <a:pt x="282471" y="88377"/>
                    </a:cubicBezTo>
                    <a:lnTo>
                      <a:pt x="282617" y="90879"/>
                    </a:lnTo>
                    <a:lnTo>
                      <a:pt x="282641" y="93381"/>
                    </a:lnTo>
                    <a:cubicBezTo>
                      <a:pt x="282593" y="100037"/>
                      <a:pt x="281524" y="106620"/>
                      <a:pt x="279459" y="112961"/>
                    </a:cubicBezTo>
                    <a:lnTo>
                      <a:pt x="279094" y="114127"/>
                    </a:lnTo>
                    <a:cubicBezTo>
                      <a:pt x="278973" y="114515"/>
                      <a:pt x="278803" y="114904"/>
                      <a:pt x="278657" y="115293"/>
                    </a:cubicBezTo>
                    <a:lnTo>
                      <a:pt x="278220" y="116459"/>
                    </a:lnTo>
                    <a:cubicBezTo>
                      <a:pt x="278074" y="116847"/>
                      <a:pt x="277928" y="117236"/>
                      <a:pt x="277758" y="117600"/>
                    </a:cubicBezTo>
                    <a:lnTo>
                      <a:pt x="276787" y="119884"/>
                    </a:lnTo>
                    <a:lnTo>
                      <a:pt x="275718" y="122094"/>
                    </a:lnTo>
                    <a:cubicBezTo>
                      <a:pt x="274236" y="125058"/>
                      <a:pt x="272536" y="127876"/>
                      <a:pt x="270616" y="130572"/>
                    </a:cubicBezTo>
                    <a:cubicBezTo>
                      <a:pt x="277224" y="121171"/>
                      <a:pt x="281208" y="110191"/>
                      <a:pt x="282204" y="98774"/>
                    </a:cubicBezTo>
                    <a:cubicBezTo>
                      <a:pt x="282447" y="95835"/>
                      <a:pt x="282495" y="92895"/>
                      <a:pt x="282350" y="89980"/>
                    </a:cubicBezTo>
                    <a:cubicBezTo>
                      <a:pt x="282180" y="87017"/>
                      <a:pt x="281815" y="84077"/>
                      <a:pt x="281208" y="81162"/>
                    </a:cubicBezTo>
                    <a:cubicBezTo>
                      <a:pt x="280601" y="78247"/>
                      <a:pt x="279775" y="75381"/>
                      <a:pt x="278706" y="72587"/>
                    </a:cubicBezTo>
                    <a:cubicBezTo>
                      <a:pt x="277637" y="69769"/>
                      <a:pt x="276325" y="67073"/>
                      <a:pt x="274770" y="64498"/>
                    </a:cubicBezTo>
                    <a:cubicBezTo>
                      <a:pt x="274357" y="63842"/>
                      <a:pt x="273993" y="63186"/>
                      <a:pt x="273580" y="62579"/>
                    </a:cubicBezTo>
                    <a:lnTo>
                      <a:pt x="272293" y="60708"/>
                    </a:lnTo>
                    <a:cubicBezTo>
                      <a:pt x="272171" y="60562"/>
                      <a:pt x="272074" y="60417"/>
                      <a:pt x="271953" y="60271"/>
                    </a:cubicBezTo>
                    <a:lnTo>
                      <a:pt x="271612" y="59809"/>
                    </a:lnTo>
                    <a:lnTo>
                      <a:pt x="270932" y="58935"/>
                    </a:lnTo>
                    <a:lnTo>
                      <a:pt x="270228" y="58060"/>
                    </a:lnTo>
                    <a:cubicBezTo>
                      <a:pt x="270009" y="57769"/>
                      <a:pt x="269742" y="57502"/>
                      <a:pt x="269523" y="57210"/>
                    </a:cubicBezTo>
                    <a:cubicBezTo>
                      <a:pt x="267604" y="54951"/>
                      <a:pt x="265539" y="52837"/>
                      <a:pt x="263353" y="50845"/>
                    </a:cubicBezTo>
                    <a:cubicBezTo>
                      <a:pt x="259005" y="46910"/>
                      <a:pt x="254341" y="43534"/>
                      <a:pt x="249652" y="40424"/>
                    </a:cubicBezTo>
                    <a:cubicBezTo>
                      <a:pt x="244964" y="37339"/>
                      <a:pt x="240251" y="34448"/>
                      <a:pt x="235708" y="31558"/>
                    </a:cubicBezTo>
                    <a:cubicBezTo>
                      <a:pt x="231312" y="28764"/>
                      <a:pt x="227230" y="25533"/>
                      <a:pt x="223125" y="22254"/>
                    </a:cubicBezTo>
                    <a:cubicBezTo>
                      <a:pt x="220186" y="19922"/>
                      <a:pt x="217222" y="17565"/>
                      <a:pt x="214161" y="15330"/>
                    </a:cubicBezTo>
                    <a:cubicBezTo>
                      <a:pt x="211076" y="13023"/>
                      <a:pt x="207845" y="10933"/>
                      <a:pt x="204469" y="9039"/>
                    </a:cubicBezTo>
                    <a:lnTo>
                      <a:pt x="203181" y="8359"/>
                    </a:lnTo>
                    <a:cubicBezTo>
                      <a:pt x="202744" y="8140"/>
                      <a:pt x="202307" y="7897"/>
                      <a:pt x="201869" y="7703"/>
                    </a:cubicBezTo>
                    <a:lnTo>
                      <a:pt x="200509" y="7095"/>
                    </a:lnTo>
                    <a:cubicBezTo>
                      <a:pt x="200072" y="6901"/>
                      <a:pt x="199634" y="6658"/>
                      <a:pt x="199149" y="6488"/>
                    </a:cubicBezTo>
                    <a:lnTo>
                      <a:pt x="197764" y="5954"/>
                    </a:lnTo>
                    <a:cubicBezTo>
                      <a:pt x="197278" y="5784"/>
                      <a:pt x="196817" y="5589"/>
                      <a:pt x="196355" y="5468"/>
                    </a:cubicBezTo>
                    <a:lnTo>
                      <a:pt x="193513" y="4593"/>
                    </a:lnTo>
                    <a:cubicBezTo>
                      <a:pt x="189796" y="3670"/>
                      <a:pt x="186031" y="3014"/>
                      <a:pt x="182217" y="2698"/>
                    </a:cubicBezTo>
                    <a:cubicBezTo>
                      <a:pt x="178826" y="2386"/>
                      <a:pt x="175435" y="2258"/>
                      <a:pt x="172044" y="2258"/>
                    </a:cubicBezTo>
                    <a:cubicBezTo>
                      <a:pt x="171743" y="2258"/>
                      <a:pt x="171441" y="2259"/>
                      <a:pt x="171140" y="2261"/>
                    </a:cubicBezTo>
                    <a:cubicBezTo>
                      <a:pt x="167496" y="2285"/>
                      <a:pt x="163876" y="2480"/>
                      <a:pt x="160305" y="2674"/>
                    </a:cubicBezTo>
                    <a:cubicBezTo>
                      <a:pt x="156734" y="2868"/>
                      <a:pt x="153212" y="3184"/>
                      <a:pt x="149738" y="3476"/>
                    </a:cubicBezTo>
                    <a:lnTo>
                      <a:pt x="139341" y="4326"/>
                    </a:lnTo>
                    <a:lnTo>
                      <a:pt x="134094" y="4763"/>
                    </a:lnTo>
                    <a:lnTo>
                      <a:pt x="128847" y="5322"/>
                    </a:lnTo>
                    <a:cubicBezTo>
                      <a:pt x="127122" y="5492"/>
                      <a:pt x="125373" y="5735"/>
                      <a:pt x="123648" y="5954"/>
                    </a:cubicBezTo>
                    <a:cubicBezTo>
                      <a:pt x="121923" y="6197"/>
                      <a:pt x="120199" y="6391"/>
                      <a:pt x="118474" y="6682"/>
                    </a:cubicBezTo>
                    <a:lnTo>
                      <a:pt x="113300" y="7508"/>
                    </a:lnTo>
                    <a:cubicBezTo>
                      <a:pt x="111599" y="7824"/>
                      <a:pt x="109899" y="8164"/>
                      <a:pt x="108174" y="8456"/>
                    </a:cubicBezTo>
                    <a:lnTo>
                      <a:pt x="105623" y="8942"/>
                    </a:lnTo>
                    <a:lnTo>
                      <a:pt x="103073" y="9500"/>
                    </a:lnTo>
                    <a:lnTo>
                      <a:pt x="100546" y="10059"/>
                    </a:lnTo>
                    <a:cubicBezTo>
                      <a:pt x="99696" y="10253"/>
                      <a:pt x="98846" y="10399"/>
                      <a:pt x="97996" y="10618"/>
                    </a:cubicBezTo>
                    <a:lnTo>
                      <a:pt x="92967" y="11881"/>
                    </a:lnTo>
                    <a:lnTo>
                      <a:pt x="91704" y="12172"/>
                    </a:lnTo>
                    <a:lnTo>
                      <a:pt x="90441" y="12537"/>
                    </a:lnTo>
                    <a:lnTo>
                      <a:pt x="87963" y="13241"/>
                    </a:lnTo>
                    <a:cubicBezTo>
                      <a:pt x="84611" y="14116"/>
                      <a:pt x="81331" y="15233"/>
                      <a:pt x="78027" y="16253"/>
                    </a:cubicBezTo>
                    <a:cubicBezTo>
                      <a:pt x="76400" y="16812"/>
                      <a:pt x="74772" y="17395"/>
                      <a:pt x="73120" y="17978"/>
                    </a:cubicBezTo>
                    <a:cubicBezTo>
                      <a:pt x="72343" y="18270"/>
                      <a:pt x="71517" y="18537"/>
                      <a:pt x="70691" y="18828"/>
                    </a:cubicBezTo>
                    <a:lnTo>
                      <a:pt x="68262" y="19776"/>
                    </a:lnTo>
                    <a:lnTo>
                      <a:pt x="65833" y="20723"/>
                    </a:lnTo>
                    <a:cubicBezTo>
                      <a:pt x="65055" y="21063"/>
                      <a:pt x="64229" y="21355"/>
                      <a:pt x="63452" y="21719"/>
                    </a:cubicBezTo>
                    <a:lnTo>
                      <a:pt x="58666" y="23784"/>
                    </a:lnTo>
                    <a:lnTo>
                      <a:pt x="57646" y="24221"/>
                    </a:lnTo>
                    <a:cubicBezTo>
                      <a:pt x="57306" y="24367"/>
                      <a:pt x="56966" y="24537"/>
                      <a:pt x="56626" y="24707"/>
                    </a:cubicBezTo>
                    <a:lnTo>
                      <a:pt x="54585" y="25679"/>
                    </a:lnTo>
                    <a:lnTo>
                      <a:pt x="52520" y="26651"/>
                    </a:lnTo>
                    <a:lnTo>
                      <a:pt x="51500" y="27136"/>
                    </a:lnTo>
                    <a:cubicBezTo>
                      <a:pt x="51160" y="27282"/>
                      <a:pt x="50820" y="27452"/>
                      <a:pt x="50480" y="27622"/>
                    </a:cubicBezTo>
                    <a:lnTo>
                      <a:pt x="45791" y="30732"/>
                    </a:lnTo>
                    <a:cubicBezTo>
                      <a:pt x="45427" y="30975"/>
                      <a:pt x="45063" y="31217"/>
                      <a:pt x="44698" y="31460"/>
                    </a:cubicBezTo>
                    <a:lnTo>
                      <a:pt x="43678" y="32213"/>
                    </a:lnTo>
                    <a:lnTo>
                      <a:pt x="41710" y="33671"/>
                    </a:lnTo>
                    <a:lnTo>
                      <a:pt x="39961" y="35031"/>
                    </a:lnTo>
                    <a:lnTo>
                      <a:pt x="39160" y="35687"/>
                    </a:lnTo>
                    <a:cubicBezTo>
                      <a:pt x="38892" y="35882"/>
                      <a:pt x="38650" y="36124"/>
                      <a:pt x="38382" y="36343"/>
                    </a:cubicBezTo>
                    <a:cubicBezTo>
                      <a:pt x="37411" y="37218"/>
                      <a:pt x="36560" y="37995"/>
                      <a:pt x="35880" y="38699"/>
                    </a:cubicBezTo>
                    <a:cubicBezTo>
                      <a:pt x="34520" y="40084"/>
                      <a:pt x="33791" y="41056"/>
                      <a:pt x="34034" y="41396"/>
                    </a:cubicBezTo>
                    <a:cubicBezTo>
                      <a:pt x="34094" y="41474"/>
                      <a:pt x="34212" y="41515"/>
                      <a:pt x="34392" y="41515"/>
                    </a:cubicBezTo>
                    <a:cubicBezTo>
                      <a:pt x="34934" y="41515"/>
                      <a:pt x="36041" y="41142"/>
                      <a:pt x="37848" y="40303"/>
                    </a:cubicBezTo>
                    <a:cubicBezTo>
                      <a:pt x="38455" y="40011"/>
                      <a:pt x="39135" y="39671"/>
                      <a:pt x="39913" y="39282"/>
                    </a:cubicBezTo>
                    <a:cubicBezTo>
                      <a:pt x="40301" y="39112"/>
                      <a:pt x="40690" y="38894"/>
                      <a:pt x="41127" y="38675"/>
                    </a:cubicBezTo>
                    <a:lnTo>
                      <a:pt x="42488" y="38019"/>
                    </a:lnTo>
                    <a:cubicBezTo>
                      <a:pt x="43435" y="37558"/>
                      <a:pt x="44480" y="37023"/>
                      <a:pt x="45597" y="36440"/>
                    </a:cubicBezTo>
                    <a:lnTo>
                      <a:pt x="47370" y="35541"/>
                    </a:lnTo>
                    <a:lnTo>
                      <a:pt x="49338" y="34618"/>
                    </a:lnTo>
                    <a:lnTo>
                      <a:pt x="51500" y="33404"/>
                    </a:lnTo>
                    <a:lnTo>
                      <a:pt x="52715" y="32748"/>
                    </a:lnTo>
                    <a:cubicBezTo>
                      <a:pt x="53152" y="32529"/>
                      <a:pt x="53565" y="32286"/>
                      <a:pt x="54002" y="32068"/>
                    </a:cubicBezTo>
                    <a:lnTo>
                      <a:pt x="59274" y="29444"/>
                    </a:lnTo>
                    <a:lnTo>
                      <a:pt x="59881" y="29128"/>
                    </a:lnTo>
                    <a:lnTo>
                      <a:pt x="60488" y="28861"/>
                    </a:lnTo>
                    <a:lnTo>
                      <a:pt x="61654" y="28351"/>
                    </a:lnTo>
                    <a:lnTo>
                      <a:pt x="63598" y="27452"/>
                    </a:lnTo>
                    <a:lnTo>
                      <a:pt x="65395" y="26651"/>
                    </a:lnTo>
                    <a:cubicBezTo>
                      <a:pt x="65757" y="26575"/>
                      <a:pt x="66038" y="26542"/>
                      <a:pt x="66253" y="26542"/>
                    </a:cubicBezTo>
                    <a:cubicBezTo>
                      <a:pt x="66730" y="26542"/>
                      <a:pt x="66871" y="26707"/>
                      <a:pt x="66804" y="26942"/>
                    </a:cubicBezTo>
                    <a:cubicBezTo>
                      <a:pt x="66707" y="27258"/>
                      <a:pt x="66197" y="27817"/>
                      <a:pt x="65687" y="28375"/>
                    </a:cubicBezTo>
                    <a:cubicBezTo>
                      <a:pt x="83323" y="20820"/>
                      <a:pt x="102077" y="15986"/>
                      <a:pt x="121098" y="13241"/>
                    </a:cubicBezTo>
                    <a:lnTo>
                      <a:pt x="128239" y="12318"/>
                    </a:lnTo>
                    <a:cubicBezTo>
                      <a:pt x="130644" y="12075"/>
                      <a:pt x="133025" y="11808"/>
                      <a:pt x="135430" y="11565"/>
                    </a:cubicBezTo>
                    <a:lnTo>
                      <a:pt x="149908" y="10448"/>
                    </a:lnTo>
                    <a:cubicBezTo>
                      <a:pt x="154742" y="10059"/>
                      <a:pt x="159552" y="9695"/>
                      <a:pt x="164338" y="9476"/>
                    </a:cubicBezTo>
                    <a:cubicBezTo>
                      <a:pt x="166718" y="9354"/>
                      <a:pt x="169093" y="9294"/>
                      <a:pt x="171468" y="9294"/>
                    </a:cubicBezTo>
                    <a:cubicBezTo>
                      <a:pt x="173842" y="9294"/>
                      <a:pt x="176217" y="9354"/>
                      <a:pt x="178597" y="9476"/>
                    </a:cubicBezTo>
                    <a:cubicBezTo>
                      <a:pt x="179326" y="9500"/>
                      <a:pt x="180055" y="9573"/>
                      <a:pt x="180784" y="9646"/>
                    </a:cubicBezTo>
                    <a:lnTo>
                      <a:pt x="181877" y="9719"/>
                    </a:lnTo>
                    <a:cubicBezTo>
                      <a:pt x="182241" y="9743"/>
                      <a:pt x="182606" y="9767"/>
                      <a:pt x="182970" y="9840"/>
                    </a:cubicBezTo>
                    <a:lnTo>
                      <a:pt x="185132" y="10108"/>
                    </a:lnTo>
                    <a:lnTo>
                      <a:pt x="185666" y="10156"/>
                    </a:lnTo>
                    <a:cubicBezTo>
                      <a:pt x="185861" y="10180"/>
                      <a:pt x="186031" y="10229"/>
                      <a:pt x="186201" y="10253"/>
                    </a:cubicBezTo>
                    <a:lnTo>
                      <a:pt x="187270" y="10448"/>
                    </a:lnTo>
                    <a:lnTo>
                      <a:pt x="188339" y="10618"/>
                    </a:lnTo>
                    <a:cubicBezTo>
                      <a:pt x="188509" y="10666"/>
                      <a:pt x="188703" y="10691"/>
                      <a:pt x="188873" y="10715"/>
                    </a:cubicBezTo>
                    <a:lnTo>
                      <a:pt x="189407" y="10836"/>
                    </a:lnTo>
                    <a:lnTo>
                      <a:pt x="191472" y="11322"/>
                    </a:lnTo>
                    <a:cubicBezTo>
                      <a:pt x="191837" y="11419"/>
                      <a:pt x="192152" y="11541"/>
                      <a:pt x="192493" y="11638"/>
                    </a:cubicBezTo>
                    <a:lnTo>
                      <a:pt x="193513" y="11929"/>
                    </a:lnTo>
                    <a:lnTo>
                      <a:pt x="194533" y="12245"/>
                    </a:lnTo>
                    <a:cubicBezTo>
                      <a:pt x="194849" y="12367"/>
                      <a:pt x="195165" y="12488"/>
                      <a:pt x="195505" y="12610"/>
                    </a:cubicBezTo>
                    <a:cubicBezTo>
                      <a:pt x="196817" y="13071"/>
                      <a:pt x="198080" y="13678"/>
                      <a:pt x="199367" y="14286"/>
                    </a:cubicBezTo>
                    <a:lnTo>
                      <a:pt x="201262" y="15282"/>
                    </a:lnTo>
                    <a:cubicBezTo>
                      <a:pt x="201894" y="15622"/>
                      <a:pt x="202501" y="16011"/>
                      <a:pt x="203133" y="16351"/>
                    </a:cubicBezTo>
                    <a:cubicBezTo>
                      <a:pt x="205610" y="17832"/>
                      <a:pt x="208015" y="19460"/>
                      <a:pt x="210396" y="21209"/>
                    </a:cubicBezTo>
                    <a:cubicBezTo>
                      <a:pt x="215157" y="24707"/>
                      <a:pt x="219773" y="28545"/>
                      <a:pt x="224655" y="32238"/>
                    </a:cubicBezTo>
                    <a:cubicBezTo>
                      <a:pt x="225870" y="33137"/>
                      <a:pt x="227109" y="34060"/>
                      <a:pt x="228396" y="34934"/>
                    </a:cubicBezTo>
                    <a:lnTo>
                      <a:pt x="229344" y="35614"/>
                    </a:lnTo>
                    <a:lnTo>
                      <a:pt x="230316" y="36270"/>
                    </a:lnTo>
                    <a:cubicBezTo>
                      <a:pt x="230971" y="36683"/>
                      <a:pt x="231627" y="37145"/>
                      <a:pt x="232259" y="37533"/>
                    </a:cubicBezTo>
                    <a:lnTo>
                      <a:pt x="239838" y="42295"/>
                    </a:lnTo>
                    <a:cubicBezTo>
                      <a:pt x="242365" y="43898"/>
                      <a:pt x="244818" y="45477"/>
                      <a:pt x="247223" y="47129"/>
                    </a:cubicBezTo>
                    <a:cubicBezTo>
                      <a:pt x="248438" y="47955"/>
                      <a:pt x="249652" y="48781"/>
                      <a:pt x="250794" y="49631"/>
                    </a:cubicBezTo>
                    <a:cubicBezTo>
                      <a:pt x="251960" y="50505"/>
                      <a:pt x="253102" y="51356"/>
                      <a:pt x="254219" y="52254"/>
                    </a:cubicBezTo>
                    <a:cubicBezTo>
                      <a:pt x="258713" y="55825"/>
                      <a:pt x="262746" y="59761"/>
                      <a:pt x="266025" y="64158"/>
                    </a:cubicBezTo>
                    <a:cubicBezTo>
                      <a:pt x="267629" y="66344"/>
                      <a:pt x="269037" y="68676"/>
                      <a:pt x="270228" y="71105"/>
                    </a:cubicBezTo>
                    <a:cubicBezTo>
                      <a:pt x="271370" y="73559"/>
                      <a:pt x="272341" y="76109"/>
                      <a:pt x="273070" y="78709"/>
                    </a:cubicBezTo>
                    <a:cubicBezTo>
                      <a:pt x="274386" y="83525"/>
                      <a:pt x="274985" y="88486"/>
                      <a:pt x="274868" y="93457"/>
                    </a:cubicBezTo>
                    <a:lnTo>
                      <a:pt x="274868" y="93457"/>
                    </a:lnTo>
                    <a:lnTo>
                      <a:pt x="274868" y="91170"/>
                    </a:lnTo>
                    <a:lnTo>
                      <a:pt x="274843" y="90660"/>
                    </a:lnTo>
                    <a:lnTo>
                      <a:pt x="274746" y="88571"/>
                    </a:lnTo>
                    <a:lnTo>
                      <a:pt x="274528" y="86531"/>
                    </a:lnTo>
                    <a:cubicBezTo>
                      <a:pt x="274212" y="83786"/>
                      <a:pt x="273677" y="81089"/>
                      <a:pt x="272924" y="78417"/>
                    </a:cubicBezTo>
                    <a:cubicBezTo>
                      <a:pt x="272147" y="75794"/>
                      <a:pt x="271151" y="73243"/>
                      <a:pt x="269936" y="70789"/>
                    </a:cubicBezTo>
                    <a:lnTo>
                      <a:pt x="269013" y="68967"/>
                    </a:lnTo>
                    <a:lnTo>
                      <a:pt x="267944" y="67194"/>
                    </a:lnTo>
                    <a:lnTo>
                      <a:pt x="267701" y="66757"/>
                    </a:lnTo>
                    <a:lnTo>
                      <a:pt x="267386" y="66344"/>
                    </a:lnTo>
                    <a:lnTo>
                      <a:pt x="266778" y="65494"/>
                    </a:lnTo>
                    <a:lnTo>
                      <a:pt x="266195" y="64643"/>
                    </a:lnTo>
                    <a:lnTo>
                      <a:pt x="265564" y="63818"/>
                    </a:lnTo>
                    <a:lnTo>
                      <a:pt x="264932" y="62992"/>
                    </a:lnTo>
                    <a:cubicBezTo>
                      <a:pt x="264738" y="62724"/>
                      <a:pt x="264519" y="62457"/>
                      <a:pt x="264300" y="62190"/>
                    </a:cubicBezTo>
                    <a:lnTo>
                      <a:pt x="262940" y="60587"/>
                    </a:lnTo>
                    <a:cubicBezTo>
                      <a:pt x="261993" y="59566"/>
                      <a:pt x="261045" y="58522"/>
                      <a:pt x="260025" y="57550"/>
                    </a:cubicBezTo>
                    <a:cubicBezTo>
                      <a:pt x="257984" y="55582"/>
                      <a:pt x="255822" y="53712"/>
                      <a:pt x="253588" y="51963"/>
                    </a:cubicBezTo>
                    <a:cubicBezTo>
                      <a:pt x="249069" y="48416"/>
                      <a:pt x="244138" y="45210"/>
                      <a:pt x="239134" y="42027"/>
                    </a:cubicBezTo>
                    <a:lnTo>
                      <a:pt x="231554" y="37266"/>
                    </a:lnTo>
                    <a:cubicBezTo>
                      <a:pt x="228907" y="35566"/>
                      <a:pt x="226429" y="33768"/>
                      <a:pt x="224000" y="31922"/>
                    </a:cubicBezTo>
                    <a:cubicBezTo>
                      <a:pt x="219165" y="28229"/>
                      <a:pt x="214598" y="24440"/>
                      <a:pt x="209886" y="20990"/>
                    </a:cubicBezTo>
                    <a:cubicBezTo>
                      <a:pt x="207578" y="19290"/>
                      <a:pt x="205173" y="17687"/>
                      <a:pt x="202695" y="16205"/>
                    </a:cubicBezTo>
                    <a:cubicBezTo>
                      <a:pt x="201481" y="15476"/>
                      <a:pt x="200242" y="14845"/>
                      <a:pt x="199003" y="14189"/>
                    </a:cubicBezTo>
                    <a:lnTo>
                      <a:pt x="197108" y="13314"/>
                    </a:lnTo>
                    <a:cubicBezTo>
                      <a:pt x="196792" y="13168"/>
                      <a:pt x="196476" y="13071"/>
                      <a:pt x="196136" y="12925"/>
                    </a:cubicBezTo>
                    <a:lnTo>
                      <a:pt x="195189" y="12561"/>
                    </a:lnTo>
                    <a:cubicBezTo>
                      <a:pt x="194557" y="12318"/>
                      <a:pt x="193901" y="12099"/>
                      <a:pt x="193221" y="11905"/>
                    </a:cubicBezTo>
                    <a:lnTo>
                      <a:pt x="192225" y="11614"/>
                    </a:lnTo>
                    <a:lnTo>
                      <a:pt x="191739" y="11444"/>
                    </a:lnTo>
                    <a:lnTo>
                      <a:pt x="191229" y="11322"/>
                    </a:lnTo>
                    <a:lnTo>
                      <a:pt x="189189" y="10836"/>
                    </a:lnTo>
                    <a:cubicBezTo>
                      <a:pt x="188849" y="10763"/>
                      <a:pt x="188484" y="10691"/>
                      <a:pt x="188144" y="10642"/>
                    </a:cubicBezTo>
                    <a:lnTo>
                      <a:pt x="187100" y="10448"/>
                    </a:lnTo>
                    <a:cubicBezTo>
                      <a:pt x="185715" y="10180"/>
                      <a:pt x="184282" y="10035"/>
                      <a:pt x="182873" y="9840"/>
                    </a:cubicBezTo>
                    <a:cubicBezTo>
                      <a:pt x="182144" y="9767"/>
                      <a:pt x="181440" y="9719"/>
                      <a:pt x="180711" y="9646"/>
                    </a:cubicBezTo>
                    <a:cubicBezTo>
                      <a:pt x="180006" y="9597"/>
                      <a:pt x="179278" y="9500"/>
                      <a:pt x="178549" y="9500"/>
                    </a:cubicBezTo>
                    <a:cubicBezTo>
                      <a:pt x="176287" y="9385"/>
                      <a:pt x="174025" y="9330"/>
                      <a:pt x="171763" y="9330"/>
                    </a:cubicBezTo>
                    <a:cubicBezTo>
                      <a:pt x="169264" y="9330"/>
                      <a:pt x="166764" y="9397"/>
                      <a:pt x="164265" y="9525"/>
                    </a:cubicBezTo>
                    <a:cubicBezTo>
                      <a:pt x="159479" y="9767"/>
                      <a:pt x="154621" y="10156"/>
                      <a:pt x="149762" y="10569"/>
                    </a:cubicBezTo>
                    <a:cubicBezTo>
                      <a:pt x="147333" y="10788"/>
                      <a:pt x="144880" y="10982"/>
                      <a:pt x="142402" y="11176"/>
                    </a:cubicBezTo>
                    <a:lnTo>
                      <a:pt x="135163" y="11784"/>
                    </a:lnTo>
                    <a:lnTo>
                      <a:pt x="127924" y="12561"/>
                    </a:lnTo>
                    <a:lnTo>
                      <a:pt x="120709" y="13557"/>
                    </a:lnTo>
                    <a:cubicBezTo>
                      <a:pt x="101518" y="16424"/>
                      <a:pt x="82546" y="21476"/>
                      <a:pt x="64739" y="29347"/>
                    </a:cubicBezTo>
                    <a:cubicBezTo>
                      <a:pt x="64352" y="29816"/>
                      <a:pt x="64239" y="30165"/>
                      <a:pt x="64800" y="30165"/>
                    </a:cubicBezTo>
                    <a:cubicBezTo>
                      <a:pt x="64908" y="30165"/>
                      <a:pt x="65040" y="30152"/>
                      <a:pt x="65201" y="30124"/>
                    </a:cubicBezTo>
                    <a:cubicBezTo>
                      <a:pt x="66027" y="29979"/>
                      <a:pt x="66829" y="29760"/>
                      <a:pt x="67630" y="29468"/>
                    </a:cubicBezTo>
                    <a:cubicBezTo>
                      <a:pt x="68796" y="29128"/>
                      <a:pt x="70302" y="28618"/>
                      <a:pt x="72294" y="27914"/>
                    </a:cubicBezTo>
                    <a:lnTo>
                      <a:pt x="73436" y="27549"/>
                    </a:lnTo>
                    <a:cubicBezTo>
                      <a:pt x="73825" y="27404"/>
                      <a:pt x="74238" y="27258"/>
                      <a:pt x="74699" y="27112"/>
                    </a:cubicBezTo>
                    <a:cubicBezTo>
                      <a:pt x="75622" y="26821"/>
                      <a:pt x="76618" y="26480"/>
                      <a:pt x="77712" y="26116"/>
                    </a:cubicBezTo>
                    <a:cubicBezTo>
                      <a:pt x="78780" y="25752"/>
                      <a:pt x="79946" y="25339"/>
                      <a:pt x="81210" y="24926"/>
                    </a:cubicBezTo>
                    <a:lnTo>
                      <a:pt x="85194" y="23687"/>
                    </a:lnTo>
                    <a:lnTo>
                      <a:pt x="87356" y="22982"/>
                    </a:lnTo>
                    <a:lnTo>
                      <a:pt x="89590" y="22326"/>
                    </a:lnTo>
                    <a:cubicBezTo>
                      <a:pt x="91145" y="21889"/>
                      <a:pt x="92724" y="21428"/>
                      <a:pt x="94352" y="20966"/>
                    </a:cubicBezTo>
                    <a:lnTo>
                      <a:pt x="99405" y="19654"/>
                    </a:lnTo>
                    <a:lnTo>
                      <a:pt x="100716" y="19314"/>
                    </a:lnTo>
                    <a:lnTo>
                      <a:pt x="102028" y="19023"/>
                    </a:lnTo>
                    <a:lnTo>
                      <a:pt x="104700" y="18415"/>
                    </a:lnTo>
                    <a:lnTo>
                      <a:pt x="107421" y="17808"/>
                    </a:lnTo>
                    <a:lnTo>
                      <a:pt x="110166" y="17249"/>
                    </a:lnTo>
                    <a:lnTo>
                      <a:pt x="112935" y="16691"/>
                    </a:lnTo>
                    <a:lnTo>
                      <a:pt x="114320" y="16424"/>
                    </a:lnTo>
                    <a:lnTo>
                      <a:pt x="115705" y="16181"/>
                    </a:lnTo>
                    <a:lnTo>
                      <a:pt x="121292" y="15233"/>
                    </a:lnTo>
                    <a:lnTo>
                      <a:pt x="126831" y="14456"/>
                    </a:lnTo>
                    <a:lnTo>
                      <a:pt x="128191" y="14261"/>
                    </a:lnTo>
                    <a:lnTo>
                      <a:pt x="129551" y="14116"/>
                    </a:lnTo>
                    <a:lnTo>
                      <a:pt x="132248" y="13800"/>
                    </a:lnTo>
                    <a:lnTo>
                      <a:pt x="134871" y="13508"/>
                    </a:lnTo>
                    <a:cubicBezTo>
                      <a:pt x="135746" y="13411"/>
                      <a:pt x="136620" y="13338"/>
                      <a:pt x="137471" y="13266"/>
                    </a:cubicBezTo>
                    <a:lnTo>
                      <a:pt x="142426" y="12853"/>
                    </a:lnTo>
                    <a:lnTo>
                      <a:pt x="147163" y="12512"/>
                    </a:lnTo>
                    <a:cubicBezTo>
                      <a:pt x="151317" y="12245"/>
                      <a:pt x="155423" y="11929"/>
                      <a:pt x="159528" y="11711"/>
                    </a:cubicBezTo>
                    <a:cubicBezTo>
                      <a:pt x="163335" y="11486"/>
                      <a:pt x="167122" y="11344"/>
                      <a:pt x="170888" y="11344"/>
                    </a:cubicBezTo>
                    <a:cubicBezTo>
                      <a:pt x="171182" y="11344"/>
                      <a:pt x="171477" y="11345"/>
                      <a:pt x="171771" y="11346"/>
                    </a:cubicBezTo>
                    <a:cubicBezTo>
                      <a:pt x="175779" y="11346"/>
                      <a:pt x="179788" y="11589"/>
                      <a:pt x="183772" y="12075"/>
                    </a:cubicBezTo>
                    <a:cubicBezTo>
                      <a:pt x="187585" y="12512"/>
                      <a:pt x="191326" y="13411"/>
                      <a:pt x="194922" y="14747"/>
                    </a:cubicBezTo>
                    <a:cubicBezTo>
                      <a:pt x="198371" y="16083"/>
                      <a:pt x="201796" y="18002"/>
                      <a:pt x="205149" y="20262"/>
                    </a:cubicBezTo>
                    <a:cubicBezTo>
                      <a:pt x="208477" y="22497"/>
                      <a:pt x="211781" y="25047"/>
                      <a:pt x="215133" y="27671"/>
                    </a:cubicBezTo>
                    <a:cubicBezTo>
                      <a:pt x="218510" y="30319"/>
                      <a:pt x="221910" y="33064"/>
                      <a:pt x="225554" y="35711"/>
                    </a:cubicBezTo>
                    <a:cubicBezTo>
                      <a:pt x="226502" y="36343"/>
                      <a:pt x="227401" y="37023"/>
                      <a:pt x="228372" y="37655"/>
                    </a:cubicBezTo>
                    <a:lnTo>
                      <a:pt x="229805" y="38602"/>
                    </a:lnTo>
                    <a:lnTo>
                      <a:pt x="230534" y="39088"/>
                    </a:lnTo>
                    <a:lnTo>
                      <a:pt x="231214" y="39501"/>
                    </a:lnTo>
                    <a:lnTo>
                      <a:pt x="236729" y="42951"/>
                    </a:lnTo>
                    <a:cubicBezTo>
                      <a:pt x="240373" y="45234"/>
                      <a:pt x="243944" y="47493"/>
                      <a:pt x="247369" y="49850"/>
                    </a:cubicBezTo>
                    <a:cubicBezTo>
                      <a:pt x="250721" y="52157"/>
                      <a:pt x="253928" y="54659"/>
                      <a:pt x="256940" y="57356"/>
                    </a:cubicBezTo>
                    <a:cubicBezTo>
                      <a:pt x="259855" y="59955"/>
                      <a:pt x="262503" y="62846"/>
                      <a:pt x="264811" y="65980"/>
                    </a:cubicBezTo>
                    <a:cubicBezTo>
                      <a:pt x="266997" y="69040"/>
                      <a:pt x="268770" y="72368"/>
                      <a:pt x="270082" y="75891"/>
                    </a:cubicBezTo>
                    <a:lnTo>
                      <a:pt x="270349" y="76547"/>
                    </a:lnTo>
                    <a:cubicBezTo>
                      <a:pt x="270422" y="76765"/>
                      <a:pt x="270495" y="76984"/>
                      <a:pt x="270568" y="77202"/>
                    </a:cubicBezTo>
                    <a:lnTo>
                      <a:pt x="270981" y="78539"/>
                    </a:lnTo>
                    <a:cubicBezTo>
                      <a:pt x="271151" y="79000"/>
                      <a:pt x="271248" y="79462"/>
                      <a:pt x="271370" y="79899"/>
                    </a:cubicBezTo>
                    <a:lnTo>
                      <a:pt x="271734" y="81284"/>
                    </a:lnTo>
                    <a:lnTo>
                      <a:pt x="272050" y="82668"/>
                    </a:lnTo>
                    <a:cubicBezTo>
                      <a:pt x="272123" y="83130"/>
                      <a:pt x="272244" y="83591"/>
                      <a:pt x="272317" y="84053"/>
                    </a:cubicBezTo>
                    <a:lnTo>
                      <a:pt x="272536" y="85462"/>
                    </a:lnTo>
                    <a:lnTo>
                      <a:pt x="272633" y="86166"/>
                    </a:lnTo>
                    <a:cubicBezTo>
                      <a:pt x="272681" y="86385"/>
                      <a:pt x="272706" y="86628"/>
                      <a:pt x="272730" y="86871"/>
                    </a:cubicBezTo>
                    <a:cubicBezTo>
                      <a:pt x="273143" y="90636"/>
                      <a:pt x="273167" y="94426"/>
                      <a:pt x="272778" y="98215"/>
                    </a:cubicBezTo>
                    <a:cubicBezTo>
                      <a:pt x="272754" y="98677"/>
                      <a:pt x="272681" y="99138"/>
                      <a:pt x="272608" y="99624"/>
                    </a:cubicBezTo>
                    <a:lnTo>
                      <a:pt x="272414" y="101009"/>
                    </a:lnTo>
                    <a:cubicBezTo>
                      <a:pt x="272268" y="101956"/>
                      <a:pt x="272074" y="102879"/>
                      <a:pt x="271928" y="103802"/>
                    </a:cubicBezTo>
                    <a:cubicBezTo>
                      <a:pt x="271710" y="104750"/>
                      <a:pt x="271515" y="105649"/>
                      <a:pt x="271272" y="106572"/>
                    </a:cubicBezTo>
                    <a:lnTo>
                      <a:pt x="270884" y="107932"/>
                    </a:lnTo>
                    <a:cubicBezTo>
                      <a:pt x="270762" y="108369"/>
                      <a:pt x="270641" y="108831"/>
                      <a:pt x="270471" y="109268"/>
                    </a:cubicBezTo>
                    <a:cubicBezTo>
                      <a:pt x="269353" y="112815"/>
                      <a:pt x="267871" y="116264"/>
                      <a:pt x="266050" y="119519"/>
                    </a:cubicBezTo>
                    <a:lnTo>
                      <a:pt x="265564" y="120394"/>
                    </a:lnTo>
                    <a:lnTo>
                      <a:pt x="265029" y="121244"/>
                    </a:lnTo>
                    <a:lnTo>
                      <a:pt x="264495" y="122119"/>
                    </a:lnTo>
                    <a:lnTo>
                      <a:pt x="264252" y="122532"/>
                    </a:lnTo>
                    <a:lnTo>
                      <a:pt x="263960" y="122945"/>
                    </a:lnTo>
                    <a:lnTo>
                      <a:pt x="262843" y="124596"/>
                    </a:lnTo>
                    <a:lnTo>
                      <a:pt x="261628" y="126200"/>
                    </a:lnTo>
                    <a:cubicBezTo>
                      <a:pt x="260001" y="128289"/>
                      <a:pt x="258203" y="130257"/>
                      <a:pt x="256284" y="132054"/>
                    </a:cubicBezTo>
                    <a:cubicBezTo>
                      <a:pt x="254341" y="133828"/>
                      <a:pt x="252276" y="135431"/>
                      <a:pt x="250089" y="136864"/>
                    </a:cubicBezTo>
                    <a:lnTo>
                      <a:pt x="248389" y="137933"/>
                    </a:lnTo>
                    <a:lnTo>
                      <a:pt x="246616" y="138929"/>
                    </a:lnTo>
                    <a:lnTo>
                      <a:pt x="246178" y="139196"/>
                    </a:lnTo>
                    <a:lnTo>
                      <a:pt x="245741" y="139415"/>
                    </a:lnTo>
                    <a:lnTo>
                      <a:pt x="244818" y="139876"/>
                    </a:lnTo>
                    <a:lnTo>
                      <a:pt x="243919" y="140338"/>
                    </a:lnTo>
                    <a:lnTo>
                      <a:pt x="242996" y="140775"/>
                    </a:lnTo>
                    <a:lnTo>
                      <a:pt x="242049" y="141188"/>
                    </a:lnTo>
                    <a:lnTo>
                      <a:pt x="241587" y="141407"/>
                    </a:lnTo>
                    <a:lnTo>
                      <a:pt x="241126" y="141601"/>
                    </a:lnTo>
                    <a:lnTo>
                      <a:pt x="239231" y="142403"/>
                    </a:lnTo>
                    <a:lnTo>
                      <a:pt x="237287" y="143131"/>
                    </a:lnTo>
                    <a:cubicBezTo>
                      <a:pt x="236656" y="143399"/>
                      <a:pt x="235976" y="143593"/>
                      <a:pt x="235344" y="143836"/>
                    </a:cubicBezTo>
                    <a:cubicBezTo>
                      <a:pt x="232721" y="144735"/>
                      <a:pt x="230000" y="145512"/>
                      <a:pt x="227255" y="146192"/>
                    </a:cubicBezTo>
                    <a:cubicBezTo>
                      <a:pt x="224485" y="146872"/>
                      <a:pt x="221692" y="147455"/>
                      <a:pt x="218850" y="147990"/>
                    </a:cubicBezTo>
                    <a:cubicBezTo>
                      <a:pt x="216007" y="148500"/>
                      <a:pt x="213117" y="148986"/>
                      <a:pt x="210226" y="149374"/>
                    </a:cubicBezTo>
                    <a:cubicBezTo>
                      <a:pt x="194787" y="151592"/>
                      <a:pt x="179230" y="152704"/>
                      <a:pt x="163670" y="152704"/>
                    </a:cubicBezTo>
                    <a:cubicBezTo>
                      <a:pt x="155702" y="152704"/>
                      <a:pt x="147733" y="152412"/>
                      <a:pt x="139778" y="151828"/>
                    </a:cubicBezTo>
                    <a:lnTo>
                      <a:pt x="136742" y="151634"/>
                    </a:lnTo>
                    <a:lnTo>
                      <a:pt x="133705" y="151342"/>
                    </a:lnTo>
                    <a:lnTo>
                      <a:pt x="127608" y="150735"/>
                    </a:lnTo>
                    <a:cubicBezTo>
                      <a:pt x="125567" y="150492"/>
                      <a:pt x="123551" y="150225"/>
                      <a:pt x="121510" y="149958"/>
                    </a:cubicBezTo>
                    <a:lnTo>
                      <a:pt x="118450" y="149569"/>
                    </a:lnTo>
                    <a:cubicBezTo>
                      <a:pt x="117454" y="149423"/>
                      <a:pt x="116433" y="149253"/>
                      <a:pt x="115413" y="149107"/>
                    </a:cubicBezTo>
                    <a:lnTo>
                      <a:pt x="109316" y="148111"/>
                    </a:lnTo>
                    <a:cubicBezTo>
                      <a:pt x="107275" y="147747"/>
                      <a:pt x="105235" y="147358"/>
                      <a:pt x="103218" y="146970"/>
                    </a:cubicBezTo>
                    <a:lnTo>
                      <a:pt x="100182" y="146387"/>
                    </a:lnTo>
                    <a:cubicBezTo>
                      <a:pt x="99162" y="146192"/>
                      <a:pt x="98141" y="145949"/>
                      <a:pt x="97145" y="145731"/>
                    </a:cubicBezTo>
                    <a:lnTo>
                      <a:pt x="91072" y="144370"/>
                    </a:lnTo>
                    <a:cubicBezTo>
                      <a:pt x="89056" y="143884"/>
                      <a:pt x="87040" y="143374"/>
                      <a:pt x="85048" y="142864"/>
                    </a:cubicBezTo>
                    <a:lnTo>
                      <a:pt x="82036" y="142087"/>
                    </a:lnTo>
                    <a:cubicBezTo>
                      <a:pt x="81040" y="141820"/>
                      <a:pt x="80044" y="141528"/>
                      <a:pt x="79048" y="141237"/>
                    </a:cubicBezTo>
                    <a:lnTo>
                      <a:pt x="73096" y="139536"/>
                    </a:lnTo>
                    <a:cubicBezTo>
                      <a:pt x="71128" y="138929"/>
                      <a:pt x="69161" y="138273"/>
                      <a:pt x="67193" y="137666"/>
                    </a:cubicBezTo>
                    <a:cubicBezTo>
                      <a:pt x="63258" y="136451"/>
                      <a:pt x="59395" y="135115"/>
                      <a:pt x="55630" y="133682"/>
                    </a:cubicBezTo>
                    <a:cubicBezTo>
                      <a:pt x="51865" y="132249"/>
                      <a:pt x="48221" y="130694"/>
                      <a:pt x="44698" y="128993"/>
                    </a:cubicBezTo>
                    <a:cubicBezTo>
                      <a:pt x="41249" y="127342"/>
                      <a:pt x="37921" y="125471"/>
                      <a:pt x="34714" y="123358"/>
                    </a:cubicBezTo>
                    <a:cubicBezTo>
                      <a:pt x="33937" y="122847"/>
                      <a:pt x="33159" y="122337"/>
                      <a:pt x="32406" y="121779"/>
                    </a:cubicBezTo>
                    <a:lnTo>
                      <a:pt x="31289" y="120953"/>
                    </a:lnTo>
                    <a:cubicBezTo>
                      <a:pt x="30925" y="120685"/>
                      <a:pt x="30560" y="120394"/>
                      <a:pt x="30196" y="120127"/>
                    </a:cubicBezTo>
                    <a:cubicBezTo>
                      <a:pt x="29831" y="119835"/>
                      <a:pt x="29467" y="119568"/>
                      <a:pt x="29103" y="119252"/>
                    </a:cubicBezTo>
                    <a:lnTo>
                      <a:pt x="28058" y="118378"/>
                    </a:lnTo>
                    <a:cubicBezTo>
                      <a:pt x="27354" y="117795"/>
                      <a:pt x="26722" y="117187"/>
                      <a:pt x="26066" y="116580"/>
                    </a:cubicBezTo>
                    <a:cubicBezTo>
                      <a:pt x="23491" y="114151"/>
                      <a:pt x="21159" y="111479"/>
                      <a:pt x="19143" y="108588"/>
                    </a:cubicBezTo>
                    <a:cubicBezTo>
                      <a:pt x="17199" y="105770"/>
                      <a:pt x="15572" y="102782"/>
                      <a:pt x="14309" y="99624"/>
                    </a:cubicBezTo>
                    <a:cubicBezTo>
                      <a:pt x="13094" y="96612"/>
                      <a:pt x="12317" y="93478"/>
                      <a:pt x="11928" y="90247"/>
                    </a:cubicBezTo>
                    <a:lnTo>
                      <a:pt x="11807" y="89081"/>
                    </a:lnTo>
                    <a:cubicBezTo>
                      <a:pt x="11782" y="88887"/>
                      <a:pt x="11782" y="88693"/>
                      <a:pt x="11782" y="88523"/>
                    </a:cubicBezTo>
                    <a:lnTo>
                      <a:pt x="11758" y="87940"/>
                    </a:lnTo>
                    <a:lnTo>
                      <a:pt x="11734" y="86774"/>
                    </a:lnTo>
                    <a:cubicBezTo>
                      <a:pt x="11709" y="86385"/>
                      <a:pt x="11758" y="86021"/>
                      <a:pt x="11758" y="85632"/>
                    </a:cubicBezTo>
                    <a:cubicBezTo>
                      <a:pt x="11807" y="84101"/>
                      <a:pt x="11977" y="82571"/>
                      <a:pt x="12268" y="81065"/>
                    </a:cubicBezTo>
                    <a:cubicBezTo>
                      <a:pt x="13361" y="75065"/>
                      <a:pt x="16228" y="69478"/>
                      <a:pt x="19823" y="64571"/>
                    </a:cubicBezTo>
                    <a:cubicBezTo>
                      <a:pt x="21305" y="62530"/>
                      <a:pt x="22884" y="60562"/>
                      <a:pt x="24584" y="58692"/>
                    </a:cubicBezTo>
                    <a:cubicBezTo>
                      <a:pt x="26139" y="56967"/>
                      <a:pt x="27621" y="55485"/>
                      <a:pt x="28981" y="54149"/>
                    </a:cubicBezTo>
                    <a:cubicBezTo>
                      <a:pt x="31678" y="51501"/>
                      <a:pt x="33864" y="49534"/>
                      <a:pt x="35394" y="48100"/>
                    </a:cubicBezTo>
                    <a:cubicBezTo>
                      <a:pt x="36147" y="47372"/>
                      <a:pt x="36730" y="46789"/>
                      <a:pt x="37168" y="46327"/>
                    </a:cubicBezTo>
                    <a:cubicBezTo>
                      <a:pt x="37484" y="45987"/>
                      <a:pt x="37751" y="45623"/>
                      <a:pt x="37969" y="45210"/>
                    </a:cubicBezTo>
                    <a:cubicBezTo>
                      <a:pt x="38077" y="44940"/>
                      <a:pt x="37975" y="44805"/>
                      <a:pt x="37672" y="44805"/>
                    </a:cubicBezTo>
                    <a:cubicBezTo>
                      <a:pt x="37429" y="44805"/>
                      <a:pt x="37057" y="44891"/>
                      <a:pt x="36560" y="45064"/>
                    </a:cubicBezTo>
                    <a:cubicBezTo>
                      <a:pt x="34836" y="45720"/>
                      <a:pt x="33184" y="46546"/>
                      <a:pt x="31605" y="47517"/>
                    </a:cubicBezTo>
                    <a:cubicBezTo>
                      <a:pt x="28860" y="49145"/>
                      <a:pt x="26260" y="50967"/>
                      <a:pt x="23783" y="52983"/>
                    </a:cubicBezTo>
                    <a:cubicBezTo>
                      <a:pt x="20333" y="55753"/>
                      <a:pt x="17199" y="58886"/>
                      <a:pt x="14454" y="62311"/>
                    </a:cubicBezTo>
                    <a:cubicBezTo>
                      <a:pt x="12778" y="64352"/>
                      <a:pt x="11272" y="66538"/>
                      <a:pt x="9960" y="68822"/>
                    </a:cubicBezTo>
                    <a:cubicBezTo>
                      <a:pt x="9620" y="69429"/>
                      <a:pt x="9280" y="70061"/>
                      <a:pt x="8989" y="70692"/>
                    </a:cubicBezTo>
                    <a:cubicBezTo>
                      <a:pt x="8673" y="71324"/>
                      <a:pt x="8381" y="71980"/>
                      <a:pt x="8066" y="72636"/>
                    </a:cubicBezTo>
                    <a:cubicBezTo>
                      <a:pt x="7458" y="73996"/>
                      <a:pt x="6948" y="75381"/>
                      <a:pt x="6511" y="76814"/>
                    </a:cubicBezTo>
                    <a:lnTo>
                      <a:pt x="5466" y="76498"/>
                    </a:lnTo>
                    <a:cubicBezTo>
                      <a:pt x="5879" y="75065"/>
                      <a:pt x="6365" y="73680"/>
                      <a:pt x="6924" y="72295"/>
                    </a:cubicBezTo>
                    <a:cubicBezTo>
                      <a:pt x="7483" y="71008"/>
                      <a:pt x="8017" y="69769"/>
                      <a:pt x="8600" y="68652"/>
                    </a:cubicBezTo>
                    <a:cubicBezTo>
                      <a:pt x="9669" y="66611"/>
                      <a:pt x="10835" y="64643"/>
                      <a:pt x="12098" y="62749"/>
                    </a:cubicBezTo>
                    <a:cubicBezTo>
                      <a:pt x="13896" y="60149"/>
                      <a:pt x="15815" y="57623"/>
                      <a:pt x="17880" y="55218"/>
                    </a:cubicBezTo>
                    <a:cubicBezTo>
                      <a:pt x="19386" y="53420"/>
                      <a:pt x="20455" y="52206"/>
                      <a:pt x="21135" y="51356"/>
                    </a:cubicBezTo>
                    <a:cubicBezTo>
                      <a:pt x="21791" y="50505"/>
                      <a:pt x="22058" y="50020"/>
                      <a:pt x="22058" y="49728"/>
                    </a:cubicBezTo>
                    <a:cubicBezTo>
                      <a:pt x="22068" y="49503"/>
                      <a:pt x="21894" y="49429"/>
                      <a:pt x="21629" y="49429"/>
                    </a:cubicBezTo>
                    <a:cubicBezTo>
                      <a:pt x="21263" y="49429"/>
                      <a:pt x="20725" y="49571"/>
                      <a:pt x="20260" y="49655"/>
                    </a:cubicBezTo>
                    <a:cubicBezTo>
                      <a:pt x="20065" y="49697"/>
                      <a:pt x="19883" y="49725"/>
                      <a:pt x="19731" y="49725"/>
                    </a:cubicBezTo>
                    <a:cubicBezTo>
                      <a:pt x="19262" y="49725"/>
                      <a:pt x="19095" y="49451"/>
                      <a:pt x="19774" y="48441"/>
                    </a:cubicBezTo>
                    <a:lnTo>
                      <a:pt x="19774" y="48441"/>
                    </a:lnTo>
                    <a:cubicBezTo>
                      <a:pt x="15159" y="52789"/>
                      <a:pt x="10859" y="57672"/>
                      <a:pt x="7385" y="63283"/>
                    </a:cubicBezTo>
                    <a:cubicBezTo>
                      <a:pt x="6511" y="64692"/>
                      <a:pt x="5685" y="66125"/>
                      <a:pt x="4956" y="67631"/>
                    </a:cubicBezTo>
                    <a:cubicBezTo>
                      <a:pt x="4227" y="69162"/>
                      <a:pt x="3547" y="70668"/>
                      <a:pt x="2964" y="72271"/>
                    </a:cubicBezTo>
                    <a:cubicBezTo>
                      <a:pt x="2357" y="73850"/>
                      <a:pt x="1847" y="75478"/>
                      <a:pt x="1434" y="77130"/>
                    </a:cubicBezTo>
                    <a:cubicBezTo>
                      <a:pt x="1215" y="77956"/>
                      <a:pt x="997" y="78781"/>
                      <a:pt x="875" y="79632"/>
                    </a:cubicBezTo>
                    <a:cubicBezTo>
                      <a:pt x="729" y="80458"/>
                      <a:pt x="559" y="81308"/>
                      <a:pt x="462" y="82158"/>
                    </a:cubicBezTo>
                    <a:cubicBezTo>
                      <a:pt x="49" y="85583"/>
                      <a:pt x="1" y="89033"/>
                      <a:pt x="365" y="92458"/>
                    </a:cubicBezTo>
                    <a:cubicBezTo>
                      <a:pt x="754" y="95835"/>
                      <a:pt x="1507" y="99187"/>
                      <a:pt x="2576" y="102418"/>
                    </a:cubicBezTo>
                    <a:cubicBezTo>
                      <a:pt x="3620" y="105600"/>
                      <a:pt x="4980" y="108685"/>
                      <a:pt x="6608" y="111624"/>
                    </a:cubicBezTo>
                    <a:cubicBezTo>
                      <a:pt x="8211" y="114564"/>
                      <a:pt x="10033" y="117357"/>
                      <a:pt x="12098" y="120005"/>
                    </a:cubicBezTo>
                    <a:cubicBezTo>
                      <a:pt x="12608" y="120661"/>
                      <a:pt x="13264" y="121341"/>
                      <a:pt x="13920" y="122094"/>
                    </a:cubicBezTo>
                    <a:cubicBezTo>
                      <a:pt x="14576" y="122872"/>
                      <a:pt x="15353" y="123649"/>
                      <a:pt x="16155" y="124451"/>
                    </a:cubicBezTo>
                    <a:lnTo>
                      <a:pt x="16762" y="125058"/>
                    </a:lnTo>
                    <a:lnTo>
                      <a:pt x="17418" y="125665"/>
                    </a:lnTo>
                    <a:lnTo>
                      <a:pt x="18730" y="126880"/>
                    </a:lnTo>
                    <a:cubicBezTo>
                      <a:pt x="19191" y="127293"/>
                      <a:pt x="19653" y="127682"/>
                      <a:pt x="20115" y="128070"/>
                    </a:cubicBezTo>
                    <a:cubicBezTo>
                      <a:pt x="20576" y="128459"/>
                      <a:pt x="21038" y="128872"/>
                      <a:pt x="21523" y="129261"/>
                    </a:cubicBezTo>
                    <a:cubicBezTo>
                      <a:pt x="24900" y="131957"/>
                      <a:pt x="28471" y="134386"/>
                      <a:pt x="32212" y="136548"/>
                    </a:cubicBezTo>
                    <a:cubicBezTo>
                      <a:pt x="36245" y="138856"/>
                      <a:pt x="40399" y="140921"/>
                      <a:pt x="44674" y="142743"/>
                    </a:cubicBezTo>
                    <a:cubicBezTo>
                      <a:pt x="48901" y="144540"/>
                      <a:pt x="53152" y="146119"/>
                      <a:pt x="57379" y="147577"/>
                    </a:cubicBezTo>
                    <a:cubicBezTo>
                      <a:pt x="58423" y="147917"/>
                      <a:pt x="59492" y="148306"/>
                      <a:pt x="60561" y="148621"/>
                    </a:cubicBezTo>
                    <a:lnTo>
                      <a:pt x="63743" y="149642"/>
                    </a:lnTo>
                    <a:lnTo>
                      <a:pt x="66926" y="150638"/>
                    </a:lnTo>
                    <a:cubicBezTo>
                      <a:pt x="67970" y="150953"/>
                      <a:pt x="69039" y="151318"/>
                      <a:pt x="70108" y="151609"/>
                    </a:cubicBezTo>
                    <a:cubicBezTo>
                      <a:pt x="74383" y="152824"/>
                      <a:pt x="78635" y="154087"/>
                      <a:pt x="82934" y="155107"/>
                    </a:cubicBezTo>
                    <a:lnTo>
                      <a:pt x="86141" y="155909"/>
                    </a:lnTo>
                    <a:lnTo>
                      <a:pt x="87769" y="156346"/>
                    </a:lnTo>
                    <a:lnTo>
                      <a:pt x="89372" y="156711"/>
                    </a:lnTo>
                    <a:lnTo>
                      <a:pt x="95834" y="158144"/>
                    </a:lnTo>
                    <a:cubicBezTo>
                      <a:pt x="96392" y="158241"/>
                      <a:pt x="96927" y="158387"/>
                      <a:pt x="97461" y="158484"/>
                    </a:cubicBezTo>
                    <a:lnTo>
                      <a:pt x="99089" y="158800"/>
                    </a:lnTo>
                    <a:lnTo>
                      <a:pt x="102320" y="159407"/>
                    </a:lnTo>
                    <a:cubicBezTo>
                      <a:pt x="104506" y="159796"/>
                      <a:pt x="106644" y="160257"/>
                      <a:pt x="108830" y="160573"/>
                    </a:cubicBezTo>
                    <a:lnTo>
                      <a:pt x="115340" y="161618"/>
                    </a:lnTo>
                    <a:cubicBezTo>
                      <a:pt x="116409" y="161812"/>
                      <a:pt x="117502" y="161934"/>
                      <a:pt x="118595" y="162079"/>
                    </a:cubicBezTo>
                    <a:lnTo>
                      <a:pt x="121851" y="162492"/>
                    </a:lnTo>
                    <a:lnTo>
                      <a:pt x="125106" y="162930"/>
                    </a:lnTo>
                    <a:lnTo>
                      <a:pt x="125932" y="163027"/>
                    </a:lnTo>
                    <a:lnTo>
                      <a:pt x="126758" y="163124"/>
                    </a:lnTo>
                    <a:lnTo>
                      <a:pt x="128385" y="163270"/>
                    </a:lnTo>
                    <a:lnTo>
                      <a:pt x="134920" y="163950"/>
                    </a:lnTo>
                    <a:cubicBezTo>
                      <a:pt x="137082" y="164144"/>
                      <a:pt x="139268" y="164290"/>
                      <a:pt x="141454" y="164436"/>
                    </a:cubicBezTo>
                    <a:lnTo>
                      <a:pt x="144734" y="164679"/>
                    </a:lnTo>
                    <a:cubicBezTo>
                      <a:pt x="145827" y="164751"/>
                      <a:pt x="146920" y="164800"/>
                      <a:pt x="147989" y="164849"/>
                    </a:cubicBezTo>
                    <a:lnTo>
                      <a:pt x="154548" y="165140"/>
                    </a:lnTo>
                    <a:lnTo>
                      <a:pt x="161083" y="165262"/>
                    </a:lnTo>
                    <a:lnTo>
                      <a:pt x="164338" y="165310"/>
                    </a:lnTo>
                    <a:lnTo>
                      <a:pt x="167617" y="165262"/>
                    </a:lnTo>
                    <a:lnTo>
                      <a:pt x="174152" y="165189"/>
                    </a:lnTo>
                    <a:lnTo>
                      <a:pt x="180662" y="164897"/>
                    </a:lnTo>
                    <a:cubicBezTo>
                      <a:pt x="181755" y="164849"/>
                      <a:pt x="182824" y="164824"/>
                      <a:pt x="183917" y="164776"/>
                    </a:cubicBezTo>
                    <a:lnTo>
                      <a:pt x="187173" y="164533"/>
                    </a:lnTo>
                    <a:cubicBezTo>
                      <a:pt x="189335" y="164363"/>
                      <a:pt x="191497" y="164241"/>
                      <a:pt x="193659" y="164071"/>
                    </a:cubicBezTo>
                    <a:lnTo>
                      <a:pt x="200145" y="163415"/>
                    </a:lnTo>
                    <a:cubicBezTo>
                      <a:pt x="201213" y="163294"/>
                      <a:pt x="202307" y="163197"/>
                      <a:pt x="203375" y="163075"/>
                    </a:cubicBezTo>
                    <a:lnTo>
                      <a:pt x="206606" y="162662"/>
                    </a:lnTo>
                    <a:cubicBezTo>
                      <a:pt x="208744" y="162371"/>
                      <a:pt x="210882" y="162104"/>
                      <a:pt x="213044" y="161812"/>
                    </a:cubicBezTo>
                    <a:cubicBezTo>
                      <a:pt x="217344" y="161156"/>
                      <a:pt x="221668" y="160427"/>
                      <a:pt x="225992" y="159504"/>
                    </a:cubicBezTo>
                    <a:cubicBezTo>
                      <a:pt x="230364" y="158581"/>
                      <a:pt x="234688" y="157415"/>
                      <a:pt x="238915" y="155982"/>
                    </a:cubicBezTo>
                    <a:cubicBezTo>
                      <a:pt x="243263" y="154524"/>
                      <a:pt x="247466" y="152727"/>
                      <a:pt x="251523" y="150613"/>
                    </a:cubicBezTo>
                    <a:cubicBezTo>
                      <a:pt x="251766" y="150468"/>
                      <a:pt x="252033" y="150346"/>
                      <a:pt x="252276" y="150200"/>
                    </a:cubicBezTo>
                    <a:lnTo>
                      <a:pt x="253029" y="149763"/>
                    </a:lnTo>
                    <a:lnTo>
                      <a:pt x="254559" y="148913"/>
                    </a:lnTo>
                    <a:cubicBezTo>
                      <a:pt x="255555" y="148306"/>
                      <a:pt x="256527" y="147674"/>
                      <a:pt x="257499" y="147042"/>
                    </a:cubicBezTo>
                    <a:lnTo>
                      <a:pt x="258956" y="146022"/>
                    </a:lnTo>
                    <a:lnTo>
                      <a:pt x="259685" y="145488"/>
                    </a:lnTo>
                    <a:lnTo>
                      <a:pt x="260049" y="145245"/>
                    </a:lnTo>
                    <a:lnTo>
                      <a:pt x="260389" y="144953"/>
                    </a:lnTo>
                    <a:lnTo>
                      <a:pt x="261774" y="143860"/>
                    </a:lnTo>
                    <a:lnTo>
                      <a:pt x="262479" y="143301"/>
                    </a:lnTo>
                    <a:cubicBezTo>
                      <a:pt x="262697" y="143107"/>
                      <a:pt x="262916" y="142913"/>
                      <a:pt x="263134" y="142718"/>
                    </a:cubicBezTo>
                    <a:cubicBezTo>
                      <a:pt x="266657" y="139609"/>
                      <a:pt x="269839" y="136111"/>
                      <a:pt x="272560" y="132297"/>
                    </a:cubicBezTo>
                    <a:cubicBezTo>
                      <a:pt x="272924" y="131836"/>
                      <a:pt x="273240" y="131350"/>
                      <a:pt x="273556" y="130864"/>
                    </a:cubicBezTo>
                    <a:lnTo>
                      <a:pt x="274528" y="129406"/>
                    </a:lnTo>
                    <a:cubicBezTo>
                      <a:pt x="275159" y="128410"/>
                      <a:pt x="275718" y="127414"/>
                      <a:pt x="276325" y="126418"/>
                    </a:cubicBezTo>
                    <a:lnTo>
                      <a:pt x="277151" y="124864"/>
                    </a:lnTo>
                    <a:cubicBezTo>
                      <a:pt x="277418" y="124354"/>
                      <a:pt x="277710" y="123843"/>
                      <a:pt x="277953" y="123309"/>
                    </a:cubicBezTo>
                    <a:lnTo>
                      <a:pt x="278706" y="121754"/>
                    </a:lnTo>
                    <a:lnTo>
                      <a:pt x="279094" y="120953"/>
                    </a:lnTo>
                    <a:lnTo>
                      <a:pt x="279435" y="120151"/>
                    </a:lnTo>
                    <a:cubicBezTo>
                      <a:pt x="281256" y="115900"/>
                      <a:pt x="282665" y="111454"/>
                      <a:pt x="283637" y="106912"/>
                    </a:cubicBezTo>
                    <a:cubicBezTo>
                      <a:pt x="283686" y="106645"/>
                      <a:pt x="283759" y="106353"/>
                      <a:pt x="283807" y="106062"/>
                    </a:cubicBezTo>
                    <a:lnTo>
                      <a:pt x="283953" y="105211"/>
                    </a:lnTo>
                    <a:lnTo>
                      <a:pt x="284269" y="103487"/>
                    </a:lnTo>
                    <a:cubicBezTo>
                      <a:pt x="284439" y="102345"/>
                      <a:pt x="284560" y="101179"/>
                      <a:pt x="284730" y="100037"/>
                    </a:cubicBezTo>
                    <a:cubicBezTo>
                      <a:pt x="284803" y="98871"/>
                      <a:pt x="284925" y="97729"/>
                      <a:pt x="284973" y="96563"/>
                    </a:cubicBezTo>
                    <a:lnTo>
                      <a:pt x="285046" y="94814"/>
                    </a:lnTo>
                    <a:lnTo>
                      <a:pt x="285070" y="93940"/>
                    </a:lnTo>
                    <a:lnTo>
                      <a:pt x="285070" y="93065"/>
                    </a:lnTo>
                    <a:cubicBezTo>
                      <a:pt x="285070" y="88377"/>
                      <a:pt x="284536" y="83688"/>
                      <a:pt x="283491" y="79122"/>
                    </a:cubicBezTo>
                    <a:cubicBezTo>
                      <a:pt x="282423" y="74482"/>
                      <a:pt x="280771" y="70012"/>
                      <a:pt x="278560" y="65809"/>
                    </a:cubicBezTo>
                    <a:lnTo>
                      <a:pt x="277710" y="64230"/>
                    </a:lnTo>
                    <a:cubicBezTo>
                      <a:pt x="277443" y="63720"/>
                      <a:pt x="277127" y="63210"/>
                      <a:pt x="276811" y="62700"/>
                    </a:cubicBezTo>
                    <a:cubicBezTo>
                      <a:pt x="276495" y="62190"/>
                      <a:pt x="276179" y="61680"/>
                      <a:pt x="275864" y="61170"/>
                    </a:cubicBezTo>
                    <a:lnTo>
                      <a:pt x="274819" y="59712"/>
                    </a:lnTo>
                    <a:cubicBezTo>
                      <a:pt x="273459" y="57793"/>
                      <a:pt x="272001" y="55947"/>
                      <a:pt x="270422" y="54198"/>
                    </a:cubicBezTo>
                    <a:cubicBezTo>
                      <a:pt x="267313" y="50797"/>
                      <a:pt x="263936" y="47688"/>
                      <a:pt x="260292" y="44870"/>
                    </a:cubicBezTo>
                    <a:cubicBezTo>
                      <a:pt x="253199" y="39307"/>
                      <a:pt x="245668" y="34813"/>
                      <a:pt x="238502" y="30343"/>
                    </a:cubicBezTo>
                    <a:lnTo>
                      <a:pt x="237166" y="29517"/>
                    </a:lnTo>
                    <a:lnTo>
                      <a:pt x="236486" y="29104"/>
                    </a:lnTo>
                    <a:lnTo>
                      <a:pt x="235879" y="28691"/>
                    </a:lnTo>
                    <a:lnTo>
                      <a:pt x="234640" y="27889"/>
                    </a:lnTo>
                    <a:cubicBezTo>
                      <a:pt x="234227" y="27622"/>
                      <a:pt x="233838" y="27331"/>
                      <a:pt x="233425" y="27039"/>
                    </a:cubicBezTo>
                    <a:cubicBezTo>
                      <a:pt x="233012" y="26748"/>
                      <a:pt x="232599" y="26456"/>
                      <a:pt x="232186" y="26165"/>
                    </a:cubicBezTo>
                    <a:lnTo>
                      <a:pt x="230947" y="25242"/>
                    </a:lnTo>
                    <a:cubicBezTo>
                      <a:pt x="230121" y="24659"/>
                      <a:pt x="229295" y="24003"/>
                      <a:pt x="228469" y="23395"/>
                    </a:cubicBezTo>
                    <a:cubicBezTo>
                      <a:pt x="225166" y="20869"/>
                      <a:pt x="221813" y="18173"/>
                      <a:pt x="218315" y="15525"/>
                    </a:cubicBezTo>
                    <a:cubicBezTo>
                      <a:pt x="215309" y="13209"/>
                      <a:pt x="212185" y="11047"/>
                      <a:pt x="208969" y="9051"/>
                    </a:cubicBezTo>
                    <a:lnTo>
                      <a:pt x="208969" y="9051"/>
                    </a:lnTo>
                    <a:cubicBezTo>
                      <a:pt x="209456" y="9356"/>
                      <a:pt x="209940" y="9668"/>
                      <a:pt x="210420" y="9986"/>
                    </a:cubicBezTo>
                    <a:cubicBezTo>
                      <a:pt x="210736" y="10180"/>
                      <a:pt x="211028" y="10375"/>
                      <a:pt x="211343" y="10593"/>
                    </a:cubicBezTo>
                    <a:lnTo>
                      <a:pt x="212242" y="11201"/>
                    </a:lnTo>
                    <a:cubicBezTo>
                      <a:pt x="212849" y="11614"/>
                      <a:pt x="213457" y="12002"/>
                      <a:pt x="214040" y="12415"/>
                    </a:cubicBezTo>
                    <a:cubicBezTo>
                      <a:pt x="215206" y="13266"/>
                      <a:pt x="216372" y="14091"/>
                      <a:pt x="217489" y="14966"/>
                    </a:cubicBezTo>
                    <a:cubicBezTo>
                      <a:pt x="219748" y="16642"/>
                      <a:pt x="221910" y="18367"/>
                      <a:pt x="224072" y="20067"/>
                    </a:cubicBezTo>
                    <a:cubicBezTo>
                      <a:pt x="226210" y="21743"/>
                      <a:pt x="228299" y="23395"/>
                      <a:pt x="230413" y="24974"/>
                    </a:cubicBezTo>
                    <a:cubicBezTo>
                      <a:pt x="232526" y="26553"/>
                      <a:pt x="234591" y="27987"/>
                      <a:pt x="236729" y="29371"/>
                    </a:cubicBezTo>
                    <a:cubicBezTo>
                      <a:pt x="241271" y="32213"/>
                      <a:pt x="245911" y="35056"/>
                      <a:pt x="250551" y="38092"/>
                    </a:cubicBezTo>
                    <a:cubicBezTo>
                      <a:pt x="252883" y="39647"/>
                      <a:pt x="255191" y="41226"/>
                      <a:pt x="257450" y="42902"/>
                    </a:cubicBezTo>
                    <a:cubicBezTo>
                      <a:pt x="258592" y="43728"/>
                      <a:pt x="259709" y="44627"/>
                      <a:pt x="260827" y="45501"/>
                    </a:cubicBezTo>
                    <a:cubicBezTo>
                      <a:pt x="261385" y="45963"/>
                      <a:pt x="261944" y="46424"/>
                      <a:pt x="262503" y="46886"/>
                    </a:cubicBezTo>
                    <a:lnTo>
                      <a:pt x="263329" y="47566"/>
                    </a:lnTo>
                    <a:lnTo>
                      <a:pt x="264130" y="48295"/>
                    </a:lnTo>
                    <a:cubicBezTo>
                      <a:pt x="266317" y="50214"/>
                      <a:pt x="268382" y="52279"/>
                      <a:pt x="270325" y="54441"/>
                    </a:cubicBezTo>
                    <a:lnTo>
                      <a:pt x="271782" y="56117"/>
                    </a:lnTo>
                    <a:cubicBezTo>
                      <a:pt x="272244" y="56676"/>
                      <a:pt x="272706" y="57283"/>
                      <a:pt x="273167" y="57866"/>
                    </a:cubicBezTo>
                    <a:lnTo>
                      <a:pt x="273847" y="58740"/>
                    </a:lnTo>
                    <a:cubicBezTo>
                      <a:pt x="274066" y="59032"/>
                      <a:pt x="274260" y="59348"/>
                      <a:pt x="274503" y="59664"/>
                    </a:cubicBezTo>
                    <a:lnTo>
                      <a:pt x="275766" y="61510"/>
                    </a:lnTo>
                    <a:cubicBezTo>
                      <a:pt x="276544" y="62797"/>
                      <a:pt x="277370" y="64060"/>
                      <a:pt x="278050" y="65396"/>
                    </a:cubicBezTo>
                    <a:lnTo>
                      <a:pt x="278560" y="66392"/>
                    </a:lnTo>
                    <a:lnTo>
                      <a:pt x="278827" y="66903"/>
                    </a:lnTo>
                    <a:cubicBezTo>
                      <a:pt x="278900" y="67073"/>
                      <a:pt x="278997" y="67243"/>
                      <a:pt x="279070" y="67413"/>
                    </a:cubicBezTo>
                    <a:lnTo>
                      <a:pt x="279993" y="69453"/>
                    </a:lnTo>
                    <a:cubicBezTo>
                      <a:pt x="280309" y="70133"/>
                      <a:pt x="280552" y="70838"/>
                      <a:pt x="280844" y="71518"/>
                    </a:cubicBezTo>
                    <a:lnTo>
                      <a:pt x="281232" y="72563"/>
                    </a:lnTo>
                    <a:cubicBezTo>
                      <a:pt x="281378" y="72927"/>
                      <a:pt x="281475" y="73267"/>
                      <a:pt x="281597" y="73632"/>
                    </a:cubicBezTo>
                    <a:cubicBezTo>
                      <a:pt x="281815" y="74336"/>
                      <a:pt x="282058" y="75040"/>
                      <a:pt x="282277" y="75745"/>
                    </a:cubicBezTo>
                    <a:lnTo>
                      <a:pt x="282884" y="77907"/>
                    </a:lnTo>
                    <a:cubicBezTo>
                      <a:pt x="283589" y="80773"/>
                      <a:pt x="284099" y="83688"/>
                      <a:pt x="284390" y="86628"/>
                    </a:cubicBezTo>
                    <a:lnTo>
                      <a:pt x="284536" y="87721"/>
                    </a:lnTo>
                    <a:lnTo>
                      <a:pt x="284609" y="88838"/>
                    </a:lnTo>
                    <a:cubicBezTo>
                      <a:pt x="284657" y="89567"/>
                      <a:pt x="284706" y="90296"/>
                      <a:pt x="284730" y="91025"/>
                    </a:cubicBezTo>
                    <a:cubicBezTo>
                      <a:pt x="284755" y="92507"/>
                      <a:pt x="284779" y="93964"/>
                      <a:pt x="284706" y="95422"/>
                    </a:cubicBezTo>
                    <a:cubicBezTo>
                      <a:pt x="284682" y="96903"/>
                      <a:pt x="284512" y="98337"/>
                      <a:pt x="284414" y="99794"/>
                    </a:cubicBezTo>
                    <a:cubicBezTo>
                      <a:pt x="284317" y="100523"/>
                      <a:pt x="284220" y="101252"/>
                      <a:pt x="284123" y="101980"/>
                    </a:cubicBezTo>
                    <a:lnTo>
                      <a:pt x="284002" y="103074"/>
                    </a:lnTo>
                    <a:lnTo>
                      <a:pt x="283807" y="104142"/>
                    </a:lnTo>
                    <a:cubicBezTo>
                      <a:pt x="283321" y="107009"/>
                      <a:pt x="282641" y="109851"/>
                      <a:pt x="281791" y="112645"/>
                    </a:cubicBezTo>
                    <a:lnTo>
                      <a:pt x="281135" y="114734"/>
                    </a:lnTo>
                    <a:cubicBezTo>
                      <a:pt x="280892" y="115414"/>
                      <a:pt x="280625" y="116094"/>
                      <a:pt x="280382" y="116799"/>
                    </a:cubicBezTo>
                    <a:lnTo>
                      <a:pt x="279993" y="117819"/>
                    </a:lnTo>
                    <a:cubicBezTo>
                      <a:pt x="279872" y="118159"/>
                      <a:pt x="279726" y="118499"/>
                      <a:pt x="279580" y="118839"/>
                    </a:cubicBezTo>
                    <a:cubicBezTo>
                      <a:pt x="279289" y="119495"/>
                      <a:pt x="279022" y="120175"/>
                      <a:pt x="278706" y="120856"/>
                    </a:cubicBezTo>
                    <a:cubicBezTo>
                      <a:pt x="278074" y="122167"/>
                      <a:pt x="277491" y="123503"/>
                      <a:pt x="276762" y="124767"/>
                    </a:cubicBezTo>
                    <a:lnTo>
                      <a:pt x="276252" y="125738"/>
                    </a:lnTo>
                    <a:lnTo>
                      <a:pt x="275985" y="126224"/>
                    </a:lnTo>
                    <a:lnTo>
                      <a:pt x="275694" y="126710"/>
                    </a:lnTo>
                    <a:lnTo>
                      <a:pt x="274576" y="128580"/>
                    </a:lnTo>
                    <a:cubicBezTo>
                      <a:pt x="271442" y="133609"/>
                      <a:pt x="267604" y="138152"/>
                      <a:pt x="263159" y="142063"/>
                    </a:cubicBezTo>
                    <a:lnTo>
                      <a:pt x="262333" y="142816"/>
                    </a:lnTo>
                    <a:cubicBezTo>
                      <a:pt x="262041" y="143059"/>
                      <a:pt x="261750" y="143277"/>
                      <a:pt x="261458" y="143520"/>
                    </a:cubicBezTo>
                    <a:cubicBezTo>
                      <a:pt x="260875" y="144006"/>
                      <a:pt x="260292" y="144443"/>
                      <a:pt x="259709" y="144905"/>
                    </a:cubicBezTo>
                    <a:cubicBezTo>
                      <a:pt x="258495" y="145755"/>
                      <a:pt x="257280" y="146678"/>
                      <a:pt x="256017" y="147431"/>
                    </a:cubicBezTo>
                    <a:lnTo>
                      <a:pt x="255094" y="148014"/>
                    </a:lnTo>
                    <a:lnTo>
                      <a:pt x="254632" y="148330"/>
                    </a:lnTo>
                    <a:lnTo>
                      <a:pt x="254195" y="148621"/>
                    </a:lnTo>
                    <a:lnTo>
                      <a:pt x="252276" y="149715"/>
                    </a:lnTo>
                    <a:cubicBezTo>
                      <a:pt x="251644" y="150079"/>
                      <a:pt x="250988" y="150395"/>
                      <a:pt x="250357" y="150735"/>
                    </a:cubicBezTo>
                    <a:lnTo>
                      <a:pt x="249385" y="151245"/>
                    </a:lnTo>
                    <a:lnTo>
                      <a:pt x="248389" y="151707"/>
                    </a:lnTo>
                    <a:cubicBezTo>
                      <a:pt x="243166" y="154160"/>
                      <a:pt x="237749" y="156103"/>
                      <a:pt x="232162" y="157561"/>
                    </a:cubicBezTo>
                    <a:cubicBezTo>
                      <a:pt x="229417" y="158290"/>
                      <a:pt x="226672" y="158921"/>
                      <a:pt x="223902" y="159480"/>
                    </a:cubicBezTo>
                    <a:cubicBezTo>
                      <a:pt x="221133" y="160039"/>
                      <a:pt x="218364" y="160525"/>
                      <a:pt x="215619" y="160962"/>
                    </a:cubicBezTo>
                    <a:lnTo>
                      <a:pt x="213554" y="161278"/>
                    </a:lnTo>
                    <a:cubicBezTo>
                      <a:pt x="212849" y="161399"/>
                      <a:pt x="212169" y="161496"/>
                      <a:pt x="211465" y="161569"/>
                    </a:cubicBezTo>
                    <a:lnTo>
                      <a:pt x="207335" y="162128"/>
                    </a:lnTo>
                    <a:lnTo>
                      <a:pt x="203181" y="162662"/>
                    </a:lnTo>
                    <a:cubicBezTo>
                      <a:pt x="201796" y="162808"/>
                      <a:pt x="200412" y="162954"/>
                      <a:pt x="199027" y="163100"/>
                    </a:cubicBezTo>
                    <a:cubicBezTo>
                      <a:pt x="196234" y="163367"/>
                      <a:pt x="193464" y="163707"/>
                      <a:pt x="190646" y="163853"/>
                    </a:cubicBezTo>
                    <a:lnTo>
                      <a:pt x="186444" y="164168"/>
                    </a:lnTo>
                    <a:cubicBezTo>
                      <a:pt x="185059" y="164266"/>
                      <a:pt x="183650" y="164387"/>
                      <a:pt x="182241" y="164436"/>
                    </a:cubicBezTo>
                    <a:cubicBezTo>
                      <a:pt x="182897" y="164217"/>
                      <a:pt x="184816" y="163901"/>
                      <a:pt x="181561" y="163901"/>
                    </a:cubicBezTo>
                    <a:lnTo>
                      <a:pt x="183699" y="163804"/>
                    </a:lnTo>
                    <a:lnTo>
                      <a:pt x="185812" y="163610"/>
                    </a:lnTo>
                    <a:lnTo>
                      <a:pt x="190063" y="163270"/>
                    </a:lnTo>
                    <a:lnTo>
                      <a:pt x="192201" y="163075"/>
                    </a:lnTo>
                    <a:lnTo>
                      <a:pt x="193246" y="163002"/>
                    </a:lnTo>
                    <a:lnTo>
                      <a:pt x="194314" y="162881"/>
                    </a:lnTo>
                    <a:lnTo>
                      <a:pt x="198541" y="162419"/>
                    </a:lnTo>
                    <a:lnTo>
                      <a:pt x="202768" y="161958"/>
                    </a:lnTo>
                    <a:lnTo>
                      <a:pt x="206971" y="161375"/>
                    </a:lnTo>
                    <a:cubicBezTo>
                      <a:pt x="209764" y="160986"/>
                      <a:pt x="212558" y="160597"/>
                      <a:pt x="215352" y="160160"/>
                    </a:cubicBezTo>
                    <a:cubicBezTo>
                      <a:pt x="218145" y="159699"/>
                      <a:pt x="220939" y="159213"/>
                      <a:pt x="223732" y="158630"/>
                    </a:cubicBezTo>
                    <a:cubicBezTo>
                      <a:pt x="226526" y="158047"/>
                      <a:pt x="229320" y="157415"/>
                      <a:pt x="232089" y="156662"/>
                    </a:cubicBezTo>
                    <a:cubicBezTo>
                      <a:pt x="234858" y="155909"/>
                      <a:pt x="237603" y="155059"/>
                      <a:pt x="240324" y="154087"/>
                    </a:cubicBezTo>
                    <a:cubicBezTo>
                      <a:pt x="241028" y="153844"/>
                      <a:pt x="241684" y="153553"/>
                      <a:pt x="242365" y="153310"/>
                    </a:cubicBezTo>
                    <a:lnTo>
                      <a:pt x="243385" y="152921"/>
                    </a:lnTo>
                    <a:cubicBezTo>
                      <a:pt x="243725" y="152775"/>
                      <a:pt x="244065" y="152630"/>
                      <a:pt x="244381" y="152484"/>
                    </a:cubicBezTo>
                    <a:cubicBezTo>
                      <a:pt x="245061" y="152217"/>
                      <a:pt x="245717" y="151925"/>
                      <a:pt x="246397" y="151634"/>
                    </a:cubicBezTo>
                    <a:lnTo>
                      <a:pt x="248389" y="150711"/>
                    </a:lnTo>
                    <a:cubicBezTo>
                      <a:pt x="249045" y="150395"/>
                      <a:pt x="249677" y="150055"/>
                      <a:pt x="250332" y="149715"/>
                    </a:cubicBezTo>
                    <a:cubicBezTo>
                      <a:pt x="250988" y="149374"/>
                      <a:pt x="251644" y="149034"/>
                      <a:pt x="252276" y="148670"/>
                    </a:cubicBezTo>
                    <a:lnTo>
                      <a:pt x="254195" y="147553"/>
                    </a:lnTo>
                    <a:lnTo>
                      <a:pt x="256041" y="146387"/>
                    </a:lnTo>
                    <a:cubicBezTo>
                      <a:pt x="258543" y="144759"/>
                      <a:pt x="260924" y="142937"/>
                      <a:pt x="263134" y="140945"/>
                    </a:cubicBezTo>
                    <a:lnTo>
                      <a:pt x="263960" y="140192"/>
                    </a:lnTo>
                    <a:lnTo>
                      <a:pt x="264762" y="139415"/>
                    </a:lnTo>
                    <a:cubicBezTo>
                      <a:pt x="265272" y="138905"/>
                      <a:pt x="265831" y="138394"/>
                      <a:pt x="266341" y="137836"/>
                    </a:cubicBezTo>
                    <a:lnTo>
                      <a:pt x="267847" y="136208"/>
                    </a:lnTo>
                    <a:lnTo>
                      <a:pt x="268212" y="135795"/>
                    </a:lnTo>
                    <a:lnTo>
                      <a:pt x="268552" y="135358"/>
                    </a:lnTo>
                    <a:lnTo>
                      <a:pt x="269256" y="134508"/>
                    </a:lnTo>
                    <a:cubicBezTo>
                      <a:pt x="270228" y="133390"/>
                      <a:pt x="271078" y="132176"/>
                      <a:pt x="271953" y="130985"/>
                    </a:cubicBezTo>
                    <a:cubicBezTo>
                      <a:pt x="272778" y="129771"/>
                      <a:pt x="273629" y="128556"/>
                      <a:pt x="274382" y="127293"/>
                    </a:cubicBezTo>
                    <a:lnTo>
                      <a:pt x="274916" y="126346"/>
                    </a:lnTo>
                    <a:lnTo>
                      <a:pt x="275208" y="125860"/>
                    </a:lnTo>
                    <a:lnTo>
                      <a:pt x="275451" y="125374"/>
                    </a:lnTo>
                    <a:lnTo>
                      <a:pt x="276519" y="123455"/>
                    </a:lnTo>
                    <a:cubicBezTo>
                      <a:pt x="276860" y="122799"/>
                      <a:pt x="277151" y="122119"/>
                      <a:pt x="277491" y="121463"/>
                    </a:cubicBezTo>
                    <a:lnTo>
                      <a:pt x="277953" y="120467"/>
                    </a:lnTo>
                    <a:lnTo>
                      <a:pt x="278390" y="119471"/>
                    </a:lnTo>
                    <a:cubicBezTo>
                      <a:pt x="279556" y="116774"/>
                      <a:pt x="280552" y="114005"/>
                      <a:pt x="281378" y="111187"/>
                    </a:cubicBezTo>
                    <a:lnTo>
                      <a:pt x="281961" y="109074"/>
                    </a:lnTo>
                    <a:cubicBezTo>
                      <a:pt x="282131" y="108369"/>
                      <a:pt x="282277" y="107641"/>
                      <a:pt x="282447" y="106936"/>
                    </a:cubicBezTo>
                    <a:lnTo>
                      <a:pt x="282690" y="105867"/>
                    </a:lnTo>
                    <a:lnTo>
                      <a:pt x="282884" y="104774"/>
                    </a:lnTo>
                    <a:cubicBezTo>
                      <a:pt x="283006" y="104045"/>
                      <a:pt x="283151" y="103341"/>
                      <a:pt x="283248" y="102612"/>
                    </a:cubicBezTo>
                    <a:cubicBezTo>
                      <a:pt x="283686" y="99697"/>
                      <a:pt x="283929" y="96758"/>
                      <a:pt x="283977" y="93818"/>
                    </a:cubicBezTo>
                    <a:cubicBezTo>
                      <a:pt x="284026" y="90879"/>
                      <a:pt x="283856" y="87915"/>
                      <a:pt x="283491" y="85000"/>
                    </a:cubicBezTo>
                    <a:cubicBezTo>
                      <a:pt x="283394" y="84247"/>
                      <a:pt x="283273" y="83518"/>
                      <a:pt x="283151" y="82790"/>
                    </a:cubicBezTo>
                    <a:lnTo>
                      <a:pt x="282981" y="81697"/>
                    </a:lnTo>
                    <a:lnTo>
                      <a:pt x="282763" y="80603"/>
                    </a:lnTo>
                    <a:cubicBezTo>
                      <a:pt x="282593" y="79875"/>
                      <a:pt x="282471" y="79146"/>
                      <a:pt x="282277" y="78417"/>
                    </a:cubicBezTo>
                    <a:lnTo>
                      <a:pt x="281694" y="76255"/>
                    </a:lnTo>
                    <a:cubicBezTo>
                      <a:pt x="281621" y="75891"/>
                      <a:pt x="281499" y="75551"/>
                      <a:pt x="281378" y="75186"/>
                    </a:cubicBezTo>
                    <a:lnTo>
                      <a:pt x="281038" y="74117"/>
                    </a:lnTo>
                    <a:lnTo>
                      <a:pt x="280698" y="73049"/>
                    </a:lnTo>
                    <a:cubicBezTo>
                      <a:pt x="280576" y="72708"/>
                      <a:pt x="280431" y="72344"/>
                      <a:pt x="280285" y="72004"/>
                    </a:cubicBezTo>
                    <a:cubicBezTo>
                      <a:pt x="280018" y="71324"/>
                      <a:pt x="279750" y="70595"/>
                      <a:pt x="279483" y="69915"/>
                    </a:cubicBezTo>
                    <a:lnTo>
                      <a:pt x="278536" y="67874"/>
                    </a:lnTo>
                    <a:cubicBezTo>
                      <a:pt x="278244" y="67170"/>
                      <a:pt x="277880" y="66514"/>
                      <a:pt x="277515" y="65858"/>
                    </a:cubicBezTo>
                    <a:cubicBezTo>
                      <a:pt x="277175" y="65178"/>
                      <a:pt x="276835" y="64498"/>
                      <a:pt x="276447" y="63866"/>
                    </a:cubicBezTo>
                    <a:lnTo>
                      <a:pt x="275256" y="61923"/>
                    </a:lnTo>
                    <a:cubicBezTo>
                      <a:pt x="274843" y="61291"/>
                      <a:pt x="274406" y="60684"/>
                      <a:pt x="273993" y="60052"/>
                    </a:cubicBezTo>
                    <a:cubicBezTo>
                      <a:pt x="273774" y="59736"/>
                      <a:pt x="273556" y="59445"/>
                      <a:pt x="273337" y="59129"/>
                    </a:cubicBezTo>
                    <a:lnTo>
                      <a:pt x="272657" y="58255"/>
                    </a:lnTo>
                    <a:cubicBezTo>
                      <a:pt x="272171" y="57672"/>
                      <a:pt x="271758" y="57064"/>
                      <a:pt x="271272" y="56506"/>
                    </a:cubicBezTo>
                    <a:lnTo>
                      <a:pt x="269815" y="54805"/>
                    </a:lnTo>
                    <a:cubicBezTo>
                      <a:pt x="269572" y="54514"/>
                      <a:pt x="269329" y="54246"/>
                      <a:pt x="269062" y="53979"/>
                    </a:cubicBezTo>
                    <a:lnTo>
                      <a:pt x="268309" y="53178"/>
                    </a:lnTo>
                    <a:cubicBezTo>
                      <a:pt x="267313" y="52084"/>
                      <a:pt x="266244" y="51113"/>
                      <a:pt x="265199" y="50068"/>
                    </a:cubicBezTo>
                    <a:cubicBezTo>
                      <a:pt x="264106" y="49096"/>
                      <a:pt x="263037" y="48100"/>
                      <a:pt x="261920" y="47202"/>
                    </a:cubicBezTo>
                    <a:cubicBezTo>
                      <a:pt x="257474" y="43461"/>
                      <a:pt x="252762" y="40230"/>
                      <a:pt x="248049" y="37193"/>
                    </a:cubicBezTo>
                    <a:cubicBezTo>
                      <a:pt x="245693" y="35687"/>
                      <a:pt x="243361" y="34230"/>
                      <a:pt x="241004" y="32772"/>
                    </a:cubicBezTo>
                    <a:lnTo>
                      <a:pt x="237506" y="30610"/>
                    </a:lnTo>
                    <a:lnTo>
                      <a:pt x="236656" y="30076"/>
                    </a:lnTo>
                    <a:lnTo>
                      <a:pt x="236219" y="29784"/>
                    </a:lnTo>
                    <a:lnTo>
                      <a:pt x="235806" y="29541"/>
                    </a:lnTo>
                    <a:lnTo>
                      <a:pt x="234178" y="28472"/>
                    </a:lnTo>
                    <a:cubicBezTo>
                      <a:pt x="229878" y="25557"/>
                      <a:pt x="225627" y="22156"/>
                      <a:pt x="221206" y="18731"/>
                    </a:cubicBezTo>
                    <a:cubicBezTo>
                      <a:pt x="218971" y="17031"/>
                      <a:pt x="216712" y="15306"/>
                      <a:pt x="214331" y="13630"/>
                    </a:cubicBezTo>
                    <a:cubicBezTo>
                      <a:pt x="213190" y="12804"/>
                      <a:pt x="211951" y="12002"/>
                      <a:pt x="210736" y="11176"/>
                    </a:cubicBezTo>
                    <a:cubicBezTo>
                      <a:pt x="209473" y="10399"/>
                      <a:pt x="208210" y="9622"/>
                      <a:pt x="206898" y="8844"/>
                    </a:cubicBezTo>
                    <a:cubicBezTo>
                      <a:pt x="205610" y="8067"/>
                      <a:pt x="204226" y="7387"/>
                      <a:pt x="202865" y="6707"/>
                    </a:cubicBezTo>
                    <a:cubicBezTo>
                      <a:pt x="201456" y="6051"/>
                      <a:pt x="200072" y="5395"/>
                      <a:pt x="198541" y="4885"/>
                    </a:cubicBezTo>
                    <a:lnTo>
                      <a:pt x="197424" y="4472"/>
                    </a:lnTo>
                    <a:cubicBezTo>
                      <a:pt x="197059" y="4326"/>
                      <a:pt x="196695" y="4229"/>
                      <a:pt x="196306" y="4132"/>
                    </a:cubicBezTo>
                    <a:lnTo>
                      <a:pt x="194047" y="3476"/>
                    </a:lnTo>
                    <a:cubicBezTo>
                      <a:pt x="193318" y="3257"/>
                      <a:pt x="192541" y="3111"/>
                      <a:pt x="191812" y="2941"/>
                    </a:cubicBezTo>
                    <a:cubicBezTo>
                      <a:pt x="191059" y="2796"/>
                      <a:pt x="190306" y="2601"/>
                      <a:pt x="189553" y="2504"/>
                    </a:cubicBezTo>
                    <a:lnTo>
                      <a:pt x="189747" y="1435"/>
                    </a:lnTo>
                    <a:lnTo>
                      <a:pt x="188144" y="1168"/>
                    </a:lnTo>
                    <a:cubicBezTo>
                      <a:pt x="187610" y="1071"/>
                      <a:pt x="187051" y="949"/>
                      <a:pt x="186541" y="901"/>
                    </a:cubicBezTo>
                    <a:lnTo>
                      <a:pt x="183334" y="512"/>
                    </a:lnTo>
                    <a:lnTo>
                      <a:pt x="180152" y="245"/>
                    </a:lnTo>
                    <a:cubicBezTo>
                      <a:pt x="179107" y="172"/>
                      <a:pt x="178063" y="148"/>
                      <a:pt x="176994" y="99"/>
                    </a:cubicBezTo>
                    <a:cubicBezTo>
                      <a:pt x="175288" y="30"/>
                      <a:pt x="173586" y="1"/>
                      <a:pt x="1718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15" name="Google Shape;2915;p31"/>
          <p:cNvGrpSpPr/>
          <p:nvPr/>
        </p:nvGrpSpPr>
        <p:grpSpPr>
          <a:xfrm rot="5555500">
            <a:off x="1126198" y="652986"/>
            <a:ext cx="3258280" cy="3526390"/>
            <a:chOff x="235075" y="777725"/>
            <a:chExt cx="7186900" cy="4132775"/>
          </a:xfrm>
        </p:grpSpPr>
        <p:sp>
          <p:nvSpPr>
            <p:cNvPr id="2916" name="Google Shape;2916;p31"/>
            <p:cNvSpPr/>
            <p:nvPr/>
          </p:nvSpPr>
          <p:spPr>
            <a:xfrm>
              <a:off x="342575" y="932875"/>
              <a:ext cx="7079400" cy="3826525"/>
            </a:xfrm>
            <a:custGeom>
              <a:rect b="b" l="l" r="r" t="t"/>
              <a:pathLst>
                <a:path extrusionOk="0" h="153061" w="283176">
                  <a:moveTo>
                    <a:pt x="168404" y="0"/>
                  </a:moveTo>
                  <a:cubicBezTo>
                    <a:pt x="157709" y="0"/>
                    <a:pt x="146666" y="1269"/>
                    <a:pt x="137470" y="1958"/>
                  </a:cubicBezTo>
                  <a:cubicBezTo>
                    <a:pt x="99769" y="4776"/>
                    <a:pt x="61970" y="14736"/>
                    <a:pt x="30657" y="36550"/>
                  </a:cubicBezTo>
                  <a:cubicBezTo>
                    <a:pt x="16422" y="46461"/>
                    <a:pt x="2915" y="60284"/>
                    <a:pt x="1336" y="77580"/>
                  </a:cubicBezTo>
                  <a:cubicBezTo>
                    <a:pt x="0" y="92204"/>
                    <a:pt x="7774" y="106560"/>
                    <a:pt x="18778" y="116301"/>
                  </a:cubicBezTo>
                  <a:cubicBezTo>
                    <a:pt x="29807" y="126043"/>
                    <a:pt x="43726" y="131800"/>
                    <a:pt x="57670" y="136415"/>
                  </a:cubicBezTo>
                  <a:cubicBezTo>
                    <a:pt x="91058" y="147472"/>
                    <a:pt x="125903" y="153060"/>
                    <a:pt x="160873" y="153060"/>
                  </a:cubicBezTo>
                  <a:cubicBezTo>
                    <a:pt x="176382" y="153060"/>
                    <a:pt x="191917" y="151961"/>
                    <a:pt x="207359" y="149752"/>
                  </a:cubicBezTo>
                  <a:cubicBezTo>
                    <a:pt x="222226" y="147614"/>
                    <a:pt x="237360" y="144286"/>
                    <a:pt x="249871" y="135929"/>
                  </a:cubicBezTo>
                  <a:cubicBezTo>
                    <a:pt x="275062" y="119095"/>
                    <a:pt x="283175" y="80398"/>
                    <a:pt x="265102" y="56057"/>
                  </a:cubicBezTo>
                  <a:cubicBezTo>
                    <a:pt x="255968" y="43789"/>
                    <a:pt x="242097" y="36137"/>
                    <a:pt x="229125" y="28024"/>
                  </a:cubicBezTo>
                  <a:cubicBezTo>
                    <a:pt x="217003" y="20420"/>
                    <a:pt x="204881" y="7643"/>
                    <a:pt x="191278" y="3027"/>
                  </a:cubicBezTo>
                  <a:cubicBezTo>
                    <a:pt x="184502" y="737"/>
                    <a:pt x="176554" y="0"/>
                    <a:pt x="1684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31"/>
            <p:cNvSpPr/>
            <p:nvPr/>
          </p:nvSpPr>
          <p:spPr>
            <a:xfrm>
              <a:off x="235075" y="777725"/>
              <a:ext cx="7126775" cy="4132775"/>
            </a:xfrm>
            <a:custGeom>
              <a:rect b="b" l="l" r="r" t="t"/>
              <a:pathLst>
                <a:path extrusionOk="0" h="165311" w="285071">
                  <a:moveTo>
                    <a:pt x="193683" y="2310"/>
                  </a:moveTo>
                  <a:lnTo>
                    <a:pt x="194120" y="2431"/>
                  </a:lnTo>
                  <a:lnTo>
                    <a:pt x="194557" y="2553"/>
                  </a:lnTo>
                  <a:lnTo>
                    <a:pt x="195456" y="2820"/>
                  </a:lnTo>
                  <a:lnTo>
                    <a:pt x="196198" y="3047"/>
                  </a:lnTo>
                  <a:lnTo>
                    <a:pt x="196198" y="3047"/>
                  </a:lnTo>
                  <a:cubicBezTo>
                    <a:pt x="196113" y="3020"/>
                    <a:pt x="196027" y="2993"/>
                    <a:pt x="195942" y="2966"/>
                  </a:cubicBezTo>
                  <a:lnTo>
                    <a:pt x="194825" y="2626"/>
                  </a:lnTo>
                  <a:cubicBezTo>
                    <a:pt x="194436" y="2504"/>
                    <a:pt x="194072" y="2383"/>
                    <a:pt x="193683" y="2310"/>
                  </a:cubicBezTo>
                  <a:close/>
                  <a:moveTo>
                    <a:pt x="196198" y="3047"/>
                  </a:moveTo>
                  <a:cubicBezTo>
                    <a:pt x="196309" y="3081"/>
                    <a:pt x="196421" y="3115"/>
                    <a:pt x="196532" y="3149"/>
                  </a:cubicBezTo>
                  <a:lnTo>
                    <a:pt x="196532" y="3149"/>
                  </a:lnTo>
                  <a:lnTo>
                    <a:pt x="196198" y="3047"/>
                  </a:lnTo>
                  <a:close/>
                  <a:moveTo>
                    <a:pt x="196532" y="3149"/>
                  </a:moveTo>
                  <a:lnTo>
                    <a:pt x="197205" y="3354"/>
                  </a:lnTo>
                  <a:cubicBezTo>
                    <a:pt x="197213" y="3356"/>
                    <a:pt x="197220" y="3358"/>
                    <a:pt x="197228" y="3360"/>
                  </a:cubicBezTo>
                  <a:lnTo>
                    <a:pt x="197228" y="3360"/>
                  </a:lnTo>
                  <a:cubicBezTo>
                    <a:pt x="196996" y="3288"/>
                    <a:pt x="196764" y="3219"/>
                    <a:pt x="196532" y="3149"/>
                  </a:cubicBezTo>
                  <a:close/>
                  <a:moveTo>
                    <a:pt x="197228" y="3360"/>
                  </a:moveTo>
                  <a:lnTo>
                    <a:pt x="197228" y="3360"/>
                  </a:lnTo>
                  <a:cubicBezTo>
                    <a:pt x="197350" y="3398"/>
                    <a:pt x="197472" y="3437"/>
                    <a:pt x="197593" y="3477"/>
                  </a:cubicBezTo>
                  <a:lnTo>
                    <a:pt x="197593" y="3477"/>
                  </a:lnTo>
                  <a:cubicBezTo>
                    <a:pt x="197473" y="3434"/>
                    <a:pt x="197353" y="3392"/>
                    <a:pt x="197228" y="3360"/>
                  </a:cubicBezTo>
                  <a:close/>
                  <a:moveTo>
                    <a:pt x="197593" y="3477"/>
                  </a:moveTo>
                  <a:lnTo>
                    <a:pt x="197593" y="3477"/>
                  </a:lnTo>
                  <a:cubicBezTo>
                    <a:pt x="197745" y="3533"/>
                    <a:pt x="197897" y="3593"/>
                    <a:pt x="198055" y="3646"/>
                  </a:cubicBezTo>
                  <a:lnTo>
                    <a:pt x="198930" y="3986"/>
                  </a:lnTo>
                  <a:cubicBezTo>
                    <a:pt x="199513" y="4205"/>
                    <a:pt x="200096" y="4423"/>
                    <a:pt x="200655" y="4666"/>
                  </a:cubicBezTo>
                  <a:cubicBezTo>
                    <a:pt x="200971" y="4803"/>
                    <a:pt x="201287" y="4943"/>
                    <a:pt x="201601" y="5085"/>
                  </a:cubicBezTo>
                  <a:lnTo>
                    <a:pt x="201601" y="5085"/>
                  </a:lnTo>
                  <a:lnTo>
                    <a:pt x="200412" y="4545"/>
                  </a:lnTo>
                  <a:lnTo>
                    <a:pt x="198201" y="3694"/>
                  </a:lnTo>
                  <a:cubicBezTo>
                    <a:pt x="197999" y="3616"/>
                    <a:pt x="197796" y="3545"/>
                    <a:pt x="197593" y="3477"/>
                  </a:cubicBezTo>
                  <a:close/>
                  <a:moveTo>
                    <a:pt x="201601" y="5085"/>
                  </a:moveTo>
                  <a:lnTo>
                    <a:pt x="201792" y="5172"/>
                  </a:lnTo>
                  <a:lnTo>
                    <a:pt x="201792" y="5172"/>
                  </a:lnTo>
                  <a:cubicBezTo>
                    <a:pt x="201728" y="5143"/>
                    <a:pt x="201665" y="5114"/>
                    <a:pt x="201601" y="5085"/>
                  </a:cubicBezTo>
                  <a:close/>
                  <a:moveTo>
                    <a:pt x="201792" y="5172"/>
                  </a:moveTo>
                  <a:cubicBezTo>
                    <a:pt x="202347" y="5425"/>
                    <a:pt x="202898" y="5687"/>
                    <a:pt x="203447" y="5957"/>
                  </a:cubicBezTo>
                  <a:lnTo>
                    <a:pt x="203447" y="5957"/>
                  </a:lnTo>
                  <a:cubicBezTo>
                    <a:pt x="203149" y="5808"/>
                    <a:pt x="202850" y="5661"/>
                    <a:pt x="202550" y="5516"/>
                  </a:cubicBezTo>
                  <a:lnTo>
                    <a:pt x="201792" y="5172"/>
                  </a:lnTo>
                  <a:close/>
                  <a:moveTo>
                    <a:pt x="203447" y="5957"/>
                  </a:moveTo>
                  <a:cubicBezTo>
                    <a:pt x="205025" y="6746"/>
                    <a:pt x="206570" y="7594"/>
                    <a:pt x="208082" y="8506"/>
                  </a:cubicBezTo>
                  <a:lnTo>
                    <a:pt x="208082" y="8506"/>
                  </a:lnTo>
                  <a:cubicBezTo>
                    <a:pt x="207745" y="8301"/>
                    <a:pt x="207407" y="8098"/>
                    <a:pt x="207068" y="7897"/>
                  </a:cubicBezTo>
                  <a:cubicBezTo>
                    <a:pt x="205877" y="7204"/>
                    <a:pt x="204670" y="6559"/>
                    <a:pt x="203447" y="5957"/>
                  </a:cubicBezTo>
                  <a:close/>
                  <a:moveTo>
                    <a:pt x="208082" y="8506"/>
                  </a:moveTo>
                  <a:cubicBezTo>
                    <a:pt x="208378" y="8686"/>
                    <a:pt x="208674" y="8868"/>
                    <a:pt x="208969" y="9051"/>
                  </a:cubicBezTo>
                  <a:lnTo>
                    <a:pt x="208969" y="9051"/>
                  </a:lnTo>
                  <a:cubicBezTo>
                    <a:pt x="208675" y="8867"/>
                    <a:pt x="208379" y="8685"/>
                    <a:pt x="208082" y="8506"/>
                  </a:cubicBezTo>
                  <a:close/>
                  <a:moveTo>
                    <a:pt x="274827" y="94613"/>
                  </a:moveTo>
                  <a:cubicBezTo>
                    <a:pt x="274825" y="94672"/>
                    <a:pt x="274822" y="94731"/>
                    <a:pt x="274819" y="94790"/>
                  </a:cubicBezTo>
                  <a:lnTo>
                    <a:pt x="274827" y="94613"/>
                  </a:lnTo>
                  <a:close/>
                  <a:moveTo>
                    <a:pt x="182036" y="164515"/>
                  </a:moveTo>
                  <a:cubicBezTo>
                    <a:pt x="182009" y="164557"/>
                    <a:pt x="182151" y="164591"/>
                    <a:pt x="182606" y="164606"/>
                  </a:cubicBezTo>
                  <a:cubicBezTo>
                    <a:pt x="182112" y="164589"/>
                    <a:pt x="181975" y="164562"/>
                    <a:pt x="182036" y="164515"/>
                  </a:cubicBezTo>
                  <a:close/>
                  <a:moveTo>
                    <a:pt x="171889" y="1"/>
                  </a:moveTo>
                  <a:cubicBezTo>
                    <a:pt x="169431" y="1"/>
                    <a:pt x="166985" y="62"/>
                    <a:pt x="164556" y="148"/>
                  </a:cubicBezTo>
                  <a:cubicBezTo>
                    <a:pt x="156370" y="512"/>
                    <a:pt x="148378" y="1314"/>
                    <a:pt x="140483" y="1872"/>
                  </a:cubicBezTo>
                  <a:cubicBezTo>
                    <a:pt x="132321" y="2456"/>
                    <a:pt x="124183" y="3379"/>
                    <a:pt x="116020" y="4666"/>
                  </a:cubicBezTo>
                  <a:lnTo>
                    <a:pt x="112960" y="5128"/>
                  </a:lnTo>
                  <a:cubicBezTo>
                    <a:pt x="111964" y="5298"/>
                    <a:pt x="110943" y="5516"/>
                    <a:pt x="109923" y="5686"/>
                  </a:cubicBezTo>
                  <a:lnTo>
                    <a:pt x="106887" y="6269"/>
                  </a:lnTo>
                  <a:lnTo>
                    <a:pt x="105380" y="6537"/>
                  </a:lnTo>
                  <a:lnTo>
                    <a:pt x="103850" y="6877"/>
                  </a:lnTo>
                  <a:cubicBezTo>
                    <a:pt x="101834" y="7314"/>
                    <a:pt x="99817" y="7727"/>
                    <a:pt x="97777" y="8188"/>
                  </a:cubicBezTo>
                  <a:lnTo>
                    <a:pt x="91704" y="9719"/>
                  </a:lnTo>
                  <a:cubicBezTo>
                    <a:pt x="90878" y="9913"/>
                    <a:pt x="90052" y="10180"/>
                    <a:pt x="89226" y="10423"/>
                  </a:cubicBezTo>
                  <a:lnTo>
                    <a:pt x="86797" y="11128"/>
                  </a:lnTo>
                  <a:lnTo>
                    <a:pt x="84416" y="11857"/>
                  </a:lnTo>
                  <a:cubicBezTo>
                    <a:pt x="83615" y="12099"/>
                    <a:pt x="82861" y="12391"/>
                    <a:pt x="82108" y="12634"/>
                  </a:cubicBezTo>
                  <a:lnTo>
                    <a:pt x="77614" y="14213"/>
                  </a:lnTo>
                  <a:cubicBezTo>
                    <a:pt x="76157" y="14747"/>
                    <a:pt x="74748" y="15355"/>
                    <a:pt x="73363" y="15889"/>
                  </a:cubicBezTo>
                  <a:lnTo>
                    <a:pt x="71323" y="16739"/>
                  </a:lnTo>
                  <a:lnTo>
                    <a:pt x="70327" y="17152"/>
                  </a:lnTo>
                  <a:lnTo>
                    <a:pt x="69331" y="17590"/>
                  </a:lnTo>
                  <a:lnTo>
                    <a:pt x="65517" y="19363"/>
                  </a:lnTo>
                  <a:lnTo>
                    <a:pt x="63671" y="20213"/>
                  </a:lnTo>
                  <a:lnTo>
                    <a:pt x="61922" y="21136"/>
                  </a:lnTo>
                  <a:lnTo>
                    <a:pt x="58521" y="22910"/>
                  </a:lnTo>
                  <a:lnTo>
                    <a:pt x="62772" y="21088"/>
                  </a:lnTo>
                  <a:lnTo>
                    <a:pt x="63841" y="20650"/>
                  </a:lnTo>
                  <a:lnTo>
                    <a:pt x="64909" y="20213"/>
                  </a:lnTo>
                  <a:lnTo>
                    <a:pt x="67072" y="19387"/>
                  </a:lnTo>
                  <a:lnTo>
                    <a:pt x="69234" y="18561"/>
                  </a:lnTo>
                  <a:cubicBezTo>
                    <a:pt x="69962" y="18270"/>
                    <a:pt x="70691" y="17978"/>
                    <a:pt x="71420" y="17735"/>
                  </a:cubicBezTo>
                  <a:lnTo>
                    <a:pt x="75817" y="16229"/>
                  </a:lnTo>
                  <a:cubicBezTo>
                    <a:pt x="76545" y="15962"/>
                    <a:pt x="77274" y="15695"/>
                    <a:pt x="78027" y="15476"/>
                  </a:cubicBezTo>
                  <a:lnTo>
                    <a:pt x="80238" y="14796"/>
                  </a:lnTo>
                  <a:cubicBezTo>
                    <a:pt x="81720" y="14334"/>
                    <a:pt x="83202" y="13873"/>
                    <a:pt x="84708" y="13411"/>
                  </a:cubicBezTo>
                  <a:lnTo>
                    <a:pt x="89202" y="12172"/>
                  </a:lnTo>
                  <a:lnTo>
                    <a:pt x="91461" y="11565"/>
                  </a:lnTo>
                  <a:lnTo>
                    <a:pt x="93744" y="11031"/>
                  </a:lnTo>
                  <a:lnTo>
                    <a:pt x="98287" y="9913"/>
                  </a:lnTo>
                  <a:cubicBezTo>
                    <a:pt x="99817" y="9597"/>
                    <a:pt x="101372" y="9282"/>
                    <a:pt x="102878" y="8942"/>
                  </a:cubicBezTo>
                  <a:lnTo>
                    <a:pt x="105186" y="8480"/>
                  </a:lnTo>
                  <a:cubicBezTo>
                    <a:pt x="105963" y="8310"/>
                    <a:pt x="106716" y="8188"/>
                    <a:pt x="107494" y="8043"/>
                  </a:cubicBezTo>
                  <a:lnTo>
                    <a:pt x="112134" y="7217"/>
                  </a:lnTo>
                  <a:cubicBezTo>
                    <a:pt x="118328" y="6197"/>
                    <a:pt x="124547" y="5322"/>
                    <a:pt x="130839" y="4715"/>
                  </a:cubicBezTo>
                  <a:lnTo>
                    <a:pt x="133195" y="4472"/>
                  </a:lnTo>
                  <a:lnTo>
                    <a:pt x="134361" y="4350"/>
                  </a:lnTo>
                  <a:lnTo>
                    <a:pt x="135551" y="4277"/>
                  </a:lnTo>
                  <a:lnTo>
                    <a:pt x="140264" y="3913"/>
                  </a:lnTo>
                  <a:lnTo>
                    <a:pt x="141454" y="3816"/>
                  </a:lnTo>
                  <a:lnTo>
                    <a:pt x="142596" y="3743"/>
                  </a:lnTo>
                  <a:lnTo>
                    <a:pt x="144928" y="3573"/>
                  </a:lnTo>
                  <a:lnTo>
                    <a:pt x="149568" y="3209"/>
                  </a:lnTo>
                  <a:cubicBezTo>
                    <a:pt x="155811" y="2747"/>
                    <a:pt x="162151" y="2261"/>
                    <a:pt x="168589" y="2140"/>
                  </a:cubicBezTo>
                  <a:lnTo>
                    <a:pt x="171018" y="2115"/>
                  </a:lnTo>
                  <a:cubicBezTo>
                    <a:pt x="171419" y="2103"/>
                    <a:pt x="171820" y="2097"/>
                    <a:pt x="172224" y="2097"/>
                  </a:cubicBezTo>
                  <a:cubicBezTo>
                    <a:pt x="172628" y="2097"/>
                    <a:pt x="173034" y="2103"/>
                    <a:pt x="173447" y="2115"/>
                  </a:cubicBezTo>
                  <a:lnTo>
                    <a:pt x="175877" y="2164"/>
                  </a:lnTo>
                  <a:cubicBezTo>
                    <a:pt x="176678" y="2188"/>
                    <a:pt x="177504" y="2237"/>
                    <a:pt x="178330" y="2261"/>
                  </a:cubicBezTo>
                  <a:lnTo>
                    <a:pt x="179545" y="2334"/>
                  </a:lnTo>
                  <a:cubicBezTo>
                    <a:pt x="179958" y="2358"/>
                    <a:pt x="180346" y="2407"/>
                    <a:pt x="180759" y="2431"/>
                  </a:cubicBezTo>
                  <a:lnTo>
                    <a:pt x="183237" y="2650"/>
                  </a:lnTo>
                  <a:lnTo>
                    <a:pt x="185691" y="2941"/>
                  </a:lnTo>
                  <a:cubicBezTo>
                    <a:pt x="186104" y="2990"/>
                    <a:pt x="186517" y="3039"/>
                    <a:pt x="186930" y="3111"/>
                  </a:cubicBezTo>
                  <a:lnTo>
                    <a:pt x="188168" y="3330"/>
                  </a:lnTo>
                  <a:lnTo>
                    <a:pt x="189407" y="3549"/>
                  </a:lnTo>
                  <a:cubicBezTo>
                    <a:pt x="189820" y="3622"/>
                    <a:pt x="190233" y="3694"/>
                    <a:pt x="190646" y="3792"/>
                  </a:cubicBezTo>
                  <a:lnTo>
                    <a:pt x="193124" y="4350"/>
                  </a:lnTo>
                  <a:cubicBezTo>
                    <a:pt x="193537" y="4447"/>
                    <a:pt x="193950" y="4569"/>
                    <a:pt x="194363" y="4690"/>
                  </a:cubicBezTo>
                  <a:lnTo>
                    <a:pt x="195602" y="5079"/>
                  </a:lnTo>
                  <a:lnTo>
                    <a:pt x="196841" y="5443"/>
                  </a:lnTo>
                  <a:lnTo>
                    <a:pt x="198055" y="5905"/>
                  </a:lnTo>
                  <a:cubicBezTo>
                    <a:pt x="201238" y="7144"/>
                    <a:pt x="204299" y="8650"/>
                    <a:pt x="207189" y="10448"/>
                  </a:cubicBezTo>
                  <a:cubicBezTo>
                    <a:pt x="212898" y="13921"/>
                    <a:pt x="217975" y="17954"/>
                    <a:pt x="222955" y="21865"/>
                  </a:cubicBezTo>
                  <a:cubicBezTo>
                    <a:pt x="225433" y="23808"/>
                    <a:pt x="227911" y="25752"/>
                    <a:pt x="230388" y="27574"/>
                  </a:cubicBezTo>
                  <a:cubicBezTo>
                    <a:pt x="231020" y="28035"/>
                    <a:pt x="231627" y="28472"/>
                    <a:pt x="232259" y="28910"/>
                  </a:cubicBezTo>
                  <a:lnTo>
                    <a:pt x="233206" y="29566"/>
                  </a:lnTo>
                  <a:lnTo>
                    <a:pt x="234154" y="30173"/>
                  </a:lnTo>
                  <a:cubicBezTo>
                    <a:pt x="235368" y="30999"/>
                    <a:pt x="236753" y="31849"/>
                    <a:pt x="238065" y="32675"/>
                  </a:cubicBezTo>
                  <a:cubicBezTo>
                    <a:pt x="240761" y="34351"/>
                    <a:pt x="243482" y="36027"/>
                    <a:pt x="246178" y="37752"/>
                  </a:cubicBezTo>
                  <a:cubicBezTo>
                    <a:pt x="248875" y="39477"/>
                    <a:pt x="251571" y="41250"/>
                    <a:pt x="254243" y="43145"/>
                  </a:cubicBezTo>
                  <a:cubicBezTo>
                    <a:pt x="256891" y="45040"/>
                    <a:pt x="259491" y="47032"/>
                    <a:pt x="262017" y="49194"/>
                  </a:cubicBezTo>
                  <a:cubicBezTo>
                    <a:pt x="264543" y="51356"/>
                    <a:pt x="266924" y="53712"/>
                    <a:pt x="269135" y="56214"/>
                  </a:cubicBezTo>
                  <a:lnTo>
                    <a:pt x="269961" y="57161"/>
                  </a:lnTo>
                  <a:cubicBezTo>
                    <a:pt x="270228" y="57477"/>
                    <a:pt x="270495" y="57817"/>
                    <a:pt x="270762" y="58133"/>
                  </a:cubicBezTo>
                  <a:lnTo>
                    <a:pt x="272317" y="60125"/>
                  </a:lnTo>
                  <a:lnTo>
                    <a:pt x="273774" y="62239"/>
                  </a:lnTo>
                  <a:cubicBezTo>
                    <a:pt x="274017" y="62579"/>
                    <a:pt x="274236" y="62943"/>
                    <a:pt x="274455" y="63307"/>
                  </a:cubicBezTo>
                  <a:lnTo>
                    <a:pt x="275111" y="64401"/>
                  </a:lnTo>
                  <a:cubicBezTo>
                    <a:pt x="276811" y="67340"/>
                    <a:pt x="278269" y="70401"/>
                    <a:pt x="279410" y="73607"/>
                  </a:cubicBezTo>
                  <a:cubicBezTo>
                    <a:pt x="280528" y="76790"/>
                    <a:pt x="281354" y="80069"/>
                    <a:pt x="281864" y="83397"/>
                  </a:cubicBezTo>
                  <a:lnTo>
                    <a:pt x="282082" y="84636"/>
                  </a:lnTo>
                  <a:cubicBezTo>
                    <a:pt x="282155" y="85049"/>
                    <a:pt x="282180" y="85462"/>
                    <a:pt x="282228" y="85875"/>
                  </a:cubicBezTo>
                  <a:lnTo>
                    <a:pt x="282350" y="87138"/>
                  </a:lnTo>
                  <a:cubicBezTo>
                    <a:pt x="282398" y="87551"/>
                    <a:pt x="282447" y="87964"/>
                    <a:pt x="282471" y="88377"/>
                  </a:cubicBezTo>
                  <a:lnTo>
                    <a:pt x="282617" y="90879"/>
                  </a:lnTo>
                  <a:lnTo>
                    <a:pt x="282641" y="93381"/>
                  </a:lnTo>
                  <a:cubicBezTo>
                    <a:pt x="282593" y="100037"/>
                    <a:pt x="281524" y="106620"/>
                    <a:pt x="279459" y="112961"/>
                  </a:cubicBezTo>
                  <a:lnTo>
                    <a:pt x="279094" y="114127"/>
                  </a:lnTo>
                  <a:cubicBezTo>
                    <a:pt x="278973" y="114515"/>
                    <a:pt x="278803" y="114904"/>
                    <a:pt x="278657" y="115293"/>
                  </a:cubicBezTo>
                  <a:lnTo>
                    <a:pt x="278220" y="116459"/>
                  </a:lnTo>
                  <a:cubicBezTo>
                    <a:pt x="278074" y="116847"/>
                    <a:pt x="277928" y="117236"/>
                    <a:pt x="277758" y="117600"/>
                  </a:cubicBezTo>
                  <a:lnTo>
                    <a:pt x="276787" y="119884"/>
                  </a:lnTo>
                  <a:lnTo>
                    <a:pt x="275718" y="122094"/>
                  </a:lnTo>
                  <a:cubicBezTo>
                    <a:pt x="274236" y="125058"/>
                    <a:pt x="272536" y="127876"/>
                    <a:pt x="270616" y="130572"/>
                  </a:cubicBezTo>
                  <a:cubicBezTo>
                    <a:pt x="277224" y="121171"/>
                    <a:pt x="281208" y="110191"/>
                    <a:pt x="282204" y="98774"/>
                  </a:cubicBezTo>
                  <a:cubicBezTo>
                    <a:pt x="282447" y="95835"/>
                    <a:pt x="282495" y="92895"/>
                    <a:pt x="282350" y="89980"/>
                  </a:cubicBezTo>
                  <a:cubicBezTo>
                    <a:pt x="282180" y="87017"/>
                    <a:pt x="281815" y="84077"/>
                    <a:pt x="281208" y="81162"/>
                  </a:cubicBezTo>
                  <a:cubicBezTo>
                    <a:pt x="280601" y="78247"/>
                    <a:pt x="279775" y="75381"/>
                    <a:pt x="278706" y="72587"/>
                  </a:cubicBezTo>
                  <a:cubicBezTo>
                    <a:pt x="277637" y="69769"/>
                    <a:pt x="276325" y="67073"/>
                    <a:pt x="274770" y="64498"/>
                  </a:cubicBezTo>
                  <a:cubicBezTo>
                    <a:pt x="274357" y="63842"/>
                    <a:pt x="273993" y="63186"/>
                    <a:pt x="273580" y="62579"/>
                  </a:cubicBezTo>
                  <a:lnTo>
                    <a:pt x="272293" y="60708"/>
                  </a:lnTo>
                  <a:cubicBezTo>
                    <a:pt x="272171" y="60562"/>
                    <a:pt x="272074" y="60417"/>
                    <a:pt x="271953" y="60271"/>
                  </a:cubicBezTo>
                  <a:lnTo>
                    <a:pt x="271612" y="59809"/>
                  </a:lnTo>
                  <a:lnTo>
                    <a:pt x="270932" y="58935"/>
                  </a:lnTo>
                  <a:lnTo>
                    <a:pt x="270228" y="58060"/>
                  </a:lnTo>
                  <a:cubicBezTo>
                    <a:pt x="270009" y="57769"/>
                    <a:pt x="269742" y="57502"/>
                    <a:pt x="269523" y="57210"/>
                  </a:cubicBezTo>
                  <a:cubicBezTo>
                    <a:pt x="267604" y="54951"/>
                    <a:pt x="265539" y="52837"/>
                    <a:pt x="263353" y="50845"/>
                  </a:cubicBezTo>
                  <a:cubicBezTo>
                    <a:pt x="259005" y="46910"/>
                    <a:pt x="254341" y="43534"/>
                    <a:pt x="249652" y="40424"/>
                  </a:cubicBezTo>
                  <a:cubicBezTo>
                    <a:pt x="244964" y="37339"/>
                    <a:pt x="240251" y="34448"/>
                    <a:pt x="235708" y="31558"/>
                  </a:cubicBezTo>
                  <a:cubicBezTo>
                    <a:pt x="231312" y="28764"/>
                    <a:pt x="227230" y="25533"/>
                    <a:pt x="223125" y="22254"/>
                  </a:cubicBezTo>
                  <a:cubicBezTo>
                    <a:pt x="220186" y="19922"/>
                    <a:pt x="217222" y="17565"/>
                    <a:pt x="214161" y="15330"/>
                  </a:cubicBezTo>
                  <a:cubicBezTo>
                    <a:pt x="211076" y="13023"/>
                    <a:pt x="207845" y="10933"/>
                    <a:pt x="204469" y="9039"/>
                  </a:cubicBezTo>
                  <a:lnTo>
                    <a:pt x="203181" y="8359"/>
                  </a:lnTo>
                  <a:cubicBezTo>
                    <a:pt x="202744" y="8140"/>
                    <a:pt x="202307" y="7897"/>
                    <a:pt x="201869" y="7703"/>
                  </a:cubicBezTo>
                  <a:lnTo>
                    <a:pt x="200509" y="7095"/>
                  </a:lnTo>
                  <a:cubicBezTo>
                    <a:pt x="200072" y="6901"/>
                    <a:pt x="199634" y="6658"/>
                    <a:pt x="199149" y="6488"/>
                  </a:cubicBezTo>
                  <a:lnTo>
                    <a:pt x="197764" y="5954"/>
                  </a:lnTo>
                  <a:cubicBezTo>
                    <a:pt x="197278" y="5784"/>
                    <a:pt x="196817" y="5589"/>
                    <a:pt x="196355" y="5468"/>
                  </a:cubicBezTo>
                  <a:lnTo>
                    <a:pt x="193513" y="4593"/>
                  </a:lnTo>
                  <a:cubicBezTo>
                    <a:pt x="189796" y="3670"/>
                    <a:pt x="186031" y="3014"/>
                    <a:pt x="182217" y="2698"/>
                  </a:cubicBezTo>
                  <a:cubicBezTo>
                    <a:pt x="178826" y="2386"/>
                    <a:pt x="175435" y="2258"/>
                    <a:pt x="172044" y="2258"/>
                  </a:cubicBezTo>
                  <a:cubicBezTo>
                    <a:pt x="171743" y="2258"/>
                    <a:pt x="171441" y="2259"/>
                    <a:pt x="171140" y="2261"/>
                  </a:cubicBezTo>
                  <a:cubicBezTo>
                    <a:pt x="167496" y="2285"/>
                    <a:pt x="163876" y="2480"/>
                    <a:pt x="160305" y="2674"/>
                  </a:cubicBezTo>
                  <a:cubicBezTo>
                    <a:pt x="156734" y="2868"/>
                    <a:pt x="153212" y="3184"/>
                    <a:pt x="149738" y="3476"/>
                  </a:cubicBezTo>
                  <a:lnTo>
                    <a:pt x="139341" y="4326"/>
                  </a:lnTo>
                  <a:lnTo>
                    <a:pt x="134094" y="4763"/>
                  </a:lnTo>
                  <a:lnTo>
                    <a:pt x="128847" y="5322"/>
                  </a:lnTo>
                  <a:cubicBezTo>
                    <a:pt x="127122" y="5492"/>
                    <a:pt x="125373" y="5735"/>
                    <a:pt x="123648" y="5954"/>
                  </a:cubicBezTo>
                  <a:cubicBezTo>
                    <a:pt x="121923" y="6197"/>
                    <a:pt x="120199" y="6391"/>
                    <a:pt x="118474" y="6682"/>
                  </a:cubicBezTo>
                  <a:lnTo>
                    <a:pt x="113300" y="7508"/>
                  </a:lnTo>
                  <a:cubicBezTo>
                    <a:pt x="111599" y="7824"/>
                    <a:pt x="109899" y="8164"/>
                    <a:pt x="108174" y="8456"/>
                  </a:cubicBezTo>
                  <a:lnTo>
                    <a:pt x="105623" y="8942"/>
                  </a:lnTo>
                  <a:lnTo>
                    <a:pt x="103073" y="9500"/>
                  </a:lnTo>
                  <a:lnTo>
                    <a:pt x="100546" y="10059"/>
                  </a:lnTo>
                  <a:cubicBezTo>
                    <a:pt x="99696" y="10253"/>
                    <a:pt x="98846" y="10399"/>
                    <a:pt x="97996" y="10618"/>
                  </a:cubicBezTo>
                  <a:lnTo>
                    <a:pt x="92967" y="11881"/>
                  </a:lnTo>
                  <a:lnTo>
                    <a:pt x="91704" y="12172"/>
                  </a:lnTo>
                  <a:lnTo>
                    <a:pt x="90441" y="12537"/>
                  </a:lnTo>
                  <a:lnTo>
                    <a:pt x="87963" y="13241"/>
                  </a:lnTo>
                  <a:cubicBezTo>
                    <a:pt x="84611" y="14116"/>
                    <a:pt x="81331" y="15233"/>
                    <a:pt x="78027" y="16253"/>
                  </a:cubicBezTo>
                  <a:cubicBezTo>
                    <a:pt x="76400" y="16812"/>
                    <a:pt x="74772" y="17395"/>
                    <a:pt x="73120" y="17978"/>
                  </a:cubicBezTo>
                  <a:cubicBezTo>
                    <a:pt x="72343" y="18270"/>
                    <a:pt x="71517" y="18537"/>
                    <a:pt x="70691" y="18828"/>
                  </a:cubicBezTo>
                  <a:lnTo>
                    <a:pt x="68262" y="19776"/>
                  </a:lnTo>
                  <a:lnTo>
                    <a:pt x="65833" y="20723"/>
                  </a:lnTo>
                  <a:cubicBezTo>
                    <a:pt x="65055" y="21063"/>
                    <a:pt x="64229" y="21355"/>
                    <a:pt x="63452" y="21719"/>
                  </a:cubicBezTo>
                  <a:lnTo>
                    <a:pt x="58666" y="23784"/>
                  </a:lnTo>
                  <a:lnTo>
                    <a:pt x="57646" y="24221"/>
                  </a:lnTo>
                  <a:cubicBezTo>
                    <a:pt x="57306" y="24367"/>
                    <a:pt x="56966" y="24537"/>
                    <a:pt x="56626" y="24707"/>
                  </a:cubicBezTo>
                  <a:lnTo>
                    <a:pt x="54585" y="25679"/>
                  </a:lnTo>
                  <a:lnTo>
                    <a:pt x="52520" y="26651"/>
                  </a:lnTo>
                  <a:lnTo>
                    <a:pt x="51500" y="27136"/>
                  </a:lnTo>
                  <a:cubicBezTo>
                    <a:pt x="51160" y="27282"/>
                    <a:pt x="50820" y="27452"/>
                    <a:pt x="50480" y="27622"/>
                  </a:cubicBezTo>
                  <a:lnTo>
                    <a:pt x="45791" y="30732"/>
                  </a:lnTo>
                  <a:cubicBezTo>
                    <a:pt x="45427" y="30975"/>
                    <a:pt x="45063" y="31217"/>
                    <a:pt x="44698" y="31460"/>
                  </a:cubicBezTo>
                  <a:lnTo>
                    <a:pt x="43678" y="32213"/>
                  </a:lnTo>
                  <a:lnTo>
                    <a:pt x="41710" y="33671"/>
                  </a:lnTo>
                  <a:lnTo>
                    <a:pt x="39961" y="35031"/>
                  </a:lnTo>
                  <a:lnTo>
                    <a:pt x="39160" y="35687"/>
                  </a:lnTo>
                  <a:cubicBezTo>
                    <a:pt x="38892" y="35882"/>
                    <a:pt x="38650" y="36124"/>
                    <a:pt x="38382" y="36343"/>
                  </a:cubicBezTo>
                  <a:cubicBezTo>
                    <a:pt x="37411" y="37218"/>
                    <a:pt x="36560" y="37995"/>
                    <a:pt x="35880" y="38699"/>
                  </a:cubicBezTo>
                  <a:cubicBezTo>
                    <a:pt x="34520" y="40084"/>
                    <a:pt x="33791" y="41056"/>
                    <a:pt x="34034" y="41396"/>
                  </a:cubicBezTo>
                  <a:cubicBezTo>
                    <a:pt x="34094" y="41474"/>
                    <a:pt x="34212" y="41515"/>
                    <a:pt x="34392" y="41515"/>
                  </a:cubicBezTo>
                  <a:cubicBezTo>
                    <a:pt x="34934" y="41515"/>
                    <a:pt x="36041" y="41142"/>
                    <a:pt x="37848" y="40303"/>
                  </a:cubicBezTo>
                  <a:cubicBezTo>
                    <a:pt x="38455" y="40011"/>
                    <a:pt x="39135" y="39671"/>
                    <a:pt x="39913" y="39282"/>
                  </a:cubicBezTo>
                  <a:cubicBezTo>
                    <a:pt x="40301" y="39112"/>
                    <a:pt x="40690" y="38894"/>
                    <a:pt x="41127" y="38675"/>
                  </a:cubicBezTo>
                  <a:lnTo>
                    <a:pt x="42488" y="38019"/>
                  </a:lnTo>
                  <a:cubicBezTo>
                    <a:pt x="43435" y="37558"/>
                    <a:pt x="44480" y="37023"/>
                    <a:pt x="45597" y="36440"/>
                  </a:cubicBezTo>
                  <a:lnTo>
                    <a:pt x="47370" y="35541"/>
                  </a:lnTo>
                  <a:lnTo>
                    <a:pt x="49338" y="34618"/>
                  </a:lnTo>
                  <a:lnTo>
                    <a:pt x="51500" y="33404"/>
                  </a:lnTo>
                  <a:lnTo>
                    <a:pt x="52715" y="32748"/>
                  </a:lnTo>
                  <a:cubicBezTo>
                    <a:pt x="53152" y="32529"/>
                    <a:pt x="53565" y="32286"/>
                    <a:pt x="54002" y="32068"/>
                  </a:cubicBezTo>
                  <a:lnTo>
                    <a:pt x="59274" y="29444"/>
                  </a:lnTo>
                  <a:lnTo>
                    <a:pt x="59881" y="29128"/>
                  </a:lnTo>
                  <a:lnTo>
                    <a:pt x="60488" y="28861"/>
                  </a:lnTo>
                  <a:lnTo>
                    <a:pt x="61654" y="28351"/>
                  </a:lnTo>
                  <a:lnTo>
                    <a:pt x="63598" y="27452"/>
                  </a:lnTo>
                  <a:lnTo>
                    <a:pt x="65395" y="26651"/>
                  </a:lnTo>
                  <a:cubicBezTo>
                    <a:pt x="65757" y="26575"/>
                    <a:pt x="66038" y="26542"/>
                    <a:pt x="66253" y="26542"/>
                  </a:cubicBezTo>
                  <a:cubicBezTo>
                    <a:pt x="66730" y="26542"/>
                    <a:pt x="66871" y="26707"/>
                    <a:pt x="66804" y="26942"/>
                  </a:cubicBezTo>
                  <a:cubicBezTo>
                    <a:pt x="66707" y="27258"/>
                    <a:pt x="66197" y="27817"/>
                    <a:pt x="65687" y="28375"/>
                  </a:cubicBezTo>
                  <a:cubicBezTo>
                    <a:pt x="83323" y="20820"/>
                    <a:pt x="102077" y="15986"/>
                    <a:pt x="121098" y="13241"/>
                  </a:cubicBezTo>
                  <a:lnTo>
                    <a:pt x="128239" y="12318"/>
                  </a:lnTo>
                  <a:cubicBezTo>
                    <a:pt x="130644" y="12075"/>
                    <a:pt x="133025" y="11808"/>
                    <a:pt x="135430" y="11565"/>
                  </a:cubicBezTo>
                  <a:lnTo>
                    <a:pt x="149908" y="10448"/>
                  </a:lnTo>
                  <a:cubicBezTo>
                    <a:pt x="154742" y="10059"/>
                    <a:pt x="159552" y="9695"/>
                    <a:pt x="164338" y="9476"/>
                  </a:cubicBezTo>
                  <a:cubicBezTo>
                    <a:pt x="166718" y="9354"/>
                    <a:pt x="169093" y="9294"/>
                    <a:pt x="171468" y="9294"/>
                  </a:cubicBezTo>
                  <a:cubicBezTo>
                    <a:pt x="173842" y="9294"/>
                    <a:pt x="176217" y="9354"/>
                    <a:pt x="178597" y="9476"/>
                  </a:cubicBezTo>
                  <a:cubicBezTo>
                    <a:pt x="179326" y="9500"/>
                    <a:pt x="180055" y="9573"/>
                    <a:pt x="180784" y="9646"/>
                  </a:cubicBezTo>
                  <a:lnTo>
                    <a:pt x="181877" y="9719"/>
                  </a:lnTo>
                  <a:cubicBezTo>
                    <a:pt x="182241" y="9743"/>
                    <a:pt x="182606" y="9767"/>
                    <a:pt x="182970" y="9840"/>
                  </a:cubicBezTo>
                  <a:lnTo>
                    <a:pt x="185132" y="10108"/>
                  </a:lnTo>
                  <a:lnTo>
                    <a:pt x="185666" y="10156"/>
                  </a:lnTo>
                  <a:cubicBezTo>
                    <a:pt x="185861" y="10180"/>
                    <a:pt x="186031" y="10229"/>
                    <a:pt x="186201" y="10253"/>
                  </a:cubicBezTo>
                  <a:lnTo>
                    <a:pt x="187270" y="10448"/>
                  </a:lnTo>
                  <a:lnTo>
                    <a:pt x="188339" y="10618"/>
                  </a:lnTo>
                  <a:cubicBezTo>
                    <a:pt x="188509" y="10666"/>
                    <a:pt x="188703" y="10691"/>
                    <a:pt x="188873" y="10715"/>
                  </a:cubicBezTo>
                  <a:lnTo>
                    <a:pt x="189407" y="10836"/>
                  </a:lnTo>
                  <a:lnTo>
                    <a:pt x="191472" y="11322"/>
                  </a:lnTo>
                  <a:cubicBezTo>
                    <a:pt x="191837" y="11419"/>
                    <a:pt x="192152" y="11541"/>
                    <a:pt x="192493" y="11638"/>
                  </a:cubicBezTo>
                  <a:lnTo>
                    <a:pt x="193513" y="11929"/>
                  </a:lnTo>
                  <a:lnTo>
                    <a:pt x="194533" y="12245"/>
                  </a:lnTo>
                  <a:cubicBezTo>
                    <a:pt x="194849" y="12367"/>
                    <a:pt x="195165" y="12488"/>
                    <a:pt x="195505" y="12610"/>
                  </a:cubicBezTo>
                  <a:cubicBezTo>
                    <a:pt x="196817" y="13071"/>
                    <a:pt x="198080" y="13678"/>
                    <a:pt x="199367" y="14286"/>
                  </a:cubicBezTo>
                  <a:lnTo>
                    <a:pt x="201262" y="15282"/>
                  </a:lnTo>
                  <a:cubicBezTo>
                    <a:pt x="201894" y="15622"/>
                    <a:pt x="202501" y="16011"/>
                    <a:pt x="203133" y="16351"/>
                  </a:cubicBezTo>
                  <a:cubicBezTo>
                    <a:pt x="205610" y="17832"/>
                    <a:pt x="208015" y="19460"/>
                    <a:pt x="210396" y="21209"/>
                  </a:cubicBezTo>
                  <a:cubicBezTo>
                    <a:pt x="215157" y="24707"/>
                    <a:pt x="219773" y="28545"/>
                    <a:pt x="224655" y="32238"/>
                  </a:cubicBezTo>
                  <a:cubicBezTo>
                    <a:pt x="225870" y="33137"/>
                    <a:pt x="227109" y="34060"/>
                    <a:pt x="228396" y="34934"/>
                  </a:cubicBezTo>
                  <a:lnTo>
                    <a:pt x="229344" y="35614"/>
                  </a:lnTo>
                  <a:lnTo>
                    <a:pt x="230316" y="36270"/>
                  </a:lnTo>
                  <a:cubicBezTo>
                    <a:pt x="230971" y="36683"/>
                    <a:pt x="231627" y="37145"/>
                    <a:pt x="232259" y="37533"/>
                  </a:cubicBezTo>
                  <a:lnTo>
                    <a:pt x="239838" y="42295"/>
                  </a:lnTo>
                  <a:cubicBezTo>
                    <a:pt x="242365" y="43898"/>
                    <a:pt x="244818" y="45477"/>
                    <a:pt x="247223" y="47129"/>
                  </a:cubicBezTo>
                  <a:cubicBezTo>
                    <a:pt x="248438" y="47955"/>
                    <a:pt x="249652" y="48781"/>
                    <a:pt x="250794" y="49631"/>
                  </a:cubicBezTo>
                  <a:cubicBezTo>
                    <a:pt x="251960" y="50505"/>
                    <a:pt x="253102" y="51356"/>
                    <a:pt x="254219" y="52254"/>
                  </a:cubicBezTo>
                  <a:cubicBezTo>
                    <a:pt x="258713" y="55825"/>
                    <a:pt x="262746" y="59761"/>
                    <a:pt x="266025" y="64158"/>
                  </a:cubicBezTo>
                  <a:cubicBezTo>
                    <a:pt x="267629" y="66344"/>
                    <a:pt x="269037" y="68676"/>
                    <a:pt x="270228" y="71105"/>
                  </a:cubicBezTo>
                  <a:cubicBezTo>
                    <a:pt x="271370" y="73559"/>
                    <a:pt x="272341" y="76109"/>
                    <a:pt x="273070" y="78709"/>
                  </a:cubicBezTo>
                  <a:cubicBezTo>
                    <a:pt x="274386" y="83525"/>
                    <a:pt x="274985" y="88486"/>
                    <a:pt x="274868" y="93457"/>
                  </a:cubicBezTo>
                  <a:lnTo>
                    <a:pt x="274868" y="93457"/>
                  </a:lnTo>
                  <a:lnTo>
                    <a:pt x="274868" y="91170"/>
                  </a:lnTo>
                  <a:lnTo>
                    <a:pt x="274843" y="90660"/>
                  </a:lnTo>
                  <a:lnTo>
                    <a:pt x="274746" y="88571"/>
                  </a:lnTo>
                  <a:lnTo>
                    <a:pt x="274528" y="86531"/>
                  </a:lnTo>
                  <a:cubicBezTo>
                    <a:pt x="274212" y="83786"/>
                    <a:pt x="273677" y="81089"/>
                    <a:pt x="272924" y="78417"/>
                  </a:cubicBezTo>
                  <a:cubicBezTo>
                    <a:pt x="272147" y="75794"/>
                    <a:pt x="271151" y="73243"/>
                    <a:pt x="269936" y="70789"/>
                  </a:cubicBezTo>
                  <a:lnTo>
                    <a:pt x="269013" y="68967"/>
                  </a:lnTo>
                  <a:lnTo>
                    <a:pt x="267944" y="67194"/>
                  </a:lnTo>
                  <a:lnTo>
                    <a:pt x="267701" y="66757"/>
                  </a:lnTo>
                  <a:lnTo>
                    <a:pt x="267386" y="66344"/>
                  </a:lnTo>
                  <a:lnTo>
                    <a:pt x="266778" y="65494"/>
                  </a:lnTo>
                  <a:lnTo>
                    <a:pt x="266195" y="64643"/>
                  </a:lnTo>
                  <a:lnTo>
                    <a:pt x="265564" y="63818"/>
                  </a:lnTo>
                  <a:lnTo>
                    <a:pt x="264932" y="62992"/>
                  </a:lnTo>
                  <a:cubicBezTo>
                    <a:pt x="264738" y="62724"/>
                    <a:pt x="264519" y="62457"/>
                    <a:pt x="264300" y="62190"/>
                  </a:cubicBezTo>
                  <a:lnTo>
                    <a:pt x="262940" y="60587"/>
                  </a:lnTo>
                  <a:cubicBezTo>
                    <a:pt x="261993" y="59566"/>
                    <a:pt x="261045" y="58522"/>
                    <a:pt x="260025" y="57550"/>
                  </a:cubicBezTo>
                  <a:cubicBezTo>
                    <a:pt x="257984" y="55582"/>
                    <a:pt x="255822" y="53712"/>
                    <a:pt x="253588" y="51963"/>
                  </a:cubicBezTo>
                  <a:cubicBezTo>
                    <a:pt x="249069" y="48416"/>
                    <a:pt x="244138" y="45210"/>
                    <a:pt x="239134" y="42027"/>
                  </a:cubicBezTo>
                  <a:lnTo>
                    <a:pt x="231554" y="37266"/>
                  </a:lnTo>
                  <a:cubicBezTo>
                    <a:pt x="228907" y="35566"/>
                    <a:pt x="226429" y="33768"/>
                    <a:pt x="224000" y="31922"/>
                  </a:cubicBezTo>
                  <a:cubicBezTo>
                    <a:pt x="219165" y="28229"/>
                    <a:pt x="214598" y="24440"/>
                    <a:pt x="209886" y="20990"/>
                  </a:cubicBezTo>
                  <a:cubicBezTo>
                    <a:pt x="207578" y="19290"/>
                    <a:pt x="205173" y="17687"/>
                    <a:pt x="202695" y="16205"/>
                  </a:cubicBezTo>
                  <a:cubicBezTo>
                    <a:pt x="201481" y="15476"/>
                    <a:pt x="200242" y="14845"/>
                    <a:pt x="199003" y="14189"/>
                  </a:cubicBezTo>
                  <a:lnTo>
                    <a:pt x="197108" y="13314"/>
                  </a:lnTo>
                  <a:cubicBezTo>
                    <a:pt x="196792" y="13168"/>
                    <a:pt x="196476" y="13071"/>
                    <a:pt x="196136" y="12925"/>
                  </a:cubicBezTo>
                  <a:lnTo>
                    <a:pt x="195189" y="12561"/>
                  </a:lnTo>
                  <a:cubicBezTo>
                    <a:pt x="194557" y="12318"/>
                    <a:pt x="193901" y="12099"/>
                    <a:pt x="193221" y="11905"/>
                  </a:cubicBezTo>
                  <a:lnTo>
                    <a:pt x="192225" y="11614"/>
                  </a:lnTo>
                  <a:lnTo>
                    <a:pt x="191739" y="11444"/>
                  </a:lnTo>
                  <a:lnTo>
                    <a:pt x="191229" y="11322"/>
                  </a:lnTo>
                  <a:lnTo>
                    <a:pt x="189189" y="10836"/>
                  </a:lnTo>
                  <a:cubicBezTo>
                    <a:pt x="188849" y="10763"/>
                    <a:pt x="188484" y="10691"/>
                    <a:pt x="188144" y="10642"/>
                  </a:cubicBezTo>
                  <a:lnTo>
                    <a:pt x="187100" y="10448"/>
                  </a:lnTo>
                  <a:cubicBezTo>
                    <a:pt x="185715" y="10180"/>
                    <a:pt x="184282" y="10035"/>
                    <a:pt x="182873" y="9840"/>
                  </a:cubicBezTo>
                  <a:cubicBezTo>
                    <a:pt x="182144" y="9767"/>
                    <a:pt x="181440" y="9719"/>
                    <a:pt x="180711" y="9646"/>
                  </a:cubicBezTo>
                  <a:cubicBezTo>
                    <a:pt x="180006" y="9597"/>
                    <a:pt x="179278" y="9500"/>
                    <a:pt x="178549" y="9500"/>
                  </a:cubicBezTo>
                  <a:cubicBezTo>
                    <a:pt x="176287" y="9385"/>
                    <a:pt x="174025" y="9330"/>
                    <a:pt x="171763" y="9330"/>
                  </a:cubicBezTo>
                  <a:cubicBezTo>
                    <a:pt x="169264" y="9330"/>
                    <a:pt x="166764" y="9397"/>
                    <a:pt x="164265" y="9525"/>
                  </a:cubicBezTo>
                  <a:cubicBezTo>
                    <a:pt x="159479" y="9767"/>
                    <a:pt x="154621" y="10156"/>
                    <a:pt x="149762" y="10569"/>
                  </a:cubicBezTo>
                  <a:cubicBezTo>
                    <a:pt x="147333" y="10788"/>
                    <a:pt x="144880" y="10982"/>
                    <a:pt x="142402" y="11176"/>
                  </a:cubicBezTo>
                  <a:lnTo>
                    <a:pt x="135163" y="11784"/>
                  </a:lnTo>
                  <a:lnTo>
                    <a:pt x="127924" y="12561"/>
                  </a:lnTo>
                  <a:lnTo>
                    <a:pt x="120709" y="13557"/>
                  </a:lnTo>
                  <a:cubicBezTo>
                    <a:pt x="101518" y="16424"/>
                    <a:pt x="82546" y="21476"/>
                    <a:pt x="64739" y="29347"/>
                  </a:cubicBezTo>
                  <a:cubicBezTo>
                    <a:pt x="64352" y="29816"/>
                    <a:pt x="64239" y="30165"/>
                    <a:pt x="64800" y="30165"/>
                  </a:cubicBezTo>
                  <a:cubicBezTo>
                    <a:pt x="64908" y="30165"/>
                    <a:pt x="65040" y="30152"/>
                    <a:pt x="65201" y="30124"/>
                  </a:cubicBezTo>
                  <a:cubicBezTo>
                    <a:pt x="66027" y="29979"/>
                    <a:pt x="66829" y="29760"/>
                    <a:pt x="67630" y="29468"/>
                  </a:cubicBezTo>
                  <a:cubicBezTo>
                    <a:pt x="68796" y="29128"/>
                    <a:pt x="70302" y="28618"/>
                    <a:pt x="72294" y="27914"/>
                  </a:cubicBezTo>
                  <a:lnTo>
                    <a:pt x="73436" y="27549"/>
                  </a:lnTo>
                  <a:cubicBezTo>
                    <a:pt x="73825" y="27404"/>
                    <a:pt x="74238" y="27258"/>
                    <a:pt x="74699" y="27112"/>
                  </a:cubicBezTo>
                  <a:cubicBezTo>
                    <a:pt x="75622" y="26821"/>
                    <a:pt x="76618" y="26480"/>
                    <a:pt x="77712" y="26116"/>
                  </a:cubicBezTo>
                  <a:cubicBezTo>
                    <a:pt x="78780" y="25752"/>
                    <a:pt x="79946" y="25339"/>
                    <a:pt x="81210" y="24926"/>
                  </a:cubicBezTo>
                  <a:lnTo>
                    <a:pt x="85194" y="23687"/>
                  </a:lnTo>
                  <a:lnTo>
                    <a:pt x="87356" y="22982"/>
                  </a:lnTo>
                  <a:lnTo>
                    <a:pt x="89590" y="22326"/>
                  </a:lnTo>
                  <a:cubicBezTo>
                    <a:pt x="91145" y="21889"/>
                    <a:pt x="92724" y="21428"/>
                    <a:pt x="94352" y="20966"/>
                  </a:cubicBezTo>
                  <a:lnTo>
                    <a:pt x="99405" y="19654"/>
                  </a:lnTo>
                  <a:lnTo>
                    <a:pt x="100716" y="19314"/>
                  </a:lnTo>
                  <a:lnTo>
                    <a:pt x="102028" y="19023"/>
                  </a:lnTo>
                  <a:lnTo>
                    <a:pt x="104700" y="18415"/>
                  </a:lnTo>
                  <a:lnTo>
                    <a:pt x="107421" y="17808"/>
                  </a:lnTo>
                  <a:lnTo>
                    <a:pt x="110166" y="17249"/>
                  </a:lnTo>
                  <a:lnTo>
                    <a:pt x="112935" y="16691"/>
                  </a:lnTo>
                  <a:lnTo>
                    <a:pt x="114320" y="16424"/>
                  </a:lnTo>
                  <a:lnTo>
                    <a:pt x="115705" y="16181"/>
                  </a:lnTo>
                  <a:lnTo>
                    <a:pt x="121292" y="15233"/>
                  </a:lnTo>
                  <a:lnTo>
                    <a:pt x="126831" y="14456"/>
                  </a:lnTo>
                  <a:lnTo>
                    <a:pt x="128191" y="14261"/>
                  </a:lnTo>
                  <a:lnTo>
                    <a:pt x="129551" y="14116"/>
                  </a:lnTo>
                  <a:lnTo>
                    <a:pt x="132248" y="13800"/>
                  </a:lnTo>
                  <a:lnTo>
                    <a:pt x="134871" y="13508"/>
                  </a:lnTo>
                  <a:cubicBezTo>
                    <a:pt x="135746" y="13411"/>
                    <a:pt x="136620" y="13338"/>
                    <a:pt x="137471" y="13266"/>
                  </a:cubicBezTo>
                  <a:lnTo>
                    <a:pt x="142426" y="12853"/>
                  </a:lnTo>
                  <a:lnTo>
                    <a:pt x="147163" y="12512"/>
                  </a:lnTo>
                  <a:cubicBezTo>
                    <a:pt x="151317" y="12245"/>
                    <a:pt x="155423" y="11929"/>
                    <a:pt x="159528" y="11711"/>
                  </a:cubicBezTo>
                  <a:cubicBezTo>
                    <a:pt x="163335" y="11486"/>
                    <a:pt x="167122" y="11344"/>
                    <a:pt x="170888" y="11344"/>
                  </a:cubicBezTo>
                  <a:cubicBezTo>
                    <a:pt x="171182" y="11344"/>
                    <a:pt x="171477" y="11345"/>
                    <a:pt x="171771" y="11346"/>
                  </a:cubicBezTo>
                  <a:cubicBezTo>
                    <a:pt x="175779" y="11346"/>
                    <a:pt x="179788" y="11589"/>
                    <a:pt x="183772" y="12075"/>
                  </a:cubicBezTo>
                  <a:cubicBezTo>
                    <a:pt x="187585" y="12512"/>
                    <a:pt x="191326" y="13411"/>
                    <a:pt x="194922" y="14747"/>
                  </a:cubicBezTo>
                  <a:cubicBezTo>
                    <a:pt x="198371" y="16083"/>
                    <a:pt x="201796" y="18002"/>
                    <a:pt x="205149" y="20262"/>
                  </a:cubicBezTo>
                  <a:cubicBezTo>
                    <a:pt x="208477" y="22497"/>
                    <a:pt x="211781" y="25047"/>
                    <a:pt x="215133" y="27671"/>
                  </a:cubicBezTo>
                  <a:cubicBezTo>
                    <a:pt x="218510" y="30319"/>
                    <a:pt x="221910" y="33064"/>
                    <a:pt x="225554" y="35711"/>
                  </a:cubicBezTo>
                  <a:cubicBezTo>
                    <a:pt x="226502" y="36343"/>
                    <a:pt x="227401" y="37023"/>
                    <a:pt x="228372" y="37655"/>
                  </a:cubicBezTo>
                  <a:lnTo>
                    <a:pt x="229805" y="38602"/>
                  </a:lnTo>
                  <a:lnTo>
                    <a:pt x="230534" y="39088"/>
                  </a:lnTo>
                  <a:lnTo>
                    <a:pt x="231214" y="39501"/>
                  </a:lnTo>
                  <a:lnTo>
                    <a:pt x="236729" y="42951"/>
                  </a:lnTo>
                  <a:cubicBezTo>
                    <a:pt x="240373" y="45234"/>
                    <a:pt x="243944" y="47493"/>
                    <a:pt x="247369" y="49850"/>
                  </a:cubicBezTo>
                  <a:cubicBezTo>
                    <a:pt x="250721" y="52157"/>
                    <a:pt x="253928" y="54659"/>
                    <a:pt x="256940" y="57356"/>
                  </a:cubicBezTo>
                  <a:cubicBezTo>
                    <a:pt x="259855" y="59955"/>
                    <a:pt x="262503" y="62846"/>
                    <a:pt x="264811" y="65980"/>
                  </a:cubicBezTo>
                  <a:cubicBezTo>
                    <a:pt x="266997" y="69040"/>
                    <a:pt x="268770" y="72368"/>
                    <a:pt x="270082" y="75891"/>
                  </a:cubicBezTo>
                  <a:lnTo>
                    <a:pt x="270349" y="76547"/>
                  </a:lnTo>
                  <a:cubicBezTo>
                    <a:pt x="270422" y="76765"/>
                    <a:pt x="270495" y="76984"/>
                    <a:pt x="270568" y="77202"/>
                  </a:cubicBezTo>
                  <a:lnTo>
                    <a:pt x="270981" y="78539"/>
                  </a:lnTo>
                  <a:cubicBezTo>
                    <a:pt x="271151" y="79000"/>
                    <a:pt x="271248" y="79462"/>
                    <a:pt x="271370" y="79899"/>
                  </a:cubicBezTo>
                  <a:lnTo>
                    <a:pt x="271734" y="81284"/>
                  </a:lnTo>
                  <a:lnTo>
                    <a:pt x="272050" y="82668"/>
                  </a:lnTo>
                  <a:cubicBezTo>
                    <a:pt x="272123" y="83130"/>
                    <a:pt x="272244" y="83591"/>
                    <a:pt x="272317" y="84053"/>
                  </a:cubicBezTo>
                  <a:lnTo>
                    <a:pt x="272536" y="85462"/>
                  </a:lnTo>
                  <a:lnTo>
                    <a:pt x="272633" y="86166"/>
                  </a:lnTo>
                  <a:cubicBezTo>
                    <a:pt x="272681" y="86385"/>
                    <a:pt x="272706" y="86628"/>
                    <a:pt x="272730" y="86871"/>
                  </a:cubicBezTo>
                  <a:cubicBezTo>
                    <a:pt x="273143" y="90636"/>
                    <a:pt x="273167" y="94426"/>
                    <a:pt x="272778" y="98215"/>
                  </a:cubicBezTo>
                  <a:cubicBezTo>
                    <a:pt x="272754" y="98677"/>
                    <a:pt x="272681" y="99138"/>
                    <a:pt x="272608" y="99624"/>
                  </a:cubicBezTo>
                  <a:lnTo>
                    <a:pt x="272414" y="101009"/>
                  </a:lnTo>
                  <a:cubicBezTo>
                    <a:pt x="272268" y="101956"/>
                    <a:pt x="272074" y="102879"/>
                    <a:pt x="271928" y="103802"/>
                  </a:cubicBezTo>
                  <a:cubicBezTo>
                    <a:pt x="271710" y="104750"/>
                    <a:pt x="271515" y="105649"/>
                    <a:pt x="271272" y="106572"/>
                  </a:cubicBezTo>
                  <a:lnTo>
                    <a:pt x="270884" y="107932"/>
                  </a:lnTo>
                  <a:cubicBezTo>
                    <a:pt x="270762" y="108369"/>
                    <a:pt x="270641" y="108831"/>
                    <a:pt x="270471" y="109268"/>
                  </a:cubicBezTo>
                  <a:cubicBezTo>
                    <a:pt x="269353" y="112815"/>
                    <a:pt x="267871" y="116264"/>
                    <a:pt x="266050" y="119519"/>
                  </a:cubicBezTo>
                  <a:lnTo>
                    <a:pt x="265564" y="120394"/>
                  </a:lnTo>
                  <a:lnTo>
                    <a:pt x="265029" y="121244"/>
                  </a:lnTo>
                  <a:lnTo>
                    <a:pt x="264495" y="122119"/>
                  </a:lnTo>
                  <a:lnTo>
                    <a:pt x="264252" y="122532"/>
                  </a:lnTo>
                  <a:lnTo>
                    <a:pt x="263960" y="122945"/>
                  </a:lnTo>
                  <a:lnTo>
                    <a:pt x="262843" y="124596"/>
                  </a:lnTo>
                  <a:lnTo>
                    <a:pt x="261628" y="126200"/>
                  </a:lnTo>
                  <a:cubicBezTo>
                    <a:pt x="260001" y="128289"/>
                    <a:pt x="258203" y="130257"/>
                    <a:pt x="256284" y="132054"/>
                  </a:cubicBezTo>
                  <a:cubicBezTo>
                    <a:pt x="254341" y="133828"/>
                    <a:pt x="252276" y="135431"/>
                    <a:pt x="250089" y="136864"/>
                  </a:cubicBezTo>
                  <a:lnTo>
                    <a:pt x="248389" y="137933"/>
                  </a:lnTo>
                  <a:lnTo>
                    <a:pt x="246616" y="138929"/>
                  </a:lnTo>
                  <a:lnTo>
                    <a:pt x="246178" y="139196"/>
                  </a:lnTo>
                  <a:lnTo>
                    <a:pt x="245741" y="139415"/>
                  </a:lnTo>
                  <a:lnTo>
                    <a:pt x="244818" y="139876"/>
                  </a:lnTo>
                  <a:lnTo>
                    <a:pt x="243919" y="140338"/>
                  </a:lnTo>
                  <a:lnTo>
                    <a:pt x="242996" y="140775"/>
                  </a:lnTo>
                  <a:lnTo>
                    <a:pt x="242049" y="141188"/>
                  </a:lnTo>
                  <a:lnTo>
                    <a:pt x="241587" y="141407"/>
                  </a:lnTo>
                  <a:lnTo>
                    <a:pt x="241126" y="141601"/>
                  </a:lnTo>
                  <a:lnTo>
                    <a:pt x="239231" y="142403"/>
                  </a:lnTo>
                  <a:lnTo>
                    <a:pt x="237287" y="143131"/>
                  </a:lnTo>
                  <a:cubicBezTo>
                    <a:pt x="236656" y="143399"/>
                    <a:pt x="235976" y="143593"/>
                    <a:pt x="235344" y="143836"/>
                  </a:cubicBezTo>
                  <a:cubicBezTo>
                    <a:pt x="232721" y="144735"/>
                    <a:pt x="230000" y="145512"/>
                    <a:pt x="227255" y="146192"/>
                  </a:cubicBezTo>
                  <a:cubicBezTo>
                    <a:pt x="224485" y="146872"/>
                    <a:pt x="221692" y="147455"/>
                    <a:pt x="218850" y="147990"/>
                  </a:cubicBezTo>
                  <a:cubicBezTo>
                    <a:pt x="216007" y="148500"/>
                    <a:pt x="213117" y="148986"/>
                    <a:pt x="210226" y="149374"/>
                  </a:cubicBezTo>
                  <a:cubicBezTo>
                    <a:pt x="194787" y="151592"/>
                    <a:pt x="179230" y="152704"/>
                    <a:pt x="163670" y="152704"/>
                  </a:cubicBezTo>
                  <a:cubicBezTo>
                    <a:pt x="155702" y="152704"/>
                    <a:pt x="147733" y="152412"/>
                    <a:pt x="139778" y="151828"/>
                  </a:cubicBezTo>
                  <a:lnTo>
                    <a:pt x="136742" y="151634"/>
                  </a:lnTo>
                  <a:lnTo>
                    <a:pt x="133705" y="151342"/>
                  </a:lnTo>
                  <a:lnTo>
                    <a:pt x="127608" y="150735"/>
                  </a:lnTo>
                  <a:cubicBezTo>
                    <a:pt x="125567" y="150492"/>
                    <a:pt x="123551" y="150225"/>
                    <a:pt x="121510" y="149958"/>
                  </a:cubicBezTo>
                  <a:lnTo>
                    <a:pt x="118450" y="149569"/>
                  </a:lnTo>
                  <a:cubicBezTo>
                    <a:pt x="117454" y="149423"/>
                    <a:pt x="116433" y="149253"/>
                    <a:pt x="115413" y="149107"/>
                  </a:cubicBezTo>
                  <a:lnTo>
                    <a:pt x="109316" y="148111"/>
                  </a:lnTo>
                  <a:cubicBezTo>
                    <a:pt x="107275" y="147747"/>
                    <a:pt x="105235" y="147358"/>
                    <a:pt x="103218" y="146970"/>
                  </a:cubicBezTo>
                  <a:lnTo>
                    <a:pt x="100182" y="146387"/>
                  </a:lnTo>
                  <a:cubicBezTo>
                    <a:pt x="99162" y="146192"/>
                    <a:pt x="98141" y="145949"/>
                    <a:pt x="97145" y="145731"/>
                  </a:cubicBezTo>
                  <a:lnTo>
                    <a:pt x="91072" y="144370"/>
                  </a:lnTo>
                  <a:cubicBezTo>
                    <a:pt x="89056" y="143884"/>
                    <a:pt x="87040" y="143374"/>
                    <a:pt x="85048" y="142864"/>
                  </a:cubicBezTo>
                  <a:lnTo>
                    <a:pt x="82036" y="142087"/>
                  </a:lnTo>
                  <a:cubicBezTo>
                    <a:pt x="81040" y="141820"/>
                    <a:pt x="80044" y="141528"/>
                    <a:pt x="79048" y="141237"/>
                  </a:cubicBezTo>
                  <a:lnTo>
                    <a:pt x="73096" y="139536"/>
                  </a:lnTo>
                  <a:cubicBezTo>
                    <a:pt x="71128" y="138929"/>
                    <a:pt x="69161" y="138273"/>
                    <a:pt x="67193" y="137666"/>
                  </a:cubicBezTo>
                  <a:cubicBezTo>
                    <a:pt x="63258" y="136451"/>
                    <a:pt x="59395" y="135115"/>
                    <a:pt x="55630" y="133682"/>
                  </a:cubicBezTo>
                  <a:cubicBezTo>
                    <a:pt x="51865" y="132249"/>
                    <a:pt x="48221" y="130694"/>
                    <a:pt x="44698" y="128993"/>
                  </a:cubicBezTo>
                  <a:cubicBezTo>
                    <a:pt x="41249" y="127342"/>
                    <a:pt x="37921" y="125471"/>
                    <a:pt x="34714" y="123358"/>
                  </a:cubicBezTo>
                  <a:cubicBezTo>
                    <a:pt x="33937" y="122847"/>
                    <a:pt x="33159" y="122337"/>
                    <a:pt x="32406" y="121779"/>
                  </a:cubicBezTo>
                  <a:lnTo>
                    <a:pt x="31289" y="120953"/>
                  </a:lnTo>
                  <a:cubicBezTo>
                    <a:pt x="30925" y="120685"/>
                    <a:pt x="30560" y="120394"/>
                    <a:pt x="30196" y="120127"/>
                  </a:cubicBezTo>
                  <a:cubicBezTo>
                    <a:pt x="29831" y="119835"/>
                    <a:pt x="29467" y="119568"/>
                    <a:pt x="29103" y="119252"/>
                  </a:cubicBezTo>
                  <a:lnTo>
                    <a:pt x="28058" y="118378"/>
                  </a:lnTo>
                  <a:cubicBezTo>
                    <a:pt x="27354" y="117795"/>
                    <a:pt x="26722" y="117187"/>
                    <a:pt x="26066" y="116580"/>
                  </a:cubicBezTo>
                  <a:cubicBezTo>
                    <a:pt x="23491" y="114151"/>
                    <a:pt x="21159" y="111479"/>
                    <a:pt x="19143" y="108588"/>
                  </a:cubicBezTo>
                  <a:cubicBezTo>
                    <a:pt x="17199" y="105770"/>
                    <a:pt x="15572" y="102782"/>
                    <a:pt x="14309" y="99624"/>
                  </a:cubicBezTo>
                  <a:cubicBezTo>
                    <a:pt x="13094" y="96612"/>
                    <a:pt x="12317" y="93478"/>
                    <a:pt x="11928" y="90247"/>
                  </a:cubicBezTo>
                  <a:lnTo>
                    <a:pt x="11807" y="89081"/>
                  </a:lnTo>
                  <a:cubicBezTo>
                    <a:pt x="11782" y="88887"/>
                    <a:pt x="11782" y="88693"/>
                    <a:pt x="11782" y="88523"/>
                  </a:cubicBezTo>
                  <a:lnTo>
                    <a:pt x="11758" y="87940"/>
                  </a:lnTo>
                  <a:lnTo>
                    <a:pt x="11734" y="86774"/>
                  </a:lnTo>
                  <a:cubicBezTo>
                    <a:pt x="11709" y="86385"/>
                    <a:pt x="11758" y="86021"/>
                    <a:pt x="11758" y="85632"/>
                  </a:cubicBezTo>
                  <a:cubicBezTo>
                    <a:pt x="11807" y="84101"/>
                    <a:pt x="11977" y="82571"/>
                    <a:pt x="12268" y="81065"/>
                  </a:cubicBezTo>
                  <a:cubicBezTo>
                    <a:pt x="13361" y="75065"/>
                    <a:pt x="16228" y="69478"/>
                    <a:pt x="19823" y="64571"/>
                  </a:cubicBezTo>
                  <a:cubicBezTo>
                    <a:pt x="21305" y="62530"/>
                    <a:pt x="22884" y="60562"/>
                    <a:pt x="24584" y="58692"/>
                  </a:cubicBezTo>
                  <a:cubicBezTo>
                    <a:pt x="26139" y="56967"/>
                    <a:pt x="27621" y="55485"/>
                    <a:pt x="28981" y="54149"/>
                  </a:cubicBezTo>
                  <a:cubicBezTo>
                    <a:pt x="31678" y="51501"/>
                    <a:pt x="33864" y="49534"/>
                    <a:pt x="35394" y="48100"/>
                  </a:cubicBezTo>
                  <a:cubicBezTo>
                    <a:pt x="36147" y="47372"/>
                    <a:pt x="36730" y="46789"/>
                    <a:pt x="37168" y="46327"/>
                  </a:cubicBezTo>
                  <a:cubicBezTo>
                    <a:pt x="37484" y="45987"/>
                    <a:pt x="37751" y="45623"/>
                    <a:pt x="37969" y="45210"/>
                  </a:cubicBezTo>
                  <a:cubicBezTo>
                    <a:pt x="38077" y="44940"/>
                    <a:pt x="37975" y="44805"/>
                    <a:pt x="37672" y="44805"/>
                  </a:cubicBezTo>
                  <a:cubicBezTo>
                    <a:pt x="37429" y="44805"/>
                    <a:pt x="37057" y="44891"/>
                    <a:pt x="36560" y="45064"/>
                  </a:cubicBezTo>
                  <a:cubicBezTo>
                    <a:pt x="34836" y="45720"/>
                    <a:pt x="33184" y="46546"/>
                    <a:pt x="31605" y="47517"/>
                  </a:cubicBezTo>
                  <a:cubicBezTo>
                    <a:pt x="28860" y="49145"/>
                    <a:pt x="26260" y="50967"/>
                    <a:pt x="23783" y="52983"/>
                  </a:cubicBezTo>
                  <a:cubicBezTo>
                    <a:pt x="20333" y="55753"/>
                    <a:pt x="17199" y="58886"/>
                    <a:pt x="14454" y="62311"/>
                  </a:cubicBezTo>
                  <a:cubicBezTo>
                    <a:pt x="12778" y="64352"/>
                    <a:pt x="11272" y="66538"/>
                    <a:pt x="9960" y="68822"/>
                  </a:cubicBezTo>
                  <a:cubicBezTo>
                    <a:pt x="9620" y="69429"/>
                    <a:pt x="9280" y="70061"/>
                    <a:pt x="8989" y="70692"/>
                  </a:cubicBezTo>
                  <a:cubicBezTo>
                    <a:pt x="8673" y="71324"/>
                    <a:pt x="8381" y="71980"/>
                    <a:pt x="8066" y="72636"/>
                  </a:cubicBezTo>
                  <a:cubicBezTo>
                    <a:pt x="7458" y="73996"/>
                    <a:pt x="6948" y="75381"/>
                    <a:pt x="6511" y="76814"/>
                  </a:cubicBezTo>
                  <a:lnTo>
                    <a:pt x="5466" y="76498"/>
                  </a:lnTo>
                  <a:cubicBezTo>
                    <a:pt x="5879" y="75065"/>
                    <a:pt x="6365" y="73680"/>
                    <a:pt x="6924" y="72295"/>
                  </a:cubicBezTo>
                  <a:cubicBezTo>
                    <a:pt x="7483" y="71008"/>
                    <a:pt x="8017" y="69769"/>
                    <a:pt x="8600" y="68652"/>
                  </a:cubicBezTo>
                  <a:cubicBezTo>
                    <a:pt x="9669" y="66611"/>
                    <a:pt x="10835" y="64643"/>
                    <a:pt x="12098" y="62749"/>
                  </a:cubicBezTo>
                  <a:cubicBezTo>
                    <a:pt x="13896" y="60149"/>
                    <a:pt x="15815" y="57623"/>
                    <a:pt x="17880" y="55218"/>
                  </a:cubicBezTo>
                  <a:cubicBezTo>
                    <a:pt x="19386" y="53420"/>
                    <a:pt x="20455" y="52206"/>
                    <a:pt x="21135" y="51356"/>
                  </a:cubicBezTo>
                  <a:cubicBezTo>
                    <a:pt x="21791" y="50505"/>
                    <a:pt x="22058" y="50020"/>
                    <a:pt x="22058" y="49728"/>
                  </a:cubicBezTo>
                  <a:cubicBezTo>
                    <a:pt x="22068" y="49503"/>
                    <a:pt x="21894" y="49429"/>
                    <a:pt x="21629" y="49429"/>
                  </a:cubicBezTo>
                  <a:cubicBezTo>
                    <a:pt x="21263" y="49429"/>
                    <a:pt x="20725" y="49571"/>
                    <a:pt x="20260" y="49655"/>
                  </a:cubicBezTo>
                  <a:cubicBezTo>
                    <a:pt x="20065" y="49697"/>
                    <a:pt x="19883" y="49725"/>
                    <a:pt x="19731" y="49725"/>
                  </a:cubicBezTo>
                  <a:cubicBezTo>
                    <a:pt x="19262" y="49725"/>
                    <a:pt x="19095" y="49451"/>
                    <a:pt x="19774" y="48441"/>
                  </a:cubicBezTo>
                  <a:lnTo>
                    <a:pt x="19774" y="48441"/>
                  </a:lnTo>
                  <a:cubicBezTo>
                    <a:pt x="15159" y="52789"/>
                    <a:pt x="10859" y="57672"/>
                    <a:pt x="7385" y="63283"/>
                  </a:cubicBezTo>
                  <a:cubicBezTo>
                    <a:pt x="6511" y="64692"/>
                    <a:pt x="5685" y="66125"/>
                    <a:pt x="4956" y="67631"/>
                  </a:cubicBezTo>
                  <a:cubicBezTo>
                    <a:pt x="4227" y="69162"/>
                    <a:pt x="3547" y="70668"/>
                    <a:pt x="2964" y="72271"/>
                  </a:cubicBezTo>
                  <a:cubicBezTo>
                    <a:pt x="2357" y="73850"/>
                    <a:pt x="1847" y="75478"/>
                    <a:pt x="1434" y="77130"/>
                  </a:cubicBezTo>
                  <a:cubicBezTo>
                    <a:pt x="1215" y="77956"/>
                    <a:pt x="997" y="78781"/>
                    <a:pt x="875" y="79632"/>
                  </a:cubicBezTo>
                  <a:cubicBezTo>
                    <a:pt x="729" y="80458"/>
                    <a:pt x="559" y="81308"/>
                    <a:pt x="462" y="82158"/>
                  </a:cubicBezTo>
                  <a:cubicBezTo>
                    <a:pt x="49" y="85583"/>
                    <a:pt x="1" y="89033"/>
                    <a:pt x="365" y="92458"/>
                  </a:cubicBezTo>
                  <a:cubicBezTo>
                    <a:pt x="754" y="95835"/>
                    <a:pt x="1507" y="99187"/>
                    <a:pt x="2576" y="102418"/>
                  </a:cubicBezTo>
                  <a:cubicBezTo>
                    <a:pt x="3620" y="105600"/>
                    <a:pt x="4980" y="108685"/>
                    <a:pt x="6608" y="111624"/>
                  </a:cubicBezTo>
                  <a:cubicBezTo>
                    <a:pt x="8211" y="114564"/>
                    <a:pt x="10033" y="117357"/>
                    <a:pt x="12098" y="120005"/>
                  </a:cubicBezTo>
                  <a:cubicBezTo>
                    <a:pt x="12608" y="120661"/>
                    <a:pt x="13264" y="121341"/>
                    <a:pt x="13920" y="122094"/>
                  </a:cubicBezTo>
                  <a:cubicBezTo>
                    <a:pt x="14576" y="122872"/>
                    <a:pt x="15353" y="123649"/>
                    <a:pt x="16155" y="124451"/>
                  </a:cubicBezTo>
                  <a:lnTo>
                    <a:pt x="16762" y="125058"/>
                  </a:lnTo>
                  <a:lnTo>
                    <a:pt x="17418" y="125665"/>
                  </a:lnTo>
                  <a:lnTo>
                    <a:pt x="18730" y="126880"/>
                  </a:lnTo>
                  <a:cubicBezTo>
                    <a:pt x="19191" y="127293"/>
                    <a:pt x="19653" y="127682"/>
                    <a:pt x="20115" y="128070"/>
                  </a:cubicBezTo>
                  <a:cubicBezTo>
                    <a:pt x="20576" y="128459"/>
                    <a:pt x="21038" y="128872"/>
                    <a:pt x="21523" y="129261"/>
                  </a:cubicBezTo>
                  <a:cubicBezTo>
                    <a:pt x="24900" y="131957"/>
                    <a:pt x="28471" y="134386"/>
                    <a:pt x="32212" y="136548"/>
                  </a:cubicBezTo>
                  <a:cubicBezTo>
                    <a:pt x="36245" y="138856"/>
                    <a:pt x="40399" y="140921"/>
                    <a:pt x="44674" y="142743"/>
                  </a:cubicBezTo>
                  <a:cubicBezTo>
                    <a:pt x="48901" y="144540"/>
                    <a:pt x="53152" y="146119"/>
                    <a:pt x="57379" y="147577"/>
                  </a:cubicBezTo>
                  <a:cubicBezTo>
                    <a:pt x="58423" y="147917"/>
                    <a:pt x="59492" y="148306"/>
                    <a:pt x="60561" y="148621"/>
                  </a:cubicBezTo>
                  <a:lnTo>
                    <a:pt x="63743" y="149642"/>
                  </a:lnTo>
                  <a:lnTo>
                    <a:pt x="66926" y="150638"/>
                  </a:lnTo>
                  <a:cubicBezTo>
                    <a:pt x="67970" y="150953"/>
                    <a:pt x="69039" y="151318"/>
                    <a:pt x="70108" y="151609"/>
                  </a:cubicBezTo>
                  <a:cubicBezTo>
                    <a:pt x="74383" y="152824"/>
                    <a:pt x="78635" y="154087"/>
                    <a:pt x="82934" y="155107"/>
                  </a:cubicBezTo>
                  <a:lnTo>
                    <a:pt x="86141" y="155909"/>
                  </a:lnTo>
                  <a:lnTo>
                    <a:pt x="87769" y="156346"/>
                  </a:lnTo>
                  <a:lnTo>
                    <a:pt x="89372" y="156711"/>
                  </a:lnTo>
                  <a:lnTo>
                    <a:pt x="95834" y="158144"/>
                  </a:lnTo>
                  <a:cubicBezTo>
                    <a:pt x="96392" y="158241"/>
                    <a:pt x="96927" y="158387"/>
                    <a:pt x="97461" y="158484"/>
                  </a:cubicBezTo>
                  <a:lnTo>
                    <a:pt x="99089" y="158800"/>
                  </a:lnTo>
                  <a:lnTo>
                    <a:pt x="102320" y="159407"/>
                  </a:lnTo>
                  <a:cubicBezTo>
                    <a:pt x="104506" y="159796"/>
                    <a:pt x="106644" y="160257"/>
                    <a:pt x="108830" y="160573"/>
                  </a:cubicBezTo>
                  <a:lnTo>
                    <a:pt x="115340" y="161618"/>
                  </a:lnTo>
                  <a:cubicBezTo>
                    <a:pt x="116409" y="161812"/>
                    <a:pt x="117502" y="161934"/>
                    <a:pt x="118595" y="162079"/>
                  </a:cubicBezTo>
                  <a:lnTo>
                    <a:pt x="121851" y="162492"/>
                  </a:lnTo>
                  <a:lnTo>
                    <a:pt x="125106" y="162930"/>
                  </a:lnTo>
                  <a:lnTo>
                    <a:pt x="125932" y="163027"/>
                  </a:lnTo>
                  <a:lnTo>
                    <a:pt x="126758" y="163124"/>
                  </a:lnTo>
                  <a:lnTo>
                    <a:pt x="128385" y="163270"/>
                  </a:lnTo>
                  <a:lnTo>
                    <a:pt x="134920" y="163950"/>
                  </a:lnTo>
                  <a:cubicBezTo>
                    <a:pt x="137082" y="164144"/>
                    <a:pt x="139268" y="164290"/>
                    <a:pt x="141454" y="164436"/>
                  </a:cubicBezTo>
                  <a:lnTo>
                    <a:pt x="144734" y="164679"/>
                  </a:lnTo>
                  <a:cubicBezTo>
                    <a:pt x="145827" y="164751"/>
                    <a:pt x="146920" y="164800"/>
                    <a:pt x="147989" y="164849"/>
                  </a:cubicBezTo>
                  <a:lnTo>
                    <a:pt x="154548" y="165140"/>
                  </a:lnTo>
                  <a:lnTo>
                    <a:pt x="161083" y="165262"/>
                  </a:lnTo>
                  <a:lnTo>
                    <a:pt x="164338" y="165310"/>
                  </a:lnTo>
                  <a:lnTo>
                    <a:pt x="167617" y="165262"/>
                  </a:lnTo>
                  <a:lnTo>
                    <a:pt x="174152" y="165189"/>
                  </a:lnTo>
                  <a:lnTo>
                    <a:pt x="180662" y="164897"/>
                  </a:lnTo>
                  <a:cubicBezTo>
                    <a:pt x="181755" y="164849"/>
                    <a:pt x="182824" y="164824"/>
                    <a:pt x="183917" y="164776"/>
                  </a:cubicBezTo>
                  <a:lnTo>
                    <a:pt x="187173" y="164533"/>
                  </a:lnTo>
                  <a:cubicBezTo>
                    <a:pt x="189335" y="164363"/>
                    <a:pt x="191497" y="164241"/>
                    <a:pt x="193659" y="164071"/>
                  </a:cubicBezTo>
                  <a:lnTo>
                    <a:pt x="200145" y="163415"/>
                  </a:lnTo>
                  <a:cubicBezTo>
                    <a:pt x="201213" y="163294"/>
                    <a:pt x="202307" y="163197"/>
                    <a:pt x="203375" y="163075"/>
                  </a:cubicBezTo>
                  <a:lnTo>
                    <a:pt x="206606" y="162662"/>
                  </a:lnTo>
                  <a:cubicBezTo>
                    <a:pt x="208744" y="162371"/>
                    <a:pt x="210882" y="162104"/>
                    <a:pt x="213044" y="161812"/>
                  </a:cubicBezTo>
                  <a:cubicBezTo>
                    <a:pt x="217344" y="161156"/>
                    <a:pt x="221668" y="160427"/>
                    <a:pt x="225992" y="159504"/>
                  </a:cubicBezTo>
                  <a:cubicBezTo>
                    <a:pt x="230364" y="158581"/>
                    <a:pt x="234688" y="157415"/>
                    <a:pt x="238915" y="155982"/>
                  </a:cubicBezTo>
                  <a:cubicBezTo>
                    <a:pt x="243263" y="154524"/>
                    <a:pt x="247466" y="152727"/>
                    <a:pt x="251523" y="150613"/>
                  </a:cubicBezTo>
                  <a:cubicBezTo>
                    <a:pt x="251766" y="150468"/>
                    <a:pt x="252033" y="150346"/>
                    <a:pt x="252276" y="150200"/>
                  </a:cubicBezTo>
                  <a:lnTo>
                    <a:pt x="253029" y="149763"/>
                  </a:lnTo>
                  <a:lnTo>
                    <a:pt x="254559" y="148913"/>
                  </a:lnTo>
                  <a:cubicBezTo>
                    <a:pt x="255555" y="148306"/>
                    <a:pt x="256527" y="147674"/>
                    <a:pt x="257499" y="147042"/>
                  </a:cubicBezTo>
                  <a:lnTo>
                    <a:pt x="258956" y="146022"/>
                  </a:lnTo>
                  <a:lnTo>
                    <a:pt x="259685" y="145488"/>
                  </a:lnTo>
                  <a:lnTo>
                    <a:pt x="260049" y="145245"/>
                  </a:lnTo>
                  <a:lnTo>
                    <a:pt x="260389" y="144953"/>
                  </a:lnTo>
                  <a:lnTo>
                    <a:pt x="261774" y="143860"/>
                  </a:lnTo>
                  <a:lnTo>
                    <a:pt x="262479" y="143301"/>
                  </a:lnTo>
                  <a:cubicBezTo>
                    <a:pt x="262697" y="143107"/>
                    <a:pt x="262916" y="142913"/>
                    <a:pt x="263134" y="142718"/>
                  </a:cubicBezTo>
                  <a:cubicBezTo>
                    <a:pt x="266657" y="139609"/>
                    <a:pt x="269839" y="136111"/>
                    <a:pt x="272560" y="132297"/>
                  </a:cubicBezTo>
                  <a:cubicBezTo>
                    <a:pt x="272924" y="131836"/>
                    <a:pt x="273240" y="131350"/>
                    <a:pt x="273556" y="130864"/>
                  </a:cubicBezTo>
                  <a:lnTo>
                    <a:pt x="274528" y="129406"/>
                  </a:lnTo>
                  <a:cubicBezTo>
                    <a:pt x="275159" y="128410"/>
                    <a:pt x="275718" y="127414"/>
                    <a:pt x="276325" y="126418"/>
                  </a:cubicBezTo>
                  <a:lnTo>
                    <a:pt x="277151" y="124864"/>
                  </a:lnTo>
                  <a:cubicBezTo>
                    <a:pt x="277418" y="124354"/>
                    <a:pt x="277710" y="123843"/>
                    <a:pt x="277953" y="123309"/>
                  </a:cubicBezTo>
                  <a:lnTo>
                    <a:pt x="278706" y="121754"/>
                  </a:lnTo>
                  <a:lnTo>
                    <a:pt x="279094" y="120953"/>
                  </a:lnTo>
                  <a:lnTo>
                    <a:pt x="279435" y="120151"/>
                  </a:lnTo>
                  <a:cubicBezTo>
                    <a:pt x="281256" y="115900"/>
                    <a:pt x="282665" y="111454"/>
                    <a:pt x="283637" y="106912"/>
                  </a:cubicBezTo>
                  <a:cubicBezTo>
                    <a:pt x="283686" y="106645"/>
                    <a:pt x="283759" y="106353"/>
                    <a:pt x="283807" y="106062"/>
                  </a:cubicBezTo>
                  <a:lnTo>
                    <a:pt x="283953" y="105211"/>
                  </a:lnTo>
                  <a:lnTo>
                    <a:pt x="284269" y="103487"/>
                  </a:lnTo>
                  <a:cubicBezTo>
                    <a:pt x="284439" y="102345"/>
                    <a:pt x="284560" y="101179"/>
                    <a:pt x="284730" y="100037"/>
                  </a:cubicBezTo>
                  <a:cubicBezTo>
                    <a:pt x="284803" y="98871"/>
                    <a:pt x="284925" y="97729"/>
                    <a:pt x="284973" y="96563"/>
                  </a:cubicBezTo>
                  <a:lnTo>
                    <a:pt x="285046" y="94814"/>
                  </a:lnTo>
                  <a:lnTo>
                    <a:pt x="285070" y="93940"/>
                  </a:lnTo>
                  <a:lnTo>
                    <a:pt x="285070" y="93065"/>
                  </a:lnTo>
                  <a:cubicBezTo>
                    <a:pt x="285070" y="88377"/>
                    <a:pt x="284536" y="83688"/>
                    <a:pt x="283491" y="79122"/>
                  </a:cubicBezTo>
                  <a:cubicBezTo>
                    <a:pt x="282423" y="74482"/>
                    <a:pt x="280771" y="70012"/>
                    <a:pt x="278560" y="65809"/>
                  </a:cubicBezTo>
                  <a:lnTo>
                    <a:pt x="277710" y="64230"/>
                  </a:lnTo>
                  <a:cubicBezTo>
                    <a:pt x="277443" y="63720"/>
                    <a:pt x="277127" y="63210"/>
                    <a:pt x="276811" y="62700"/>
                  </a:cubicBezTo>
                  <a:cubicBezTo>
                    <a:pt x="276495" y="62190"/>
                    <a:pt x="276179" y="61680"/>
                    <a:pt x="275864" y="61170"/>
                  </a:cubicBezTo>
                  <a:lnTo>
                    <a:pt x="274819" y="59712"/>
                  </a:lnTo>
                  <a:cubicBezTo>
                    <a:pt x="273459" y="57793"/>
                    <a:pt x="272001" y="55947"/>
                    <a:pt x="270422" y="54198"/>
                  </a:cubicBezTo>
                  <a:cubicBezTo>
                    <a:pt x="267313" y="50797"/>
                    <a:pt x="263936" y="47688"/>
                    <a:pt x="260292" y="44870"/>
                  </a:cubicBezTo>
                  <a:cubicBezTo>
                    <a:pt x="253199" y="39307"/>
                    <a:pt x="245668" y="34813"/>
                    <a:pt x="238502" y="30343"/>
                  </a:cubicBezTo>
                  <a:lnTo>
                    <a:pt x="237166" y="29517"/>
                  </a:lnTo>
                  <a:lnTo>
                    <a:pt x="236486" y="29104"/>
                  </a:lnTo>
                  <a:lnTo>
                    <a:pt x="235879" y="28691"/>
                  </a:lnTo>
                  <a:lnTo>
                    <a:pt x="234640" y="27889"/>
                  </a:lnTo>
                  <a:cubicBezTo>
                    <a:pt x="234227" y="27622"/>
                    <a:pt x="233838" y="27331"/>
                    <a:pt x="233425" y="27039"/>
                  </a:cubicBezTo>
                  <a:cubicBezTo>
                    <a:pt x="233012" y="26748"/>
                    <a:pt x="232599" y="26456"/>
                    <a:pt x="232186" y="26165"/>
                  </a:cubicBezTo>
                  <a:lnTo>
                    <a:pt x="230947" y="25242"/>
                  </a:lnTo>
                  <a:cubicBezTo>
                    <a:pt x="230121" y="24659"/>
                    <a:pt x="229295" y="24003"/>
                    <a:pt x="228469" y="23395"/>
                  </a:cubicBezTo>
                  <a:cubicBezTo>
                    <a:pt x="225166" y="20869"/>
                    <a:pt x="221813" y="18173"/>
                    <a:pt x="218315" y="15525"/>
                  </a:cubicBezTo>
                  <a:cubicBezTo>
                    <a:pt x="215309" y="13209"/>
                    <a:pt x="212185" y="11047"/>
                    <a:pt x="208969" y="9051"/>
                  </a:cubicBezTo>
                  <a:lnTo>
                    <a:pt x="208969" y="9051"/>
                  </a:lnTo>
                  <a:cubicBezTo>
                    <a:pt x="209456" y="9356"/>
                    <a:pt x="209940" y="9668"/>
                    <a:pt x="210420" y="9986"/>
                  </a:cubicBezTo>
                  <a:cubicBezTo>
                    <a:pt x="210736" y="10180"/>
                    <a:pt x="211028" y="10375"/>
                    <a:pt x="211343" y="10593"/>
                  </a:cubicBezTo>
                  <a:lnTo>
                    <a:pt x="212242" y="11201"/>
                  </a:lnTo>
                  <a:cubicBezTo>
                    <a:pt x="212849" y="11614"/>
                    <a:pt x="213457" y="12002"/>
                    <a:pt x="214040" y="12415"/>
                  </a:cubicBezTo>
                  <a:cubicBezTo>
                    <a:pt x="215206" y="13266"/>
                    <a:pt x="216372" y="14091"/>
                    <a:pt x="217489" y="14966"/>
                  </a:cubicBezTo>
                  <a:cubicBezTo>
                    <a:pt x="219748" y="16642"/>
                    <a:pt x="221910" y="18367"/>
                    <a:pt x="224072" y="20067"/>
                  </a:cubicBezTo>
                  <a:cubicBezTo>
                    <a:pt x="226210" y="21743"/>
                    <a:pt x="228299" y="23395"/>
                    <a:pt x="230413" y="24974"/>
                  </a:cubicBezTo>
                  <a:cubicBezTo>
                    <a:pt x="232526" y="26553"/>
                    <a:pt x="234591" y="27987"/>
                    <a:pt x="236729" y="29371"/>
                  </a:cubicBezTo>
                  <a:cubicBezTo>
                    <a:pt x="241271" y="32213"/>
                    <a:pt x="245911" y="35056"/>
                    <a:pt x="250551" y="38092"/>
                  </a:cubicBezTo>
                  <a:cubicBezTo>
                    <a:pt x="252883" y="39647"/>
                    <a:pt x="255191" y="41226"/>
                    <a:pt x="257450" y="42902"/>
                  </a:cubicBezTo>
                  <a:cubicBezTo>
                    <a:pt x="258592" y="43728"/>
                    <a:pt x="259709" y="44627"/>
                    <a:pt x="260827" y="45501"/>
                  </a:cubicBezTo>
                  <a:cubicBezTo>
                    <a:pt x="261385" y="45963"/>
                    <a:pt x="261944" y="46424"/>
                    <a:pt x="262503" y="46886"/>
                  </a:cubicBezTo>
                  <a:lnTo>
                    <a:pt x="263329" y="47566"/>
                  </a:lnTo>
                  <a:lnTo>
                    <a:pt x="264130" y="48295"/>
                  </a:lnTo>
                  <a:cubicBezTo>
                    <a:pt x="266317" y="50214"/>
                    <a:pt x="268382" y="52279"/>
                    <a:pt x="270325" y="54441"/>
                  </a:cubicBezTo>
                  <a:lnTo>
                    <a:pt x="271782" y="56117"/>
                  </a:lnTo>
                  <a:cubicBezTo>
                    <a:pt x="272244" y="56676"/>
                    <a:pt x="272706" y="57283"/>
                    <a:pt x="273167" y="57866"/>
                  </a:cubicBezTo>
                  <a:lnTo>
                    <a:pt x="273847" y="58740"/>
                  </a:lnTo>
                  <a:cubicBezTo>
                    <a:pt x="274066" y="59032"/>
                    <a:pt x="274260" y="59348"/>
                    <a:pt x="274503" y="59664"/>
                  </a:cubicBezTo>
                  <a:lnTo>
                    <a:pt x="275766" y="61510"/>
                  </a:lnTo>
                  <a:cubicBezTo>
                    <a:pt x="276544" y="62797"/>
                    <a:pt x="277370" y="64060"/>
                    <a:pt x="278050" y="65396"/>
                  </a:cubicBezTo>
                  <a:lnTo>
                    <a:pt x="278560" y="66392"/>
                  </a:lnTo>
                  <a:lnTo>
                    <a:pt x="278827" y="66903"/>
                  </a:lnTo>
                  <a:cubicBezTo>
                    <a:pt x="278900" y="67073"/>
                    <a:pt x="278997" y="67243"/>
                    <a:pt x="279070" y="67413"/>
                  </a:cubicBezTo>
                  <a:lnTo>
                    <a:pt x="279993" y="69453"/>
                  </a:lnTo>
                  <a:cubicBezTo>
                    <a:pt x="280309" y="70133"/>
                    <a:pt x="280552" y="70838"/>
                    <a:pt x="280844" y="71518"/>
                  </a:cubicBezTo>
                  <a:lnTo>
                    <a:pt x="281232" y="72563"/>
                  </a:lnTo>
                  <a:cubicBezTo>
                    <a:pt x="281378" y="72927"/>
                    <a:pt x="281475" y="73267"/>
                    <a:pt x="281597" y="73632"/>
                  </a:cubicBezTo>
                  <a:cubicBezTo>
                    <a:pt x="281815" y="74336"/>
                    <a:pt x="282058" y="75040"/>
                    <a:pt x="282277" y="75745"/>
                  </a:cubicBezTo>
                  <a:lnTo>
                    <a:pt x="282884" y="77907"/>
                  </a:lnTo>
                  <a:cubicBezTo>
                    <a:pt x="283589" y="80773"/>
                    <a:pt x="284099" y="83688"/>
                    <a:pt x="284390" y="86628"/>
                  </a:cubicBezTo>
                  <a:lnTo>
                    <a:pt x="284536" y="87721"/>
                  </a:lnTo>
                  <a:lnTo>
                    <a:pt x="284609" y="88838"/>
                  </a:lnTo>
                  <a:cubicBezTo>
                    <a:pt x="284657" y="89567"/>
                    <a:pt x="284706" y="90296"/>
                    <a:pt x="284730" y="91025"/>
                  </a:cubicBezTo>
                  <a:cubicBezTo>
                    <a:pt x="284755" y="92507"/>
                    <a:pt x="284779" y="93964"/>
                    <a:pt x="284706" y="95422"/>
                  </a:cubicBezTo>
                  <a:cubicBezTo>
                    <a:pt x="284682" y="96903"/>
                    <a:pt x="284512" y="98337"/>
                    <a:pt x="284414" y="99794"/>
                  </a:cubicBezTo>
                  <a:cubicBezTo>
                    <a:pt x="284317" y="100523"/>
                    <a:pt x="284220" y="101252"/>
                    <a:pt x="284123" y="101980"/>
                  </a:cubicBezTo>
                  <a:lnTo>
                    <a:pt x="284002" y="103074"/>
                  </a:lnTo>
                  <a:lnTo>
                    <a:pt x="283807" y="104142"/>
                  </a:lnTo>
                  <a:cubicBezTo>
                    <a:pt x="283321" y="107009"/>
                    <a:pt x="282641" y="109851"/>
                    <a:pt x="281791" y="112645"/>
                  </a:cubicBezTo>
                  <a:lnTo>
                    <a:pt x="281135" y="114734"/>
                  </a:lnTo>
                  <a:cubicBezTo>
                    <a:pt x="280892" y="115414"/>
                    <a:pt x="280625" y="116094"/>
                    <a:pt x="280382" y="116799"/>
                  </a:cubicBezTo>
                  <a:lnTo>
                    <a:pt x="279993" y="117819"/>
                  </a:lnTo>
                  <a:cubicBezTo>
                    <a:pt x="279872" y="118159"/>
                    <a:pt x="279726" y="118499"/>
                    <a:pt x="279580" y="118839"/>
                  </a:cubicBezTo>
                  <a:cubicBezTo>
                    <a:pt x="279289" y="119495"/>
                    <a:pt x="279022" y="120175"/>
                    <a:pt x="278706" y="120856"/>
                  </a:cubicBezTo>
                  <a:cubicBezTo>
                    <a:pt x="278074" y="122167"/>
                    <a:pt x="277491" y="123503"/>
                    <a:pt x="276762" y="124767"/>
                  </a:cubicBezTo>
                  <a:lnTo>
                    <a:pt x="276252" y="125738"/>
                  </a:lnTo>
                  <a:lnTo>
                    <a:pt x="275985" y="126224"/>
                  </a:lnTo>
                  <a:lnTo>
                    <a:pt x="275694" y="126710"/>
                  </a:lnTo>
                  <a:lnTo>
                    <a:pt x="274576" y="128580"/>
                  </a:lnTo>
                  <a:cubicBezTo>
                    <a:pt x="271442" y="133609"/>
                    <a:pt x="267604" y="138152"/>
                    <a:pt x="263159" y="142063"/>
                  </a:cubicBezTo>
                  <a:lnTo>
                    <a:pt x="262333" y="142816"/>
                  </a:lnTo>
                  <a:cubicBezTo>
                    <a:pt x="262041" y="143059"/>
                    <a:pt x="261750" y="143277"/>
                    <a:pt x="261458" y="143520"/>
                  </a:cubicBezTo>
                  <a:cubicBezTo>
                    <a:pt x="260875" y="144006"/>
                    <a:pt x="260292" y="144443"/>
                    <a:pt x="259709" y="144905"/>
                  </a:cubicBezTo>
                  <a:cubicBezTo>
                    <a:pt x="258495" y="145755"/>
                    <a:pt x="257280" y="146678"/>
                    <a:pt x="256017" y="147431"/>
                  </a:cubicBezTo>
                  <a:lnTo>
                    <a:pt x="255094" y="148014"/>
                  </a:lnTo>
                  <a:lnTo>
                    <a:pt x="254632" y="148330"/>
                  </a:lnTo>
                  <a:lnTo>
                    <a:pt x="254195" y="148621"/>
                  </a:lnTo>
                  <a:lnTo>
                    <a:pt x="252276" y="149715"/>
                  </a:lnTo>
                  <a:cubicBezTo>
                    <a:pt x="251644" y="150079"/>
                    <a:pt x="250988" y="150395"/>
                    <a:pt x="250357" y="150735"/>
                  </a:cubicBezTo>
                  <a:lnTo>
                    <a:pt x="249385" y="151245"/>
                  </a:lnTo>
                  <a:lnTo>
                    <a:pt x="248389" y="151707"/>
                  </a:lnTo>
                  <a:cubicBezTo>
                    <a:pt x="243166" y="154160"/>
                    <a:pt x="237749" y="156103"/>
                    <a:pt x="232162" y="157561"/>
                  </a:cubicBezTo>
                  <a:cubicBezTo>
                    <a:pt x="229417" y="158290"/>
                    <a:pt x="226672" y="158921"/>
                    <a:pt x="223902" y="159480"/>
                  </a:cubicBezTo>
                  <a:cubicBezTo>
                    <a:pt x="221133" y="160039"/>
                    <a:pt x="218364" y="160525"/>
                    <a:pt x="215619" y="160962"/>
                  </a:cubicBezTo>
                  <a:lnTo>
                    <a:pt x="213554" y="161278"/>
                  </a:lnTo>
                  <a:cubicBezTo>
                    <a:pt x="212849" y="161399"/>
                    <a:pt x="212169" y="161496"/>
                    <a:pt x="211465" y="161569"/>
                  </a:cubicBezTo>
                  <a:lnTo>
                    <a:pt x="207335" y="162128"/>
                  </a:lnTo>
                  <a:lnTo>
                    <a:pt x="203181" y="162662"/>
                  </a:lnTo>
                  <a:cubicBezTo>
                    <a:pt x="201796" y="162808"/>
                    <a:pt x="200412" y="162954"/>
                    <a:pt x="199027" y="163100"/>
                  </a:cubicBezTo>
                  <a:cubicBezTo>
                    <a:pt x="196234" y="163367"/>
                    <a:pt x="193464" y="163707"/>
                    <a:pt x="190646" y="163853"/>
                  </a:cubicBezTo>
                  <a:lnTo>
                    <a:pt x="186444" y="164168"/>
                  </a:lnTo>
                  <a:cubicBezTo>
                    <a:pt x="185059" y="164266"/>
                    <a:pt x="183650" y="164387"/>
                    <a:pt x="182241" y="164436"/>
                  </a:cubicBezTo>
                  <a:cubicBezTo>
                    <a:pt x="182897" y="164217"/>
                    <a:pt x="184816" y="163901"/>
                    <a:pt x="181561" y="163901"/>
                  </a:cubicBezTo>
                  <a:lnTo>
                    <a:pt x="183699" y="163804"/>
                  </a:lnTo>
                  <a:lnTo>
                    <a:pt x="185812" y="163610"/>
                  </a:lnTo>
                  <a:lnTo>
                    <a:pt x="190063" y="163270"/>
                  </a:lnTo>
                  <a:lnTo>
                    <a:pt x="192201" y="163075"/>
                  </a:lnTo>
                  <a:lnTo>
                    <a:pt x="193246" y="163002"/>
                  </a:lnTo>
                  <a:lnTo>
                    <a:pt x="194314" y="162881"/>
                  </a:lnTo>
                  <a:lnTo>
                    <a:pt x="198541" y="162419"/>
                  </a:lnTo>
                  <a:lnTo>
                    <a:pt x="202768" y="161958"/>
                  </a:lnTo>
                  <a:lnTo>
                    <a:pt x="206971" y="161375"/>
                  </a:lnTo>
                  <a:cubicBezTo>
                    <a:pt x="209764" y="160986"/>
                    <a:pt x="212558" y="160597"/>
                    <a:pt x="215352" y="160160"/>
                  </a:cubicBezTo>
                  <a:cubicBezTo>
                    <a:pt x="218145" y="159699"/>
                    <a:pt x="220939" y="159213"/>
                    <a:pt x="223732" y="158630"/>
                  </a:cubicBezTo>
                  <a:cubicBezTo>
                    <a:pt x="226526" y="158047"/>
                    <a:pt x="229320" y="157415"/>
                    <a:pt x="232089" y="156662"/>
                  </a:cubicBezTo>
                  <a:cubicBezTo>
                    <a:pt x="234858" y="155909"/>
                    <a:pt x="237603" y="155059"/>
                    <a:pt x="240324" y="154087"/>
                  </a:cubicBezTo>
                  <a:cubicBezTo>
                    <a:pt x="241028" y="153844"/>
                    <a:pt x="241684" y="153553"/>
                    <a:pt x="242365" y="153310"/>
                  </a:cubicBezTo>
                  <a:lnTo>
                    <a:pt x="243385" y="152921"/>
                  </a:lnTo>
                  <a:cubicBezTo>
                    <a:pt x="243725" y="152775"/>
                    <a:pt x="244065" y="152630"/>
                    <a:pt x="244381" y="152484"/>
                  </a:cubicBezTo>
                  <a:cubicBezTo>
                    <a:pt x="245061" y="152217"/>
                    <a:pt x="245717" y="151925"/>
                    <a:pt x="246397" y="151634"/>
                  </a:cubicBezTo>
                  <a:lnTo>
                    <a:pt x="248389" y="150711"/>
                  </a:lnTo>
                  <a:cubicBezTo>
                    <a:pt x="249045" y="150395"/>
                    <a:pt x="249677" y="150055"/>
                    <a:pt x="250332" y="149715"/>
                  </a:cubicBezTo>
                  <a:cubicBezTo>
                    <a:pt x="250988" y="149374"/>
                    <a:pt x="251644" y="149034"/>
                    <a:pt x="252276" y="148670"/>
                  </a:cubicBezTo>
                  <a:lnTo>
                    <a:pt x="254195" y="147553"/>
                  </a:lnTo>
                  <a:lnTo>
                    <a:pt x="256041" y="146387"/>
                  </a:lnTo>
                  <a:cubicBezTo>
                    <a:pt x="258543" y="144759"/>
                    <a:pt x="260924" y="142937"/>
                    <a:pt x="263134" y="140945"/>
                  </a:cubicBezTo>
                  <a:lnTo>
                    <a:pt x="263960" y="140192"/>
                  </a:lnTo>
                  <a:lnTo>
                    <a:pt x="264762" y="139415"/>
                  </a:lnTo>
                  <a:cubicBezTo>
                    <a:pt x="265272" y="138905"/>
                    <a:pt x="265831" y="138394"/>
                    <a:pt x="266341" y="137836"/>
                  </a:cubicBezTo>
                  <a:lnTo>
                    <a:pt x="267847" y="136208"/>
                  </a:lnTo>
                  <a:lnTo>
                    <a:pt x="268212" y="135795"/>
                  </a:lnTo>
                  <a:lnTo>
                    <a:pt x="268552" y="135358"/>
                  </a:lnTo>
                  <a:lnTo>
                    <a:pt x="269256" y="134508"/>
                  </a:lnTo>
                  <a:cubicBezTo>
                    <a:pt x="270228" y="133390"/>
                    <a:pt x="271078" y="132176"/>
                    <a:pt x="271953" y="130985"/>
                  </a:cubicBezTo>
                  <a:cubicBezTo>
                    <a:pt x="272778" y="129771"/>
                    <a:pt x="273629" y="128556"/>
                    <a:pt x="274382" y="127293"/>
                  </a:cubicBezTo>
                  <a:lnTo>
                    <a:pt x="274916" y="126346"/>
                  </a:lnTo>
                  <a:lnTo>
                    <a:pt x="275208" y="125860"/>
                  </a:lnTo>
                  <a:lnTo>
                    <a:pt x="275451" y="125374"/>
                  </a:lnTo>
                  <a:lnTo>
                    <a:pt x="276519" y="123455"/>
                  </a:lnTo>
                  <a:cubicBezTo>
                    <a:pt x="276860" y="122799"/>
                    <a:pt x="277151" y="122119"/>
                    <a:pt x="277491" y="121463"/>
                  </a:cubicBezTo>
                  <a:lnTo>
                    <a:pt x="277953" y="120467"/>
                  </a:lnTo>
                  <a:lnTo>
                    <a:pt x="278390" y="119471"/>
                  </a:lnTo>
                  <a:cubicBezTo>
                    <a:pt x="279556" y="116774"/>
                    <a:pt x="280552" y="114005"/>
                    <a:pt x="281378" y="111187"/>
                  </a:cubicBezTo>
                  <a:lnTo>
                    <a:pt x="281961" y="109074"/>
                  </a:lnTo>
                  <a:cubicBezTo>
                    <a:pt x="282131" y="108369"/>
                    <a:pt x="282277" y="107641"/>
                    <a:pt x="282447" y="106936"/>
                  </a:cubicBezTo>
                  <a:lnTo>
                    <a:pt x="282690" y="105867"/>
                  </a:lnTo>
                  <a:lnTo>
                    <a:pt x="282884" y="104774"/>
                  </a:lnTo>
                  <a:cubicBezTo>
                    <a:pt x="283006" y="104045"/>
                    <a:pt x="283151" y="103341"/>
                    <a:pt x="283248" y="102612"/>
                  </a:cubicBezTo>
                  <a:cubicBezTo>
                    <a:pt x="283686" y="99697"/>
                    <a:pt x="283929" y="96758"/>
                    <a:pt x="283977" y="93818"/>
                  </a:cubicBezTo>
                  <a:cubicBezTo>
                    <a:pt x="284026" y="90879"/>
                    <a:pt x="283856" y="87915"/>
                    <a:pt x="283491" y="85000"/>
                  </a:cubicBezTo>
                  <a:cubicBezTo>
                    <a:pt x="283394" y="84247"/>
                    <a:pt x="283273" y="83518"/>
                    <a:pt x="283151" y="82790"/>
                  </a:cubicBezTo>
                  <a:lnTo>
                    <a:pt x="282981" y="81697"/>
                  </a:lnTo>
                  <a:lnTo>
                    <a:pt x="282763" y="80603"/>
                  </a:lnTo>
                  <a:cubicBezTo>
                    <a:pt x="282593" y="79875"/>
                    <a:pt x="282471" y="79146"/>
                    <a:pt x="282277" y="78417"/>
                  </a:cubicBezTo>
                  <a:lnTo>
                    <a:pt x="281694" y="76255"/>
                  </a:lnTo>
                  <a:cubicBezTo>
                    <a:pt x="281621" y="75891"/>
                    <a:pt x="281499" y="75551"/>
                    <a:pt x="281378" y="75186"/>
                  </a:cubicBezTo>
                  <a:lnTo>
                    <a:pt x="281038" y="74117"/>
                  </a:lnTo>
                  <a:lnTo>
                    <a:pt x="280698" y="73049"/>
                  </a:lnTo>
                  <a:cubicBezTo>
                    <a:pt x="280576" y="72708"/>
                    <a:pt x="280431" y="72344"/>
                    <a:pt x="280285" y="72004"/>
                  </a:cubicBezTo>
                  <a:cubicBezTo>
                    <a:pt x="280018" y="71324"/>
                    <a:pt x="279750" y="70595"/>
                    <a:pt x="279483" y="69915"/>
                  </a:cubicBezTo>
                  <a:lnTo>
                    <a:pt x="278536" y="67874"/>
                  </a:lnTo>
                  <a:cubicBezTo>
                    <a:pt x="278244" y="67170"/>
                    <a:pt x="277880" y="66514"/>
                    <a:pt x="277515" y="65858"/>
                  </a:cubicBezTo>
                  <a:cubicBezTo>
                    <a:pt x="277175" y="65178"/>
                    <a:pt x="276835" y="64498"/>
                    <a:pt x="276447" y="63866"/>
                  </a:cubicBezTo>
                  <a:lnTo>
                    <a:pt x="275256" y="61923"/>
                  </a:lnTo>
                  <a:cubicBezTo>
                    <a:pt x="274843" y="61291"/>
                    <a:pt x="274406" y="60684"/>
                    <a:pt x="273993" y="60052"/>
                  </a:cubicBezTo>
                  <a:cubicBezTo>
                    <a:pt x="273774" y="59736"/>
                    <a:pt x="273556" y="59445"/>
                    <a:pt x="273337" y="59129"/>
                  </a:cubicBezTo>
                  <a:lnTo>
                    <a:pt x="272657" y="58255"/>
                  </a:lnTo>
                  <a:cubicBezTo>
                    <a:pt x="272171" y="57672"/>
                    <a:pt x="271758" y="57064"/>
                    <a:pt x="271272" y="56506"/>
                  </a:cubicBezTo>
                  <a:lnTo>
                    <a:pt x="269815" y="54805"/>
                  </a:lnTo>
                  <a:cubicBezTo>
                    <a:pt x="269572" y="54514"/>
                    <a:pt x="269329" y="54246"/>
                    <a:pt x="269062" y="53979"/>
                  </a:cubicBezTo>
                  <a:lnTo>
                    <a:pt x="268309" y="53178"/>
                  </a:lnTo>
                  <a:cubicBezTo>
                    <a:pt x="267313" y="52084"/>
                    <a:pt x="266244" y="51113"/>
                    <a:pt x="265199" y="50068"/>
                  </a:cubicBezTo>
                  <a:cubicBezTo>
                    <a:pt x="264106" y="49096"/>
                    <a:pt x="263037" y="48100"/>
                    <a:pt x="261920" y="47202"/>
                  </a:cubicBezTo>
                  <a:cubicBezTo>
                    <a:pt x="257474" y="43461"/>
                    <a:pt x="252762" y="40230"/>
                    <a:pt x="248049" y="37193"/>
                  </a:cubicBezTo>
                  <a:cubicBezTo>
                    <a:pt x="245693" y="35687"/>
                    <a:pt x="243361" y="34230"/>
                    <a:pt x="241004" y="32772"/>
                  </a:cubicBezTo>
                  <a:lnTo>
                    <a:pt x="237506" y="30610"/>
                  </a:lnTo>
                  <a:lnTo>
                    <a:pt x="236656" y="30076"/>
                  </a:lnTo>
                  <a:lnTo>
                    <a:pt x="236219" y="29784"/>
                  </a:lnTo>
                  <a:lnTo>
                    <a:pt x="235806" y="29541"/>
                  </a:lnTo>
                  <a:lnTo>
                    <a:pt x="234178" y="28472"/>
                  </a:lnTo>
                  <a:cubicBezTo>
                    <a:pt x="229878" y="25557"/>
                    <a:pt x="225627" y="22156"/>
                    <a:pt x="221206" y="18731"/>
                  </a:cubicBezTo>
                  <a:cubicBezTo>
                    <a:pt x="218971" y="17031"/>
                    <a:pt x="216712" y="15306"/>
                    <a:pt x="214331" y="13630"/>
                  </a:cubicBezTo>
                  <a:cubicBezTo>
                    <a:pt x="213190" y="12804"/>
                    <a:pt x="211951" y="12002"/>
                    <a:pt x="210736" y="11176"/>
                  </a:cubicBezTo>
                  <a:cubicBezTo>
                    <a:pt x="209473" y="10399"/>
                    <a:pt x="208210" y="9622"/>
                    <a:pt x="206898" y="8844"/>
                  </a:cubicBezTo>
                  <a:cubicBezTo>
                    <a:pt x="205610" y="8067"/>
                    <a:pt x="204226" y="7387"/>
                    <a:pt x="202865" y="6707"/>
                  </a:cubicBezTo>
                  <a:cubicBezTo>
                    <a:pt x="201456" y="6051"/>
                    <a:pt x="200072" y="5395"/>
                    <a:pt x="198541" y="4885"/>
                  </a:cubicBezTo>
                  <a:lnTo>
                    <a:pt x="197424" y="4472"/>
                  </a:lnTo>
                  <a:cubicBezTo>
                    <a:pt x="197059" y="4326"/>
                    <a:pt x="196695" y="4229"/>
                    <a:pt x="196306" y="4132"/>
                  </a:cubicBezTo>
                  <a:lnTo>
                    <a:pt x="194047" y="3476"/>
                  </a:lnTo>
                  <a:cubicBezTo>
                    <a:pt x="193318" y="3257"/>
                    <a:pt x="192541" y="3111"/>
                    <a:pt x="191812" y="2941"/>
                  </a:cubicBezTo>
                  <a:cubicBezTo>
                    <a:pt x="191059" y="2796"/>
                    <a:pt x="190306" y="2601"/>
                    <a:pt x="189553" y="2504"/>
                  </a:cubicBezTo>
                  <a:lnTo>
                    <a:pt x="189747" y="1435"/>
                  </a:lnTo>
                  <a:lnTo>
                    <a:pt x="188144" y="1168"/>
                  </a:lnTo>
                  <a:cubicBezTo>
                    <a:pt x="187610" y="1071"/>
                    <a:pt x="187051" y="949"/>
                    <a:pt x="186541" y="901"/>
                  </a:cubicBezTo>
                  <a:lnTo>
                    <a:pt x="183334" y="512"/>
                  </a:lnTo>
                  <a:lnTo>
                    <a:pt x="180152" y="245"/>
                  </a:lnTo>
                  <a:cubicBezTo>
                    <a:pt x="179107" y="172"/>
                    <a:pt x="178063" y="148"/>
                    <a:pt x="176994" y="99"/>
                  </a:cubicBezTo>
                  <a:cubicBezTo>
                    <a:pt x="175288" y="30"/>
                    <a:pt x="173586" y="1"/>
                    <a:pt x="1718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8" name="Google Shape;2918;p31"/>
          <p:cNvSpPr txBox="1"/>
          <p:nvPr>
            <p:ph type="title"/>
          </p:nvPr>
        </p:nvSpPr>
        <p:spPr>
          <a:xfrm>
            <a:off x="5563138" y="1690275"/>
            <a:ext cx="2438700" cy="506100"/>
          </a:xfrm>
          <a:prstGeom prst="rect">
            <a:avLst/>
          </a:prstGeom>
        </p:spPr>
        <p:txBody>
          <a:bodyPr anchorCtr="0" anchor="t" bIns="91425" lIns="91425" spcFirstLastPara="1" rIns="91425" wrap="square" tIns="91425">
            <a:noAutofit/>
          </a:bodyPr>
          <a:lstStyle>
            <a:lvl1pPr lvl="0" algn="ctr">
              <a:spcBef>
                <a:spcPts val="0"/>
              </a:spcBef>
              <a:spcAft>
                <a:spcPts val="0"/>
              </a:spcAft>
              <a:buSzPts val="2400"/>
              <a:buNone/>
              <a:defRPr sz="24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p:txBody>
      </p:sp>
      <p:sp>
        <p:nvSpPr>
          <p:cNvPr id="2919" name="Google Shape;2919;p31"/>
          <p:cNvSpPr txBox="1"/>
          <p:nvPr>
            <p:ph idx="1" type="subTitle"/>
          </p:nvPr>
        </p:nvSpPr>
        <p:spPr>
          <a:xfrm>
            <a:off x="5502851" y="2196375"/>
            <a:ext cx="2559300" cy="13686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a:solidFill>
                  <a:srgbClr val="121B46"/>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4">
  <p:cSld name="CUSTOM_19">
    <p:spTree>
      <p:nvGrpSpPr>
        <p:cNvPr id="2920" name="Shape 2920"/>
        <p:cNvGrpSpPr/>
        <p:nvPr/>
      </p:nvGrpSpPr>
      <p:grpSpPr>
        <a:xfrm>
          <a:off x="0" y="0"/>
          <a:ext cx="0" cy="0"/>
          <a:chOff x="0" y="0"/>
          <a:chExt cx="0" cy="0"/>
        </a:xfrm>
      </p:grpSpPr>
      <p:grpSp>
        <p:nvGrpSpPr>
          <p:cNvPr id="2921" name="Google Shape;2921;p32"/>
          <p:cNvGrpSpPr/>
          <p:nvPr/>
        </p:nvGrpSpPr>
        <p:grpSpPr>
          <a:xfrm>
            <a:off x="6643438" y="2969434"/>
            <a:ext cx="1252756" cy="791730"/>
            <a:chOff x="209625" y="551300"/>
            <a:chExt cx="7170900" cy="4592400"/>
          </a:xfrm>
        </p:grpSpPr>
        <p:sp>
          <p:nvSpPr>
            <p:cNvPr id="2922" name="Google Shape;2922;p32"/>
            <p:cNvSpPr/>
            <p:nvPr/>
          </p:nvSpPr>
          <p:spPr>
            <a:xfrm>
              <a:off x="838900" y="1811875"/>
              <a:ext cx="238725" cy="180050"/>
            </a:xfrm>
            <a:custGeom>
              <a:rect b="b" l="l" r="r" t="t"/>
              <a:pathLst>
                <a:path extrusionOk="0" h="7202" w="9549">
                  <a:moveTo>
                    <a:pt x="4802" y="0"/>
                  </a:moveTo>
                  <a:cubicBezTo>
                    <a:pt x="1601" y="0"/>
                    <a:pt x="1" y="3825"/>
                    <a:pt x="2252" y="6103"/>
                  </a:cubicBezTo>
                  <a:cubicBezTo>
                    <a:pt x="2930" y="6835"/>
                    <a:pt x="3852" y="7201"/>
                    <a:pt x="4775" y="7201"/>
                  </a:cubicBezTo>
                  <a:cubicBezTo>
                    <a:pt x="5697" y="7201"/>
                    <a:pt x="6619" y="6835"/>
                    <a:pt x="7297" y="6103"/>
                  </a:cubicBezTo>
                  <a:cubicBezTo>
                    <a:pt x="9548" y="3879"/>
                    <a:pt x="7975" y="27"/>
                    <a:pt x="480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32"/>
            <p:cNvSpPr/>
            <p:nvPr/>
          </p:nvSpPr>
          <p:spPr>
            <a:xfrm>
              <a:off x="1469250" y="1182575"/>
              <a:ext cx="238325" cy="179750"/>
            </a:xfrm>
            <a:custGeom>
              <a:rect b="b" l="l" r="r" t="t"/>
              <a:pathLst>
                <a:path extrusionOk="0" h="7190" w="9533">
                  <a:moveTo>
                    <a:pt x="4746" y="1"/>
                  </a:moveTo>
                  <a:cubicBezTo>
                    <a:pt x="1616" y="1"/>
                    <a:pt x="0" y="3761"/>
                    <a:pt x="2182" y="6050"/>
                  </a:cubicBezTo>
                  <a:cubicBezTo>
                    <a:pt x="2859" y="6810"/>
                    <a:pt x="3796" y="7189"/>
                    <a:pt x="4739" y="7189"/>
                  </a:cubicBezTo>
                  <a:cubicBezTo>
                    <a:pt x="5648" y="7189"/>
                    <a:pt x="6562" y="6837"/>
                    <a:pt x="7254" y="6131"/>
                  </a:cubicBezTo>
                  <a:cubicBezTo>
                    <a:pt x="9532" y="3934"/>
                    <a:pt x="8013" y="55"/>
                    <a:pt x="4813" y="1"/>
                  </a:cubicBezTo>
                  <a:cubicBezTo>
                    <a:pt x="4790"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32"/>
            <p:cNvSpPr/>
            <p:nvPr/>
          </p:nvSpPr>
          <p:spPr>
            <a:xfrm>
              <a:off x="2098325" y="551550"/>
              <a:ext cx="239200" cy="180150"/>
            </a:xfrm>
            <a:custGeom>
              <a:rect b="b" l="l" r="r" t="t"/>
              <a:pathLst>
                <a:path extrusionOk="0" h="7206" w="9568">
                  <a:moveTo>
                    <a:pt x="4746" y="0"/>
                  </a:moveTo>
                  <a:cubicBezTo>
                    <a:pt x="3826" y="0"/>
                    <a:pt x="2912" y="366"/>
                    <a:pt x="2244" y="1102"/>
                  </a:cubicBezTo>
                  <a:cubicBezTo>
                    <a:pt x="1" y="3372"/>
                    <a:pt x="1609" y="7205"/>
                    <a:pt x="4787" y="7205"/>
                  </a:cubicBezTo>
                  <a:cubicBezTo>
                    <a:pt x="4798" y="7205"/>
                    <a:pt x="4810" y="7205"/>
                    <a:pt x="4821" y="7205"/>
                  </a:cubicBezTo>
                  <a:cubicBezTo>
                    <a:pt x="7994" y="7151"/>
                    <a:pt x="9568" y="3299"/>
                    <a:pt x="7262" y="1075"/>
                  </a:cubicBezTo>
                  <a:cubicBezTo>
                    <a:pt x="6574" y="360"/>
                    <a:pt x="5657" y="0"/>
                    <a:pt x="474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32"/>
            <p:cNvSpPr/>
            <p:nvPr/>
          </p:nvSpPr>
          <p:spPr>
            <a:xfrm>
              <a:off x="1468850" y="1811875"/>
              <a:ext cx="238725" cy="180050"/>
            </a:xfrm>
            <a:custGeom>
              <a:rect b="b" l="l" r="r" t="t"/>
              <a:pathLst>
                <a:path extrusionOk="0" h="7202" w="9549">
                  <a:moveTo>
                    <a:pt x="4748" y="0"/>
                  </a:moveTo>
                  <a:cubicBezTo>
                    <a:pt x="1574" y="27"/>
                    <a:pt x="1" y="3879"/>
                    <a:pt x="2252" y="6103"/>
                  </a:cubicBezTo>
                  <a:cubicBezTo>
                    <a:pt x="2944" y="6835"/>
                    <a:pt x="3866" y="7201"/>
                    <a:pt x="4788" y="7201"/>
                  </a:cubicBezTo>
                  <a:cubicBezTo>
                    <a:pt x="5710" y="7201"/>
                    <a:pt x="6633" y="6835"/>
                    <a:pt x="7324" y="6103"/>
                  </a:cubicBezTo>
                  <a:cubicBezTo>
                    <a:pt x="9548" y="3825"/>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32"/>
            <p:cNvSpPr/>
            <p:nvPr/>
          </p:nvSpPr>
          <p:spPr>
            <a:xfrm>
              <a:off x="2116450" y="1181050"/>
              <a:ext cx="202775" cy="181225"/>
            </a:xfrm>
            <a:custGeom>
              <a:rect b="b" l="l" r="r" t="t"/>
              <a:pathLst>
                <a:path extrusionOk="0" h="7249" w="8111">
                  <a:moveTo>
                    <a:pt x="4037" y="0"/>
                  </a:moveTo>
                  <a:cubicBezTo>
                    <a:pt x="3213" y="0"/>
                    <a:pt x="2393" y="309"/>
                    <a:pt x="1709" y="930"/>
                  </a:cubicBezTo>
                  <a:cubicBezTo>
                    <a:pt x="163" y="2314"/>
                    <a:pt x="0" y="4429"/>
                    <a:pt x="1356" y="5975"/>
                  </a:cubicBezTo>
                  <a:cubicBezTo>
                    <a:pt x="2109" y="6817"/>
                    <a:pt x="3087" y="7248"/>
                    <a:pt x="4067" y="7248"/>
                  </a:cubicBezTo>
                  <a:cubicBezTo>
                    <a:pt x="4887" y="7248"/>
                    <a:pt x="5709" y="6946"/>
                    <a:pt x="6401" y="6328"/>
                  </a:cubicBezTo>
                  <a:cubicBezTo>
                    <a:pt x="7920" y="4972"/>
                    <a:pt x="8110" y="2775"/>
                    <a:pt x="6754" y="1283"/>
                  </a:cubicBezTo>
                  <a:cubicBezTo>
                    <a:pt x="5990" y="431"/>
                    <a:pt x="5011" y="0"/>
                    <a:pt x="403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32"/>
            <p:cNvSpPr/>
            <p:nvPr/>
          </p:nvSpPr>
          <p:spPr>
            <a:xfrm>
              <a:off x="2747075" y="551300"/>
              <a:ext cx="201425" cy="180975"/>
            </a:xfrm>
            <a:custGeom>
              <a:rect b="b" l="l" r="r" t="t"/>
              <a:pathLst>
                <a:path extrusionOk="0" h="7239" w="8057">
                  <a:moveTo>
                    <a:pt x="4008" y="1"/>
                  </a:moveTo>
                  <a:cubicBezTo>
                    <a:pt x="3158" y="1"/>
                    <a:pt x="2309" y="334"/>
                    <a:pt x="1601" y="1004"/>
                  </a:cubicBezTo>
                  <a:cubicBezTo>
                    <a:pt x="82" y="2414"/>
                    <a:pt x="0" y="4557"/>
                    <a:pt x="1384" y="6049"/>
                  </a:cubicBezTo>
                  <a:cubicBezTo>
                    <a:pt x="2129" y="6837"/>
                    <a:pt x="3086" y="7239"/>
                    <a:pt x="4043" y="7239"/>
                  </a:cubicBezTo>
                  <a:cubicBezTo>
                    <a:pt x="4897" y="7239"/>
                    <a:pt x="5752" y="6918"/>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32"/>
            <p:cNvSpPr/>
            <p:nvPr/>
          </p:nvSpPr>
          <p:spPr>
            <a:xfrm>
              <a:off x="2098125" y="1811875"/>
              <a:ext cx="238725" cy="180550"/>
            </a:xfrm>
            <a:custGeom>
              <a:rect b="b" l="l" r="r" t="t"/>
              <a:pathLst>
                <a:path extrusionOk="0" h="7222" w="9549">
                  <a:moveTo>
                    <a:pt x="4775" y="0"/>
                  </a:moveTo>
                  <a:cubicBezTo>
                    <a:pt x="1601" y="0"/>
                    <a:pt x="1" y="3852"/>
                    <a:pt x="2252" y="6103"/>
                  </a:cubicBezTo>
                  <a:cubicBezTo>
                    <a:pt x="2930" y="6849"/>
                    <a:pt x="3852" y="7222"/>
                    <a:pt x="4775" y="7222"/>
                  </a:cubicBezTo>
                  <a:cubicBezTo>
                    <a:pt x="5697" y="7222"/>
                    <a:pt x="6619" y="6849"/>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32"/>
            <p:cNvSpPr/>
            <p:nvPr/>
          </p:nvSpPr>
          <p:spPr>
            <a:xfrm>
              <a:off x="2728000" y="1181375"/>
              <a:ext cx="238800" cy="179625"/>
            </a:xfrm>
            <a:custGeom>
              <a:rect b="b" l="l" r="r" t="t"/>
              <a:pathLst>
                <a:path extrusionOk="0" h="7185" w="9552">
                  <a:moveTo>
                    <a:pt x="4771" y="1"/>
                  </a:moveTo>
                  <a:cubicBezTo>
                    <a:pt x="3826" y="1"/>
                    <a:pt x="2884" y="381"/>
                    <a:pt x="2201" y="1134"/>
                  </a:cubicBezTo>
                  <a:cubicBezTo>
                    <a:pt x="0" y="3416"/>
                    <a:pt x="1624" y="7184"/>
                    <a:pt x="4759" y="7184"/>
                  </a:cubicBezTo>
                  <a:cubicBezTo>
                    <a:pt x="4792" y="7184"/>
                    <a:pt x="4825" y="7184"/>
                    <a:pt x="4859" y="7183"/>
                  </a:cubicBezTo>
                  <a:cubicBezTo>
                    <a:pt x="8033" y="7129"/>
                    <a:pt x="9551" y="3223"/>
                    <a:pt x="7246" y="1026"/>
                  </a:cubicBezTo>
                  <a:cubicBezTo>
                    <a:pt x="6561" y="340"/>
                    <a:pt x="566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32"/>
            <p:cNvSpPr/>
            <p:nvPr/>
          </p:nvSpPr>
          <p:spPr>
            <a:xfrm>
              <a:off x="3358025" y="551525"/>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6"/>
                    <a:pt x="4738" y="7206"/>
                    <a:pt x="4761" y="7206"/>
                  </a:cubicBezTo>
                  <a:cubicBezTo>
                    <a:pt x="7917" y="7206"/>
                    <a:pt x="9533" y="3420"/>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32"/>
            <p:cNvSpPr/>
            <p:nvPr/>
          </p:nvSpPr>
          <p:spPr>
            <a:xfrm>
              <a:off x="2747075" y="1810525"/>
              <a:ext cx="201425" cy="180975"/>
            </a:xfrm>
            <a:custGeom>
              <a:rect b="b" l="l" r="r" t="t"/>
              <a:pathLst>
                <a:path extrusionOk="0" h="7239" w="8057">
                  <a:moveTo>
                    <a:pt x="4008" y="0"/>
                  </a:moveTo>
                  <a:cubicBezTo>
                    <a:pt x="3158" y="0"/>
                    <a:pt x="2309" y="334"/>
                    <a:pt x="1601" y="1003"/>
                  </a:cubicBezTo>
                  <a:cubicBezTo>
                    <a:pt x="109" y="2414"/>
                    <a:pt x="0" y="4584"/>
                    <a:pt x="1384" y="6048"/>
                  </a:cubicBezTo>
                  <a:cubicBezTo>
                    <a:pt x="2086" y="6837"/>
                    <a:pt x="3060" y="7239"/>
                    <a:pt x="4036" y="7239"/>
                  </a:cubicBezTo>
                  <a:cubicBezTo>
                    <a:pt x="4906" y="7239"/>
                    <a:pt x="5778" y="6918"/>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32"/>
            <p:cNvSpPr/>
            <p:nvPr/>
          </p:nvSpPr>
          <p:spPr>
            <a:xfrm>
              <a:off x="3358025" y="1180950"/>
              <a:ext cx="238150" cy="180725"/>
            </a:xfrm>
            <a:custGeom>
              <a:rect b="b" l="l" r="r" t="t"/>
              <a:pathLst>
                <a:path extrusionOk="0" h="7229" w="9526">
                  <a:moveTo>
                    <a:pt x="4763" y="1"/>
                  </a:moveTo>
                  <a:cubicBezTo>
                    <a:pt x="3897" y="1"/>
                    <a:pt x="3028" y="347"/>
                    <a:pt x="2306" y="1043"/>
                  </a:cubicBezTo>
                  <a:cubicBezTo>
                    <a:pt x="1" y="3240"/>
                    <a:pt x="1493" y="7146"/>
                    <a:pt x="4666" y="7227"/>
                  </a:cubicBezTo>
                  <a:cubicBezTo>
                    <a:pt x="4700" y="7228"/>
                    <a:pt x="4733" y="7228"/>
                    <a:pt x="4767" y="7228"/>
                  </a:cubicBezTo>
                  <a:cubicBezTo>
                    <a:pt x="7902" y="7228"/>
                    <a:pt x="9525" y="3460"/>
                    <a:pt x="7352" y="1178"/>
                  </a:cubicBezTo>
                  <a:cubicBezTo>
                    <a:pt x="6610" y="394"/>
                    <a:pt x="5687" y="1"/>
                    <a:pt x="476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32"/>
            <p:cNvSpPr/>
            <p:nvPr/>
          </p:nvSpPr>
          <p:spPr>
            <a:xfrm>
              <a:off x="3357750" y="1811100"/>
              <a:ext cx="239000" cy="179825"/>
            </a:xfrm>
            <a:custGeom>
              <a:rect b="b" l="l" r="r" t="t"/>
              <a:pathLst>
                <a:path extrusionOk="0" h="7193" w="9560">
                  <a:moveTo>
                    <a:pt x="4786" y="0"/>
                  </a:moveTo>
                  <a:cubicBezTo>
                    <a:pt x="3845" y="0"/>
                    <a:pt x="2903" y="380"/>
                    <a:pt x="2209" y="1143"/>
                  </a:cubicBezTo>
                  <a:cubicBezTo>
                    <a:pt x="0" y="3406"/>
                    <a:pt x="1616" y="7192"/>
                    <a:pt x="4773" y="7192"/>
                  </a:cubicBezTo>
                  <a:cubicBezTo>
                    <a:pt x="4795" y="7192"/>
                    <a:pt x="4818" y="7192"/>
                    <a:pt x="4840" y="7192"/>
                  </a:cubicBezTo>
                  <a:cubicBezTo>
                    <a:pt x="8013"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32"/>
            <p:cNvSpPr/>
            <p:nvPr/>
          </p:nvSpPr>
          <p:spPr>
            <a:xfrm>
              <a:off x="209625" y="552625"/>
              <a:ext cx="238325" cy="180000"/>
            </a:xfrm>
            <a:custGeom>
              <a:rect b="b" l="l" r="r" t="t"/>
              <a:pathLst>
                <a:path extrusionOk="0" h="7200" w="9533">
                  <a:moveTo>
                    <a:pt x="4760" y="1"/>
                  </a:moveTo>
                  <a:cubicBezTo>
                    <a:pt x="4738" y="1"/>
                    <a:pt x="4716" y="1"/>
                    <a:pt x="4693" y="1"/>
                  </a:cubicBezTo>
                  <a:cubicBezTo>
                    <a:pt x="1520" y="55"/>
                    <a:pt x="1" y="3934"/>
                    <a:pt x="2279" y="6131"/>
                  </a:cubicBezTo>
                  <a:cubicBezTo>
                    <a:pt x="2955" y="6847"/>
                    <a:pt x="3857" y="7200"/>
                    <a:pt x="4759" y="7200"/>
                  </a:cubicBezTo>
                  <a:cubicBezTo>
                    <a:pt x="5702" y="7200"/>
                    <a:pt x="6644" y="6813"/>
                    <a:pt x="7324" y="6050"/>
                  </a:cubicBezTo>
                  <a:cubicBezTo>
                    <a:pt x="9533" y="3787"/>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32"/>
            <p:cNvSpPr/>
            <p:nvPr/>
          </p:nvSpPr>
          <p:spPr>
            <a:xfrm>
              <a:off x="210025" y="1182575"/>
              <a:ext cx="238325" cy="179650"/>
            </a:xfrm>
            <a:custGeom>
              <a:rect b="b" l="l" r="r" t="t"/>
              <a:pathLst>
                <a:path extrusionOk="0" h="7186" w="9533">
                  <a:moveTo>
                    <a:pt x="4719" y="1"/>
                  </a:moveTo>
                  <a:cubicBezTo>
                    <a:pt x="1590" y="1"/>
                    <a:pt x="0" y="3787"/>
                    <a:pt x="2209" y="6050"/>
                  </a:cubicBezTo>
                  <a:cubicBezTo>
                    <a:pt x="2896" y="6806"/>
                    <a:pt x="3828" y="7186"/>
                    <a:pt x="4759" y="7186"/>
                  </a:cubicBezTo>
                  <a:cubicBezTo>
                    <a:pt x="5665" y="7186"/>
                    <a:pt x="6572" y="6826"/>
                    <a:pt x="7254" y="6104"/>
                  </a:cubicBezTo>
                  <a:cubicBezTo>
                    <a:pt x="9532" y="3880"/>
                    <a:pt x="7986" y="28"/>
                    <a:pt x="4786" y="1"/>
                  </a:cubicBezTo>
                  <a:cubicBezTo>
                    <a:pt x="4763" y="1"/>
                    <a:pt x="4741" y="1"/>
                    <a:pt x="471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32"/>
            <p:cNvSpPr/>
            <p:nvPr/>
          </p:nvSpPr>
          <p:spPr>
            <a:xfrm>
              <a:off x="839100" y="552650"/>
              <a:ext cx="238525" cy="179800"/>
            </a:xfrm>
            <a:custGeom>
              <a:rect b="b" l="l" r="r" t="t"/>
              <a:pathLst>
                <a:path extrusionOk="0" h="7192" w="9541">
                  <a:moveTo>
                    <a:pt x="4787" y="0"/>
                  </a:moveTo>
                  <a:cubicBezTo>
                    <a:pt x="1609" y="0"/>
                    <a:pt x="1" y="3806"/>
                    <a:pt x="2217" y="6076"/>
                  </a:cubicBezTo>
                  <a:cubicBezTo>
                    <a:pt x="2905" y="6819"/>
                    <a:pt x="3843" y="7192"/>
                    <a:pt x="4778" y="7192"/>
                  </a:cubicBezTo>
                  <a:cubicBezTo>
                    <a:pt x="5687" y="7192"/>
                    <a:pt x="6593" y="6839"/>
                    <a:pt x="7262" y="6130"/>
                  </a:cubicBezTo>
                  <a:cubicBezTo>
                    <a:pt x="9540" y="3906"/>
                    <a:pt x="7994"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32"/>
            <p:cNvSpPr/>
            <p:nvPr/>
          </p:nvSpPr>
          <p:spPr>
            <a:xfrm>
              <a:off x="209825" y="1811850"/>
              <a:ext cx="238525" cy="180325"/>
            </a:xfrm>
            <a:custGeom>
              <a:rect b="b" l="l" r="r" t="t"/>
              <a:pathLst>
                <a:path extrusionOk="0" h="7213" w="9541">
                  <a:moveTo>
                    <a:pt x="4760" y="1"/>
                  </a:moveTo>
                  <a:cubicBezTo>
                    <a:pt x="1609" y="1"/>
                    <a:pt x="1" y="3806"/>
                    <a:pt x="2217" y="6077"/>
                  </a:cubicBezTo>
                  <a:cubicBezTo>
                    <a:pt x="2904" y="6833"/>
                    <a:pt x="3836" y="7213"/>
                    <a:pt x="4767" y="7213"/>
                  </a:cubicBezTo>
                  <a:cubicBezTo>
                    <a:pt x="5673" y="7213"/>
                    <a:pt x="6580" y="6853"/>
                    <a:pt x="7262" y="6131"/>
                  </a:cubicBezTo>
                  <a:cubicBezTo>
                    <a:pt x="9540" y="3907"/>
                    <a:pt x="7994" y="28"/>
                    <a:pt x="4794" y="1"/>
                  </a:cubicBezTo>
                  <a:cubicBezTo>
                    <a:pt x="4783" y="1"/>
                    <a:pt x="4771"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32"/>
            <p:cNvSpPr/>
            <p:nvPr/>
          </p:nvSpPr>
          <p:spPr>
            <a:xfrm>
              <a:off x="857225" y="1181075"/>
              <a:ext cx="201400" cy="181050"/>
            </a:xfrm>
            <a:custGeom>
              <a:rect b="b" l="l" r="r" t="t"/>
              <a:pathLst>
                <a:path extrusionOk="0" h="7242" w="8056">
                  <a:moveTo>
                    <a:pt x="4032" y="1"/>
                  </a:moveTo>
                  <a:cubicBezTo>
                    <a:pt x="3183" y="1"/>
                    <a:pt x="2335" y="327"/>
                    <a:pt x="1628" y="983"/>
                  </a:cubicBezTo>
                  <a:cubicBezTo>
                    <a:pt x="136" y="2394"/>
                    <a:pt x="0" y="4564"/>
                    <a:pt x="1411" y="6056"/>
                  </a:cubicBezTo>
                  <a:cubicBezTo>
                    <a:pt x="2095" y="6840"/>
                    <a:pt x="3057" y="7242"/>
                    <a:pt x="4024" y="7242"/>
                  </a:cubicBezTo>
                  <a:cubicBezTo>
                    <a:pt x="4897" y="7242"/>
                    <a:pt x="5774" y="6914"/>
                    <a:pt x="6456" y="6245"/>
                  </a:cubicBezTo>
                  <a:cubicBezTo>
                    <a:pt x="7975" y="4944"/>
                    <a:pt x="8056" y="2638"/>
                    <a:pt x="6673" y="1200"/>
                  </a:cubicBezTo>
                  <a:cubicBezTo>
                    <a:pt x="5917" y="402"/>
                    <a:pt x="4974" y="1"/>
                    <a:pt x="403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32"/>
            <p:cNvSpPr/>
            <p:nvPr/>
          </p:nvSpPr>
          <p:spPr>
            <a:xfrm>
              <a:off x="1468850" y="551525"/>
              <a:ext cx="238325" cy="180175"/>
            </a:xfrm>
            <a:custGeom>
              <a:rect b="b" l="l" r="r" t="t"/>
              <a:pathLst>
                <a:path extrusionOk="0" h="7207" w="9533">
                  <a:moveTo>
                    <a:pt x="4768" y="1"/>
                  </a:moveTo>
                  <a:cubicBezTo>
                    <a:pt x="3870" y="1"/>
                    <a:pt x="2968" y="347"/>
                    <a:pt x="2279" y="1049"/>
                  </a:cubicBezTo>
                  <a:cubicBezTo>
                    <a:pt x="1" y="3273"/>
                    <a:pt x="1520" y="7152"/>
                    <a:pt x="4720" y="7206"/>
                  </a:cubicBezTo>
                  <a:cubicBezTo>
                    <a:pt x="4743" y="7206"/>
                    <a:pt x="4765" y="7206"/>
                    <a:pt x="4787" y="7206"/>
                  </a:cubicBezTo>
                  <a:cubicBezTo>
                    <a:pt x="7917" y="7206"/>
                    <a:pt x="9533" y="3393"/>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32"/>
            <p:cNvSpPr/>
            <p:nvPr/>
          </p:nvSpPr>
          <p:spPr>
            <a:xfrm>
              <a:off x="3988000" y="1811875"/>
              <a:ext cx="238700" cy="180050"/>
            </a:xfrm>
            <a:custGeom>
              <a:rect b="b" l="l" r="r" t="t"/>
              <a:pathLst>
                <a:path extrusionOk="0" h="7202" w="9548">
                  <a:moveTo>
                    <a:pt x="4801" y="0"/>
                  </a:moveTo>
                  <a:cubicBezTo>
                    <a:pt x="1600" y="0"/>
                    <a:pt x="0" y="3825"/>
                    <a:pt x="2251" y="6103"/>
                  </a:cubicBezTo>
                  <a:cubicBezTo>
                    <a:pt x="2929" y="6835"/>
                    <a:pt x="3852" y="7201"/>
                    <a:pt x="4774" y="7201"/>
                  </a:cubicBezTo>
                  <a:cubicBezTo>
                    <a:pt x="5696" y="7201"/>
                    <a:pt x="6618" y="6835"/>
                    <a:pt x="7296" y="6103"/>
                  </a:cubicBezTo>
                  <a:cubicBezTo>
                    <a:pt x="9548" y="3879"/>
                    <a:pt x="7974"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32"/>
            <p:cNvSpPr/>
            <p:nvPr/>
          </p:nvSpPr>
          <p:spPr>
            <a:xfrm>
              <a:off x="4617650" y="1182575"/>
              <a:ext cx="239000" cy="179750"/>
            </a:xfrm>
            <a:custGeom>
              <a:rect b="b" l="l" r="r" t="t"/>
              <a:pathLst>
                <a:path extrusionOk="0" h="7190" w="9560">
                  <a:moveTo>
                    <a:pt x="4773" y="1"/>
                  </a:moveTo>
                  <a:cubicBezTo>
                    <a:pt x="1643" y="1"/>
                    <a:pt x="1" y="3761"/>
                    <a:pt x="2209" y="6050"/>
                  </a:cubicBezTo>
                  <a:cubicBezTo>
                    <a:pt x="2886" y="6810"/>
                    <a:pt x="3823" y="7189"/>
                    <a:pt x="4763" y="7189"/>
                  </a:cubicBezTo>
                  <a:cubicBezTo>
                    <a:pt x="5668" y="7189"/>
                    <a:pt x="6575" y="6837"/>
                    <a:pt x="7254" y="6131"/>
                  </a:cubicBezTo>
                  <a:cubicBezTo>
                    <a:pt x="9560" y="3934"/>
                    <a:pt x="8014" y="55"/>
                    <a:pt x="4840" y="1"/>
                  </a:cubicBezTo>
                  <a:cubicBezTo>
                    <a:pt x="4818" y="1"/>
                    <a:pt x="479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32"/>
            <p:cNvSpPr/>
            <p:nvPr/>
          </p:nvSpPr>
          <p:spPr>
            <a:xfrm>
              <a:off x="5247400" y="551550"/>
              <a:ext cx="238525" cy="180150"/>
            </a:xfrm>
            <a:custGeom>
              <a:rect b="b" l="l" r="r" t="t"/>
              <a:pathLst>
                <a:path extrusionOk="0" h="7206" w="9541">
                  <a:moveTo>
                    <a:pt x="4742" y="0"/>
                  </a:moveTo>
                  <a:cubicBezTo>
                    <a:pt x="3819" y="0"/>
                    <a:pt x="2898" y="366"/>
                    <a:pt x="2217" y="1102"/>
                  </a:cubicBezTo>
                  <a:cubicBezTo>
                    <a:pt x="1" y="3372"/>
                    <a:pt x="1609" y="7205"/>
                    <a:pt x="4788" y="7205"/>
                  </a:cubicBezTo>
                  <a:cubicBezTo>
                    <a:pt x="4799" y="7205"/>
                    <a:pt x="4810" y="7205"/>
                    <a:pt x="4821" y="7205"/>
                  </a:cubicBezTo>
                  <a:cubicBezTo>
                    <a:pt x="7995" y="7151"/>
                    <a:pt x="9541" y="3299"/>
                    <a:pt x="7262" y="1075"/>
                  </a:cubicBezTo>
                  <a:cubicBezTo>
                    <a:pt x="6574" y="360"/>
                    <a:pt x="5657" y="0"/>
                    <a:pt x="474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32"/>
            <p:cNvSpPr/>
            <p:nvPr/>
          </p:nvSpPr>
          <p:spPr>
            <a:xfrm>
              <a:off x="4617950" y="1811875"/>
              <a:ext cx="238700" cy="180050"/>
            </a:xfrm>
            <a:custGeom>
              <a:rect b="b" l="l" r="r" t="t"/>
              <a:pathLst>
                <a:path extrusionOk="0" h="7202" w="9548">
                  <a:moveTo>
                    <a:pt x="4747" y="0"/>
                  </a:moveTo>
                  <a:cubicBezTo>
                    <a:pt x="1573" y="27"/>
                    <a:pt x="0" y="3879"/>
                    <a:pt x="2251" y="6103"/>
                  </a:cubicBezTo>
                  <a:cubicBezTo>
                    <a:pt x="2943" y="6835"/>
                    <a:pt x="3865" y="7201"/>
                    <a:pt x="4784" y="7201"/>
                  </a:cubicBezTo>
                  <a:cubicBezTo>
                    <a:pt x="5703" y="7201"/>
                    <a:pt x="6618" y="6835"/>
                    <a:pt x="7296" y="6103"/>
                  </a:cubicBezTo>
                  <a:cubicBezTo>
                    <a:pt x="9548" y="3825"/>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32"/>
            <p:cNvSpPr/>
            <p:nvPr/>
          </p:nvSpPr>
          <p:spPr>
            <a:xfrm>
              <a:off x="5265525" y="1181050"/>
              <a:ext cx="202100" cy="181225"/>
            </a:xfrm>
            <a:custGeom>
              <a:rect b="b" l="l" r="r" t="t"/>
              <a:pathLst>
                <a:path extrusionOk="0" h="7249" w="8084">
                  <a:moveTo>
                    <a:pt x="4026" y="0"/>
                  </a:moveTo>
                  <a:cubicBezTo>
                    <a:pt x="3208" y="0"/>
                    <a:pt x="2393" y="309"/>
                    <a:pt x="1709" y="930"/>
                  </a:cubicBezTo>
                  <a:cubicBezTo>
                    <a:pt x="163" y="2314"/>
                    <a:pt x="0" y="4429"/>
                    <a:pt x="1357" y="5975"/>
                  </a:cubicBezTo>
                  <a:cubicBezTo>
                    <a:pt x="2110" y="6817"/>
                    <a:pt x="3087" y="7248"/>
                    <a:pt x="4067" y="7248"/>
                  </a:cubicBezTo>
                  <a:cubicBezTo>
                    <a:pt x="4888" y="7248"/>
                    <a:pt x="5709" y="6946"/>
                    <a:pt x="6402" y="6328"/>
                  </a:cubicBezTo>
                  <a:cubicBezTo>
                    <a:pt x="7893" y="4972"/>
                    <a:pt x="8083" y="2775"/>
                    <a:pt x="6727" y="1283"/>
                  </a:cubicBezTo>
                  <a:cubicBezTo>
                    <a:pt x="5963" y="431"/>
                    <a:pt x="4992"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32"/>
            <p:cNvSpPr/>
            <p:nvPr/>
          </p:nvSpPr>
          <p:spPr>
            <a:xfrm>
              <a:off x="5896150" y="551300"/>
              <a:ext cx="200750" cy="180975"/>
            </a:xfrm>
            <a:custGeom>
              <a:rect b="b" l="l" r="r" t="t"/>
              <a:pathLst>
                <a:path extrusionOk="0" h="7239" w="8030">
                  <a:moveTo>
                    <a:pt x="4008" y="1"/>
                  </a:moveTo>
                  <a:cubicBezTo>
                    <a:pt x="3158" y="1"/>
                    <a:pt x="2309" y="334"/>
                    <a:pt x="1601" y="1004"/>
                  </a:cubicBezTo>
                  <a:cubicBezTo>
                    <a:pt x="82" y="2414"/>
                    <a:pt x="1" y="4557"/>
                    <a:pt x="1384" y="6049"/>
                  </a:cubicBezTo>
                  <a:cubicBezTo>
                    <a:pt x="2129" y="6837"/>
                    <a:pt x="3086" y="7239"/>
                    <a:pt x="4043" y="7239"/>
                  </a:cubicBezTo>
                  <a:cubicBezTo>
                    <a:pt x="4898" y="7239"/>
                    <a:pt x="5752" y="6918"/>
                    <a:pt x="6456" y="6266"/>
                  </a:cubicBezTo>
                  <a:cubicBezTo>
                    <a:pt x="7948" y="4937"/>
                    <a:pt x="8029"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32"/>
            <p:cNvSpPr/>
            <p:nvPr/>
          </p:nvSpPr>
          <p:spPr>
            <a:xfrm>
              <a:off x="5247225" y="1811875"/>
              <a:ext cx="238700" cy="180550"/>
            </a:xfrm>
            <a:custGeom>
              <a:rect b="b" l="l" r="r" t="t"/>
              <a:pathLst>
                <a:path extrusionOk="0" h="7222" w="9548">
                  <a:moveTo>
                    <a:pt x="4774" y="0"/>
                  </a:moveTo>
                  <a:cubicBezTo>
                    <a:pt x="1600" y="0"/>
                    <a:pt x="0" y="3852"/>
                    <a:pt x="2251" y="6103"/>
                  </a:cubicBezTo>
                  <a:cubicBezTo>
                    <a:pt x="2929" y="6849"/>
                    <a:pt x="3852" y="7222"/>
                    <a:pt x="4774" y="7222"/>
                  </a:cubicBezTo>
                  <a:cubicBezTo>
                    <a:pt x="5696" y="7222"/>
                    <a:pt x="6618" y="6849"/>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32"/>
            <p:cNvSpPr/>
            <p:nvPr/>
          </p:nvSpPr>
          <p:spPr>
            <a:xfrm>
              <a:off x="5877750" y="1181150"/>
              <a:ext cx="238125" cy="179850"/>
            </a:xfrm>
            <a:custGeom>
              <a:rect b="b" l="l" r="r" t="t"/>
              <a:pathLst>
                <a:path extrusionOk="0" h="7194" w="9525">
                  <a:moveTo>
                    <a:pt x="4741" y="0"/>
                  </a:moveTo>
                  <a:cubicBezTo>
                    <a:pt x="3797" y="0"/>
                    <a:pt x="2854" y="380"/>
                    <a:pt x="2174" y="1143"/>
                  </a:cubicBezTo>
                  <a:cubicBezTo>
                    <a:pt x="0" y="3425"/>
                    <a:pt x="1597" y="7193"/>
                    <a:pt x="4732" y="7193"/>
                  </a:cubicBezTo>
                  <a:cubicBezTo>
                    <a:pt x="4765" y="7193"/>
                    <a:pt x="4799" y="7193"/>
                    <a:pt x="4832" y="7192"/>
                  </a:cubicBezTo>
                  <a:cubicBezTo>
                    <a:pt x="8006" y="7138"/>
                    <a:pt x="9525" y="3259"/>
                    <a:pt x="7219" y="1035"/>
                  </a:cubicBezTo>
                  <a:cubicBezTo>
                    <a:pt x="6544" y="346"/>
                    <a:pt x="5642" y="0"/>
                    <a:pt x="474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32"/>
            <p:cNvSpPr/>
            <p:nvPr/>
          </p:nvSpPr>
          <p:spPr>
            <a:xfrm>
              <a:off x="6506450" y="551525"/>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6"/>
                    <a:pt x="4765" y="7206"/>
                    <a:pt x="4787" y="7206"/>
                  </a:cubicBezTo>
                  <a:cubicBezTo>
                    <a:pt x="7943" y="7206"/>
                    <a:pt x="9559" y="3420"/>
                    <a:pt x="7351" y="1130"/>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32"/>
            <p:cNvSpPr/>
            <p:nvPr/>
          </p:nvSpPr>
          <p:spPr>
            <a:xfrm>
              <a:off x="5896150" y="1810525"/>
              <a:ext cx="201425" cy="181225"/>
            </a:xfrm>
            <a:custGeom>
              <a:rect b="b" l="l" r="r" t="t"/>
              <a:pathLst>
                <a:path extrusionOk="0" h="7249" w="8057">
                  <a:moveTo>
                    <a:pt x="4008" y="0"/>
                  </a:moveTo>
                  <a:cubicBezTo>
                    <a:pt x="3158" y="0"/>
                    <a:pt x="2309" y="334"/>
                    <a:pt x="1601" y="1003"/>
                  </a:cubicBezTo>
                  <a:cubicBezTo>
                    <a:pt x="109" y="2414"/>
                    <a:pt x="1" y="4584"/>
                    <a:pt x="1384" y="6048"/>
                  </a:cubicBezTo>
                  <a:cubicBezTo>
                    <a:pt x="2083" y="6847"/>
                    <a:pt x="3051" y="7248"/>
                    <a:pt x="4022" y="7248"/>
                  </a:cubicBezTo>
                  <a:cubicBezTo>
                    <a:pt x="4897" y="7248"/>
                    <a:pt x="5774" y="6922"/>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32"/>
            <p:cNvSpPr/>
            <p:nvPr/>
          </p:nvSpPr>
          <p:spPr>
            <a:xfrm>
              <a:off x="6507125" y="1180950"/>
              <a:ext cx="238125" cy="180725"/>
            </a:xfrm>
            <a:custGeom>
              <a:rect b="b" l="l" r="r" t="t"/>
              <a:pathLst>
                <a:path extrusionOk="0" h="7229" w="9525">
                  <a:moveTo>
                    <a:pt x="4753" y="1"/>
                  </a:moveTo>
                  <a:cubicBezTo>
                    <a:pt x="3889" y="1"/>
                    <a:pt x="3028" y="347"/>
                    <a:pt x="2306" y="1043"/>
                  </a:cubicBezTo>
                  <a:cubicBezTo>
                    <a:pt x="0" y="3240"/>
                    <a:pt x="1492" y="7146"/>
                    <a:pt x="4666" y="7227"/>
                  </a:cubicBezTo>
                  <a:cubicBezTo>
                    <a:pt x="4699" y="7228"/>
                    <a:pt x="4732" y="7228"/>
                    <a:pt x="4765" y="7228"/>
                  </a:cubicBezTo>
                  <a:cubicBezTo>
                    <a:pt x="7874" y="7228"/>
                    <a:pt x="9525" y="3460"/>
                    <a:pt x="7351" y="1178"/>
                  </a:cubicBezTo>
                  <a:cubicBezTo>
                    <a:pt x="6595" y="394"/>
                    <a:pt x="5673" y="1"/>
                    <a:pt x="475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32"/>
            <p:cNvSpPr/>
            <p:nvPr/>
          </p:nvSpPr>
          <p:spPr>
            <a:xfrm>
              <a:off x="6506825" y="1811100"/>
              <a:ext cx="239000" cy="179825"/>
            </a:xfrm>
            <a:custGeom>
              <a:rect b="b" l="l" r="r" t="t"/>
              <a:pathLst>
                <a:path extrusionOk="0" h="7193" w="9560">
                  <a:moveTo>
                    <a:pt x="4786" y="0"/>
                  </a:moveTo>
                  <a:cubicBezTo>
                    <a:pt x="3846" y="0"/>
                    <a:pt x="2903" y="380"/>
                    <a:pt x="2209" y="1143"/>
                  </a:cubicBezTo>
                  <a:cubicBezTo>
                    <a:pt x="1" y="3406"/>
                    <a:pt x="1617" y="7192"/>
                    <a:pt x="4773" y="7192"/>
                  </a:cubicBezTo>
                  <a:cubicBezTo>
                    <a:pt x="4795" y="7192"/>
                    <a:pt x="4818" y="7192"/>
                    <a:pt x="4840" y="7192"/>
                  </a:cubicBezTo>
                  <a:cubicBezTo>
                    <a:pt x="8014"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32"/>
            <p:cNvSpPr/>
            <p:nvPr/>
          </p:nvSpPr>
          <p:spPr>
            <a:xfrm>
              <a:off x="3988175" y="552650"/>
              <a:ext cx="238525" cy="179800"/>
            </a:xfrm>
            <a:custGeom>
              <a:rect b="b" l="l" r="r" t="t"/>
              <a:pathLst>
                <a:path extrusionOk="0" h="7192" w="9541">
                  <a:moveTo>
                    <a:pt x="4787" y="0"/>
                  </a:moveTo>
                  <a:cubicBezTo>
                    <a:pt x="1609" y="0"/>
                    <a:pt x="1" y="3806"/>
                    <a:pt x="2217" y="6076"/>
                  </a:cubicBezTo>
                  <a:cubicBezTo>
                    <a:pt x="2905" y="6819"/>
                    <a:pt x="3836" y="7192"/>
                    <a:pt x="4768" y="7192"/>
                  </a:cubicBezTo>
                  <a:cubicBezTo>
                    <a:pt x="5674" y="7192"/>
                    <a:pt x="6580" y="6839"/>
                    <a:pt x="7262" y="6130"/>
                  </a:cubicBezTo>
                  <a:cubicBezTo>
                    <a:pt x="9541" y="3906"/>
                    <a:pt x="7995"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32"/>
            <p:cNvSpPr/>
            <p:nvPr/>
          </p:nvSpPr>
          <p:spPr>
            <a:xfrm>
              <a:off x="4006975" y="1181075"/>
              <a:ext cx="201425" cy="181050"/>
            </a:xfrm>
            <a:custGeom>
              <a:rect b="b" l="l" r="r" t="t"/>
              <a:pathLst>
                <a:path extrusionOk="0" h="7242" w="8057">
                  <a:moveTo>
                    <a:pt x="4006" y="1"/>
                  </a:moveTo>
                  <a:cubicBezTo>
                    <a:pt x="3156" y="1"/>
                    <a:pt x="2308" y="327"/>
                    <a:pt x="1601" y="983"/>
                  </a:cubicBezTo>
                  <a:cubicBezTo>
                    <a:pt x="109" y="2394"/>
                    <a:pt x="0" y="4564"/>
                    <a:pt x="1384" y="6056"/>
                  </a:cubicBezTo>
                  <a:cubicBezTo>
                    <a:pt x="2082" y="6840"/>
                    <a:pt x="3051" y="7242"/>
                    <a:pt x="4021" y="7242"/>
                  </a:cubicBezTo>
                  <a:cubicBezTo>
                    <a:pt x="4897" y="7242"/>
                    <a:pt x="5774" y="6914"/>
                    <a:pt x="6456" y="6245"/>
                  </a:cubicBezTo>
                  <a:cubicBezTo>
                    <a:pt x="7948" y="4944"/>
                    <a:pt x="8056" y="2638"/>
                    <a:pt x="6646" y="1200"/>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32"/>
            <p:cNvSpPr/>
            <p:nvPr/>
          </p:nvSpPr>
          <p:spPr>
            <a:xfrm>
              <a:off x="4617950" y="551525"/>
              <a:ext cx="238325" cy="180175"/>
            </a:xfrm>
            <a:custGeom>
              <a:rect b="b" l="l" r="r" t="t"/>
              <a:pathLst>
                <a:path extrusionOk="0" h="7207" w="9533">
                  <a:moveTo>
                    <a:pt x="4747" y="1"/>
                  </a:moveTo>
                  <a:cubicBezTo>
                    <a:pt x="3849" y="1"/>
                    <a:pt x="2954" y="347"/>
                    <a:pt x="2279" y="1049"/>
                  </a:cubicBezTo>
                  <a:cubicBezTo>
                    <a:pt x="0" y="3273"/>
                    <a:pt x="1519" y="7152"/>
                    <a:pt x="4693" y="7206"/>
                  </a:cubicBezTo>
                  <a:cubicBezTo>
                    <a:pt x="4715" y="7206"/>
                    <a:pt x="4737" y="7206"/>
                    <a:pt x="4759" y="7206"/>
                  </a:cubicBezTo>
                  <a:cubicBezTo>
                    <a:pt x="7916" y="7206"/>
                    <a:pt x="9532" y="3393"/>
                    <a:pt x="7324" y="1130"/>
                  </a:cubicBezTo>
                  <a:cubicBezTo>
                    <a:pt x="6630" y="381"/>
                    <a:pt x="5687" y="1"/>
                    <a:pt x="474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32"/>
            <p:cNvSpPr/>
            <p:nvPr/>
          </p:nvSpPr>
          <p:spPr>
            <a:xfrm>
              <a:off x="2098125" y="3073125"/>
              <a:ext cx="238525" cy="179725"/>
            </a:xfrm>
            <a:custGeom>
              <a:rect b="b" l="l" r="r" t="t"/>
              <a:pathLst>
                <a:path extrusionOk="0" h="7189" w="9541">
                  <a:moveTo>
                    <a:pt x="4759" y="0"/>
                  </a:moveTo>
                  <a:cubicBezTo>
                    <a:pt x="3849" y="0"/>
                    <a:pt x="2937" y="360"/>
                    <a:pt x="2252" y="1085"/>
                  </a:cubicBezTo>
                  <a:cubicBezTo>
                    <a:pt x="1" y="3337"/>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32"/>
            <p:cNvSpPr/>
            <p:nvPr/>
          </p:nvSpPr>
          <p:spPr>
            <a:xfrm>
              <a:off x="2728075" y="2443400"/>
              <a:ext cx="238150" cy="180200"/>
            </a:xfrm>
            <a:custGeom>
              <a:rect b="b" l="l" r="r" t="t"/>
              <a:pathLst>
                <a:path extrusionOk="0" h="7208" w="9526">
                  <a:moveTo>
                    <a:pt x="4761" y="0"/>
                  </a:moveTo>
                  <a:cubicBezTo>
                    <a:pt x="3895" y="0"/>
                    <a:pt x="3028" y="340"/>
                    <a:pt x="2306" y="1022"/>
                  </a:cubicBezTo>
                  <a:cubicBezTo>
                    <a:pt x="1" y="3219"/>
                    <a:pt x="1493" y="7125"/>
                    <a:pt x="4693" y="7206"/>
                  </a:cubicBezTo>
                  <a:cubicBezTo>
                    <a:pt x="4727" y="7207"/>
                    <a:pt x="4760" y="7208"/>
                    <a:pt x="4793" y="7208"/>
                  </a:cubicBezTo>
                  <a:cubicBezTo>
                    <a:pt x="7902" y="7208"/>
                    <a:pt x="9525" y="3439"/>
                    <a:pt x="7351" y="1158"/>
                  </a:cubicBezTo>
                  <a:cubicBezTo>
                    <a:pt x="6609" y="387"/>
                    <a:pt x="5686"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32"/>
            <p:cNvSpPr/>
            <p:nvPr/>
          </p:nvSpPr>
          <p:spPr>
            <a:xfrm>
              <a:off x="839100" y="4963650"/>
              <a:ext cx="238525" cy="179975"/>
            </a:xfrm>
            <a:custGeom>
              <a:rect b="b" l="l" r="r" t="t"/>
              <a:pathLst>
                <a:path extrusionOk="0" h="7199" w="9541">
                  <a:moveTo>
                    <a:pt x="4760" y="0"/>
                  </a:moveTo>
                  <a:cubicBezTo>
                    <a:pt x="1582" y="0"/>
                    <a:pt x="1" y="3833"/>
                    <a:pt x="2244" y="6076"/>
                  </a:cubicBezTo>
                  <a:cubicBezTo>
                    <a:pt x="2925" y="6826"/>
                    <a:pt x="3853" y="7198"/>
                    <a:pt x="4779" y="7198"/>
                  </a:cubicBezTo>
                  <a:cubicBezTo>
                    <a:pt x="5697" y="7198"/>
                    <a:pt x="6614" y="6832"/>
                    <a:pt x="7289" y="6103"/>
                  </a:cubicBezTo>
                  <a:cubicBezTo>
                    <a:pt x="9540" y="3852"/>
                    <a:pt x="7967" y="0"/>
                    <a:pt x="4794"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32"/>
            <p:cNvSpPr/>
            <p:nvPr/>
          </p:nvSpPr>
          <p:spPr>
            <a:xfrm>
              <a:off x="1469250" y="4333675"/>
              <a:ext cx="238325" cy="180100"/>
            </a:xfrm>
            <a:custGeom>
              <a:rect b="b" l="l" r="r" t="t"/>
              <a:pathLst>
                <a:path extrusionOk="0" h="7204" w="9533">
                  <a:moveTo>
                    <a:pt x="4746" y="1"/>
                  </a:moveTo>
                  <a:cubicBezTo>
                    <a:pt x="1616" y="1"/>
                    <a:pt x="0" y="3788"/>
                    <a:pt x="2182" y="6050"/>
                  </a:cubicBezTo>
                  <a:cubicBezTo>
                    <a:pt x="2865" y="6817"/>
                    <a:pt x="3813" y="7204"/>
                    <a:pt x="4765" y="7204"/>
                  </a:cubicBezTo>
                  <a:cubicBezTo>
                    <a:pt x="5665" y="7204"/>
                    <a:pt x="6568" y="6857"/>
                    <a:pt x="7254" y="6159"/>
                  </a:cubicBezTo>
                  <a:cubicBezTo>
                    <a:pt x="9532" y="3934"/>
                    <a:pt x="8013" y="56"/>
                    <a:pt x="4813" y="1"/>
                  </a:cubicBezTo>
                  <a:cubicBezTo>
                    <a:pt x="4791"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32"/>
            <p:cNvSpPr/>
            <p:nvPr/>
          </p:nvSpPr>
          <p:spPr>
            <a:xfrm>
              <a:off x="2098325" y="3702975"/>
              <a:ext cx="239200" cy="179825"/>
            </a:xfrm>
            <a:custGeom>
              <a:rect b="b" l="l" r="r" t="t"/>
              <a:pathLst>
                <a:path extrusionOk="0" h="7193" w="9568">
                  <a:moveTo>
                    <a:pt x="4771" y="1"/>
                  </a:moveTo>
                  <a:cubicBezTo>
                    <a:pt x="3843" y="1"/>
                    <a:pt x="2918" y="374"/>
                    <a:pt x="2244" y="1116"/>
                  </a:cubicBezTo>
                  <a:cubicBezTo>
                    <a:pt x="1" y="3387"/>
                    <a:pt x="1609" y="7192"/>
                    <a:pt x="4787" y="7192"/>
                  </a:cubicBezTo>
                  <a:cubicBezTo>
                    <a:pt x="4798" y="7192"/>
                    <a:pt x="4810" y="7192"/>
                    <a:pt x="4821" y="7192"/>
                  </a:cubicBezTo>
                  <a:cubicBezTo>
                    <a:pt x="7994" y="7165"/>
                    <a:pt x="9568" y="3286"/>
                    <a:pt x="7262" y="1062"/>
                  </a:cubicBezTo>
                  <a:cubicBezTo>
                    <a:pt x="6580" y="353"/>
                    <a:pt x="567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32"/>
            <p:cNvSpPr/>
            <p:nvPr/>
          </p:nvSpPr>
          <p:spPr>
            <a:xfrm>
              <a:off x="2747075" y="3072975"/>
              <a:ext cx="201425" cy="182050"/>
            </a:xfrm>
            <a:custGeom>
              <a:rect b="b" l="l" r="r" t="t"/>
              <a:pathLst>
                <a:path extrusionOk="0" h="7282" w="8057">
                  <a:moveTo>
                    <a:pt x="4005" y="0"/>
                  </a:moveTo>
                  <a:cubicBezTo>
                    <a:pt x="3156" y="0"/>
                    <a:pt x="2308" y="327"/>
                    <a:pt x="1601" y="983"/>
                  </a:cubicBezTo>
                  <a:cubicBezTo>
                    <a:pt x="82" y="2393"/>
                    <a:pt x="0" y="4536"/>
                    <a:pt x="1384" y="6028"/>
                  </a:cubicBezTo>
                  <a:cubicBezTo>
                    <a:pt x="2097" y="6858"/>
                    <a:pt x="3093" y="7282"/>
                    <a:pt x="4092" y="7282"/>
                  </a:cubicBezTo>
                  <a:cubicBezTo>
                    <a:pt x="4954" y="7282"/>
                    <a:pt x="5819" y="6967"/>
                    <a:pt x="6510" y="6326"/>
                  </a:cubicBezTo>
                  <a:cubicBezTo>
                    <a:pt x="8002" y="4970"/>
                    <a:pt x="8056" y="2637"/>
                    <a:pt x="6646" y="1200"/>
                  </a:cubicBezTo>
                  <a:cubicBezTo>
                    <a:pt x="5890" y="401"/>
                    <a:pt x="4947" y="0"/>
                    <a:pt x="400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32"/>
            <p:cNvSpPr/>
            <p:nvPr/>
          </p:nvSpPr>
          <p:spPr>
            <a:xfrm>
              <a:off x="3358025" y="2443400"/>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7"/>
                    <a:pt x="4738" y="7207"/>
                    <a:pt x="4761" y="7207"/>
                  </a:cubicBezTo>
                  <a:cubicBezTo>
                    <a:pt x="7917" y="7207"/>
                    <a:pt x="9533" y="3420"/>
                    <a:pt x="7324" y="1131"/>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32"/>
            <p:cNvSpPr/>
            <p:nvPr/>
          </p:nvSpPr>
          <p:spPr>
            <a:xfrm>
              <a:off x="1468850" y="4962975"/>
              <a:ext cx="238725" cy="180400"/>
            </a:xfrm>
            <a:custGeom>
              <a:rect b="b" l="l" r="r" t="t"/>
              <a:pathLst>
                <a:path extrusionOk="0" h="7216" w="9549">
                  <a:moveTo>
                    <a:pt x="4748" y="0"/>
                  </a:moveTo>
                  <a:cubicBezTo>
                    <a:pt x="1574" y="27"/>
                    <a:pt x="1" y="3879"/>
                    <a:pt x="2252" y="6130"/>
                  </a:cubicBezTo>
                  <a:cubicBezTo>
                    <a:pt x="2937" y="6856"/>
                    <a:pt x="3849" y="7215"/>
                    <a:pt x="4763" y="7215"/>
                  </a:cubicBezTo>
                  <a:cubicBezTo>
                    <a:pt x="5693" y="7215"/>
                    <a:pt x="6626" y="6842"/>
                    <a:pt x="7324" y="6103"/>
                  </a:cubicBezTo>
                  <a:cubicBezTo>
                    <a:pt x="9548" y="3852"/>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32"/>
            <p:cNvSpPr/>
            <p:nvPr/>
          </p:nvSpPr>
          <p:spPr>
            <a:xfrm>
              <a:off x="2116450" y="4332375"/>
              <a:ext cx="202775" cy="181000"/>
            </a:xfrm>
            <a:custGeom>
              <a:rect b="b" l="l" r="r" t="t"/>
              <a:pathLst>
                <a:path extrusionOk="0" h="7240" w="8111">
                  <a:moveTo>
                    <a:pt x="4023" y="1"/>
                  </a:moveTo>
                  <a:cubicBezTo>
                    <a:pt x="3204" y="1"/>
                    <a:pt x="2389" y="303"/>
                    <a:pt x="1709" y="921"/>
                  </a:cubicBezTo>
                  <a:cubicBezTo>
                    <a:pt x="163" y="2305"/>
                    <a:pt x="0" y="4448"/>
                    <a:pt x="1356" y="5966"/>
                  </a:cubicBezTo>
                  <a:cubicBezTo>
                    <a:pt x="2109" y="6808"/>
                    <a:pt x="3087" y="7240"/>
                    <a:pt x="4067" y="7240"/>
                  </a:cubicBezTo>
                  <a:cubicBezTo>
                    <a:pt x="4887" y="7240"/>
                    <a:pt x="5709" y="6937"/>
                    <a:pt x="6401" y="6319"/>
                  </a:cubicBezTo>
                  <a:cubicBezTo>
                    <a:pt x="7920" y="4990"/>
                    <a:pt x="8110" y="2793"/>
                    <a:pt x="6754" y="1274"/>
                  </a:cubicBezTo>
                  <a:cubicBezTo>
                    <a:pt x="5986"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32"/>
            <p:cNvSpPr/>
            <p:nvPr/>
          </p:nvSpPr>
          <p:spPr>
            <a:xfrm>
              <a:off x="2747075" y="3702650"/>
              <a:ext cx="201425" cy="180725"/>
            </a:xfrm>
            <a:custGeom>
              <a:rect b="b" l="l" r="r" t="t"/>
              <a:pathLst>
                <a:path extrusionOk="0" h="7229" w="8057">
                  <a:moveTo>
                    <a:pt x="3994" y="0"/>
                  </a:moveTo>
                  <a:cubicBezTo>
                    <a:pt x="3149" y="0"/>
                    <a:pt x="2305" y="328"/>
                    <a:pt x="1601" y="994"/>
                  </a:cubicBezTo>
                  <a:cubicBezTo>
                    <a:pt x="82" y="2431"/>
                    <a:pt x="0" y="4547"/>
                    <a:pt x="1384" y="6039"/>
                  </a:cubicBezTo>
                  <a:cubicBezTo>
                    <a:pt x="2129" y="6827"/>
                    <a:pt x="3086" y="7229"/>
                    <a:pt x="4043" y="7229"/>
                  </a:cubicBezTo>
                  <a:cubicBezTo>
                    <a:pt x="4897" y="7229"/>
                    <a:pt x="5752" y="6908"/>
                    <a:pt x="6456" y="6256"/>
                  </a:cubicBezTo>
                  <a:cubicBezTo>
                    <a:pt x="7948" y="4954"/>
                    <a:pt x="8056" y="2621"/>
                    <a:pt x="6646" y="1211"/>
                  </a:cubicBezTo>
                  <a:cubicBezTo>
                    <a:pt x="5887" y="409"/>
                    <a:pt x="4939" y="0"/>
                    <a:pt x="39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32"/>
            <p:cNvSpPr/>
            <p:nvPr/>
          </p:nvSpPr>
          <p:spPr>
            <a:xfrm>
              <a:off x="3357750" y="3073100"/>
              <a:ext cx="239000" cy="179750"/>
            </a:xfrm>
            <a:custGeom>
              <a:rect b="b" l="l" r="r" t="t"/>
              <a:pathLst>
                <a:path extrusionOk="0" h="7190" w="9560">
                  <a:moveTo>
                    <a:pt x="4772" y="1"/>
                  </a:moveTo>
                  <a:cubicBezTo>
                    <a:pt x="3836" y="1"/>
                    <a:pt x="2900" y="381"/>
                    <a:pt x="2209" y="1141"/>
                  </a:cubicBezTo>
                  <a:cubicBezTo>
                    <a:pt x="0" y="3403"/>
                    <a:pt x="1616" y="7190"/>
                    <a:pt x="4773" y="7190"/>
                  </a:cubicBezTo>
                  <a:cubicBezTo>
                    <a:pt x="4795" y="7190"/>
                    <a:pt x="4818" y="7190"/>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32"/>
            <p:cNvSpPr/>
            <p:nvPr/>
          </p:nvSpPr>
          <p:spPr>
            <a:xfrm>
              <a:off x="2098125" y="4963650"/>
              <a:ext cx="238725" cy="180050"/>
            </a:xfrm>
            <a:custGeom>
              <a:rect b="b" l="l" r="r" t="t"/>
              <a:pathLst>
                <a:path extrusionOk="0" h="7202" w="9549">
                  <a:moveTo>
                    <a:pt x="4775" y="0"/>
                  </a:moveTo>
                  <a:cubicBezTo>
                    <a:pt x="1601" y="0"/>
                    <a:pt x="1" y="3852"/>
                    <a:pt x="2252" y="6103"/>
                  </a:cubicBezTo>
                  <a:cubicBezTo>
                    <a:pt x="2930" y="6836"/>
                    <a:pt x="3852" y="7202"/>
                    <a:pt x="4775" y="7202"/>
                  </a:cubicBezTo>
                  <a:cubicBezTo>
                    <a:pt x="5697" y="7202"/>
                    <a:pt x="6619" y="6836"/>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32"/>
            <p:cNvSpPr/>
            <p:nvPr/>
          </p:nvSpPr>
          <p:spPr>
            <a:xfrm>
              <a:off x="2728475" y="4332575"/>
              <a:ext cx="238325" cy="180175"/>
            </a:xfrm>
            <a:custGeom>
              <a:rect b="b" l="l" r="r" t="t"/>
              <a:pathLst>
                <a:path extrusionOk="0" h="7207" w="9533">
                  <a:moveTo>
                    <a:pt x="4749" y="1"/>
                  </a:moveTo>
                  <a:cubicBezTo>
                    <a:pt x="3805" y="1"/>
                    <a:pt x="2862" y="381"/>
                    <a:pt x="2182" y="1130"/>
                  </a:cubicBezTo>
                  <a:cubicBezTo>
                    <a:pt x="0" y="3420"/>
                    <a:pt x="1616" y="7207"/>
                    <a:pt x="4773" y="7207"/>
                  </a:cubicBezTo>
                  <a:cubicBezTo>
                    <a:pt x="4795" y="7207"/>
                    <a:pt x="4818" y="7207"/>
                    <a:pt x="4840" y="7206"/>
                  </a:cubicBezTo>
                  <a:cubicBezTo>
                    <a:pt x="8014" y="7125"/>
                    <a:pt x="9532" y="3246"/>
                    <a:pt x="7227" y="1049"/>
                  </a:cubicBezTo>
                  <a:cubicBezTo>
                    <a:pt x="6551"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32"/>
            <p:cNvSpPr/>
            <p:nvPr/>
          </p:nvSpPr>
          <p:spPr>
            <a:xfrm>
              <a:off x="3358025" y="3702975"/>
              <a:ext cx="238325" cy="179825"/>
            </a:xfrm>
            <a:custGeom>
              <a:rect b="b" l="l" r="r" t="t"/>
              <a:pathLst>
                <a:path extrusionOk="0" h="7193" w="9533">
                  <a:moveTo>
                    <a:pt x="4768" y="0"/>
                  </a:moveTo>
                  <a:cubicBezTo>
                    <a:pt x="3870" y="0"/>
                    <a:pt x="2968" y="346"/>
                    <a:pt x="2279" y="1035"/>
                  </a:cubicBezTo>
                  <a:cubicBezTo>
                    <a:pt x="1" y="3259"/>
                    <a:pt x="1520" y="7138"/>
                    <a:pt x="4693" y="7192"/>
                  </a:cubicBezTo>
                  <a:cubicBezTo>
                    <a:pt x="4716" y="7193"/>
                    <a:pt x="4738" y="7193"/>
                    <a:pt x="4761" y="7193"/>
                  </a:cubicBezTo>
                  <a:cubicBezTo>
                    <a:pt x="7917" y="7193"/>
                    <a:pt x="9533" y="3406"/>
                    <a:pt x="7324" y="1144"/>
                  </a:cubicBezTo>
                  <a:cubicBezTo>
                    <a:pt x="6644" y="380"/>
                    <a:pt x="5709" y="0"/>
                    <a:pt x="476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32"/>
            <p:cNvSpPr/>
            <p:nvPr/>
          </p:nvSpPr>
          <p:spPr>
            <a:xfrm>
              <a:off x="2747075" y="4962125"/>
              <a:ext cx="201425" cy="181050"/>
            </a:xfrm>
            <a:custGeom>
              <a:rect b="b" l="l" r="r" t="t"/>
              <a:pathLst>
                <a:path extrusionOk="0" h="7242" w="8057">
                  <a:moveTo>
                    <a:pt x="4005" y="1"/>
                  </a:moveTo>
                  <a:cubicBezTo>
                    <a:pt x="3156" y="1"/>
                    <a:pt x="2308" y="328"/>
                    <a:pt x="1601" y="984"/>
                  </a:cubicBezTo>
                  <a:cubicBezTo>
                    <a:pt x="109" y="2394"/>
                    <a:pt x="0" y="4564"/>
                    <a:pt x="1384" y="6056"/>
                  </a:cubicBezTo>
                  <a:cubicBezTo>
                    <a:pt x="2082" y="6840"/>
                    <a:pt x="3051" y="7242"/>
                    <a:pt x="4021" y="7242"/>
                  </a:cubicBezTo>
                  <a:cubicBezTo>
                    <a:pt x="4897" y="7242"/>
                    <a:pt x="5774" y="6915"/>
                    <a:pt x="6456" y="6246"/>
                  </a:cubicBezTo>
                  <a:cubicBezTo>
                    <a:pt x="7948" y="4944"/>
                    <a:pt x="8056" y="2638"/>
                    <a:pt x="6646" y="1201"/>
                  </a:cubicBezTo>
                  <a:cubicBezTo>
                    <a:pt x="5890" y="402"/>
                    <a:pt x="4947" y="1"/>
                    <a:pt x="400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32"/>
            <p:cNvSpPr/>
            <p:nvPr/>
          </p:nvSpPr>
          <p:spPr>
            <a:xfrm>
              <a:off x="3358025" y="4332300"/>
              <a:ext cx="238150" cy="180475"/>
            </a:xfrm>
            <a:custGeom>
              <a:rect b="b" l="l" r="r" t="t"/>
              <a:pathLst>
                <a:path extrusionOk="0" h="7219" w="9526">
                  <a:moveTo>
                    <a:pt x="4750" y="1"/>
                  </a:moveTo>
                  <a:cubicBezTo>
                    <a:pt x="3888" y="1"/>
                    <a:pt x="3025" y="341"/>
                    <a:pt x="2306" y="1033"/>
                  </a:cubicBezTo>
                  <a:cubicBezTo>
                    <a:pt x="1" y="3230"/>
                    <a:pt x="1493" y="7136"/>
                    <a:pt x="4666" y="7217"/>
                  </a:cubicBezTo>
                  <a:cubicBezTo>
                    <a:pt x="4700" y="7218"/>
                    <a:pt x="4733" y="7218"/>
                    <a:pt x="4767" y="7218"/>
                  </a:cubicBezTo>
                  <a:cubicBezTo>
                    <a:pt x="7902" y="7218"/>
                    <a:pt x="9525" y="3450"/>
                    <a:pt x="7352" y="1169"/>
                  </a:cubicBezTo>
                  <a:cubicBezTo>
                    <a:pt x="6606" y="395"/>
                    <a:pt x="5678" y="1"/>
                    <a:pt x="475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32"/>
            <p:cNvSpPr/>
            <p:nvPr/>
          </p:nvSpPr>
          <p:spPr>
            <a:xfrm>
              <a:off x="3357750" y="4962275"/>
              <a:ext cx="239000" cy="179750"/>
            </a:xfrm>
            <a:custGeom>
              <a:rect b="b" l="l" r="r" t="t"/>
              <a:pathLst>
                <a:path extrusionOk="0" h="7190" w="9560">
                  <a:moveTo>
                    <a:pt x="4772" y="1"/>
                  </a:moveTo>
                  <a:cubicBezTo>
                    <a:pt x="3836" y="1"/>
                    <a:pt x="2900" y="381"/>
                    <a:pt x="2209" y="1140"/>
                  </a:cubicBezTo>
                  <a:cubicBezTo>
                    <a:pt x="0" y="3403"/>
                    <a:pt x="1616" y="7190"/>
                    <a:pt x="4773" y="7190"/>
                  </a:cubicBezTo>
                  <a:cubicBezTo>
                    <a:pt x="4795" y="7190"/>
                    <a:pt x="4818" y="7189"/>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32"/>
            <p:cNvSpPr/>
            <p:nvPr/>
          </p:nvSpPr>
          <p:spPr>
            <a:xfrm>
              <a:off x="229975" y="2443400"/>
              <a:ext cx="198700" cy="179600"/>
            </a:xfrm>
            <a:custGeom>
              <a:rect b="b" l="l" r="r" t="t"/>
              <a:pathLst>
                <a:path extrusionOk="0" h="7184" w="7948">
                  <a:moveTo>
                    <a:pt x="3927" y="0"/>
                  </a:moveTo>
                  <a:cubicBezTo>
                    <a:pt x="3061" y="0"/>
                    <a:pt x="2201" y="340"/>
                    <a:pt x="1492" y="1022"/>
                  </a:cubicBezTo>
                  <a:cubicBezTo>
                    <a:pt x="55" y="2378"/>
                    <a:pt x="1" y="4657"/>
                    <a:pt x="1357" y="6067"/>
                  </a:cubicBezTo>
                  <a:cubicBezTo>
                    <a:pt x="2058" y="6810"/>
                    <a:pt x="3005" y="7184"/>
                    <a:pt x="3956" y="7184"/>
                  </a:cubicBezTo>
                  <a:cubicBezTo>
                    <a:pt x="4844" y="7184"/>
                    <a:pt x="5735" y="6858"/>
                    <a:pt x="6429" y="6203"/>
                  </a:cubicBezTo>
                  <a:lnTo>
                    <a:pt x="6402" y="6203"/>
                  </a:lnTo>
                  <a:cubicBezTo>
                    <a:pt x="7894" y="4874"/>
                    <a:pt x="7948" y="2541"/>
                    <a:pt x="6537" y="1158"/>
                  </a:cubicBezTo>
                  <a:cubicBezTo>
                    <a:pt x="5781" y="387"/>
                    <a:pt x="4851" y="0"/>
                    <a:pt x="392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32"/>
            <p:cNvSpPr/>
            <p:nvPr/>
          </p:nvSpPr>
          <p:spPr>
            <a:xfrm>
              <a:off x="209625" y="3073800"/>
              <a:ext cx="238725" cy="180050"/>
            </a:xfrm>
            <a:custGeom>
              <a:rect b="b" l="l" r="r" t="t"/>
              <a:pathLst>
                <a:path extrusionOk="0" h="7202" w="9549">
                  <a:moveTo>
                    <a:pt x="4775" y="0"/>
                  </a:moveTo>
                  <a:cubicBezTo>
                    <a:pt x="1574" y="0"/>
                    <a:pt x="1" y="3852"/>
                    <a:pt x="2252" y="6103"/>
                  </a:cubicBezTo>
                  <a:cubicBezTo>
                    <a:pt x="2930" y="6836"/>
                    <a:pt x="3852" y="7202"/>
                    <a:pt x="4775" y="7202"/>
                  </a:cubicBezTo>
                  <a:cubicBezTo>
                    <a:pt x="5697" y="7202"/>
                    <a:pt x="6619" y="6836"/>
                    <a:pt x="7297" y="6103"/>
                  </a:cubicBezTo>
                  <a:cubicBezTo>
                    <a:pt x="9548" y="3852"/>
                    <a:pt x="7948"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32"/>
            <p:cNvSpPr/>
            <p:nvPr/>
          </p:nvSpPr>
          <p:spPr>
            <a:xfrm>
              <a:off x="857225" y="2443200"/>
              <a:ext cx="202100" cy="180775"/>
            </a:xfrm>
            <a:custGeom>
              <a:rect b="b" l="l" r="r" t="t"/>
              <a:pathLst>
                <a:path extrusionOk="0" h="7231" w="8084">
                  <a:moveTo>
                    <a:pt x="4034" y="1"/>
                  </a:moveTo>
                  <a:cubicBezTo>
                    <a:pt x="3217" y="1"/>
                    <a:pt x="2401" y="304"/>
                    <a:pt x="1709" y="922"/>
                  </a:cubicBezTo>
                  <a:cubicBezTo>
                    <a:pt x="190" y="2278"/>
                    <a:pt x="0" y="4448"/>
                    <a:pt x="1356" y="5967"/>
                  </a:cubicBezTo>
                  <a:cubicBezTo>
                    <a:pt x="2083" y="6797"/>
                    <a:pt x="3070" y="7231"/>
                    <a:pt x="4063" y="7231"/>
                  </a:cubicBezTo>
                  <a:cubicBezTo>
                    <a:pt x="4886" y="7231"/>
                    <a:pt x="5713" y="6934"/>
                    <a:pt x="6401" y="6319"/>
                  </a:cubicBezTo>
                  <a:cubicBezTo>
                    <a:pt x="7893" y="4990"/>
                    <a:pt x="8083" y="2766"/>
                    <a:pt x="6754" y="1274"/>
                  </a:cubicBezTo>
                  <a:cubicBezTo>
                    <a:pt x="5986" y="433"/>
                    <a:pt x="5010" y="1"/>
                    <a:pt x="403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32"/>
            <p:cNvSpPr/>
            <p:nvPr/>
          </p:nvSpPr>
          <p:spPr>
            <a:xfrm>
              <a:off x="209625" y="3703725"/>
              <a:ext cx="238325" cy="180100"/>
            </a:xfrm>
            <a:custGeom>
              <a:rect b="b" l="l" r="r" t="t"/>
              <a:pathLst>
                <a:path extrusionOk="0" h="7204" w="9533">
                  <a:moveTo>
                    <a:pt x="4760" y="1"/>
                  </a:moveTo>
                  <a:cubicBezTo>
                    <a:pt x="4738" y="1"/>
                    <a:pt x="4716" y="1"/>
                    <a:pt x="4693" y="1"/>
                  </a:cubicBezTo>
                  <a:cubicBezTo>
                    <a:pt x="1520" y="56"/>
                    <a:pt x="1" y="3934"/>
                    <a:pt x="2279" y="6159"/>
                  </a:cubicBezTo>
                  <a:cubicBezTo>
                    <a:pt x="2952" y="6857"/>
                    <a:pt x="3848" y="7204"/>
                    <a:pt x="4745" y="7204"/>
                  </a:cubicBezTo>
                  <a:cubicBezTo>
                    <a:pt x="5693" y="7204"/>
                    <a:pt x="6641" y="6817"/>
                    <a:pt x="7324" y="6050"/>
                  </a:cubicBezTo>
                  <a:cubicBezTo>
                    <a:pt x="9533" y="3788"/>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32"/>
            <p:cNvSpPr/>
            <p:nvPr/>
          </p:nvSpPr>
          <p:spPr>
            <a:xfrm>
              <a:off x="838900" y="3073100"/>
              <a:ext cx="238150" cy="179775"/>
            </a:xfrm>
            <a:custGeom>
              <a:rect b="b" l="l" r="r" t="t"/>
              <a:pathLst>
                <a:path extrusionOk="0" h="7191" w="9526">
                  <a:moveTo>
                    <a:pt x="4788" y="1"/>
                  </a:moveTo>
                  <a:cubicBezTo>
                    <a:pt x="3886" y="1"/>
                    <a:pt x="2985" y="354"/>
                    <a:pt x="2306" y="1059"/>
                  </a:cubicBezTo>
                  <a:cubicBezTo>
                    <a:pt x="1" y="3256"/>
                    <a:pt x="1520" y="7135"/>
                    <a:pt x="4693" y="7189"/>
                  </a:cubicBezTo>
                  <a:cubicBezTo>
                    <a:pt x="4727" y="7190"/>
                    <a:pt x="4760" y="7190"/>
                    <a:pt x="4793" y="7190"/>
                  </a:cubicBezTo>
                  <a:cubicBezTo>
                    <a:pt x="7928" y="7190"/>
                    <a:pt x="9525" y="3395"/>
                    <a:pt x="7351" y="1141"/>
                  </a:cubicBezTo>
                  <a:cubicBezTo>
                    <a:pt x="6661" y="381"/>
                    <a:pt x="5724" y="1"/>
                    <a:pt x="478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32"/>
            <p:cNvSpPr/>
            <p:nvPr/>
          </p:nvSpPr>
          <p:spPr>
            <a:xfrm>
              <a:off x="1468175" y="2443250"/>
              <a:ext cx="239200" cy="180325"/>
            </a:xfrm>
            <a:custGeom>
              <a:rect b="b" l="l" r="r" t="t"/>
              <a:pathLst>
                <a:path extrusionOk="0" h="7213" w="9568">
                  <a:moveTo>
                    <a:pt x="4787" y="1"/>
                  </a:moveTo>
                  <a:cubicBezTo>
                    <a:pt x="3881" y="1"/>
                    <a:pt x="2975" y="360"/>
                    <a:pt x="2306" y="1082"/>
                  </a:cubicBezTo>
                  <a:cubicBezTo>
                    <a:pt x="1" y="3306"/>
                    <a:pt x="1574" y="7185"/>
                    <a:pt x="4747" y="7212"/>
                  </a:cubicBezTo>
                  <a:cubicBezTo>
                    <a:pt x="4759" y="7212"/>
                    <a:pt x="4770" y="7212"/>
                    <a:pt x="4781" y="7212"/>
                  </a:cubicBezTo>
                  <a:cubicBezTo>
                    <a:pt x="7959" y="7212"/>
                    <a:pt x="9567" y="3407"/>
                    <a:pt x="7324" y="1137"/>
                  </a:cubicBezTo>
                  <a:cubicBezTo>
                    <a:pt x="6650" y="380"/>
                    <a:pt x="5719"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32"/>
            <p:cNvSpPr/>
            <p:nvPr/>
          </p:nvSpPr>
          <p:spPr>
            <a:xfrm>
              <a:off x="209825" y="4333700"/>
              <a:ext cx="238525" cy="179800"/>
            </a:xfrm>
            <a:custGeom>
              <a:rect b="b" l="l" r="r" t="t"/>
              <a:pathLst>
                <a:path extrusionOk="0" h="7192" w="9541">
                  <a:moveTo>
                    <a:pt x="4760" y="0"/>
                  </a:moveTo>
                  <a:cubicBezTo>
                    <a:pt x="1609" y="0"/>
                    <a:pt x="1" y="3806"/>
                    <a:pt x="2217" y="6076"/>
                  </a:cubicBezTo>
                  <a:cubicBezTo>
                    <a:pt x="2905" y="6819"/>
                    <a:pt x="3836" y="7192"/>
                    <a:pt x="4768" y="7192"/>
                  </a:cubicBezTo>
                  <a:cubicBezTo>
                    <a:pt x="5674" y="7192"/>
                    <a:pt x="6580" y="6839"/>
                    <a:pt x="7262" y="6130"/>
                  </a:cubicBezTo>
                  <a:cubicBezTo>
                    <a:pt x="9540" y="3906"/>
                    <a:pt x="7994" y="28"/>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32"/>
            <p:cNvSpPr/>
            <p:nvPr/>
          </p:nvSpPr>
          <p:spPr>
            <a:xfrm>
              <a:off x="839100" y="3703750"/>
              <a:ext cx="238525" cy="180325"/>
            </a:xfrm>
            <a:custGeom>
              <a:rect b="b" l="l" r="r" t="t"/>
              <a:pathLst>
                <a:path extrusionOk="0" h="7213" w="9541">
                  <a:moveTo>
                    <a:pt x="4787" y="0"/>
                  </a:moveTo>
                  <a:cubicBezTo>
                    <a:pt x="1609" y="0"/>
                    <a:pt x="1" y="3806"/>
                    <a:pt x="2217" y="6076"/>
                  </a:cubicBezTo>
                  <a:cubicBezTo>
                    <a:pt x="2904" y="6832"/>
                    <a:pt x="3843" y="7212"/>
                    <a:pt x="4778" y="7212"/>
                  </a:cubicBezTo>
                  <a:cubicBezTo>
                    <a:pt x="5687" y="7212"/>
                    <a:pt x="6593" y="6853"/>
                    <a:pt x="7262" y="6130"/>
                  </a:cubicBezTo>
                  <a:cubicBezTo>
                    <a:pt x="9540" y="3906"/>
                    <a:pt x="7994"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32"/>
            <p:cNvSpPr/>
            <p:nvPr/>
          </p:nvSpPr>
          <p:spPr>
            <a:xfrm>
              <a:off x="1487175" y="3072975"/>
              <a:ext cx="200725" cy="180925"/>
            </a:xfrm>
            <a:custGeom>
              <a:rect b="b" l="l" r="r" t="t"/>
              <a:pathLst>
                <a:path extrusionOk="0" h="7237" w="8029">
                  <a:moveTo>
                    <a:pt x="4026" y="0"/>
                  </a:moveTo>
                  <a:cubicBezTo>
                    <a:pt x="3176" y="0"/>
                    <a:pt x="2321" y="327"/>
                    <a:pt x="1600" y="983"/>
                  </a:cubicBezTo>
                  <a:cubicBezTo>
                    <a:pt x="82" y="2393"/>
                    <a:pt x="0" y="4536"/>
                    <a:pt x="1383" y="6028"/>
                  </a:cubicBezTo>
                  <a:cubicBezTo>
                    <a:pt x="2095" y="6827"/>
                    <a:pt x="3088" y="7237"/>
                    <a:pt x="4085" y="7237"/>
                  </a:cubicBezTo>
                  <a:cubicBezTo>
                    <a:pt x="4949" y="7237"/>
                    <a:pt x="5817" y="6929"/>
                    <a:pt x="6510" y="6299"/>
                  </a:cubicBezTo>
                  <a:cubicBezTo>
                    <a:pt x="7975" y="4943"/>
                    <a:pt x="8029" y="2637"/>
                    <a:pt x="6646" y="1200"/>
                  </a:cubicBezTo>
                  <a:cubicBezTo>
                    <a:pt x="5904" y="401"/>
                    <a:pt x="4968"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32"/>
            <p:cNvSpPr/>
            <p:nvPr/>
          </p:nvSpPr>
          <p:spPr>
            <a:xfrm>
              <a:off x="2098125" y="2443175"/>
              <a:ext cx="238525" cy="179725"/>
            </a:xfrm>
            <a:custGeom>
              <a:rect b="b" l="l" r="r" t="t"/>
              <a:pathLst>
                <a:path extrusionOk="0" h="7189" w="9541">
                  <a:moveTo>
                    <a:pt x="4759" y="0"/>
                  </a:moveTo>
                  <a:cubicBezTo>
                    <a:pt x="3849" y="0"/>
                    <a:pt x="2937" y="360"/>
                    <a:pt x="2252" y="1085"/>
                  </a:cubicBezTo>
                  <a:cubicBezTo>
                    <a:pt x="1" y="3309"/>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32"/>
            <p:cNvSpPr/>
            <p:nvPr/>
          </p:nvSpPr>
          <p:spPr>
            <a:xfrm>
              <a:off x="209825" y="4962975"/>
              <a:ext cx="238525" cy="180325"/>
            </a:xfrm>
            <a:custGeom>
              <a:rect b="b" l="l" r="r" t="t"/>
              <a:pathLst>
                <a:path extrusionOk="0" h="7213" w="9541">
                  <a:moveTo>
                    <a:pt x="4760" y="0"/>
                  </a:moveTo>
                  <a:cubicBezTo>
                    <a:pt x="1609" y="0"/>
                    <a:pt x="1" y="3833"/>
                    <a:pt x="2217" y="6076"/>
                  </a:cubicBezTo>
                  <a:cubicBezTo>
                    <a:pt x="2904" y="6832"/>
                    <a:pt x="3836" y="7212"/>
                    <a:pt x="4767" y="7212"/>
                  </a:cubicBezTo>
                  <a:cubicBezTo>
                    <a:pt x="5673" y="7212"/>
                    <a:pt x="6580" y="6853"/>
                    <a:pt x="7262" y="6130"/>
                  </a:cubicBezTo>
                  <a:cubicBezTo>
                    <a:pt x="9540" y="3906"/>
                    <a:pt x="7994" y="55"/>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32"/>
            <p:cNvSpPr/>
            <p:nvPr/>
          </p:nvSpPr>
          <p:spPr>
            <a:xfrm>
              <a:off x="857225" y="4332350"/>
              <a:ext cx="201400" cy="180975"/>
            </a:xfrm>
            <a:custGeom>
              <a:rect b="b" l="l" r="r" t="t"/>
              <a:pathLst>
                <a:path extrusionOk="0" h="7239" w="8056">
                  <a:moveTo>
                    <a:pt x="4035" y="1"/>
                  </a:moveTo>
                  <a:cubicBezTo>
                    <a:pt x="3185" y="1"/>
                    <a:pt x="2336" y="334"/>
                    <a:pt x="1628" y="1004"/>
                  </a:cubicBezTo>
                  <a:cubicBezTo>
                    <a:pt x="136" y="2387"/>
                    <a:pt x="0" y="4557"/>
                    <a:pt x="1411" y="6049"/>
                  </a:cubicBezTo>
                  <a:cubicBezTo>
                    <a:pt x="2098" y="6837"/>
                    <a:pt x="3066" y="7239"/>
                    <a:pt x="4038" y="7239"/>
                  </a:cubicBezTo>
                  <a:cubicBezTo>
                    <a:pt x="4906" y="7239"/>
                    <a:pt x="5777" y="6918"/>
                    <a:pt x="6456" y="6266"/>
                  </a:cubicBezTo>
                  <a:cubicBezTo>
                    <a:pt x="7975" y="4937"/>
                    <a:pt x="8056" y="2631"/>
                    <a:pt x="6673" y="1221"/>
                  </a:cubicBezTo>
                  <a:cubicBezTo>
                    <a:pt x="5918" y="409"/>
                    <a:pt x="4975"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32"/>
            <p:cNvSpPr/>
            <p:nvPr/>
          </p:nvSpPr>
          <p:spPr>
            <a:xfrm>
              <a:off x="1468850" y="3702900"/>
              <a:ext cx="238325" cy="179900"/>
            </a:xfrm>
            <a:custGeom>
              <a:rect b="b" l="l" r="r" t="t"/>
              <a:pathLst>
                <a:path extrusionOk="0" h="7196" w="9533">
                  <a:moveTo>
                    <a:pt x="4780" y="0"/>
                  </a:moveTo>
                  <a:cubicBezTo>
                    <a:pt x="3878" y="0"/>
                    <a:pt x="2971" y="346"/>
                    <a:pt x="2279" y="1038"/>
                  </a:cubicBezTo>
                  <a:cubicBezTo>
                    <a:pt x="1" y="3262"/>
                    <a:pt x="1520" y="7141"/>
                    <a:pt x="4720" y="7195"/>
                  </a:cubicBezTo>
                  <a:cubicBezTo>
                    <a:pt x="4743" y="7196"/>
                    <a:pt x="4765" y="7196"/>
                    <a:pt x="4787" y="7196"/>
                  </a:cubicBezTo>
                  <a:cubicBezTo>
                    <a:pt x="7917" y="7196"/>
                    <a:pt x="9533" y="3409"/>
                    <a:pt x="7324" y="1119"/>
                  </a:cubicBezTo>
                  <a:cubicBezTo>
                    <a:pt x="6647" y="373"/>
                    <a:pt x="5717" y="0"/>
                    <a:pt x="478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32"/>
            <p:cNvSpPr/>
            <p:nvPr/>
          </p:nvSpPr>
          <p:spPr>
            <a:xfrm>
              <a:off x="5247225" y="3073125"/>
              <a:ext cx="239175" cy="179725"/>
            </a:xfrm>
            <a:custGeom>
              <a:rect b="b" l="l" r="r" t="t"/>
              <a:pathLst>
                <a:path extrusionOk="0" h="7189" w="9567">
                  <a:moveTo>
                    <a:pt x="4765" y="0"/>
                  </a:moveTo>
                  <a:cubicBezTo>
                    <a:pt x="3855" y="0"/>
                    <a:pt x="2950" y="360"/>
                    <a:pt x="2278" y="1085"/>
                  </a:cubicBezTo>
                  <a:cubicBezTo>
                    <a:pt x="0" y="3337"/>
                    <a:pt x="1573" y="7188"/>
                    <a:pt x="4774" y="7188"/>
                  </a:cubicBezTo>
                  <a:cubicBezTo>
                    <a:pt x="4785" y="7188"/>
                    <a:pt x="4796" y="7188"/>
                    <a:pt x="4807" y="7188"/>
                  </a:cubicBezTo>
                  <a:cubicBezTo>
                    <a:pt x="7959" y="7188"/>
                    <a:pt x="9567"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32"/>
            <p:cNvSpPr/>
            <p:nvPr/>
          </p:nvSpPr>
          <p:spPr>
            <a:xfrm>
              <a:off x="5877175" y="2443400"/>
              <a:ext cx="238125" cy="180200"/>
            </a:xfrm>
            <a:custGeom>
              <a:rect b="b" l="l" r="r" t="t"/>
              <a:pathLst>
                <a:path extrusionOk="0" h="7208" w="9525">
                  <a:moveTo>
                    <a:pt x="4761" y="0"/>
                  </a:moveTo>
                  <a:cubicBezTo>
                    <a:pt x="3895" y="0"/>
                    <a:pt x="3027" y="340"/>
                    <a:pt x="2306" y="1022"/>
                  </a:cubicBezTo>
                  <a:cubicBezTo>
                    <a:pt x="0" y="3219"/>
                    <a:pt x="1492" y="7125"/>
                    <a:pt x="4665" y="7206"/>
                  </a:cubicBezTo>
                  <a:cubicBezTo>
                    <a:pt x="4699" y="7207"/>
                    <a:pt x="4732" y="7208"/>
                    <a:pt x="4766" y="7208"/>
                  </a:cubicBezTo>
                  <a:cubicBezTo>
                    <a:pt x="7901" y="7208"/>
                    <a:pt x="9525" y="3439"/>
                    <a:pt x="7351" y="1158"/>
                  </a:cubicBezTo>
                  <a:cubicBezTo>
                    <a:pt x="6608" y="387"/>
                    <a:pt x="5685"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32"/>
            <p:cNvSpPr/>
            <p:nvPr/>
          </p:nvSpPr>
          <p:spPr>
            <a:xfrm>
              <a:off x="3988175" y="4963650"/>
              <a:ext cx="238525" cy="179975"/>
            </a:xfrm>
            <a:custGeom>
              <a:rect b="b" l="l" r="r" t="t"/>
              <a:pathLst>
                <a:path extrusionOk="0" h="7199" w="9541">
                  <a:moveTo>
                    <a:pt x="4760" y="0"/>
                  </a:moveTo>
                  <a:cubicBezTo>
                    <a:pt x="1582" y="0"/>
                    <a:pt x="1" y="3833"/>
                    <a:pt x="2244" y="6076"/>
                  </a:cubicBezTo>
                  <a:cubicBezTo>
                    <a:pt x="2926" y="6826"/>
                    <a:pt x="3853" y="7198"/>
                    <a:pt x="4780" y="7198"/>
                  </a:cubicBezTo>
                  <a:cubicBezTo>
                    <a:pt x="5697" y="7198"/>
                    <a:pt x="6614" y="6832"/>
                    <a:pt x="7289" y="6103"/>
                  </a:cubicBezTo>
                  <a:cubicBezTo>
                    <a:pt x="9541" y="3852"/>
                    <a:pt x="7967" y="0"/>
                    <a:pt x="4794" y="0"/>
                  </a:cubicBezTo>
                  <a:cubicBezTo>
                    <a:pt x="4783" y="0"/>
                    <a:pt x="4772"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32"/>
            <p:cNvSpPr/>
            <p:nvPr/>
          </p:nvSpPr>
          <p:spPr>
            <a:xfrm>
              <a:off x="4617650" y="4333675"/>
              <a:ext cx="239000" cy="180100"/>
            </a:xfrm>
            <a:custGeom>
              <a:rect b="b" l="l" r="r" t="t"/>
              <a:pathLst>
                <a:path extrusionOk="0" h="7204" w="9560">
                  <a:moveTo>
                    <a:pt x="4773" y="1"/>
                  </a:moveTo>
                  <a:cubicBezTo>
                    <a:pt x="1643" y="1"/>
                    <a:pt x="1" y="3788"/>
                    <a:pt x="2209" y="6050"/>
                  </a:cubicBezTo>
                  <a:cubicBezTo>
                    <a:pt x="2892" y="6817"/>
                    <a:pt x="3840" y="7204"/>
                    <a:pt x="4788" y="7204"/>
                  </a:cubicBezTo>
                  <a:cubicBezTo>
                    <a:pt x="5685" y="7204"/>
                    <a:pt x="6582" y="6857"/>
                    <a:pt x="7254" y="6159"/>
                  </a:cubicBezTo>
                  <a:cubicBezTo>
                    <a:pt x="9560" y="3934"/>
                    <a:pt x="8014" y="56"/>
                    <a:pt x="4840" y="1"/>
                  </a:cubicBezTo>
                  <a:cubicBezTo>
                    <a:pt x="4818" y="1"/>
                    <a:pt x="4796"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32"/>
            <p:cNvSpPr/>
            <p:nvPr/>
          </p:nvSpPr>
          <p:spPr>
            <a:xfrm>
              <a:off x="5247400" y="3702975"/>
              <a:ext cx="238525" cy="179825"/>
            </a:xfrm>
            <a:custGeom>
              <a:rect b="b" l="l" r="r" t="t"/>
              <a:pathLst>
                <a:path extrusionOk="0" h="7193" w="9541">
                  <a:moveTo>
                    <a:pt x="4768" y="1"/>
                  </a:moveTo>
                  <a:cubicBezTo>
                    <a:pt x="3836" y="1"/>
                    <a:pt x="2905" y="374"/>
                    <a:pt x="2217" y="1116"/>
                  </a:cubicBezTo>
                  <a:cubicBezTo>
                    <a:pt x="1" y="3387"/>
                    <a:pt x="1609" y="7192"/>
                    <a:pt x="4787" y="7192"/>
                  </a:cubicBezTo>
                  <a:cubicBezTo>
                    <a:pt x="4799" y="7192"/>
                    <a:pt x="4810" y="7192"/>
                    <a:pt x="4821" y="7192"/>
                  </a:cubicBezTo>
                  <a:cubicBezTo>
                    <a:pt x="7995" y="7165"/>
                    <a:pt x="9541" y="3286"/>
                    <a:pt x="7262" y="1062"/>
                  </a:cubicBezTo>
                  <a:cubicBezTo>
                    <a:pt x="6580" y="353"/>
                    <a:pt x="5674"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32"/>
            <p:cNvSpPr/>
            <p:nvPr/>
          </p:nvSpPr>
          <p:spPr>
            <a:xfrm>
              <a:off x="5896150" y="3072975"/>
              <a:ext cx="202775" cy="183550"/>
            </a:xfrm>
            <a:custGeom>
              <a:rect b="b" l="l" r="r" t="t"/>
              <a:pathLst>
                <a:path extrusionOk="0" h="7342" w="8111">
                  <a:moveTo>
                    <a:pt x="4006" y="0"/>
                  </a:moveTo>
                  <a:cubicBezTo>
                    <a:pt x="3156" y="0"/>
                    <a:pt x="2308" y="327"/>
                    <a:pt x="1601" y="983"/>
                  </a:cubicBezTo>
                  <a:cubicBezTo>
                    <a:pt x="82" y="2393"/>
                    <a:pt x="1" y="4536"/>
                    <a:pt x="1384" y="6028"/>
                  </a:cubicBezTo>
                  <a:cubicBezTo>
                    <a:pt x="2090" y="6896"/>
                    <a:pt x="3109" y="7341"/>
                    <a:pt x="4135" y="7341"/>
                  </a:cubicBezTo>
                  <a:cubicBezTo>
                    <a:pt x="5000" y="7341"/>
                    <a:pt x="5870" y="7025"/>
                    <a:pt x="6565" y="6380"/>
                  </a:cubicBezTo>
                  <a:cubicBezTo>
                    <a:pt x="8084" y="4997"/>
                    <a:pt x="8111" y="2637"/>
                    <a:pt x="6646" y="1200"/>
                  </a:cubicBezTo>
                  <a:cubicBezTo>
                    <a:pt x="5890" y="401"/>
                    <a:pt x="4947" y="0"/>
                    <a:pt x="400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32"/>
            <p:cNvSpPr/>
            <p:nvPr/>
          </p:nvSpPr>
          <p:spPr>
            <a:xfrm>
              <a:off x="6506450" y="2443400"/>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7"/>
                    <a:pt x="4765" y="7207"/>
                    <a:pt x="4787" y="7207"/>
                  </a:cubicBezTo>
                  <a:cubicBezTo>
                    <a:pt x="7943" y="7207"/>
                    <a:pt x="9559" y="3420"/>
                    <a:pt x="7351" y="1131"/>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32"/>
            <p:cNvSpPr/>
            <p:nvPr/>
          </p:nvSpPr>
          <p:spPr>
            <a:xfrm>
              <a:off x="4617950" y="4962975"/>
              <a:ext cx="238700" cy="180400"/>
            </a:xfrm>
            <a:custGeom>
              <a:rect b="b" l="l" r="r" t="t"/>
              <a:pathLst>
                <a:path extrusionOk="0" h="7216" w="9548">
                  <a:moveTo>
                    <a:pt x="4747" y="0"/>
                  </a:moveTo>
                  <a:cubicBezTo>
                    <a:pt x="1573" y="27"/>
                    <a:pt x="0" y="3879"/>
                    <a:pt x="2251" y="6130"/>
                  </a:cubicBezTo>
                  <a:cubicBezTo>
                    <a:pt x="2937" y="6856"/>
                    <a:pt x="3848" y="7215"/>
                    <a:pt x="4759" y="7215"/>
                  </a:cubicBezTo>
                  <a:cubicBezTo>
                    <a:pt x="5686" y="7215"/>
                    <a:pt x="6612" y="6842"/>
                    <a:pt x="7296" y="6103"/>
                  </a:cubicBezTo>
                  <a:cubicBezTo>
                    <a:pt x="9548" y="3852"/>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32"/>
            <p:cNvSpPr/>
            <p:nvPr/>
          </p:nvSpPr>
          <p:spPr>
            <a:xfrm>
              <a:off x="5265525" y="4332375"/>
              <a:ext cx="202100" cy="181000"/>
            </a:xfrm>
            <a:custGeom>
              <a:rect b="b" l="l" r="r" t="t"/>
              <a:pathLst>
                <a:path extrusionOk="0" h="7240" w="8084">
                  <a:moveTo>
                    <a:pt x="4012" y="1"/>
                  </a:moveTo>
                  <a:cubicBezTo>
                    <a:pt x="3198" y="1"/>
                    <a:pt x="2389" y="303"/>
                    <a:pt x="1709" y="921"/>
                  </a:cubicBezTo>
                  <a:cubicBezTo>
                    <a:pt x="163" y="2305"/>
                    <a:pt x="0" y="4448"/>
                    <a:pt x="1357" y="5966"/>
                  </a:cubicBezTo>
                  <a:cubicBezTo>
                    <a:pt x="2110" y="6808"/>
                    <a:pt x="3087" y="7240"/>
                    <a:pt x="4067" y="7240"/>
                  </a:cubicBezTo>
                  <a:cubicBezTo>
                    <a:pt x="4888" y="7240"/>
                    <a:pt x="5709" y="6937"/>
                    <a:pt x="6402" y="6319"/>
                  </a:cubicBezTo>
                  <a:cubicBezTo>
                    <a:pt x="7893" y="4990"/>
                    <a:pt x="8083" y="2793"/>
                    <a:pt x="6727" y="1274"/>
                  </a:cubicBezTo>
                  <a:cubicBezTo>
                    <a:pt x="5959"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32"/>
            <p:cNvSpPr/>
            <p:nvPr/>
          </p:nvSpPr>
          <p:spPr>
            <a:xfrm>
              <a:off x="5896150" y="3702650"/>
              <a:ext cx="200750" cy="180725"/>
            </a:xfrm>
            <a:custGeom>
              <a:rect b="b" l="l" r="r" t="t"/>
              <a:pathLst>
                <a:path extrusionOk="0" h="7229" w="8030">
                  <a:moveTo>
                    <a:pt x="3995" y="0"/>
                  </a:moveTo>
                  <a:cubicBezTo>
                    <a:pt x="3149" y="0"/>
                    <a:pt x="2305" y="328"/>
                    <a:pt x="1601" y="994"/>
                  </a:cubicBezTo>
                  <a:cubicBezTo>
                    <a:pt x="82" y="2431"/>
                    <a:pt x="1" y="4547"/>
                    <a:pt x="1384" y="6039"/>
                  </a:cubicBezTo>
                  <a:cubicBezTo>
                    <a:pt x="2129" y="6827"/>
                    <a:pt x="3086" y="7229"/>
                    <a:pt x="4043" y="7229"/>
                  </a:cubicBezTo>
                  <a:cubicBezTo>
                    <a:pt x="4898" y="7229"/>
                    <a:pt x="5752" y="6908"/>
                    <a:pt x="6456" y="6256"/>
                  </a:cubicBezTo>
                  <a:cubicBezTo>
                    <a:pt x="7948" y="4954"/>
                    <a:pt x="8029" y="2648"/>
                    <a:pt x="6646" y="1211"/>
                  </a:cubicBezTo>
                  <a:cubicBezTo>
                    <a:pt x="5887" y="409"/>
                    <a:pt x="4940" y="0"/>
                    <a:pt x="399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32"/>
            <p:cNvSpPr/>
            <p:nvPr/>
          </p:nvSpPr>
          <p:spPr>
            <a:xfrm>
              <a:off x="6506825" y="3073100"/>
              <a:ext cx="239000" cy="179750"/>
            </a:xfrm>
            <a:custGeom>
              <a:rect b="b" l="l" r="r" t="t"/>
              <a:pathLst>
                <a:path extrusionOk="0" h="7190" w="9560">
                  <a:moveTo>
                    <a:pt x="4773" y="1"/>
                  </a:moveTo>
                  <a:cubicBezTo>
                    <a:pt x="3837" y="1"/>
                    <a:pt x="2900" y="381"/>
                    <a:pt x="2209" y="1141"/>
                  </a:cubicBezTo>
                  <a:cubicBezTo>
                    <a:pt x="1" y="3403"/>
                    <a:pt x="1617" y="7190"/>
                    <a:pt x="4773" y="7190"/>
                  </a:cubicBezTo>
                  <a:cubicBezTo>
                    <a:pt x="4795" y="7190"/>
                    <a:pt x="4818" y="7190"/>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32"/>
            <p:cNvSpPr/>
            <p:nvPr/>
          </p:nvSpPr>
          <p:spPr>
            <a:xfrm>
              <a:off x="5247225" y="4963650"/>
              <a:ext cx="238700" cy="180050"/>
            </a:xfrm>
            <a:custGeom>
              <a:rect b="b" l="l" r="r" t="t"/>
              <a:pathLst>
                <a:path extrusionOk="0" h="7202" w="9548">
                  <a:moveTo>
                    <a:pt x="4774" y="0"/>
                  </a:moveTo>
                  <a:cubicBezTo>
                    <a:pt x="1600" y="0"/>
                    <a:pt x="0" y="3852"/>
                    <a:pt x="2251" y="6103"/>
                  </a:cubicBezTo>
                  <a:cubicBezTo>
                    <a:pt x="2929" y="6836"/>
                    <a:pt x="3852" y="7202"/>
                    <a:pt x="4774" y="7202"/>
                  </a:cubicBezTo>
                  <a:cubicBezTo>
                    <a:pt x="5696" y="7202"/>
                    <a:pt x="6618" y="6836"/>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32"/>
            <p:cNvSpPr/>
            <p:nvPr/>
          </p:nvSpPr>
          <p:spPr>
            <a:xfrm>
              <a:off x="5877550" y="4332575"/>
              <a:ext cx="238325" cy="180175"/>
            </a:xfrm>
            <a:custGeom>
              <a:rect b="b" l="l" r="r" t="t"/>
              <a:pathLst>
                <a:path extrusionOk="0" h="7207" w="9533">
                  <a:moveTo>
                    <a:pt x="4749" y="1"/>
                  </a:moveTo>
                  <a:cubicBezTo>
                    <a:pt x="3805" y="1"/>
                    <a:pt x="2862" y="381"/>
                    <a:pt x="2182" y="1130"/>
                  </a:cubicBezTo>
                  <a:cubicBezTo>
                    <a:pt x="1" y="3420"/>
                    <a:pt x="1617" y="7207"/>
                    <a:pt x="4773" y="7207"/>
                  </a:cubicBezTo>
                  <a:cubicBezTo>
                    <a:pt x="4795" y="7207"/>
                    <a:pt x="4818" y="7207"/>
                    <a:pt x="4840" y="7206"/>
                  </a:cubicBezTo>
                  <a:cubicBezTo>
                    <a:pt x="8014" y="7125"/>
                    <a:pt x="9533" y="3246"/>
                    <a:pt x="7227" y="1049"/>
                  </a:cubicBezTo>
                  <a:cubicBezTo>
                    <a:pt x="6552"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32"/>
            <p:cNvSpPr/>
            <p:nvPr/>
          </p:nvSpPr>
          <p:spPr>
            <a:xfrm>
              <a:off x="6506450" y="3702975"/>
              <a:ext cx="239000" cy="179825"/>
            </a:xfrm>
            <a:custGeom>
              <a:rect b="b" l="l" r="r" t="t"/>
              <a:pathLst>
                <a:path extrusionOk="0" h="7193" w="9560">
                  <a:moveTo>
                    <a:pt x="4794" y="0"/>
                  </a:moveTo>
                  <a:cubicBezTo>
                    <a:pt x="3897" y="0"/>
                    <a:pt x="2994" y="346"/>
                    <a:pt x="2306" y="1035"/>
                  </a:cubicBezTo>
                  <a:cubicBezTo>
                    <a:pt x="0" y="3259"/>
                    <a:pt x="1546" y="7138"/>
                    <a:pt x="4720" y="7192"/>
                  </a:cubicBezTo>
                  <a:cubicBezTo>
                    <a:pt x="4742" y="7193"/>
                    <a:pt x="4765" y="7193"/>
                    <a:pt x="4787" y="7193"/>
                  </a:cubicBezTo>
                  <a:cubicBezTo>
                    <a:pt x="7943" y="7193"/>
                    <a:pt x="9559" y="3406"/>
                    <a:pt x="7351" y="1144"/>
                  </a:cubicBezTo>
                  <a:cubicBezTo>
                    <a:pt x="6671" y="380"/>
                    <a:pt x="5735" y="0"/>
                    <a:pt x="47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32"/>
            <p:cNvSpPr/>
            <p:nvPr/>
          </p:nvSpPr>
          <p:spPr>
            <a:xfrm>
              <a:off x="5896150" y="4962125"/>
              <a:ext cx="201425" cy="181050"/>
            </a:xfrm>
            <a:custGeom>
              <a:rect b="b" l="l" r="r" t="t"/>
              <a:pathLst>
                <a:path extrusionOk="0" h="7242" w="8057">
                  <a:moveTo>
                    <a:pt x="4006" y="1"/>
                  </a:moveTo>
                  <a:cubicBezTo>
                    <a:pt x="3156" y="1"/>
                    <a:pt x="2308" y="328"/>
                    <a:pt x="1601" y="984"/>
                  </a:cubicBezTo>
                  <a:cubicBezTo>
                    <a:pt x="109" y="2394"/>
                    <a:pt x="1" y="4564"/>
                    <a:pt x="1384" y="6056"/>
                  </a:cubicBezTo>
                  <a:cubicBezTo>
                    <a:pt x="2083" y="6840"/>
                    <a:pt x="3051" y="7242"/>
                    <a:pt x="4021" y="7242"/>
                  </a:cubicBezTo>
                  <a:cubicBezTo>
                    <a:pt x="4897" y="7242"/>
                    <a:pt x="5774" y="6915"/>
                    <a:pt x="6456" y="6246"/>
                  </a:cubicBezTo>
                  <a:cubicBezTo>
                    <a:pt x="7948" y="4944"/>
                    <a:pt x="8056" y="2638"/>
                    <a:pt x="6646" y="1201"/>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32"/>
            <p:cNvSpPr/>
            <p:nvPr/>
          </p:nvSpPr>
          <p:spPr>
            <a:xfrm>
              <a:off x="6507125" y="4332300"/>
              <a:ext cx="238125" cy="180475"/>
            </a:xfrm>
            <a:custGeom>
              <a:rect b="b" l="l" r="r" t="t"/>
              <a:pathLst>
                <a:path extrusionOk="0" h="7219" w="9525">
                  <a:moveTo>
                    <a:pt x="4739" y="1"/>
                  </a:moveTo>
                  <a:cubicBezTo>
                    <a:pt x="3881" y="1"/>
                    <a:pt x="3024" y="341"/>
                    <a:pt x="2306" y="1033"/>
                  </a:cubicBezTo>
                  <a:cubicBezTo>
                    <a:pt x="0" y="3230"/>
                    <a:pt x="1492" y="7136"/>
                    <a:pt x="4666" y="7217"/>
                  </a:cubicBezTo>
                  <a:cubicBezTo>
                    <a:pt x="4699" y="7218"/>
                    <a:pt x="4732" y="7218"/>
                    <a:pt x="4765" y="7218"/>
                  </a:cubicBezTo>
                  <a:cubicBezTo>
                    <a:pt x="7874" y="7218"/>
                    <a:pt x="9525" y="3450"/>
                    <a:pt x="7351" y="1169"/>
                  </a:cubicBezTo>
                  <a:cubicBezTo>
                    <a:pt x="6591" y="395"/>
                    <a:pt x="5664" y="1"/>
                    <a:pt x="473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32"/>
            <p:cNvSpPr/>
            <p:nvPr/>
          </p:nvSpPr>
          <p:spPr>
            <a:xfrm>
              <a:off x="6506825" y="4962275"/>
              <a:ext cx="239000" cy="179750"/>
            </a:xfrm>
            <a:custGeom>
              <a:rect b="b" l="l" r="r" t="t"/>
              <a:pathLst>
                <a:path extrusionOk="0" h="7190" w="9560">
                  <a:moveTo>
                    <a:pt x="4773" y="1"/>
                  </a:moveTo>
                  <a:cubicBezTo>
                    <a:pt x="3837" y="1"/>
                    <a:pt x="2900" y="381"/>
                    <a:pt x="2209" y="1140"/>
                  </a:cubicBezTo>
                  <a:cubicBezTo>
                    <a:pt x="1" y="3403"/>
                    <a:pt x="1617" y="7190"/>
                    <a:pt x="4773" y="7190"/>
                  </a:cubicBezTo>
                  <a:cubicBezTo>
                    <a:pt x="4795" y="7190"/>
                    <a:pt x="4818" y="7189"/>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32"/>
            <p:cNvSpPr/>
            <p:nvPr/>
          </p:nvSpPr>
          <p:spPr>
            <a:xfrm>
              <a:off x="4006300" y="2443200"/>
              <a:ext cx="202100" cy="180775"/>
            </a:xfrm>
            <a:custGeom>
              <a:rect b="b" l="l" r="r" t="t"/>
              <a:pathLst>
                <a:path extrusionOk="0" h="7231" w="8084">
                  <a:moveTo>
                    <a:pt x="4023" y="1"/>
                  </a:moveTo>
                  <a:cubicBezTo>
                    <a:pt x="3204" y="1"/>
                    <a:pt x="2389" y="304"/>
                    <a:pt x="1709" y="922"/>
                  </a:cubicBezTo>
                  <a:cubicBezTo>
                    <a:pt x="190" y="2278"/>
                    <a:pt x="0" y="4448"/>
                    <a:pt x="1329" y="5967"/>
                  </a:cubicBezTo>
                  <a:cubicBezTo>
                    <a:pt x="2056" y="6797"/>
                    <a:pt x="3051" y="7231"/>
                    <a:pt x="4052" y="7231"/>
                  </a:cubicBezTo>
                  <a:cubicBezTo>
                    <a:pt x="4881" y="7231"/>
                    <a:pt x="5714" y="6934"/>
                    <a:pt x="6402" y="6319"/>
                  </a:cubicBezTo>
                  <a:cubicBezTo>
                    <a:pt x="7893" y="4990"/>
                    <a:pt x="8083" y="2766"/>
                    <a:pt x="6754" y="1274"/>
                  </a:cubicBezTo>
                  <a:cubicBezTo>
                    <a:pt x="5987"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32"/>
            <p:cNvSpPr/>
            <p:nvPr/>
          </p:nvSpPr>
          <p:spPr>
            <a:xfrm>
              <a:off x="3988000" y="3073100"/>
              <a:ext cx="238125" cy="179775"/>
            </a:xfrm>
            <a:custGeom>
              <a:rect b="b" l="l" r="r" t="t"/>
              <a:pathLst>
                <a:path extrusionOk="0" h="7191" w="9525">
                  <a:moveTo>
                    <a:pt x="4787" y="1"/>
                  </a:moveTo>
                  <a:cubicBezTo>
                    <a:pt x="3885" y="1"/>
                    <a:pt x="2984" y="354"/>
                    <a:pt x="2306" y="1059"/>
                  </a:cubicBezTo>
                  <a:cubicBezTo>
                    <a:pt x="0" y="3256"/>
                    <a:pt x="1519" y="7135"/>
                    <a:pt x="4692" y="7189"/>
                  </a:cubicBezTo>
                  <a:cubicBezTo>
                    <a:pt x="4726" y="7190"/>
                    <a:pt x="4759" y="7190"/>
                    <a:pt x="4792" y="7190"/>
                  </a:cubicBezTo>
                  <a:cubicBezTo>
                    <a:pt x="7927" y="7190"/>
                    <a:pt x="9525" y="3395"/>
                    <a:pt x="7351" y="1141"/>
                  </a:cubicBezTo>
                  <a:cubicBezTo>
                    <a:pt x="6660" y="381"/>
                    <a:pt x="5723"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32"/>
            <p:cNvSpPr/>
            <p:nvPr/>
          </p:nvSpPr>
          <p:spPr>
            <a:xfrm>
              <a:off x="4617250" y="2443250"/>
              <a:ext cx="239200" cy="180325"/>
            </a:xfrm>
            <a:custGeom>
              <a:rect b="b" l="l" r="r" t="t"/>
              <a:pathLst>
                <a:path extrusionOk="0" h="7213" w="9568">
                  <a:moveTo>
                    <a:pt x="4791" y="1"/>
                  </a:moveTo>
                  <a:cubicBezTo>
                    <a:pt x="3881" y="1"/>
                    <a:pt x="2975" y="360"/>
                    <a:pt x="2307" y="1082"/>
                  </a:cubicBezTo>
                  <a:cubicBezTo>
                    <a:pt x="1" y="3306"/>
                    <a:pt x="1574" y="7185"/>
                    <a:pt x="4748" y="7212"/>
                  </a:cubicBezTo>
                  <a:cubicBezTo>
                    <a:pt x="4759" y="7212"/>
                    <a:pt x="4770" y="7212"/>
                    <a:pt x="4781" y="7212"/>
                  </a:cubicBezTo>
                  <a:cubicBezTo>
                    <a:pt x="7960" y="7212"/>
                    <a:pt x="9568" y="3407"/>
                    <a:pt x="7352" y="1137"/>
                  </a:cubicBezTo>
                  <a:cubicBezTo>
                    <a:pt x="6664" y="380"/>
                    <a:pt x="5726" y="1"/>
                    <a:pt x="479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32"/>
            <p:cNvSpPr/>
            <p:nvPr/>
          </p:nvSpPr>
          <p:spPr>
            <a:xfrm>
              <a:off x="3988175" y="3703750"/>
              <a:ext cx="238525" cy="180325"/>
            </a:xfrm>
            <a:custGeom>
              <a:rect b="b" l="l" r="r" t="t"/>
              <a:pathLst>
                <a:path extrusionOk="0" h="7213" w="9541">
                  <a:moveTo>
                    <a:pt x="4787" y="0"/>
                  </a:moveTo>
                  <a:cubicBezTo>
                    <a:pt x="1609" y="0"/>
                    <a:pt x="1" y="3806"/>
                    <a:pt x="2217" y="6076"/>
                  </a:cubicBezTo>
                  <a:cubicBezTo>
                    <a:pt x="2905" y="6832"/>
                    <a:pt x="3836" y="7212"/>
                    <a:pt x="4767" y="7212"/>
                  </a:cubicBezTo>
                  <a:cubicBezTo>
                    <a:pt x="5674" y="7212"/>
                    <a:pt x="6580" y="6853"/>
                    <a:pt x="7262" y="6130"/>
                  </a:cubicBezTo>
                  <a:cubicBezTo>
                    <a:pt x="9541" y="3906"/>
                    <a:pt x="7995"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32"/>
            <p:cNvSpPr/>
            <p:nvPr/>
          </p:nvSpPr>
          <p:spPr>
            <a:xfrm>
              <a:off x="4636250" y="3072975"/>
              <a:ext cx="201425" cy="180925"/>
            </a:xfrm>
            <a:custGeom>
              <a:rect b="b" l="l" r="r" t="t"/>
              <a:pathLst>
                <a:path extrusionOk="0" h="7237" w="8057">
                  <a:moveTo>
                    <a:pt x="4023" y="0"/>
                  </a:moveTo>
                  <a:cubicBezTo>
                    <a:pt x="3177" y="0"/>
                    <a:pt x="2335" y="327"/>
                    <a:pt x="1628" y="983"/>
                  </a:cubicBezTo>
                  <a:cubicBezTo>
                    <a:pt x="109" y="2393"/>
                    <a:pt x="0" y="4536"/>
                    <a:pt x="1411" y="6028"/>
                  </a:cubicBezTo>
                  <a:cubicBezTo>
                    <a:pt x="2123" y="6827"/>
                    <a:pt x="3107" y="7237"/>
                    <a:pt x="4097" y="7237"/>
                  </a:cubicBezTo>
                  <a:cubicBezTo>
                    <a:pt x="4955" y="7237"/>
                    <a:pt x="5817" y="6929"/>
                    <a:pt x="6510" y="6299"/>
                  </a:cubicBezTo>
                  <a:cubicBezTo>
                    <a:pt x="7975" y="4943"/>
                    <a:pt x="8056" y="2637"/>
                    <a:pt x="6673" y="1200"/>
                  </a:cubicBezTo>
                  <a:cubicBezTo>
                    <a:pt x="5903" y="401"/>
                    <a:pt x="4961" y="0"/>
                    <a:pt x="4023"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32"/>
            <p:cNvSpPr/>
            <p:nvPr/>
          </p:nvSpPr>
          <p:spPr>
            <a:xfrm>
              <a:off x="5247225" y="2443175"/>
              <a:ext cx="238500" cy="179725"/>
            </a:xfrm>
            <a:custGeom>
              <a:rect b="b" l="l" r="r" t="t"/>
              <a:pathLst>
                <a:path extrusionOk="0" h="7189" w="9540">
                  <a:moveTo>
                    <a:pt x="4765" y="0"/>
                  </a:moveTo>
                  <a:cubicBezTo>
                    <a:pt x="3855" y="0"/>
                    <a:pt x="2950" y="360"/>
                    <a:pt x="2278" y="1085"/>
                  </a:cubicBezTo>
                  <a:cubicBezTo>
                    <a:pt x="0" y="3309"/>
                    <a:pt x="1573" y="7188"/>
                    <a:pt x="4774" y="7188"/>
                  </a:cubicBezTo>
                  <a:cubicBezTo>
                    <a:pt x="4785" y="7188"/>
                    <a:pt x="4796" y="7188"/>
                    <a:pt x="4807" y="7188"/>
                  </a:cubicBezTo>
                  <a:cubicBezTo>
                    <a:pt x="7959" y="7188"/>
                    <a:pt x="9540"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32"/>
            <p:cNvSpPr/>
            <p:nvPr/>
          </p:nvSpPr>
          <p:spPr>
            <a:xfrm>
              <a:off x="4006975" y="4332350"/>
              <a:ext cx="201425" cy="181225"/>
            </a:xfrm>
            <a:custGeom>
              <a:rect b="b" l="l" r="r" t="t"/>
              <a:pathLst>
                <a:path extrusionOk="0" h="7249" w="8057">
                  <a:moveTo>
                    <a:pt x="4008" y="1"/>
                  </a:moveTo>
                  <a:cubicBezTo>
                    <a:pt x="3158" y="1"/>
                    <a:pt x="2309" y="334"/>
                    <a:pt x="1601" y="1004"/>
                  </a:cubicBezTo>
                  <a:cubicBezTo>
                    <a:pt x="109" y="2387"/>
                    <a:pt x="0" y="4557"/>
                    <a:pt x="1384" y="6049"/>
                  </a:cubicBezTo>
                  <a:cubicBezTo>
                    <a:pt x="2082" y="6847"/>
                    <a:pt x="3051" y="7249"/>
                    <a:pt x="4021" y="7249"/>
                  </a:cubicBezTo>
                  <a:cubicBezTo>
                    <a:pt x="4897" y="7249"/>
                    <a:pt x="5774" y="6922"/>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32"/>
            <p:cNvSpPr/>
            <p:nvPr/>
          </p:nvSpPr>
          <p:spPr>
            <a:xfrm>
              <a:off x="4617950" y="3702900"/>
              <a:ext cx="238325" cy="179900"/>
            </a:xfrm>
            <a:custGeom>
              <a:rect b="b" l="l" r="r" t="t"/>
              <a:pathLst>
                <a:path extrusionOk="0" h="7196" w="9533">
                  <a:moveTo>
                    <a:pt x="4759" y="0"/>
                  </a:moveTo>
                  <a:cubicBezTo>
                    <a:pt x="3858" y="0"/>
                    <a:pt x="2957" y="346"/>
                    <a:pt x="2279" y="1038"/>
                  </a:cubicBezTo>
                  <a:cubicBezTo>
                    <a:pt x="0" y="3262"/>
                    <a:pt x="1519" y="7141"/>
                    <a:pt x="4693" y="7195"/>
                  </a:cubicBezTo>
                  <a:cubicBezTo>
                    <a:pt x="4715" y="7196"/>
                    <a:pt x="4737" y="7196"/>
                    <a:pt x="4760" y="7196"/>
                  </a:cubicBezTo>
                  <a:cubicBezTo>
                    <a:pt x="7916" y="7196"/>
                    <a:pt x="9532" y="3409"/>
                    <a:pt x="7324" y="1119"/>
                  </a:cubicBezTo>
                  <a:cubicBezTo>
                    <a:pt x="6633" y="373"/>
                    <a:pt x="5695"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32"/>
            <p:cNvSpPr/>
            <p:nvPr/>
          </p:nvSpPr>
          <p:spPr>
            <a:xfrm>
              <a:off x="7141825" y="1811875"/>
              <a:ext cx="238700" cy="180050"/>
            </a:xfrm>
            <a:custGeom>
              <a:rect b="b" l="l" r="r" t="t"/>
              <a:pathLst>
                <a:path extrusionOk="0" h="7202" w="9548">
                  <a:moveTo>
                    <a:pt x="4774" y="0"/>
                  </a:moveTo>
                  <a:cubicBezTo>
                    <a:pt x="1600" y="0"/>
                    <a:pt x="0" y="3825"/>
                    <a:pt x="2224" y="6103"/>
                  </a:cubicBezTo>
                  <a:cubicBezTo>
                    <a:pt x="2902" y="6835"/>
                    <a:pt x="3825" y="7201"/>
                    <a:pt x="4750" y="7201"/>
                  </a:cubicBezTo>
                  <a:cubicBezTo>
                    <a:pt x="5676" y="7201"/>
                    <a:pt x="6605" y="6835"/>
                    <a:pt x="7296" y="6103"/>
                  </a:cubicBezTo>
                  <a:cubicBezTo>
                    <a:pt x="9548" y="3879"/>
                    <a:pt x="7975" y="27"/>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32"/>
            <p:cNvSpPr/>
            <p:nvPr/>
          </p:nvSpPr>
          <p:spPr>
            <a:xfrm>
              <a:off x="7142025" y="552650"/>
              <a:ext cx="238500" cy="179800"/>
            </a:xfrm>
            <a:custGeom>
              <a:rect b="b" l="l" r="r" t="t"/>
              <a:pathLst>
                <a:path extrusionOk="0" h="7192" w="9540">
                  <a:moveTo>
                    <a:pt x="4760" y="0"/>
                  </a:moveTo>
                  <a:cubicBezTo>
                    <a:pt x="1608" y="0"/>
                    <a:pt x="0" y="3806"/>
                    <a:pt x="2216" y="6076"/>
                  </a:cubicBezTo>
                  <a:cubicBezTo>
                    <a:pt x="2904" y="6819"/>
                    <a:pt x="3836" y="7192"/>
                    <a:pt x="4767" y="7192"/>
                  </a:cubicBezTo>
                  <a:cubicBezTo>
                    <a:pt x="5673" y="7192"/>
                    <a:pt x="6579" y="6839"/>
                    <a:pt x="7261" y="6130"/>
                  </a:cubicBezTo>
                  <a:cubicBezTo>
                    <a:pt x="9540" y="3906"/>
                    <a:pt x="7994" y="27"/>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32"/>
            <p:cNvSpPr/>
            <p:nvPr/>
          </p:nvSpPr>
          <p:spPr>
            <a:xfrm>
              <a:off x="7160125" y="1181075"/>
              <a:ext cx="201425" cy="181050"/>
            </a:xfrm>
            <a:custGeom>
              <a:rect b="b" l="l" r="r" t="t"/>
              <a:pathLst>
                <a:path extrusionOk="0" h="7242" w="8057">
                  <a:moveTo>
                    <a:pt x="4033" y="1"/>
                  </a:moveTo>
                  <a:cubicBezTo>
                    <a:pt x="3183" y="1"/>
                    <a:pt x="2336" y="327"/>
                    <a:pt x="1628" y="983"/>
                  </a:cubicBezTo>
                  <a:cubicBezTo>
                    <a:pt x="136" y="2394"/>
                    <a:pt x="1" y="4564"/>
                    <a:pt x="1411" y="6056"/>
                  </a:cubicBezTo>
                  <a:cubicBezTo>
                    <a:pt x="2095" y="6840"/>
                    <a:pt x="3065" y="7242"/>
                    <a:pt x="4035" y="7242"/>
                  </a:cubicBezTo>
                  <a:cubicBezTo>
                    <a:pt x="4910" y="7242"/>
                    <a:pt x="5787" y="6914"/>
                    <a:pt x="6456" y="6245"/>
                  </a:cubicBezTo>
                  <a:cubicBezTo>
                    <a:pt x="7975" y="4944"/>
                    <a:pt x="8056" y="2638"/>
                    <a:pt x="6673" y="1200"/>
                  </a:cubicBezTo>
                  <a:cubicBezTo>
                    <a:pt x="5917" y="402"/>
                    <a:pt x="4974" y="1"/>
                    <a:pt x="403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32"/>
            <p:cNvSpPr/>
            <p:nvPr/>
          </p:nvSpPr>
          <p:spPr>
            <a:xfrm>
              <a:off x="7141825" y="4962975"/>
              <a:ext cx="238700" cy="180150"/>
            </a:xfrm>
            <a:custGeom>
              <a:rect b="b" l="l" r="r" t="t"/>
              <a:pathLst>
                <a:path extrusionOk="0" h="7206" w="9548">
                  <a:moveTo>
                    <a:pt x="4801" y="0"/>
                  </a:moveTo>
                  <a:cubicBezTo>
                    <a:pt x="1600" y="0"/>
                    <a:pt x="0" y="3852"/>
                    <a:pt x="2251" y="6103"/>
                  </a:cubicBezTo>
                  <a:cubicBezTo>
                    <a:pt x="2933" y="6839"/>
                    <a:pt x="3854" y="7205"/>
                    <a:pt x="4777" y="7205"/>
                  </a:cubicBezTo>
                  <a:cubicBezTo>
                    <a:pt x="5691" y="7205"/>
                    <a:pt x="6608" y="6846"/>
                    <a:pt x="7296" y="6130"/>
                  </a:cubicBezTo>
                  <a:cubicBezTo>
                    <a:pt x="9548" y="3879"/>
                    <a:pt x="7975"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32"/>
            <p:cNvSpPr/>
            <p:nvPr/>
          </p:nvSpPr>
          <p:spPr>
            <a:xfrm>
              <a:off x="7160125" y="2443200"/>
              <a:ext cx="202100" cy="180775"/>
            </a:xfrm>
            <a:custGeom>
              <a:rect b="b" l="l" r="r" t="t"/>
              <a:pathLst>
                <a:path extrusionOk="0" h="7231" w="8084">
                  <a:moveTo>
                    <a:pt x="4012" y="1"/>
                  </a:moveTo>
                  <a:cubicBezTo>
                    <a:pt x="3198" y="1"/>
                    <a:pt x="2389" y="304"/>
                    <a:pt x="1709" y="922"/>
                  </a:cubicBezTo>
                  <a:cubicBezTo>
                    <a:pt x="190" y="2278"/>
                    <a:pt x="1" y="4448"/>
                    <a:pt x="1330" y="5967"/>
                  </a:cubicBezTo>
                  <a:cubicBezTo>
                    <a:pt x="2057" y="6797"/>
                    <a:pt x="3051" y="7231"/>
                    <a:pt x="4048" y="7231"/>
                  </a:cubicBezTo>
                  <a:cubicBezTo>
                    <a:pt x="4873" y="7231"/>
                    <a:pt x="5699" y="6934"/>
                    <a:pt x="6375" y="6319"/>
                  </a:cubicBezTo>
                  <a:cubicBezTo>
                    <a:pt x="7894" y="4990"/>
                    <a:pt x="8083" y="2766"/>
                    <a:pt x="6727" y="1274"/>
                  </a:cubicBezTo>
                  <a:cubicBezTo>
                    <a:pt x="5960"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32"/>
            <p:cNvSpPr/>
            <p:nvPr/>
          </p:nvSpPr>
          <p:spPr>
            <a:xfrm>
              <a:off x="7141825" y="3073100"/>
              <a:ext cx="238125" cy="179775"/>
            </a:xfrm>
            <a:custGeom>
              <a:rect b="b" l="l" r="r" t="t"/>
              <a:pathLst>
                <a:path extrusionOk="0" h="7191" w="9525">
                  <a:moveTo>
                    <a:pt x="4781" y="1"/>
                  </a:moveTo>
                  <a:cubicBezTo>
                    <a:pt x="3878" y="1"/>
                    <a:pt x="2971" y="354"/>
                    <a:pt x="2279" y="1059"/>
                  </a:cubicBezTo>
                  <a:cubicBezTo>
                    <a:pt x="0" y="3256"/>
                    <a:pt x="1519" y="7135"/>
                    <a:pt x="4693" y="7189"/>
                  </a:cubicBezTo>
                  <a:cubicBezTo>
                    <a:pt x="4726" y="7190"/>
                    <a:pt x="4759" y="7190"/>
                    <a:pt x="4792" y="7190"/>
                  </a:cubicBezTo>
                  <a:cubicBezTo>
                    <a:pt x="7927" y="7190"/>
                    <a:pt x="9525" y="3395"/>
                    <a:pt x="7324" y="1141"/>
                  </a:cubicBezTo>
                  <a:cubicBezTo>
                    <a:pt x="6647" y="381"/>
                    <a:pt x="5717" y="1"/>
                    <a:pt x="478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32"/>
            <p:cNvSpPr/>
            <p:nvPr/>
          </p:nvSpPr>
          <p:spPr>
            <a:xfrm>
              <a:off x="7142025" y="3703750"/>
              <a:ext cx="238500" cy="180325"/>
            </a:xfrm>
            <a:custGeom>
              <a:rect b="b" l="l" r="r" t="t"/>
              <a:pathLst>
                <a:path extrusionOk="0" h="7213" w="9540">
                  <a:moveTo>
                    <a:pt x="4760" y="0"/>
                  </a:moveTo>
                  <a:cubicBezTo>
                    <a:pt x="1608" y="0"/>
                    <a:pt x="0" y="3806"/>
                    <a:pt x="2216" y="6076"/>
                  </a:cubicBezTo>
                  <a:cubicBezTo>
                    <a:pt x="2904" y="6832"/>
                    <a:pt x="3835" y="7212"/>
                    <a:pt x="4767" y="7212"/>
                  </a:cubicBezTo>
                  <a:cubicBezTo>
                    <a:pt x="5673" y="7212"/>
                    <a:pt x="6579" y="6853"/>
                    <a:pt x="7261" y="6130"/>
                  </a:cubicBezTo>
                  <a:cubicBezTo>
                    <a:pt x="9540" y="3906"/>
                    <a:pt x="7994" y="28"/>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32"/>
            <p:cNvSpPr/>
            <p:nvPr/>
          </p:nvSpPr>
          <p:spPr>
            <a:xfrm>
              <a:off x="7160125" y="4332350"/>
              <a:ext cx="201425" cy="181225"/>
            </a:xfrm>
            <a:custGeom>
              <a:rect b="b" l="l" r="r" t="t"/>
              <a:pathLst>
                <a:path extrusionOk="0" h="7249" w="8057">
                  <a:moveTo>
                    <a:pt x="4035" y="1"/>
                  </a:moveTo>
                  <a:cubicBezTo>
                    <a:pt x="3185" y="1"/>
                    <a:pt x="2336" y="334"/>
                    <a:pt x="1628" y="1004"/>
                  </a:cubicBezTo>
                  <a:cubicBezTo>
                    <a:pt x="136" y="2387"/>
                    <a:pt x="1" y="4557"/>
                    <a:pt x="1411" y="6049"/>
                  </a:cubicBezTo>
                  <a:cubicBezTo>
                    <a:pt x="2095" y="6847"/>
                    <a:pt x="3065" y="7249"/>
                    <a:pt x="4035" y="7249"/>
                  </a:cubicBezTo>
                  <a:cubicBezTo>
                    <a:pt x="4911" y="7249"/>
                    <a:pt x="5787" y="6922"/>
                    <a:pt x="6456" y="6266"/>
                  </a:cubicBezTo>
                  <a:cubicBezTo>
                    <a:pt x="7975" y="4937"/>
                    <a:pt x="8056" y="2631"/>
                    <a:pt x="6673" y="1221"/>
                  </a:cubicBezTo>
                  <a:cubicBezTo>
                    <a:pt x="5918" y="409"/>
                    <a:pt x="4976"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8" name="Google Shape;3018;p32"/>
          <p:cNvGrpSpPr/>
          <p:nvPr/>
        </p:nvGrpSpPr>
        <p:grpSpPr>
          <a:xfrm rot="5556588">
            <a:off x="5031876" y="1046928"/>
            <a:ext cx="2841054" cy="2924273"/>
            <a:chOff x="235075" y="777725"/>
            <a:chExt cx="7186900" cy="4132775"/>
          </a:xfrm>
        </p:grpSpPr>
        <p:sp>
          <p:nvSpPr>
            <p:cNvPr id="3019" name="Google Shape;3019;p32"/>
            <p:cNvSpPr/>
            <p:nvPr/>
          </p:nvSpPr>
          <p:spPr>
            <a:xfrm>
              <a:off x="342575" y="932875"/>
              <a:ext cx="7079400" cy="3826525"/>
            </a:xfrm>
            <a:custGeom>
              <a:rect b="b" l="l" r="r" t="t"/>
              <a:pathLst>
                <a:path extrusionOk="0" h="153061" w="283176">
                  <a:moveTo>
                    <a:pt x="168404" y="0"/>
                  </a:moveTo>
                  <a:cubicBezTo>
                    <a:pt x="157709" y="0"/>
                    <a:pt x="146666" y="1269"/>
                    <a:pt x="137470" y="1958"/>
                  </a:cubicBezTo>
                  <a:cubicBezTo>
                    <a:pt x="99769" y="4776"/>
                    <a:pt x="61970" y="14736"/>
                    <a:pt x="30657" y="36550"/>
                  </a:cubicBezTo>
                  <a:cubicBezTo>
                    <a:pt x="16422" y="46461"/>
                    <a:pt x="2915" y="60284"/>
                    <a:pt x="1336" y="77580"/>
                  </a:cubicBezTo>
                  <a:cubicBezTo>
                    <a:pt x="0" y="92204"/>
                    <a:pt x="7774" y="106560"/>
                    <a:pt x="18778" y="116301"/>
                  </a:cubicBezTo>
                  <a:cubicBezTo>
                    <a:pt x="29807" y="126043"/>
                    <a:pt x="43726" y="131800"/>
                    <a:pt x="57670" y="136415"/>
                  </a:cubicBezTo>
                  <a:cubicBezTo>
                    <a:pt x="91058" y="147472"/>
                    <a:pt x="125903" y="153060"/>
                    <a:pt x="160873" y="153060"/>
                  </a:cubicBezTo>
                  <a:cubicBezTo>
                    <a:pt x="176382" y="153060"/>
                    <a:pt x="191917" y="151961"/>
                    <a:pt x="207359" y="149752"/>
                  </a:cubicBezTo>
                  <a:cubicBezTo>
                    <a:pt x="222226" y="147614"/>
                    <a:pt x="237360" y="144286"/>
                    <a:pt x="249871" y="135929"/>
                  </a:cubicBezTo>
                  <a:cubicBezTo>
                    <a:pt x="275062" y="119095"/>
                    <a:pt x="283175" y="80398"/>
                    <a:pt x="265102" y="56057"/>
                  </a:cubicBezTo>
                  <a:cubicBezTo>
                    <a:pt x="255968" y="43789"/>
                    <a:pt x="242097" y="36137"/>
                    <a:pt x="229125" y="28024"/>
                  </a:cubicBezTo>
                  <a:cubicBezTo>
                    <a:pt x="217003" y="20420"/>
                    <a:pt x="204881" y="7643"/>
                    <a:pt x="191278" y="3027"/>
                  </a:cubicBezTo>
                  <a:cubicBezTo>
                    <a:pt x="184502" y="737"/>
                    <a:pt x="176554" y="0"/>
                    <a:pt x="168404" y="0"/>
                  </a:cubicBezTo>
                  <a:close/>
                </a:path>
              </a:pathLst>
            </a:custGeom>
            <a:solidFill>
              <a:srgbClr val="FDB3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32"/>
            <p:cNvSpPr/>
            <p:nvPr/>
          </p:nvSpPr>
          <p:spPr>
            <a:xfrm>
              <a:off x="235075" y="777725"/>
              <a:ext cx="7126775" cy="4132775"/>
            </a:xfrm>
            <a:custGeom>
              <a:rect b="b" l="l" r="r" t="t"/>
              <a:pathLst>
                <a:path extrusionOk="0" h="165311" w="285071">
                  <a:moveTo>
                    <a:pt x="193683" y="2310"/>
                  </a:moveTo>
                  <a:lnTo>
                    <a:pt x="194120" y="2431"/>
                  </a:lnTo>
                  <a:lnTo>
                    <a:pt x="194557" y="2553"/>
                  </a:lnTo>
                  <a:lnTo>
                    <a:pt x="195456" y="2820"/>
                  </a:lnTo>
                  <a:lnTo>
                    <a:pt x="196198" y="3047"/>
                  </a:lnTo>
                  <a:lnTo>
                    <a:pt x="196198" y="3047"/>
                  </a:lnTo>
                  <a:cubicBezTo>
                    <a:pt x="196113" y="3020"/>
                    <a:pt x="196027" y="2993"/>
                    <a:pt x="195942" y="2966"/>
                  </a:cubicBezTo>
                  <a:lnTo>
                    <a:pt x="194825" y="2626"/>
                  </a:lnTo>
                  <a:cubicBezTo>
                    <a:pt x="194436" y="2504"/>
                    <a:pt x="194072" y="2383"/>
                    <a:pt x="193683" y="2310"/>
                  </a:cubicBezTo>
                  <a:close/>
                  <a:moveTo>
                    <a:pt x="196198" y="3047"/>
                  </a:moveTo>
                  <a:cubicBezTo>
                    <a:pt x="196309" y="3081"/>
                    <a:pt x="196421" y="3115"/>
                    <a:pt x="196532" y="3149"/>
                  </a:cubicBezTo>
                  <a:lnTo>
                    <a:pt x="196532" y="3149"/>
                  </a:lnTo>
                  <a:lnTo>
                    <a:pt x="196198" y="3047"/>
                  </a:lnTo>
                  <a:close/>
                  <a:moveTo>
                    <a:pt x="196532" y="3149"/>
                  </a:moveTo>
                  <a:lnTo>
                    <a:pt x="197205" y="3354"/>
                  </a:lnTo>
                  <a:cubicBezTo>
                    <a:pt x="197213" y="3356"/>
                    <a:pt x="197220" y="3358"/>
                    <a:pt x="197228" y="3360"/>
                  </a:cubicBezTo>
                  <a:lnTo>
                    <a:pt x="197228" y="3360"/>
                  </a:lnTo>
                  <a:cubicBezTo>
                    <a:pt x="196996" y="3288"/>
                    <a:pt x="196764" y="3219"/>
                    <a:pt x="196532" y="3149"/>
                  </a:cubicBezTo>
                  <a:close/>
                  <a:moveTo>
                    <a:pt x="197228" y="3360"/>
                  </a:moveTo>
                  <a:lnTo>
                    <a:pt x="197228" y="3360"/>
                  </a:lnTo>
                  <a:cubicBezTo>
                    <a:pt x="197350" y="3398"/>
                    <a:pt x="197472" y="3437"/>
                    <a:pt x="197593" y="3477"/>
                  </a:cubicBezTo>
                  <a:lnTo>
                    <a:pt x="197593" y="3477"/>
                  </a:lnTo>
                  <a:cubicBezTo>
                    <a:pt x="197473" y="3434"/>
                    <a:pt x="197353" y="3392"/>
                    <a:pt x="197228" y="3360"/>
                  </a:cubicBezTo>
                  <a:close/>
                  <a:moveTo>
                    <a:pt x="197593" y="3477"/>
                  </a:moveTo>
                  <a:lnTo>
                    <a:pt x="197593" y="3477"/>
                  </a:lnTo>
                  <a:cubicBezTo>
                    <a:pt x="197745" y="3533"/>
                    <a:pt x="197897" y="3593"/>
                    <a:pt x="198055" y="3646"/>
                  </a:cubicBezTo>
                  <a:lnTo>
                    <a:pt x="198930" y="3986"/>
                  </a:lnTo>
                  <a:cubicBezTo>
                    <a:pt x="199513" y="4205"/>
                    <a:pt x="200096" y="4423"/>
                    <a:pt x="200655" y="4666"/>
                  </a:cubicBezTo>
                  <a:cubicBezTo>
                    <a:pt x="200971" y="4803"/>
                    <a:pt x="201287" y="4943"/>
                    <a:pt x="201601" y="5085"/>
                  </a:cubicBezTo>
                  <a:lnTo>
                    <a:pt x="201601" y="5085"/>
                  </a:lnTo>
                  <a:lnTo>
                    <a:pt x="200412" y="4545"/>
                  </a:lnTo>
                  <a:lnTo>
                    <a:pt x="198201" y="3694"/>
                  </a:lnTo>
                  <a:cubicBezTo>
                    <a:pt x="197999" y="3616"/>
                    <a:pt x="197796" y="3545"/>
                    <a:pt x="197593" y="3477"/>
                  </a:cubicBezTo>
                  <a:close/>
                  <a:moveTo>
                    <a:pt x="201601" y="5085"/>
                  </a:moveTo>
                  <a:lnTo>
                    <a:pt x="201792" y="5172"/>
                  </a:lnTo>
                  <a:lnTo>
                    <a:pt x="201792" y="5172"/>
                  </a:lnTo>
                  <a:cubicBezTo>
                    <a:pt x="201728" y="5143"/>
                    <a:pt x="201665" y="5114"/>
                    <a:pt x="201601" y="5085"/>
                  </a:cubicBezTo>
                  <a:close/>
                  <a:moveTo>
                    <a:pt x="201792" y="5172"/>
                  </a:moveTo>
                  <a:cubicBezTo>
                    <a:pt x="202347" y="5425"/>
                    <a:pt x="202898" y="5687"/>
                    <a:pt x="203447" y="5957"/>
                  </a:cubicBezTo>
                  <a:lnTo>
                    <a:pt x="203447" y="5957"/>
                  </a:lnTo>
                  <a:cubicBezTo>
                    <a:pt x="203149" y="5808"/>
                    <a:pt x="202850" y="5661"/>
                    <a:pt x="202550" y="5516"/>
                  </a:cubicBezTo>
                  <a:lnTo>
                    <a:pt x="201792" y="5172"/>
                  </a:lnTo>
                  <a:close/>
                  <a:moveTo>
                    <a:pt x="203447" y="5957"/>
                  </a:moveTo>
                  <a:cubicBezTo>
                    <a:pt x="205025" y="6746"/>
                    <a:pt x="206570" y="7594"/>
                    <a:pt x="208082" y="8506"/>
                  </a:cubicBezTo>
                  <a:lnTo>
                    <a:pt x="208082" y="8506"/>
                  </a:lnTo>
                  <a:cubicBezTo>
                    <a:pt x="207745" y="8301"/>
                    <a:pt x="207407" y="8098"/>
                    <a:pt x="207068" y="7897"/>
                  </a:cubicBezTo>
                  <a:cubicBezTo>
                    <a:pt x="205877" y="7204"/>
                    <a:pt x="204670" y="6559"/>
                    <a:pt x="203447" y="5957"/>
                  </a:cubicBezTo>
                  <a:close/>
                  <a:moveTo>
                    <a:pt x="208082" y="8506"/>
                  </a:moveTo>
                  <a:cubicBezTo>
                    <a:pt x="208378" y="8686"/>
                    <a:pt x="208674" y="8868"/>
                    <a:pt x="208969" y="9051"/>
                  </a:cubicBezTo>
                  <a:lnTo>
                    <a:pt x="208969" y="9051"/>
                  </a:lnTo>
                  <a:cubicBezTo>
                    <a:pt x="208675" y="8867"/>
                    <a:pt x="208379" y="8685"/>
                    <a:pt x="208082" y="8506"/>
                  </a:cubicBezTo>
                  <a:close/>
                  <a:moveTo>
                    <a:pt x="274827" y="94613"/>
                  </a:moveTo>
                  <a:cubicBezTo>
                    <a:pt x="274825" y="94672"/>
                    <a:pt x="274822" y="94731"/>
                    <a:pt x="274819" y="94790"/>
                  </a:cubicBezTo>
                  <a:lnTo>
                    <a:pt x="274827" y="94613"/>
                  </a:lnTo>
                  <a:close/>
                  <a:moveTo>
                    <a:pt x="182036" y="164515"/>
                  </a:moveTo>
                  <a:cubicBezTo>
                    <a:pt x="182009" y="164557"/>
                    <a:pt x="182151" y="164591"/>
                    <a:pt x="182606" y="164606"/>
                  </a:cubicBezTo>
                  <a:cubicBezTo>
                    <a:pt x="182112" y="164589"/>
                    <a:pt x="181975" y="164562"/>
                    <a:pt x="182036" y="164515"/>
                  </a:cubicBezTo>
                  <a:close/>
                  <a:moveTo>
                    <a:pt x="171889" y="1"/>
                  </a:moveTo>
                  <a:cubicBezTo>
                    <a:pt x="169431" y="1"/>
                    <a:pt x="166985" y="62"/>
                    <a:pt x="164556" y="148"/>
                  </a:cubicBezTo>
                  <a:cubicBezTo>
                    <a:pt x="156370" y="512"/>
                    <a:pt x="148378" y="1314"/>
                    <a:pt x="140483" y="1872"/>
                  </a:cubicBezTo>
                  <a:cubicBezTo>
                    <a:pt x="132321" y="2456"/>
                    <a:pt x="124183" y="3379"/>
                    <a:pt x="116020" y="4666"/>
                  </a:cubicBezTo>
                  <a:lnTo>
                    <a:pt x="112960" y="5128"/>
                  </a:lnTo>
                  <a:cubicBezTo>
                    <a:pt x="111964" y="5298"/>
                    <a:pt x="110943" y="5516"/>
                    <a:pt x="109923" y="5686"/>
                  </a:cubicBezTo>
                  <a:lnTo>
                    <a:pt x="106887" y="6269"/>
                  </a:lnTo>
                  <a:lnTo>
                    <a:pt x="105380" y="6537"/>
                  </a:lnTo>
                  <a:lnTo>
                    <a:pt x="103850" y="6877"/>
                  </a:lnTo>
                  <a:cubicBezTo>
                    <a:pt x="101834" y="7314"/>
                    <a:pt x="99817" y="7727"/>
                    <a:pt x="97777" y="8188"/>
                  </a:cubicBezTo>
                  <a:lnTo>
                    <a:pt x="91704" y="9719"/>
                  </a:lnTo>
                  <a:cubicBezTo>
                    <a:pt x="90878" y="9913"/>
                    <a:pt x="90052" y="10180"/>
                    <a:pt x="89226" y="10423"/>
                  </a:cubicBezTo>
                  <a:lnTo>
                    <a:pt x="86797" y="11128"/>
                  </a:lnTo>
                  <a:lnTo>
                    <a:pt x="84416" y="11857"/>
                  </a:lnTo>
                  <a:cubicBezTo>
                    <a:pt x="83615" y="12099"/>
                    <a:pt x="82861" y="12391"/>
                    <a:pt x="82108" y="12634"/>
                  </a:cubicBezTo>
                  <a:lnTo>
                    <a:pt x="77614" y="14213"/>
                  </a:lnTo>
                  <a:cubicBezTo>
                    <a:pt x="76157" y="14747"/>
                    <a:pt x="74748" y="15355"/>
                    <a:pt x="73363" y="15889"/>
                  </a:cubicBezTo>
                  <a:lnTo>
                    <a:pt x="71323" y="16739"/>
                  </a:lnTo>
                  <a:lnTo>
                    <a:pt x="70327" y="17152"/>
                  </a:lnTo>
                  <a:lnTo>
                    <a:pt x="69331" y="17590"/>
                  </a:lnTo>
                  <a:lnTo>
                    <a:pt x="65517" y="19363"/>
                  </a:lnTo>
                  <a:lnTo>
                    <a:pt x="63671" y="20213"/>
                  </a:lnTo>
                  <a:lnTo>
                    <a:pt x="61922" y="21136"/>
                  </a:lnTo>
                  <a:lnTo>
                    <a:pt x="58521" y="22910"/>
                  </a:lnTo>
                  <a:lnTo>
                    <a:pt x="62772" y="21088"/>
                  </a:lnTo>
                  <a:lnTo>
                    <a:pt x="63841" y="20650"/>
                  </a:lnTo>
                  <a:lnTo>
                    <a:pt x="64909" y="20213"/>
                  </a:lnTo>
                  <a:lnTo>
                    <a:pt x="67072" y="19387"/>
                  </a:lnTo>
                  <a:lnTo>
                    <a:pt x="69234" y="18561"/>
                  </a:lnTo>
                  <a:cubicBezTo>
                    <a:pt x="69962" y="18270"/>
                    <a:pt x="70691" y="17978"/>
                    <a:pt x="71420" y="17735"/>
                  </a:cubicBezTo>
                  <a:lnTo>
                    <a:pt x="75817" y="16229"/>
                  </a:lnTo>
                  <a:cubicBezTo>
                    <a:pt x="76545" y="15962"/>
                    <a:pt x="77274" y="15695"/>
                    <a:pt x="78027" y="15476"/>
                  </a:cubicBezTo>
                  <a:lnTo>
                    <a:pt x="80238" y="14796"/>
                  </a:lnTo>
                  <a:cubicBezTo>
                    <a:pt x="81720" y="14334"/>
                    <a:pt x="83202" y="13873"/>
                    <a:pt x="84708" y="13411"/>
                  </a:cubicBezTo>
                  <a:lnTo>
                    <a:pt x="89202" y="12172"/>
                  </a:lnTo>
                  <a:lnTo>
                    <a:pt x="91461" y="11565"/>
                  </a:lnTo>
                  <a:lnTo>
                    <a:pt x="93744" y="11031"/>
                  </a:lnTo>
                  <a:lnTo>
                    <a:pt x="98287" y="9913"/>
                  </a:lnTo>
                  <a:cubicBezTo>
                    <a:pt x="99817" y="9597"/>
                    <a:pt x="101372" y="9282"/>
                    <a:pt x="102878" y="8942"/>
                  </a:cubicBezTo>
                  <a:lnTo>
                    <a:pt x="105186" y="8480"/>
                  </a:lnTo>
                  <a:cubicBezTo>
                    <a:pt x="105963" y="8310"/>
                    <a:pt x="106716" y="8188"/>
                    <a:pt x="107494" y="8043"/>
                  </a:cubicBezTo>
                  <a:lnTo>
                    <a:pt x="112134" y="7217"/>
                  </a:lnTo>
                  <a:cubicBezTo>
                    <a:pt x="118328" y="6197"/>
                    <a:pt x="124547" y="5322"/>
                    <a:pt x="130839" y="4715"/>
                  </a:cubicBezTo>
                  <a:lnTo>
                    <a:pt x="133195" y="4472"/>
                  </a:lnTo>
                  <a:lnTo>
                    <a:pt x="134361" y="4350"/>
                  </a:lnTo>
                  <a:lnTo>
                    <a:pt x="135551" y="4277"/>
                  </a:lnTo>
                  <a:lnTo>
                    <a:pt x="140264" y="3913"/>
                  </a:lnTo>
                  <a:lnTo>
                    <a:pt x="141454" y="3816"/>
                  </a:lnTo>
                  <a:lnTo>
                    <a:pt x="142596" y="3743"/>
                  </a:lnTo>
                  <a:lnTo>
                    <a:pt x="144928" y="3573"/>
                  </a:lnTo>
                  <a:lnTo>
                    <a:pt x="149568" y="3209"/>
                  </a:lnTo>
                  <a:cubicBezTo>
                    <a:pt x="155811" y="2747"/>
                    <a:pt x="162151" y="2261"/>
                    <a:pt x="168589" y="2140"/>
                  </a:cubicBezTo>
                  <a:lnTo>
                    <a:pt x="171018" y="2115"/>
                  </a:lnTo>
                  <a:cubicBezTo>
                    <a:pt x="171419" y="2103"/>
                    <a:pt x="171820" y="2097"/>
                    <a:pt x="172224" y="2097"/>
                  </a:cubicBezTo>
                  <a:cubicBezTo>
                    <a:pt x="172628" y="2097"/>
                    <a:pt x="173034" y="2103"/>
                    <a:pt x="173447" y="2115"/>
                  </a:cubicBezTo>
                  <a:lnTo>
                    <a:pt x="175877" y="2164"/>
                  </a:lnTo>
                  <a:cubicBezTo>
                    <a:pt x="176678" y="2188"/>
                    <a:pt x="177504" y="2237"/>
                    <a:pt x="178330" y="2261"/>
                  </a:cubicBezTo>
                  <a:lnTo>
                    <a:pt x="179545" y="2334"/>
                  </a:lnTo>
                  <a:cubicBezTo>
                    <a:pt x="179958" y="2358"/>
                    <a:pt x="180346" y="2407"/>
                    <a:pt x="180759" y="2431"/>
                  </a:cubicBezTo>
                  <a:lnTo>
                    <a:pt x="183237" y="2650"/>
                  </a:lnTo>
                  <a:lnTo>
                    <a:pt x="185691" y="2941"/>
                  </a:lnTo>
                  <a:cubicBezTo>
                    <a:pt x="186104" y="2990"/>
                    <a:pt x="186517" y="3039"/>
                    <a:pt x="186930" y="3111"/>
                  </a:cubicBezTo>
                  <a:lnTo>
                    <a:pt x="188168" y="3330"/>
                  </a:lnTo>
                  <a:lnTo>
                    <a:pt x="189407" y="3549"/>
                  </a:lnTo>
                  <a:cubicBezTo>
                    <a:pt x="189820" y="3622"/>
                    <a:pt x="190233" y="3694"/>
                    <a:pt x="190646" y="3792"/>
                  </a:cubicBezTo>
                  <a:lnTo>
                    <a:pt x="193124" y="4350"/>
                  </a:lnTo>
                  <a:cubicBezTo>
                    <a:pt x="193537" y="4447"/>
                    <a:pt x="193950" y="4569"/>
                    <a:pt x="194363" y="4690"/>
                  </a:cubicBezTo>
                  <a:lnTo>
                    <a:pt x="195602" y="5079"/>
                  </a:lnTo>
                  <a:lnTo>
                    <a:pt x="196841" y="5443"/>
                  </a:lnTo>
                  <a:lnTo>
                    <a:pt x="198055" y="5905"/>
                  </a:lnTo>
                  <a:cubicBezTo>
                    <a:pt x="201238" y="7144"/>
                    <a:pt x="204299" y="8650"/>
                    <a:pt x="207189" y="10448"/>
                  </a:cubicBezTo>
                  <a:cubicBezTo>
                    <a:pt x="212898" y="13921"/>
                    <a:pt x="217975" y="17954"/>
                    <a:pt x="222955" y="21865"/>
                  </a:cubicBezTo>
                  <a:cubicBezTo>
                    <a:pt x="225433" y="23808"/>
                    <a:pt x="227911" y="25752"/>
                    <a:pt x="230388" y="27574"/>
                  </a:cubicBezTo>
                  <a:cubicBezTo>
                    <a:pt x="231020" y="28035"/>
                    <a:pt x="231627" y="28472"/>
                    <a:pt x="232259" y="28910"/>
                  </a:cubicBezTo>
                  <a:lnTo>
                    <a:pt x="233206" y="29566"/>
                  </a:lnTo>
                  <a:lnTo>
                    <a:pt x="234154" y="30173"/>
                  </a:lnTo>
                  <a:cubicBezTo>
                    <a:pt x="235368" y="30999"/>
                    <a:pt x="236753" y="31849"/>
                    <a:pt x="238065" y="32675"/>
                  </a:cubicBezTo>
                  <a:cubicBezTo>
                    <a:pt x="240761" y="34351"/>
                    <a:pt x="243482" y="36027"/>
                    <a:pt x="246178" y="37752"/>
                  </a:cubicBezTo>
                  <a:cubicBezTo>
                    <a:pt x="248875" y="39477"/>
                    <a:pt x="251571" y="41250"/>
                    <a:pt x="254243" y="43145"/>
                  </a:cubicBezTo>
                  <a:cubicBezTo>
                    <a:pt x="256891" y="45040"/>
                    <a:pt x="259491" y="47032"/>
                    <a:pt x="262017" y="49194"/>
                  </a:cubicBezTo>
                  <a:cubicBezTo>
                    <a:pt x="264543" y="51356"/>
                    <a:pt x="266924" y="53712"/>
                    <a:pt x="269135" y="56214"/>
                  </a:cubicBezTo>
                  <a:lnTo>
                    <a:pt x="269961" y="57161"/>
                  </a:lnTo>
                  <a:cubicBezTo>
                    <a:pt x="270228" y="57477"/>
                    <a:pt x="270495" y="57817"/>
                    <a:pt x="270762" y="58133"/>
                  </a:cubicBezTo>
                  <a:lnTo>
                    <a:pt x="272317" y="60125"/>
                  </a:lnTo>
                  <a:lnTo>
                    <a:pt x="273774" y="62239"/>
                  </a:lnTo>
                  <a:cubicBezTo>
                    <a:pt x="274017" y="62579"/>
                    <a:pt x="274236" y="62943"/>
                    <a:pt x="274455" y="63307"/>
                  </a:cubicBezTo>
                  <a:lnTo>
                    <a:pt x="275111" y="64401"/>
                  </a:lnTo>
                  <a:cubicBezTo>
                    <a:pt x="276811" y="67340"/>
                    <a:pt x="278269" y="70401"/>
                    <a:pt x="279410" y="73607"/>
                  </a:cubicBezTo>
                  <a:cubicBezTo>
                    <a:pt x="280528" y="76790"/>
                    <a:pt x="281354" y="80069"/>
                    <a:pt x="281864" y="83397"/>
                  </a:cubicBezTo>
                  <a:lnTo>
                    <a:pt x="282082" y="84636"/>
                  </a:lnTo>
                  <a:cubicBezTo>
                    <a:pt x="282155" y="85049"/>
                    <a:pt x="282180" y="85462"/>
                    <a:pt x="282228" y="85875"/>
                  </a:cubicBezTo>
                  <a:lnTo>
                    <a:pt x="282350" y="87138"/>
                  </a:lnTo>
                  <a:cubicBezTo>
                    <a:pt x="282398" y="87551"/>
                    <a:pt x="282447" y="87964"/>
                    <a:pt x="282471" y="88377"/>
                  </a:cubicBezTo>
                  <a:lnTo>
                    <a:pt x="282617" y="90879"/>
                  </a:lnTo>
                  <a:lnTo>
                    <a:pt x="282641" y="93381"/>
                  </a:lnTo>
                  <a:cubicBezTo>
                    <a:pt x="282593" y="100037"/>
                    <a:pt x="281524" y="106620"/>
                    <a:pt x="279459" y="112961"/>
                  </a:cubicBezTo>
                  <a:lnTo>
                    <a:pt x="279094" y="114127"/>
                  </a:lnTo>
                  <a:cubicBezTo>
                    <a:pt x="278973" y="114515"/>
                    <a:pt x="278803" y="114904"/>
                    <a:pt x="278657" y="115293"/>
                  </a:cubicBezTo>
                  <a:lnTo>
                    <a:pt x="278220" y="116459"/>
                  </a:lnTo>
                  <a:cubicBezTo>
                    <a:pt x="278074" y="116847"/>
                    <a:pt x="277928" y="117236"/>
                    <a:pt x="277758" y="117600"/>
                  </a:cubicBezTo>
                  <a:lnTo>
                    <a:pt x="276787" y="119884"/>
                  </a:lnTo>
                  <a:lnTo>
                    <a:pt x="275718" y="122094"/>
                  </a:lnTo>
                  <a:cubicBezTo>
                    <a:pt x="274236" y="125058"/>
                    <a:pt x="272536" y="127876"/>
                    <a:pt x="270616" y="130572"/>
                  </a:cubicBezTo>
                  <a:cubicBezTo>
                    <a:pt x="277224" y="121171"/>
                    <a:pt x="281208" y="110191"/>
                    <a:pt x="282204" y="98774"/>
                  </a:cubicBezTo>
                  <a:cubicBezTo>
                    <a:pt x="282447" y="95835"/>
                    <a:pt x="282495" y="92895"/>
                    <a:pt x="282350" y="89980"/>
                  </a:cubicBezTo>
                  <a:cubicBezTo>
                    <a:pt x="282180" y="87017"/>
                    <a:pt x="281815" y="84077"/>
                    <a:pt x="281208" y="81162"/>
                  </a:cubicBezTo>
                  <a:cubicBezTo>
                    <a:pt x="280601" y="78247"/>
                    <a:pt x="279775" y="75381"/>
                    <a:pt x="278706" y="72587"/>
                  </a:cubicBezTo>
                  <a:cubicBezTo>
                    <a:pt x="277637" y="69769"/>
                    <a:pt x="276325" y="67073"/>
                    <a:pt x="274770" y="64498"/>
                  </a:cubicBezTo>
                  <a:cubicBezTo>
                    <a:pt x="274357" y="63842"/>
                    <a:pt x="273993" y="63186"/>
                    <a:pt x="273580" y="62579"/>
                  </a:cubicBezTo>
                  <a:lnTo>
                    <a:pt x="272293" y="60708"/>
                  </a:lnTo>
                  <a:cubicBezTo>
                    <a:pt x="272171" y="60562"/>
                    <a:pt x="272074" y="60417"/>
                    <a:pt x="271953" y="60271"/>
                  </a:cubicBezTo>
                  <a:lnTo>
                    <a:pt x="271612" y="59809"/>
                  </a:lnTo>
                  <a:lnTo>
                    <a:pt x="270932" y="58935"/>
                  </a:lnTo>
                  <a:lnTo>
                    <a:pt x="270228" y="58060"/>
                  </a:lnTo>
                  <a:cubicBezTo>
                    <a:pt x="270009" y="57769"/>
                    <a:pt x="269742" y="57502"/>
                    <a:pt x="269523" y="57210"/>
                  </a:cubicBezTo>
                  <a:cubicBezTo>
                    <a:pt x="267604" y="54951"/>
                    <a:pt x="265539" y="52837"/>
                    <a:pt x="263353" y="50845"/>
                  </a:cubicBezTo>
                  <a:cubicBezTo>
                    <a:pt x="259005" y="46910"/>
                    <a:pt x="254341" y="43534"/>
                    <a:pt x="249652" y="40424"/>
                  </a:cubicBezTo>
                  <a:cubicBezTo>
                    <a:pt x="244964" y="37339"/>
                    <a:pt x="240251" y="34448"/>
                    <a:pt x="235708" y="31558"/>
                  </a:cubicBezTo>
                  <a:cubicBezTo>
                    <a:pt x="231312" y="28764"/>
                    <a:pt x="227230" y="25533"/>
                    <a:pt x="223125" y="22254"/>
                  </a:cubicBezTo>
                  <a:cubicBezTo>
                    <a:pt x="220186" y="19922"/>
                    <a:pt x="217222" y="17565"/>
                    <a:pt x="214161" y="15330"/>
                  </a:cubicBezTo>
                  <a:cubicBezTo>
                    <a:pt x="211076" y="13023"/>
                    <a:pt x="207845" y="10933"/>
                    <a:pt x="204469" y="9039"/>
                  </a:cubicBezTo>
                  <a:lnTo>
                    <a:pt x="203181" y="8359"/>
                  </a:lnTo>
                  <a:cubicBezTo>
                    <a:pt x="202744" y="8140"/>
                    <a:pt x="202307" y="7897"/>
                    <a:pt x="201869" y="7703"/>
                  </a:cubicBezTo>
                  <a:lnTo>
                    <a:pt x="200509" y="7095"/>
                  </a:lnTo>
                  <a:cubicBezTo>
                    <a:pt x="200072" y="6901"/>
                    <a:pt x="199634" y="6658"/>
                    <a:pt x="199149" y="6488"/>
                  </a:cubicBezTo>
                  <a:lnTo>
                    <a:pt x="197764" y="5954"/>
                  </a:lnTo>
                  <a:cubicBezTo>
                    <a:pt x="197278" y="5784"/>
                    <a:pt x="196817" y="5589"/>
                    <a:pt x="196355" y="5468"/>
                  </a:cubicBezTo>
                  <a:lnTo>
                    <a:pt x="193513" y="4593"/>
                  </a:lnTo>
                  <a:cubicBezTo>
                    <a:pt x="189796" y="3670"/>
                    <a:pt x="186031" y="3014"/>
                    <a:pt x="182217" y="2698"/>
                  </a:cubicBezTo>
                  <a:cubicBezTo>
                    <a:pt x="178826" y="2386"/>
                    <a:pt x="175435" y="2258"/>
                    <a:pt x="172044" y="2258"/>
                  </a:cubicBezTo>
                  <a:cubicBezTo>
                    <a:pt x="171743" y="2258"/>
                    <a:pt x="171441" y="2259"/>
                    <a:pt x="171140" y="2261"/>
                  </a:cubicBezTo>
                  <a:cubicBezTo>
                    <a:pt x="167496" y="2285"/>
                    <a:pt x="163876" y="2480"/>
                    <a:pt x="160305" y="2674"/>
                  </a:cubicBezTo>
                  <a:cubicBezTo>
                    <a:pt x="156734" y="2868"/>
                    <a:pt x="153212" y="3184"/>
                    <a:pt x="149738" y="3476"/>
                  </a:cubicBezTo>
                  <a:lnTo>
                    <a:pt x="139341" y="4326"/>
                  </a:lnTo>
                  <a:lnTo>
                    <a:pt x="134094" y="4763"/>
                  </a:lnTo>
                  <a:lnTo>
                    <a:pt x="128847" y="5322"/>
                  </a:lnTo>
                  <a:cubicBezTo>
                    <a:pt x="127122" y="5492"/>
                    <a:pt x="125373" y="5735"/>
                    <a:pt x="123648" y="5954"/>
                  </a:cubicBezTo>
                  <a:cubicBezTo>
                    <a:pt x="121923" y="6197"/>
                    <a:pt x="120199" y="6391"/>
                    <a:pt x="118474" y="6682"/>
                  </a:cubicBezTo>
                  <a:lnTo>
                    <a:pt x="113300" y="7508"/>
                  </a:lnTo>
                  <a:cubicBezTo>
                    <a:pt x="111599" y="7824"/>
                    <a:pt x="109899" y="8164"/>
                    <a:pt x="108174" y="8456"/>
                  </a:cubicBezTo>
                  <a:lnTo>
                    <a:pt x="105623" y="8942"/>
                  </a:lnTo>
                  <a:lnTo>
                    <a:pt x="103073" y="9500"/>
                  </a:lnTo>
                  <a:lnTo>
                    <a:pt x="100546" y="10059"/>
                  </a:lnTo>
                  <a:cubicBezTo>
                    <a:pt x="99696" y="10253"/>
                    <a:pt x="98846" y="10399"/>
                    <a:pt x="97996" y="10618"/>
                  </a:cubicBezTo>
                  <a:lnTo>
                    <a:pt x="92967" y="11881"/>
                  </a:lnTo>
                  <a:lnTo>
                    <a:pt x="91704" y="12172"/>
                  </a:lnTo>
                  <a:lnTo>
                    <a:pt x="90441" y="12537"/>
                  </a:lnTo>
                  <a:lnTo>
                    <a:pt x="87963" y="13241"/>
                  </a:lnTo>
                  <a:cubicBezTo>
                    <a:pt x="84611" y="14116"/>
                    <a:pt x="81331" y="15233"/>
                    <a:pt x="78027" y="16253"/>
                  </a:cubicBezTo>
                  <a:cubicBezTo>
                    <a:pt x="76400" y="16812"/>
                    <a:pt x="74772" y="17395"/>
                    <a:pt x="73120" y="17978"/>
                  </a:cubicBezTo>
                  <a:cubicBezTo>
                    <a:pt x="72343" y="18270"/>
                    <a:pt x="71517" y="18537"/>
                    <a:pt x="70691" y="18828"/>
                  </a:cubicBezTo>
                  <a:lnTo>
                    <a:pt x="68262" y="19776"/>
                  </a:lnTo>
                  <a:lnTo>
                    <a:pt x="65833" y="20723"/>
                  </a:lnTo>
                  <a:cubicBezTo>
                    <a:pt x="65055" y="21063"/>
                    <a:pt x="64229" y="21355"/>
                    <a:pt x="63452" y="21719"/>
                  </a:cubicBezTo>
                  <a:lnTo>
                    <a:pt x="58666" y="23784"/>
                  </a:lnTo>
                  <a:lnTo>
                    <a:pt x="57646" y="24221"/>
                  </a:lnTo>
                  <a:cubicBezTo>
                    <a:pt x="57306" y="24367"/>
                    <a:pt x="56966" y="24537"/>
                    <a:pt x="56626" y="24707"/>
                  </a:cubicBezTo>
                  <a:lnTo>
                    <a:pt x="54585" y="25679"/>
                  </a:lnTo>
                  <a:lnTo>
                    <a:pt x="52520" y="26651"/>
                  </a:lnTo>
                  <a:lnTo>
                    <a:pt x="51500" y="27136"/>
                  </a:lnTo>
                  <a:cubicBezTo>
                    <a:pt x="51160" y="27282"/>
                    <a:pt x="50820" y="27452"/>
                    <a:pt x="50480" y="27622"/>
                  </a:cubicBezTo>
                  <a:lnTo>
                    <a:pt x="45791" y="30732"/>
                  </a:lnTo>
                  <a:cubicBezTo>
                    <a:pt x="45427" y="30975"/>
                    <a:pt x="45063" y="31217"/>
                    <a:pt x="44698" y="31460"/>
                  </a:cubicBezTo>
                  <a:lnTo>
                    <a:pt x="43678" y="32213"/>
                  </a:lnTo>
                  <a:lnTo>
                    <a:pt x="41710" y="33671"/>
                  </a:lnTo>
                  <a:lnTo>
                    <a:pt x="39961" y="35031"/>
                  </a:lnTo>
                  <a:lnTo>
                    <a:pt x="39160" y="35687"/>
                  </a:lnTo>
                  <a:cubicBezTo>
                    <a:pt x="38892" y="35882"/>
                    <a:pt x="38650" y="36124"/>
                    <a:pt x="38382" y="36343"/>
                  </a:cubicBezTo>
                  <a:cubicBezTo>
                    <a:pt x="37411" y="37218"/>
                    <a:pt x="36560" y="37995"/>
                    <a:pt x="35880" y="38699"/>
                  </a:cubicBezTo>
                  <a:cubicBezTo>
                    <a:pt x="34520" y="40084"/>
                    <a:pt x="33791" y="41056"/>
                    <a:pt x="34034" y="41396"/>
                  </a:cubicBezTo>
                  <a:cubicBezTo>
                    <a:pt x="34094" y="41474"/>
                    <a:pt x="34212" y="41515"/>
                    <a:pt x="34392" y="41515"/>
                  </a:cubicBezTo>
                  <a:cubicBezTo>
                    <a:pt x="34934" y="41515"/>
                    <a:pt x="36041" y="41142"/>
                    <a:pt x="37848" y="40303"/>
                  </a:cubicBezTo>
                  <a:cubicBezTo>
                    <a:pt x="38455" y="40011"/>
                    <a:pt x="39135" y="39671"/>
                    <a:pt x="39913" y="39282"/>
                  </a:cubicBezTo>
                  <a:cubicBezTo>
                    <a:pt x="40301" y="39112"/>
                    <a:pt x="40690" y="38894"/>
                    <a:pt x="41127" y="38675"/>
                  </a:cubicBezTo>
                  <a:lnTo>
                    <a:pt x="42488" y="38019"/>
                  </a:lnTo>
                  <a:cubicBezTo>
                    <a:pt x="43435" y="37558"/>
                    <a:pt x="44480" y="37023"/>
                    <a:pt x="45597" y="36440"/>
                  </a:cubicBezTo>
                  <a:lnTo>
                    <a:pt x="47370" y="35541"/>
                  </a:lnTo>
                  <a:lnTo>
                    <a:pt x="49338" y="34618"/>
                  </a:lnTo>
                  <a:lnTo>
                    <a:pt x="51500" y="33404"/>
                  </a:lnTo>
                  <a:lnTo>
                    <a:pt x="52715" y="32748"/>
                  </a:lnTo>
                  <a:cubicBezTo>
                    <a:pt x="53152" y="32529"/>
                    <a:pt x="53565" y="32286"/>
                    <a:pt x="54002" y="32068"/>
                  </a:cubicBezTo>
                  <a:lnTo>
                    <a:pt x="59274" y="29444"/>
                  </a:lnTo>
                  <a:lnTo>
                    <a:pt x="59881" y="29128"/>
                  </a:lnTo>
                  <a:lnTo>
                    <a:pt x="60488" y="28861"/>
                  </a:lnTo>
                  <a:lnTo>
                    <a:pt x="61654" y="28351"/>
                  </a:lnTo>
                  <a:lnTo>
                    <a:pt x="63598" y="27452"/>
                  </a:lnTo>
                  <a:lnTo>
                    <a:pt x="65395" y="26651"/>
                  </a:lnTo>
                  <a:cubicBezTo>
                    <a:pt x="65757" y="26575"/>
                    <a:pt x="66038" y="26542"/>
                    <a:pt x="66253" y="26542"/>
                  </a:cubicBezTo>
                  <a:cubicBezTo>
                    <a:pt x="66730" y="26542"/>
                    <a:pt x="66871" y="26707"/>
                    <a:pt x="66804" y="26942"/>
                  </a:cubicBezTo>
                  <a:cubicBezTo>
                    <a:pt x="66707" y="27258"/>
                    <a:pt x="66197" y="27817"/>
                    <a:pt x="65687" y="28375"/>
                  </a:cubicBezTo>
                  <a:cubicBezTo>
                    <a:pt x="83323" y="20820"/>
                    <a:pt x="102077" y="15986"/>
                    <a:pt x="121098" y="13241"/>
                  </a:cubicBezTo>
                  <a:lnTo>
                    <a:pt x="128239" y="12318"/>
                  </a:lnTo>
                  <a:cubicBezTo>
                    <a:pt x="130644" y="12075"/>
                    <a:pt x="133025" y="11808"/>
                    <a:pt x="135430" y="11565"/>
                  </a:cubicBezTo>
                  <a:lnTo>
                    <a:pt x="149908" y="10448"/>
                  </a:lnTo>
                  <a:cubicBezTo>
                    <a:pt x="154742" y="10059"/>
                    <a:pt x="159552" y="9695"/>
                    <a:pt x="164338" y="9476"/>
                  </a:cubicBezTo>
                  <a:cubicBezTo>
                    <a:pt x="166718" y="9354"/>
                    <a:pt x="169093" y="9294"/>
                    <a:pt x="171468" y="9294"/>
                  </a:cubicBezTo>
                  <a:cubicBezTo>
                    <a:pt x="173842" y="9294"/>
                    <a:pt x="176217" y="9354"/>
                    <a:pt x="178597" y="9476"/>
                  </a:cubicBezTo>
                  <a:cubicBezTo>
                    <a:pt x="179326" y="9500"/>
                    <a:pt x="180055" y="9573"/>
                    <a:pt x="180784" y="9646"/>
                  </a:cubicBezTo>
                  <a:lnTo>
                    <a:pt x="181877" y="9719"/>
                  </a:lnTo>
                  <a:cubicBezTo>
                    <a:pt x="182241" y="9743"/>
                    <a:pt x="182606" y="9767"/>
                    <a:pt x="182970" y="9840"/>
                  </a:cubicBezTo>
                  <a:lnTo>
                    <a:pt x="185132" y="10108"/>
                  </a:lnTo>
                  <a:lnTo>
                    <a:pt x="185666" y="10156"/>
                  </a:lnTo>
                  <a:cubicBezTo>
                    <a:pt x="185861" y="10180"/>
                    <a:pt x="186031" y="10229"/>
                    <a:pt x="186201" y="10253"/>
                  </a:cubicBezTo>
                  <a:lnTo>
                    <a:pt x="187270" y="10448"/>
                  </a:lnTo>
                  <a:lnTo>
                    <a:pt x="188339" y="10618"/>
                  </a:lnTo>
                  <a:cubicBezTo>
                    <a:pt x="188509" y="10666"/>
                    <a:pt x="188703" y="10691"/>
                    <a:pt x="188873" y="10715"/>
                  </a:cubicBezTo>
                  <a:lnTo>
                    <a:pt x="189407" y="10836"/>
                  </a:lnTo>
                  <a:lnTo>
                    <a:pt x="191472" y="11322"/>
                  </a:lnTo>
                  <a:cubicBezTo>
                    <a:pt x="191837" y="11419"/>
                    <a:pt x="192152" y="11541"/>
                    <a:pt x="192493" y="11638"/>
                  </a:cubicBezTo>
                  <a:lnTo>
                    <a:pt x="193513" y="11929"/>
                  </a:lnTo>
                  <a:lnTo>
                    <a:pt x="194533" y="12245"/>
                  </a:lnTo>
                  <a:cubicBezTo>
                    <a:pt x="194849" y="12367"/>
                    <a:pt x="195165" y="12488"/>
                    <a:pt x="195505" y="12610"/>
                  </a:cubicBezTo>
                  <a:cubicBezTo>
                    <a:pt x="196817" y="13071"/>
                    <a:pt x="198080" y="13678"/>
                    <a:pt x="199367" y="14286"/>
                  </a:cubicBezTo>
                  <a:lnTo>
                    <a:pt x="201262" y="15282"/>
                  </a:lnTo>
                  <a:cubicBezTo>
                    <a:pt x="201894" y="15622"/>
                    <a:pt x="202501" y="16011"/>
                    <a:pt x="203133" y="16351"/>
                  </a:cubicBezTo>
                  <a:cubicBezTo>
                    <a:pt x="205610" y="17832"/>
                    <a:pt x="208015" y="19460"/>
                    <a:pt x="210396" y="21209"/>
                  </a:cubicBezTo>
                  <a:cubicBezTo>
                    <a:pt x="215157" y="24707"/>
                    <a:pt x="219773" y="28545"/>
                    <a:pt x="224655" y="32238"/>
                  </a:cubicBezTo>
                  <a:cubicBezTo>
                    <a:pt x="225870" y="33137"/>
                    <a:pt x="227109" y="34060"/>
                    <a:pt x="228396" y="34934"/>
                  </a:cubicBezTo>
                  <a:lnTo>
                    <a:pt x="229344" y="35614"/>
                  </a:lnTo>
                  <a:lnTo>
                    <a:pt x="230316" y="36270"/>
                  </a:lnTo>
                  <a:cubicBezTo>
                    <a:pt x="230971" y="36683"/>
                    <a:pt x="231627" y="37145"/>
                    <a:pt x="232259" y="37533"/>
                  </a:cubicBezTo>
                  <a:lnTo>
                    <a:pt x="239838" y="42295"/>
                  </a:lnTo>
                  <a:cubicBezTo>
                    <a:pt x="242365" y="43898"/>
                    <a:pt x="244818" y="45477"/>
                    <a:pt x="247223" y="47129"/>
                  </a:cubicBezTo>
                  <a:cubicBezTo>
                    <a:pt x="248438" y="47955"/>
                    <a:pt x="249652" y="48781"/>
                    <a:pt x="250794" y="49631"/>
                  </a:cubicBezTo>
                  <a:cubicBezTo>
                    <a:pt x="251960" y="50505"/>
                    <a:pt x="253102" y="51356"/>
                    <a:pt x="254219" y="52254"/>
                  </a:cubicBezTo>
                  <a:cubicBezTo>
                    <a:pt x="258713" y="55825"/>
                    <a:pt x="262746" y="59761"/>
                    <a:pt x="266025" y="64158"/>
                  </a:cubicBezTo>
                  <a:cubicBezTo>
                    <a:pt x="267629" y="66344"/>
                    <a:pt x="269037" y="68676"/>
                    <a:pt x="270228" y="71105"/>
                  </a:cubicBezTo>
                  <a:cubicBezTo>
                    <a:pt x="271370" y="73559"/>
                    <a:pt x="272341" y="76109"/>
                    <a:pt x="273070" y="78709"/>
                  </a:cubicBezTo>
                  <a:cubicBezTo>
                    <a:pt x="274386" y="83525"/>
                    <a:pt x="274985" y="88486"/>
                    <a:pt x="274868" y="93457"/>
                  </a:cubicBezTo>
                  <a:lnTo>
                    <a:pt x="274868" y="93457"/>
                  </a:lnTo>
                  <a:lnTo>
                    <a:pt x="274868" y="91170"/>
                  </a:lnTo>
                  <a:lnTo>
                    <a:pt x="274843" y="90660"/>
                  </a:lnTo>
                  <a:lnTo>
                    <a:pt x="274746" y="88571"/>
                  </a:lnTo>
                  <a:lnTo>
                    <a:pt x="274528" y="86531"/>
                  </a:lnTo>
                  <a:cubicBezTo>
                    <a:pt x="274212" y="83786"/>
                    <a:pt x="273677" y="81089"/>
                    <a:pt x="272924" y="78417"/>
                  </a:cubicBezTo>
                  <a:cubicBezTo>
                    <a:pt x="272147" y="75794"/>
                    <a:pt x="271151" y="73243"/>
                    <a:pt x="269936" y="70789"/>
                  </a:cubicBezTo>
                  <a:lnTo>
                    <a:pt x="269013" y="68967"/>
                  </a:lnTo>
                  <a:lnTo>
                    <a:pt x="267944" y="67194"/>
                  </a:lnTo>
                  <a:lnTo>
                    <a:pt x="267701" y="66757"/>
                  </a:lnTo>
                  <a:lnTo>
                    <a:pt x="267386" y="66344"/>
                  </a:lnTo>
                  <a:lnTo>
                    <a:pt x="266778" y="65494"/>
                  </a:lnTo>
                  <a:lnTo>
                    <a:pt x="266195" y="64643"/>
                  </a:lnTo>
                  <a:lnTo>
                    <a:pt x="265564" y="63818"/>
                  </a:lnTo>
                  <a:lnTo>
                    <a:pt x="264932" y="62992"/>
                  </a:lnTo>
                  <a:cubicBezTo>
                    <a:pt x="264738" y="62724"/>
                    <a:pt x="264519" y="62457"/>
                    <a:pt x="264300" y="62190"/>
                  </a:cubicBezTo>
                  <a:lnTo>
                    <a:pt x="262940" y="60587"/>
                  </a:lnTo>
                  <a:cubicBezTo>
                    <a:pt x="261993" y="59566"/>
                    <a:pt x="261045" y="58522"/>
                    <a:pt x="260025" y="57550"/>
                  </a:cubicBezTo>
                  <a:cubicBezTo>
                    <a:pt x="257984" y="55582"/>
                    <a:pt x="255822" y="53712"/>
                    <a:pt x="253588" y="51963"/>
                  </a:cubicBezTo>
                  <a:cubicBezTo>
                    <a:pt x="249069" y="48416"/>
                    <a:pt x="244138" y="45210"/>
                    <a:pt x="239134" y="42027"/>
                  </a:cubicBezTo>
                  <a:lnTo>
                    <a:pt x="231554" y="37266"/>
                  </a:lnTo>
                  <a:cubicBezTo>
                    <a:pt x="228907" y="35566"/>
                    <a:pt x="226429" y="33768"/>
                    <a:pt x="224000" y="31922"/>
                  </a:cubicBezTo>
                  <a:cubicBezTo>
                    <a:pt x="219165" y="28229"/>
                    <a:pt x="214598" y="24440"/>
                    <a:pt x="209886" y="20990"/>
                  </a:cubicBezTo>
                  <a:cubicBezTo>
                    <a:pt x="207578" y="19290"/>
                    <a:pt x="205173" y="17687"/>
                    <a:pt x="202695" y="16205"/>
                  </a:cubicBezTo>
                  <a:cubicBezTo>
                    <a:pt x="201481" y="15476"/>
                    <a:pt x="200242" y="14845"/>
                    <a:pt x="199003" y="14189"/>
                  </a:cubicBezTo>
                  <a:lnTo>
                    <a:pt x="197108" y="13314"/>
                  </a:lnTo>
                  <a:cubicBezTo>
                    <a:pt x="196792" y="13168"/>
                    <a:pt x="196476" y="13071"/>
                    <a:pt x="196136" y="12925"/>
                  </a:cubicBezTo>
                  <a:lnTo>
                    <a:pt x="195189" y="12561"/>
                  </a:lnTo>
                  <a:cubicBezTo>
                    <a:pt x="194557" y="12318"/>
                    <a:pt x="193901" y="12099"/>
                    <a:pt x="193221" y="11905"/>
                  </a:cubicBezTo>
                  <a:lnTo>
                    <a:pt x="192225" y="11614"/>
                  </a:lnTo>
                  <a:lnTo>
                    <a:pt x="191739" y="11444"/>
                  </a:lnTo>
                  <a:lnTo>
                    <a:pt x="191229" y="11322"/>
                  </a:lnTo>
                  <a:lnTo>
                    <a:pt x="189189" y="10836"/>
                  </a:lnTo>
                  <a:cubicBezTo>
                    <a:pt x="188849" y="10763"/>
                    <a:pt x="188484" y="10691"/>
                    <a:pt x="188144" y="10642"/>
                  </a:cubicBezTo>
                  <a:lnTo>
                    <a:pt x="187100" y="10448"/>
                  </a:lnTo>
                  <a:cubicBezTo>
                    <a:pt x="185715" y="10180"/>
                    <a:pt x="184282" y="10035"/>
                    <a:pt x="182873" y="9840"/>
                  </a:cubicBezTo>
                  <a:cubicBezTo>
                    <a:pt x="182144" y="9767"/>
                    <a:pt x="181440" y="9719"/>
                    <a:pt x="180711" y="9646"/>
                  </a:cubicBezTo>
                  <a:cubicBezTo>
                    <a:pt x="180006" y="9597"/>
                    <a:pt x="179278" y="9500"/>
                    <a:pt x="178549" y="9500"/>
                  </a:cubicBezTo>
                  <a:cubicBezTo>
                    <a:pt x="176287" y="9385"/>
                    <a:pt x="174025" y="9330"/>
                    <a:pt x="171763" y="9330"/>
                  </a:cubicBezTo>
                  <a:cubicBezTo>
                    <a:pt x="169264" y="9330"/>
                    <a:pt x="166764" y="9397"/>
                    <a:pt x="164265" y="9525"/>
                  </a:cubicBezTo>
                  <a:cubicBezTo>
                    <a:pt x="159479" y="9767"/>
                    <a:pt x="154621" y="10156"/>
                    <a:pt x="149762" y="10569"/>
                  </a:cubicBezTo>
                  <a:cubicBezTo>
                    <a:pt x="147333" y="10788"/>
                    <a:pt x="144880" y="10982"/>
                    <a:pt x="142402" y="11176"/>
                  </a:cubicBezTo>
                  <a:lnTo>
                    <a:pt x="135163" y="11784"/>
                  </a:lnTo>
                  <a:lnTo>
                    <a:pt x="127924" y="12561"/>
                  </a:lnTo>
                  <a:lnTo>
                    <a:pt x="120709" y="13557"/>
                  </a:lnTo>
                  <a:cubicBezTo>
                    <a:pt x="101518" y="16424"/>
                    <a:pt x="82546" y="21476"/>
                    <a:pt x="64739" y="29347"/>
                  </a:cubicBezTo>
                  <a:cubicBezTo>
                    <a:pt x="64352" y="29816"/>
                    <a:pt x="64239" y="30165"/>
                    <a:pt x="64800" y="30165"/>
                  </a:cubicBezTo>
                  <a:cubicBezTo>
                    <a:pt x="64908" y="30165"/>
                    <a:pt x="65040" y="30152"/>
                    <a:pt x="65201" y="30124"/>
                  </a:cubicBezTo>
                  <a:cubicBezTo>
                    <a:pt x="66027" y="29979"/>
                    <a:pt x="66829" y="29760"/>
                    <a:pt x="67630" y="29468"/>
                  </a:cubicBezTo>
                  <a:cubicBezTo>
                    <a:pt x="68796" y="29128"/>
                    <a:pt x="70302" y="28618"/>
                    <a:pt x="72294" y="27914"/>
                  </a:cubicBezTo>
                  <a:lnTo>
                    <a:pt x="73436" y="27549"/>
                  </a:lnTo>
                  <a:cubicBezTo>
                    <a:pt x="73825" y="27404"/>
                    <a:pt x="74238" y="27258"/>
                    <a:pt x="74699" y="27112"/>
                  </a:cubicBezTo>
                  <a:cubicBezTo>
                    <a:pt x="75622" y="26821"/>
                    <a:pt x="76618" y="26480"/>
                    <a:pt x="77712" y="26116"/>
                  </a:cubicBezTo>
                  <a:cubicBezTo>
                    <a:pt x="78780" y="25752"/>
                    <a:pt x="79946" y="25339"/>
                    <a:pt x="81210" y="24926"/>
                  </a:cubicBezTo>
                  <a:lnTo>
                    <a:pt x="85194" y="23687"/>
                  </a:lnTo>
                  <a:lnTo>
                    <a:pt x="87356" y="22982"/>
                  </a:lnTo>
                  <a:lnTo>
                    <a:pt x="89590" y="22326"/>
                  </a:lnTo>
                  <a:cubicBezTo>
                    <a:pt x="91145" y="21889"/>
                    <a:pt x="92724" y="21428"/>
                    <a:pt x="94352" y="20966"/>
                  </a:cubicBezTo>
                  <a:lnTo>
                    <a:pt x="99405" y="19654"/>
                  </a:lnTo>
                  <a:lnTo>
                    <a:pt x="100716" y="19314"/>
                  </a:lnTo>
                  <a:lnTo>
                    <a:pt x="102028" y="19023"/>
                  </a:lnTo>
                  <a:lnTo>
                    <a:pt x="104700" y="18415"/>
                  </a:lnTo>
                  <a:lnTo>
                    <a:pt x="107421" y="17808"/>
                  </a:lnTo>
                  <a:lnTo>
                    <a:pt x="110166" y="17249"/>
                  </a:lnTo>
                  <a:lnTo>
                    <a:pt x="112935" y="16691"/>
                  </a:lnTo>
                  <a:lnTo>
                    <a:pt x="114320" y="16424"/>
                  </a:lnTo>
                  <a:lnTo>
                    <a:pt x="115705" y="16181"/>
                  </a:lnTo>
                  <a:lnTo>
                    <a:pt x="121292" y="15233"/>
                  </a:lnTo>
                  <a:lnTo>
                    <a:pt x="126831" y="14456"/>
                  </a:lnTo>
                  <a:lnTo>
                    <a:pt x="128191" y="14261"/>
                  </a:lnTo>
                  <a:lnTo>
                    <a:pt x="129551" y="14116"/>
                  </a:lnTo>
                  <a:lnTo>
                    <a:pt x="132248" y="13800"/>
                  </a:lnTo>
                  <a:lnTo>
                    <a:pt x="134871" y="13508"/>
                  </a:lnTo>
                  <a:cubicBezTo>
                    <a:pt x="135746" y="13411"/>
                    <a:pt x="136620" y="13338"/>
                    <a:pt x="137471" y="13266"/>
                  </a:cubicBezTo>
                  <a:lnTo>
                    <a:pt x="142426" y="12853"/>
                  </a:lnTo>
                  <a:lnTo>
                    <a:pt x="147163" y="12512"/>
                  </a:lnTo>
                  <a:cubicBezTo>
                    <a:pt x="151317" y="12245"/>
                    <a:pt x="155423" y="11929"/>
                    <a:pt x="159528" y="11711"/>
                  </a:cubicBezTo>
                  <a:cubicBezTo>
                    <a:pt x="163335" y="11486"/>
                    <a:pt x="167122" y="11344"/>
                    <a:pt x="170888" y="11344"/>
                  </a:cubicBezTo>
                  <a:cubicBezTo>
                    <a:pt x="171182" y="11344"/>
                    <a:pt x="171477" y="11345"/>
                    <a:pt x="171771" y="11346"/>
                  </a:cubicBezTo>
                  <a:cubicBezTo>
                    <a:pt x="175779" y="11346"/>
                    <a:pt x="179788" y="11589"/>
                    <a:pt x="183772" y="12075"/>
                  </a:cubicBezTo>
                  <a:cubicBezTo>
                    <a:pt x="187585" y="12512"/>
                    <a:pt x="191326" y="13411"/>
                    <a:pt x="194922" y="14747"/>
                  </a:cubicBezTo>
                  <a:cubicBezTo>
                    <a:pt x="198371" y="16083"/>
                    <a:pt x="201796" y="18002"/>
                    <a:pt x="205149" y="20262"/>
                  </a:cubicBezTo>
                  <a:cubicBezTo>
                    <a:pt x="208477" y="22497"/>
                    <a:pt x="211781" y="25047"/>
                    <a:pt x="215133" y="27671"/>
                  </a:cubicBezTo>
                  <a:cubicBezTo>
                    <a:pt x="218510" y="30319"/>
                    <a:pt x="221910" y="33064"/>
                    <a:pt x="225554" y="35711"/>
                  </a:cubicBezTo>
                  <a:cubicBezTo>
                    <a:pt x="226502" y="36343"/>
                    <a:pt x="227401" y="37023"/>
                    <a:pt x="228372" y="37655"/>
                  </a:cubicBezTo>
                  <a:lnTo>
                    <a:pt x="229805" y="38602"/>
                  </a:lnTo>
                  <a:lnTo>
                    <a:pt x="230534" y="39088"/>
                  </a:lnTo>
                  <a:lnTo>
                    <a:pt x="231214" y="39501"/>
                  </a:lnTo>
                  <a:lnTo>
                    <a:pt x="236729" y="42951"/>
                  </a:lnTo>
                  <a:cubicBezTo>
                    <a:pt x="240373" y="45234"/>
                    <a:pt x="243944" y="47493"/>
                    <a:pt x="247369" y="49850"/>
                  </a:cubicBezTo>
                  <a:cubicBezTo>
                    <a:pt x="250721" y="52157"/>
                    <a:pt x="253928" y="54659"/>
                    <a:pt x="256940" y="57356"/>
                  </a:cubicBezTo>
                  <a:cubicBezTo>
                    <a:pt x="259855" y="59955"/>
                    <a:pt x="262503" y="62846"/>
                    <a:pt x="264811" y="65980"/>
                  </a:cubicBezTo>
                  <a:cubicBezTo>
                    <a:pt x="266997" y="69040"/>
                    <a:pt x="268770" y="72368"/>
                    <a:pt x="270082" y="75891"/>
                  </a:cubicBezTo>
                  <a:lnTo>
                    <a:pt x="270349" y="76547"/>
                  </a:lnTo>
                  <a:cubicBezTo>
                    <a:pt x="270422" y="76765"/>
                    <a:pt x="270495" y="76984"/>
                    <a:pt x="270568" y="77202"/>
                  </a:cubicBezTo>
                  <a:lnTo>
                    <a:pt x="270981" y="78539"/>
                  </a:lnTo>
                  <a:cubicBezTo>
                    <a:pt x="271151" y="79000"/>
                    <a:pt x="271248" y="79462"/>
                    <a:pt x="271370" y="79899"/>
                  </a:cubicBezTo>
                  <a:lnTo>
                    <a:pt x="271734" y="81284"/>
                  </a:lnTo>
                  <a:lnTo>
                    <a:pt x="272050" y="82668"/>
                  </a:lnTo>
                  <a:cubicBezTo>
                    <a:pt x="272123" y="83130"/>
                    <a:pt x="272244" y="83591"/>
                    <a:pt x="272317" y="84053"/>
                  </a:cubicBezTo>
                  <a:lnTo>
                    <a:pt x="272536" y="85462"/>
                  </a:lnTo>
                  <a:lnTo>
                    <a:pt x="272633" y="86166"/>
                  </a:lnTo>
                  <a:cubicBezTo>
                    <a:pt x="272681" y="86385"/>
                    <a:pt x="272706" y="86628"/>
                    <a:pt x="272730" y="86871"/>
                  </a:cubicBezTo>
                  <a:cubicBezTo>
                    <a:pt x="273143" y="90636"/>
                    <a:pt x="273167" y="94426"/>
                    <a:pt x="272778" y="98215"/>
                  </a:cubicBezTo>
                  <a:cubicBezTo>
                    <a:pt x="272754" y="98677"/>
                    <a:pt x="272681" y="99138"/>
                    <a:pt x="272608" y="99624"/>
                  </a:cubicBezTo>
                  <a:lnTo>
                    <a:pt x="272414" y="101009"/>
                  </a:lnTo>
                  <a:cubicBezTo>
                    <a:pt x="272268" y="101956"/>
                    <a:pt x="272074" y="102879"/>
                    <a:pt x="271928" y="103802"/>
                  </a:cubicBezTo>
                  <a:cubicBezTo>
                    <a:pt x="271710" y="104750"/>
                    <a:pt x="271515" y="105649"/>
                    <a:pt x="271272" y="106572"/>
                  </a:cubicBezTo>
                  <a:lnTo>
                    <a:pt x="270884" y="107932"/>
                  </a:lnTo>
                  <a:cubicBezTo>
                    <a:pt x="270762" y="108369"/>
                    <a:pt x="270641" y="108831"/>
                    <a:pt x="270471" y="109268"/>
                  </a:cubicBezTo>
                  <a:cubicBezTo>
                    <a:pt x="269353" y="112815"/>
                    <a:pt x="267871" y="116264"/>
                    <a:pt x="266050" y="119519"/>
                  </a:cubicBezTo>
                  <a:lnTo>
                    <a:pt x="265564" y="120394"/>
                  </a:lnTo>
                  <a:lnTo>
                    <a:pt x="265029" y="121244"/>
                  </a:lnTo>
                  <a:lnTo>
                    <a:pt x="264495" y="122119"/>
                  </a:lnTo>
                  <a:lnTo>
                    <a:pt x="264252" y="122532"/>
                  </a:lnTo>
                  <a:lnTo>
                    <a:pt x="263960" y="122945"/>
                  </a:lnTo>
                  <a:lnTo>
                    <a:pt x="262843" y="124596"/>
                  </a:lnTo>
                  <a:lnTo>
                    <a:pt x="261628" y="126200"/>
                  </a:lnTo>
                  <a:cubicBezTo>
                    <a:pt x="260001" y="128289"/>
                    <a:pt x="258203" y="130257"/>
                    <a:pt x="256284" y="132054"/>
                  </a:cubicBezTo>
                  <a:cubicBezTo>
                    <a:pt x="254341" y="133828"/>
                    <a:pt x="252276" y="135431"/>
                    <a:pt x="250089" y="136864"/>
                  </a:cubicBezTo>
                  <a:lnTo>
                    <a:pt x="248389" y="137933"/>
                  </a:lnTo>
                  <a:lnTo>
                    <a:pt x="246616" y="138929"/>
                  </a:lnTo>
                  <a:lnTo>
                    <a:pt x="246178" y="139196"/>
                  </a:lnTo>
                  <a:lnTo>
                    <a:pt x="245741" y="139415"/>
                  </a:lnTo>
                  <a:lnTo>
                    <a:pt x="244818" y="139876"/>
                  </a:lnTo>
                  <a:lnTo>
                    <a:pt x="243919" y="140338"/>
                  </a:lnTo>
                  <a:lnTo>
                    <a:pt x="242996" y="140775"/>
                  </a:lnTo>
                  <a:lnTo>
                    <a:pt x="242049" y="141188"/>
                  </a:lnTo>
                  <a:lnTo>
                    <a:pt x="241587" y="141407"/>
                  </a:lnTo>
                  <a:lnTo>
                    <a:pt x="241126" y="141601"/>
                  </a:lnTo>
                  <a:lnTo>
                    <a:pt x="239231" y="142403"/>
                  </a:lnTo>
                  <a:lnTo>
                    <a:pt x="237287" y="143131"/>
                  </a:lnTo>
                  <a:cubicBezTo>
                    <a:pt x="236656" y="143399"/>
                    <a:pt x="235976" y="143593"/>
                    <a:pt x="235344" y="143836"/>
                  </a:cubicBezTo>
                  <a:cubicBezTo>
                    <a:pt x="232721" y="144735"/>
                    <a:pt x="230000" y="145512"/>
                    <a:pt x="227255" y="146192"/>
                  </a:cubicBezTo>
                  <a:cubicBezTo>
                    <a:pt x="224485" y="146872"/>
                    <a:pt x="221692" y="147455"/>
                    <a:pt x="218850" y="147990"/>
                  </a:cubicBezTo>
                  <a:cubicBezTo>
                    <a:pt x="216007" y="148500"/>
                    <a:pt x="213117" y="148986"/>
                    <a:pt x="210226" y="149374"/>
                  </a:cubicBezTo>
                  <a:cubicBezTo>
                    <a:pt x="194787" y="151592"/>
                    <a:pt x="179230" y="152704"/>
                    <a:pt x="163670" y="152704"/>
                  </a:cubicBezTo>
                  <a:cubicBezTo>
                    <a:pt x="155702" y="152704"/>
                    <a:pt x="147733" y="152412"/>
                    <a:pt x="139778" y="151828"/>
                  </a:cubicBezTo>
                  <a:lnTo>
                    <a:pt x="136742" y="151634"/>
                  </a:lnTo>
                  <a:lnTo>
                    <a:pt x="133705" y="151342"/>
                  </a:lnTo>
                  <a:lnTo>
                    <a:pt x="127608" y="150735"/>
                  </a:lnTo>
                  <a:cubicBezTo>
                    <a:pt x="125567" y="150492"/>
                    <a:pt x="123551" y="150225"/>
                    <a:pt x="121510" y="149958"/>
                  </a:cubicBezTo>
                  <a:lnTo>
                    <a:pt x="118450" y="149569"/>
                  </a:lnTo>
                  <a:cubicBezTo>
                    <a:pt x="117454" y="149423"/>
                    <a:pt x="116433" y="149253"/>
                    <a:pt x="115413" y="149107"/>
                  </a:cubicBezTo>
                  <a:lnTo>
                    <a:pt x="109316" y="148111"/>
                  </a:lnTo>
                  <a:cubicBezTo>
                    <a:pt x="107275" y="147747"/>
                    <a:pt x="105235" y="147358"/>
                    <a:pt x="103218" y="146970"/>
                  </a:cubicBezTo>
                  <a:lnTo>
                    <a:pt x="100182" y="146387"/>
                  </a:lnTo>
                  <a:cubicBezTo>
                    <a:pt x="99162" y="146192"/>
                    <a:pt x="98141" y="145949"/>
                    <a:pt x="97145" y="145731"/>
                  </a:cubicBezTo>
                  <a:lnTo>
                    <a:pt x="91072" y="144370"/>
                  </a:lnTo>
                  <a:cubicBezTo>
                    <a:pt x="89056" y="143884"/>
                    <a:pt x="87040" y="143374"/>
                    <a:pt x="85048" y="142864"/>
                  </a:cubicBezTo>
                  <a:lnTo>
                    <a:pt x="82036" y="142087"/>
                  </a:lnTo>
                  <a:cubicBezTo>
                    <a:pt x="81040" y="141820"/>
                    <a:pt x="80044" y="141528"/>
                    <a:pt x="79048" y="141237"/>
                  </a:cubicBezTo>
                  <a:lnTo>
                    <a:pt x="73096" y="139536"/>
                  </a:lnTo>
                  <a:cubicBezTo>
                    <a:pt x="71128" y="138929"/>
                    <a:pt x="69161" y="138273"/>
                    <a:pt x="67193" y="137666"/>
                  </a:cubicBezTo>
                  <a:cubicBezTo>
                    <a:pt x="63258" y="136451"/>
                    <a:pt x="59395" y="135115"/>
                    <a:pt x="55630" y="133682"/>
                  </a:cubicBezTo>
                  <a:cubicBezTo>
                    <a:pt x="51865" y="132249"/>
                    <a:pt x="48221" y="130694"/>
                    <a:pt x="44698" y="128993"/>
                  </a:cubicBezTo>
                  <a:cubicBezTo>
                    <a:pt x="41249" y="127342"/>
                    <a:pt x="37921" y="125471"/>
                    <a:pt x="34714" y="123358"/>
                  </a:cubicBezTo>
                  <a:cubicBezTo>
                    <a:pt x="33937" y="122847"/>
                    <a:pt x="33159" y="122337"/>
                    <a:pt x="32406" y="121779"/>
                  </a:cubicBezTo>
                  <a:lnTo>
                    <a:pt x="31289" y="120953"/>
                  </a:lnTo>
                  <a:cubicBezTo>
                    <a:pt x="30925" y="120685"/>
                    <a:pt x="30560" y="120394"/>
                    <a:pt x="30196" y="120127"/>
                  </a:cubicBezTo>
                  <a:cubicBezTo>
                    <a:pt x="29831" y="119835"/>
                    <a:pt x="29467" y="119568"/>
                    <a:pt x="29103" y="119252"/>
                  </a:cubicBezTo>
                  <a:lnTo>
                    <a:pt x="28058" y="118378"/>
                  </a:lnTo>
                  <a:cubicBezTo>
                    <a:pt x="27354" y="117795"/>
                    <a:pt x="26722" y="117187"/>
                    <a:pt x="26066" y="116580"/>
                  </a:cubicBezTo>
                  <a:cubicBezTo>
                    <a:pt x="23491" y="114151"/>
                    <a:pt x="21159" y="111479"/>
                    <a:pt x="19143" y="108588"/>
                  </a:cubicBezTo>
                  <a:cubicBezTo>
                    <a:pt x="17199" y="105770"/>
                    <a:pt x="15572" y="102782"/>
                    <a:pt x="14309" y="99624"/>
                  </a:cubicBezTo>
                  <a:cubicBezTo>
                    <a:pt x="13094" y="96612"/>
                    <a:pt x="12317" y="93478"/>
                    <a:pt x="11928" y="90247"/>
                  </a:cubicBezTo>
                  <a:lnTo>
                    <a:pt x="11807" y="89081"/>
                  </a:lnTo>
                  <a:cubicBezTo>
                    <a:pt x="11782" y="88887"/>
                    <a:pt x="11782" y="88693"/>
                    <a:pt x="11782" y="88523"/>
                  </a:cubicBezTo>
                  <a:lnTo>
                    <a:pt x="11758" y="87940"/>
                  </a:lnTo>
                  <a:lnTo>
                    <a:pt x="11734" y="86774"/>
                  </a:lnTo>
                  <a:cubicBezTo>
                    <a:pt x="11709" y="86385"/>
                    <a:pt x="11758" y="86021"/>
                    <a:pt x="11758" y="85632"/>
                  </a:cubicBezTo>
                  <a:cubicBezTo>
                    <a:pt x="11807" y="84101"/>
                    <a:pt x="11977" y="82571"/>
                    <a:pt x="12268" y="81065"/>
                  </a:cubicBezTo>
                  <a:cubicBezTo>
                    <a:pt x="13361" y="75065"/>
                    <a:pt x="16228" y="69478"/>
                    <a:pt x="19823" y="64571"/>
                  </a:cubicBezTo>
                  <a:cubicBezTo>
                    <a:pt x="21305" y="62530"/>
                    <a:pt x="22884" y="60562"/>
                    <a:pt x="24584" y="58692"/>
                  </a:cubicBezTo>
                  <a:cubicBezTo>
                    <a:pt x="26139" y="56967"/>
                    <a:pt x="27621" y="55485"/>
                    <a:pt x="28981" y="54149"/>
                  </a:cubicBezTo>
                  <a:cubicBezTo>
                    <a:pt x="31678" y="51501"/>
                    <a:pt x="33864" y="49534"/>
                    <a:pt x="35394" y="48100"/>
                  </a:cubicBezTo>
                  <a:cubicBezTo>
                    <a:pt x="36147" y="47372"/>
                    <a:pt x="36730" y="46789"/>
                    <a:pt x="37168" y="46327"/>
                  </a:cubicBezTo>
                  <a:cubicBezTo>
                    <a:pt x="37484" y="45987"/>
                    <a:pt x="37751" y="45623"/>
                    <a:pt x="37969" y="45210"/>
                  </a:cubicBezTo>
                  <a:cubicBezTo>
                    <a:pt x="38077" y="44940"/>
                    <a:pt x="37975" y="44805"/>
                    <a:pt x="37672" y="44805"/>
                  </a:cubicBezTo>
                  <a:cubicBezTo>
                    <a:pt x="37429" y="44805"/>
                    <a:pt x="37057" y="44891"/>
                    <a:pt x="36560" y="45064"/>
                  </a:cubicBezTo>
                  <a:cubicBezTo>
                    <a:pt x="34836" y="45720"/>
                    <a:pt x="33184" y="46546"/>
                    <a:pt x="31605" y="47517"/>
                  </a:cubicBezTo>
                  <a:cubicBezTo>
                    <a:pt x="28860" y="49145"/>
                    <a:pt x="26260" y="50967"/>
                    <a:pt x="23783" y="52983"/>
                  </a:cubicBezTo>
                  <a:cubicBezTo>
                    <a:pt x="20333" y="55753"/>
                    <a:pt x="17199" y="58886"/>
                    <a:pt x="14454" y="62311"/>
                  </a:cubicBezTo>
                  <a:cubicBezTo>
                    <a:pt x="12778" y="64352"/>
                    <a:pt x="11272" y="66538"/>
                    <a:pt x="9960" y="68822"/>
                  </a:cubicBezTo>
                  <a:cubicBezTo>
                    <a:pt x="9620" y="69429"/>
                    <a:pt x="9280" y="70061"/>
                    <a:pt x="8989" y="70692"/>
                  </a:cubicBezTo>
                  <a:cubicBezTo>
                    <a:pt x="8673" y="71324"/>
                    <a:pt x="8381" y="71980"/>
                    <a:pt x="8066" y="72636"/>
                  </a:cubicBezTo>
                  <a:cubicBezTo>
                    <a:pt x="7458" y="73996"/>
                    <a:pt x="6948" y="75381"/>
                    <a:pt x="6511" y="76814"/>
                  </a:cubicBezTo>
                  <a:lnTo>
                    <a:pt x="5466" y="76498"/>
                  </a:lnTo>
                  <a:cubicBezTo>
                    <a:pt x="5879" y="75065"/>
                    <a:pt x="6365" y="73680"/>
                    <a:pt x="6924" y="72295"/>
                  </a:cubicBezTo>
                  <a:cubicBezTo>
                    <a:pt x="7483" y="71008"/>
                    <a:pt x="8017" y="69769"/>
                    <a:pt x="8600" y="68652"/>
                  </a:cubicBezTo>
                  <a:cubicBezTo>
                    <a:pt x="9669" y="66611"/>
                    <a:pt x="10835" y="64643"/>
                    <a:pt x="12098" y="62749"/>
                  </a:cubicBezTo>
                  <a:cubicBezTo>
                    <a:pt x="13896" y="60149"/>
                    <a:pt x="15815" y="57623"/>
                    <a:pt x="17880" y="55218"/>
                  </a:cubicBezTo>
                  <a:cubicBezTo>
                    <a:pt x="19386" y="53420"/>
                    <a:pt x="20455" y="52206"/>
                    <a:pt x="21135" y="51356"/>
                  </a:cubicBezTo>
                  <a:cubicBezTo>
                    <a:pt x="21791" y="50505"/>
                    <a:pt x="22058" y="50020"/>
                    <a:pt x="22058" y="49728"/>
                  </a:cubicBezTo>
                  <a:cubicBezTo>
                    <a:pt x="22068" y="49503"/>
                    <a:pt x="21894" y="49429"/>
                    <a:pt x="21629" y="49429"/>
                  </a:cubicBezTo>
                  <a:cubicBezTo>
                    <a:pt x="21263" y="49429"/>
                    <a:pt x="20725" y="49571"/>
                    <a:pt x="20260" y="49655"/>
                  </a:cubicBezTo>
                  <a:cubicBezTo>
                    <a:pt x="20065" y="49697"/>
                    <a:pt x="19883" y="49725"/>
                    <a:pt x="19731" y="49725"/>
                  </a:cubicBezTo>
                  <a:cubicBezTo>
                    <a:pt x="19262" y="49725"/>
                    <a:pt x="19095" y="49451"/>
                    <a:pt x="19774" y="48441"/>
                  </a:cubicBezTo>
                  <a:lnTo>
                    <a:pt x="19774" y="48441"/>
                  </a:lnTo>
                  <a:cubicBezTo>
                    <a:pt x="15159" y="52789"/>
                    <a:pt x="10859" y="57672"/>
                    <a:pt x="7385" y="63283"/>
                  </a:cubicBezTo>
                  <a:cubicBezTo>
                    <a:pt x="6511" y="64692"/>
                    <a:pt x="5685" y="66125"/>
                    <a:pt x="4956" y="67631"/>
                  </a:cubicBezTo>
                  <a:cubicBezTo>
                    <a:pt x="4227" y="69162"/>
                    <a:pt x="3547" y="70668"/>
                    <a:pt x="2964" y="72271"/>
                  </a:cubicBezTo>
                  <a:cubicBezTo>
                    <a:pt x="2357" y="73850"/>
                    <a:pt x="1847" y="75478"/>
                    <a:pt x="1434" y="77130"/>
                  </a:cubicBezTo>
                  <a:cubicBezTo>
                    <a:pt x="1215" y="77956"/>
                    <a:pt x="997" y="78781"/>
                    <a:pt x="875" y="79632"/>
                  </a:cubicBezTo>
                  <a:cubicBezTo>
                    <a:pt x="729" y="80458"/>
                    <a:pt x="559" y="81308"/>
                    <a:pt x="462" y="82158"/>
                  </a:cubicBezTo>
                  <a:cubicBezTo>
                    <a:pt x="49" y="85583"/>
                    <a:pt x="1" y="89033"/>
                    <a:pt x="365" y="92458"/>
                  </a:cubicBezTo>
                  <a:cubicBezTo>
                    <a:pt x="754" y="95835"/>
                    <a:pt x="1507" y="99187"/>
                    <a:pt x="2576" y="102418"/>
                  </a:cubicBezTo>
                  <a:cubicBezTo>
                    <a:pt x="3620" y="105600"/>
                    <a:pt x="4980" y="108685"/>
                    <a:pt x="6608" y="111624"/>
                  </a:cubicBezTo>
                  <a:cubicBezTo>
                    <a:pt x="8211" y="114564"/>
                    <a:pt x="10033" y="117357"/>
                    <a:pt x="12098" y="120005"/>
                  </a:cubicBezTo>
                  <a:cubicBezTo>
                    <a:pt x="12608" y="120661"/>
                    <a:pt x="13264" y="121341"/>
                    <a:pt x="13920" y="122094"/>
                  </a:cubicBezTo>
                  <a:cubicBezTo>
                    <a:pt x="14576" y="122872"/>
                    <a:pt x="15353" y="123649"/>
                    <a:pt x="16155" y="124451"/>
                  </a:cubicBezTo>
                  <a:lnTo>
                    <a:pt x="16762" y="125058"/>
                  </a:lnTo>
                  <a:lnTo>
                    <a:pt x="17418" y="125665"/>
                  </a:lnTo>
                  <a:lnTo>
                    <a:pt x="18730" y="126880"/>
                  </a:lnTo>
                  <a:cubicBezTo>
                    <a:pt x="19191" y="127293"/>
                    <a:pt x="19653" y="127682"/>
                    <a:pt x="20115" y="128070"/>
                  </a:cubicBezTo>
                  <a:cubicBezTo>
                    <a:pt x="20576" y="128459"/>
                    <a:pt x="21038" y="128872"/>
                    <a:pt x="21523" y="129261"/>
                  </a:cubicBezTo>
                  <a:cubicBezTo>
                    <a:pt x="24900" y="131957"/>
                    <a:pt x="28471" y="134386"/>
                    <a:pt x="32212" y="136548"/>
                  </a:cubicBezTo>
                  <a:cubicBezTo>
                    <a:pt x="36245" y="138856"/>
                    <a:pt x="40399" y="140921"/>
                    <a:pt x="44674" y="142743"/>
                  </a:cubicBezTo>
                  <a:cubicBezTo>
                    <a:pt x="48901" y="144540"/>
                    <a:pt x="53152" y="146119"/>
                    <a:pt x="57379" y="147577"/>
                  </a:cubicBezTo>
                  <a:cubicBezTo>
                    <a:pt x="58423" y="147917"/>
                    <a:pt x="59492" y="148306"/>
                    <a:pt x="60561" y="148621"/>
                  </a:cubicBezTo>
                  <a:lnTo>
                    <a:pt x="63743" y="149642"/>
                  </a:lnTo>
                  <a:lnTo>
                    <a:pt x="66926" y="150638"/>
                  </a:lnTo>
                  <a:cubicBezTo>
                    <a:pt x="67970" y="150953"/>
                    <a:pt x="69039" y="151318"/>
                    <a:pt x="70108" y="151609"/>
                  </a:cubicBezTo>
                  <a:cubicBezTo>
                    <a:pt x="74383" y="152824"/>
                    <a:pt x="78635" y="154087"/>
                    <a:pt x="82934" y="155107"/>
                  </a:cubicBezTo>
                  <a:lnTo>
                    <a:pt x="86141" y="155909"/>
                  </a:lnTo>
                  <a:lnTo>
                    <a:pt x="87769" y="156346"/>
                  </a:lnTo>
                  <a:lnTo>
                    <a:pt x="89372" y="156711"/>
                  </a:lnTo>
                  <a:lnTo>
                    <a:pt x="95834" y="158144"/>
                  </a:lnTo>
                  <a:cubicBezTo>
                    <a:pt x="96392" y="158241"/>
                    <a:pt x="96927" y="158387"/>
                    <a:pt x="97461" y="158484"/>
                  </a:cubicBezTo>
                  <a:lnTo>
                    <a:pt x="99089" y="158800"/>
                  </a:lnTo>
                  <a:lnTo>
                    <a:pt x="102320" y="159407"/>
                  </a:lnTo>
                  <a:cubicBezTo>
                    <a:pt x="104506" y="159796"/>
                    <a:pt x="106644" y="160257"/>
                    <a:pt x="108830" y="160573"/>
                  </a:cubicBezTo>
                  <a:lnTo>
                    <a:pt x="115340" y="161618"/>
                  </a:lnTo>
                  <a:cubicBezTo>
                    <a:pt x="116409" y="161812"/>
                    <a:pt x="117502" y="161934"/>
                    <a:pt x="118595" y="162079"/>
                  </a:cubicBezTo>
                  <a:lnTo>
                    <a:pt x="121851" y="162492"/>
                  </a:lnTo>
                  <a:lnTo>
                    <a:pt x="125106" y="162930"/>
                  </a:lnTo>
                  <a:lnTo>
                    <a:pt x="125932" y="163027"/>
                  </a:lnTo>
                  <a:lnTo>
                    <a:pt x="126758" y="163124"/>
                  </a:lnTo>
                  <a:lnTo>
                    <a:pt x="128385" y="163270"/>
                  </a:lnTo>
                  <a:lnTo>
                    <a:pt x="134920" y="163950"/>
                  </a:lnTo>
                  <a:cubicBezTo>
                    <a:pt x="137082" y="164144"/>
                    <a:pt x="139268" y="164290"/>
                    <a:pt x="141454" y="164436"/>
                  </a:cubicBezTo>
                  <a:lnTo>
                    <a:pt x="144734" y="164679"/>
                  </a:lnTo>
                  <a:cubicBezTo>
                    <a:pt x="145827" y="164751"/>
                    <a:pt x="146920" y="164800"/>
                    <a:pt x="147989" y="164849"/>
                  </a:cubicBezTo>
                  <a:lnTo>
                    <a:pt x="154548" y="165140"/>
                  </a:lnTo>
                  <a:lnTo>
                    <a:pt x="161083" y="165262"/>
                  </a:lnTo>
                  <a:lnTo>
                    <a:pt x="164338" y="165310"/>
                  </a:lnTo>
                  <a:lnTo>
                    <a:pt x="167617" y="165262"/>
                  </a:lnTo>
                  <a:lnTo>
                    <a:pt x="174152" y="165189"/>
                  </a:lnTo>
                  <a:lnTo>
                    <a:pt x="180662" y="164897"/>
                  </a:lnTo>
                  <a:cubicBezTo>
                    <a:pt x="181755" y="164849"/>
                    <a:pt x="182824" y="164824"/>
                    <a:pt x="183917" y="164776"/>
                  </a:cubicBezTo>
                  <a:lnTo>
                    <a:pt x="187173" y="164533"/>
                  </a:lnTo>
                  <a:cubicBezTo>
                    <a:pt x="189335" y="164363"/>
                    <a:pt x="191497" y="164241"/>
                    <a:pt x="193659" y="164071"/>
                  </a:cubicBezTo>
                  <a:lnTo>
                    <a:pt x="200145" y="163415"/>
                  </a:lnTo>
                  <a:cubicBezTo>
                    <a:pt x="201213" y="163294"/>
                    <a:pt x="202307" y="163197"/>
                    <a:pt x="203375" y="163075"/>
                  </a:cubicBezTo>
                  <a:lnTo>
                    <a:pt x="206606" y="162662"/>
                  </a:lnTo>
                  <a:cubicBezTo>
                    <a:pt x="208744" y="162371"/>
                    <a:pt x="210882" y="162104"/>
                    <a:pt x="213044" y="161812"/>
                  </a:cubicBezTo>
                  <a:cubicBezTo>
                    <a:pt x="217344" y="161156"/>
                    <a:pt x="221668" y="160427"/>
                    <a:pt x="225992" y="159504"/>
                  </a:cubicBezTo>
                  <a:cubicBezTo>
                    <a:pt x="230364" y="158581"/>
                    <a:pt x="234688" y="157415"/>
                    <a:pt x="238915" y="155982"/>
                  </a:cubicBezTo>
                  <a:cubicBezTo>
                    <a:pt x="243263" y="154524"/>
                    <a:pt x="247466" y="152727"/>
                    <a:pt x="251523" y="150613"/>
                  </a:cubicBezTo>
                  <a:cubicBezTo>
                    <a:pt x="251766" y="150468"/>
                    <a:pt x="252033" y="150346"/>
                    <a:pt x="252276" y="150200"/>
                  </a:cubicBezTo>
                  <a:lnTo>
                    <a:pt x="253029" y="149763"/>
                  </a:lnTo>
                  <a:lnTo>
                    <a:pt x="254559" y="148913"/>
                  </a:lnTo>
                  <a:cubicBezTo>
                    <a:pt x="255555" y="148306"/>
                    <a:pt x="256527" y="147674"/>
                    <a:pt x="257499" y="147042"/>
                  </a:cubicBezTo>
                  <a:lnTo>
                    <a:pt x="258956" y="146022"/>
                  </a:lnTo>
                  <a:lnTo>
                    <a:pt x="259685" y="145488"/>
                  </a:lnTo>
                  <a:lnTo>
                    <a:pt x="260049" y="145245"/>
                  </a:lnTo>
                  <a:lnTo>
                    <a:pt x="260389" y="144953"/>
                  </a:lnTo>
                  <a:lnTo>
                    <a:pt x="261774" y="143860"/>
                  </a:lnTo>
                  <a:lnTo>
                    <a:pt x="262479" y="143301"/>
                  </a:lnTo>
                  <a:cubicBezTo>
                    <a:pt x="262697" y="143107"/>
                    <a:pt x="262916" y="142913"/>
                    <a:pt x="263134" y="142718"/>
                  </a:cubicBezTo>
                  <a:cubicBezTo>
                    <a:pt x="266657" y="139609"/>
                    <a:pt x="269839" y="136111"/>
                    <a:pt x="272560" y="132297"/>
                  </a:cubicBezTo>
                  <a:cubicBezTo>
                    <a:pt x="272924" y="131836"/>
                    <a:pt x="273240" y="131350"/>
                    <a:pt x="273556" y="130864"/>
                  </a:cubicBezTo>
                  <a:lnTo>
                    <a:pt x="274528" y="129406"/>
                  </a:lnTo>
                  <a:cubicBezTo>
                    <a:pt x="275159" y="128410"/>
                    <a:pt x="275718" y="127414"/>
                    <a:pt x="276325" y="126418"/>
                  </a:cubicBezTo>
                  <a:lnTo>
                    <a:pt x="277151" y="124864"/>
                  </a:lnTo>
                  <a:cubicBezTo>
                    <a:pt x="277418" y="124354"/>
                    <a:pt x="277710" y="123843"/>
                    <a:pt x="277953" y="123309"/>
                  </a:cubicBezTo>
                  <a:lnTo>
                    <a:pt x="278706" y="121754"/>
                  </a:lnTo>
                  <a:lnTo>
                    <a:pt x="279094" y="120953"/>
                  </a:lnTo>
                  <a:lnTo>
                    <a:pt x="279435" y="120151"/>
                  </a:lnTo>
                  <a:cubicBezTo>
                    <a:pt x="281256" y="115900"/>
                    <a:pt x="282665" y="111454"/>
                    <a:pt x="283637" y="106912"/>
                  </a:cubicBezTo>
                  <a:cubicBezTo>
                    <a:pt x="283686" y="106645"/>
                    <a:pt x="283759" y="106353"/>
                    <a:pt x="283807" y="106062"/>
                  </a:cubicBezTo>
                  <a:lnTo>
                    <a:pt x="283953" y="105211"/>
                  </a:lnTo>
                  <a:lnTo>
                    <a:pt x="284269" y="103487"/>
                  </a:lnTo>
                  <a:cubicBezTo>
                    <a:pt x="284439" y="102345"/>
                    <a:pt x="284560" y="101179"/>
                    <a:pt x="284730" y="100037"/>
                  </a:cubicBezTo>
                  <a:cubicBezTo>
                    <a:pt x="284803" y="98871"/>
                    <a:pt x="284925" y="97729"/>
                    <a:pt x="284973" y="96563"/>
                  </a:cubicBezTo>
                  <a:lnTo>
                    <a:pt x="285046" y="94814"/>
                  </a:lnTo>
                  <a:lnTo>
                    <a:pt x="285070" y="93940"/>
                  </a:lnTo>
                  <a:lnTo>
                    <a:pt x="285070" y="93065"/>
                  </a:lnTo>
                  <a:cubicBezTo>
                    <a:pt x="285070" y="88377"/>
                    <a:pt x="284536" y="83688"/>
                    <a:pt x="283491" y="79122"/>
                  </a:cubicBezTo>
                  <a:cubicBezTo>
                    <a:pt x="282423" y="74482"/>
                    <a:pt x="280771" y="70012"/>
                    <a:pt x="278560" y="65809"/>
                  </a:cubicBezTo>
                  <a:lnTo>
                    <a:pt x="277710" y="64230"/>
                  </a:lnTo>
                  <a:cubicBezTo>
                    <a:pt x="277443" y="63720"/>
                    <a:pt x="277127" y="63210"/>
                    <a:pt x="276811" y="62700"/>
                  </a:cubicBezTo>
                  <a:cubicBezTo>
                    <a:pt x="276495" y="62190"/>
                    <a:pt x="276179" y="61680"/>
                    <a:pt x="275864" y="61170"/>
                  </a:cubicBezTo>
                  <a:lnTo>
                    <a:pt x="274819" y="59712"/>
                  </a:lnTo>
                  <a:cubicBezTo>
                    <a:pt x="273459" y="57793"/>
                    <a:pt x="272001" y="55947"/>
                    <a:pt x="270422" y="54198"/>
                  </a:cubicBezTo>
                  <a:cubicBezTo>
                    <a:pt x="267313" y="50797"/>
                    <a:pt x="263936" y="47688"/>
                    <a:pt x="260292" y="44870"/>
                  </a:cubicBezTo>
                  <a:cubicBezTo>
                    <a:pt x="253199" y="39307"/>
                    <a:pt x="245668" y="34813"/>
                    <a:pt x="238502" y="30343"/>
                  </a:cubicBezTo>
                  <a:lnTo>
                    <a:pt x="237166" y="29517"/>
                  </a:lnTo>
                  <a:lnTo>
                    <a:pt x="236486" y="29104"/>
                  </a:lnTo>
                  <a:lnTo>
                    <a:pt x="235879" y="28691"/>
                  </a:lnTo>
                  <a:lnTo>
                    <a:pt x="234640" y="27889"/>
                  </a:lnTo>
                  <a:cubicBezTo>
                    <a:pt x="234227" y="27622"/>
                    <a:pt x="233838" y="27331"/>
                    <a:pt x="233425" y="27039"/>
                  </a:cubicBezTo>
                  <a:cubicBezTo>
                    <a:pt x="233012" y="26748"/>
                    <a:pt x="232599" y="26456"/>
                    <a:pt x="232186" y="26165"/>
                  </a:cubicBezTo>
                  <a:lnTo>
                    <a:pt x="230947" y="25242"/>
                  </a:lnTo>
                  <a:cubicBezTo>
                    <a:pt x="230121" y="24659"/>
                    <a:pt x="229295" y="24003"/>
                    <a:pt x="228469" y="23395"/>
                  </a:cubicBezTo>
                  <a:cubicBezTo>
                    <a:pt x="225166" y="20869"/>
                    <a:pt x="221813" y="18173"/>
                    <a:pt x="218315" y="15525"/>
                  </a:cubicBezTo>
                  <a:cubicBezTo>
                    <a:pt x="215309" y="13209"/>
                    <a:pt x="212185" y="11047"/>
                    <a:pt x="208969" y="9051"/>
                  </a:cubicBezTo>
                  <a:lnTo>
                    <a:pt x="208969" y="9051"/>
                  </a:lnTo>
                  <a:cubicBezTo>
                    <a:pt x="209456" y="9356"/>
                    <a:pt x="209940" y="9668"/>
                    <a:pt x="210420" y="9986"/>
                  </a:cubicBezTo>
                  <a:cubicBezTo>
                    <a:pt x="210736" y="10180"/>
                    <a:pt x="211028" y="10375"/>
                    <a:pt x="211343" y="10593"/>
                  </a:cubicBezTo>
                  <a:lnTo>
                    <a:pt x="212242" y="11201"/>
                  </a:lnTo>
                  <a:cubicBezTo>
                    <a:pt x="212849" y="11614"/>
                    <a:pt x="213457" y="12002"/>
                    <a:pt x="214040" y="12415"/>
                  </a:cubicBezTo>
                  <a:cubicBezTo>
                    <a:pt x="215206" y="13266"/>
                    <a:pt x="216372" y="14091"/>
                    <a:pt x="217489" y="14966"/>
                  </a:cubicBezTo>
                  <a:cubicBezTo>
                    <a:pt x="219748" y="16642"/>
                    <a:pt x="221910" y="18367"/>
                    <a:pt x="224072" y="20067"/>
                  </a:cubicBezTo>
                  <a:cubicBezTo>
                    <a:pt x="226210" y="21743"/>
                    <a:pt x="228299" y="23395"/>
                    <a:pt x="230413" y="24974"/>
                  </a:cubicBezTo>
                  <a:cubicBezTo>
                    <a:pt x="232526" y="26553"/>
                    <a:pt x="234591" y="27987"/>
                    <a:pt x="236729" y="29371"/>
                  </a:cubicBezTo>
                  <a:cubicBezTo>
                    <a:pt x="241271" y="32213"/>
                    <a:pt x="245911" y="35056"/>
                    <a:pt x="250551" y="38092"/>
                  </a:cubicBezTo>
                  <a:cubicBezTo>
                    <a:pt x="252883" y="39647"/>
                    <a:pt x="255191" y="41226"/>
                    <a:pt x="257450" y="42902"/>
                  </a:cubicBezTo>
                  <a:cubicBezTo>
                    <a:pt x="258592" y="43728"/>
                    <a:pt x="259709" y="44627"/>
                    <a:pt x="260827" y="45501"/>
                  </a:cubicBezTo>
                  <a:cubicBezTo>
                    <a:pt x="261385" y="45963"/>
                    <a:pt x="261944" y="46424"/>
                    <a:pt x="262503" y="46886"/>
                  </a:cubicBezTo>
                  <a:lnTo>
                    <a:pt x="263329" y="47566"/>
                  </a:lnTo>
                  <a:lnTo>
                    <a:pt x="264130" y="48295"/>
                  </a:lnTo>
                  <a:cubicBezTo>
                    <a:pt x="266317" y="50214"/>
                    <a:pt x="268382" y="52279"/>
                    <a:pt x="270325" y="54441"/>
                  </a:cubicBezTo>
                  <a:lnTo>
                    <a:pt x="271782" y="56117"/>
                  </a:lnTo>
                  <a:cubicBezTo>
                    <a:pt x="272244" y="56676"/>
                    <a:pt x="272706" y="57283"/>
                    <a:pt x="273167" y="57866"/>
                  </a:cubicBezTo>
                  <a:lnTo>
                    <a:pt x="273847" y="58740"/>
                  </a:lnTo>
                  <a:cubicBezTo>
                    <a:pt x="274066" y="59032"/>
                    <a:pt x="274260" y="59348"/>
                    <a:pt x="274503" y="59664"/>
                  </a:cubicBezTo>
                  <a:lnTo>
                    <a:pt x="275766" y="61510"/>
                  </a:lnTo>
                  <a:cubicBezTo>
                    <a:pt x="276544" y="62797"/>
                    <a:pt x="277370" y="64060"/>
                    <a:pt x="278050" y="65396"/>
                  </a:cubicBezTo>
                  <a:lnTo>
                    <a:pt x="278560" y="66392"/>
                  </a:lnTo>
                  <a:lnTo>
                    <a:pt x="278827" y="66903"/>
                  </a:lnTo>
                  <a:cubicBezTo>
                    <a:pt x="278900" y="67073"/>
                    <a:pt x="278997" y="67243"/>
                    <a:pt x="279070" y="67413"/>
                  </a:cubicBezTo>
                  <a:lnTo>
                    <a:pt x="279993" y="69453"/>
                  </a:lnTo>
                  <a:cubicBezTo>
                    <a:pt x="280309" y="70133"/>
                    <a:pt x="280552" y="70838"/>
                    <a:pt x="280844" y="71518"/>
                  </a:cubicBezTo>
                  <a:lnTo>
                    <a:pt x="281232" y="72563"/>
                  </a:lnTo>
                  <a:cubicBezTo>
                    <a:pt x="281378" y="72927"/>
                    <a:pt x="281475" y="73267"/>
                    <a:pt x="281597" y="73632"/>
                  </a:cubicBezTo>
                  <a:cubicBezTo>
                    <a:pt x="281815" y="74336"/>
                    <a:pt x="282058" y="75040"/>
                    <a:pt x="282277" y="75745"/>
                  </a:cubicBezTo>
                  <a:lnTo>
                    <a:pt x="282884" y="77907"/>
                  </a:lnTo>
                  <a:cubicBezTo>
                    <a:pt x="283589" y="80773"/>
                    <a:pt x="284099" y="83688"/>
                    <a:pt x="284390" y="86628"/>
                  </a:cubicBezTo>
                  <a:lnTo>
                    <a:pt x="284536" y="87721"/>
                  </a:lnTo>
                  <a:lnTo>
                    <a:pt x="284609" y="88838"/>
                  </a:lnTo>
                  <a:cubicBezTo>
                    <a:pt x="284657" y="89567"/>
                    <a:pt x="284706" y="90296"/>
                    <a:pt x="284730" y="91025"/>
                  </a:cubicBezTo>
                  <a:cubicBezTo>
                    <a:pt x="284755" y="92507"/>
                    <a:pt x="284779" y="93964"/>
                    <a:pt x="284706" y="95422"/>
                  </a:cubicBezTo>
                  <a:cubicBezTo>
                    <a:pt x="284682" y="96903"/>
                    <a:pt x="284512" y="98337"/>
                    <a:pt x="284414" y="99794"/>
                  </a:cubicBezTo>
                  <a:cubicBezTo>
                    <a:pt x="284317" y="100523"/>
                    <a:pt x="284220" y="101252"/>
                    <a:pt x="284123" y="101980"/>
                  </a:cubicBezTo>
                  <a:lnTo>
                    <a:pt x="284002" y="103074"/>
                  </a:lnTo>
                  <a:lnTo>
                    <a:pt x="283807" y="104142"/>
                  </a:lnTo>
                  <a:cubicBezTo>
                    <a:pt x="283321" y="107009"/>
                    <a:pt x="282641" y="109851"/>
                    <a:pt x="281791" y="112645"/>
                  </a:cubicBezTo>
                  <a:lnTo>
                    <a:pt x="281135" y="114734"/>
                  </a:lnTo>
                  <a:cubicBezTo>
                    <a:pt x="280892" y="115414"/>
                    <a:pt x="280625" y="116094"/>
                    <a:pt x="280382" y="116799"/>
                  </a:cubicBezTo>
                  <a:lnTo>
                    <a:pt x="279993" y="117819"/>
                  </a:lnTo>
                  <a:cubicBezTo>
                    <a:pt x="279872" y="118159"/>
                    <a:pt x="279726" y="118499"/>
                    <a:pt x="279580" y="118839"/>
                  </a:cubicBezTo>
                  <a:cubicBezTo>
                    <a:pt x="279289" y="119495"/>
                    <a:pt x="279022" y="120175"/>
                    <a:pt x="278706" y="120856"/>
                  </a:cubicBezTo>
                  <a:cubicBezTo>
                    <a:pt x="278074" y="122167"/>
                    <a:pt x="277491" y="123503"/>
                    <a:pt x="276762" y="124767"/>
                  </a:cubicBezTo>
                  <a:lnTo>
                    <a:pt x="276252" y="125738"/>
                  </a:lnTo>
                  <a:lnTo>
                    <a:pt x="275985" y="126224"/>
                  </a:lnTo>
                  <a:lnTo>
                    <a:pt x="275694" y="126710"/>
                  </a:lnTo>
                  <a:lnTo>
                    <a:pt x="274576" y="128580"/>
                  </a:lnTo>
                  <a:cubicBezTo>
                    <a:pt x="271442" y="133609"/>
                    <a:pt x="267604" y="138152"/>
                    <a:pt x="263159" y="142063"/>
                  </a:cubicBezTo>
                  <a:lnTo>
                    <a:pt x="262333" y="142816"/>
                  </a:lnTo>
                  <a:cubicBezTo>
                    <a:pt x="262041" y="143059"/>
                    <a:pt x="261750" y="143277"/>
                    <a:pt x="261458" y="143520"/>
                  </a:cubicBezTo>
                  <a:cubicBezTo>
                    <a:pt x="260875" y="144006"/>
                    <a:pt x="260292" y="144443"/>
                    <a:pt x="259709" y="144905"/>
                  </a:cubicBezTo>
                  <a:cubicBezTo>
                    <a:pt x="258495" y="145755"/>
                    <a:pt x="257280" y="146678"/>
                    <a:pt x="256017" y="147431"/>
                  </a:cubicBezTo>
                  <a:lnTo>
                    <a:pt x="255094" y="148014"/>
                  </a:lnTo>
                  <a:lnTo>
                    <a:pt x="254632" y="148330"/>
                  </a:lnTo>
                  <a:lnTo>
                    <a:pt x="254195" y="148621"/>
                  </a:lnTo>
                  <a:lnTo>
                    <a:pt x="252276" y="149715"/>
                  </a:lnTo>
                  <a:cubicBezTo>
                    <a:pt x="251644" y="150079"/>
                    <a:pt x="250988" y="150395"/>
                    <a:pt x="250357" y="150735"/>
                  </a:cubicBezTo>
                  <a:lnTo>
                    <a:pt x="249385" y="151245"/>
                  </a:lnTo>
                  <a:lnTo>
                    <a:pt x="248389" y="151707"/>
                  </a:lnTo>
                  <a:cubicBezTo>
                    <a:pt x="243166" y="154160"/>
                    <a:pt x="237749" y="156103"/>
                    <a:pt x="232162" y="157561"/>
                  </a:cubicBezTo>
                  <a:cubicBezTo>
                    <a:pt x="229417" y="158290"/>
                    <a:pt x="226672" y="158921"/>
                    <a:pt x="223902" y="159480"/>
                  </a:cubicBezTo>
                  <a:cubicBezTo>
                    <a:pt x="221133" y="160039"/>
                    <a:pt x="218364" y="160525"/>
                    <a:pt x="215619" y="160962"/>
                  </a:cubicBezTo>
                  <a:lnTo>
                    <a:pt x="213554" y="161278"/>
                  </a:lnTo>
                  <a:cubicBezTo>
                    <a:pt x="212849" y="161399"/>
                    <a:pt x="212169" y="161496"/>
                    <a:pt x="211465" y="161569"/>
                  </a:cubicBezTo>
                  <a:lnTo>
                    <a:pt x="207335" y="162128"/>
                  </a:lnTo>
                  <a:lnTo>
                    <a:pt x="203181" y="162662"/>
                  </a:lnTo>
                  <a:cubicBezTo>
                    <a:pt x="201796" y="162808"/>
                    <a:pt x="200412" y="162954"/>
                    <a:pt x="199027" y="163100"/>
                  </a:cubicBezTo>
                  <a:cubicBezTo>
                    <a:pt x="196234" y="163367"/>
                    <a:pt x="193464" y="163707"/>
                    <a:pt x="190646" y="163853"/>
                  </a:cubicBezTo>
                  <a:lnTo>
                    <a:pt x="186444" y="164168"/>
                  </a:lnTo>
                  <a:cubicBezTo>
                    <a:pt x="185059" y="164266"/>
                    <a:pt x="183650" y="164387"/>
                    <a:pt x="182241" y="164436"/>
                  </a:cubicBezTo>
                  <a:cubicBezTo>
                    <a:pt x="182897" y="164217"/>
                    <a:pt x="184816" y="163901"/>
                    <a:pt x="181561" y="163901"/>
                  </a:cubicBezTo>
                  <a:lnTo>
                    <a:pt x="183699" y="163804"/>
                  </a:lnTo>
                  <a:lnTo>
                    <a:pt x="185812" y="163610"/>
                  </a:lnTo>
                  <a:lnTo>
                    <a:pt x="190063" y="163270"/>
                  </a:lnTo>
                  <a:lnTo>
                    <a:pt x="192201" y="163075"/>
                  </a:lnTo>
                  <a:lnTo>
                    <a:pt x="193246" y="163002"/>
                  </a:lnTo>
                  <a:lnTo>
                    <a:pt x="194314" y="162881"/>
                  </a:lnTo>
                  <a:lnTo>
                    <a:pt x="198541" y="162419"/>
                  </a:lnTo>
                  <a:lnTo>
                    <a:pt x="202768" y="161958"/>
                  </a:lnTo>
                  <a:lnTo>
                    <a:pt x="206971" y="161375"/>
                  </a:lnTo>
                  <a:cubicBezTo>
                    <a:pt x="209764" y="160986"/>
                    <a:pt x="212558" y="160597"/>
                    <a:pt x="215352" y="160160"/>
                  </a:cubicBezTo>
                  <a:cubicBezTo>
                    <a:pt x="218145" y="159699"/>
                    <a:pt x="220939" y="159213"/>
                    <a:pt x="223732" y="158630"/>
                  </a:cubicBezTo>
                  <a:cubicBezTo>
                    <a:pt x="226526" y="158047"/>
                    <a:pt x="229320" y="157415"/>
                    <a:pt x="232089" y="156662"/>
                  </a:cubicBezTo>
                  <a:cubicBezTo>
                    <a:pt x="234858" y="155909"/>
                    <a:pt x="237603" y="155059"/>
                    <a:pt x="240324" y="154087"/>
                  </a:cubicBezTo>
                  <a:cubicBezTo>
                    <a:pt x="241028" y="153844"/>
                    <a:pt x="241684" y="153553"/>
                    <a:pt x="242365" y="153310"/>
                  </a:cubicBezTo>
                  <a:lnTo>
                    <a:pt x="243385" y="152921"/>
                  </a:lnTo>
                  <a:cubicBezTo>
                    <a:pt x="243725" y="152775"/>
                    <a:pt x="244065" y="152630"/>
                    <a:pt x="244381" y="152484"/>
                  </a:cubicBezTo>
                  <a:cubicBezTo>
                    <a:pt x="245061" y="152217"/>
                    <a:pt x="245717" y="151925"/>
                    <a:pt x="246397" y="151634"/>
                  </a:cubicBezTo>
                  <a:lnTo>
                    <a:pt x="248389" y="150711"/>
                  </a:lnTo>
                  <a:cubicBezTo>
                    <a:pt x="249045" y="150395"/>
                    <a:pt x="249677" y="150055"/>
                    <a:pt x="250332" y="149715"/>
                  </a:cubicBezTo>
                  <a:cubicBezTo>
                    <a:pt x="250988" y="149374"/>
                    <a:pt x="251644" y="149034"/>
                    <a:pt x="252276" y="148670"/>
                  </a:cubicBezTo>
                  <a:lnTo>
                    <a:pt x="254195" y="147553"/>
                  </a:lnTo>
                  <a:lnTo>
                    <a:pt x="256041" y="146387"/>
                  </a:lnTo>
                  <a:cubicBezTo>
                    <a:pt x="258543" y="144759"/>
                    <a:pt x="260924" y="142937"/>
                    <a:pt x="263134" y="140945"/>
                  </a:cubicBezTo>
                  <a:lnTo>
                    <a:pt x="263960" y="140192"/>
                  </a:lnTo>
                  <a:lnTo>
                    <a:pt x="264762" y="139415"/>
                  </a:lnTo>
                  <a:cubicBezTo>
                    <a:pt x="265272" y="138905"/>
                    <a:pt x="265831" y="138394"/>
                    <a:pt x="266341" y="137836"/>
                  </a:cubicBezTo>
                  <a:lnTo>
                    <a:pt x="267847" y="136208"/>
                  </a:lnTo>
                  <a:lnTo>
                    <a:pt x="268212" y="135795"/>
                  </a:lnTo>
                  <a:lnTo>
                    <a:pt x="268552" y="135358"/>
                  </a:lnTo>
                  <a:lnTo>
                    <a:pt x="269256" y="134508"/>
                  </a:lnTo>
                  <a:cubicBezTo>
                    <a:pt x="270228" y="133390"/>
                    <a:pt x="271078" y="132176"/>
                    <a:pt x="271953" y="130985"/>
                  </a:cubicBezTo>
                  <a:cubicBezTo>
                    <a:pt x="272778" y="129771"/>
                    <a:pt x="273629" y="128556"/>
                    <a:pt x="274382" y="127293"/>
                  </a:cubicBezTo>
                  <a:lnTo>
                    <a:pt x="274916" y="126346"/>
                  </a:lnTo>
                  <a:lnTo>
                    <a:pt x="275208" y="125860"/>
                  </a:lnTo>
                  <a:lnTo>
                    <a:pt x="275451" y="125374"/>
                  </a:lnTo>
                  <a:lnTo>
                    <a:pt x="276519" y="123455"/>
                  </a:lnTo>
                  <a:cubicBezTo>
                    <a:pt x="276860" y="122799"/>
                    <a:pt x="277151" y="122119"/>
                    <a:pt x="277491" y="121463"/>
                  </a:cubicBezTo>
                  <a:lnTo>
                    <a:pt x="277953" y="120467"/>
                  </a:lnTo>
                  <a:lnTo>
                    <a:pt x="278390" y="119471"/>
                  </a:lnTo>
                  <a:cubicBezTo>
                    <a:pt x="279556" y="116774"/>
                    <a:pt x="280552" y="114005"/>
                    <a:pt x="281378" y="111187"/>
                  </a:cubicBezTo>
                  <a:lnTo>
                    <a:pt x="281961" y="109074"/>
                  </a:lnTo>
                  <a:cubicBezTo>
                    <a:pt x="282131" y="108369"/>
                    <a:pt x="282277" y="107641"/>
                    <a:pt x="282447" y="106936"/>
                  </a:cubicBezTo>
                  <a:lnTo>
                    <a:pt x="282690" y="105867"/>
                  </a:lnTo>
                  <a:lnTo>
                    <a:pt x="282884" y="104774"/>
                  </a:lnTo>
                  <a:cubicBezTo>
                    <a:pt x="283006" y="104045"/>
                    <a:pt x="283151" y="103341"/>
                    <a:pt x="283248" y="102612"/>
                  </a:cubicBezTo>
                  <a:cubicBezTo>
                    <a:pt x="283686" y="99697"/>
                    <a:pt x="283929" y="96758"/>
                    <a:pt x="283977" y="93818"/>
                  </a:cubicBezTo>
                  <a:cubicBezTo>
                    <a:pt x="284026" y="90879"/>
                    <a:pt x="283856" y="87915"/>
                    <a:pt x="283491" y="85000"/>
                  </a:cubicBezTo>
                  <a:cubicBezTo>
                    <a:pt x="283394" y="84247"/>
                    <a:pt x="283273" y="83518"/>
                    <a:pt x="283151" y="82790"/>
                  </a:cubicBezTo>
                  <a:lnTo>
                    <a:pt x="282981" y="81697"/>
                  </a:lnTo>
                  <a:lnTo>
                    <a:pt x="282763" y="80603"/>
                  </a:lnTo>
                  <a:cubicBezTo>
                    <a:pt x="282593" y="79875"/>
                    <a:pt x="282471" y="79146"/>
                    <a:pt x="282277" y="78417"/>
                  </a:cubicBezTo>
                  <a:lnTo>
                    <a:pt x="281694" y="76255"/>
                  </a:lnTo>
                  <a:cubicBezTo>
                    <a:pt x="281621" y="75891"/>
                    <a:pt x="281499" y="75551"/>
                    <a:pt x="281378" y="75186"/>
                  </a:cubicBezTo>
                  <a:lnTo>
                    <a:pt x="281038" y="74117"/>
                  </a:lnTo>
                  <a:lnTo>
                    <a:pt x="280698" y="73049"/>
                  </a:lnTo>
                  <a:cubicBezTo>
                    <a:pt x="280576" y="72708"/>
                    <a:pt x="280431" y="72344"/>
                    <a:pt x="280285" y="72004"/>
                  </a:cubicBezTo>
                  <a:cubicBezTo>
                    <a:pt x="280018" y="71324"/>
                    <a:pt x="279750" y="70595"/>
                    <a:pt x="279483" y="69915"/>
                  </a:cubicBezTo>
                  <a:lnTo>
                    <a:pt x="278536" y="67874"/>
                  </a:lnTo>
                  <a:cubicBezTo>
                    <a:pt x="278244" y="67170"/>
                    <a:pt x="277880" y="66514"/>
                    <a:pt x="277515" y="65858"/>
                  </a:cubicBezTo>
                  <a:cubicBezTo>
                    <a:pt x="277175" y="65178"/>
                    <a:pt x="276835" y="64498"/>
                    <a:pt x="276447" y="63866"/>
                  </a:cubicBezTo>
                  <a:lnTo>
                    <a:pt x="275256" y="61923"/>
                  </a:lnTo>
                  <a:cubicBezTo>
                    <a:pt x="274843" y="61291"/>
                    <a:pt x="274406" y="60684"/>
                    <a:pt x="273993" y="60052"/>
                  </a:cubicBezTo>
                  <a:cubicBezTo>
                    <a:pt x="273774" y="59736"/>
                    <a:pt x="273556" y="59445"/>
                    <a:pt x="273337" y="59129"/>
                  </a:cubicBezTo>
                  <a:lnTo>
                    <a:pt x="272657" y="58255"/>
                  </a:lnTo>
                  <a:cubicBezTo>
                    <a:pt x="272171" y="57672"/>
                    <a:pt x="271758" y="57064"/>
                    <a:pt x="271272" y="56506"/>
                  </a:cubicBezTo>
                  <a:lnTo>
                    <a:pt x="269815" y="54805"/>
                  </a:lnTo>
                  <a:cubicBezTo>
                    <a:pt x="269572" y="54514"/>
                    <a:pt x="269329" y="54246"/>
                    <a:pt x="269062" y="53979"/>
                  </a:cubicBezTo>
                  <a:lnTo>
                    <a:pt x="268309" y="53178"/>
                  </a:lnTo>
                  <a:cubicBezTo>
                    <a:pt x="267313" y="52084"/>
                    <a:pt x="266244" y="51113"/>
                    <a:pt x="265199" y="50068"/>
                  </a:cubicBezTo>
                  <a:cubicBezTo>
                    <a:pt x="264106" y="49096"/>
                    <a:pt x="263037" y="48100"/>
                    <a:pt x="261920" y="47202"/>
                  </a:cubicBezTo>
                  <a:cubicBezTo>
                    <a:pt x="257474" y="43461"/>
                    <a:pt x="252762" y="40230"/>
                    <a:pt x="248049" y="37193"/>
                  </a:cubicBezTo>
                  <a:cubicBezTo>
                    <a:pt x="245693" y="35687"/>
                    <a:pt x="243361" y="34230"/>
                    <a:pt x="241004" y="32772"/>
                  </a:cubicBezTo>
                  <a:lnTo>
                    <a:pt x="237506" y="30610"/>
                  </a:lnTo>
                  <a:lnTo>
                    <a:pt x="236656" y="30076"/>
                  </a:lnTo>
                  <a:lnTo>
                    <a:pt x="236219" y="29784"/>
                  </a:lnTo>
                  <a:lnTo>
                    <a:pt x="235806" y="29541"/>
                  </a:lnTo>
                  <a:lnTo>
                    <a:pt x="234178" y="28472"/>
                  </a:lnTo>
                  <a:cubicBezTo>
                    <a:pt x="229878" y="25557"/>
                    <a:pt x="225627" y="22156"/>
                    <a:pt x="221206" y="18731"/>
                  </a:cubicBezTo>
                  <a:cubicBezTo>
                    <a:pt x="218971" y="17031"/>
                    <a:pt x="216712" y="15306"/>
                    <a:pt x="214331" y="13630"/>
                  </a:cubicBezTo>
                  <a:cubicBezTo>
                    <a:pt x="213190" y="12804"/>
                    <a:pt x="211951" y="12002"/>
                    <a:pt x="210736" y="11176"/>
                  </a:cubicBezTo>
                  <a:cubicBezTo>
                    <a:pt x="209473" y="10399"/>
                    <a:pt x="208210" y="9622"/>
                    <a:pt x="206898" y="8844"/>
                  </a:cubicBezTo>
                  <a:cubicBezTo>
                    <a:pt x="205610" y="8067"/>
                    <a:pt x="204226" y="7387"/>
                    <a:pt x="202865" y="6707"/>
                  </a:cubicBezTo>
                  <a:cubicBezTo>
                    <a:pt x="201456" y="6051"/>
                    <a:pt x="200072" y="5395"/>
                    <a:pt x="198541" y="4885"/>
                  </a:cubicBezTo>
                  <a:lnTo>
                    <a:pt x="197424" y="4472"/>
                  </a:lnTo>
                  <a:cubicBezTo>
                    <a:pt x="197059" y="4326"/>
                    <a:pt x="196695" y="4229"/>
                    <a:pt x="196306" y="4132"/>
                  </a:cubicBezTo>
                  <a:lnTo>
                    <a:pt x="194047" y="3476"/>
                  </a:lnTo>
                  <a:cubicBezTo>
                    <a:pt x="193318" y="3257"/>
                    <a:pt x="192541" y="3111"/>
                    <a:pt x="191812" y="2941"/>
                  </a:cubicBezTo>
                  <a:cubicBezTo>
                    <a:pt x="191059" y="2796"/>
                    <a:pt x="190306" y="2601"/>
                    <a:pt x="189553" y="2504"/>
                  </a:cubicBezTo>
                  <a:lnTo>
                    <a:pt x="189747" y="1435"/>
                  </a:lnTo>
                  <a:lnTo>
                    <a:pt x="188144" y="1168"/>
                  </a:lnTo>
                  <a:cubicBezTo>
                    <a:pt x="187610" y="1071"/>
                    <a:pt x="187051" y="949"/>
                    <a:pt x="186541" y="901"/>
                  </a:cubicBezTo>
                  <a:lnTo>
                    <a:pt x="183334" y="512"/>
                  </a:lnTo>
                  <a:lnTo>
                    <a:pt x="180152" y="245"/>
                  </a:lnTo>
                  <a:cubicBezTo>
                    <a:pt x="179107" y="172"/>
                    <a:pt x="178063" y="148"/>
                    <a:pt x="176994" y="99"/>
                  </a:cubicBezTo>
                  <a:cubicBezTo>
                    <a:pt x="175288" y="30"/>
                    <a:pt x="173586" y="1"/>
                    <a:pt x="171889" y="1"/>
                  </a:cubicBezTo>
                  <a:close/>
                </a:path>
              </a:pathLst>
            </a:custGeom>
            <a:solidFill>
              <a:srgbClr val="FDB3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1" name="Google Shape;3021;p32"/>
          <p:cNvGrpSpPr/>
          <p:nvPr/>
        </p:nvGrpSpPr>
        <p:grpSpPr>
          <a:xfrm flipH="1" rot="10787086">
            <a:off x="6494038" y="-565896"/>
            <a:ext cx="3610148" cy="2667609"/>
            <a:chOff x="238125" y="693075"/>
            <a:chExt cx="7137450" cy="4314425"/>
          </a:xfrm>
        </p:grpSpPr>
        <p:sp>
          <p:nvSpPr>
            <p:cNvPr id="3022" name="Google Shape;3022;p32"/>
            <p:cNvSpPr/>
            <p:nvPr/>
          </p:nvSpPr>
          <p:spPr>
            <a:xfrm>
              <a:off x="379850" y="806575"/>
              <a:ext cx="6881075" cy="4076325"/>
            </a:xfrm>
            <a:custGeom>
              <a:rect b="b" l="l" r="r" t="t"/>
              <a:pathLst>
                <a:path extrusionOk="0" h="163053" w="275243">
                  <a:moveTo>
                    <a:pt x="201254" y="0"/>
                  </a:moveTo>
                  <a:cubicBezTo>
                    <a:pt x="198902" y="0"/>
                    <a:pt x="196530" y="193"/>
                    <a:pt x="194136" y="606"/>
                  </a:cubicBezTo>
                  <a:cubicBezTo>
                    <a:pt x="167810" y="5138"/>
                    <a:pt x="136105" y="19221"/>
                    <a:pt x="129298" y="47821"/>
                  </a:cubicBezTo>
                  <a:cubicBezTo>
                    <a:pt x="127330" y="56163"/>
                    <a:pt x="127853" y="64956"/>
                    <a:pt x="125741" y="73262"/>
                  </a:cubicBezTo>
                  <a:cubicBezTo>
                    <a:pt x="120216" y="95037"/>
                    <a:pt x="98206" y="108452"/>
                    <a:pt x="76773" y="115169"/>
                  </a:cubicBezTo>
                  <a:cubicBezTo>
                    <a:pt x="59133" y="120694"/>
                    <a:pt x="40337" y="123457"/>
                    <a:pt x="24304" y="132665"/>
                  </a:cubicBezTo>
                  <a:cubicBezTo>
                    <a:pt x="12820" y="139255"/>
                    <a:pt x="2944" y="150594"/>
                    <a:pt x="1" y="163053"/>
                  </a:cubicBezTo>
                  <a:lnTo>
                    <a:pt x="275242" y="163053"/>
                  </a:lnTo>
                  <a:lnTo>
                    <a:pt x="275242" y="35778"/>
                  </a:lnTo>
                  <a:cubicBezTo>
                    <a:pt x="273220" y="34767"/>
                    <a:pt x="271198" y="33720"/>
                    <a:pt x="269211" y="32655"/>
                  </a:cubicBezTo>
                  <a:cubicBezTo>
                    <a:pt x="248547" y="21457"/>
                    <a:pt x="226060" y="0"/>
                    <a:pt x="201254" y="0"/>
                  </a:cubicBezTo>
                  <a:close/>
                </a:path>
              </a:pathLst>
            </a:custGeom>
            <a:solidFill>
              <a:srgbClr val="35C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32"/>
            <p:cNvSpPr/>
            <p:nvPr/>
          </p:nvSpPr>
          <p:spPr>
            <a:xfrm>
              <a:off x="238125" y="693075"/>
              <a:ext cx="7137450" cy="4314425"/>
            </a:xfrm>
            <a:custGeom>
              <a:rect b="b" l="l" r="r" t="t"/>
              <a:pathLst>
                <a:path extrusionOk="0" h="172577" w="285498">
                  <a:moveTo>
                    <a:pt x="134633" y="40853"/>
                  </a:moveTo>
                  <a:cubicBezTo>
                    <a:pt x="134641" y="40853"/>
                    <a:pt x="134644" y="40862"/>
                    <a:pt x="134644" y="40880"/>
                  </a:cubicBezTo>
                  <a:lnTo>
                    <a:pt x="134644" y="40880"/>
                  </a:lnTo>
                  <a:cubicBezTo>
                    <a:pt x="134643" y="40866"/>
                    <a:pt x="134640" y="40859"/>
                    <a:pt x="134634" y="40859"/>
                  </a:cubicBezTo>
                  <a:cubicBezTo>
                    <a:pt x="134602" y="40859"/>
                    <a:pt x="134494" y="41022"/>
                    <a:pt x="134262" y="41456"/>
                  </a:cubicBezTo>
                  <a:cubicBezTo>
                    <a:pt x="134492" y="41016"/>
                    <a:pt x="134600" y="40853"/>
                    <a:pt x="134633" y="40853"/>
                  </a:cubicBezTo>
                  <a:close/>
                  <a:moveTo>
                    <a:pt x="42846" y="134659"/>
                  </a:moveTo>
                  <a:lnTo>
                    <a:pt x="40972" y="135394"/>
                  </a:lnTo>
                  <a:lnTo>
                    <a:pt x="40972" y="135394"/>
                  </a:lnTo>
                  <a:cubicBezTo>
                    <a:pt x="41594" y="135144"/>
                    <a:pt x="42219" y="134899"/>
                    <a:pt x="42846" y="134659"/>
                  </a:cubicBezTo>
                  <a:close/>
                  <a:moveTo>
                    <a:pt x="207515" y="9208"/>
                  </a:moveTo>
                  <a:lnTo>
                    <a:pt x="209103" y="9281"/>
                  </a:lnTo>
                  <a:cubicBezTo>
                    <a:pt x="209356" y="9281"/>
                    <a:pt x="209627" y="9281"/>
                    <a:pt x="209898" y="9317"/>
                  </a:cubicBezTo>
                  <a:lnTo>
                    <a:pt x="210674" y="9389"/>
                  </a:lnTo>
                  <a:lnTo>
                    <a:pt x="211469" y="9461"/>
                  </a:lnTo>
                  <a:cubicBezTo>
                    <a:pt x="211740" y="9497"/>
                    <a:pt x="211992" y="9515"/>
                    <a:pt x="212263" y="9570"/>
                  </a:cubicBezTo>
                  <a:lnTo>
                    <a:pt x="213834" y="9804"/>
                  </a:lnTo>
                  <a:cubicBezTo>
                    <a:pt x="215965" y="10165"/>
                    <a:pt x="218077" y="10671"/>
                    <a:pt x="220135" y="11303"/>
                  </a:cubicBezTo>
                  <a:lnTo>
                    <a:pt x="220912" y="11538"/>
                  </a:lnTo>
                  <a:cubicBezTo>
                    <a:pt x="221183" y="11610"/>
                    <a:pt x="221435" y="11718"/>
                    <a:pt x="221688" y="11790"/>
                  </a:cubicBezTo>
                  <a:lnTo>
                    <a:pt x="223241" y="12332"/>
                  </a:lnTo>
                  <a:lnTo>
                    <a:pt x="224776" y="12946"/>
                  </a:lnTo>
                  <a:lnTo>
                    <a:pt x="225534" y="13235"/>
                  </a:lnTo>
                  <a:lnTo>
                    <a:pt x="226311" y="13578"/>
                  </a:lnTo>
                  <a:lnTo>
                    <a:pt x="227845" y="14228"/>
                  </a:lnTo>
                  <a:lnTo>
                    <a:pt x="229362" y="14932"/>
                  </a:lnTo>
                  <a:lnTo>
                    <a:pt x="230120" y="15275"/>
                  </a:lnTo>
                  <a:lnTo>
                    <a:pt x="230879" y="15654"/>
                  </a:lnTo>
                  <a:lnTo>
                    <a:pt x="232395" y="16413"/>
                  </a:lnTo>
                  <a:lnTo>
                    <a:pt x="233894" y="17189"/>
                  </a:lnTo>
                  <a:lnTo>
                    <a:pt x="234652" y="17586"/>
                  </a:lnTo>
                  <a:lnTo>
                    <a:pt x="235393" y="18002"/>
                  </a:lnTo>
                  <a:lnTo>
                    <a:pt x="236873" y="18832"/>
                  </a:lnTo>
                  <a:lnTo>
                    <a:pt x="238354" y="19681"/>
                  </a:lnTo>
                  <a:cubicBezTo>
                    <a:pt x="242308" y="21974"/>
                    <a:pt x="246172" y="24484"/>
                    <a:pt x="250072" y="27047"/>
                  </a:cubicBezTo>
                  <a:cubicBezTo>
                    <a:pt x="253972" y="29629"/>
                    <a:pt x="257836" y="32247"/>
                    <a:pt x="261808" y="34829"/>
                  </a:cubicBezTo>
                  <a:cubicBezTo>
                    <a:pt x="263794" y="36111"/>
                    <a:pt x="265798" y="37375"/>
                    <a:pt x="267857" y="38603"/>
                  </a:cubicBezTo>
                  <a:cubicBezTo>
                    <a:pt x="268362" y="38910"/>
                    <a:pt x="268886" y="39199"/>
                    <a:pt x="269392" y="39506"/>
                  </a:cubicBezTo>
                  <a:cubicBezTo>
                    <a:pt x="269915" y="39813"/>
                    <a:pt x="270421" y="40120"/>
                    <a:pt x="270962" y="40409"/>
                  </a:cubicBezTo>
                  <a:lnTo>
                    <a:pt x="272533" y="41293"/>
                  </a:lnTo>
                  <a:lnTo>
                    <a:pt x="274122" y="42106"/>
                  </a:lnTo>
                  <a:lnTo>
                    <a:pt x="276108" y="43153"/>
                  </a:lnTo>
                  <a:lnTo>
                    <a:pt x="276180" y="43189"/>
                  </a:lnTo>
                  <a:lnTo>
                    <a:pt x="276180" y="43279"/>
                  </a:lnTo>
                  <a:lnTo>
                    <a:pt x="276180" y="48913"/>
                  </a:lnTo>
                  <a:lnTo>
                    <a:pt x="276180" y="62455"/>
                  </a:lnTo>
                  <a:cubicBezTo>
                    <a:pt x="276199" y="71410"/>
                    <a:pt x="276217" y="80203"/>
                    <a:pt x="276217" y="88798"/>
                  </a:cubicBezTo>
                  <a:cubicBezTo>
                    <a:pt x="276253" y="105969"/>
                    <a:pt x="276361" y="122327"/>
                    <a:pt x="276560" y="137404"/>
                  </a:cubicBezTo>
                  <a:cubicBezTo>
                    <a:pt x="276833" y="155442"/>
                    <a:pt x="277336" y="165142"/>
                    <a:pt x="277923" y="168033"/>
                  </a:cubicBezTo>
                  <a:lnTo>
                    <a:pt x="277923" y="168033"/>
                  </a:lnTo>
                  <a:cubicBezTo>
                    <a:pt x="275117" y="167693"/>
                    <a:pt x="270175" y="167365"/>
                    <a:pt x="262458" y="167069"/>
                  </a:cubicBezTo>
                  <a:lnTo>
                    <a:pt x="242344" y="167069"/>
                  </a:lnTo>
                  <a:cubicBezTo>
                    <a:pt x="239708" y="166672"/>
                    <a:pt x="241225" y="166239"/>
                    <a:pt x="242813" y="165823"/>
                  </a:cubicBezTo>
                  <a:lnTo>
                    <a:pt x="112686" y="165264"/>
                  </a:lnTo>
                  <a:cubicBezTo>
                    <a:pt x="85530" y="165210"/>
                    <a:pt x="58591" y="165119"/>
                    <a:pt x="31923" y="164975"/>
                  </a:cubicBezTo>
                  <a:lnTo>
                    <a:pt x="12332" y="164866"/>
                  </a:lnTo>
                  <a:lnTo>
                    <a:pt x="10093" y="164830"/>
                  </a:lnTo>
                  <a:lnTo>
                    <a:pt x="9515" y="164830"/>
                  </a:lnTo>
                  <a:lnTo>
                    <a:pt x="9515" y="164812"/>
                  </a:lnTo>
                  <a:lnTo>
                    <a:pt x="9533" y="164740"/>
                  </a:lnTo>
                  <a:lnTo>
                    <a:pt x="9570" y="164596"/>
                  </a:lnTo>
                  <a:lnTo>
                    <a:pt x="9660" y="164325"/>
                  </a:lnTo>
                  <a:lnTo>
                    <a:pt x="9804" y="163783"/>
                  </a:lnTo>
                  <a:lnTo>
                    <a:pt x="10003" y="163259"/>
                  </a:lnTo>
                  <a:lnTo>
                    <a:pt x="10183" y="162736"/>
                  </a:lnTo>
                  <a:lnTo>
                    <a:pt x="10418" y="162230"/>
                  </a:lnTo>
                  <a:cubicBezTo>
                    <a:pt x="10490" y="162068"/>
                    <a:pt x="10563" y="161905"/>
                    <a:pt x="10635" y="161725"/>
                  </a:cubicBezTo>
                  <a:lnTo>
                    <a:pt x="11140" y="160750"/>
                  </a:lnTo>
                  <a:cubicBezTo>
                    <a:pt x="11303" y="160407"/>
                    <a:pt x="11465" y="160064"/>
                    <a:pt x="11646" y="159721"/>
                  </a:cubicBezTo>
                  <a:lnTo>
                    <a:pt x="12224" y="158709"/>
                  </a:lnTo>
                  <a:cubicBezTo>
                    <a:pt x="12422" y="158384"/>
                    <a:pt x="12603" y="158041"/>
                    <a:pt x="12802" y="157698"/>
                  </a:cubicBezTo>
                  <a:lnTo>
                    <a:pt x="13433" y="156723"/>
                  </a:lnTo>
                  <a:cubicBezTo>
                    <a:pt x="16846" y="151505"/>
                    <a:pt x="21179" y="146955"/>
                    <a:pt x="26235" y="143290"/>
                  </a:cubicBezTo>
                  <a:cubicBezTo>
                    <a:pt x="30506" y="140137"/>
                    <a:pt x="35351" y="137693"/>
                    <a:pt x="40380" y="135634"/>
                  </a:cubicBezTo>
                  <a:lnTo>
                    <a:pt x="40380" y="135634"/>
                  </a:lnTo>
                  <a:lnTo>
                    <a:pt x="38368" y="136501"/>
                  </a:lnTo>
                  <a:cubicBezTo>
                    <a:pt x="38007" y="136663"/>
                    <a:pt x="37628" y="136808"/>
                    <a:pt x="37267" y="136988"/>
                  </a:cubicBezTo>
                  <a:lnTo>
                    <a:pt x="36184" y="137512"/>
                  </a:lnTo>
                  <a:lnTo>
                    <a:pt x="35100" y="138036"/>
                  </a:lnTo>
                  <a:cubicBezTo>
                    <a:pt x="34739" y="138198"/>
                    <a:pt x="34378" y="138379"/>
                    <a:pt x="34035" y="138559"/>
                  </a:cubicBezTo>
                  <a:lnTo>
                    <a:pt x="31923" y="139697"/>
                  </a:lnTo>
                  <a:cubicBezTo>
                    <a:pt x="31561" y="139877"/>
                    <a:pt x="31218" y="140076"/>
                    <a:pt x="30893" y="140275"/>
                  </a:cubicBezTo>
                  <a:lnTo>
                    <a:pt x="29882" y="140889"/>
                  </a:lnTo>
                  <a:cubicBezTo>
                    <a:pt x="29539" y="141069"/>
                    <a:pt x="29214" y="141286"/>
                    <a:pt x="28871" y="141520"/>
                  </a:cubicBezTo>
                  <a:lnTo>
                    <a:pt x="27896" y="142152"/>
                  </a:lnTo>
                  <a:cubicBezTo>
                    <a:pt x="27553" y="142369"/>
                    <a:pt x="27246" y="142604"/>
                    <a:pt x="26921" y="142839"/>
                  </a:cubicBezTo>
                  <a:lnTo>
                    <a:pt x="25964" y="143525"/>
                  </a:lnTo>
                  <a:cubicBezTo>
                    <a:pt x="20927" y="147298"/>
                    <a:pt x="16485" y="151957"/>
                    <a:pt x="13181" y="157265"/>
                  </a:cubicBezTo>
                  <a:lnTo>
                    <a:pt x="12856" y="157753"/>
                  </a:lnTo>
                  <a:cubicBezTo>
                    <a:pt x="12765" y="157915"/>
                    <a:pt x="12675" y="158096"/>
                    <a:pt x="12567" y="158258"/>
                  </a:cubicBezTo>
                  <a:lnTo>
                    <a:pt x="11989" y="159269"/>
                  </a:lnTo>
                  <a:lnTo>
                    <a:pt x="11718" y="159811"/>
                  </a:lnTo>
                  <a:cubicBezTo>
                    <a:pt x="11610" y="159973"/>
                    <a:pt x="11538" y="160154"/>
                    <a:pt x="11447" y="160334"/>
                  </a:cubicBezTo>
                  <a:lnTo>
                    <a:pt x="10942" y="161382"/>
                  </a:lnTo>
                  <a:lnTo>
                    <a:pt x="10707" y="161815"/>
                  </a:lnTo>
                  <a:lnTo>
                    <a:pt x="10599" y="162050"/>
                  </a:lnTo>
                  <a:lnTo>
                    <a:pt x="10400" y="162537"/>
                  </a:lnTo>
                  <a:lnTo>
                    <a:pt x="10292" y="162790"/>
                  </a:lnTo>
                  <a:lnTo>
                    <a:pt x="10201" y="163043"/>
                  </a:lnTo>
                  <a:lnTo>
                    <a:pt x="10021" y="163548"/>
                  </a:lnTo>
                  <a:cubicBezTo>
                    <a:pt x="9949" y="163711"/>
                    <a:pt x="9895" y="163891"/>
                    <a:pt x="9840" y="164054"/>
                  </a:cubicBezTo>
                  <a:lnTo>
                    <a:pt x="9696" y="164578"/>
                  </a:lnTo>
                  <a:lnTo>
                    <a:pt x="9660" y="164722"/>
                  </a:lnTo>
                  <a:lnTo>
                    <a:pt x="9660" y="164740"/>
                  </a:lnTo>
                  <a:lnTo>
                    <a:pt x="9660" y="164758"/>
                  </a:lnTo>
                  <a:lnTo>
                    <a:pt x="10526" y="164758"/>
                  </a:lnTo>
                  <a:lnTo>
                    <a:pt x="12729" y="164740"/>
                  </a:lnTo>
                  <a:lnTo>
                    <a:pt x="32717" y="164848"/>
                  </a:lnTo>
                  <a:lnTo>
                    <a:pt x="112686" y="165228"/>
                  </a:lnTo>
                  <a:lnTo>
                    <a:pt x="244186" y="165408"/>
                  </a:lnTo>
                  <a:cubicBezTo>
                    <a:pt x="245666" y="164921"/>
                    <a:pt x="245269" y="164487"/>
                    <a:pt x="235645" y="164198"/>
                  </a:cubicBezTo>
                  <a:cubicBezTo>
                    <a:pt x="230892" y="163981"/>
                    <a:pt x="221930" y="163918"/>
                    <a:pt x="211145" y="163918"/>
                  </a:cubicBezTo>
                  <a:cubicBezTo>
                    <a:pt x="196079" y="163918"/>
                    <a:pt x="177455" y="164041"/>
                    <a:pt x="161777" y="164041"/>
                  </a:cubicBezTo>
                  <a:cubicBezTo>
                    <a:pt x="157001" y="164041"/>
                    <a:pt x="152499" y="164030"/>
                    <a:pt x="148454" y="164000"/>
                  </a:cubicBezTo>
                  <a:cubicBezTo>
                    <a:pt x="111584" y="163603"/>
                    <a:pt x="73035" y="163440"/>
                    <a:pt x="34468" y="163314"/>
                  </a:cubicBezTo>
                  <a:lnTo>
                    <a:pt x="20024" y="163278"/>
                  </a:lnTo>
                  <a:lnTo>
                    <a:pt x="12802" y="163241"/>
                  </a:lnTo>
                  <a:lnTo>
                    <a:pt x="11736" y="163241"/>
                  </a:lnTo>
                  <a:cubicBezTo>
                    <a:pt x="11808" y="162934"/>
                    <a:pt x="11935" y="162628"/>
                    <a:pt x="12061" y="162339"/>
                  </a:cubicBezTo>
                  <a:lnTo>
                    <a:pt x="12711" y="161039"/>
                  </a:lnTo>
                  <a:cubicBezTo>
                    <a:pt x="12928" y="160551"/>
                    <a:pt x="13217" y="160082"/>
                    <a:pt x="13470" y="159612"/>
                  </a:cubicBezTo>
                  <a:lnTo>
                    <a:pt x="13867" y="158890"/>
                  </a:lnTo>
                  <a:lnTo>
                    <a:pt x="14047" y="158547"/>
                  </a:lnTo>
                  <a:lnTo>
                    <a:pt x="14282" y="158204"/>
                  </a:lnTo>
                  <a:lnTo>
                    <a:pt x="15149" y="156832"/>
                  </a:lnTo>
                  <a:cubicBezTo>
                    <a:pt x="17604" y="153184"/>
                    <a:pt x="20529" y="149880"/>
                    <a:pt x="23852" y="147009"/>
                  </a:cubicBezTo>
                  <a:lnTo>
                    <a:pt x="24484" y="146468"/>
                  </a:lnTo>
                  <a:cubicBezTo>
                    <a:pt x="24682" y="146287"/>
                    <a:pt x="24899" y="146125"/>
                    <a:pt x="25116" y="145962"/>
                  </a:cubicBezTo>
                  <a:lnTo>
                    <a:pt x="26397" y="144933"/>
                  </a:lnTo>
                  <a:lnTo>
                    <a:pt x="27734" y="143958"/>
                  </a:lnTo>
                  <a:cubicBezTo>
                    <a:pt x="27950" y="143795"/>
                    <a:pt x="28185" y="143633"/>
                    <a:pt x="28402" y="143470"/>
                  </a:cubicBezTo>
                  <a:lnTo>
                    <a:pt x="29088" y="143019"/>
                  </a:lnTo>
                  <a:cubicBezTo>
                    <a:pt x="29557" y="142712"/>
                    <a:pt x="29991" y="142405"/>
                    <a:pt x="30460" y="142116"/>
                  </a:cubicBezTo>
                  <a:lnTo>
                    <a:pt x="31868" y="141286"/>
                  </a:lnTo>
                  <a:lnTo>
                    <a:pt x="32211" y="141069"/>
                  </a:lnTo>
                  <a:lnTo>
                    <a:pt x="32573" y="140870"/>
                  </a:lnTo>
                  <a:lnTo>
                    <a:pt x="33313" y="140473"/>
                  </a:lnTo>
                  <a:lnTo>
                    <a:pt x="34793" y="139679"/>
                  </a:lnTo>
                  <a:cubicBezTo>
                    <a:pt x="38802" y="137638"/>
                    <a:pt x="42973" y="135905"/>
                    <a:pt x="47252" y="134461"/>
                  </a:cubicBezTo>
                  <a:cubicBezTo>
                    <a:pt x="55846" y="131536"/>
                    <a:pt x="64838" y="129477"/>
                    <a:pt x="73866" y="127130"/>
                  </a:cubicBezTo>
                  <a:cubicBezTo>
                    <a:pt x="77134" y="126263"/>
                    <a:pt x="80420" y="125361"/>
                    <a:pt x="83724" y="124368"/>
                  </a:cubicBezTo>
                  <a:cubicBezTo>
                    <a:pt x="87065" y="123356"/>
                    <a:pt x="90351" y="122183"/>
                    <a:pt x="93601" y="120865"/>
                  </a:cubicBezTo>
                  <a:cubicBezTo>
                    <a:pt x="96851" y="119565"/>
                    <a:pt x="100047" y="118102"/>
                    <a:pt x="103152" y="116459"/>
                  </a:cubicBezTo>
                  <a:cubicBezTo>
                    <a:pt x="106294" y="114834"/>
                    <a:pt x="109346" y="113011"/>
                    <a:pt x="112271" y="111024"/>
                  </a:cubicBezTo>
                  <a:cubicBezTo>
                    <a:pt x="115250" y="108984"/>
                    <a:pt x="118066" y="106727"/>
                    <a:pt x="120703" y="104290"/>
                  </a:cubicBezTo>
                  <a:cubicBezTo>
                    <a:pt x="123393" y="101816"/>
                    <a:pt x="125848" y="99090"/>
                    <a:pt x="128033" y="96147"/>
                  </a:cubicBezTo>
                  <a:lnTo>
                    <a:pt x="128448" y="95587"/>
                  </a:lnTo>
                  <a:cubicBezTo>
                    <a:pt x="128575" y="95406"/>
                    <a:pt x="128701" y="95208"/>
                    <a:pt x="128846" y="95027"/>
                  </a:cubicBezTo>
                  <a:lnTo>
                    <a:pt x="129640" y="93853"/>
                  </a:lnTo>
                  <a:cubicBezTo>
                    <a:pt x="129893" y="93474"/>
                    <a:pt x="130146" y="93077"/>
                    <a:pt x="130380" y="92680"/>
                  </a:cubicBezTo>
                  <a:cubicBezTo>
                    <a:pt x="130615" y="92283"/>
                    <a:pt x="130886" y="91903"/>
                    <a:pt x="131103" y="91488"/>
                  </a:cubicBezTo>
                  <a:lnTo>
                    <a:pt x="131789" y="90278"/>
                  </a:lnTo>
                  <a:cubicBezTo>
                    <a:pt x="131897" y="90080"/>
                    <a:pt x="132005" y="89881"/>
                    <a:pt x="132132" y="89665"/>
                  </a:cubicBezTo>
                  <a:lnTo>
                    <a:pt x="132439" y="89051"/>
                  </a:lnTo>
                  <a:lnTo>
                    <a:pt x="133071" y="87787"/>
                  </a:lnTo>
                  <a:cubicBezTo>
                    <a:pt x="133269" y="87371"/>
                    <a:pt x="133450" y="86938"/>
                    <a:pt x="133649" y="86505"/>
                  </a:cubicBezTo>
                  <a:cubicBezTo>
                    <a:pt x="134028" y="85656"/>
                    <a:pt x="134371" y="84789"/>
                    <a:pt x="134714" y="83905"/>
                  </a:cubicBezTo>
                  <a:cubicBezTo>
                    <a:pt x="134894" y="83489"/>
                    <a:pt x="135021" y="83038"/>
                    <a:pt x="135183" y="82587"/>
                  </a:cubicBezTo>
                  <a:lnTo>
                    <a:pt x="135635" y="81251"/>
                  </a:lnTo>
                  <a:lnTo>
                    <a:pt x="136014" y="79896"/>
                  </a:lnTo>
                  <a:cubicBezTo>
                    <a:pt x="136140" y="79445"/>
                    <a:pt x="136267" y="78994"/>
                    <a:pt x="136375" y="78542"/>
                  </a:cubicBezTo>
                  <a:cubicBezTo>
                    <a:pt x="136465" y="78091"/>
                    <a:pt x="136574" y="77639"/>
                    <a:pt x="136682" y="77188"/>
                  </a:cubicBezTo>
                  <a:lnTo>
                    <a:pt x="136953" y="75834"/>
                  </a:lnTo>
                  <a:cubicBezTo>
                    <a:pt x="137278" y="74028"/>
                    <a:pt x="137531" y="72241"/>
                    <a:pt x="137729" y="70507"/>
                  </a:cubicBezTo>
                  <a:cubicBezTo>
                    <a:pt x="137910" y="68756"/>
                    <a:pt x="138072" y="67059"/>
                    <a:pt x="138217" y="65380"/>
                  </a:cubicBezTo>
                  <a:cubicBezTo>
                    <a:pt x="138506" y="62039"/>
                    <a:pt x="138776" y="58843"/>
                    <a:pt x="139318" y="55828"/>
                  </a:cubicBezTo>
                  <a:cubicBezTo>
                    <a:pt x="140365" y="49906"/>
                    <a:pt x="142694" y="44254"/>
                    <a:pt x="146107" y="39307"/>
                  </a:cubicBezTo>
                  <a:cubicBezTo>
                    <a:pt x="149538" y="34306"/>
                    <a:pt x="154015" y="29954"/>
                    <a:pt x="159053" y="26271"/>
                  </a:cubicBezTo>
                  <a:cubicBezTo>
                    <a:pt x="161599" y="24411"/>
                    <a:pt x="164271" y="22714"/>
                    <a:pt x="167034" y="21197"/>
                  </a:cubicBezTo>
                  <a:cubicBezTo>
                    <a:pt x="169814" y="19663"/>
                    <a:pt x="172703" y="18272"/>
                    <a:pt x="175628" y="17027"/>
                  </a:cubicBezTo>
                  <a:cubicBezTo>
                    <a:pt x="176134" y="16810"/>
                    <a:pt x="176639" y="16593"/>
                    <a:pt x="177163" y="16395"/>
                  </a:cubicBezTo>
                  <a:lnTo>
                    <a:pt x="178698" y="15781"/>
                  </a:lnTo>
                  <a:lnTo>
                    <a:pt x="180250" y="15185"/>
                  </a:lnTo>
                  <a:lnTo>
                    <a:pt x="181027" y="14896"/>
                  </a:lnTo>
                  <a:lnTo>
                    <a:pt x="181803" y="14643"/>
                  </a:lnTo>
                  <a:lnTo>
                    <a:pt x="183374" y="14101"/>
                  </a:lnTo>
                  <a:cubicBezTo>
                    <a:pt x="183898" y="13921"/>
                    <a:pt x="184439" y="13758"/>
                    <a:pt x="184963" y="13578"/>
                  </a:cubicBezTo>
                  <a:cubicBezTo>
                    <a:pt x="186028" y="13235"/>
                    <a:pt x="187093" y="12928"/>
                    <a:pt x="188177" y="12603"/>
                  </a:cubicBezTo>
                  <a:cubicBezTo>
                    <a:pt x="190325" y="12007"/>
                    <a:pt x="192492" y="11429"/>
                    <a:pt x="194695" y="10942"/>
                  </a:cubicBezTo>
                  <a:cubicBezTo>
                    <a:pt x="195796" y="10689"/>
                    <a:pt x="196898" y="10454"/>
                    <a:pt x="197999" y="10238"/>
                  </a:cubicBezTo>
                  <a:cubicBezTo>
                    <a:pt x="198559" y="10129"/>
                    <a:pt x="199101" y="10021"/>
                    <a:pt x="199660" y="9913"/>
                  </a:cubicBezTo>
                  <a:lnTo>
                    <a:pt x="200491" y="9768"/>
                  </a:lnTo>
                  <a:cubicBezTo>
                    <a:pt x="200762" y="9714"/>
                    <a:pt x="201014" y="9696"/>
                    <a:pt x="201267" y="9660"/>
                  </a:cubicBezTo>
                  <a:lnTo>
                    <a:pt x="202820" y="9425"/>
                  </a:lnTo>
                  <a:lnTo>
                    <a:pt x="204373" y="9299"/>
                  </a:lnTo>
                  <a:lnTo>
                    <a:pt x="205149" y="9245"/>
                  </a:lnTo>
                  <a:lnTo>
                    <a:pt x="205944" y="9226"/>
                  </a:lnTo>
                  <a:cubicBezTo>
                    <a:pt x="206467" y="9226"/>
                    <a:pt x="206991" y="9208"/>
                    <a:pt x="207515" y="9208"/>
                  </a:cubicBezTo>
                  <a:close/>
                  <a:moveTo>
                    <a:pt x="207641" y="0"/>
                  </a:moveTo>
                  <a:cubicBezTo>
                    <a:pt x="206973" y="0"/>
                    <a:pt x="206305" y="18"/>
                    <a:pt x="205637" y="18"/>
                  </a:cubicBezTo>
                  <a:cubicBezTo>
                    <a:pt x="205312" y="36"/>
                    <a:pt x="204969" y="18"/>
                    <a:pt x="204626" y="54"/>
                  </a:cubicBezTo>
                  <a:lnTo>
                    <a:pt x="203633" y="126"/>
                  </a:lnTo>
                  <a:lnTo>
                    <a:pt x="202639" y="199"/>
                  </a:lnTo>
                  <a:cubicBezTo>
                    <a:pt x="202296" y="235"/>
                    <a:pt x="201971" y="235"/>
                    <a:pt x="201646" y="289"/>
                  </a:cubicBezTo>
                  <a:cubicBezTo>
                    <a:pt x="200328" y="488"/>
                    <a:pt x="198956" y="650"/>
                    <a:pt x="197764" y="903"/>
                  </a:cubicBezTo>
                  <a:cubicBezTo>
                    <a:pt x="196537" y="1119"/>
                    <a:pt x="195327" y="1372"/>
                    <a:pt x="194099" y="1625"/>
                  </a:cubicBezTo>
                  <a:cubicBezTo>
                    <a:pt x="193485" y="1751"/>
                    <a:pt x="192889" y="1896"/>
                    <a:pt x="192275" y="2022"/>
                  </a:cubicBezTo>
                  <a:cubicBezTo>
                    <a:pt x="191662" y="2167"/>
                    <a:pt x="191066" y="2293"/>
                    <a:pt x="190452" y="2456"/>
                  </a:cubicBezTo>
                  <a:lnTo>
                    <a:pt x="188646" y="2907"/>
                  </a:lnTo>
                  <a:lnTo>
                    <a:pt x="186841" y="3394"/>
                  </a:lnTo>
                  <a:lnTo>
                    <a:pt x="185938" y="3629"/>
                  </a:lnTo>
                  <a:lnTo>
                    <a:pt x="185035" y="3900"/>
                  </a:lnTo>
                  <a:lnTo>
                    <a:pt x="183248" y="4424"/>
                  </a:lnTo>
                  <a:lnTo>
                    <a:pt x="181460" y="4983"/>
                  </a:lnTo>
                  <a:lnTo>
                    <a:pt x="180575" y="5272"/>
                  </a:lnTo>
                  <a:lnTo>
                    <a:pt x="179691" y="5579"/>
                  </a:lnTo>
                  <a:lnTo>
                    <a:pt x="177921" y="6175"/>
                  </a:lnTo>
                  <a:lnTo>
                    <a:pt x="176170" y="6825"/>
                  </a:lnTo>
                  <a:lnTo>
                    <a:pt x="175285" y="7150"/>
                  </a:lnTo>
                  <a:lnTo>
                    <a:pt x="174418" y="7493"/>
                  </a:lnTo>
                  <a:lnTo>
                    <a:pt x="172685" y="8197"/>
                  </a:lnTo>
                  <a:lnTo>
                    <a:pt x="170952" y="8938"/>
                  </a:lnTo>
                  <a:lnTo>
                    <a:pt x="170085" y="9299"/>
                  </a:lnTo>
                  <a:lnTo>
                    <a:pt x="169236" y="9696"/>
                  </a:lnTo>
                  <a:lnTo>
                    <a:pt x="167521" y="10472"/>
                  </a:lnTo>
                  <a:lnTo>
                    <a:pt x="165842" y="11303"/>
                  </a:lnTo>
                  <a:lnTo>
                    <a:pt x="164993" y="11718"/>
                  </a:lnTo>
                  <a:lnTo>
                    <a:pt x="164163" y="12170"/>
                  </a:lnTo>
                  <a:lnTo>
                    <a:pt x="162502" y="13072"/>
                  </a:lnTo>
                  <a:lnTo>
                    <a:pt x="160859" y="13993"/>
                  </a:lnTo>
                  <a:lnTo>
                    <a:pt x="160028" y="14463"/>
                  </a:lnTo>
                  <a:lnTo>
                    <a:pt x="159234" y="14950"/>
                  </a:lnTo>
                  <a:lnTo>
                    <a:pt x="157608" y="15943"/>
                  </a:lnTo>
                  <a:lnTo>
                    <a:pt x="156038" y="16990"/>
                  </a:lnTo>
                  <a:lnTo>
                    <a:pt x="155243" y="17514"/>
                  </a:lnTo>
                  <a:lnTo>
                    <a:pt x="154467" y="18074"/>
                  </a:lnTo>
                  <a:lnTo>
                    <a:pt x="152914" y="19175"/>
                  </a:lnTo>
                  <a:lnTo>
                    <a:pt x="151397" y="20331"/>
                  </a:lnTo>
                  <a:cubicBezTo>
                    <a:pt x="151145" y="20529"/>
                    <a:pt x="150892" y="20728"/>
                    <a:pt x="150657" y="20927"/>
                  </a:cubicBezTo>
                  <a:lnTo>
                    <a:pt x="149917" y="21540"/>
                  </a:lnTo>
                  <a:cubicBezTo>
                    <a:pt x="147931" y="23165"/>
                    <a:pt x="146053" y="24899"/>
                    <a:pt x="144265" y="26759"/>
                  </a:cubicBezTo>
                  <a:cubicBezTo>
                    <a:pt x="143399" y="27697"/>
                    <a:pt x="142514" y="28618"/>
                    <a:pt x="141701" y="29629"/>
                  </a:cubicBezTo>
                  <a:lnTo>
                    <a:pt x="141069" y="30370"/>
                  </a:lnTo>
                  <a:lnTo>
                    <a:pt x="140762" y="30749"/>
                  </a:lnTo>
                  <a:lnTo>
                    <a:pt x="140474" y="31128"/>
                  </a:lnTo>
                  <a:lnTo>
                    <a:pt x="139282" y="32681"/>
                  </a:lnTo>
                  <a:cubicBezTo>
                    <a:pt x="137747" y="34775"/>
                    <a:pt x="136375" y="36996"/>
                    <a:pt x="135147" y="39307"/>
                  </a:cubicBezTo>
                  <a:lnTo>
                    <a:pt x="134696" y="40156"/>
                  </a:lnTo>
                  <a:cubicBezTo>
                    <a:pt x="134551" y="40445"/>
                    <a:pt x="134425" y="40752"/>
                    <a:pt x="134280" y="41041"/>
                  </a:cubicBezTo>
                  <a:lnTo>
                    <a:pt x="133450" y="42828"/>
                  </a:lnTo>
                  <a:cubicBezTo>
                    <a:pt x="133197" y="43424"/>
                    <a:pt x="132962" y="44038"/>
                    <a:pt x="132728" y="44634"/>
                  </a:cubicBezTo>
                  <a:lnTo>
                    <a:pt x="132367" y="45536"/>
                  </a:lnTo>
                  <a:cubicBezTo>
                    <a:pt x="132258" y="45843"/>
                    <a:pt x="132150" y="46150"/>
                    <a:pt x="132042" y="46475"/>
                  </a:cubicBezTo>
                  <a:lnTo>
                    <a:pt x="131428" y="48335"/>
                  </a:lnTo>
                  <a:cubicBezTo>
                    <a:pt x="131247" y="48949"/>
                    <a:pt x="131085" y="49581"/>
                    <a:pt x="130922" y="50213"/>
                  </a:cubicBezTo>
                  <a:lnTo>
                    <a:pt x="130669" y="51152"/>
                  </a:lnTo>
                  <a:cubicBezTo>
                    <a:pt x="130579" y="51477"/>
                    <a:pt x="130507" y="51802"/>
                    <a:pt x="130435" y="52109"/>
                  </a:cubicBezTo>
                  <a:lnTo>
                    <a:pt x="130236" y="53066"/>
                  </a:lnTo>
                  <a:lnTo>
                    <a:pt x="130055" y="54023"/>
                  </a:lnTo>
                  <a:cubicBezTo>
                    <a:pt x="129604" y="56550"/>
                    <a:pt x="129297" y="59042"/>
                    <a:pt x="129080" y="61462"/>
                  </a:cubicBezTo>
                  <a:cubicBezTo>
                    <a:pt x="128629" y="66319"/>
                    <a:pt x="128340" y="70905"/>
                    <a:pt x="127455" y="75112"/>
                  </a:cubicBezTo>
                  <a:cubicBezTo>
                    <a:pt x="126571" y="79301"/>
                    <a:pt x="125000" y="83291"/>
                    <a:pt x="122833" y="86956"/>
                  </a:cubicBezTo>
                  <a:cubicBezTo>
                    <a:pt x="120576" y="90676"/>
                    <a:pt x="117832" y="94052"/>
                    <a:pt x="114672" y="97031"/>
                  </a:cubicBezTo>
                  <a:cubicBezTo>
                    <a:pt x="113065" y="98548"/>
                    <a:pt x="111386" y="99992"/>
                    <a:pt x="109616" y="101328"/>
                  </a:cubicBezTo>
                  <a:cubicBezTo>
                    <a:pt x="109183" y="101653"/>
                    <a:pt x="108732" y="101997"/>
                    <a:pt x="108280" y="102322"/>
                  </a:cubicBezTo>
                  <a:lnTo>
                    <a:pt x="106926" y="103297"/>
                  </a:lnTo>
                  <a:lnTo>
                    <a:pt x="105536" y="104217"/>
                  </a:lnTo>
                  <a:cubicBezTo>
                    <a:pt x="105084" y="104542"/>
                    <a:pt x="104597" y="104831"/>
                    <a:pt x="104127" y="105120"/>
                  </a:cubicBezTo>
                  <a:cubicBezTo>
                    <a:pt x="102232" y="106312"/>
                    <a:pt x="100282" y="107449"/>
                    <a:pt x="98277" y="108479"/>
                  </a:cubicBezTo>
                  <a:cubicBezTo>
                    <a:pt x="96255" y="109526"/>
                    <a:pt x="94215" y="110483"/>
                    <a:pt x="92138" y="111404"/>
                  </a:cubicBezTo>
                  <a:cubicBezTo>
                    <a:pt x="90062" y="112306"/>
                    <a:pt x="87949" y="113137"/>
                    <a:pt x="85801" y="113913"/>
                  </a:cubicBezTo>
                  <a:lnTo>
                    <a:pt x="85006" y="114202"/>
                  </a:lnTo>
                  <a:lnTo>
                    <a:pt x="84194" y="114491"/>
                  </a:lnTo>
                  <a:cubicBezTo>
                    <a:pt x="83652" y="114672"/>
                    <a:pt x="83111" y="114852"/>
                    <a:pt x="82569" y="115033"/>
                  </a:cubicBezTo>
                  <a:lnTo>
                    <a:pt x="80944" y="115556"/>
                  </a:lnTo>
                  <a:lnTo>
                    <a:pt x="79283" y="116062"/>
                  </a:lnTo>
                  <a:cubicBezTo>
                    <a:pt x="74859" y="117398"/>
                    <a:pt x="70327" y="118590"/>
                    <a:pt x="65759" y="119781"/>
                  </a:cubicBezTo>
                  <a:cubicBezTo>
                    <a:pt x="61191" y="120991"/>
                    <a:pt x="56569" y="122183"/>
                    <a:pt x="51928" y="123555"/>
                  </a:cubicBezTo>
                  <a:cubicBezTo>
                    <a:pt x="47234" y="124909"/>
                    <a:pt x="42612" y="126516"/>
                    <a:pt x="38098" y="128358"/>
                  </a:cubicBezTo>
                  <a:cubicBezTo>
                    <a:pt x="37520" y="128575"/>
                    <a:pt x="36960" y="128845"/>
                    <a:pt x="36382" y="129098"/>
                  </a:cubicBezTo>
                  <a:lnTo>
                    <a:pt x="34685" y="129838"/>
                  </a:lnTo>
                  <a:lnTo>
                    <a:pt x="34270" y="130037"/>
                  </a:lnTo>
                  <a:lnTo>
                    <a:pt x="33836" y="130236"/>
                  </a:lnTo>
                  <a:lnTo>
                    <a:pt x="33006" y="130651"/>
                  </a:lnTo>
                  <a:lnTo>
                    <a:pt x="31327" y="131463"/>
                  </a:lnTo>
                  <a:cubicBezTo>
                    <a:pt x="31038" y="131608"/>
                    <a:pt x="30767" y="131752"/>
                    <a:pt x="30496" y="131897"/>
                  </a:cubicBezTo>
                  <a:lnTo>
                    <a:pt x="29666" y="132348"/>
                  </a:lnTo>
                  <a:lnTo>
                    <a:pt x="28022" y="133251"/>
                  </a:lnTo>
                  <a:cubicBezTo>
                    <a:pt x="27481" y="133558"/>
                    <a:pt x="26921" y="133901"/>
                    <a:pt x="26379" y="134226"/>
                  </a:cubicBezTo>
                  <a:lnTo>
                    <a:pt x="25567" y="134732"/>
                  </a:lnTo>
                  <a:cubicBezTo>
                    <a:pt x="25296" y="134894"/>
                    <a:pt x="25025" y="135093"/>
                    <a:pt x="24754" y="135255"/>
                  </a:cubicBezTo>
                  <a:lnTo>
                    <a:pt x="23184" y="136338"/>
                  </a:lnTo>
                  <a:lnTo>
                    <a:pt x="21631" y="137458"/>
                  </a:lnTo>
                  <a:cubicBezTo>
                    <a:pt x="21125" y="137819"/>
                    <a:pt x="20620" y="138234"/>
                    <a:pt x="20132" y="138632"/>
                  </a:cubicBezTo>
                  <a:lnTo>
                    <a:pt x="19392" y="139227"/>
                  </a:lnTo>
                  <a:cubicBezTo>
                    <a:pt x="19139" y="139426"/>
                    <a:pt x="18868" y="139625"/>
                    <a:pt x="18652" y="139841"/>
                  </a:cubicBezTo>
                  <a:lnTo>
                    <a:pt x="17207" y="141123"/>
                  </a:lnTo>
                  <a:lnTo>
                    <a:pt x="16864" y="141430"/>
                  </a:lnTo>
                  <a:lnTo>
                    <a:pt x="16503" y="141773"/>
                  </a:lnTo>
                  <a:lnTo>
                    <a:pt x="15817" y="142423"/>
                  </a:lnTo>
                  <a:cubicBezTo>
                    <a:pt x="14878" y="143290"/>
                    <a:pt x="14029" y="144229"/>
                    <a:pt x="13145" y="145168"/>
                  </a:cubicBezTo>
                  <a:cubicBezTo>
                    <a:pt x="9714" y="148977"/>
                    <a:pt x="6699" y="153202"/>
                    <a:pt x="4460" y="157951"/>
                  </a:cubicBezTo>
                  <a:lnTo>
                    <a:pt x="4243" y="158403"/>
                  </a:lnTo>
                  <a:lnTo>
                    <a:pt x="4135" y="158637"/>
                  </a:lnTo>
                  <a:cubicBezTo>
                    <a:pt x="4081" y="158746"/>
                    <a:pt x="4044" y="158818"/>
                    <a:pt x="3990" y="158944"/>
                  </a:cubicBezTo>
                  <a:cubicBezTo>
                    <a:pt x="3774" y="159468"/>
                    <a:pt x="3593" y="159973"/>
                    <a:pt x="3394" y="160497"/>
                  </a:cubicBezTo>
                  <a:lnTo>
                    <a:pt x="2799" y="162032"/>
                  </a:lnTo>
                  <a:lnTo>
                    <a:pt x="2510" y="162808"/>
                  </a:lnTo>
                  <a:cubicBezTo>
                    <a:pt x="2401" y="163061"/>
                    <a:pt x="2311" y="163314"/>
                    <a:pt x="2239" y="163566"/>
                  </a:cubicBezTo>
                  <a:lnTo>
                    <a:pt x="1372" y="166618"/>
                  </a:lnTo>
                  <a:lnTo>
                    <a:pt x="1156" y="167376"/>
                  </a:lnTo>
                  <a:lnTo>
                    <a:pt x="939" y="168153"/>
                  </a:lnTo>
                  <a:lnTo>
                    <a:pt x="524" y="169705"/>
                  </a:lnTo>
                  <a:lnTo>
                    <a:pt x="90" y="171276"/>
                  </a:lnTo>
                  <a:lnTo>
                    <a:pt x="36" y="171457"/>
                  </a:lnTo>
                  <a:cubicBezTo>
                    <a:pt x="36" y="171529"/>
                    <a:pt x="0" y="171601"/>
                    <a:pt x="0" y="171637"/>
                  </a:cubicBezTo>
                  <a:lnTo>
                    <a:pt x="397" y="171673"/>
                  </a:lnTo>
                  <a:lnTo>
                    <a:pt x="1156" y="171710"/>
                  </a:lnTo>
                  <a:lnTo>
                    <a:pt x="4261" y="171908"/>
                  </a:lnTo>
                  <a:lnTo>
                    <a:pt x="5814" y="171998"/>
                  </a:lnTo>
                  <a:cubicBezTo>
                    <a:pt x="6049" y="172016"/>
                    <a:pt x="6356" y="172016"/>
                    <a:pt x="6626" y="172016"/>
                  </a:cubicBezTo>
                  <a:lnTo>
                    <a:pt x="10833" y="172016"/>
                  </a:lnTo>
                  <a:lnTo>
                    <a:pt x="40210" y="172053"/>
                  </a:lnTo>
                  <a:lnTo>
                    <a:pt x="97501" y="172107"/>
                  </a:lnTo>
                  <a:lnTo>
                    <a:pt x="24375" y="171836"/>
                  </a:lnTo>
                  <a:lnTo>
                    <a:pt x="15347" y="171818"/>
                  </a:lnTo>
                  <a:lnTo>
                    <a:pt x="9263" y="171800"/>
                  </a:lnTo>
                  <a:lnTo>
                    <a:pt x="6139" y="171800"/>
                  </a:lnTo>
                  <a:lnTo>
                    <a:pt x="5164" y="171746"/>
                  </a:lnTo>
                  <a:lnTo>
                    <a:pt x="1300" y="171529"/>
                  </a:lnTo>
                  <a:lnTo>
                    <a:pt x="343" y="171475"/>
                  </a:lnTo>
                  <a:lnTo>
                    <a:pt x="217" y="171475"/>
                  </a:lnTo>
                  <a:cubicBezTo>
                    <a:pt x="163" y="171475"/>
                    <a:pt x="217" y="171403"/>
                    <a:pt x="217" y="171366"/>
                  </a:cubicBezTo>
                  <a:lnTo>
                    <a:pt x="289" y="171132"/>
                  </a:lnTo>
                  <a:lnTo>
                    <a:pt x="415" y="170644"/>
                  </a:lnTo>
                  <a:lnTo>
                    <a:pt x="957" y="168712"/>
                  </a:lnTo>
                  <a:cubicBezTo>
                    <a:pt x="1300" y="167394"/>
                    <a:pt x="1661" y="166148"/>
                    <a:pt x="2022" y="164885"/>
                  </a:cubicBezTo>
                  <a:lnTo>
                    <a:pt x="2293" y="163946"/>
                  </a:lnTo>
                  <a:lnTo>
                    <a:pt x="2438" y="163476"/>
                  </a:lnTo>
                  <a:cubicBezTo>
                    <a:pt x="2456" y="163404"/>
                    <a:pt x="2474" y="163332"/>
                    <a:pt x="2510" y="163241"/>
                  </a:cubicBezTo>
                  <a:lnTo>
                    <a:pt x="2600" y="163007"/>
                  </a:lnTo>
                  <a:lnTo>
                    <a:pt x="3340" y="161093"/>
                  </a:lnTo>
                  <a:lnTo>
                    <a:pt x="4063" y="159179"/>
                  </a:lnTo>
                  <a:cubicBezTo>
                    <a:pt x="4099" y="159107"/>
                    <a:pt x="4135" y="159016"/>
                    <a:pt x="4171" y="158944"/>
                  </a:cubicBezTo>
                  <a:lnTo>
                    <a:pt x="4261" y="158764"/>
                  </a:lnTo>
                  <a:lnTo>
                    <a:pt x="4406" y="158457"/>
                  </a:lnTo>
                  <a:lnTo>
                    <a:pt x="4676" y="157897"/>
                  </a:lnTo>
                  <a:cubicBezTo>
                    <a:pt x="6121" y="154954"/>
                    <a:pt x="7818" y="152155"/>
                    <a:pt x="9786" y="149537"/>
                  </a:cubicBezTo>
                  <a:cubicBezTo>
                    <a:pt x="11718" y="146955"/>
                    <a:pt x="13885" y="144536"/>
                    <a:pt x="16214" y="142315"/>
                  </a:cubicBezTo>
                  <a:cubicBezTo>
                    <a:pt x="18543" y="140094"/>
                    <a:pt x="21053" y="138072"/>
                    <a:pt x="23689" y="136230"/>
                  </a:cubicBezTo>
                  <a:cubicBezTo>
                    <a:pt x="24357" y="135797"/>
                    <a:pt x="25025" y="135345"/>
                    <a:pt x="25693" y="134912"/>
                  </a:cubicBezTo>
                  <a:lnTo>
                    <a:pt x="27770" y="133648"/>
                  </a:lnTo>
                  <a:cubicBezTo>
                    <a:pt x="28456" y="133269"/>
                    <a:pt x="29142" y="132908"/>
                    <a:pt x="29846" y="132529"/>
                  </a:cubicBezTo>
                  <a:lnTo>
                    <a:pt x="30875" y="131969"/>
                  </a:lnTo>
                  <a:cubicBezTo>
                    <a:pt x="31236" y="131770"/>
                    <a:pt x="31579" y="131608"/>
                    <a:pt x="31941" y="131445"/>
                  </a:cubicBezTo>
                  <a:lnTo>
                    <a:pt x="34053" y="130398"/>
                  </a:lnTo>
                  <a:cubicBezTo>
                    <a:pt x="34757" y="130073"/>
                    <a:pt x="35480" y="129766"/>
                    <a:pt x="36202" y="129441"/>
                  </a:cubicBezTo>
                  <a:cubicBezTo>
                    <a:pt x="37628" y="128791"/>
                    <a:pt x="39073" y="128250"/>
                    <a:pt x="40517" y="127672"/>
                  </a:cubicBezTo>
                  <a:cubicBezTo>
                    <a:pt x="40878" y="127527"/>
                    <a:pt x="41239" y="127383"/>
                    <a:pt x="41600" y="127256"/>
                  </a:cubicBezTo>
                  <a:lnTo>
                    <a:pt x="42684" y="126859"/>
                  </a:lnTo>
                  <a:lnTo>
                    <a:pt x="43785" y="126462"/>
                  </a:lnTo>
                  <a:lnTo>
                    <a:pt x="44327" y="126263"/>
                  </a:lnTo>
                  <a:lnTo>
                    <a:pt x="44887" y="126083"/>
                  </a:lnTo>
                  <a:cubicBezTo>
                    <a:pt x="46331" y="125595"/>
                    <a:pt x="47794" y="125090"/>
                    <a:pt x="49256" y="124656"/>
                  </a:cubicBezTo>
                  <a:cubicBezTo>
                    <a:pt x="52181" y="123736"/>
                    <a:pt x="55106" y="122923"/>
                    <a:pt x="58031" y="122129"/>
                  </a:cubicBezTo>
                  <a:cubicBezTo>
                    <a:pt x="63863" y="120558"/>
                    <a:pt x="69677" y="119113"/>
                    <a:pt x="75365" y="117524"/>
                  </a:cubicBezTo>
                  <a:cubicBezTo>
                    <a:pt x="76773" y="117127"/>
                    <a:pt x="78181" y="116712"/>
                    <a:pt x="79590" y="116279"/>
                  </a:cubicBezTo>
                  <a:cubicBezTo>
                    <a:pt x="81016" y="115863"/>
                    <a:pt x="82388" y="115430"/>
                    <a:pt x="83761" y="114961"/>
                  </a:cubicBezTo>
                  <a:cubicBezTo>
                    <a:pt x="86505" y="114040"/>
                    <a:pt x="89213" y="113011"/>
                    <a:pt x="91868" y="111855"/>
                  </a:cubicBezTo>
                  <a:cubicBezTo>
                    <a:pt x="97176" y="109616"/>
                    <a:pt x="102250" y="106854"/>
                    <a:pt x="107016" y="103640"/>
                  </a:cubicBezTo>
                  <a:cubicBezTo>
                    <a:pt x="111711" y="100408"/>
                    <a:pt x="116008" y="96616"/>
                    <a:pt x="119511" y="92283"/>
                  </a:cubicBezTo>
                  <a:cubicBezTo>
                    <a:pt x="121262" y="90134"/>
                    <a:pt x="122815" y="87805"/>
                    <a:pt x="124115" y="85367"/>
                  </a:cubicBezTo>
                  <a:cubicBezTo>
                    <a:pt x="125397" y="82930"/>
                    <a:pt x="126426" y="80366"/>
                    <a:pt x="127167" y="77712"/>
                  </a:cubicBezTo>
                  <a:cubicBezTo>
                    <a:pt x="127925" y="75076"/>
                    <a:pt x="128358" y="72295"/>
                    <a:pt x="128683" y="69370"/>
                  </a:cubicBezTo>
                  <a:cubicBezTo>
                    <a:pt x="129008" y="66445"/>
                    <a:pt x="129207" y="63412"/>
                    <a:pt x="129532" y="60252"/>
                  </a:cubicBezTo>
                  <a:cubicBezTo>
                    <a:pt x="129694" y="58663"/>
                    <a:pt x="129875" y="57074"/>
                    <a:pt x="130146" y="55449"/>
                  </a:cubicBezTo>
                  <a:cubicBezTo>
                    <a:pt x="130200" y="55052"/>
                    <a:pt x="130272" y="54637"/>
                    <a:pt x="130344" y="54239"/>
                  </a:cubicBezTo>
                  <a:lnTo>
                    <a:pt x="130579" y="53011"/>
                  </a:lnTo>
                  <a:cubicBezTo>
                    <a:pt x="130760" y="52199"/>
                    <a:pt x="130922" y="51368"/>
                    <a:pt x="131139" y="50556"/>
                  </a:cubicBezTo>
                  <a:lnTo>
                    <a:pt x="131482" y="49382"/>
                  </a:lnTo>
                  <a:cubicBezTo>
                    <a:pt x="131590" y="48967"/>
                    <a:pt x="131680" y="48570"/>
                    <a:pt x="131825" y="48173"/>
                  </a:cubicBezTo>
                  <a:lnTo>
                    <a:pt x="132619" y="45771"/>
                  </a:lnTo>
                  <a:lnTo>
                    <a:pt x="133540" y="43424"/>
                  </a:lnTo>
                  <a:cubicBezTo>
                    <a:pt x="133685" y="43027"/>
                    <a:pt x="133883" y="42648"/>
                    <a:pt x="134046" y="42268"/>
                  </a:cubicBezTo>
                  <a:lnTo>
                    <a:pt x="134587" y="41113"/>
                  </a:lnTo>
                  <a:lnTo>
                    <a:pt x="134587" y="41113"/>
                  </a:lnTo>
                  <a:cubicBezTo>
                    <a:pt x="134450" y="41577"/>
                    <a:pt x="134116" y="42502"/>
                    <a:pt x="134207" y="42502"/>
                  </a:cubicBezTo>
                  <a:cubicBezTo>
                    <a:pt x="134272" y="42502"/>
                    <a:pt x="134552" y="42032"/>
                    <a:pt x="135274" y="40589"/>
                  </a:cubicBezTo>
                  <a:lnTo>
                    <a:pt x="135274" y="40589"/>
                  </a:lnTo>
                  <a:cubicBezTo>
                    <a:pt x="133793" y="43641"/>
                    <a:pt x="132619" y="46836"/>
                    <a:pt x="131771" y="50123"/>
                  </a:cubicBezTo>
                  <a:lnTo>
                    <a:pt x="131446" y="51350"/>
                  </a:lnTo>
                  <a:cubicBezTo>
                    <a:pt x="131337" y="51748"/>
                    <a:pt x="131265" y="52163"/>
                    <a:pt x="131175" y="52578"/>
                  </a:cubicBezTo>
                  <a:lnTo>
                    <a:pt x="131049" y="53210"/>
                  </a:lnTo>
                  <a:lnTo>
                    <a:pt x="130940" y="53824"/>
                  </a:lnTo>
                  <a:cubicBezTo>
                    <a:pt x="130868" y="54221"/>
                    <a:pt x="130778" y="54637"/>
                    <a:pt x="130724" y="55052"/>
                  </a:cubicBezTo>
                  <a:cubicBezTo>
                    <a:pt x="130471" y="56695"/>
                    <a:pt x="130272" y="58302"/>
                    <a:pt x="130110" y="59909"/>
                  </a:cubicBezTo>
                  <a:cubicBezTo>
                    <a:pt x="129785" y="63105"/>
                    <a:pt x="129586" y="66210"/>
                    <a:pt x="129279" y="69189"/>
                  </a:cubicBezTo>
                  <a:cubicBezTo>
                    <a:pt x="129117" y="70688"/>
                    <a:pt x="128936" y="72169"/>
                    <a:pt x="128701" y="73595"/>
                  </a:cubicBezTo>
                  <a:cubicBezTo>
                    <a:pt x="128467" y="75021"/>
                    <a:pt x="128160" y="76412"/>
                    <a:pt x="127780" y="77802"/>
                  </a:cubicBezTo>
                  <a:cubicBezTo>
                    <a:pt x="127022" y="80528"/>
                    <a:pt x="125993" y="83183"/>
                    <a:pt x="124657" y="85692"/>
                  </a:cubicBezTo>
                  <a:cubicBezTo>
                    <a:pt x="123321" y="88220"/>
                    <a:pt x="121732" y="90621"/>
                    <a:pt x="119926" y="92824"/>
                  </a:cubicBezTo>
                  <a:cubicBezTo>
                    <a:pt x="118103" y="95081"/>
                    <a:pt x="116098" y="97158"/>
                    <a:pt x="113932" y="99090"/>
                  </a:cubicBezTo>
                  <a:cubicBezTo>
                    <a:pt x="111747" y="101022"/>
                    <a:pt x="109436" y="102809"/>
                    <a:pt x="107016" y="104434"/>
                  </a:cubicBezTo>
                  <a:cubicBezTo>
                    <a:pt x="102123" y="107720"/>
                    <a:pt x="96905" y="110501"/>
                    <a:pt x="91470" y="112758"/>
                  </a:cubicBezTo>
                  <a:cubicBezTo>
                    <a:pt x="88744" y="113913"/>
                    <a:pt x="85963" y="114942"/>
                    <a:pt x="83147" y="115863"/>
                  </a:cubicBezTo>
                  <a:cubicBezTo>
                    <a:pt x="80348" y="116766"/>
                    <a:pt x="77441" y="117597"/>
                    <a:pt x="74552" y="118409"/>
                  </a:cubicBezTo>
                  <a:cubicBezTo>
                    <a:pt x="68738" y="119998"/>
                    <a:pt x="62834" y="121424"/>
                    <a:pt x="56894" y="123049"/>
                  </a:cubicBezTo>
                  <a:lnTo>
                    <a:pt x="54673" y="123663"/>
                  </a:lnTo>
                  <a:lnTo>
                    <a:pt x="52452" y="124295"/>
                  </a:lnTo>
                  <a:lnTo>
                    <a:pt x="51332" y="124620"/>
                  </a:lnTo>
                  <a:lnTo>
                    <a:pt x="50231" y="124963"/>
                  </a:lnTo>
                  <a:lnTo>
                    <a:pt x="47992" y="125631"/>
                  </a:lnTo>
                  <a:lnTo>
                    <a:pt x="45771" y="126372"/>
                  </a:lnTo>
                  <a:lnTo>
                    <a:pt x="44670" y="126733"/>
                  </a:lnTo>
                  <a:cubicBezTo>
                    <a:pt x="44309" y="126859"/>
                    <a:pt x="43930" y="127004"/>
                    <a:pt x="43568" y="127130"/>
                  </a:cubicBezTo>
                  <a:lnTo>
                    <a:pt x="41366" y="127925"/>
                  </a:lnTo>
                  <a:cubicBezTo>
                    <a:pt x="40625" y="128195"/>
                    <a:pt x="39903" y="128502"/>
                    <a:pt x="39163" y="128791"/>
                  </a:cubicBezTo>
                  <a:lnTo>
                    <a:pt x="38061" y="129225"/>
                  </a:lnTo>
                  <a:cubicBezTo>
                    <a:pt x="37700" y="129369"/>
                    <a:pt x="37339" y="129531"/>
                    <a:pt x="36978" y="129694"/>
                  </a:cubicBezTo>
                  <a:lnTo>
                    <a:pt x="34811" y="130633"/>
                  </a:lnTo>
                  <a:cubicBezTo>
                    <a:pt x="34089" y="130958"/>
                    <a:pt x="33385" y="131319"/>
                    <a:pt x="32663" y="131662"/>
                  </a:cubicBezTo>
                  <a:cubicBezTo>
                    <a:pt x="31959" y="132005"/>
                    <a:pt x="31236" y="132348"/>
                    <a:pt x="30550" y="132727"/>
                  </a:cubicBezTo>
                  <a:lnTo>
                    <a:pt x="28438" y="133865"/>
                  </a:lnTo>
                  <a:cubicBezTo>
                    <a:pt x="28095" y="134045"/>
                    <a:pt x="27752" y="134262"/>
                    <a:pt x="27391" y="134479"/>
                  </a:cubicBezTo>
                  <a:lnTo>
                    <a:pt x="26361" y="135093"/>
                  </a:lnTo>
                  <a:lnTo>
                    <a:pt x="25838" y="135418"/>
                  </a:lnTo>
                  <a:lnTo>
                    <a:pt x="25332" y="135761"/>
                  </a:lnTo>
                  <a:lnTo>
                    <a:pt x="24321" y="136429"/>
                  </a:lnTo>
                  <a:cubicBezTo>
                    <a:pt x="23635" y="136862"/>
                    <a:pt x="22985" y="137368"/>
                    <a:pt x="22335" y="137837"/>
                  </a:cubicBezTo>
                  <a:cubicBezTo>
                    <a:pt x="19735" y="139751"/>
                    <a:pt x="17279" y="141882"/>
                    <a:pt x="15004" y="144193"/>
                  </a:cubicBezTo>
                  <a:cubicBezTo>
                    <a:pt x="14445" y="144789"/>
                    <a:pt x="13885" y="145366"/>
                    <a:pt x="13343" y="145980"/>
                  </a:cubicBezTo>
                  <a:lnTo>
                    <a:pt x="11736" y="147822"/>
                  </a:lnTo>
                  <a:lnTo>
                    <a:pt x="10220" y="149754"/>
                  </a:lnTo>
                  <a:cubicBezTo>
                    <a:pt x="9732" y="150386"/>
                    <a:pt x="9263" y="151072"/>
                    <a:pt x="8793" y="151740"/>
                  </a:cubicBezTo>
                  <a:cubicBezTo>
                    <a:pt x="7872" y="153094"/>
                    <a:pt x="6988" y="154484"/>
                    <a:pt x="6211" y="155947"/>
                  </a:cubicBezTo>
                  <a:lnTo>
                    <a:pt x="5904" y="156489"/>
                  </a:lnTo>
                  <a:lnTo>
                    <a:pt x="5760" y="156759"/>
                  </a:lnTo>
                  <a:lnTo>
                    <a:pt x="5615" y="157030"/>
                  </a:lnTo>
                  <a:lnTo>
                    <a:pt x="5074" y="158168"/>
                  </a:lnTo>
                  <a:lnTo>
                    <a:pt x="4803" y="158728"/>
                  </a:lnTo>
                  <a:lnTo>
                    <a:pt x="4640" y="159053"/>
                  </a:lnTo>
                  <a:lnTo>
                    <a:pt x="4586" y="159143"/>
                  </a:lnTo>
                  <a:lnTo>
                    <a:pt x="4532" y="159251"/>
                  </a:lnTo>
                  <a:cubicBezTo>
                    <a:pt x="4514" y="159323"/>
                    <a:pt x="4478" y="159414"/>
                    <a:pt x="4442" y="159486"/>
                  </a:cubicBezTo>
                  <a:lnTo>
                    <a:pt x="3738" y="161346"/>
                  </a:lnTo>
                  <a:lnTo>
                    <a:pt x="3015" y="163205"/>
                  </a:lnTo>
                  <a:cubicBezTo>
                    <a:pt x="2817" y="163819"/>
                    <a:pt x="2654" y="164415"/>
                    <a:pt x="2474" y="165029"/>
                  </a:cubicBezTo>
                  <a:lnTo>
                    <a:pt x="1932" y="166871"/>
                  </a:lnTo>
                  <a:cubicBezTo>
                    <a:pt x="1751" y="167485"/>
                    <a:pt x="1589" y="168116"/>
                    <a:pt x="1426" y="168748"/>
                  </a:cubicBezTo>
                  <a:lnTo>
                    <a:pt x="903" y="170626"/>
                  </a:lnTo>
                  <a:lnTo>
                    <a:pt x="776" y="171096"/>
                  </a:lnTo>
                  <a:cubicBezTo>
                    <a:pt x="776" y="171114"/>
                    <a:pt x="849" y="171114"/>
                    <a:pt x="867" y="171114"/>
                  </a:cubicBezTo>
                  <a:lnTo>
                    <a:pt x="993" y="171114"/>
                  </a:lnTo>
                  <a:lnTo>
                    <a:pt x="1210" y="171132"/>
                  </a:lnTo>
                  <a:lnTo>
                    <a:pt x="2149" y="171186"/>
                  </a:lnTo>
                  <a:lnTo>
                    <a:pt x="5904" y="171403"/>
                  </a:lnTo>
                  <a:cubicBezTo>
                    <a:pt x="6518" y="171439"/>
                    <a:pt x="7204" y="171439"/>
                    <a:pt x="7890" y="171439"/>
                  </a:cubicBezTo>
                  <a:lnTo>
                    <a:pt x="18002" y="171439"/>
                  </a:lnTo>
                  <a:lnTo>
                    <a:pt x="27174" y="171457"/>
                  </a:lnTo>
                  <a:cubicBezTo>
                    <a:pt x="36149" y="171477"/>
                    <a:pt x="45150" y="171489"/>
                    <a:pt x="54190" y="171489"/>
                  </a:cubicBezTo>
                  <a:cubicBezTo>
                    <a:pt x="69847" y="171489"/>
                    <a:pt x="85618" y="171451"/>
                    <a:pt x="101563" y="171348"/>
                  </a:cubicBezTo>
                  <a:lnTo>
                    <a:pt x="101563" y="172161"/>
                  </a:lnTo>
                  <a:cubicBezTo>
                    <a:pt x="136917" y="172251"/>
                    <a:pt x="172667" y="172378"/>
                    <a:pt x="208833" y="172576"/>
                  </a:cubicBezTo>
                  <a:cubicBezTo>
                    <a:pt x="223873" y="172576"/>
                    <a:pt x="236783" y="172179"/>
                    <a:pt x="247580" y="171710"/>
                  </a:cubicBezTo>
                  <a:cubicBezTo>
                    <a:pt x="194135" y="171005"/>
                    <a:pt x="138181" y="170680"/>
                    <a:pt x="81702" y="170500"/>
                  </a:cubicBezTo>
                  <a:lnTo>
                    <a:pt x="39271" y="170373"/>
                  </a:lnTo>
                  <a:lnTo>
                    <a:pt x="18020" y="170337"/>
                  </a:lnTo>
                  <a:lnTo>
                    <a:pt x="12711" y="170319"/>
                  </a:lnTo>
                  <a:lnTo>
                    <a:pt x="8631" y="170319"/>
                  </a:lnTo>
                  <a:cubicBezTo>
                    <a:pt x="8508" y="170321"/>
                    <a:pt x="8386" y="170322"/>
                    <a:pt x="8265" y="170322"/>
                  </a:cubicBezTo>
                  <a:cubicBezTo>
                    <a:pt x="7019" y="170322"/>
                    <a:pt x="5879" y="170242"/>
                    <a:pt x="4694" y="170193"/>
                  </a:cubicBezTo>
                  <a:lnTo>
                    <a:pt x="2763" y="170121"/>
                  </a:lnTo>
                  <a:lnTo>
                    <a:pt x="2275" y="170085"/>
                  </a:lnTo>
                  <a:cubicBezTo>
                    <a:pt x="2265" y="170085"/>
                    <a:pt x="2231" y="170096"/>
                    <a:pt x="2207" y="170096"/>
                  </a:cubicBezTo>
                  <a:cubicBezTo>
                    <a:pt x="2189" y="170096"/>
                    <a:pt x="2177" y="170090"/>
                    <a:pt x="2185" y="170066"/>
                  </a:cubicBezTo>
                  <a:lnTo>
                    <a:pt x="2221" y="169940"/>
                  </a:lnTo>
                  <a:lnTo>
                    <a:pt x="2293" y="169705"/>
                  </a:lnTo>
                  <a:lnTo>
                    <a:pt x="2546" y="168748"/>
                  </a:lnTo>
                  <a:lnTo>
                    <a:pt x="3069" y="166816"/>
                  </a:lnTo>
                  <a:cubicBezTo>
                    <a:pt x="3250" y="166185"/>
                    <a:pt x="3431" y="165571"/>
                    <a:pt x="3629" y="164939"/>
                  </a:cubicBezTo>
                  <a:cubicBezTo>
                    <a:pt x="3810" y="164307"/>
                    <a:pt x="3990" y="163693"/>
                    <a:pt x="4207" y="163061"/>
                  </a:cubicBezTo>
                  <a:lnTo>
                    <a:pt x="4947" y="161183"/>
                  </a:lnTo>
                  <a:lnTo>
                    <a:pt x="5308" y="160244"/>
                  </a:lnTo>
                  <a:lnTo>
                    <a:pt x="5489" y="159775"/>
                  </a:lnTo>
                  <a:cubicBezTo>
                    <a:pt x="5525" y="159684"/>
                    <a:pt x="5561" y="159612"/>
                    <a:pt x="5597" y="159540"/>
                  </a:cubicBezTo>
                  <a:lnTo>
                    <a:pt x="5688" y="159341"/>
                  </a:lnTo>
                  <a:lnTo>
                    <a:pt x="6301" y="158059"/>
                  </a:lnTo>
                  <a:cubicBezTo>
                    <a:pt x="7981" y="154719"/>
                    <a:pt x="10021" y="151577"/>
                    <a:pt x="12386" y="148689"/>
                  </a:cubicBezTo>
                  <a:cubicBezTo>
                    <a:pt x="14733" y="145818"/>
                    <a:pt x="17352" y="143182"/>
                    <a:pt x="20186" y="140816"/>
                  </a:cubicBezTo>
                  <a:cubicBezTo>
                    <a:pt x="23021" y="138451"/>
                    <a:pt x="26072" y="136357"/>
                    <a:pt x="29304" y="134569"/>
                  </a:cubicBezTo>
                  <a:lnTo>
                    <a:pt x="31706" y="133269"/>
                  </a:lnTo>
                  <a:cubicBezTo>
                    <a:pt x="32518" y="132854"/>
                    <a:pt x="33331" y="132493"/>
                    <a:pt x="34143" y="132077"/>
                  </a:cubicBezTo>
                  <a:cubicBezTo>
                    <a:pt x="34956" y="131662"/>
                    <a:pt x="35805" y="131301"/>
                    <a:pt x="36617" y="130940"/>
                  </a:cubicBezTo>
                  <a:cubicBezTo>
                    <a:pt x="37430" y="130579"/>
                    <a:pt x="38260" y="130200"/>
                    <a:pt x="39091" y="129893"/>
                  </a:cubicBezTo>
                  <a:lnTo>
                    <a:pt x="41600" y="128881"/>
                  </a:lnTo>
                  <a:lnTo>
                    <a:pt x="44128" y="127979"/>
                  </a:lnTo>
                  <a:cubicBezTo>
                    <a:pt x="44977" y="127654"/>
                    <a:pt x="45825" y="127401"/>
                    <a:pt x="46674" y="127112"/>
                  </a:cubicBezTo>
                  <a:cubicBezTo>
                    <a:pt x="47523" y="126823"/>
                    <a:pt x="48371" y="126534"/>
                    <a:pt x="49220" y="126281"/>
                  </a:cubicBezTo>
                  <a:cubicBezTo>
                    <a:pt x="52614" y="125216"/>
                    <a:pt x="56027" y="124277"/>
                    <a:pt x="59421" y="123374"/>
                  </a:cubicBezTo>
                  <a:cubicBezTo>
                    <a:pt x="66210" y="121569"/>
                    <a:pt x="72981" y="119944"/>
                    <a:pt x="79554" y="117976"/>
                  </a:cubicBezTo>
                  <a:lnTo>
                    <a:pt x="79554" y="117976"/>
                  </a:lnTo>
                  <a:cubicBezTo>
                    <a:pt x="74010" y="119655"/>
                    <a:pt x="68251" y="121118"/>
                    <a:pt x="62383" y="122652"/>
                  </a:cubicBezTo>
                  <a:cubicBezTo>
                    <a:pt x="56514" y="124205"/>
                    <a:pt x="50538" y="125866"/>
                    <a:pt x="44598" y="127943"/>
                  </a:cubicBezTo>
                  <a:cubicBezTo>
                    <a:pt x="38675" y="130073"/>
                    <a:pt x="32771" y="132601"/>
                    <a:pt x="27228" y="136013"/>
                  </a:cubicBezTo>
                  <a:cubicBezTo>
                    <a:pt x="21649" y="139462"/>
                    <a:pt x="16683" y="143832"/>
                    <a:pt x="12531" y="148923"/>
                  </a:cubicBezTo>
                  <a:cubicBezTo>
                    <a:pt x="10436" y="151469"/>
                    <a:pt x="8613" y="154232"/>
                    <a:pt x="7060" y="157157"/>
                  </a:cubicBezTo>
                  <a:cubicBezTo>
                    <a:pt x="6681" y="157897"/>
                    <a:pt x="6338" y="158637"/>
                    <a:pt x="5958" y="159396"/>
                  </a:cubicBezTo>
                  <a:cubicBezTo>
                    <a:pt x="5904" y="159504"/>
                    <a:pt x="5850" y="159594"/>
                    <a:pt x="5796" y="159739"/>
                  </a:cubicBezTo>
                  <a:cubicBezTo>
                    <a:pt x="5742" y="159865"/>
                    <a:pt x="5688" y="160009"/>
                    <a:pt x="5633" y="160136"/>
                  </a:cubicBezTo>
                  <a:lnTo>
                    <a:pt x="5326" y="160948"/>
                  </a:lnTo>
                  <a:lnTo>
                    <a:pt x="4694" y="162555"/>
                  </a:lnTo>
                  <a:cubicBezTo>
                    <a:pt x="4478" y="163079"/>
                    <a:pt x="4297" y="163621"/>
                    <a:pt x="4153" y="164180"/>
                  </a:cubicBezTo>
                  <a:lnTo>
                    <a:pt x="3665" y="165787"/>
                  </a:lnTo>
                  <a:cubicBezTo>
                    <a:pt x="3485" y="166311"/>
                    <a:pt x="3340" y="166853"/>
                    <a:pt x="3196" y="167412"/>
                  </a:cubicBezTo>
                  <a:lnTo>
                    <a:pt x="2744" y="169055"/>
                  </a:lnTo>
                  <a:lnTo>
                    <a:pt x="2618" y="169489"/>
                  </a:lnTo>
                  <a:lnTo>
                    <a:pt x="2564" y="169687"/>
                  </a:lnTo>
                  <a:lnTo>
                    <a:pt x="2528" y="169796"/>
                  </a:lnTo>
                  <a:lnTo>
                    <a:pt x="2510" y="169850"/>
                  </a:lnTo>
                  <a:lnTo>
                    <a:pt x="2582" y="169850"/>
                  </a:lnTo>
                  <a:lnTo>
                    <a:pt x="3413" y="169886"/>
                  </a:lnTo>
                  <a:lnTo>
                    <a:pt x="5056" y="169940"/>
                  </a:lnTo>
                  <a:lnTo>
                    <a:pt x="6717" y="170012"/>
                  </a:lnTo>
                  <a:cubicBezTo>
                    <a:pt x="6988" y="170030"/>
                    <a:pt x="7258" y="170048"/>
                    <a:pt x="7547" y="170048"/>
                  </a:cubicBezTo>
                  <a:lnTo>
                    <a:pt x="14499" y="170048"/>
                  </a:lnTo>
                  <a:lnTo>
                    <a:pt x="23797" y="170066"/>
                  </a:lnTo>
                  <a:cubicBezTo>
                    <a:pt x="36166" y="170103"/>
                    <a:pt x="48317" y="170175"/>
                    <a:pt x="60053" y="170283"/>
                  </a:cubicBezTo>
                  <a:cubicBezTo>
                    <a:pt x="127112" y="170680"/>
                    <a:pt x="187455" y="170482"/>
                    <a:pt x="247815" y="171096"/>
                  </a:cubicBezTo>
                  <a:lnTo>
                    <a:pt x="257655" y="171222"/>
                  </a:lnTo>
                  <a:cubicBezTo>
                    <a:pt x="261935" y="170987"/>
                    <a:pt x="265762" y="170753"/>
                    <a:pt x="269175" y="170536"/>
                  </a:cubicBezTo>
                  <a:cubicBezTo>
                    <a:pt x="278330" y="169833"/>
                    <a:pt x="284365" y="168952"/>
                    <a:pt x="278708" y="168137"/>
                  </a:cubicBezTo>
                  <a:lnTo>
                    <a:pt x="278708" y="168137"/>
                  </a:lnTo>
                  <a:cubicBezTo>
                    <a:pt x="279685" y="164054"/>
                    <a:pt x="280710" y="145211"/>
                    <a:pt x="281236" y="117290"/>
                  </a:cubicBezTo>
                  <a:lnTo>
                    <a:pt x="282049" y="117290"/>
                  </a:lnTo>
                  <a:cubicBezTo>
                    <a:pt x="281834" y="146227"/>
                    <a:pt x="282324" y="151752"/>
                    <a:pt x="282979" y="151752"/>
                  </a:cubicBezTo>
                  <a:cubicBezTo>
                    <a:pt x="283384" y="151752"/>
                    <a:pt x="283852" y="149643"/>
                    <a:pt x="284257" y="149643"/>
                  </a:cubicBezTo>
                  <a:cubicBezTo>
                    <a:pt x="284411" y="149643"/>
                    <a:pt x="284556" y="149951"/>
                    <a:pt x="284685" y="150801"/>
                  </a:cubicBezTo>
                  <a:cubicBezTo>
                    <a:pt x="284685" y="124006"/>
                    <a:pt x="284901" y="97176"/>
                    <a:pt x="285497" y="70345"/>
                  </a:cubicBezTo>
                  <a:lnTo>
                    <a:pt x="285497" y="37520"/>
                  </a:lnTo>
                  <a:cubicBezTo>
                    <a:pt x="285244" y="37375"/>
                    <a:pt x="284974" y="37249"/>
                    <a:pt x="284721" y="37104"/>
                  </a:cubicBezTo>
                  <a:lnTo>
                    <a:pt x="279358" y="34342"/>
                  </a:lnTo>
                  <a:lnTo>
                    <a:pt x="277769" y="33511"/>
                  </a:lnTo>
                  <a:cubicBezTo>
                    <a:pt x="277517" y="33385"/>
                    <a:pt x="277246" y="33241"/>
                    <a:pt x="276975" y="33114"/>
                  </a:cubicBezTo>
                  <a:lnTo>
                    <a:pt x="276217" y="32681"/>
                  </a:lnTo>
                  <a:cubicBezTo>
                    <a:pt x="275169" y="32121"/>
                    <a:pt x="274158" y="31507"/>
                    <a:pt x="273147" y="30911"/>
                  </a:cubicBezTo>
                  <a:cubicBezTo>
                    <a:pt x="269067" y="28492"/>
                    <a:pt x="265040" y="25838"/>
                    <a:pt x="260978" y="23147"/>
                  </a:cubicBezTo>
                  <a:cubicBezTo>
                    <a:pt x="252871" y="17767"/>
                    <a:pt x="244655" y="12188"/>
                    <a:pt x="235591" y="7674"/>
                  </a:cubicBezTo>
                  <a:cubicBezTo>
                    <a:pt x="233334" y="6536"/>
                    <a:pt x="231005" y="5507"/>
                    <a:pt x="228622" y="4532"/>
                  </a:cubicBezTo>
                  <a:lnTo>
                    <a:pt x="226816" y="3846"/>
                  </a:lnTo>
                  <a:cubicBezTo>
                    <a:pt x="226220" y="3611"/>
                    <a:pt x="225606" y="3431"/>
                    <a:pt x="224992" y="3196"/>
                  </a:cubicBezTo>
                  <a:cubicBezTo>
                    <a:pt x="223783" y="2763"/>
                    <a:pt x="222519" y="2419"/>
                    <a:pt x="221291" y="2040"/>
                  </a:cubicBezTo>
                  <a:lnTo>
                    <a:pt x="219395" y="1553"/>
                  </a:lnTo>
                  <a:cubicBezTo>
                    <a:pt x="219070" y="1481"/>
                    <a:pt x="218763" y="1390"/>
                    <a:pt x="218438" y="1318"/>
                  </a:cubicBezTo>
                  <a:lnTo>
                    <a:pt x="217463" y="1119"/>
                  </a:lnTo>
                  <a:lnTo>
                    <a:pt x="216506" y="921"/>
                  </a:lnTo>
                  <a:cubicBezTo>
                    <a:pt x="216181" y="867"/>
                    <a:pt x="215874" y="794"/>
                    <a:pt x="215531" y="740"/>
                  </a:cubicBezTo>
                  <a:lnTo>
                    <a:pt x="213581" y="451"/>
                  </a:lnTo>
                  <a:cubicBezTo>
                    <a:pt x="213419" y="415"/>
                    <a:pt x="213256" y="397"/>
                    <a:pt x="213094" y="379"/>
                  </a:cubicBezTo>
                  <a:lnTo>
                    <a:pt x="212606" y="325"/>
                  </a:lnTo>
                  <a:lnTo>
                    <a:pt x="211613" y="235"/>
                  </a:lnTo>
                  <a:cubicBezTo>
                    <a:pt x="210945" y="163"/>
                    <a:pt x="210295" y="90"/>
                    <a:pt x="209627" y="72"/>
                  </a:cubicBezTo>
                  <a:lnTo>
                    <a:pt x="207641" y="0"/>
                  </a:lnTo>
                  <a:close/>
                </a:path>
              </a:pathLst>
            </a:custGeom>
            <a:solidFill>
              <a:srgbClr val="35C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4" name="Google Shape;3024;p32"/>
          <p:cNvSpPr txBox="1"/>
          <p:nvPr>
            <p:ph type="title"/>
          </p:nvPr>
        </p:nvSpPr>
        <p:spPr>
          <a:xfrm>
            <a:off x="1083325" y="1556050"/>
            <a:ext cx="2391300" cy="568200"/>
          </a:xfrm>
          <a:prstGeom prst="rect">
            <a:avLst/>
          </a:prstGeom>
        </p:spPr>
        <p:txBody>
          <a:bodyPr anchorCtr="0" anchor="t"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25" name="Google Shape;3025;p32"/>
          <p:cNvSpPr txBox="1"/>
          <p:nvPr>
            <p:ph idx="1" type="subTitle"/>
          </p:nvPr>
        </p:nvSpPr>
        <p:spPr>
          <a:xfrm>
            <a:off x="960475" y="2124250"/>
            <a:ext cx="2637000" cy="1409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rgbClr val="121B46"/>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p:cSld name="CUSTOM_20">
    <p:spTree>
      <p:nvGrpSpPr>
        <p:cNvPr id="3026" name="Shape 3026"/>
        <p:cNvGrpSpPr/>
        <p:nvPr/>
      </p:nvGrpSpPr>
      <p:grpSpPr>
        <a:xfrm>
          <a:off x="0" y="0"/>
          <a:ext cx="0" cy="0"/>
          <a:chOff x="0" y="0"/>
          <a:chExt cx="0" cy="0"/>
        </a:xfrm>
      </p:grpSpPr>
      <p:grpSp>
        <p:nvGrpSpPr>
          <p:cNvPr id="3027" name="Google Shape;3027;p33"/>
          <p:cNvGrpSpPr/>
          <p:nvPr/>
        </p:nvGrpSpPr>
        <p:grpSpPr>
          <a:xfrm>
            <a:off x="8174113" y="689784"/>
            <a:ext cx="1252756" cy="791730"/>
            <a:chOff x="209625" y="551300"/>
            <a:chExt cx="7170900" cy="4592400"/>
          </a:xfrm>
        </p:grpSpPr>
        <p:sp>
          <p:nvSpPr>
            <p:cNvPr id="3028" name="Google Shape;3028;p33"/>
            <p:cNvSpPr/>
            <p:nvPr/>
          </p:nvSpPr>
          <p:spPr>
            <a:xfrm>
              <a:off x="838900" y="1811875"/>
              <a:ext cx="238725" cy="180050"/>
            </a:xfrm>
            <a:custGeom>
              <a:rect b="b" l="l" r="r" t="t"/>
              <a:pathLst>
                <a:path extrusionOk="0" h="7202" w="9549">
                  <a:moveTo>
                    <a:pt x="4802" y="0"/>
                  </a:moveTo>
                  <a:cubicBezTo>
                    <a:pt x="1601" y="0"/>
                    <a:pt x="1" y="3825"/>
                    <a:pt x="2252" y="6103"/>
                  </a:cubicBezTo>
                  <a:cubicBezTo>
                    <a:pt x="2930" y="6835"/>
                    <a:pt x="3852" y="7201"/>
                    <a:pt x="4775" y="7201"/>
                  </a:cubicBezTo>
                  <a:cubicBezTo>
                    <a:pt x="5697" y="7201"/>
                    <a:pt x="6619" y="6835"/>
                    <a:pt x="7297" y="6103"/>
                  </a:cubicBezTo>
                  <a:cubicBezTo>
                    <a:pt x="9548" y="3879"/>
                    <a:pt x="7975" y="27"/>
                    <a:pt x="480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33"/>
            <p:cNvSpPr/>
            <p:nvPr/>
          </p:nvSpPr>
          <p:spPr>
            <a:xfrm>
              <a:off x="1469250" y="1182575"/>
              <a:ext cx="238325" cy="179750"/>
            </a:xfrm>
            <a:custGeom>
              <a:rect b="b" l="l" r="r" t="t"/>
              <a:pathLst>
                <a:path extrusionOk="0" h="7190" w="9533">
                  <a:moveTo>
                    <a:pt x="4746" y="1"/>
                  </a:moveTo>
                  <a:cubicBezTo>
                    <a:pt x="1616" y="1"/>
                    <a:pt x="0" y="3761"/>
                    <a:pt x="2182" y="6050"/>
                  </a:cubicBezTo>
                  <a:cubicBezTo>
                    <a:pt x="2859" y="6810"/>
                    <a:pt x="3796" y="7189"/>
                    <a:pt x="4739" y="7189"/>
                  </a:cubicBezTo>
                  <a:cubicBezTo>
                    <a:pt x="5648" y="7189"/>
                    <a:pt x="6562" y="6837"/>
                    <a:pt x="7254" y="6131"/>
                  </a:cubicBezTo>
                  <a:cubicBezTo>
                    <a:pt x="9532" y="3934"/>
                    <a:pt x="8013" y="55"/>
                    <a:pt x="4813" y="1"/>
                  </a:cubicBezTo>
                  <a:cubicBezTo>
                    <a:pt x="4790"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33"/>
            <p:cNvSpPr/>
            <p:nvPr/>
          </p:nvSpPr>
          <p:spPr>
            <a:xfrm>
              <a:off x="2098325" y="551550"/>
              <a:ext cx="239200" cy="180150"/>
            </a:xfrm>
            <a:custGeom>
              <a:rect b="b" l="l" r="r" t="t"/>
              <a:pathLst>
                <a:path extrusionOk="0" h="7206" w="9568">
                  <a:moveTo>
                    <a:pt x="4746" y="0"/>
                  </a:moveTo>
                  <a:cubicBezTo>
                    <a:pt x="3826" y="0"/>
                    <a:pt x="2912" y="366"/>
                    <a:pt x="2244" y="1102"/>
                  </a:cubicBezTo>
                  <a:cubicBezTo>
                    <a:pt x="1" y="3372"/>
                    <a:pt x="1609" y="7205"/>
                    <a:pt x="4787" y="7205"/>
                  </a:cubicBezTo>
                  <a:cubicBezTo>
                    <a:pt x="4798" y="7205"/>
                    <a:pt x="4810" y="7205"/>
                    <a:pt x="4821" y="7205"/>
                  </a:cubicBezTo>
                  <a:cubicBezTo>
                    <a:pt x="7994" y="7151"/>
                    <a:pt x="9568" y="3299"/>
                    <a:pt x="7262" y="1075"/>
                  </a:cubicBezTo>
                  <a:cubicBezTo>
                    <a:pt x="6574" y="360"/>
                    <a:pt x="5657" y="0"/>
                    <a:pt x="474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33"/>
            <p:cNvSpPr/>
            <p:nvPr/>
          </p:nvSpPr>
          <p:spPr>
            <a:xfrm>
              <a:off x="1468850" y="1811875"/>
              <a:ext cx="238725" cy="180050"/>
            </a:xfrm>
            <a:custGeom>
              <a:rect b="b" l="l" r="r" t="t"/>
              <a:pathLst>
                <a:path extrusionOk="0" h="7202" w="9549">
                  <a:moveTo>
                    <a:pt x="4748" y="0"/>
                  </a:moveTo>
                  <a:cubicBezTo>
                    <a:pt x="1574" y="27"/>
                    <a:pt x="1" y="3879"/>
                    <a:pt x="2252" y="6103"/>
                  </a:cubicBezTo>
                  <a:cubicBezTo>
                    <a:pt x="2944" y="6835"/>
                    <a:pt x="3866" y="7201"/>
                    <a:pt x="4788" y="7201"/>
                  </a:cubicBezTo>
                  <a:cubicBezTo>
                    <a:pt x="5710" y="7201"/>
                    <a:pt x="6633" y="6835"/>
                    <a:pt x="7324" y="6103"/>
                  </a:cubicBezTo>
                  <a:cubicBezTo>
                    <a:pt x="9548" y="3825"/>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33"/>
            <p:cNvSpPr/>
            <p:nvPr/>
          </p:nvSpPr>
          <p:spPr>
            <a:xfrm>
              <a:off x="2116450" y="1181050"/>
              <a:ext cx="202775" cy="181225"/>
            </a:xfrm>
            <a:custGeom>
              <a:rect b="b" l="l" r="r" t="t"/>
              <a:pathLst>
                <a:path extrusionOk="0" h="7249" w="8111">
                  <a:moveTo>
                    <a:pt x="4037" y="0"/>
                  </a:moveTo>
                  <a:cubicBezTo>
                    <a:pt x="3213" y="0"/>
                    <a:pt x="2393" y="309"/>
                    <a:pt x="1709" y="930"/>
                  </a:cubicBezTo>
                  <a:cubicBezTo>
                    <a:pt x="163" y="2314"/>
                    <a:pt x="0" y="4429"/>
                    <a:pt x="1356" y="5975"/>
                  </a:cubicBezTo>
                  <a:cubicBezTo>
                    <a:pt x="2109" y="6817"/>
                    <a:pt x="3087" y="7248"/>
                    <a:pt x="4067" y="7248"/>
                  </a:cubicBezTo>
                  <a:cubicBezTo>
                    <a:pt x="4887" y="7248"/>
                    <a:pt x="5709" y="6946"/>
                    <a:pt x="6401" y="6328"/>
                  </a:cubicBezTo>
                  <a:cubicBezTo>
                    <a:pt x="7920" y="4972"/>
                    <a:pt x="8110" y="2775"/>
                    <a:pt x="6754" y="1283"/>
                  </a:cubicBezTo>
                  <a:cubicBezTo>
                    <a:pt x="5990" y="431"/>
                    <a:pt x="5011" y="0"/>
                    <a:pt x="403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33"/>
            <p:cNvSpPr/>
            <p:nvPr/>
          </p:nvSpPr>
          <p:spPr>
            <a:xfrm>
              <a:off x="2747075" y="551300"/>
              <a:ext cx="201425" cy="180975"/>
            </a:xfrm>
            <a:custGeom>
              <a:rect b="b" l="l" r="r" t="t"/>
              <a:pathLst>
                <a:path extrusionOk="0" h="7239" w="8057">
                  <a:moveTo>
                    <a:pt x="4008" y="1"/>
                  </a:moveTo>
                  <a:cubicBezTo>
                    <a:pt x="3158" y="1"/>
                    <a:pt x="2309" y="334"/>
                    <a:pt x="1601" y="1004"/>
                  </a:cubicBezTo>
                  <a:cubicBezTo>
                    <a:pt x="82" y="2414"/>
                    <a:pt x="0" y="4557"/>
                    <a:pt x="1384" y="6049"/>
                  </a:cubicBezTo>
                  <a:cubicBezTo>
                    <a:pt x="2129" y="6837"/>
                    <a:pt x="3086" y="7239"/>
                    <a:pt x="4043" y="7239"/>
                  </a:cubicBezTo>
                  <a:cubicBezTo>
                    <a:pt x="4897" y="7239"/>
                    <a:pt x="5752" y="6918"/>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33"/>
            <p:cNvSpPr/>
            <p:nvPr/>
          </p:nvSpPr>
          <p:spPr>
            <a:xfrm>
              <a:off x="2098125" y="1811875"/>
              <a:ext cx="238725" cy="180550"/>
            </a:xfrm>
            <a:custGeom>
              <a:rect b="b" l="l" r="r" t="t"/>
              <a:pathLst>
                <a:path extrusionOk="0" h="7222" w="9549">
                  <a:moveTo>
                    <a:pt x="4775" y="0"/>
                  </a:moveTo>
                  <a:cubicBezTo>
                    <a:pt x="1601" y="0"/>
                    <a:pt x="1" y="3852"/>
                    <a:pt x="2252" y="6103"/>
                  </a:cubicBezTo>
                  <a:cubicBezTo>
                    <a:pt x="2930" y="6849"/>
                    <a:pt x="3852" y="7222"/>
                    <a:pt x="4775" y="7222"/>
                  </a:cubicBezTo>
                  <a:cubicBezTo>
                    <a:pt x="5697" y="7222"/>
                    <a:pt x="6619" y="6849"/>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33"/>
            <p:cNvSpPr/>
            <p:nvPr/>
          </p:nvSpPr>
          <p:spPr>
            <a:xfrm>
              <a:off x="2728000" y="1181375"/>
              <a:ext cx="238800" cy="179625"/>
            </a:xfrm>
            <a:custGeom>
              <a:rect b="b" l="l" r="r" t="t"/>
              <a:pathLst>
                <a:path extrusionOk="0" h="7185" w="9552">
                  <a:moveTo>
                    <a:pt x="4771" y="1"/>
                  </a:moveTo>
                  <a:cubicBezTo>
                    <a:pt x="3826" y="1"/>
                    <a:pt x="2884" y="381"/>
                    <a:pt x="2201" y="1134"/>
                  </a:cubicBezTo>
                  <a:cubicBezTo>
                    <a:pt x="0" y="3416"/>
                    <a:pt x="1624" y="7184"/>
                    <a:pt x="4759" y="7184"/>
                  </a:cubicBezTo>
                  <a:cubicBezTo>
                    <a:pt x="4792" y="7184"/>
                    <a:pt x="4825" y="7184"/>
                    <a:pt x="4859" y="7183"/>
                  </a:cubicBezTo>
                  <a:cubicBezTo>
                    <a:pt x="8033" y="7129"/>
                    <a:pt x="9551" y="3223"/>
                    <a:pt x="7246" y="1026"/>
                  </a:cubicBezTo>
                  <a:cubicBezTo>
                    <a:pt x="6561" y="340"/>
                    <a:pt x="566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33"/>
            <p:cNvSpPr/>
            <p:nvPr/>
          </p:nvSpPr>
          <p:spPr>
            <a:xfrm>
              <a:off x="3358025" y="551525"/>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6"/>
                    <a:pt x="4738" y="7206"/>
                    <a:pt x="4761" y="7206"/>
                  </a:cubicBezTo>
                  <a:cubicBezTo>
                    <a:pt x="7917" y="7206"/>
                    <a:pt x="9533" y="3420"/>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33"/>
            <p:cNvSpPr/>
            <p:nvPr/>
          </p:nvSpPr>
          <p:spPr>
            <a:xfrm>
              <a:off x="2747075" y="1810525"/>
              <a:ext cx="201425" cy="180975"/>
            </a:xfrm>
            <a:custGeom>
              <a:rect b="b" l="l" r="r" t="t"/>
              <a:pathLst>
                <a:path extrusionOk="0" h="7239" w="8057">
                  <a:moveTo>
                    <a:pt x="4008" y="0"/>
                  </a:moveTo>
                  <a:cubicBezTo>
                    <a:pt x="3158" y="0"/>
                    <a:pt x="2309" y="334"/>
                    <a:pt x="1601" y="1003"/>
                  </a:cubicBezTo>
                  <a:cubicBezTo>
                    <a:pt x="109" y="2414"/>
                    <a:pt x="0" y="4584"/>
                    <a:pt x="1384" y="6048"/>
                  </a:cubicBezTo>
                  <a:cubicBezTo>
                    <a:pt x="2086" y="6837"/>
                    <a:pt x="3060" y="7239"/>
                    <a:pt x="4036" y="7239"/>
                  </a:cubicBezTo>
                  <a:cubicBezTo>
                    <a:pt x="4906" y="7239"/>
                    <a:pt x="5778" y="6918"/>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33"/>
            <p:cNvSpPr/>
            <p:nvPr/>
          </p:nvSpPr>
          <p:spPr>
            <a:xfrm>
              <a:off x="3358025" y="1180950"/>
              <a:ext cx="238150" cy="180725"/>
            </a:xfrm>
            <a:custGeom>
              <a:rect b="b" l="l" r="r" t="t"/>
              <a:pathLst>
                <a:path extrusionOk="0" h="7229" w="9526">
                  <a:moveTo>
                    <a:pt x="4763" y="1"/>
                  </a:moveTo>
                  <a:cubicBezTo>
                    <a:pt x="3897" y="1"/>
                    <a:pt x="3028" y="347"/>
                    <a:pt x="2306" y="1043"/>
                  </a:cubicBezTo>
                  <a:cubicBezTo>
                    <a:pt x="1" y="3240"/>
                    <a:pt x="1493" y="7146"/>
                    <a:pt x="4666" y="7227"/>
                  </a:cubicBezTo>
                  <a:cubicBezTo>
                    <a:pt x="4700" y="7228"/>
                    <a:pt x="4733" y="7228"/>
                    <a:pt x="4767" y="7228"/>
                  </a:cubicBezTo>
                  <a:cubicBezTo>
                    <a:pt x="7902" y="7228"/>
                    <a:pt x="9525" y="3460"/>
                    <a:pt x="7352" y="1178"/>
                  </a:cubicBezTo>
                  <a:cubicBezTo>
                    <a:pt x="6610" y="394"/>
                    <a:pt x="5687" y="1"/>
                    <a:pt x="476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33"/>
            <p:cNvSpPr/>
            <p:nvPr/>
          </p:nvSpPr>
          <p:spPr>
            <a:xfrm>
              <a:off x="3357750" y="1811100"/>
              <a:ext cx="239000" cy="179825"/>
            </a:xfrm>
            <a:custGeom>
              <a:rect b="b" l="l" r="r" t="t"/>
              <a:pathLst>
                <a:path extrusionOk="0" h="7193" w="9560">
                  <a:moveTo>
                    <a:pt x="4786" y="0"/>
                  </a:moveTo>
                  <a:cubicBezTo>
                    <a:pt x="3845" y="0"/>
                    <a:pt x="2903" y="380"/>
                    <a:pt x="2209" y="1143"/>
                  </a:cubicBezTo>
                  <a:cubicBezTo>
                    <a:pt x="0" y="3406"/>
                    <a:pt x="1616" y="7192"/>
                    <a:pt x="4773" y="7192"/>
                  </a:cubicBezTo>
                  <a:cubicBezTo>
                    <a:pt x="4795" y="7192"/>
                    <a:pt x="4818" y="7192"/>
                    <a:pt x="4840" y="7192"/>
                  </a:cubicBezTo>
                  <a:cubicBezTo>
                    <a:pt x="8013"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33"/>
            <p:cNvSpPr/>
            <p:nvPr/>
          </p:nvSpPr>
          <p:spPr>
            <a:xfrm>
              <a:off x="209625" y="552625"/>
              <a:ext cx="238325" cy="180000"/>
            </a:xfrm>
            <a:custGeom>
              <a:rect b="b" l="l" r="r" t="t"/>
              <a:pathLst>
                <a:path extrusionOk="0" h="7200" w="9533">
                  <a:moveTo>
                    <a:pt x="4760" y="1"/>
                  </a:moveTo>
                  <a:cubicBezTo>
                    <a:pt x="4738" y="1"/>
                    <a:pt x="4716" y="1"/>
                    <a:pt x="4693" y="1"/>
                  </a:cubicBezTo>
                  <a:cubicBezTo>
                    <a:pt x="1520" y="55"/>
                    <a:pt x="1" y="3934"/>
                    <a:pt x="2279" y="6131"/>
                  </a:cubicBezTo>
                  <a:cubicBezTo>
                    <a:pt x="2955" y="6847"/>
                    <a:pt x="3857" y="7200"/>
                    <a:pt x="4759" y="7200"/>
                  </a:cubicBezTo>
                  <a:cubicBezTo>
                    <a:pt x="5702" y="7200"/>
                    <a:pt x="6644" y="6813"/>
                    <a:pt x="7324" y="6050"/>
                  </a:cubicBezTo>
                  <a:cubicBezTo>
                    <a:pt x="9533" y="3787"/>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33"/>
            <p:cNvSpPr/>
            <p:nvPr/>
          </p:nvSpPr>
          <p:spPr>
            <a:xfrm>
              <a:off x="210025" y="1182575"/>
              <a:ext cx="238325" cy="179650"/>
            </a:xfrm>
            <a:custGeom>
              <a:rect b="b" l="l" r="r" t="t"/>
              <a:pathLst>
                <a:path extrusionOk="0" h="7186" w="9533">
                  <a:moveTo>
                    <a:pt x="4719" y="1"/>
                  </a:moveTo>
                  <a:cubicBezTo>
                    <a:pt x="1590" y="1"/>
                    <a:pt x="0" y="3787"/>
                    <a:pt x="2209" y="6050"/>
                  </a:cubicBezTo>
                  <a:cubicBezTo>
                    <a:pt x="2896" y="6806"/>
                    <a:pt x="3828" y="7186"/>
                    <a:pt x="4759" y="7186"/>
                  </a:cubicBezTo>
                  <a:cubicBezTo>
                    <a:pt x="5665" y="7186"/>
                    <a:pt x="6572" y="6826"/>
                    <a:pt x="7254" y="6104"/>
                  </a:cubicBezTo>
                  <a:cubicBezTo>
                    <a:pt x="9532" y="3880"/>
                    <a:pt x="7986" y="28"/>
                    <a:pt x="4786" y="1"/>
                  </a:cubicBezTo>
                  <a:cubicBezTo>
                    <a:pt x="4763" y="1"/>
                    <a:pt x="4741" y="1"/>
                    <a:pt x="471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33"/>
            <p:cNvSpPr/>
            <p:nvPr/>
          </p:nvSpPr>
          <p:spPr>
            <a:xfrm>
              <a:off x="839100" y="552650"/>
              <a:ext cx="238525" cy="179800"/>
            </a:xfrm>
            <a:custGeom>
              <a:rect b="b" l="l" r="r" t="t"/>
              <a:pathLst>
                <a:path extrusionOk="0" h="7192" w="9541">
                  <a:moveTo>
                    <a:pt x="4787" y="0"/>
                  </a:moveTo>
                  <a:cubicBezTo>
                    <a:pt x="1609" y="0"/>
                    <a:pt x="1" y="3806"/>
                    <a:pt x="2217" y="6076"/>
                  </a:cubicBezTo>
                  <a:cubicBezTo>
                    <a:pt x="2905" y="6819"/>
                    <a:pt x="3843" y="7192"/>
                    <a:pt x="4778" y="7192"/>
                  </a:cubicBezTo>
                  <a:cubicBezTo>
                    <a:pt x="5687" y="7192"/>
                    <a:pt x="6593" y="6839"/>
                    <a:pt x="7262" y="6130"/>
                  </a:cubicBezTo>
                  <a:cubicBezTo>
                    <a:pt x="9540" y="3906"/>
                    <a:pt x="7994"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33"/>
            <p:cNvSpPr/>
            <p:nvPr/>
          </p:nvSpPr>
          <p:spPr>
            <a:xfrm>
              <a:off x="209825" y="1811850"/>
              <a:ext cx="238525" cy="180325"/>
            </a:xfrm>
            <a:custGeom>
              <a:rect b="b" l="l" r="r" t="t"/>
              <a:pathLst>
                <a:path extrusionOk="0" h="7213" w="9541">
                  <a:moveTo>
                    <a:pt x="4760" y="1"/>
                  </a:moveTo>
                  <a:cubicBezTo>
                    <a:pt x="1609" y="1"/>
                    <a:pt x="1" y="3806"/>
                    <a:pt x="2217" y="6077"/>
                  </a:cubicBezTo>
                  <a:cubicBezTo>
                    <a:pt x="2904" y="6833"/>
                    <a:pt x="3836" y="7213"/>
                    <a:pt x="4767" y="7213"/>
                  </a:cubicBezTo>
                  <a:cubicBezTo>
                    <a:pt x="5673" y="7213"/>
                    <a:pt x="6580" y="6853"/>
                    <a:pt x="7262" y="6131"/>
                  </a:cubicBezTo>
                  <a:cubicBezTo>
                    <a:pt x="9540" y="3907"/>
                    <a:pt x="7994" y="28"/>
                    <a:pt x="4794" y="1"/>
                  </a:cubicBezTo>
                  <a:cubicBezTo>
                    <a:pt x="4783" y="1"/>
                    <a:pt x="4771"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33"/>
            <p:cNvSpPr/>
            <p:nvPr/>
          </p:nvSpPr>
          <p:spPr>
            <a:xfrm>
              <a:off x="857225" y="1181075"/>
              <a:ext cx="201400" cy="181050"/>
            </a:xfrm>
            <a:custGeom>
              <a:rect b="b" l="l" r="r" t="t"/>
              <a:pathLst>
                <a:path extrusionOk="0" h="7242" w="8056">
                  <a:moveTo>
                    <a:pt x="4032" y="1"/>
                  </a:moveTo>
                  <a:cubicBezTo>
                    <a:pt x="3183" y="1"/>
                    <a:pt x="2335" y="327"/>
                    <a:pt x="1628" y="983"/>
                  </a:cubicBezTo>
                  <a:cubicBezTo>
                    <a:pt x="136" y="2394"/>
                    <a:pt x="0" y="4564"/>
                    <a:pt x="1411" y="6056"/>
                  </a:cubicBezTo>
                  <a:cubicBezTo>
                    <a:pt x="2095" y="6840"/>
                    <a:pt x="3057" y="7242"/>
                    <a:pt x="4024" y="7242"/>
                  </a:cubicBezTo>
                  <a:cubicBezTo>
                    <a:pt x="4897" y="7242"/>
                    <a:pt x="5774" y="6914"/>
                    <a:pt x="6456" y="6245"/>
                  </a:cubicBezTo>
                  <a:cubicBezTo>
                    <a:pt x="7975" y="4944"/>
                    <a:pt x="8056" y="2638"/>
                    <a:pt x="6673" y="1200"/>
                  </a:cubicBezTo>
                  <a:cubicBezTo>
                    <a:pt x="5917" y="402"/>
                    <a:pt x="4974" y="1"/>
                    <a:pt x="403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33"/>
            <p:cNvSpPr/>
            <p:nvPr/>
          </p:nvSpPr>
          <p:spPr>
            <a:xfrm>
              <a:off x="1468850" y="551525"/>
              <a:ext cx="238325" cy="180175"/>
            </a:xfrm>
            <a:custGeom>
              <a:rect b="b" l="l" r="r" t="t"/>
              <a:pathLst>
                <a:path extrusionOk="0" h="7207" w="9533">
                  <a:moveTo>
                    <a:pt x="4768" y="1"/>
                  </a:moveTo>
                  <a:cubicBezTo>
                    <a:pt x="3870" y="1"/>
                    <a:pt x="2968" y="347"/>
                    <a:pt x="2279" y="1049"/>
                  </a:cubicBezTo>
                  <a:cubicBezTo>
                    <a:pt x="1" y="3273"/>
                    <a:pt x="1520" y="7152"/>
                    <a:pt x="4720" y="7206"/>
                  </a:cubicBezTo>
                  <a:cubicBezTo>
                    <a:pt x="4743" y="7206"/>
                    <a:pt x="4765" y="7206"/>
                    <a:pt x="4787" y="7206"/>
                  </a:cubicBezTo>
                  <a:cubicBezTo>
                    <a:pt x="7917" y="7206"/>
                    <a:pt x="9533" y="3393"/>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33"/>
            <p:cNvSpPr/>
            <p:nvPr/>
          </p:nvSpPr>
          <p:spPr>
            <a:xfrm>
              <a:off x="3988000" y="1811875"/>
              <a:ext cx="238700" cy="180050"/>
            </a:xfrm>
            <a:custGeom>
              <a:rect b="b" l="l" r="r" t="t"/>
              <a:pathLst>
                <a:path extrusionOk="0" h="7202" w="9548">
                  <a:moveTo>
                    <a:pt x="4801" y="0"/>
                  </a:moveTo>
                  <a:cubicBezTo>
                    <a:pt x="1600" y="0"/>
                    <a:pt x="0" y="3825"/>
                    <a:pt x="2251" y="6103"/>
                  </a:cubicBezTo>
                  <a:cubicBezTo>
                    <a:pt x="2929" y="6835"/>
                    <a:pt x="3852" y="7201"/>
                    <a:pt x="4774" y="7201"/>
                  </a:cubicBezTo>
                  <a:cubicBezTo>
                    <a:pt x="5696" y="7201"/>
                    <a:pt x="6618" y="6835"/>
                    <a:pt x="7296" y="6103"/>
                  </a:cubicBezTo>
                  <a:cubicBezTo>
                    <a:pt x="9548" y="3879"/>
                    <a:pt x="7974"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33"/>
            <p:cNvSpPr/>
            <p:nvPr/>
          </p:nvSpPr>
          <p:spPr>
            <a:xfrm>
              <a:off x="4617650" y="1182575"/>
              <a:ext cx="239000" cy="179750"/>
            </a:xfrm>
            <a:custGeom>
              <a:rect b="b" l="l" r="r" t="t"/>
              <a:pathLst>
                <a:path extrusionOk="0" h="7190" w="9560">
                  <a:moveTo>
                    <a:pt x="4773" y="1"/>
                  </a:moveTo>
                  <a:cubicBezTo>
                    <a:pt x="1643" y="1"/>
                    <a:pt x="1" y="3761"/>
                    <a:pt x="2209" y="6050"/>
                  </a:cubicBezTo>
                  <a:cubicBezTo>
                    <a:pt x="2886" y="6810"/>
                    <a:pt x="3823" y="7189"/>
                    <a:pt x="4763" y="7189"/>
                  </a:cubicBezTo>
                  <a:cubicBezTo>
                    <a:pt x="5668" y="7189"/>
                    <a:pt x="6575" y="6837"/>
                    <a:pt x="7254" y="6131"/>
                  </a:cubicBezTo>
                  <a:cubicBezTo>
                    <a:pt x="9560" y="3934"/>
                    <a:pt x="8014" y="55"/>
                    <a:pt x="4840" y="1"/>
                  </a:cubicBezTo>
                  <a:cubicBezTo>
                    <a:pt x="4818" y="1"/>
                    <a:pt x="479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33"/>
            <p:cNvSpPr/>
            <p:nvPr/>
          </p:nvSpPr>
          <p:spPr>
            <a:xfrm>
              <a:off x="5247400" y="551550"/>
              <a:ext cx="238525" cy="180150"/>
            </a:xfrm>
            <a:custGeom>
              <a:rect b="b" l="l" r="r" t="t"/>
              <a:pathLst>
                <a:path extrusionOk="0" h="7206" w="9541">
                  <a:moveTo>
                    <a:pt x="4742" y="0"/>
                  </a:moveTo>
                  <a:cubicBezTo>
                    <a:pt x="3819" y="0"/>
                    <a:pt x="2898" y="366"/>
                    <a:pt x="2217" y="1102"/>
                  </a:cubicBezTo>
                  <a:cubicBezTo>
                    <a:pt x="1" y="3372"/>
                    <a:pt x="1609" y="7205"/>
                    <a:pt x="4788" y="7205"/>
                  </a:cubicBezTo>
                  <a:cubicBezTo>
                    <a:pt x="4799" y="7205"/>
                    <a:pt x="4810" y="7205"/>
                    <a:pt x="4821" y="7205"/>
                  </a:cubicBezTo>
                  <a:cubicBezTo>
                    <a:pt x="7995" y="7151"/>
                    <a:pt x="9541" y="3299"/>
                    <a:pt x="7262" y="1075"/>
                  </a:cubicBezTo>
                  <a:cubicBezTo>
                    <a:pt x="6574" y="360"/>
                    <a:pt x="5657" y="0"/>
                    <a:pt x="474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33"/>
            <p:cNvSpPr/>
            <p:nvPr/>
          </p:nvSpPr>
          <p:spPr>
            <a:xfrm>
              <a:off x="4617950" y="1811875"/>
              <a:ext cx="238700" cy="180050"/>
            </a:xfrm>
            <a:custGeom>
              <a:rect b="b" l="l" r="r" t="t"/>
              <a:pathLst>
                <a:path extrusionOk="0" h="7202" w="9548">
                  <a:moveTo>
                    <a:pt x="4747" y="0"/>
                  </a:moveTo>
                  <a:cubicBezTo>
                    <a:pt x="1573" y="27"/>
                    <a:pt x="0" y="3879"/>
                    <a:pt x="2251" y="6103"/>
                  </a:cubicBezTo>
                  <a:cubicBezTo>
                    <a:pt x="2943" y="6835"/>
                    <a:pt x="3865" y="7201"/>
                    <a:pt x="4784" y="7201"/>
                  </a:cubicBezTo>
                  <a:cubicBezTo>
                    <a:pt x="5703" y="7201"/>
                    <a:pt x="6618" y="6835"/>
                    <a:pt x="7296" y="6103"/>
                  </a:cubicBezTo>
                  <a:cubicBezTo>
                    <a:pt x="9548" y="3825"/>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33"/>
            <p:cNvSpPr/>
            <p:nvPr/>
          </p:nvSpPr>
          <p:spPr>
            <a:xfrm>
              <a:off x="5265525" y="1181050"/>
              <a:ext cx="202100" cy="181225"/>
            </a:xfrm>
            <a:custGeom>
              <a:rect b="b" l="l" r="r" t="t"/>
              <a:pathLst>
                <a:path extrusionOk="0" h="7249" w="8084">
                  <a:moveTo>
                    <a:pt x="4026" y="0"/>
                  </a:moveTo>
                  <a:cubicBezTo>
                    <a:pt x="3208" y="0"/>
                    <a:pt x="2393" y="309"/>
                    <a:pt x="1709" y="930"/>
                  </a:cubicBezTo>
                  <a:cubicBezTo>
                    <a:pt x="163" y="2314"/>
                    <a:pt x="0" y="4429"/>
                    <a:pt x="1357" y="5975"/>
                  </a:cubicBezTo>
                  <a:cubicBezTo>
                    <a:pt x="2110" y="6817"/>
                    <a:pt x="3087" y="7248"/>
                    <a:pt x="4067" y="7248"/>
                  </a:cubicBezTo>
                  <a:cubicBezTo>
                    <a:pt x="4888" y="7248"/>
                    <a:pt x="5709" y="6946"/>
                    <a:pt x="6402" y="6328"/>
                  </a:cubicBezTo>
                  <a:cubicBezTo>
                    <a:pt x="7893" y="4972"/>
                    <a:pt x="8083" y="2775"/>
                    <a:pt x="6727" y="1283"/>
                  </a:cubicBezTo>
                  <a:cubicBezTo>
                    <a:pt x="5963" y="431"/>
                    <a:pt x="4992"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33"/>
            <p:cNvSpPr/>
            <p:nvPr/>
          </p:nvSpPr>
          <p:spPr>
            <a:xfrm>
              <a:off x="5896150" y="551300"/>
              <a:ext cx="200750" cy="180975"/>
            </a:xfrm>
            <a:custGeom>
              <a:rect b="b" l="l" r="r" t="t"/>
              <a:pathLst>
                <a:path extrusionOk="0" h="7239" w="8030">
                  <a:moveTo>
                    <a:pt x="4008" y="1"/>
                  </a:moveTo>
                  <a:cubicBezTo>
                    <a:pt x="3158" y="1"/>
                    <a:pt x="2309" y="334"/>
                    <a:pt x="1601" y="1004"/>
                  </a:cubicBezTo>
                  <a:cubicBezTo>
                    <a:pt x="82" y="2414"/>
                    <a:pt x="1" y="4557"/>
                    <a:pt x="1384" y="6049"/>
                  </a:cubicBezTo>
                  <a:cubicBezTo>
                    <a:pt x="2129" y="6837"/>
                    <a:pt x="3086" y="7239"/>
                    <a:pt x="4043" y="7239"/>
                  </a:cubicBezTo>
                  <a:cubicBezTo>
                    <a:pt x="4898" y="7239"/>
                    <a:pt x="5752" y="6918"/>
                    <a:pt x="6456" y="6266"/>
                  </a:cubicBezTo>
                  <a:cubicBezTo>
                    <a:pt x="7948" y="4937"/>
                    <a:pt x="8029"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33"/>
            <p:cNvSpPr/>
            <p:nvPr/>
          </p:nvSpPr>
          <p:spPr>
            <a:xfrm>
              <a:off x="5247225" y="1811875"/>
              <a:ext cx="238700" cy="180550"/>
            </a:xfrm>
            <a:custGeom>
              <a:rect b="b" l="l" r="r" t="t"/>
              <a:pathLst>
                <a:path extrusionOk="0" h="7222" w="9548">
                  <a:moveTo>
                    <a:pt x="4774" y="0"/>
                  </a:moveTo>
                  <a:cubicBezTo>
                    <a:pt x="1600" y="0"/>
                    <a:pt x="0" y="3852"/>
                    <a:pt x="2251" y="6103"/>
                  </a:cubicBezTo>
                  <a:cubicBezTo>
                    <a:pt x="2929" y="6849"/>
                    <a:pt x="3852" y="7222"/>
                    <a:pt x="4774" y="7222"/>
                  </a:cubicBezTo>
                  <a:cubicBezTo>
                    <a:pt x="5696" y="7222"/>
                    <a:pt x="6618" y="6849"/>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33"/>
            <p:cNvSpPr/>
            <p:nvPr/>
          </p:nvSpPr>
          <p:spPr>
            <a:xfrm>
              <a:off x="5877750" y="1181150"/>
              <a:ext cx="238125" cy="179850"/>
            </a:xfrm>
            <a:custGeom>
              <a:rect b="b" l="l" r="r" t="t"/>
              <a:pathLst>
                <a:path extrusionOk="0" h="7194" w="9525">
                  <a:moveTo>
                    <a:pt x="4741" y="0"/>
                  </a:moveTo>
                  <a:cubicBezTo>
                    <a:pt x="3797" y="0"/>
                    <a:pt x="2854" y="380"/>
                    <a:pt x="2174" y="1143"/>
                  </a:cubicBezTo>
                  <a:cubicBezTo>
                    <a:pt x="0" y="3425"/>
                    <a:pt x="1597" y="7193"/>
                    <a:pt x="4732" y="7193"/>
                  </a:cubicBezTo>
                  <a:cubicBezTo>
                    <a:pt x="4765" y="7193"/>
                    <a:pt x="4799" y="7193"/>
                    <a:pt x="4832" y="7192"/>
                  </a:cubicBezTo>
                  <a:cubicBezTo>
                    <a:pt x="8006" y="7138"/>
                    <a:pt x="9525" y="3259"/>
                    <a:pt x="7219" y="1035"/>
                  </a:cubicBezTo>
                  <a:cubicBezTo>
                    <a:pt x="6544" y="346"/>
                    <a:pt x="5642" y="0"/>
                    <a:pt x="474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33"/>
            <p:cNvSpPr/>
            <p:nvPr/>
          </p:nvSpPr>
          <p:spPr>
            <a:xfrm>
              <a:off x="6506450" y="551525"/>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6"/>
                    <a:pt x="4765" y="7206"/>
                    <a:pt x="4787" y="7206"/>
                  </a:cubicBezTo>
                  <a:cubicBezTo>
                    <a:pt x="7943" y="7206"/>
                    <a:pt x="9559" y="3420"/>
                    <a:pt x="7351" y="1130"/>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33"/>
            <p:cNvSpPr/>
            <p:nvPr/>
          </p:nvSpPr>
          <p:spPr>
            <a:xfrm>
              <a:off x="5896150" y="1810525"/>
              <a:ext cx="201425" cy="181225"/>
            </a:xfrm>
            <a:custGeom>
              <a:rect b="b" l="l" r="r" t="t"/>
              <a:pathLst>
                <a:path extrusionOk="0" h="7249" w="8057">
                  <a:moveTo>
                    <a:pt x="4008" y="0"/>
                  </a:moveTo>
                  <a:cubicBezTo>
                    <a:pt x="3158" y="0"/>
                    <a:pt x="2309" y="334"/>
                    <a:pt x="1601" y="1003"/>
                  </a:cubicBezTo>
                  <a:cubicBezTo>
                    <a:pt x="109" y="2414"/>
                    <a:pt x="1" y="4584"/>
                    <a:pt x="1384" y="6048"/>
                  </a:cubicBezTo>
                  <a:cubicBezTo>
                    <a:pt x="2083" y="6847"/>
                    <a:pt x="3051" y="7248"/>
                    <a:pt x="4022" y="7248"/>
                  </a:cubicBezTo>
                  <a:cubicBezTo>
                    <a:pt x="4897" y="7248"/>
                    <a:pt x="5774" y="6922"/>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33"/>
            <p:cNvSpPr/>
            <p:nvPr/>
          </p:nvSpPr>
          <p:spPr>
            <a:xfrm>
              <a:off x="6507125" y="1180950"/>
              <a:ext cx="238125" cy="180725"/>
            </a:xfrm>
            <a:custGeom>
              <a:rect b="b" l="l" r="r" t="t"/>
              <a:pathLst>
                <a:path extrusionOk="0" h="7229" w="9525">
                  <a:moveTo>
                    <a:pt x="4753" y="1"/>
                  </a:moveTo>
                  <a:cubicBezTo>
                    <a:pt x="3889" y="1"/>
                    <a:pt x="3028" y="347"/>
                    <a:pt x="2306" y="1043"/>
                  </a:cubicBezTo>
                  <a:cubicBezTo>
                    <a:pt x="0" y="3240"/>
                    <a:pt x="1492" y="7146"/>
                    <a:pt x="4666" y="7227"/>
                  </a:cubicBezTo>
                  <a:cubicBezTo>
                    <a:pt x="4699" y="7228"/>
                    <a:pt x="4732" y="7228"/>
                    <a:pt x="4765" y="7228"/>
                  </a:cubicBezTo>
                  <a:cubicBezTo>
                    <a:pt x="7874" y="7228"/>
                    <a:pt x="9525" y="3460"/>
                    <a:pt x="7351" y="1178"/>
                  </a:cubicBezTo>
                  <a:cubicBezTo>
                    <a:pt x="6595" y="394"/>
                    <a:pt x="5673" y="1"/>
                    <a:pt x="475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33"/>
            <p:cNvSpPr/>
            <p:nvPr/>
          </p:nvSpPr>
          <p:spPr>
            <a:xfrm>
              <a:off x="6506825" y="1811100"/>
              <a:ext cx="239000" cy="179825"/>
            </a:xfrm>
            <a:custGeom>
              <a:rect b="b" l="l" r="r" t="t"/>
              <a:pathLst>
                <a:path extrusionOk="0" h="7193" w="9560">
                  <a:moveTo>
                    <a:pt x="4786" y="0"/>
                  </a:moveTo>
                  <a:cubicBezTo>
                    <a:pt x="3846" y="0"/>
                    <a:pt x="2903" y="380"/>
                    <a:pt x="2209" y="1143"/>
                  </a:cubicBezTo>
                  <a:cubicBezTo>
                    <a:pt x="1" y="3406"/>
                    <a:pt x="1617" y="7192"/>
                    <a:pt x="4773" y="7192"/>
                  </a:cubicBezTo>
                  <a:cubicBezTo>
                    <a:pt x="4795" y="7192"/>
                    <a:pt x="4818" y="7192"/>
                    <a:pt x="4840" y="7192"/>
                  </a:cubicBezTo>
                  <a:cubicBezTo>
                    <a:pt x="8014"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33"/>
            <p:cNvSpPr/>
            <p:nvPr/>
          </p:nvSpPr>
          <p:spPr>
            <a:xfrm>
              <a:off x="3988175" y="552650"/>
              <a:ext cx="238525" cy="179800"/>
            </a:xfrm>
            <a:custGeom>
              <a:rect b="b" l="l" r="r" t="t"/>
              <a:pathLst>
                <a:path extrusionOk="0" h="7192" w="9541">
                  <a:moveTo>
                    <a:pt x="4787" y="0"/>
                  </a:moveTo>
                  <a:cubicBezTo>
                    <a:pt x="1609" y="0"/>
                    <a:pt x="1" y="3806"/>
                    <a:pt x="2217" y="6076"/>
                  </a:cubicBezTo>
                  <a:cubicBezTo>
                    <a:pt x="2905" y="6819"/>
                    <a:pt x="3836" y="7192"/>
                    <a:pt x="4768" y="7192"/>
                  </a:cubicBezTo>
                  <a:cubicBezTo>
                    <a:pt x="5674" y="7192"/>
                    <a:pt x="6580" y="6839"/>
                    <a:pt x="7262" y="6130"/>
                  </a:cubicBezTo>
                  <a:cubicBezTo>
                    <a:pt x="9541" y="3906"/>
                    <a:pt x="7995"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33"/>
            <p:cNvSpPr/>
            <p:nvPr/>
          </p:nvSpPr>
          <p:spPr>
            <a:xfrm>
              <a:off x="4006975" y="1181075"/>
              <a:ext cx="201425" cy="181050"/>
            </a:xfrm>
            <a:custGeom>
              <a:rect b="b" l="l" r="r" t="t"/>
              <a:pathLst>
                <a:path extrusionOk="0" h="7242" w="8057">
                  <a:moveTo>
                    <a:pt x="4006" y="1"/>
                  </a:moveTo>
                  <a:cubicBezTo>
                    <a:pt x="3156" y="1"/>
                    <a:pt x="2308" y="327"/>
                    <a:pt x="1601" y="983"/>
                  </a:cubicBezTo>
                  <a:cubicBezTo>
                    <a:pt x="109" y="2394"/>
                    <a:pt x="0" y="4564"/>
                    <a:pt x="1384" y="6056"/>
                  </a:cubicBezTo>
                  <a:cubicBezTo>
                    <a:pt x="2082" y="6840"/>
                    <a:pt x="3051" y="7242"/>
                    <a:pt x="4021" y="7242"/>
                  </a:cubicBezTo>
                  <a:cubicBezTo>
                    <a:pt x="4897" y="7242"/>
                    <a:pt x="5774" y="6914"/>
                    <a:pt x="6456" y="6245"/>
                  </a:cubicBezTo>
                  <a:cubicBezTo>
                    <a:pt x="7948" y="4944"/>
                    <a:pt x="8056" y="2638"/>
                    <a:pt x="6646" y="1200"/>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33"/>
            <p:cNvSpPr/>
            <p:nvPr/>
          </p:nvSpPr>
          <p:spPr>
            <a:xfrm>
              <a:off x="4617950" y="551525"/>
              <a:ext cx="238325" cy="180175"/>
            </a:xfrm>
            <a:custGeom>
              <a:rect b="b" l="l" r="r" t="t"/>
              <a:pathLst>
                <a:path extrusionOk="0" h="7207" w="9533">
                  <a:moveTo>
                    <a:pt x="4747" y="1"/>
                  </a:moveTo>
                  <a:cubicBezTo>
                    <a:pt x="3849" y="1"/>
                    <a:pt x="2954" y="347"/>
                    <a:pt x="2279" y="1049"/>
                  </a:cubicBezTo>
                  <a:cubicBezTo>
                    <a:pt x="0" y="3273"/>
                    <a:pt x="1519" y="7152"/>
                    <a:pt x="4693" y="7206"/>
                  </a:cubicBezTo>
                  <a:cubicBezTo>
                    <a:pt x="4715" y="7206"/>
                    <a:pt x="4737" y="7206"/>
                    <a:pt x="4759" y="7206"/>
                  </a:cubicBezTo>
                  <a:cubicBezTo>
                    <a:pt x="7916" y="7206"/>
                    <a:pt x="9532" y="3393"/>
                    <a:pt x="7324" y="1130"/>
                  </a:cubicBezTo>
                  <a:cubicBezTo>
                    <a:pt x="6630" y="381"/>
                    <a:pt x="5687" y="1"/>
                    <a:pt x="474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33"/>
            <p:cNvSpPr/>
            <p:nvPr/>
          </p:nvSpPr>
          <p:spPr>
            <a:xfrm>
              <a:off x="2098125" y="3073125"/>
              <a:ext cx="238525" cy="179725"/>
            </a:xfrm>
            <a:custGeom>
              <a:rect b="b" l="l" r="r" t="t"/>
              <a:pathLst>
                <a:path extrusionOk="0" h="7189" w="9541">
                  <a:moveTo>
                    <a:pt x="4759" y="0"/>
                  </a:moveTo>
                  <a:cubicBezTo>
                    <a:pt x="3849" y="0"/>
                    <a:pt x="2937" y="360"/>
                    <a:pt x="2252" y="1085"/>
                  </a:cubicBezTo>
                  <a:cubicBezTo>
                    <a:pt x="1" y="3337"/>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33"/>
            <p:cNvSpPr/>
            <p:nvPr/>
          </p:nvSpPr>
          <p:spPr>
            <a:xfrm>
              <a:off x="2728075" y="2443400"/>
              <a:ext cx="238150" cy="180200"/>
            </a:xfrm>
            <a:custGeom>
              <a:rect b="b" l="l" r="r" t="t"/>
              <a:pathLst>
                <a:path extrusionOk="0" h="7208" w="9526">
                  <a:moveTo>
                    <a:pt x="4761" y="0"/>
                  </a:moveTo>
                  <a:cubicBezTo>
                    <a:pt x="3895" y="0"/>
                    <a:pt x="3028" y="340"/>
                    <a:pt x="2306" y="1022"/>
                  </a:cubicBezTo>
                  <a:cubicBezTo>
                    <a:pt x="1" y="3219"/>
                    <a:pt x="1493" y="7125"/>
                    <a:pt x="4693" y="7206"/>
                  </a:cubicBezTo>
                  <a:cubicBezTo>
                    <a:pt x="4727" y="7207"/>
                    <a:pt x="4760" y="7208"/>
                    <a:pt x="4793" y="7208"/>
                  </a:cubicBezTo>
                  <a:cubicBezTo>
                    <a:pt x="7902" y="7208"/>
                    <a:pt x="9525" y="3439"/>
                    <a:pt x="7351" y="1158"/>
                  </a:cubicBezTo>
                  <a:cubicBezTo>
                    <a:pt x="6609" y="387"/>
                    <a:pt x="5686"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33"/>
            <p:cNvSpPr/>
            <p:nvPr/>
          </p:nvSpPr>
          <p:spPr>
            <a:xfrm>
              <a:off x="839100" y="4963650"/>
              <a:ext cx="238525" cy="179975"/>
            </a:xfrm>
            <a:custGeom>
              <a:rect b="b" l="l" r="r" t="t"/>
              <a:pathLst>
                <a:path extrusionOk="0" h="7199" w="9541">
                  <a:moveTo>
                    <a:pt x="4760" y="0"/>
                  </a:moveTo>
                  <a:cubicBezTo>
                    <a:pt x="1582" y="0"/>
                    <a:pt x="1" y="3833"/>
                    <a:pt x="2244" y="6076"/>
                  </a:cubicBezTo>
                  <a:cubicBezTo>
                    <a:pt x="2925" y="6826"/>
                    <a:pt x="3853" y="7198"/>
                    <a:pt x="4779" y="7198"/>
                  </a:cubicBezTo>
                  <a:cubicBezTo>
                    <a:pt x="5697" y="7198"/>
                    <a:pt x="6614" y="6832"/>
                    <a:pt x="7289" y="6103"/>
                  </a:cubicBezTo>
                  <a:cubicBezTo>
                    <a:pt x="9540" y="3852"/>
                    <a:pt x="7967" y="0"/>
                    <a:pt x="4794"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33"/>
            <p:cNvSpPr/>
            <p:nvPr/>
          </p:nvSpPr>
          <p:spPr>
            <a:xfrm>
              <a:off x="1469250" y="4333675"/>
              <a:ext cx="238325" cy="180100"/>
            </a:xfrm>
            <a:custGeom>
              <a:rect b="b" l="l" r="r" t="t"/>
              <a:pathLst>
                <a:path extrusionOk="0" h="7204" w="9533">
                  <a:moveTo>
                    <a:pt x="4746" y="1"/>
                  </a:moveTo>
                  <a:cubicBezTo>
                    <a:pt x="1616" y="1"/>
                    <a:pt x="0" y="3788"/>
                    <a:pt x="2182" y="6050"/>
                  </a:cubicBezTo>
                  <a:cubicBezTo>
                    <a:pt x="2865" y="6817"/>
                    <a:pt x="3813" y="7204"/>
                    <a:pt x="4765" y="7204"/>
                  </a:cubicBezTo>
                  <a:cubicBezTo>
                    <a:pt x="5665" y="7204"/>
                    <a:pt x="6568" y="6857"/>
                    <a:pt x="7254" y="6159"/>
                  </a:cubicBezTo>
                  <a:cubicBezTo>
                    <a:pt x="9532" y="3934"/>
                    <a:pt x="8013" y="56"/>
                    <a:pt x="4813" y="1"/>
                  </a:cubicBezTo>
                  <a:cubicBezTo>
                    <a:pt x="4791"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33"/>
            <p:cNvSpPr/>
            <p:nvPr/>
          </p:nvSpPr>
          <p:spPr>
            <a:xfrm>
              <a:off x="2098325" y="3702975"/>
              <a:ext cx="239200" cy="179825"/>
            </a:xfrm>
            <a:custGeom>
              <a:rect b="b" l="l" r="r" t="t"/>
              <a:pathLst>
                <a:path extrusionOk="0" h="7193" w="9568">
                  <a:moveTo>
                    <a:pt x="4771" y="1"/>
                  </a:moveTo>
                  <a:cubicBezTo>
                    <a:pt x="3843" y="1"/>
                    <a:pt x="2918" y="374"/>
                    <a:pt x="2244" y="1116"/>
                  </a:cubicBezTo>
                  <a:cubicBezTo>
                    <a:pt x="1" y="3387"/>
                    <a:pt x="1609" y="7192"/>
                    <a:pt x="4787" y="7192"/>
                  </a:cubicBezTo>
                  <a:cubicBezTo>
                    <a:pt x="4798" y="7192"/>
                    <a:pt x="4810" y="7192"/>
                    <a:pt x="4821" y="7192"/>
                  </a:cubicBezTo>
                  <a:cubicBezTo>
                    <a:pt x="7994" y="7165"/>
                    <a:pt x="9568" y="3286"/>
                    <a:pt x="7262" y="1062"/>
                  </a:cubicBezTo>
                  <a:cubicBezTo>
                    <a:pt x="6580" y="353"/>
                    <a:pt x="567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33"/>
            <p:cNvSpPr/>
            <p:nvPr/>
          </p:nvSpPr>
          <p:spPr>
            <a:xfrm>
              <a:off x="2747075" y="3072975"/>
              <a:ext cx="201425" cy="182050"/>
            </a:xfrm>
            <a:custGeom>
              <a:rect b="b" l="l" r="r" t="t"/>
              <a:pathLst>
                <a:path extrusionOk="0" h="7282" w="8057">
                  <a:moveTo>
                    <a:pt x="4005" y="0"/>
                  </a:moveTo>
                  <a:cubicBezTo>
                    <a:pt x="3156" y="0"/>
                    <a:pt x="2308" y="327"/>
                    <a:pt x="1601" y="983"/>
                  </a:cubicBezTo>
                  <a:cubicBezTo>
                    <a:pt x="82" y="2393"/>
                    <a:pt x="0" y="4536"/>
                    <a:pt x="1384" y="6028"/>
                  </a:cubicBezTo>
                  <a:cubicBezTo>
                    <a:pt x="2097" y="6858"/>
                    <a:pt x="3093" y="7282"/>
                    <a:pt x="4092" y="7282"/>
                  </a:cubicBezTo>
                  <a:cubicBezTo>
                    <a:pt x="4954" y="7282"/>
                    <a:pt x="5819" y="6967"/>
                    <a:pt x="6510" y="6326"/>
                  </a:cubicBezTo>
                  <a:cubicBezTo>
                    <a:pt x="8002" y="4970"/>
                    <a:pt x="8056" y="2637"/>
                    <a:pt x="6646" y="1200"/>
                  </a:cubicBezTo>
                  <a:cubicBezTo>
                    <a:pt x="5890" y="401"/>
                    <a:pt x="4947" y="0"/>
                    <a:pt x="400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33"/>
            <p:cNvSpPr/>
            <p:nvPr/>
          </p:nvSpPr>
          <p:spPr>
            <a:xfrm>
              <a:off x="3358025" y="2443400"/>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7"/>
                    <a:pt x="4738" y="7207"/>
                    <a:pt x="4761" y="7207"/>
                  </a:cubicBezTo>
                  <a:cubicBezTo>
                    <a:pt x="7917" y="7207"/>
                    <a:pt x="9533" y="3420"/>
                    <a:pt x="7324" y="1131"/>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33"/>
            <p:cNvSpPr/>
            <p:nvPr/>
          </p:nvSpPr>
          <p:spPr>
            <a:xfrm>
              <a:off x="1468850" y="4962975"/>
              <a:ext cx="238725" cy="180400"/>
            </a:xfrm>
            <a:custGeom>
              <a:rect b="b" l="l" r="r" t="t"/>
              <a:pathLst>
                <a:path extrusionOk="0" h="7216" w="9549">
                  <a:moveTo>
                    <a:pt x="4748" y="0"/>
                  </a:moveTo>
                  <a:cubicBezTo>
                    <a:pt x="1574" y="27"/>
                    <a:pt x="1" y="3879"/>
                    <a:pt x="2252" y="6130"/>
                  </a:cubicBezTo>
                  <a:cubicBezTo>
                    <a:pt x="2937" y="6856"/>
                    <a:pt x="3849" y="7215"/>
                    <a:pt x="4763" y="7215"/>
                  </a:cubicBezTo>
                  <a:cubicBezTo>
                    <a:pt x="5693" y="7215"/>
                    <a:pt x="6626" y="6842"/>
                    <a:pt x="7324" y="6103"/>
                  </a:cubicBezTo>
                  <a:cubicBezTo>
                    <a:pt x="9548" y="3852"/>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33"/>
            <p:cNvSpPr/>
            <p:nvPr/>
          </p:nvSpPr>
          <p:spPr>
            <a:xfrm>
              <a:off x="2116450" y="4332375"/>
              <a:ext cx="202775" cy="181000"/>
            </a:xfrm>
            <a:custGeom>
              <a:rect b="b" l="l" r="r" t="t"/>
              <a:pathLst>
                <a:path extrusionOk="0" h="7240" w="8111">
                  <a:moveTo>
                    <a:pt x="4023" y="1"/>
                  </a:moveTo>
                  <a:cubicBezTo>
                    <a:pt x="3204" y="1"/>
                    <a:pt x="2389" y="303"/>
                    <a:pt x="1709" y="921"/>
                  </a:cubicBezTo>
                  <a:cubicBezTo>
                    <a:pt x="163" y="2305"/>
                    <a:pt x="0" y="4448"/>
                    <a:pt x="1356" y="5966"/>
                  </a:cubicBezTo>
                  <a:cubicBezTo>
                    <a:pt x="2109" y="6808"/>
                    <a:pt x="3087" y="7240"/>
                    <a:pt x="4067" y="7240"/>
                  </a:cubicBezTo>
                  <a:cubicBezTo>
                    <a:pt x="4887" y="7240"/>
                    <a:pt x="5709" y="6937"/>
                    <a:pt x="6401" y="6319"/>
                  </a:cubicBezTo>
                  <a:cubicBezTo>
                    <a:pt x="7920" y="4990"/>
                    <a:pt x="8110" y="2793"/>
                    <a:pt x="6754" y="1274"/>
                  </a:cubicBezTo>
                  <a:cubicBezTo>
                    <a:pt x="5986"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33"/>
            <p:cNvSpPr/>
            <p:nvPr/>
          </p:nvSpPr>
          <p:spPr>
            <a:xfrm>
              <a:off x="2747075" y="3702650"/>
              <a:ext cx="201425" cy="180725"/>
            </a:xfrm>
            <a:custGeom>
              <a:rect b="b" l="l" r="r" t="t"/>
              <a:pathLst>
                <a:path extrusionOk="0" h="7229" w="8057">
                  <a:moveTo>
                    <a:pt x="3994" y="0"/>
                  </a:moveTo>
                  <a:cubicBezTo>
                    <a:pt x="3149" y="0"/>
                    <a:pt x="2305" y="328"/>
                    <a:pt x="1601" y="994"/>
                  </a:cubicBezTo>
                  <a:cubicBezTo>
                    <a:pt x="82" y="2431"/>
                    <a:pt x="0" y="4547"/>
                    <a:pt x="1384" y="6039"/>
                  </a:cubicBezTo>
                  <a:cubicBezTo>
                    <a:pt x="2129" y="6827"/>
                    <a:pt x="3086" y="7229"/>
                    <a:pt x="4043" y="7229"/>
                  </a:cubicBezTo>
                  <a:cubicBezTo>
                    <a:pt x="4897" y="7229"/>
                    <a:pt x="5752" y="6908"/>
                    <a:pt x="6456" y="6256"/>
                  </a:cubicBezTo>
                  <a:cubicBezTo>
                    <a:pt x="7948" y="4954"/>
                    <a:pt x="8056" y="2621"/>
                    <a:pt x="6646" y="1211"/>
                  </a:cubicBezTo>
                  <a:cubicBezTo>
                    <a:pt x="5887" y="409"/>
                    <a:pt x="4939" y="0"/>
                    <a:pt x="39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33"/>
            <p:cNvSpPr/>
            <p:nvPr/>
          </p:nvSpPr>
          <p:spPr>
            <a:xfrm>
              <a:off x="3357750" y="3073100"/>
              <a:ext cx="239000" cy="179750"/>
            </a:xfrm>
            <a:custGeom>
              <a:rect b="b" l="l" r="r" t="t"/>
              <a:pathLst>
                <a:path extrusionOk="0" h="7190" w="9560">
                  <a:moveTo>
                    <a:pt x="4772" y="1"/>
                  </a:moveTo>
                  <a:cubicBezTo>
                    <a:pt x="3836" y="1"/>
                    <a:pt x="2900" y="381"/>
                    <a:pt x="2209" y="1141"/>
                  </a:cubicBezTo>
                  <a:cubicBezTo>
                    <a:pt x="0" y="3403"/>
                    <a:pt x="1616" y="7190"/>
                    <a:pt x="4773" y="7190"/>
                  </a:cubicBezTo>
                  <a:cubicBezTo>
                    <a:pt x="4795" y="7190"/>
                    <a:pt x="4818" y="7190"/>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33"/>
            <p:cNvSpPr/>
            <p:nvPr/>
          </p:nvSpPr>
          <p:spPr>
            <a:xfrm>
              <a:off x="2098125" y="4963650"/>
              <a:ext cx="238725" cy="180050"/>
            </a:xfrm>
            <a:custGeom>
              <a:rect b="b" l="l" r="r" t="t"/>
              <a:pathLst>
                <a:path extrusionOk="0" h="7202" w="9549">
                  <a:moveTo>
                    <a:pt x="4775" y="0"/>
                  </a:moveTo>
                  <a:cubicBezTo>
                    <a:pt x="1601" y="0"/>
                    <a:pt x="1" y="3852"/>
                    <a:pt x="2252" y="6103"/>
                  </a:cubicBezTo>
                  <a:cubicBezTo>
                    <a:pt x="2930" y="6836"/>
                    <a:pt x="3852" y="7202"/>
                    <a:pt x="4775" y="7202"/>
                  </a:cubicBezTo>
                  <a:cubicBezTo>
                    <a:pt x="5697" y="7202"/>
                    <a:pt x="6619" y="6836"/>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33"/>
            <p:cNvSpPr/>
            <p:nvPr/>
          </p:nvSpPr>
          <p:spPr>
            <a:xfrm>
              <a:off x="2728475" y="4332575"/>
              <a:ext cx="238325" cy="180175"/>
            </a:xfrm>
            <a:custGeom>
              <a:rect b="b" l="l" r="r" t="t"/>
              <a:pathLst>
                <a:path extrusionOk="0" h="7207" w="9533">
                  <a:moveTo>
                    <a:pt x="4749" y="1"/>
                  </a:moveTo>
                  <a:cubicBezTo>
                    <a:pt x="3805" y="1"/>
                    <a:pt x="2862" y="381"/>
                    <a:pt x="2182" y="1130"/>
                  </a:cubicBezTo>
                  <a:cubicBezTo>
                    <a:pt x="0" y="3420"/>
                    <a:pt x="1616" y="7207"/>
                    <a:pt x="4773" y="7207"/>
                  </a:cubicBezTo>
                  <a:cubicBezTo>
                    <a:pt x="4795" y="7207"/>
                    <a:pt x="4818" y="7207"/>
                    <a:pt x="4840" y="7206"/>
                  </a:cubicBezTo>
                  <a:cubicBezTo>
                    <a:pt x="8014" y="7125"/>
                    <a:pt x="9532" y="3246"/>
                    <a:pt x="7227" y="1049"/>
                  </a:cubicBezTo>
                  <a:cubicBezTo>
                    <a:pt x="6551"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33"/>
            <p:cNvSpPr/>
            <p:nvPr/>
          </p:nvSpPr>
          <p:spPr>
            <a:xfrm>
              <a:off x="3358025" y="3702975"/>
              <a:ext cx="238325" cy="179825"/>
            </a:xfrm>
            <a:custGeom>
              <a:rect b="b" l="l" r="r" t="t"/>
              <a:pathLst>
                <a:path extrusionOk="0" h="7193" w="9533">
                  <a:moveTo>
                    <a:pt x="4768" y="0"/>
                  </a:moveTo>
                  <a:cubicBezTo>
                    <a:pt x="3870" y="0"/>
                    <a:pt x="2968" y="346"/>
                    <a:pt x="2279" y="1035"/>
                  </a:cubicBezTo>
                  <a:cubicBezTo>
                    <a:pt x="1" y="3259"/>
                    <a:pt x="1520" y="7138"/>
                    <a:pt x="4693" y="7192"/>
                  </a:cubicBezTo>
                  <a:cubicBezTo>
                    <a:pt x="4716" y="7193"/>
                    <a:pt x="4738" y="7193"/>
                    <a:pt x="4761" y="7193"/>
                  </a:cubicBezTo>
                  <a:cubicBezTo>
                    <a:pt x="7917" y="7193"/>
                    <a:pt x="9533" y="3406"/>
                    <a:pt x="7324" y="1144"/>
                  </a:cubicBezTo>
                  <a:cubicBezTo>
                    <a:pt x="6644" y="380"/>
                    <a:pt x="5709" y="0"/>
                    <a:pt x="476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33"/>
            <p:cNvSpPr/>
            <p:nvPr/>
          </p:nvSpPr>
          <p:spPr>
            <a:xfrm>
              <a:off x="2747075" y="4962125"/>
              <a:ext cx="201425" cy="181050"/>
            </a:xfrm>
            <a:custGeom>
              <a:rect b="b" l="l" r="r" t="t"/>
              <a:pathLst>
                <a:path extrusionOk="0" h="7242" w="8057">
                  <a:moveTo>
                    <a:pt x="4005" y="1"/>
                  </a:moveTo>
                  <a:cubicBezTo>
                    <a:pt x="3156" y="1"/>
                    <a:pt x="2308" y="328"/>
                    <a:pt x="1601" y="984"/>
                  </a:cubicBezTo>
                  <a:cubicBezTo>
                    <a:pt x="109" y="2394"/>
                    <a:pt x="0" y="4564"/>
                    <a:pt x="1384" y="6056"/>
                  </a:cubicBezTo>
                  <a:cubicBezTo>
                    <a:pt x="2082" y="6840"/>
                    <a:pt x="3051" y="7242"/>
                    <a:pt x="4021" y="7242"/>
                  </a:cubicBezTo>
                  <a:cubicBezTo>
                    <a:pt x="4897" y="7242"/>
                    <a:pt x="5774" y="6915"/>
                    <a:pt x="6456" y="6246"/>
                  </a:cubicBezTo>
                  <a:cubicBezTo>
                    <a:pt x="7948" y="4944"/>
                    <a:pt x="8056" y="2638"/>
                    <a:pt x="6646" y="1201"/>
                  </a:cubicBezTo>
                  <a:cubicBezTo>
                    <a:pt x="5890" y="402"/>
                    <a:pt x="4947" y="1"/>
                    <a:pt x="400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33"/>
            <p:cNvSpPr/>
            <p:nvPr/>
          </p:nvSpPr>
          <p:spPr>
            <a:xfrm>
              <a:off x="3358025" y="4332300"/>
              <a:ext cx="238150" cy="180475"/>
            </a:xfrm>
            <a:custGeom>
              <a:rect b="b" l="l" r="r" t="t"/>
              <a:pathLst>
                <a:path extrusionOk="0" h="7219" w="9526">
                  <a:moveTo>
                    <a:pt x="4750" y="1"/>
                  </a:moveTo>
                  <a:cubicBezTo>
                    <a:pt x="3888" y="1"/>
                    <a:pt x="3025" y="341"/>
                    <a:pt x="2306" y="1033"/>
                  </a:cubicBezTo>
                  <a:cubicBezTo>
                    <a:pt x="1" y="3230"/>
                    <a:pt x="1493" y="7136"/>
                    <a:pt x="4666" y="7217"/>
                  </a:cubicBezTo>
                  <a:cubicBezTo>
                    <a:pt x="4700" y="7218"/>
                    <a:pt x="4733" y="7218"/>
                    <a:pt x="4767" y="7218"/>
                  </a:cubicBezTo>
                  <a:cubicBezTo>
                    <a:pt x="7902" y="7218"/>
                    <a:pt x="9525" y="3450"/>
                    <a:pt x="7352" y="1169"/>
                  </a:cubicBezTo>
                  <a:cubicBezTo>
                    <a:pt x="6606" y="395"/>
                    <a:pt x="5678" y="1"/>
                    <a:pt x="475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33"/>
            <p:cNvSpPr/>
            <p:nvPr/>
          </p:nvSpPr>
          <p:spPr>
            <a:xfrm>
              <a:off x="3357750" y="4962275"/>
              <a:ext cx="239000" cy="179750"/>
            </a:xfrm>
            <a:custGeom>
              <a:rect b="b" l="l" r="r" t="t"/>
              <a:pathLst>
                <a:path extrusionOk="0" h="7190" w="9560">
                  <a:moveTo>
                    <a:pt x="4772" y="1"/>
                  </a:moveTo>
                  <a:cubicBezTo>
                    <a:pt x="3836" y="1"/>
                    <a:pt x="2900" y="381"/>
                    <a:pt x="2209" y="1140"/>
                  </a:cubicBezTo>
                  <a:cubicBezTo>
                    <a:pt x="0" y="3403"/>
                    <a:pt x="1616" y="7190"/>
                    <a:pt x="4773" y="7190"/>
                  </a:cubicBezTo>
                  <a:cubicBezTo>
                    <a:pt x="4795" y="7190"/>
                    <a:pt x="4818" y="7189"/>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33"/>
            <p:cNvSpPr/>
            <p:nvPr/>
          </p:nvSpPr>
          <p:spPr>
            <a:xfrm>
              <a:off x="229975" y="2443400"/>
              <a:ext cx="198700" cy="179600"/>
            </a:xfrm>
            <a:custGeom>
              <a:rect b="b" l="l" r="r" t="t"/>
              <a:pathLst>
                <a:path extrusionOk="0" h="7184" w="7948">
                  <a:moveTo>
                    <a:pt x="3927" y="0"/>
                  </a:moveTo>
                  <a:cubicBezTo>
                    <a:pt x="3061" y="0"/>
                    <a:pt x="2201" y="340"/>
                    <a:pt x="1492" y="1022"/>
                  </a:cubicBezTo>
                  <a:cubicBezTo>
                    <a:pt x="55" y="2378"/>
                    <a:pt x="1" y="4657"/>
                    <a:pt x="1357" y="6067"/>
                  </a:cubicBezTo>
                  <a:cubicBezTo>
                    <a:pt x="2058" y="6810"/>
                    <a:pt x="3005" y="7184"/>
                    <a:pt x="3956" y="7184"/>
                  </a:cubicBezTo>
                  <a:cubicBezTo>
                    <a:pt x="4844" y="7184"/>
                    <a:pt x="5735" y="6858"/>
                    <a:pt x="6429" y="6203"/>
                  </a:cubicBezTo>
                  <a:lnTo>
                    <a:pt x="6402" y="6203"/>
                  </a:lnTo>
                  <a:cubicBezTo>
                    <a:pt x="7894" y="4874"/>
                    <a:pt x="7948" y="2541"/>
                    <a:pt x="6537" y="1158"/>
                  </a:cubicBezTo>
                  <a:cubicBezTo>
                    <a:pt x="5781" y="387"/>
                    <a:pt x="4851" y="0"/>
                    <a:pt x="392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33"/>
            <p:cNvSpPr/>
            <p:nvPr/>
          </p:nvSpPr>
          <p:spPr>
            <a:xfrm>
              <a:off x="209625" y="3073800"/>
              <a:ext cx="238725" cy="180050"/>
            </a:xfrm>
            <a:custGeom>
              <a:rect b="b" l="l" r="r" t="t"/>
              <a:pathLst>
                <a:path extrusionOk="0" h="7202" w="9549">
                  <a:moveTo>
                    <a:pt x="4775" y="0"/>
                  </a:moveTo>
                  <a:cubicBezTo>
                    <a:pt x="1574" y="0"/>
                    <a:pt x="1" y="3852"/>
                    <a:pt x="2252" y="6103"/>
                  </a:cubicBezTo>
                  <a:cubicBezTo>
                    <a:pt x="2930" y="6836"/>
                    <a:pt x="3852" y="7202"/>
                    <a:pt x="4775" y="7202"/>
                  </a:cubicBezTo>
                  <a:cubicBezTo>
                    <a:pt x="5697" y="7202"/>
                    <a:pt x="6619" y="6836"/>
                    <a:pt x="7297" y="6103"/>
                  </a:cubicBezTo>
                  <a:cubicBezTo>
                    <a:pt x="9548" y="3852"/>
                    <a:pt x="7948"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33"/>
            <p:cNvSpPr/>
            <p:nvPr/>
          </p:nvSpPr>
          <p:spPr>
            <a:xfrm>
              <a:off x="857225" y="2443200"/>
              <a:ext cx="202100" cy="180775"/>
            </a:xfrm>
            <a:custGeom>
              <a:rect b="b" l="l" r="r" t="t"/>
              <a:pathLst>
                <a:path extrusionOk="0" h="7231" w="8084">
                  <a:moveTo>
                    <a:pt x="4034" y="1"/>
                  </a:moveTo>
                  <a:cubicBezTo>
                    <a:pt x="3217" y="1"/>
                    <a:pt x="2401" y="304"/>
                    <a:pt x="1709" y="922"/>
                  </a:cubicBezTo>
                  <a:cubicBezTo>
                    <a:pt x="190" y="2278"/>
                    <a:pt x="0" y="4448"/>
                    <a:pt x="1356" y="5967"/>
                  </a:cubicBezTo>
                  <a:cubicBezTo>
                    <a:pt x="2083" y="6797"/>
                    <a:pt x="3070" y="7231"/>
                    <a:pt x="4063" y="7231"/>
                  </a:cubicBezTo>
                  <a:cubicBezTo>
                    <a:pt x="4886" y="7231"/>
                    <a:pt x="5713" y="6934"/>
                    <a:pt x="6401" y="6319"/>
                  </a:cubicBezTo>
                  <a:cubicBezTo>
                    <a:pt x="7893" y="4990"/>
                    <a:pt x="8083" y="2766"/>
                    <a:pt x="6754" y="1274"/>
                  </a:cubicBezTo>
                  <a:cubicBezTo>
                    <a:pt x="5986" y="433"/>
                    <a:pt x="5010" y="1"/>
                    <a:pt x="403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33"/>
            <p:cNvSpPr/>
            <p:nvPr/>
          </p:nvSpPr>
          <p:spPr>
            <a:xfrm>
              <a:off x="209625" y="3703725"/>
              <a:ext cx="238325" cy="180100"/>
            </a:xfrm>
            <a:custGeom>
              <a:rect b="b" l="l" r="r" t="t"/>
              <a:pathLst>
                <a:path extrusionOk="0" h="7204" w="9533">
                  <a:moveTo>
                    <a:pt x="4760" y="1"/>
                  </a:moveTo>
                  <a:cubicBezTo>
                    <a:pt x="4738" y="1"/>
                    <a:pt x="4716" y="1"/>
                    <a:pt x="4693" y="1"/>
                  </a:cubicBezTo>
                  <a:cubicBezTo>
                    <a:pt x="1520" y="56"/>
                    <a:pt x="1" y="3934"/>
                    <a:pt x="2279" y="6159"/>
                  </a:cubicBezTo>
                  <a:cubicBezTo>
                    <a:pt x="2952" y="6857"/>
                    <a:pt x="3848" y="7204"/>
                    <a:pt x="4745" y="7204"/>
                  </a:cubicBezTo>
                  <a:cubicBezTo>
                    <a:pt x="5693" y="7204"/>
                    <a:pt x="6641" y="6817"/>
                    <a:pt x="7324" y="6050"/>
                  </a:cubicBezTo>
                  <a:cubicBezTo>
                    <a:pt x="9533" y="3788"/>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33"/>
            <p:cNvSpPr/>
            <p:nvPr/>
          </p:nvSpPr>
          <p:spPr>
            <a:xfrm>
              <a:off x="838900" y="3073100"/>
              <a:ext cx="238150" cy="179775"/>
            </a:xfrm>
            <a:custGeom>
              <a:rect b="b" l="l" r="r" t="t"/>
              <a:pathLst>
                <a:path extrusionOk="0" h="7191" w="9526">
                  <a:moveTo>
                    <a:pt x="4788" y="1"/>
                  </a:moveTo>
                  <a:cubicBezTo>
                    <a:pt x="3886" y="1"/>
                    <a:pt x="2985" y="354"/>
                    <a:pt x="2306" y="1059"/>
                  </a:cubicBezTo>
                  <a:cubicBezTo>
                    <a:pt x="1" y="3256"/>
                    <a:pt x="1520" y="7135"/>
                    <a:pt x="4693" y="7189"/>
                  </a:cubicBezTo>
                  <a:cubicBezTo>
                    <a:pt x="4727" y="7190"/>
                    <a:pt x="4760" y="7190"/>
                    <a:pt x="4793" y="7190"/>
                  </a:cubicBezTo>
                  <a:cubicBezTo>
                    <a:pt x="7928" y="7190"/>
                    <a:pt x="9525" y="3395"/>
                    <a:pt x="7351" y="1141"/>
                  </a:cubicBezTo>
                  <a:cubicBezTo>
                    <a:pt x="6661" y="381"/>
                    <a:pt x="5724" y="1"/>
                    <a:pt x="478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33"/>
            <p:cNvSpPr/>
            <p:nvPr/>
          </p:nvSpPr>
          <p:spPr>
            <a:xfrm>
              <a:off x="1468175" y="2443250"/>
              <a:ext cx="239200" cy="180325"/>
            </a:xfrm>
            <a:custGeom>
              <a:rect b="b" l="l" r="r" t="t"/>
              <a:pathLst>
                <a:path extrusionOk="0" h="7213" w="9568">
                  <a:moveTo>
                    <a:pt x="4787" y="1"/>
                  </a:moveTo>
                  <a:cubicBezTo>
                    <a:pt x="3881" y="1"/>
                    <a:pt x="2975" y="360"/>
                    <a:pt x="2306" y="1082"/>
                  </a:cubicBezTo>
                  <a:cubicBezTo>
                    <a:pt x="1" y="3306"/>
                    <a:pt x="1574" y="7185"/>
                    <a:pt x="4747" y="7212"/>
                  </a:cubicBezTo>
                  <a:cubicBezTo>
                    <a:pt x="4759" y="7212"/>
                    <a:pt x="4770" y="7212"/>
                    <a:pt x="4781" y="7212"/>
                  </a:cubicBezTo>
                  <a:cubicBezTo>
                    <a:pt x="7959" y="7212"/>
                    <a:pt x="9567" y="3407"/>
                    <a:pt x="7324" y="1137"/>
                  </a:cubicBezTo>
                  <a:cubicBezTo>
                    <a:pt x="6650" y="380"/>
                    <a:pt x="5719"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33"/>
            <p:cNvSpPr/>
            <p:nvPr/>
          </p:nvSpPr>
          <p:spPr>
            <a:xfrm>
              <a:off x="209825" y="4333700"/>
              <a:ext cx="238525" cy="179800"/>
            </a:xfrm>
            <a:custGeom>
              <a:rect b="b" l="l" r="r" t="t"/>
              <a:pathLst>
                <a:path extrusionOk="0" h="7192" w="9541">
                  <a:moveTo>
                    <a:pt x="4760" y="0"/>
                  </a:moveTo>
                  <a:cubicBezTo>
                    <a:pt x="1609" y="0"/>
                    <a:pt x="1" y="3806"/>
                    <a:pt x="2217" y="6076"/>
                  </a:cubicBezTo>
                  <a:cubicBezTo>
                    <a:pt x="2905" y="6819"/>
                    <a:pt x="3836" y="7192"/>
                    <a:pt x="4768" y="7192"/>
                  </a:cubicBezTo>
                  <a:cubicBezTo>
                    <a:pt x="5674" y="7192"/>
                    <a:pt x="6580" y="6839"/>
                    <a:pt x="7262" y="6130"/>
                  </a:cubicBezTo>
                  <a:cubicBezTo>
                    <a:pt x="9540" y="3906"/>
                    <a:pt x="7994" y="28"/>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33"/>
            <p:cNvSpPr/>
            <p:nvPr/>
          </p:nvSpPr>
          <p:spPr>
            <a:xfrm>
              <a:off x="839100" y="3703750"/>
              <a:ext cx="238525" cy="180325"/>
            </a:xfrm>
            <a:custGeom>
              <a:rect b="b" l="l" r="r" t="t"/>
              <a:pathLst>
                <a:path extrusionOk="0" h="7213" w="9541">
                  <a:moveTo>
                    <a:pt x="4787" y="0"/>
                  </a:moveTo>
                  <a:cubicBezTo>
                    <a:pt x="1609" y="0"/>
                    <a:pt x="1" y="3806"/>
                    <a:pt x="2217" y="6076"/>
                  </a:cubicBezTo>
                  <a:cubicBezTo>
                    <a:pt x="2904" y="6832"/>
                    <a:pt x="3843" y="7212"/>
                    <a:pt x="4778" y="7212"/>
                  </a:cubicBezTo>
                  <a:cubicBezTo>
                    <a:pt x="5687" y="7212"/>
                    <a:pt x="6593" y="6853"/>
                    <a:pt x="7262" y="6130"/>
                  </a:cubicBezTo>
                  <a:cubicBezTo>
                    <a:pt x="9540" y="3906"/>
                    <a:pt x="7994"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33"/>
            <p:cNvSpPr/>
            <p:nvPr/>
          </p:nvSpPr>
          <p:spPr>
            <a:xfrm>
              <a:off x="1487175" y="3072975"/>
              <a:ext cx="200725" cy="180925"/>
            </a:xfrm>
            <a:custGeom>
              <a:rect b="b" l="l" r="r" t="t"/>
              <a:pathLst>
                <a:path extrusionOk="0" h="7237" w="8029">
                  <a:moveTo>
                    <a:pt x="4026" y="0"/>
                  </a:moveTo>
                  <a:cubicBezTo>
                    <a:pt x="3176" y="0"/>
                    <a:pt x="2321" y="327"/>
                    <a:pt x="1600" y="983"/>
                  </a:cubicBezTo>
                  <a:cubicBezTo>
                    <a:pt x="82" y="2393"/>
                    <a:pt x="0" y="4536"/>
                    <a:pt x="1383" y="6028"/>
                  </a:cubicBezTo>
                  <a:cubicBezTo>
                    <a:pt x="2095" y="6827"/>
                    <a:pt x="3088" y="7237"/>
                    <a:pt x="4085" y="7237"/>
                  </a:cubicBezTo>
                  <a:cubicBezTo>
                    <a:pt x="4949" y="7237"/>
                    <a:pt x="5817" y="6929"/>
                    <a:pt x="6510" y="6299"/>
                  </a:cubicBezTo>
                  <a:cubicBezTo>
                    <a:pt x="7975" y="4943"/>
                    <a:pt x="8029" y="2637"/>
                    <a:pt x="6646" y="1200"/>
                  </a:cubicBezTo>
                  <a:cubicBezTo>
                    <a:pt x="5904" y="401"/>
                    <a:pt x="4968"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33"/>
            <p:cNvSpPr/>
            <p:nvPr/>
          </p:nvSpPr>
          <p:spPr>
            <a:xfrm>
              <a:off x="2098125" y="2443175"/>
              <a:ext cx="238525" cy="179725"/>
            </a:xfrm>
            <a:custGeom>
              <a:rect b="b" l="l" r="r" t="t"/>
              <a:pathLst>
                <a:path extrusionOk="0" h="7189" w="9541">
                  <a:moveTo>
                    <a:pt x="4759" y="0"/>
                  </a:moveTo>
                  <a:cubicBezTo>
                    <a:pt x="3849" y="0"/>
                    <a:pt x="2937" y="360"/>
                    <a:pt x="2252" y="1085"/>
                  </a:cubicBezTo>
                  <a:cubicBezTo>
                    <a:pt x="1" y="3309"/>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33"/>
            <p:cNvSpPr/>
            <p:nvPr/>
          </p:nvSpPr>
          <p:spPr>
            <a:xfrm>
              <a:off x="209825" y="4962975"/>
              <a:ext cx="238525" cy="180325"/>
            </a:xfrm>
            <a:custGeom>
              <a:rect b="b" l="l" r="r" t="t"/>
              <a:pathLst>
                <a:path extrusionOk="0" h="7213" w="9541">
                  <a:moveTo>
                    <a:pt x="4760" y="0"/>
                  </a:moveTo>
                  <a:cubicBezTo>
                    <a:pt x="1609" y="0"/>
                    <a:pt x="1" y="3833"/>
                    <a:pt x="2217" y="6076"/>
                  </a:cubicBezTo>
                  <a:cubicBezTo>
                    <a:pt x="2904" y="6832"/>
                    <a:pt x="3836" y="7212"/>
                    <a:pt x="4767" y="7212"/>
                  </a:cubicBezTo>
                  <a:cubicBezTo>
                    <a:pt x="5673" y="7212"/>
                    <a:pt x="6580" y="6853"/>
                    <a:pt x="7262" y="6130"/>
                  </a:cubicBezTo>
                  <a:cubicBezTo>
                    <a:pt x="9540" y="3906"/>
                    <a:pt x="7994" y="55"/>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33"/>
            <p:cNvSpPr/>
            <p:nvPr/>
          </p:nvSpPr>
          <p:spPr>
            <a:xfrm>
              <a:off x="857225" y="4332350"/>
              <a:ext cx="201400" cy="180975"/>
            </a:xfrm>
            <a:custGeom>
              <a:rect b="b" l="l" r="r" t="t"/>
              <a:pathLst>
                <a:path extrusionOk="0" h="7239" w="8056">
                  <a:moveTo>
                    <a:pt x="4035" y="1"/>
                  </a:moveTo>
                  <a:cubicBezTo>
                    <a:pt x="3185" y="1"/>
                    <a:pt x="2336" y="334"/>
                    <a:pt x="1628" y="1004"/>
                  </a:cubicBezTo>
                  <a:cubicBezTo>
                    <a:pt x="136" y="2387"/>
                    <a:pt x="0" y="4557"/>
                    <a:pt x="1411" y="6049"/>
                  </a:cubicBezTo>
                  <a:cubicBezTo>
                    <a:pt x="2098" y="6837"/>
                    <a:pt x="3066" y="7239"/>
                    <a:pt x="4038" y="7239"/>
                  </a:cubicBezTo>
                  <a:cubicBezTo>
                    <a:pt x="4906" y="7239"/>
                    <a:pt x="5777" y="6918"/>
                    <a:pt x="6456" y="6266"/>
                  </a:cubicBezTo>
                  <a:cubicBezTo>
                    <a:pt x="7975" y="4937"/>
                    <a:pt x="8056" y="2631"/>
                    <a:pt x="6673" y="1221"/>
                  </a:cubicBezTo>
                  <a:cubicBezTo>
                    <a:pt x="5918" y="409"/>
                    <a:pt x="4975"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33"/>
            <p:cNvSpPr/>
            <p:nvPr/>
          </p:nvSpPr>
          <p:spPr>
            <a:xfrm>
              <a:off x="1468850" y="3702900"/>
              <a:ext cx="238325" cy="179900"/>
            </a:xfrm>
            <a:custGeom>
              <a:rect b="b" l="l" r="r" t="t"/>
              <a:pathLst>
                <a:path extrusionOk="0" h="7196" w="9533">
                  <a:moveTo>
                    <a:pt x="4780" y="0"/>
                  </a:moveTo>
                  <a:cubicBezTo>
                    <a:pt x="3878" y="0"/>
                    <a:pt x="2971" y="346"/>
                    <a:pt x="2279" y="1038"/>
                  </a:cubicBezTo>
                  <a:cubicBezTo>
                    <a:pt x="1" y="3262"/>
                    <a:pt x="1520" y="7141"/>
                    <a:pt x="4720" y="7195"/>
                  </a:cubicBezTo>
                  <a:cubicBezTo>
                    <a:pt x="4743" y="7196"/>
                    <a:pt x="4765" y="7196"/>
                    <a:pt x="4787" y="7196"/>
                  </a:cubicBezTo>
                  <a:cubicBezTo>
                    <a:pt x="7917" y="7196"/>
                    <a:pt x="9533" y="3409"/>
                    <a:pt x="7324" y="1119"/>
                  </a:cubicBezTo>
                  <a:cubicBezTo>
                    <a:pt x="6647" y="373"/>
                    <a:pt x="5717" y="0"/>
                    <a:pt x="478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33"/>
            <p:cNvSpPr/>
            <p:nvPr/>
          </p:nvSpPr>
          <p:spPr>
            <a:xfrm>
              <a:off x="5247225" y="3073125"/>
              <a:ext cx="239175" cy="179725"/>
            </a:xfrm>
            <a:custGeom>
              <a:rect b="b" l="l" r="r" t="t"/>
              <a:pathLst>
                <a:path extrusionOk="0" h="7189" w="9567">
                  <a:moveTo>
                    <a:pt x="4765" y="0"/>
                  </a:moveTo>
                  <a:cubicBezTo>
                    <a:pt x="3855" y="0"/>
                    <a:pt x="2950" y="360"/>
                    <a:pt x="2278" y="1085"/>
                  </a:cubicBezTo>
                  <a:cubicBezTo>
                    <a:pt x="0" y="3337"/>
                    <a:pt x="1573" y="7188"/>
                    <a:pt x="4774" y="7188"/>
                  </a:cubicBezTo>
                  <a:cubicBezTo>
                    <a:pt x="4785" y="7188"/>
                    <a:pt x="4796" y="7188"/>
                    <a:pt x="4807" y="7188"/>
                  </a:cubicBezTo>
                  <a:cubicBezTo>
                    <a:pt x="7959" y="7188"/>
                    <a:pt x="9567"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33"/>
            <p:cNvSpPr/>
            <p:nvPr/>
          </p:nvSpPr>
          <p:spPr>
            <a:xfrm>
              <a:off x="5877175" y="2443400"/>
              <a:ext cx="238125" cy="180200"/>
            </a:xfrm>
            <a:custGeom>
              <a:rect b="b" l="l" r="r" t="t"/>
              <a:pathLst>
                <a:path extrusionOk="0" h="7208" w="9525">
                  <a:moveTo>
                    <a:pt x="4761" y="0"/>
                  </a:moveTo>
                  <a:cubicBezTo>
                    <a:pt x="3895" y="0"/>
                    <a:pt x="3027" y="340"/>
                    <a:pt x="2306" y="1022"/>
                  </a:cubicBezTo>
                  <a:cubicBezTo>
                    <a:pt x="0" y="3219"/>
                    <a:pt x="1492" y="7125"/>
                    <a:pt x="4665" y="7206"/>
                  </a:cubicBezTo>
                  <a:cubicBezTo>
                    <a:pt x="4699" y="7207"/>
                    <a:pt x="4732" y="7208"/>
                    <a:pt x="4766" y="7208"/>
                  </a:cubicBezTo>
                  <a:cubicBezTo>
                    <a:pt x="7901" y="7208"/>
                    <a:pt x="9525" y="3439"/>
                    <a:pt x="7351" y="1158"/>
                  </a:cubicBezTo>
                  <a:cubicBezTo>
                    <a:pt x="6608" y="387"/>
                    <a:pt x="5685"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33"/>
            <p:cNvSpPr/>
            <p:nvPr/>
          </p:nvSpPr>
          <p:spPr>
            <a:xfrm>
              <a:off x="3988175" y="4963650"/>
              <a:ext cx="238525" cy="179975"/>
            </a:xfrm>
            <a:custGeom>
              <a:rect b="b" l="l" r="r" t="t"/>
              <a:pathLst>
                <a:path extrusionOk="0" h="7199" w="9541">
                  <a:moveTo>
                    <a:pt x="4760" y="0"/>
                  </a:moveTo>
                  <a:cubicBezTo>
                    <a:pt x="1582" y="0"/>
                    <a:pt x="1" y="3833"/>
                    <a:pt x="2244" y="6076"/>
                  </a:cubicBezTo>
                  <a:cubicBezTo>
                    <a:pt x="2926" y="6826"/>
                    <a:pt x="3853" y="7198"/>
                    <a:pt x="4780" y="7198"/>
                  </a:cubicBezTo>
                  <a:cubicBezTo>
                    <a:pt x="5697" y="7198"/>
                    <a:pt x="6614" y="6832"/>
                    <a:pt x="7289" y="6103"/>
                  </a:cubicBezTo>
                  <a:cubicBezTo>
                    <a:pt x="9541" y="3852"/>
                    <a:pt x="7967" y="0"/>
                    <a:pt x="4794" y="0"/>
                  </a:cubicBezTo>
                  <a:cubicBezTo>
                    <a:pt x="4783" y="0"/>
                    <a:pt x="4772"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33"/>
            <p:cNvSpPr/>
            <p:nvPr/>
          </p:nvSpPr>
          <p:spPr>
            <a:xfrm>
              <a:off x="4617650" y="4333675"/>
              <a:ext cx="239000" cy="180100"/>
            </a:xfrm>
            <a:custGeom>
              <a:rect b="b" l="l" r="r" t="t"/>
              <a:pathLst>
                <a:path extrusionOk="0" h="7204" w="9560">
                  <a:moveTo>
                    <a:pt x="4773" y="1"/>
                  </a:moveTo>
                  <a:cubicBezTo>
                    <a:pt x="1643" y="1"/>
                    <a:pt x="1" y="3788"/>
                    <a:pt x="2209" y="6050"/>
                  </a:cubicBezTo>
                  <a:cubicBezTo>
                    <a:pt x="2892" y="6817"/>
                    <a:pt x="3840" y="7204"/>
                    <a:pt x="4788" y="7204"/>
                  </a:cubicBezTo>
                  <a:cubicBezTo>
                    <a:pt x="5685" y="7204"/>
                    <a:pt x="6582" y="6857"/>
                    <a:pt x="7254" y="6159"/>
                  </a:cubicBezTo>
                  <a:cubicBezTo>
                    <a:pt x="9560" y="3934"/>
                    <a:pt x="8014" y="56"/>
                    <a:pt x="4840" y="1"/>
                  </a:cubicBezTo>
                  <a:cubicBezTo>
                    <a:pt x="4818" y="1"/>
                    <a:pt x="4796"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33"/>
            <p:cNvSpPr/>
            <p:nvPr/>
          </p:nvSpPr>
          <p:spPr>
            <a:xfrm>
              <a:off x="5247400" y="3702975"/>
              <a:ext cx="238525" cy="179825"/>
            </a:xfrm>
            <a:custGeom>
              <a:rect b="b" l="l" r="r" t="t"/>
              <a:pathLst>
                <a:path extrusionOk="0" h="7193" w="9541">
                  <a:moveTo>
                    <a:pt x="4768" y="1"/>
                  </a:moveTo>
                  <a:cubicBezTo>
                    <a:pt x="3836" y="1"/>
                    <a:pt x="2905" y="374"/>
                    <a:pt x="2217" y="1116"/>
                  </a:cubicBezTo>
                  <a:cubicBezTo>
                    <a:pt x="1" y="3387"/>
                    <a:pt x="1609" y="7192"/>
                    <a:pt x="4787" y="7192"/>
                  </a:cubicBezTo>
                  <a:cubicBezTo>
                    <a:pt x="4799" y="7192"/>
                    <a:pt x="4810" y="7192"/>
                    <a:pt x="4821" y="7192"/>
                  </a:cubicBezTo>
                  <a:cubicBezTo>
                    <a:pt x="7995" y="7165"/>
                    <a:pt x="9541" y="3286"/>
                    <a:pt x="7262" y="1062"/>
                  </a:cubicBezTo>
                  <a:cubicBezTo>
                    <a:pt x="6580" y="353"/>
                    <a:pt x="5674"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33"/>
            <p:cNvSpPr/>
            <p:nvPr/>
          </p:nvSpPr>
          <p:spPr>
            <a:xfrm>
              <a:off x="5896150" y="3072975"/>
              <a:ext cx="202775" cy="183550"/>
            </a:xfrm>
            <a:custGeom>
              <a:rect b="b" l="l" r="r" t="t"/>
              <a:pathLst>
                <a:path extrusionOk="0" h="7342" w="8111">
                  <a:moveTo>
                    <a:pt x="4006" y="0"/>
                  </a:moveTo>
                  <a:cubicBezTo>
                    <a:pt x="3156" y="0"/>
                    <a:pt x="2308" y="327"/>
                    <a:pt x="1601" y="983"/>
                  </a:cubicBezTo>
                  <a:cubicBezTo>
                    <a:pt x="82" y="2393"/>
                    <a:pt x="1" y="4536"/>
                    <a:pt x="1384" y="6028"/>
                  </a:cubicBezTo>
                  <a:cubicBezTo>
                    <a:pt x="2090" y="6896"/>
                    <a:pt x="3109" y="7341"/>
                    <a:pt x="4135" y="7341"/>
                  </a:cubicBezTo>
                  <a:cubicBezTo>
                    <a:pt x="5000" y="7341"/>
                    <a:pt x="5870" y="7025"/>
                    <a:pt x="6565" y="6380"/>
                  </a:cubicBezTo>
                  <a:cubicBezTo>
                    <a:pt x="8084" y="4997"/>
                    <a:pt x="8111" y="2637"/>
                    <a:pt x="6646" y="1200"/>
                  </a:cubicBezTo>
                  <a:cubicBezTo>
                    <a:pt x="5890" y="401"/>
                    <a:pt x="4947" y="0"/>
                    <a:pt x="400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33"/>
            <p:cNvSpPr/>
            <p:nvPr/>
          </p:nvSpPr>
          <p:spPr>
            <a:xfrm>
              <a:off x="6506450" y="2443400"/>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7"/>
                    <a:pt x="4765" y="7207"/>
                    <a:pt x="4787" y="7207"/>
                  </a:cubicBezTo>
                  <a:cubicBezTo>
                    <a:pt x="7943" y="7207"/>
                    <a:pt x="9559" y="3420"/>
                    <a:pt x="7351" y="1131"/>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33"/>
            <p:cNvSpPr/>
            <p:nvPr/>
          </p:nvSpPr>
          <p:spPr>
            <a:xfrm>
              <a:off x="4617950" y="4962975"/>
              <a:ext cx="238700" cy="180400"/>
            </a:xfrm>
            <a:custGeom>
              <a:rect b="b" l="l" r="r" t="t"/>
              <a:pathLst>
                <a:path extrusionOk="0" h="7216" w="9548">
                  <a:moveTo>
                    <a:pt x="4747" y="0"/>
                  </a:moveTo>
                  <a:cubicBezTo>
                    <a:pt x="1573" y="27"/>
                    <a:pt x="0" y="3879"/>
                    <a:pt x="2251" y="6130"/>
                  </a:cubicBezTo>
                  <a:cubicBezTo>
                    <a:pt x="2937" y="6856"/>
                    <a:pt x="3848" y="7215"/>
                    <a:pt x="4759" y="7215"/>
                  </a:cubicBezTo>
                  <a:cubicBezTo>
                    <a:pt x="5686" y="7215"/>
                    <a:pt x="6612" y="6842"/>
                    <a:pt x="7296" y="6103"/>
                  </a:cubicBezTo>
                  <a:cubicBezTo>
                    <a:pt x="9548" y="3852"/>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33"/>
            <p:cNvSpPr/>
            <p:nvPr/>
          </p:nvSpPr>
          <p:spPr>
            <a:xfrm>
              <a:off x="5265525" y="4332375"/>
              <a:ext cx="202100" cy="181000"/>
            </a:xfrm>
            <a:custGeom>
              <a:rect b="b" l="l" r="r" t="t"/>
              <a:pathLst>
                <a:path extrusionOk="0" h="7240" w="8084">
                  <a:moveTo>
                    <a:pt x="4012" y="1"/>
                  </a:moveTo>
                  <a:cubicBezTo>
                    <a:pt x="3198" y="1"/>
                    <a:pt x="2389" y="303"/>
                    <a:pt x="1709" y="921"/>
                  </a:cubicBezTo>
                  <a:cubicBezTo>
                    <a:pt x="163" y="2305"/>
                    <a:pt x="0" y="4448"/>
                    <a:pt x="1357" y="5966"/>
                  </a:cubicBezTo>
                  <a:cubicBezTo>
                    <a:pt x="2110" y="6808"/>
                    <a:pt x="3087" y="7240"/>
                    <a:pt x="4067" y="7240"/>
                  </a:cubicBezTo>
                  <a:cubicBezTo>
                    <a:pt x="4888" y="7240"/>
                    <a:pt x="5709" y="6937"/>
                    <a:pt x="6402" y="6319"/>
                  </a:cubicBezTo>
                  <a:cubicBezTo>
                    <a:pt x="7893" y="4990"/>
                    <a:pt x="8083" y="2793"/>
                    <a:pt x="6727" y="1274"/>
                  </a:cubicBezTo>
                  <a:cubicBezTo>
                    <a:pt x="5959"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33"/>
            <p:cNvSpPr/>
            <p:nvPr/>
          </p:nvSpPr>
          <p:spPr>
            <a:xfrm>
              <a:off x="5896150" y="3702650"/>
              <a:ext cx="200750" cy="180725"/>
            </a:xfrm>
            <a:custGeom>
              <a:rect b="b" l="l" r="r" t="t"/>
              <a:pathLst>
                <a:path extrusionOk="0" h="7229" w="8030">
                  <a:moveTo>
                    <a:pt x="3995" y="0"/>
                  </a:moveTo>
                  <a:cubicBezTo>
                    <a:pt x="3149" y="0"/>
                    <a:pt x="2305" y="328"/>
                    <a:pt x="1601" y="994"/>
                  </a:cubicBezTo>
                  <a:cubicBezTo>
                    <a:pt x="82" y="2431"/>
                    <a:pt x="1" y="4547"/>
                    <a:pt x="1384" y="6039"/>
                  </a:cubicBezTo>
                  <a:cubicBezTo>
                    <a:pt x="2129" y="6827"/>
                    <a:pt x="3086" y="7229"/>
                    <a:pt x="4043" y="7229"/>
                  </a:cubicBezTo>
                  <a:cubicBezTo>
                    <a:pt x="4898" y="7229"/>
                    <a:pt x="5752" y="6908"/>
                    <a:pt x="6456" y="6256"/>
                  </a:cubicBezTo>
                  <a:cubicBezTo>
                    <a:pt x="7948" y="4954"/>
                    <a:pt x="8029" y="2648"/>
                    <a:pt x="6646" y="1211"/>
                  </a:cubicBezTo>
                  <a:cubicBezTo>
                    <a:pt x="5887" y="409"/>
                    <a:pt x="4940" y="0"/>
                    <a:pt x="399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33"/>
            <p:cNvSpPr/>
            <p:nvPr/>
          </p:nvSpPr>
          <p:spPr>
            <a:xfrm>
              <a:off x="6506825" y="3073100"/>
              <a:ext cx="239000" cy="179750"/>
            </a:xfrm>
            <a:custGeom>
              <a:rect b="b" l="l" r="r" t="t"/>
              <a:pathLst>
                <a:path extrusionOk="0" h="7190" w="9560">
                  <a:moveTo>
                    <a:pt x="4773" y="1"/>
                  </a:moveTo>
                  <a:cubicBezTo>
                    <a:pt x="3837" y="1"/>
                    <a:pt x="2900" y="381"/>
                    <a:pt x="2209" y="1141"/>
                  </a:cubicBezTo>
                  <a:cubicBezTo>
                    <a:pt x="1" y="3403"/>
                    <a:pt x="1617" y="7190"/>
                    <a:pt x="4773" y="7190"/>
                  </a:cubicBezTo>
                  <a:cubicBezTo>
                    <a:pt x="4795" y="7190"/>
                    <a:pt x="4818" y="7190"/>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33"/>
            <p:cNvSpPr/>
            <p:nvPr/>
          </p:nvSpPr>
          <p:spPr>
            <a:xfrm>
              <a:off x="5247225" y="4963650"/>
              <a:ext cx="238700" cy="180050"/>
            </a:xfrm>
            <a:custGeom>
              <a:rect b="b" l="l" r="r" t="t"/>
              <a:pathLst>
                <a:path extrusionOk="0" h="7202" w="9548">
                  <a:moveTo>
                    <a:pt x="4774" y="0"/>
                  </a:moveTo>
                  <a:cubicBezTo>
                    <a:pt x="1600" y="0"/>
                    <a:pt x="0" y="3852"/>
                    <a:pt x="2251" y="6103"/>
                  </a:cubicBezTo>
                  <a:cubicBezTo>
                    <a:pt x="2929" y="6836"/>
                    <a:pt x="3852" y="7202"/>
                    <a:pt x="4774" y="7202"/>
                  </a:cubicBezTo>
                  <a:cubicBezTo>
                    <a:pt x="5696" y="7202"/>
                    <a:pt x="6618" y="6836"/>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33"/>
            <p:cNvSpPr/>
            <p:nvPr/>
          </p:nvSpPr>
          <p:spPr>
            <a:xfrm>
              <a:off x="5877550" y="4332575"/>
              <a:ext cx="238325" cy="180175"/>
            </a:xfrm>
            <a:custGeom>
              <a:rect b="b" l="l" r="r" t="t"/>
              <a:pathLst>
                <a:path extrusionOk="0" h="7207" w="9533">
                  <a:moveTo>
                    <a:pt x="4749" y="1"/>
                  </a:moveTo>
                  <a:cubicBezTo>
                    <a:pt x="3805" y="1"/>
                    <a:pt x="2862" y="381"/>
                    <a:pt x="2182" y="1130"/>
                  </a:cubicBezTo>
                  <a:cubicBezTo>
                    <a:pt x="1" y="3420"/>
                    <a:pt x="1617" y="7207"/>
                    <a:pt x="4773" y="7207"/>
                  </a:cubicBezTo>
                  <a:cubicBezTo>
                    <a:pt x="4795" y="7207"/>
                    <a:pt x="4818" y="7207"/>
                    <a:pt x="4840" y="7206"/>
                  </a:cubicBezTo>
                  <a:cubicBezTo>
                    <a:pt x="8014" y="7125"/>
                    <a:pt x="9533" y="3246"/>
                    <a:pt x="7227" y="1049"/>
                  </a:cubicBezTo>
                  <a:cubicBezTo>
                    <a:pt x="6552"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33"/>
            <p:cNvSpPr/>
            <p:nvPr/>
          </p:nvSpPr>
          <p:spPr>
            <a:xfrm>
              <a:off x="6506450" y="3702975"/>
              <a:ext cx="239000" cy="179825"/>
            </a:xfrm>
            <a:custGeom>
              <a:rect b="b" l="l" r="r" t="t"/>
              <a:pathLst>
                <a:path extrusionOk="0" h="7193" w="9560">
                  <a:moveTo>
                    <a:pt x="4794" y="0"/>
                  </a:moveTo>
                  <a:cubicBezTo>
                    <a:pt x="3897" y="0"/>
                    <a:pt x="2994" y="346"/>
                    <a:pt x="2306" y="1035"/>
                  </a:cubicBezTo>
                  <a:cubicBezTo>
                    <a:pt x="0" y="3259"/>
                    <a:pt x="1546" y="7138"/>
                    <a:pt x="4720" y="7192"/>
                  </a:cubicBezTo>
                  <a:cubicBezTo>
                    <a:pt x="4742" y="7193"/>
                    <a:pt x="4765" y="7193"/>
                    <a:pt x="4787" y="7193"/>
                  </a:cubicBezTo>
                  <a:cubicBezTo>
                    <a:pt x="7943" y="7193"/>
                    <a:pt x="9559" y="3406"/>
                    <a:pt x="7351" y="1144"/>
                  </a:cubicBezTo>
                  <a:cubicBezTo>
                    <a:pt x="6671" y="380"/>
                    <a:pt x="5735" y="0"/>
                    <a:pt x="47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33"/>
            <p:cNvSpPr/>
            <p:nvPr/>
          </p:nvSpPr>
          <p:spPr>
            <a:xfrm>
              <a:off x="5896150" y="4962125"/>
              <a:ext cx="201425" cy="181050"/>
            </a:xfrm>
            <a:custGeom>
              <a:rect b="b" l="l" r="r" t="t"/>
              <a:pathLst>
                <a:path extrusionOk="0" h="7242" w="8057">
                  <a:moveTo>
                    <a:pt x="4006" y="1"/>
                  </a:moveTo>
                  <a:cubicBezTo>
                    <a:pt x="3156" y="1"/>
                    <a:pt x="2308" y="328"/>
                    <a:pt x="1601" y="984"/>
                  </a:cubicBezTo>
                  <a:cubicBezTo>
                    <a:pt x="109" y="2394"/>
                    <a:pt x="1" y="4564"/>
                    <a:pt x="1384" y="6056"/>
                  </a:cubicBezTo>
                  <a:cubicBezTo>
                    <a:pt x="2083" y="6840"/>
                    <a:pt x="3051" y="7242"/>
                    <a:pt x="4021" y="7242"/>
                  </a:cubicBezTo>
                  <a:cubicBezTo>
                    <a:pt x="4897" y="7242"/>
                    <a:pt x="5774" y="6915"/>
                    <a:pt x="6456" y="6246"/>
                  </a:cubicBezTo>
                  <a:cubicBezTo>
                    <a:pt x="7948" y="4944"/>
                    <a:pt x="8056" y="2638"/>
                    <a:pt x="6646" y="1201"/>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33"/>
            <p:cNvSpPr/>
            <p:nvPr/>
          </p:nvSpPr>
          <p:spPr>
            <a:xfrm>
              <a:off x="6507125" y="4332300"/>
              <a:ext cx="238125" cy="180475"/>
            </a:xfrm>
            <a:custGeom>
              <a:rect b="b" l="l" r="r" t="t"/>
              <a:pathLst>
                <a:path extrusionOk="0" h="7219" w="9525">
                  <a:moveTo>
                    <a:pt x="4739" y="1"/>
                  </a:moveTo>
                  <a:cubicBezTo>
                    <a:pt x="3881" y="1"/>
                    <a:pt x="3024" y="341"/>
                    <a:pt x="2306" y="1033"/>
                  </a:cubicBezTo>
                  <a:cubicBezTo>
                    <a:pt x="0" y="3230"/>
                    <a:pt x="1492" y="7136"/>
                    <a:pt x="4666" y="7217"/>
                  </a:cubicBezTo>
                  <a:cubicBezTo>
                    <a:pt x="4699" y="7218"/>
                    <a:pt x="4732" y="7218"/>
                    <a:pt x="4765" y="7218"/>
                  </a:cubicBezTo>
                  <a:cubicBezTo>
                    <a:pt x="7874" y="7218"/>
                    <a:pt x="9525" y="3450"/>
                    <a:pt x="7351" y="1169"/>
                  </a:cubicBezTo>
                  <a:cubicBezTo>
                    <a:pt x="6591" y="395"/>
                    <a:pt x="5664" y="1"/>
                    <a:pt x="473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33"/>
            <p:cNvSpPr/>
            <p:nvPr/>
          </p:nvSpPr>
          <p:spPr>
            <a:xfrm>
              <a:off x="6506825" y="4962275"/>
              <a:ext cx="239000" cy="179750"/>
            </a:xfrm>
            <a:custGeom>
              <a:rect b="b" l="l" r="r" t="t"/>
              <a:pathLst>
                <a:path extrusionOk="0" h="7190" w="9560">
                  <a:moveTo>
                    <a:pt x="4773" y="1"/>
                  </a:moveTo>
                  <a:cubicBezTo>
                    <a:pt x="3837" y="1"/>
                    <a:pt x="2900" y="381"/>
                    <a:pt x="2209" y="1140"/>
                  </a:cubicBezTo>
                  <a:cubicBezTo>
                    <a:pt x="1" y="3403"/>
                    <a:pt x="1617" y="7190"/>
                    <a:pt x="4773" y="7190"/>
                  </a:cubicBezTo>
                  <a:cubicBezTo>
                    <a:pt x="4795" y="7190"/>
                    <a:pt x="4818" y="7189"/>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33"/>
            <p:cNvSpPr/>
            <p:nvPr/>
          </p:nvSpPr>
          <p:spPr>
            <a:xfrm>
              <a:off x="4006300" y="2443200"/>
              <a:ext cx="202100" cy="180775"/>
            </a:xfrm>
            <a:custGeom>
              <a:rect b="b" l="l" r="r" t="t"/>
              <a:pathLst>
                <a:path extrusionOk="0" h="7231" w="8084">
                  <a:moveTo>
                    <a:pt x="4023" y="1"/>
                  </a:moveTo>
                  <a:cubicBezTo>
                    <a:pt x="3204" y="1"/>
                    <a:pt x="2389" y="304"/>
                    <a:pt x="1709" y="922"/>
                  </a:cubicBezTo>
                  <a:cubicBezTo>
                    <a:pt x="190" y="2278"/>
                    <a:pt x="0" y="4448"/>
                    <a:pt x="1329" y="5967"/>
                  </a:cubicBezTo>
                  <a:cubicBezTo>
                    <a:pt x="2056" y="6797"/>
                    <a:pt x="3051" y="7231"/>
                    <a:pt x="4052" y="7231"/>
                  </a:cubicBezTo>
                  <a:cubicBezTo>
                    <a:pt x="4881" y="7231"/>
                    <a:pt x="5714" y="6934"/>
                    <a:pt x="6402" y="6319"/>
                  </a:cubicBezTo>
                  <a:cubicBezTo>
                    <a:pt x="7893" y="4990"/>
                    <a:pt x="8083" y="2766"/>
                    <a:pt x="6754" y="1274"/>
                  </a:cubicBezTo>
                  <a:cubicBezTo>
                    <a:pt x="5987"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33"/>
            <p:cNvSpPr/>
            <p:nvPr/>
          </p:nvSpPr>
          <p:spPr>
            <a:xfrm>
              <a:off x="3988000" y="3073100"/>
              <a:ext cx="238125" cy="179775"/>
            </a:xfrm>
            <a:custGeom>
              <a:rect b="b" l="l" r="r" t="t"/>
              <a:pathLst>
                <a:path extrusionOk="0" h="7191" w="9525">
                  <a:moveTo>
                    <a:pt x="4787" y="1"/>
                  </a:moveTo>
                  <a:cubicBezTo>
                    <a:pt x="3885" y="1"/>
                    <a:pt x="2984" y="354"/>
                    <a:pt x="2306" y="1059"/>
                  </a:cubicBezTo>
                  <a:cubicBezTo>
                    <a:pt x="0" y="3256"/>
                    <a:pt x="1519" y="7135"/>
                    <a:pt x="4692" y="7189"/>
                  </a:cubicBezTo>
                  <a:cubicBezTo>
                    <a:pt x="4726" y="7190"/>
                    <a:pt x="4759" y="7190"/>
                    <a:pt x="4792" y="7190"/>
                  </a:cubicBezTo>
                  <a:cubicBezTo>
                    <a:pt x="7927" y="7190"/>
                    <a:pt x="9525" y="3395"/>
                    <a:pt x="7351" y="1141"/>
                  </a:cubicBezTo>
                  <a:cubicBezTo>
                    <a:pt x="6660" y="381"/>
                    <a:pt x="5723"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33"/>
            <p:cNvSpPr/>
            <p:nvPr/>
          </p:nvSpPr>
          <p:spPr>
            <a:xfrm>
              <a:off x="4617250" y="2443250"/>
              <a:ext cx="239200" cy="180325"/>
            </a:xfrm>
            <a:custGeom>
              <a:rect b="b" l="l" r="r" t="t"/>
              <a:pathLst>
                <a:path extrusionOk="0" h="7213" w="9568">
                  <a:moveTo>
                    <a:pt x="4791" y="1"/>
                  </a:moveTo>
                  <a:cubicBezTo>
                    <a:pt x="3881" y="1"/>
                    <a:pt x="2975" y="360"/>
                    <a:pt x="2307" y="1082"/>
                  </a:cubicBezTo>
                  <a:cubicBezTo>
                    <a:pt x="1" y="3306"/>
                    <a:pt x="1574" y="7185"/>
                    <a:pt x="4748" y="7212"/>
                  </a:cubicBezTo>
                  <a:cubicBezTo>
                    <a:pt x="4759" y="7212"/>
                    <a:pt x="4770" y="7212"/>
                    <a:pt x="4781" y="7212"/>
                  </a:cubicBezTo>
                  <a:cubicBezTo>
                    <a:pt x="7960" y="7212"/>
                    <a:pt x="9568" y="3407"/>
                    <a:pt x="7352" y="1137"/>
                  </a:cubicBezTo>
                  <a:cubicBezTo>
                    <a:pt x="6664" y="380"/>
                    <a:pt x="5726" y="1"/>
                    <a:pt x="479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33"/>
            <p:cNvSpPr/>
            <p:nvPr/>
          </p:nvSpPr>
          <p:spPr>
            <a:xfrm>
              <a:off x="3988175" y="3703750"/>
              <a:ext cx="238525" cy="180325"/>
            </a:xfrm>
            <a:custGeom>
              <a:rect b="b" l="l" r="r" t="t"/>
              <a:pathLst>
                <a:path extrusionOk="0" h="7213" w="9541">
                  <a:moveTo>
                    <a:pt x="4787" y="0"/>
                  </a:moveTo>
                  <a:cubicBezTo>
                    <a:pt x="1609" y="0"/>
                    <a:pt x="1" y="3806"/>
                    <a:pt x="2217" y="6076"/>
                  </a:cubicBezTo>
                  <a:cubicBezTo>
                    <a:pt x="2905" y="6832"/>
                    <a:pt x="3836" y="7212"/>
                    <a:pt x="4767" y="7212"/>
                  </a:cubicBezTo>
                  <a:cubicBezTo>
                    <a:pt x="5674" y="7212"/>
                    <a:pt x="6580" y="6853"/>
                    <a:pt x="7262" y="6130"/>
                  </a:cubicBezTo>
                  <a:cubicBezTo>
                    <a:pt x="9541" y="3906"/>
                    <a:pt x="7995"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33"/>
            <p:cNvSpPr/>
            <p:nvPr/>
          </p:nvSpPr>
          <p:spPr>
            <a:xfrm>
              <a:off x="4636250" y="3072975"/>
              <a:ext cx="201425" cy="180925"/>
            </a:xfrm>
            <a:custGeom>
              <a:rect b="b" l="l" r="r" t="t"/>
              <a:pathLst>
                <a:path extrusionOk="0" h="7237" w="8057">
                  <a:moveTo>
                    <a:pt x="4023" y="0"/>
                  </a:moveTo>
                  <a:cubicBezTo>
                    <a:pt x="3177" y="0"/>
                    <a:pt x="2335" y="327"/>
                    <a:pt x="1628" y="983"/>
                  </a:cubicBezTo>
                  <a:cubicBezTo>
                    <a:pt x="109" y="2393"/>
                    <a:pt x="0" y="4536"/>
                    <a:pt x="1411" y="6028"/>
                  </a:cubicBezTo>
                  <a:cubicBezTo>
                    <a:pt x="2123" y="6827"/>
                    <a:pt x="3107" y="7237"/>
                    <a:pt x="4097" y="7237"/>
                  </a:cubicBezTo>
                  <a:cubicBezTo>
                    <a:pt x="4955" y="7237"/>
                    <a:pt x="5817" y="6929"/>
                    <a:pt x="6510" y="6299"/>
                  </a:cubicBezTo>
                  <a:cubicBezTo>
                    <a:pt x="7975" y="4943"/>
                    <a:pt x="8056" y="2637"/>
                    <a:pt x="6673" y="1200"/>
                  </a:cubicBezTo>
                  <a:cubicBezTo>
                    <a:pt x="5903" y="401"/>
                    <a:pt x="4961" y="0"/>
                    <a:pt x="4023"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33"/>
            <p:cNvSpPr/>
            <p:nvPr/>
          </p:nvSpPr>
          <p:spPr>
            <a:xfrm>
              <a:off x="5247225" y="2443175"/>
              <a:ext cx="238500" cy="179725"/>
            </a:xfrm>
            <a:custGeom>
              <a:rect b="b" l="l" r="r" t="t"/>
              <a:pathLst>
                <a:path extrusionOk="0" h="7189" w="9540">
                  <a:moveTo>
                    <a:pt x="4765" y="0"/>
                  </a:moveTo>
                  <a:cubicBezTo>
                    <a:pt x="3855" y="0"/>
                    <a:pt x="2950" y="360"/>
                    <a:pt x="2278" y="1085"/>
                  </a:cubicBezTo>
                  <a:cubicBezTo>
                    <a:pt x="0" y="3309"/>
                    <a:pt x="1573" y="7188"/>
                    <a:pt x="4774" y="7188"/>
                  </a:cubicBezTo>
                  <a:cubicBezTo>
                    <a:pt x="4785" y="7188"/>
                    <a:pt x="4796" y="7188"/>
                    <a:pt x="4807" y="7188"/>
                  </a:cubicBezTo>
                  <a:cubicBezTo>
                    <a:pt x="7959" y="7188"/>
                    <a:pt x="9540"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33"/>
            <p:cNvSpPr/>
            <p:nvPr/>
          </p:nvSpPr>
          <p:spPr>
            <a:xfrm>
              <a:off x="4006975" y="4332350"/>
              <a:ext cx="201425" cy="181225"/>
            </a:xfrm>
            <a:custGeom>
              <a:rect b="b" l="l" r="r" t="t"/>
              <a:pathLst>
                <a:path extrusionOk="0" h="7249" w="8057">
                  <a:moveTo>
                    <a:pt x="4008" y="1"/>
                  </a:moveTo>
                  <a:cubicBezTo>
                    <a:pt x="3158" y="1"/>
                    <a:pt x="2309" y="334"/>
                    <a:pt x="1601" y="1004"/>
                  </a:cubicBezTo>
                  <a:cubicBezTo>
                    <a:pt x="109" y="2387"/>
                    <a:pt x="0" y="4557"/>
                    <a:pt x="1384" y="6049"/>
                  </a:cubicBezTo>
                  <a:cubicBezTo>
                    <a:pt x="2082" y="6847"/>
                    <a:pt x="3051" y="7249"/>
                    <a:pt x="4021" y="7249"/>
                  </a:cubicBezTo>
                  <a:cubicBezTo>
                    <a:pt x="4897" y="7249"/>
                    <a:pt x="5774" y="6922"/>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33"/>
            <p:cNvSpPr/>
            <p:nvPr/>
          </p:nvSpPr>
          <p:spPr>
            <a:xfrm>
              <a:off x="4617950" y="3702900"/>
              <a:ext cx="238325" cy="179900"/>
            </a:xfrm>
            <a:custGeom>
              <a:rect b="b" l="l" r="r" t="t"/>
              <a:pathLst>
                <a:path extrusionOk="0" h="7196" w="9533">
                  <a:moveTo>
                    <a:pt x="4759" y="0"/>
                  </a:moveTo>
                  <a:cubicBezTo>
                    <a:pt x="3858" y="0"/>
                    <a:pt x="2957" y="346"/>
                    <a:pt x="2279" y="1038"/>
                  </a:cubicBezTo>
                  <a:cubicBezTo>
                    <a:pt x="0" y="3262"/>
                    <a:pt x="1519" y="7141"/>
                    <a:pt x="4693" y="7195"/>
                  </a:cubicBezTo>
                  <a:cubicBezTo>
                    <a:pt x="4715" y="7196"/>
                    <a:pt x="4737" y="7196"/>
                    <a:pt x="4760" y="7196"/>
                  </a:cubicBezTo>
                  <a:cubicBezTo>
                    <a:pt x="7916" y="7196"/>
                    <a:pt x="9532" y="3409"/>
                    <a:pt x="7324" y="1119"/>
                  </a:cubicBezTo>
                  <a:cubicBezTo>
                    <a:pt x="6633" y="373"/>
                    <a:pt x="5695"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33"/>
            <p:cNvSpPr/>
            <p:nvPr/>
          </p:nvSpPr>
          <p:spPr>
            <a:xfrm>
              <a:off x="7141825" y="1811875"/>
              <a:ext cx="238700" cy="180050"/>
            </a:xfrm>
            <a:custGeom>
              <a:rect b="b" l="l" r="r" t="t"/>
              <a:pathLst>
                <a:path extrusionOk="0" h="7202" w="9548">
                  <a:moveTo>
                    <a:pt x="4774" y="0"/>
                  </a:moveTo>
                  <a:cubicBezTo>
                    <a:pt x="1600" y="0"/>
                    <a:pt x="0" y="3825"/>
                    <a:pt x="2224" y="6103"/>
                  </a:cubicBezTo>
                  <a:cubicBezTo>
                    <a:pt x="2902" y="6835"/>
                    <a:pt x="3825" y="7201"/>
                    <a:pt x="4750" y="7201"/>
                  </a:cubicBezTo>
                  <a:cubicBezTo>
                    <a:pt x="5676" y="7201"/>
                    <a:pt x="6605" y="6835"/>
                    <a:pt x="7296" y="6103"/>
                  </a:cubicBezTo>
                  <a:cubicBezTo>
                    <a:pt x="9548" y="3879"/>
                    <a:pt x="7975" y="27"/>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33"/>
            <p:cNvSpPr/>
            <p:nvPr/>
          </p:nvSpPr>
          <p:spPr>
            <a:xfrm>
              <a:off x="7142025" y="552650"/>
              <a:ext cx="238500" cy="179800"/>
            </a:xfrm>
            <a:custGeom>
              <a:rect b="b" l="l" r="r" t="t"/>
              <a:pathLst>
                <a:path extrusionOk="0" h="7192" w="9540">
                  <a:moveTo>
                    <a:pt x="4760" y="0"/>
                  </a:moveTo>
                  <a:cubicBezTo>
                    <a:pt x="1608" y="0"/>
                    <a:pt x="0" y="3806"/>
                    <a:pt x="2216" y="6076"/>
                  </a:cubicBezTo>
                  <a:cubicBezTo>
                    <a:pt x="2904" y="6819"/>
                    <a:pt x="3836" y="7192"/>
                    <a:pt x="4767" y="7192"/>
                  </a:cubicBezTo>
                  <a:cubicBezTo>
                    <a:pt x="5673" y="7192"/>
                    <a:pt x="6579" y="6839"/>
                    <a:pt x="7261" y="6130"/>
                  </a:cubicBezTo>
                  <a:cubicBezTo>
                    <a:pt x="9540" y="3906"/>
                    <a:pt x="7994" y="27"/>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33"/>
            <p:cNvSpPr/>
            <p:nvPr/>
          </p:nvSpPr>
          <p:spPr>
            <a:xfrm>
              <a:off x="7160125" y="1181075"/>
              <a:ext cx="201425" cy="181050"/>
            </a:xfrm>
            <a:custGeom>
              <a:rect b="b" l="l" r="r" t="t"/>
              <a:pathLst>
                <a:path extrusionOk="0" h="7242" w="8057">
                  <a:moveTo>
                    <a:pt x="4033" y="1"/>
                  </a:moveTo>
                  <a:cubicBezTo>
                    <a:pt x="3183" y="1"/>
                    <a:pt x="2336" y="327"/>
                    <a:pt x="1628" y="983"/>
                  </a:cubicBezTo>
                  <a:cubicBezTo>
                    <a:pt x="136" y="2394"/>
                    <a:pt x="1" y="4564"/>
                    <a:pt x="1411" y="6056"/>
                  </a:cubicBezTo>
                  <a:cubicBezTo>
                    <a:pt x="2095" y="6840"/>
                    <a:pt x="3065" y="7242"/>
                    <a:pt x="4035" y="7242"/>
                  </a:cubicBezTo>
                  <a:cubicBezTo>
                    <a:pt x="4910" y="7242"/>
                    <a:pt x="5787" y="6914"/>
                    <a:pt x="6456" y="6245"/>
                  </a:cubicBezTo>
                  <a:cubicBezTo>
                    <a:pt x="7975" y="4944"/>
                    <a:pt x="8056" y="2638"/>
                    <a:pt x="6673" y="1200"/>
                  </a:cubicBezTo>
                  <a:cubicBezTo>
                    <a:pt x="5917" y="402"/>
                    <a:pt x="4974" y="1"/>
                    <a:pt x="403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33"/>
            <p:cNvSpPr/>
            <p:nvPr/>
          </p:nvSpPr>
          <p:spPr>
            <a:xfrm>
              <a:off x="7141825" y="4962975"/>
              <a:ext cx="238700" cy="180150"/>
            </a:xfrm>
            <a:custGeom>
              <a:rect b="b" l="l" r="r" t="t"/>
              <a:pathLst>
                <a:path extrusionOk="0" h="7206" w="9548">
                  <a:moveTo>
                    <a:pt x="4801" y="0"/>
                  </a:moveTo>
                  <a:cubicBezTo>
                    <a:pt x="1600" y="0"/>
                    <a:pt x="0" y="3852"/>
                    <a:pt x="2251" y="6103"/>
                  </a:cubicBezTo>
                  <a:cubicBezTo>
                    <a:pt x="2933" y="6839"/>
                    <a:pt x="3854" y="7205"/>
                    <a:pt x="4777" y="7205"/>
                  </a:cubicBezTo>
                  <a:cubicBezTo>
                    <a:pt x="5691" y="7205"/>
                    <a:pt x="6608" y="6846"/>
                    <a:pt x="7296" y="6130"/>
                  </a:cubicBezTo>
                  <a:cubicBezTo>
                    <a:pt x="9548" y="3879"/>
                    <a:pt x="7975"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33"/>
            <p:cNvSpPr/>
            <p:nvPr/>
          </p:nvSpPr>
          <p:spPr>
            <a:xfrm>
              <a:off x="7160125" y="2443200"/>
              <a:ext cx="202100" cy="180775"/>
            </a:xfrm>
            <a:custGeom>
              <a:rect b="b" l="l" r="r" t="t"/>
              <a:pathLst>
                <a:path extrusionOk="0" h="7231" w="8084">
                  <a:moveTo>
                    <a:pt x="4012" y="1"/>
                  </a:moveTo>
                  <a:cubicBezTo>
                    <a:pt x="3198" y="1"/>
                    <a:pt x="2389" y="304"/>
                    <a:pt x="1709" y="922"/>
                  </a:cubicBezTo>
                  <a:cubicBezTo>
                    <a:pt x="190" y="2278"/>
                    <a:pt x="1" y="4448"/>
                    <a:pt x="1330" y="5967"/>
                  </a:cubicBezTo>
                  <a:cubicBezTo>
                    <a:pt x="2057" y="6797"/>
                    <a:pt x="3051" y="7231"/>
                    <a:pt x="4048" y="7231"/>
                  </a:cubicBezTo>
                  <a:cubicBezTo>
                    <a:pt x="4873" y="7231"/>
                    <a:pt x="5699" y="6934"/>
                    <a:pt x="6375" y="6319"/>
                  </a:cubicBezTo>
                  <a:cubicBezTo>
                    <a:pt x="7894" y="4990"/>
                    <a:pt x="8083" y="2766"/>
                    <a:pt x="6727" y="1274"/>
                  </a:cubicBezTo>
                  <a:cubicBezTo>
                    <a:pt x="5960"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33"/>
            <p:cNvSpPr/>
            <p:nvPr/>
          </p:nvSpPr>
          <p:spPr>
            <a:xfrm>
              <a:off x="7141825" y="3073100"/>
              <a:ext cx="238125" cy="179775"/>
            </a:xfrm>
            <a:custGeom>
              <a:rect b="b" l="l" r="r" t="t"/>
              <a:pathLst>
                <a:path extrusionOk="0" h="7191" w="9525">
                  <a:moveTo>
                    <a:pt x="4781" y="1"/>
                  </a:moveTo>
                  <a:cubicBezTo>
                    <a:pt x="3878" y="1"/>
                    <a:pt x="2971" y="354"/>
                    <a:pt x="2279" y="1059"/>
                  </a:cubicBezTo>
                  <a:cubicBezTo>
                    <a:pt x="0" y="3256"/>
                    <a:pt x="1519" y="7135"/>
                    <a:pt x="4693" y="7189"/>
                  </a:cubicBezTo>
                  <a:cubicBezTo>
                    <a:pt x="4726" y="7190"/>
                    <a:pt x="4759" y="7190"/>
                    <a:pt x="4792" y="7190"/>
                  </a:cubicBezTo>
                  <a:cubicBezTo>
                    <a:pt x="7927" y="7190"/>
                    <a:pt x="9525" y="3395"/>
                    <a:pt x="7324" y="1141"/>
                  </a:cubicBezTo>
                  <a:cubicBezTo>
                    <a:pt x="6647" y="381"/>
                    <a:pt x="5717" y="1"/>
                    <a:pt x="478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33"/>
            <p:cNvSpPr/>
            <p:nvPr/>
          </p:nvSpPr>
          <p:spPr>
            <a:xfrm>
              <a:off x="7142025" y="3703750"/>
              <a:ext cx="238500" cy="180325"/>
            </a:xfrm>
            <a:custGeom>
              <a:rect b="b" l="l" r="r" t="t"/>
              <a:pathLst>
                <a:path extrusionOk="0" h="7213" w="9540">
                  <a:moveTo>
                    <a:pt x="4760" y="0"/>
                  </a:moveTo>
                  <a:cubicBezTo>
                    <a:pt x="1608" y="0"/>
                    <a:pt x="0" y="3806"/>
                    <a:pt x="2216" y="6076"/>
                  </a:cubicBezTo>
                  <a:cubicBezTo>
                    <a:pt x="2904" y="6832"/>
                    <a:pt x="3835" y="7212"/>
                    <a:pt x="4767" y="7212"/>
                  </a:cubicBezTo>
                  <a:cubicBezTo>
                    <a:pt x="5673" y="7212"/>
                    <a:pt x="6579" y="6853"/>
                    <a:pt x="7261" y="6130"/>
                  </a:cubicBezTo>
                  <a:cubicBezTo>
                    <a:pt x="9540" y="3906"/>
                    <a:pt x="7994" y="28"/>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33"/>
            <p:cNvSpPr/>
            <p:nvPr/>
          </p:nvSpPr>
          <p:spPr>
            <a:xfrm>
              <a:off x="7160125" y="4332350"/>
              <a:ext cx="201425" cy="181225"/>
            </a:xfrm>
            <a:custGeom>
              <a:rect b="b" l="l" r="r" t="t"/>
              <a:pathLst>
                <a:path extrusionOk="0" h="7249" w="8057">
                  <a:moveTo>
                    <a:pt x="4035" y="1"/>
                  </a:moveTo>
                  <a:cubicBezTo>
                    <a:pt x="3185" y="1"/>
                    <a:pt x="2336" y="334"/>
                    <a:pt x="1628" y="1004"/>
                  </a:cubicBezTo>
                  <a:cubicBezTo>
                    <a:pt x="136" y="2387"/>
                    <a:pt x="1" y="4557"/>
                    <a:pt x="1411" y="6049"/>
                  </a:cubicBezTo>
                  <a:cubicBezTo>
                    <a:pt x="2095" y="6847"/>
                    <a:pt x="3065" y="7249"/>
                    <a:pt x="4035" y="7249"/>
                  </a:cubicBezTo>
                  <a:cubicBezTo>
                    <a:pt x="4911" y="7249"/>
                    <a:pt x="5787" y="6922"/>
                    <a:pt x="6456" y="6266"/>
                  </a:cubicBezTo>
                  <a:cubicBezTo>
                    <a:pt x="7975" y="4937"/>
                    <a:pt x="8056" y="2631"/>
                    <a:pt x="6673" y="1221"/>
                  </a:cubicBezTo>
                  <a:cubicBezTo>
                    <a:pt x="5918" y="409"/>
                    <a:pt x="4976"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24" name="Google Shape;3124;p33"/>
          <p:cNvGrpSpPr/>
          <p:nvPr/>
        </p:nvGrpSpPr>
        <p:grpSpPr>
          <a:xfrm rot="5556588">
            <a:off x="7914726" y="1142278"/>
            <a:ext cx="2841054" cy="2924273"/>
            <a:chOff x="235075" y="777725"/>
            <a:chExt cx="7186900" cy="4132775"/>
          </a:xfrm>
        </p:grpSpPr>
        <p:sp>
          <p:nvSpPr>
            <p:cNvPr id="3125" name="Google Shape;3125;p33"/>
            <p:cNvSpPr/>
            <p:nvPr/>
          </p:nvSpPr>
          <p:spPr>
            <a:xfrm>
              <a:off x="342575" y="932875"/>
              <a:ext cx="7079400" cy="3826525"/>
            </a:xfrm>
            <a:custGeom>
              <a:rect b="b" l="l" r="r" t="t"/>
              <a:pathLst>
                <a:path extrusionOk="0" h="153061" w="283176">
                  <a:moveTo>
                    <a:pt x="168404" y="0"/>
                  </a:moveTo>
                  <a:cubicBezTo>
                    <a:pt x="157709" y="0"/>
                    <a:pt x="146666" y="1269"/>
                    <a:pt x="137470" y="1958"/>
                  </a:cubicBezTo>
                  <a:cubicBezTo>
                    <a:pt x="99769" y="4776"/>
                    <a:pt x="61970" y="14736"/>
                    <a:pt x="30657" y="36550"/>
                  </a:cubicBezTo>
                  <a:cubicBezTo>
                    <a:pt x="16422" y="46461"/>
                    <a:pt x="2915" y="60284"/>
                    <a:pt x="1336" y="77580"/>
                  </a:cubicBezTo>
                  <a:cubicBezTo>
                    <a:pt x="0" y="92204"/>
                    <a:pt x="7774" y="106560"/>
                    <a:pt x="18778" y="116301"/>
                  </a:cubicBezTo>
                  <a:cubicBezTo>
                    <a:pt x="29807" y="126043"/>
                    <a:pt x="43726" y="131800"/>
                    <a:pt x="57670" y="136415"/>
                  </a:cubicBezTo>
                  <a:cubicBezTo>
                    <a:pt x="91058" y="147472"/>
                    <a:pt x="125903" y="153060"/>
                    <a:pt x="160873" y="153060"/>
                  </a:cubicBezTo>
                  <a:cubicBezTo>
                    <a:pt x="176382" y="153060"/>
                    <a:pt x="191917" y="151961"/>
                    <a:pt x="207359" y="149752"/>
                  </a:cubicBezTo>
                  <a:cubicBezTo>
                    <a:pt x="222226" y="147614"/>
                    <a:pt x="237360" y="144286"/>
                    <a:pt x="249871" y="135929"/>
                  </a:cubicBezTo>
                  <a:cubicBezTo>
                    <a:pt x="275062" y="119095"/>
                    <a:pt x="283175" y="80398"/>
                    <a:pt x="265102" y="56057"/>
                  </a:cubicBezTo>
                  <a:cubicBezTo>
                    <a:pt x="255968" y="43789"/>
                    <a:pt x="242097" y="36137"/>
                    <a:pt x="229125" y="28024"/>
                  </a:cubicBezTo>
                  <a:cubicBezTo>
                    <a:pt x="217003" y="20420"/>
                    <a:pt x="204881" y="7643"/>
                    <a:pt x="191278" y="3027"/>
                  </a:cubicBezTo>
                  <a:cubicBezTo>
                    <a:pt x="184502" y="737"/>
                    <a:pt x="176554" y="0"/>
                    <a:pt x="1684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33"/>
            <p:cNvSpPr/>
            <p:nvPr/>
          </p:nvSpPr>
          <p:spPr>
            <a:xfrm>
              <a:off x="235075" y="777725"/>
              <a:ext cx="7126775" cy="4132775"/>
            </a:xfrm>
            <a:custGeom>
              <a:rect b="b" l="l" r="r" t="t"/>
              <a:pathLst>
                <a:path extrusionOk="0" h="165311" w="285071">
                  <a:moveTo>
                    <a:pt x="193683" y="2310"/>
                  </a:moveTo>
                  <a:lnTo>
                    <a:pt x="194120" y="2431"/>
                  </a:lnTo>
                  <a:lnTo>
                    <a:pt x="194557" y="2553"/>
                  </a:lnTo>
                  <a:lnTo>
                    <a:pt x="195456" y="2820"/>
                  </a:lnTo>
                  <a:lnTo>
                    <a:pt x="196198" y="3047"/>
                  </a:lnTo>
                  <a:lnTo>
                    <a:pt x="196198" y="3047"/>
                  </a:lnTo>
                  <a:cubicBezTo>
                    <a:pt x="196113" y="3020"/>
                    <a:pt x="196027" y="2993"/>
                    <a:pt x="195942" y="2966"/>
                  </a:cubicBezTo>
                  <a:lnTo>
                    <a:pt x="194825" y="2626"/>
                  </a:lnTo>
                  <a:cubicBezTo>
                    <a:pt x="194436" y="2504"/>
                    <a:pt x="194072" y="2383"/>
                    <a:pt x="193683" y="2310"/>
                  </a:cubicBezTo>
                  <a:close/>
                  <a:moveTo>
                    <a:pt x="196198" y="3047"/>
                  </a:moveTo>
                  <a:cubicBezTo>
                    <a:pt x="196309" y="3081"/>
                    <a:pt x="196421" y="3115"/>
                    <a:pt x="196532" y="3149"/>
                  </a:cubicBezTo>
                  <a:lnTo>
                    <a:pt x="196532" y="3149"/>
                  </a:lnTo>
                  <a:lnTo>
                    <a:pt x="196198" y="3047"/>
                  </a:lnTo>
                  <a:close/>
                  <a:moveTo>
                    <a:pt x="196532" y="3149"/>
                  </a:moveTo>
                  <a:lnTo>
                    <a:pt x="197205" y="3354"/>
                  </a:lnTo>
                  <a:cubicBezTo>
                    <a:pt x="197213" y="3356"/>
                    <a:pt x="197220" y="3358"/>
                    <a:pt x="197228" y="3360"/>
                  </a:cubicBezTo>
                  <a:lnTo>
                    <a:pt x="197228" y="3360"/>
                  </a:lnTo>
                  <a:cubicBezTo>
                    <a:pt x="196996" y="3288"/>
                    <a:pt x="196764" y="3219"/>
                    <a:pt x="196532" y="3149"/>
                  </a:cubicBezTo>
                  <a:close/>
                  <a:moveTo>
                    <a:pt x="197228" y="3360"/>
                  </a:moveTo>
                  <a:lnTo>
                    <a:pt x="197228" y="3360"/>
                  </a:lnTo>
                  <a:cubicBezTo>
                    <a:pt x="197350" y="3398"/>
                    <a:pt x="197472" y="3437"/>
                    <a:pt x="197593" y="3477"/>
                  </a:cubicBezTo>
                  <a:lnTo>
                    <a:pt x="197593" y="3477"/>
                  </a:lnTo>
                  <a:cubicBezTo>
                    <a:pt x="197473" y="3434"/>
                    <a:pt x="197353" y="3392"/>
                    <a:pt x="197228" y="3360"/>
                  </a:cubicBezTo>
                  <a:close/>
                  <a:moveTo>
                    <a:pt x="197593" y="3477"/>
                  </a:moveTo>
                  <a:lnTo>
                    <a:pt x="197593" y="3477"/>
                  </a:lnTo>
                  <a:cubicBezTo>
                    <a:pt x="197745" y="3533"/>
                    <a:pt x="197897" y="3593"/>
                    <a:pt x="198055" y="3646"/>
                  </a:cubicBezTo>
                  <a:lnTo>
                    <a:pt x="198930" y="3986"/>
                  </a:lnTo>
                  <a:cubicBezTo>
                    <a:pt x="199513" y="4205"/>
                    <a:pt x="200096" y="4423"/>
                    <a:pt x="200655" y="4666"/>
                  </a:cubicBezTo>
                  <a:cubicBezTo>
                    <a:pt x="200971" y="4803"/>
                    <a:pt x="201287" y="4943"/>
                    <a:pt x="201601" y="5085"/>
                  </a:cubicBezTo>
                  <a:lnTo>
                    <a:pt x="201601" y="5085"/>
                  </a:lnTo>
                  <a:lnTo>
                    <a:pt x="200412" y="4545"/>
                  </a:lnTo>
                  <a:lnTo>
                    <a:pt x="198201" y="3694"/>
                  </a:lnTo>
                  <a:cubicBezTo>
                    <a:pt x="197999" y="3616"/>
                    <a:pt x="197796" y="3545"/>
                    <a:pt x="197593" y="3477"/>
                  </a:cubicBezTo>
                  <a:close/>
                  <a:moveTo>
                    <a:pt x="201601" y="5085"/>
                  </a:moveTo>
                  <a:lnTo>
                    <a:pt x="201792" y="5172"/>
                  </a:lnTo>
                  <a:lnTo>
                    <a:pt x="201792" y="5172"/>
                  </a:lnTo>
                  <a:cubicBezTo>
                    <a:pt x="201728" y="5143"/>
                    <a:pt x="201665" y="5114"/>
                    <a:pt x="201601" y="5085"/>
                  </a:cubicBezTo>
                  <a:close/>
                  <a:moveTo>
                    <a:pt x="201792" y="5172"/>
                  </a:moveTo>
                  <a:cubicBezTo>
                    <a:pt x="202347" y="5425"/>
                    <a:pt x="202898" y="5687"/>
                    <a:pt x="203447" y="5957"/>
                  </a:cubicBezTo>
                  <a:lnTo>
                    <a:pt x="203447" y="5957"/>
                  </a:lnTo>
                  <a:cubicBezTo>
                    <a:pt x="203149" y="5808"/>
                    <a:pt x="202850" y="5661"/>
                    <a:pt x="202550" y="5516"/>
                  </a:cubicBezTo>
                  <a:lnTo>
                    <a:pt x="201792" y="5172"/>
                  </a:lnTo>
                  <a:close/>
                  <a:moveTo>
                    <a:pt x="203447" y="5957"/>
                  </a:moveTo>
                  <a:cubicBezTo>
                    <a:pt x="205025" y="6746"/>
                    <a:pt x="206570" y="7594"/>
                    <a:pt x="208082" y="8506"/>
                  </a:cubicBezTo>
                  <a:lnTo>
                    <a:pt x="208082" y="8506"/>
                  </a:lnTo>
                  <a:cubicBezTo>
                    <a:pt x="207745" y="8301"/>
                    <a:pt x="207407" y="8098"/>
                    <a:pt x="207068" y="7897"/>
                  </a:cubicBezTo>
                  <a:cubicBezTo>
                    <a:pt x="205877" y="7204"/>
                    <a:pt x="204670" y="6559"/>
                    <a:pt x="203447" y="5957"/>
                  </a:cubicBezTo>
                  <a:close/>
                  <a:moveTo>
                    <a:pt x="208082" y="8506"/>
                  </a:moveTo>
                  <a:cubicBezTo>
                    <a:pt x="208378" y="8686"/>
                    <a:pt x="208674" y="8868"/>
                    <a:pt x="208969" y="9051"/>
                  </a:cubicBezTo>
                  <a:lnTo>
                    <a:pt x="208969" y="9051"/>
                  </a:lnTo>
                  <a:cubicBezTo>
                    <a:pt x="208675" y="8867"/>
                    <a:pt x="208379" y="8685"/>
                    <a:pt x="208082" y="8506"/>
                  </a:cubicBezTo>
                  <a:close/>
                  <a:moveTo>
                    <a:pt x="274827" y="94613"/>
                  </a:moveTo>
                  <a:cubicBezTo>
                    <a:pt x="274825" y="94672"/>
                    <a:pt x="274822" y="94731"/>
                    <a:pt x="274819" y="94790"/>
                  </a:cubicBezTo>
                  <a:lnTo>
                    <a:pt x="274827" y="94613"/>
                  </a:lnTo>
                  <a:close/>
                  <a:moveTo>
                    <a:pt x="182036" y="164515"/>
                  </a:moveTo>
                  <a:cubicBezTo>
                    <a:pt x="182009" y="164557"/>
                    <a:pt x="182151" y="164591"/>
                    <a:pt x="182606" y="164606"/>
                  </a:cubicBezTo>
                  <a:cubicBezTo>
                    <a:pt x="182112" y="164589"/>
                    <a:pt x="181975" y="164562"/>
                    <a:pt x="182036" y="164515"/>
                  </a:cubicBezTo>
                  <a:close/>
                  <a:moveTo>
                    <a:pt x="171889" y="1"/>
                  </a:moveTo>
                  <a:cubicBezTo>
                    <a:pt x="169431" y="1"/>
                    <a:pt x="166985" y="62"/>
                    <a:pt x="164556" y="148"/>
                  </a:cubicBezTo>
                  <a:cubicBezTo>
                    <a:pt x="156370" y="512"/>
                    <a:pt x="148378" y="1314"/>
                    <a:pt x="140483" y="1872"/>
                  </a:cubicBezTo>
                  <a:cubicBezTo>
                    <a:pt x="132321" y="2456"/>
                    <a:pt x="124183" y="3379"/>
                    <a:pt x="116020" y="4666"/>
                  </a:cubicBezTo>
                  <a:lnTo>
                    <a:pt x="112960" y="5128"/>
                  </a:lnTo>
                  <a:cubicBezTo>
                    <a:pt x="111964" y="5298"/>
                    <a:pt x="110943" y="5516"/>
                    <a:pt x="109923" y="5686"/>
                  </a:cubicBezTo>
                  <a:lnTo>
                    <a:pt x="106887" y="6269"/>
                  </a:lnTo>
                  <a:lnTo>
                    <a:pt x="105380" y="6537"/>
                  </a:lnTo>
                  <a:lnTo>
                    <a:pt x="103850" y="6877"/>
                  </a:lnTo>
                  <a:cubicBezTo>
                    <a:pt x="101834" y="7314"/>
                    <a:pt x="99817" y="7727"/>
                    <a:pt x="97777" y="8188"/>
                  </a:cubicBezTo>
                  <a:lnTo>
                    <a:pt x="91704" y="9719"/>
                  </a:lnTo>
                  <a:cubicBezTo>
                    <a:pt x="90878" y="9913"/>
                    <a:pt x="90052" y="10180"/>
                    <a:pt x="89226" y="10423"/>
                  </a:cubicBezTo>
                  <a:lnTo>
                    <a:pt x="86797" y="11128"/>
                  </a:lnTo>
                  <a:lnTo>
                    <a:pt x="84416" y="11857"/>
                  </a:lnTo>
                  <a:cubicBezTo>
                    <a:pt x="83615" y="12099"/>
                    <a:pt x="82861" y="12391"/>
                    <a:pt x="82108" y="12634"/>
                  </a:cubicBezTo>
                  <a:lnTo>
                    <a:pt x="77614" y="14213"/>
                  </a:lnTo>
                  <a:cubicBezTo>
                    <a:pt x="76157" y="14747"/>
                    <a:pt x="74748" y="15355"/>
                    <a:pt x="73363" y="15889"/>
                  </a:cubicBezTo>
                  <a:lnTo>
                    <a:pt x="71323" y="16739"/>
                  </a:lnTo>
                  <a:lnTo>
                    <a:pt x="70327" y="17152"/>
                  </a:lnTo>
                  <a:lnTo>
                    <a:pt x="69331" y="17590"/>
                  </a:lnTo>
                  <a:lnTo>
                    <a:pt x="65517" y="19363"/>
                  </a:lnTo>
                  <a:lnTo>
                    <a:pt x="63671" y="20213"/>
                  </a:lnTo>
                  <a:lnTo>
                    <a:pt x="61922" y="21136"/>
                  </a:lnTo>
                  <a:lnTo>
                    <a:pt x="58521" y="22910"/>
                  </a:lnTo>
                  <a:lnTo>
                    <a:pt x="62772" y="21088"/>
                  </a:lnTo>
                  <a:lnTo>
                    <a:pt x="63841" y="20650"/>
                  </a:lnTo>
                  <a:lnTo>
                    <a:pt x="64909" y="20213"/>
                  </a:lnTo>
                  <a:lnTo>
                    <a:pt x="67072" y="19387"/>
                  </a:lnTo>
                  <a:lnTo>
                    <a:pt x="69234" y="18561"/>
                  </a:lnTo>
                  <a:cubicBezTo>
                    <a:pt x="69962" y="18270"/>
                    <a:pt x="70691" y="17978"/>
                    <a:pt x="71420" y="17735"/>
                  </a:cubicBezTo>
                  <a:lnTo>
                    <a:pt x="75817" y="16229"/>
                  </a:lnTo>
                  <a:cubicBezTo>
                    <a:pt x="76545" y="15962"/>
                    <a:pt x="77274" y="15695"/>
                    <a:pt x="78027" y="15476"/>
                  </a:cubicBezTo>
                  <a:lnTo>
                    <a:pt x="80238" y="14796"/>
                  </a:lnTo>
                  <a:cubicBezTo>
                    <a:pt x="81720" y="14334"/>
                    <a:pt x="83202" y="13873"/>
                    <a:pt x="84708" y="13411"/>
                  </a:cubicBezTo>
                  <a:lnTo>
                    <a:pt x="89202" y="12172"/>
                  </a:lnTo>
                  <a:lnTo>
                    <a:pt x="91461" y="11565"/>
                  </a:lnTo>
                  <a:lnTo>
                    <a:pt x="93744" y="11031"/>
                  </a:lnTo>
                  <a:lnTo>
                    <a:pt x="98287" y="9913"/>
                  </a:lnTo>
                  <a:cubicBezTo>
                    <a:pt x="99817" y="9597"/>
                    <a:pt x="101372" y="9282"/>
                    <a:pt x="102878" y="8942"/>
                  </a:cubicBezTo>
                  <a:lnTo>
                    <a:pt x="105186" y="8480"/>
                  </a:lnTo>
                  <a:cubicBezTo>
                    <a:pt x="105963" y="8310"/>
                    <a:pt x="106716" y="8188"/>
                    <a:pt x="107494" y="8043"/>
                  </a:cubicBezTo>
                  <a:lnTo>
                    <a:pt x="112134" y="7217"/>
                  </a:lnTo>
                  <a:cubicBezTo>
                    <a:pt x="118328" y="6197"/>
                    <a:pt x="124547" y="5322"/>
                    <a:pt x="130839" y="4715"/>
                  </a:cubicBezTo>
                  <a:lnTo>
                    <a:pt x="133195" y="4472"/>
                  </a:lnTo>
                  <a:lnTo>
                    <a:pt x="134361" y="4350"/>
                  </a:lnTo>
                  <a:lnTo>
                    <a:pt x="135551" y="4277"/>
                  </a:lnTo>
                  <a:lnTo>
                    <a:pt x="140264" y="3913"/>
                  </a:lnTo>
                  <a:lnTo>
                    <a:pt x="141454" y="3816"/>
                  </a:lnTo>
                  <a:lnTo>
                    <a:pt x="142596" y="3743"/>
                  </a:lnTo>
                  <a:lnTo>
                    <a:pt x="144928" y="3573"/>
                  </a:lnTo>
                  <a:lnTo>
                    <a:pt x="149568" y="3209"/>
                  </a:lnTo>
                  <a:cubicBezTo>
                    <a:pt x="155811" y="2747"/>
                    <a:pt x="162151" y="2261"/>
                    <a:pt x="168589" y="2140"/>
                  </a:cubicBezTo>
                  <a:lnTo>
                    <a:pt x="171018" y="2115"/>
                  </a:lnTo>
                  <a:cubicBezTo>
                    <a:pt x="171419" y="2103"/>
                    <a:pt x="171820" y="2097"/>
                    <a:pt x="172224" y="2097"/>
                  </a:cubicBezTo>
                  <a:cubicBezTo>
                    <a:pt x="172628" y="2097"/>
                    <a:pt x="173034" y="2103"/>
                    <a:pt x="173447" y="2115"/>
                  </a:cubicBezTo>
                  <a:lnTo>
                    <a:pt x="175877" y="2164"/>
                  </a:lnTo>
                  <a:cubicBezTo>
                    <a:pt x="176678" y="2188"/>
                    <a:pt x="177504" y="2237"/>
                    <a:pt x="178330" y="2261"/>
                  </a:cubicBezTo>
                  <a:lnTo>
                    <a:pt x="179545" y="2334"/>
                  </a:lnTo>
                  <a:cubicBezTo>
                    <a:pt x="179958" y="2358"/>
                    <a:pt x="180346" y="2407"/>
                    <a:pt x="180759" y="2431"/>
                  </a:cubicBezTo>
                  <a:lnTo>
                    <a:pt x="183237" y="2650"/>
                  </a:lnTo>
                  <a:lnTo>
                    <a:pt x="185691" y="2941"/>
                  </a:lnTo>
                  <a:cubicBezTo>
                    <a:pt x="186104" y="2990"/>
                    <a:pt x="186517" y="3039"/>
                    <a:pt x="186930" y="3111"/>
                  </a:cubicBezTo>
                  <a:lnTo>
                    <a:pt x="188168" y="3330"/>
                  </a:lnTo>
                  <a:lnTo>
                    <a:pt x="189407" y="3549"/>
                  </a:lnTo>
                  <a:cubicBezTo>
                    <a:pt x="189820" y="3622"/>
                    <a:pt x="190233" y="3694"/>
                    <a:pt x="190646" y="3792"/>
                  </a:cubicBezTo>
                  <a:lnTo>
                    <a:pt x="193124" y="4350"/>
                  </a:lnTo>
                  <a:cubicBezTo>
                    <a:pt x="193537" y="4447"/>
                    <a:pt x="193950" y="4569"/>
                    <a:pt x="194363" y="4690"/>
                  </a:cubicBezTo>
                  <a:lnTo>
                    <a:pt x="195602" y="5079"/>
                  </a:lnTo>
                  <a:lnTo>
                    <a:pt x="196841" y="5443"/>
                  </a:lnTo>
                  <a:lnTo>
                    <a:pt x="198055" y="5905"/>
                  </a:lnTo>
                  <a:cubicBezTo>
                    <a:pt x="201238" y="7144"/>
                    <a:pt x="204299" y="8650"/>
                    <a:pt x="207189" y="10448"/>
                  </a:cubicBezTo>
                  <a:cubicBezTo>
                    <a:pt x="212898" y="13921"/>
                    <a:pt x="217975" y="17954"/>
                    <a:pt x="222955" y="21865"/>
                  </a:cubicBezTo>
                  <a:cubicBezTo>
                    <a:pt x="225433" y="23808"/>
                    <a:pt x="227911" y="25752"/>
                    <a:pt x="230388" y="27574"/>
                  </a:cubicBezTo>
                  <a:cubicBezTo>
                    <a:pt x="231020" y="28035"/>
                    <a:pt x="231627" y="28472"/>
                    <a:pt x="232259" y="28910"/>
                  </a:cubicBezTo>
                  <a:lnTo>
                    <a:pt x="233206" y="29566"/>
                  </a:lnTo>
                  <a:lnTo>
                    <a:pt x="234154" y="30173"/>
                  </a:lnTo>
                  <a:cubicBezTo>
                    <a:pt x="235368" y="30999"/>
                    <a:pt x="236753" y="31849"/>
                    <a:pt x="238065" y="32675"/>
                  </a:cubicBezTo>
                  <a:cubicBezTo>
                    <a:pt x="240761" y="34351"/>
                    <a:pt x="243482" y="36027"/>
                    <a:pt x="246178" y="37752"/>
                  </a:cubicBezTo>
                  <a:cubicBezTo>
                    <a:pt x="248875" y="39477"/>
                    <a:pt x="251571" y="41250"/>
                    <a:pt x="254243" y="43145"/>
                  </a:cubicBezTo>
                  <a:cubicBezTo>
                    <a:pt x="256891" y="45040"/>
                    <a:pt x="259491" y="47032"/>
                    <a:pt x="262017" y="49194"/>
                  </a:cubicBezTo>
                  <a:cubicBezTo>
                    <a:pt x="264543" y="51356"/>
                    <a:pt x="266924" y="53712"/>
                    <a:pt x="269135" y="56214"/>
                  </a:cubicBezTo>
                  <a:lnTo>
                    <a:pt x="269961" y="57161"/>
                  </a:lnTo>
                  <a:cubicBezTo>
                    <a:pt x="270228" y="57477"/>
                    <a:pt x="270495" y="57817"/>
                    <a:pt x="270762" y="58133"/>
                  </a:cubicBezTo>
                  <a:lnTo>
                    <a:pt x="272317" y="60125"/>
                  </a:lnTo>
                  <a:lnTo>
                    <a:pt x="273774" y="62239"/>
                  </a:lnTo>
                  <a:cubicBezTo>
                    <a:pt x="274017" y="62579"/>
                    <a:pt x="274236" y="62943"/>
                    <a:pt x="274455" y="63307"/>
                  </a:cubicBezTo>
                  <a:lnTo>
                    <a:pt x="275111" y="64401"/>
                  </a:lnTo>
                  <a:cubicBezTo>
                    <a:pt x="276811" y="67340"/>
                    <a:pt x="278269" y="70401"/>
                    <a:pt x="279410" y="73607"/>
                  </a:cubicBezTo>
                  <a:cubicBezTo>
                    <a:pt x="280528" y="76790"/>
                    <a:pt x="281354" y="80069"/>
                    <a:pt x="281864" y="83397"/>
                  </a:cubicBezTo>
                  <a:lnTo>
                    <a:pt x="282082" y="84636"/>
                  </a:lnTo>
                  <a:cubicBezTo>
                    <a:pt x="282155" y="85049"/>
                    <a:pt x="282180" y="85462"/>
                    <a:pt x="282228" y="85875"/>
                  </a:cubicBezTo>
                  <a:lnTo>
                    <a:pt x="282350" y="87138"/>
                  </a:lnTo>
                  <a:cubicBezTo>
                    <a:pt x="282398" y="87551"/>
                    <a:pt x="282447" y="87964"/>
                    <a:pt x="282471" y="88377"/>
                  </a:cubicBezTo>
                  <a:lnTo>
                    <a:pt x="282617" y="90879"/>
                  </a:lnTo>
                  <a:lnTo>
                    <a:pt x="282641" y="93381"/>
                  </a:lnTo>
                  <a:cubicBezTo>
                    <a:pt x="282593" y="100037"/>
                    <a:pt x="281524" y="106620"/>
                    <a:pt x="279459" y="112961"/>
                  </a:cubicBezTo>
                  <a:lnTo>
                    <a:pt x="279094" y="114127"/>
                  </a:lnTo>
                  <a:cubicBezTo>
                    <a:pt x="278973" y="114515"/>
                    <a:pt x="278803" y="114904"/>
                    <a:pt x="278657" y="115293"/>
                  </a:cubicBezTo>
                  <a:lnTo>
                    <a:pt x="278220" y="116459"/>
                  </a:lnTo>
                  <a:cubicBezTo>
                    <a:pt x="278074" y="116847"/>
                    <a:pt x="277928" y="117236"/>
                    <a:pt x="277758" y="117600"/>
                  </a:cubicBezTo>
                  <a:lnTo>
                    <a:pt x="276787" y="119884"/>
                  </a:lnTo>
                  <a:lnTo>
                    <a:pt x="275718" y="122094"/>
                  </a:lnTo>
                  <a:cubicBezTo>
                    <a:pt x="274236" y="125058"/>
                    <a:pt x="272536" y="127876"/>
                    <a:pt x="270616" y="130572"/>
                  </a:cubicBezTo>
                  <a:cubicBezTo>
                    <a:pt x="277224" y="121171"/>
                    <a:pt x="281208" y="110191"/>
                    <a:pt x="282204" y="98774"/>
                  </a:cubicBezTo>
                  <a:cubicBezTo>
                    <a:pt x="282447" y="95835"/>
                    <a:pt x="282495" y="92895"/>
                    <a:pt x="282350" y="89980"/>
                  </a:cubicBezTo>
                  <a:cubicBezTo>
                    <a:pt x="282180" y="87017"/>
                    <a:pt x="281815" y="84077"/>
                    <a:pt x="281208" y="81162"/>
                  </a:cubicBezTo>
                  <a:cubicBezTo>
                    <a:pt x="280601" y="78247"/>
                    <a:pt x="279775" y="75381"/>
                    <a:pt x="278706" y="72587"/>
                  </a:cubicBezTo>
                  <a:cubicBezTo>
                    <a:pt x="277637" y="69769"/>
                    <a:pt x="276325" y="67073"/>
                    <a:pt x="274770" y="64498"/>
                  </a:cubicBezTo>
                  <a:cubicBezTo>
                    <a:pt x="274357" y="63842"/>
                    <a:pt x="273993" y="63186"/>
                    <a:pt x="273580" y="62579"/>
                  </a:cubicBezTo>
                  <a:lnTo>
                    <a:pt x="272293" y="60708"/>
                  </a:lnTo>
                  <a:cubicBezTo>
                    <a:pt x="272171" y="60562"/>
                    <a:pt x="272074" y="60417"/>
                    <a:pt x="271953" y="60271"/>
                  </a:cubicBezTo>
                  <a:lnTo>
                    <a:pt x="271612" y="59809"/>
                  </a:lnTo>
                  <a:lnTo>
                    <a:pt x="270932" y="58935"/>
                  </a:lnTo>
                  <a:lnTo>
                    <a:pt x="270228" y="58060"/>
                  </a:lnTo>
                  <a:cubicBezTo>
                    <a:pt x="270009" y="57769"/>
                    <a:pt x="269742" y="57502"/>
                    <a:pt x="269523" y="57210"/>
                  </a:cubicBezTo>
                  <a:cubicBezTo>
                    <a:pt x="267604" y="54951"/>
                    <a:pt x="265539" y="52837"/>
                    <a:pt x="263353" y="50845"/>
                  </a:cubicBezTo>
                  <a:cubicBezTo>
                    <a:pt x="259005" y="46910"/>
                    <a:pt x="254341" y="43534"/>
                    <a:pt x="249652" y="40424"/>
                  </a:cubicBezTo>
                  <a:cubicBezTo>
                    <a:pt x="244964" y="37339"/>
                    <a:pt x="240251" y="34448"/>
                    <a:pt x="235708" y="31558"/>
                  </a:cubicBezTo>
                  <a:cubicBezTo>
                    <a:pt x="231312" y="28764"/>
                    <a:pt x="227230" y="25533"/>
                    <a:pt x="223125" y="22254"/>
                  </a:cubicBezTo>
                  <a:cubicBezTo>
                    <a:pt x="220186" y="19922"/>
                    <a:pt x="217222" y="17565"/>
                    <a:pt x="214161" y="15330"/>
                  </a:cubicBezTo>
                  <a:cubicBezTo>
                    <a:pt x="211076" y="13023"/>
                    <a:pt x="207845" y="10933"/>
                    <a:pt x="204469" y="9039"/>
                  </a:cubicBezTo>
                  <a:lnTo>
                    <a:pt x="203181" y="8359"/>
                  </a:lnTo>
                  <a:cubicBezTo>
                    <a:pt x="202744" y="8140"/>
                    <a:pt x="202307" y="7897"/>
                    <a:pt x="201869" y="7703"/>
                  </a:cubicBezTo>
                  <a:lnTo>
                    <a:pt x="200509" y="7095"/>
                  </a:lnTo>
                  <a:cubicBezTo>
                    <a:pt x="200072" y="6901"/>
                    <a:pt x="199634" y="6658"/>
                    <a:pt x="199149" y="6488"/>
                  </a:cubicBezTo>
                  <a:lnTo>
                    <a:pt x="197764" y="5954"/>
                  </a:lnTo>
                  <a:cubicBezTo>
                    <a:pt x="197278" y="5784"/>
                    <a:pt x="196817" y="5589"/>
                    <a:pt x="196355" y="5468"/>
                  </a:cubicBezTo>
                  <a:lnTo>
                    <a:pt x="193513" y="4593"/>
                  </a:lnTo>
                  <a:cubicBezTo>
                    <a:pt x="189796" y="3670"/>
                    <a:pt x="186031" y="3014"/>
                    <a:pt x="182217" y="2698"/>
                  </a:cubicBezTo>
                  <a:cubicBezTo>
                    <a:pt x="178826" y="2386"/>
                    <a:pt x="175435" y="2258"/>
                    <a:pt x="172044" y="2258"/>
                  </a:cubicBezTo>
                  <a:cubicBezTo>
                    <a:pt x="171743" y="2258"/>
                    <a:pt x="171441" y="2259"/>
                    <a:pt x="171140" y="2261"/>
                  </a:cubicBezTo>
                  <a:cubicBezTo>
                    <a:pt x="167496" y="2285"/>
                    <a:pt x="163876" y="2480"/>
                    <a:pt x="160305" y="2674"/>
                  </a:cubicBezTo>
                  <a:cubicBezTo>
                    <a:pt x="156734" y="2868"/>
                    <a:pt x="153212" y="3184"/>
                    <a:pt x="149738" y="3476"/>
                  </a:cubicBezTo>
                  <a:lnTo>
                    <a:pt x="139341" y="4326"/>
                  </a:lnTo>
                  <a:lnTo>
                    <a:pt x="134094" y="4763"/>
                  </a:lnTo>
                  <a:lnTo>
                    <a:pt x="128847" y="5322"/>
                  </a:lnTo>
                  <a:cubicBezTo>
                    <a:pt x="127122" y="5492"/>
                    <a:pt x="125373" y="5735"/>
                    <a:pt x="123648" y="5954"/>
                  </a:cubicBezTo>
                  <a:cubicBezTo>
                    <a:pt x="121923" y="6197"/>
                    <a:pt x="120199" y="6391"/>
                    <a:pt x="118474" y="6682"/>
                  </a:cubicBezTo>
                  <a:lnTo>
                    <a:pt x="113300" y="7508"/>
                  </a:lnTo>
                  <a:cubicBezTo>
                    <a:pt x="111599" y="7824"/>
                    <a:pt x="109899" y="8164"/>
                    <a:pt x="108174" y="8456"/>
                  </a:cubicBezTo>
                  <a:lnTo>
                    <a:pt x="105623" y="8942"/>
                  </a:lnTo>
                  <a:lnTo>
                    <a:pt x="103073" y="9500"/>
                  </a:lnTo>
                  <a:lnTo>
                    <a:pt x="100546" y="10059"/>
                  </a:lnTo>
                  <a:cubicBezTo>
                    <a:pt x="99696" y="10253"/>
                    <a:pt x="98846" y="10399"/>
                    <a:pt x="97996" y="10618"/>
                  </a:cubicBezTo>
                  <a:lnTo>
                    <a:pt x="92967" y="11881"/>
                  </a:lnTo>
                  <a:lnTo>
                    <a:pt x="91704" y="12172"/>
                  </a:lnTo>
                  <a:lnTo>
                    <a:pt x="90441" y="12537"/>
                  </a:lnTo>
                  <a:lnTo>
                    <a:pt x="87963" y="13241"/>
                  </a:lnTo>
                  <a:cubicBezTo>
                    <a:pt x="84611" y="14116"/>
                    <a:pt x="81331" y="15233"/>
                    <a:pt x="78027" y="16253"/>
                  </a:cubicBezTo>
                  <a:cubicBezTo>
                    <a:pt x="76400" y="16812"/>
                    <a:pt x="74772" y="17395"/>
                    <a:pt x="73120" y="17978"/>
                  </a:cubicBezTo>
                  <a:cubicBezTo>
                    <a:pt x="72343" y="18270"/>
                    <a:pt x="71517" y="18537"/>
                    <a:pt x="70691" y="18828"/>
                  </a:cubicBezTo>
                  <a:lnTo>
                    <a:pt x="68262" y="19776"/>
                  </a:lnTo>
                  <a:lnTo>
                    <a:pt x="65833" y="20723"/>
                  </a:lnTo>
                  <a:cubicBezTo>
                    <a:pt x="65055" y="21063"/>
                    <a:pt x="64229" y="21355"/>
                    <a:pt x="63452" y="21719"/>
                  </a:cubicBezTo>
                  <a:lnTo>
                    <a:pt x="58666" y="23784"/>
                  </a:lnTo>
                  <a:lnTo>
                    <a:pt x="57646" y="24221"/>
                  </a:lnTo>
                  <a:cubicBezTo>
                    <a:pt x="57306" y="24367"/>
                    <a:pt x="56966" y="24537"/>
                    <a:pt x="56626" y="24707"/>
                  </a:cubicBezTo>
                  <a:lnTo>
                    <a:pt x="54585" y="25679"/>
                  </a:lnTo>
                  <a:lnTo>
                    <a:pt x="52520" y="26651"/>
                  </a:lnTo>
                  <a:lnTo>
                    <a:pt x="51500" y="27136"/>
                  </a:lnTo>
                  <a:cubicBezTo>
                    <a:pt x="51160" y="27282"/>
                    <a:pt x="50820" y="27452"/>
                    <a:pt x="50480" y="27622"/>
                  </a:cubicBezTo>
                  <a:lnTo>
                    <a:pt x="45791" y="30732"/>
                  </a:lnTo>
                  <a:cubicBezTo>
                    <a:pt x="45427" y="30975"/>
                    <a:pt x="45063" y="31217"/>
                    <a:pt x="44698" y="31460"/>
                  </a:cubicBezTo>
                  <a:lnTo>
                    <a:pt x="43678" y="32213"/>
                  </a:lnTo>
                  <a:lnTo>
                    <a:pt x="41710" y="33671"/>
                  </a:lnTo>
                  <a:lnTo>
                    <a:pt x="39961" y="35031"/>
                  </a:lnTo>
                  <a:lnTo>
                    <a:pt x="39160" y="35687"/>
                  </a:lnTo>
                  <a:cubicBezTo>
                    <a:pt x="38892" y="35882"/>
                    <a:pt x="38650" y="36124"/>
                    <a:pt x="38382" y="36343"/>
                  </a:cubicBezTo>
                  <a:cubicBezTo>
                    <a:pt x="37411" y="37218"/>
                    <a:pt x="36560" y="37995"/>
                    <a:pt x="35880" y="38699"/>
                  </a:cubicBezTo>
                  <a:cubicBezTo>
                    <a:pt x="34520" y="40084"/>
                    <a:pt x="33791" y="41056"/>
                    <a:pt x="34034" y="41396"/>
                  </a:cubicBezTo>
                  <a:cubicBezTo>
                    <a:pt x="34094" y="41474"/>
                    <a:pt x="34212" y="41515"/>
                    <a:pt x="34392" y="41515"/>
                  </a:cubicBezTo>
                  <a:cubicBezTo>
                    <a:pt x="34934" y="41515"/>
                    <a:pt x="36041" y="41142"/>
                    <a:pt x="37848" y="40303"/>
                  </a:cubicBezTo>
                  <a:cubicBezTo>
                    <a:pt x="38455" y="40011"/>
                    <a:pt x="39135" y="39671"/>
                    <a:pt x="39913" y="39282"/>
                  </a:cubicBezTo>
                  <a:cubicBezTo>
                    <a:pt x="40301" y="39112"/>
                    <a:pt x="40690" y="38894"/>
                    <a:pt x="41127" y="38675"/>
                  </a:cubicBezTo>
                  <a:lnTo>
                    <a:pt x="42488" y="38019"/>
                  </a:lnTo>
                  <a:cubicBezTo>
                    <a:pt x="43435" y="37558"/>
                    <a:pt x="44480" y="37023"/>
                    <a:pt x="45597" y="36440"/>
                  </a:cubicBezTo>
                  <a:lnTo>
                    <a:pt x="47370" y="35541"/>
                  </a:lnTo>
                  <a:lnTo>
                    <a:pt x="49338" y="34618"/>
                  </a:lnTo>
                  <a:lnTo>
                    <a:pt x="51500" y="33404"/>
                  </a:lnTo>
                  <a:lnTo>
                    <a:pt x="52715" y="32748"/>
                  </a:lnTo>
                  <a:cubicBezTo>
                    <a:pt x="53152" y="32529"/>
                    <a:pt x="53565" y="32286"/>
                    <a:pt x="54002" y="32068"/>
                  </a:cubicBezTo>
                  <a:lnTo>
                    <a:pt x="59274" y="29444"/>
                  </a:lnTo>
                  <a:lnTo>
                    <a:pt x="59881" y="29128"/>
                  </a:lnTo>
                  <a:lnTo>
                    <a:pt x="60488" y="28861"/>
                  </a:lnTo>
                  <a:lnTo>
                    <a:pt x="61654" y="28351"/>
                  </a:lnTo>
                  <a:lnTo>
                    <a:pt x="63598" y="27452"/>
                  </a:lnTo>
                  <a:lnTo>
                    <a:pt x="65395" y="26651"/>
                  </a:lnTo>
                  <a:cubicBezTo>
                    <a:pt x="65757" y="26575"/>
                    <a:pt x="66038" y="26542"/>
                    <a:pt x="66253" y="26542"/>
                  </a:cubicBezTo>
                  <a:cubicBezTo>
                    <a:pt x="66730" y="26542"/>
                    <a:pt x="66871" y="26707"/>
                    <a:pt x="66804" y="26942"/>
                  </a:cubicBezTo>
                  <a:cubicBezTo>
                    <a:pt x="66707" y="27258"/>
                    <a:pt x="66197" y="27817"/>
                    <a:pt x="65687" y="28375"/>
                  </a:cubicBezTo>
                  <a:cubicBezTo>
                    <a:pt x="83323" y="20820"/>
                    <a:pt x="102077" y="15986"/>
                    <a:pt x="121098" y="13241"/>
                  </a:cubicBezTo>
                  <a:lnTo>
                    <a:pt x="128239" y="12318"/>
                  </a:lnTo>
                  <a:cubicBezTo>
                    <a:pt x="130644" y="12075"/>
                    <a:pt x="133025" y="11808"/>
                    <a:pt x="135430" y="11565"/>
                  </a:cubicBezTo>
                  <a:lnTo>
                    <a:pt x="149908" y="10448"/>
                  </a:lnTo>
                  <a:cubicBezTo>
                    <a:pt x="154742" y="10059"/>
                    <a:pt x="159552" y="9695"/>
                    <a:pt x="164338" y="9476"/>
                  </a:cubicBezTo>
                  <a:cubicBezTo>
                    <a:pt x="166718" y="9354"/>
                    <a:pt x="169093" y="9294"/>
                    <a:pt x="171468" y="9294"/>
                  </a:cubicBezTo>
                  <a:cubicBezTo>
                    <a:pt x="173842" y="9294"/>
                    <a:pt x="176217" y="9354"/>
                    <a:pt x="178597" y="9476"/>
                  </a:cubicBezTo>
                  <a:cubicBezTo>
                    <a:pt x="179326" y="9500"/>
                    <a:pt x="180055" y="9573"/>
                    <a:pt x="180784" y="9646"/>
                  </a:cubicBezTo>
                  <a:lnTo>
                    <a:pt x="181877" y="9719"/>
                  </a:lnTo>
                  <a:cubicBezTo>
                    <a:pt x="182241" y="9743"/>
                    <a:pt x="182606" y="9767"/>
                    <a:pt x="182970" y="9840"/>
                  </a:cubicBezTo>
                  <a:lnTo>
                    <a:pt x="185132" y="10108"/>
                  </a:lnTo>
                  <a:lnTo>
                    <a:pt x="185666" y="10156"/>
                  </a:lnTo>
                  <a:cubicBezTo>
                    <a:pt x="185861" y="10180"/>
                    <a:pt x="186031" y="10229"/>
                    <a:pt x="186201" y="10253"/>
                  </a:cubicBezTo>
                  <a:lnTo>
                    <a:pt x="187270" y="10448"/>
                  </a:lnTo>
                  <a:lnTo>
                    <a:pt x="188339" y="10618"/>
                  </a:lnTo>
                  <a:cubicBezTo>
                    <a:pt x="188509" y="10666"/>
                    <a:pt x="188703" y="10691"/>
                    <a:pt x="188873" y="10715"/>
                  </a:cubicBezTo>
                  <a:lnTo>
                    <a:pt x="189407" y="10836"/>
                  </a:lnTo>
                  <a:lnTo>
                    <a:pt x="191472" y="11322"/>
                  </a:lnTo>
                  <a:cubicBezTo>
                    <a:pt x="191837" y="11419"/>
                    <a:pt x="192152" y="11541"/>
                    <a:pt x="192493" y="11638"/>
                  </a:cubicBezTo>
                  <a:lnTo>
                    <a:pt x="193513" y="11929"/>
                  </a:lnTo>
                  <a:lnTo>
                    <a:pt x="194533" y="12245"/>
                  </a:lnTo>
                  <a:cubicBezTo>
                    <a:pt x="194849" y="12367"/>
                    <a:pt x="195165" y="12488"/>
                    <a:pt x="195505" y="12610"/>
                  </a:cubicBezTo>
                  <a:cubicBezTo>
                    <a:pt x="196817" y="13071"/>
                    <a:pt x="198080" y="13678"/>
                    <a:pt x="199367" y="14286"/>
                  </a:cubicBezTo>
                  <a:lnTo>
                    <a:pt x="201262" y="15282"/>
                  </a:lnTo>
                  <a:cubicBezTo>
                    <a:pt x="201894" y="15622"/>
                    <a:pt x="202501" y="16011"/>
                    <a:pt x="203133" y="16351"/>
                  </a:cubicBezTo>
                  <a:cubicBezTo>
                    <a:pt x="205610" y="17832"/>
                    <a:pt x="208015" y="19460"/>
                    <a:pt x="210396" y="21209"/>
                  </a:cubicBezTo>
                  <a:cubicBezTo>
                    <a:pt x="215157" y="24707"/>
                    <a:pt x="219773" y="28545"/>
                    <a:pt x="224655" y="32238"/>
                  </a:cubicBezTo>
                  <a:cubicBezTo>
                    <a:pt x="225870" y="33137"/>
                    <a:pt x="227109" y="34060"/>
                    <a:pt x="228396" y="34934"/>
                  </a:cubicBezTo>
                  <a:lnTo>
                    <a:pt x="229344" y="35614"/>
                  </a:lnTo>
                  <a:lnTo>
                    <a:pt x="230316" y="36270"/>
                  </a:lnTo>
                  <a:cubicBezTo>
                    <a:pt x="230971" y="36683"/>
                    <a:pt x="231627" y="37145"/>
                    <a:pt x="232259" y="37533"/>
                  </a:cubicBezTo>
                  <a:lnTo>
                    <a:pt x="239838" y="42295"/>
                  </a:lnTo>
                  <a:cubicBezTo>
                    <a:pt x="242365" y="43898"/>
                    <a:pt x="244818" y="45477"/>
                    <a:pt x="247223" y="47129"/>
                  </a:cubicBezTo>
                  <a:cubicBezTo>
                    <a:pt x="248438" y="47955"/>
                    <a:pt x="249652" y="48781"/>
                    <a:pt x="250794" y="49631"/>
                  </a:cubicBezTo>
                  <a:cubicBezTo>
                    <a:pt x="251960" y="50505"/>
                    <a:pt x="253102" y="51356"/>
                    <a:pt x="254219" y="52254"/>
                  </a:cubicBezTo>
                  <a:cubicBezTo>
                    <a:pt x="258713" y="55825"/>
                    <a:pt x="262746" y="59761"/>
                    <a:pt x="266025" y="64158"/>
                  </a:cubicBezTo>
                  <a:cubicBezTo>
                    <a:pt x="267629" y="66344"/>
                    <a:pt x="269037" y="68676"/>
                    <a:pt x="270228" y="71105"/>
                  </a:cubicBezTo>
                  <a:cubicBezTo>
                    <a:pt x="271370" y="73559"/>
                    <a:pt x="272341" y="76109"/>
                    <a:pt x="273070" y="78709"/>
                  </a:cubicBezTo>
                  <a:cubicBezTo>
                    <a:pt x="274386" y="83525"/>
                    <a:pt x="274985" y="88486"/>
                    <a:pt x="274868" y="93457"/>
                  </a:cubicBezTo>
                  <a:lnTo>
                    <a:pt x="274868" y="93457"/>
                  </a:lnTo>
                  <a:lnTo>
                    <a:pt x="274868" y="91170"/>
                  </a:lnTo>
                  <a:lnTo>
                    <a:pt x="274843" y="90660"/>
                  </a:lnTo>
                  <a:lnTo>
                    <a:pt x="274746" y="88571"/>
                  </a:lnTo>
                  <a:lnTo>
                    <a:pt x="274528" y="86531"/>
                  </a:lnTo>
                  <a:cubicBezTo>
                    <a:pt x="274212" y="83786"/>
                    <a:pt x="273677" y="81089"/>
                    <a:pt x="272924" y="78417"/>
                  </a:cubicBezTo>
                  <a:cubicBezTo>
                    <a:pt x="272147" y="75794"/>
                    <a:pt x="271151" y="73243"/>
                    <a:pt x="269936" y="70789"/>
                  </a:cubicBezTo>
                  <a:lnTo>
                    <a:pt x="269013" y="68967"/>
                  </a:lnTo>
                  <a:lnTo>
                    <a:pt x="267944" y="67194"/>
                  </a:lnTo>
                  <a:lnTo>
                    <a:pt x="267701" y="66757"/>
                  </a:lnTo>
                  <a:lnTo>
                    <a:pt x="267386" y="66344"/>
                  </a:lnTo>
                  <a:lnTo>
                    <a:pt x="266778" y="65494"/>
                  </a:lnTo>
                  <a:lnTo>
                    <a:pt x="266195" y="64643"/>
                  </a:lnTo>
                  <a:lnTo>
                    <a:pt x="265564" y="63818"/>
                  </a:lnTo>
                  <a:lnTo>
                    <a:pt x="264932" y="62992"/>
                  </a:lnTo>
                  <a:cubicBezTo>
                    <a:pt x="264738" y="62724"/>
                    <a:pt x="264519" y="62457"/>
                    <a:pt x="264300" y="62190"/>
                  </a:cubicBezTo>
                  <a:lnTo>
                    <a:pt x="262940" y="60587"/>
                  </a:lnTo>
                  <a:cubicBezTo>
                    <a:pt x="261993" y="59566"/>
                    <a:pt x="261045" y="58522"/>
                    <a:pt x="260025" y="57550"/>
                  </a:cubicBezTo>
                  <a:cubicBezTo>
                    <a:pt x="257984" y="55582"/>
                    <a:pt x="255822" y="53712"/>
                    <a:pt x="253588" y="51963"/>
                  </a:cubicBezTo>
                  <a:cubicBezTo>
                    <a:pt x="249069" y="48416"/>
                    <a:pt x="244138" y="45210"/>
                    <a:pt x="239134" y="42027"/>
                  </a:cubicBezTo>
                  <a:lnTo>
                    <a:pt x="231554" y="37266"/>
                  </a:lnTo>
                  <a:cubicBezTo>
                    <a:pt x="228907" y="35566"/>
                    <a:pt x="226429" y="33768"/>
                    <a:pt x="224000" y="31922"/>
                  </a:cubicBezTo>
                  <a:cubicBezTo>
                    <a:pt x="219165" y="28229"/>
                    <a:pt x="214598" y="24440"/>
                    <a:pt x="209886" y="20990"/>
                  </a:cubicBezTo>
                  <a:cubicBezTo>
                    <a:pt x="207578" y="19290"/>
                    <a:pt x="205173" y="17687"/>
                    <a:pt x="202695" y="16205"/>
                  </a:cubicBezTo>
                  <a:cubicBezTo>
                    <a:pt x="201481" y="15476"/>
                    <a:pt x="200242" y="14845"/>
                    <a:pt x="199003" y="14189"/>
                  </a:cubicBezTo>
                  <a:lnTo>
                    <a:pt x="197108" y="13314"/>
                  </a:lnTo>
                  <a:cubicBezTo>
                    <a:pt x="196792" y="13168"/>
                    <a:pt x="196476" y="13071"/>
                    <a:pt x="196136" y="12925"/>
                  </a:cubicBezTo>
                  <a:lnTo>
                    <a:pt x="195189" y="12561"/>
                  </a:lnTo>
                  <a:cubicBezTo>
                    <a:pt x="194557" y="12318"/>
                    <a:pt x="193901" y="12099"/>
                    <a:pt x="193221" y="11905"/>
                  </a:cubicBezTo>
                  <a:lnTo>
                    <a:pt x="192225" y="11614"/>
                  </a:lnTo>
                  <a:lnTo>
                    <a:pt x="191739" y="11444"/>
                  </a:lnTo>
                  <a:lnTo>
                    <a:pt x="191229" y="11322"/>
                  </a:lnTo>
                  <a:lnTo>
                    <a:pt x="189189" y="10836"/>
                  </a:lnTo>
                  <a:cubicBezTo>
                    <a:pt x="188849" y="10763"/>
                    <a:pt x="188484" y="10691"/>
                    <a:pt x="188144" y="10642"/>
                  </a:cubicBezTo>
                  <a:lnTo>
                    <a:pt x="187100" y="10448"/>
                  </a:lnTo>
                  <a:cubicBezTo>
                    <a:pt x="185715" y="10180"/>
                    <a:pt x="184282" y="10035"/>
                    <a:pt x="182873" y="9840"/>
                  </a:cubicBezTo>
                  <a:cubicBezTo>
                    <a:pt x="182144" y="9767"/>
                    <a:pt x="181440" y="9719"/>
                    <a:pt x="180711" y="9646"/>
                  </a:cubicBezTo>
                  <a:cubicBezTo>
                    <a:pt x="180006" y="9597"/>
                    <a:pt x="179278" y="9500"/>
                    <a:pt x="178549" y="9500"/>
                  </a:cubicBezTo>
                  <a:cubicBezTo>
                    <a:pt x="176287" y="9385"/>
                    <a:pt x="174025" y="9330"/>
                    <a:pt x="171763" y="9330"/>
                  </a:cubicBezTo>
                  <a:cubicBezTo>
                    <a:pt x="169264" y="9330"/>
                    <a:pt x="166764" y="9397"/>
                    <a:pt x="164265" y="9525"/>
                  </a:cubicBezTo>
                  <a:cubicBezTo>
                    <a:pt x="159479" y="9767"/>
                    <a:pt x="154621" y="10156"/>
                    <a:pt x="149762" y="10569"/>
                  </a:cubicBezTo>
                  <a:cubicBezTo>
                    <a:pt x="147333" y="10788"/>
                    <a:pt x="144880" y="10982"/>
                    <a:pt x="142402" y="11176"/>
                  </a:cubicBezTo>
                  <a:lnTo>
                    <a:pt x="135163" y="11784"/>
                  </a:lnTo>
                  <a:lnTo>
                    <a:pt x="127924" y="12561"/>
                  </a:lnTo>
                  <a:lnTo>
                    <a:pt x="120709" y="13557"/>
                  </a:lnTo>
                  <a:cubicBezTo>
                    <a:pt x="101518" y="16424"/>
                    <a:pt x="82546" y="21476"/>
                    <a:pt x="64739" y="29347"/>
                  </a:cubicBezTo>
                  <a:cubicBezTo>
                    <a:pt x="64352" y="29816"/>
                    <a:pt x="64239" y="30165"/>
                    <a:pt x="64800" y="30165"/>
                  </a:cubicBezTo>
                  <a:cubicBezTo>
                    <a:pt x="64908" y="30165"/>
                    <a:pt x="65040" y="30152"/>
                    <a:pt x="65201" y="30124"/>
                  </a:cubicBezTo>
                  <a:cubicBezTo>
                    <a:pt x="66027" y="29979"/>
                    <a:pt x="66829" y="29760"/>
                    <a:pt x="67630" y="29468"/>
                  </a:cubicBezTo>
                  <a:cubicBezTo>
                    <a:pt x="68796" y="29128"/>
                    <a:pt x="70302" y="28618"/>
                    <a:pt x="72294" y="27914"/>
                  </a:cubicBezTo>
                  <a:lnTo>
                    <a:pt x="73436" y="27549"/>
                  </a:lnTo>
                  <a:cubicBezTo>
                    <a:pt x="73825" y="27404"/>
                    <a:pt x="74238" y="27258"/>
                    <a:pt x="74699" y="27112"/>
                  </a:cubicBezTo>
                  <a:cubicBezTo>
                    <a:pt x="75622" y="26821"/>
                    <a:pt x="76618" y="26480"/>
                    <a:pt x="77712" y="26116"/>
                  </a:cubicBezTo>
                  <a:cubicBezTo>
                    <a:pt x="78780" y="25752"/>
                    <a:pt x="79946" y="25339"/>
                    <a:pt x="81210" y="24926"/>
                  </a:cubicBezTo>
                  <a:lnTo>
                    <a:pt x="85194" y="23687"/>
                  </a:lnTo>
                  <a:lnTo>
                    <a:pt x="87356" y="22982"/>
                  </a:lnTo>
                  <a:lnTo>
                    <a:pt x="89590" y="22326"/>
                  </a:lnTo>
                  <a:cubicBezTo>
                    <a:pt x="91145" y="21889"/>
                    <a:pt x="92724" y="21428"/>
                    <a:pt x="94352" y="20966"/>
                  </a:cubicBezTo>
                  <a:lnTo>
                    <a:pt x="99405" y="19654"/>
                  </a:lnTo>
                  <a:lnTo>
                    <a:pt x="100716" y="19314"/>
                  </a:lnTo>
                  <a:lnTo>
                    <a:pt x="102028" y="19023"/>
                  </a:lnTo>
                  <a:lnTo>
                    <a:pt x="104700" y="18415"/>
                  </a:lnTo>
                  <a:lnTo>
                    <a:pt x="107421" y="17808"/>
                  </a:lnTo>
                  <a:lnTo>
                    <a:pt x="110166" y="17249"/>
                  </a:lnTo>
                  <a:lnTo>
                    <a:pt x="112935" y="16691"/>
                  </a:lnTo>
                  <a:lnTo>
                    <a:pt x="114320" y="16424"/>
                  </a:lnTo>
                  <a:lnTo>
                    <a:pt x="115705" y="16181"/>
                  </a:lnTo>
                  <a:lnTo>
                    <a:pt x="121292" y="15233"/>
                  </a:lnTo>
                  <a:lnTo>
                    <a:pt x="126831" y="14456"/>
                  </a:lnTo>
                  <a:lnTo>
                    <a:pt x="128191" y="14261"/>
                  </a:lnTo>
                  <a:lnTo>
                    <a:pt x="129551" y="14116"/>
                  </a:lnTo>
                  <a:lnTo>
                    <a:pt x="132248" y="13800"/>
                  </a:lnTo>
                  <a:lnTo>
                    <a:pt x="134871" y="13508"/>
                  </a:lnTo>
                  <a:cubicBezTo>
                    <a:pt x="135746" y="13411"/>
                    <a:pt x="136620" y="13338"/>
                    <a:pt x="137471" y="13266"/>
                  </a:cubicBezTo>
                  <a:lnTo>
                    <a:pt x="142426" y="12853"/>
                  </a:lnTo>
                  <a:lnTo>
                    <a:pt x="147163" y="12512"/>
                  </a:lnTo>
                  <a:cubicBezTo>
                    <a:pt x="151317" y="12245"/>
                    <a:pt x="155423" y="11929"/>
                    <a:pt x="159528" y="11711"/>
                  </a:cubicBezTo>
                  <a:cubicBezTo>
                    <a:pt x="163335" y="11486"/>
                    <a:pt x="167122" y="11344"/>
                    <a:pt x="170888" y="11344"/>
                  </a:cubicBezTo>
                  <a:cubicBezTo>
                    <a:pt x="171182" y="11344"/>
                    <a:pt x="171477" y="11345"/>
                    <a:pt x="171771" y="11346"/>
                  </a:cubicBezTo>
                  <a:cubicBezTo>
                    <a:pt x="175779" y="11346"/>
                    <a:pt x="179788" y="11589"/>
                    <a:pt x="183772" y="12075"/>
                  </a:cubicBezTo>
                  <a:cubicBezTo>
                    <a:pt x="187585" y="12512"/>
                    <a:pt x="191326" y="13411"/>
                    <a:pt x="194922" y="14747"/>
                  </a:cubicBezTo>
                  <a:cubicBezTo>
                    <a:pt x="198371" y="16083"/>
                    <a:pt x="201796" y="18002"/>
                    <a:pt x="205149" y="20262"/>
                  </a:cubicBezTo>
                  <a:cubicBezTo>
                    <a:pt x="208477" y="22497"/>
                    <a:pt x="211781" y="25047"/>
                    <a:pt x="215133" y="27671"/>
                  </a:cubicBezTo>
                  <a:cubicBezTo>
                    <a:pt x="218510" y="30319"/>
                    <a:pt x="221910" y="33064"/>
                    <a:pt x="225554" y="35711"/>
                  </a:cubicBezTo>
                  <a:cubicBezTo>
                    <a:pt x="226502" y="36343"/>
                    <a:pt x="227401" y="37023"/>
                    <a:pt x="228372" y="37655"/>
                  </a:cubicBezTo>
                  <a:lnTo>
                    <a:pt x="229805" y="38602"/>
                  </a:lnTo>
                  <a:lnTo>
                    <a:pt x="230534" y="39088"/>
                  </a:lnTo>
                  <a:lnTo>
                    <a:pt x="231214" y="39501"/>
                  </a:lnTo>
                  <a:lnTo>
                    <a:pt x="236729" y="42951"/>
                  </a:lnTo>
                  <a:cubicBezTo>
                    <a:pt x="240373" y="45234"/>
                    <a:pt x="243944" y="47493"/>
                    <a:pt x="247369" y="49850"/>
                  </a:cubicBezTo>
                  <a:cubicBezTo>
                    <a:pt x="250721" y="52157"/>
                    <a:pt x="253928" y="54659"/>
                    <a:pt x="256940" y="57356"/>
                  </a:cubicBezTo>
                  <a:cubicBezTo>
                    <a:pt x="259855" y="59955"/>
                    <a:pt x="262503" y="62846"/>
                    <a:pt x="264811" y="65980"/>
                  </a:cubicBezTo>
                  <a:cubicBezTo>
                    <a:pt x="266997" y="69040"/>
                    <a:pt x="268770" y="72368"/>
                    <a:pt x="270082" y="75891"/>
                  </a:cubicBezTo>
                  <a:lnTo>
                    <a:pt x="270349" y="76547"/>
                  </a:lnTo>
                  <a:cubicBezTo>
                    <a:pt x="270422" y="76765"/>
                    <a:pt x="270495" y="76984"/>
                    <a:pt x="270568" y="77202"/>
                  </a:cubicBezTo>
                  <a:lnTo>
                    <a:pt x="270981" y="78539"/>
                  </a:lnTo>
                  <a:cubicBezTo>
                    <a:pt x="271151" y="79000"/>
                    <a:pt x="271248" y="79462"/>
                    <a:pt x="271370" y="79899"/>
                  </a:cubicBezTo>
                  <a:lnTo>
                    <a:pt x="271734" y="81284"/>
                  </a:lnTo>
                  <a:lnTo>
                    <a:pt x="272050" y="82668"/>
                  </a:lnTo>
                  <a:cubicBezTo>
                    <a:pt x="272123" y="83130"/>
                    <a:pt x="272244" y="83591"/>
                    <a:pt x="272317" y="84053"/>
                  </a:cubicBezTo>
                  <a:lnTo>
                    <a:pt x="272536" y="85462"/>
                  </a:lnTo>
                  <a:lnTo>
                    <a:pt x="272633" y="86166"/>
                  </a:lnTo>
                  <a:cubicBezTo>
                    <a:pt x="272681" y="86385"/>
                    <a:pt x="272706" y="86628"/>
                    <a:pt x="272730" y="86871"/>
                  </a:cubicBezTo>
                  <a:cubicBezTo>
                    <a:pt x="273143" y="90636"/>
                    <a:pt x="273167" y="94426"/>
                    <a:pt x="272778" y="98215"/>
                  </a:cubicBezTo>
                  <a:cubicBezTo>
                    <a:pt x="272754" y="98677"/>
                    <a:pt x="272681" y="99138"/>
                    <a:pt x="272608" y="99624"/>
                  </a:cubicBezTo>
                  <a:lnTo>
                    <a:pt x="272414" y="101009"/>
                  </a:lnTo>
                  <a:cubicBezTo>
                    <a:pt x="272268" y="101956"/>
                    <a:pt x="272074" y="102879"/>
                    <a:pt x="271928" y="103802"/>
                  </a:cubicBezTo>
                  <a:cubicBezTo>
                    <a:pt x="271710" y="104750"/>
                    <a:pt x="271515" y="105649"/>
                    <a:pt x="271272" y="106572"/>
                  </a:cubicBezTo>
                  <a:lnTo>
                    <a:pt x="270884" y="107932"/>
                  </a:lnTo>
                  <a:cubicBezTo>
                    <a:pt x="270762" y="108369"/>
                    <a:pt x="270641" y="108831"/>
                    <a:pt x="270471" y="109268"/>
                  </a:cubicBezTo>
                  <a:cubicBezTo>
                    <a:pt x="269353" y="112815"/>
                    <a:pt x="267871" y="116264"/>
                    <a:pt x="266050" y="119519"/>
                  </a:cubicBezTo>
                  <a:lnTo>
                    <a:pt x="265564" y="120394"/>
                  </a:lnTo>
                  <a:lnTo>
                    <a:pt x="265029" y="121244"/>
                  </a:lnTo>
                  <a:lnTo>
                    <a:pt x="264495" y="122119"/>
                  </a:lnTo>
                  <a:lnTo>
                    <a:pt x="264252" y="122532"/>
                  </a:lnTo>
                  <a:lnTo>
                    <a:pt x="263960" y="122945"/>
                  </a:lnTo>
                  <a:lnTo>
                    <a:pt x="262843" y="124596"/>
                  </a:lnTo>
                  <a:lnTo>
                    <a:pt x="261628" y="126200"/>
                  </a:lnTo>
                  <a:cubicBezTo>
                    <a:pt x="260001" y="128289"/>
                    <a:pt x="258203" y="130257"/>
                    <a:pt x="256284" y="132054"/>
                  </a:cubicBezTo>
                  <a:cubicBezTo>
                    <a:pt x="254341" y="133828"/>
                    <a:pt x="252276" y="135431"/>
                    <a:pt x="250089" y="136864"/>
                  </a:cubicBezTo>
                  <a:lnTo>
                    <a:pt x="248389" y="137933"/>
                  </a:lnTo>
                  <a:lnTo>
                    <a:pt x="246616" y="138929"/>
                  </a:lnTo>
                  <a:lnTo>
                    <a:pt x="246178" y="139196"/>
                  </a:lnTo>
                  <a:lnTo>
                    <a:pt x="245741" y="139415"/>
                  </a:lnTo>
                  <a:lnTo>
                    <a:pt x="244818" y="139876"/>
                  </a:lnTo>
                  <a:lnTo>
                    <a:pt x="243919" y="140338"/>
                  </a:lnTo>
                  <a:lnTo>
                    <a:pt x="242996" y="140775"/>
                  </a:lnTo>
                  <a:lnTo>
                    <a:pt x="242049" y="141188"/>
                  </a:lnTo>
                  <a:lnTo>
                    <a:pt x="241587" y="141407"/>
                  </a:lnTo>
                  <a:lnTo>
                    <a:pt x="241126" y="141601"/>
                  </a:lnTo>
                  <a:lnTo>
                    <a:pt x="239231" y="142403"/>
                  </a:lnTo>
                  <a:lnTo>
                    <a:pt x="237287" y="143131"/>
                  </a:lnTo>
                  <a:cubicBezTo>
                    <a:pt x="236656" y="143399"/>
                    <a:pt x="235976" y="143593"/>
                    <a:pt x="235344" y="143836"/>
                  </a:cubicBezTo>
                  <a:cubicBezTo>
                    <a:pt x="232721" y="144735"/>
                    <a:pt x="230000" y="145512"/>
                    <a:pt x="227255" y="146192"/>
                  </a:cubicBezTo>
                  <a:cubicBezTo>
                    <a:pt x="224485" y="146872"/>
                    <a:pt x="221692" y="147455"/>
                    <a:pt x="218850" y="147990"/>
                  </a:cubicBezTo>
                  <a:cubicBezTo>
                    <a:pt x="216007" y="148500"/>
                    <a:pt x="213117" y="148986"/>
                    <a:pt x="210226" y="149374"/>
                  </a:cubicBezTo>
                  <a:cubicBezTo>
                    <a:pt x="194787" y="151592"/>
                    <a:pt x="179230" y="152704"/>
                    <a:pt x="163670" y="152704"/>
                  </a:cubicBezTo>
                  <a:cubicBezTo>
                    <a:pt x="155702" y="152704"/>
                    <a:pt x="147733" y="152412"/>
                    <a:pt x="139778" y="151828"/>
                  </a:cubicBezTo>
                  <a:lnTo>
                    <a:pt x="136742" y="151634"/>
                  </a:lnTo>
                  <a:lnTo>
                    <a:pt x="133705" y="151342"/>
                  </a:lnTo>
                  <a:lnTo>
                    <a:pt x="127608" y="150735"/>
                  </a:lnTo>
                  <a:cubicBezTo>
                    <a:pt x="125567" y="150492"/>
                    <a:pt x="123551" y="150225"/>
                    <a:pt x="121510" y="149958"/>
                  </a:cubicBezTo>
                  <a:lnTo>
                    <a:pt x="118450" y="149569"/>
                  </a:lnTo>
                  <a:cubicBezTo>
                    <a:pt x="117454" y="149423"/>
                    <a:pt x="116433" y="149253"/>
                    <a:pt x="115413" y="149107"/>
                  </a:cubicBezTo>
                  <a:lnTo>
                    <a:pt x="109316" y="148111"/>
                  </a:lnTo>
                  <a:cubicBezTo>
                    <a:pt x="107275" y="147747"/>
                    <a:pt x="105235" y="147358"/>
                    <a:pt x="103218" y="146970"/>
                  </a:cubicBezTo>
                  <a:lnTo>
                    <a:pt x="100182" y="146387"/>
                  </a:lnTo>
                  <a:cubicBezTo>
                    <a:pt x="99162" y="146192"/>
                    <a:pt x="98141" y="145949"/>
                    <a:pt x="97145" y="145731"/>
                  </a:cubicBezTo>
                  <a:lnTo>
                    <a:pt x="91072" y="144370"/>
                  </a:lnTo>
                  <a:cubicBezTo>
                    <a:pt x="89056" y="143884"/>
                    <a:pt x="87040" y="143374"/>
                    <a:pt x="85048" y="142864"/>
                  </a:cubicBezTo>
                  <a:lnTo>
                    <a:pt x="82036" y="142087"/>
                  </a:lnTo>
                  <a:cubicBezTo>
                    <a:pt x="81040" y="141820"/>
                    <a:pt x="80044" y="141528"/>
                    <a:pt x="79048" y="141237"/>
                  </a:cubicBezTo>
                  <a:lnTo>
                    <a:pt x="73096" y="139536"/>
                  </a:lnTo>
                  <a:cubicBezTo>
                    <a:pt x="71128" y="138929"/>
                    <a:pt x="69161" y="138273"/>
                    <a:pt x="67193" y="137666"/>
                  </a:cubicBezTo>
                  <a:cubicBezTo>
                    <a:pt x="63258" y="136451"/>
                    <a:pt x="59395" y="135115"/>
                    <a:pt x="55630" y="133682"/>
                  </a:cubicBezTo>
                  <a:cubicBezTo>
                    <a:pt x="51865" y="132249"/>
                    <a:pt x="48221" y="130694"/>
                    <a:pt x="44698" y="128993"/>
                  </a:cubicBezTo>
                  <a:cubicBezTo>
                    <a:pt x="41249" y="127342"/>
                    <a:pt x="37921" y="125471"/>
                    <a:pt x="34714" y="123358"/>
                  </a:cubicBezTo>
                  <a:cubicBezTo>
                    <a:pt x="33937" y="122847"/>
                    <a:pt x="33159" y="122337"/>
                    <a:pt x="32406" y="121779"/>
                  </a:cubicBezTo>
                  <a:lnTo>
                    <a:pt x="31289" y="120953"/>
                  </a:lnTo>
                  <a:cubicBezTo>
                    <a:pt x="30925" y="120685"/>
                    <a:pt x="30560" y="120394"/>
                    <a:pt x="30196" y="120127"/>
                  </a:cubicBezTo>
                  <a:cubicBezTo>
                    <a:pt x="29831" y="119835"/>
                    <a:pt x="29467" y="119568"/>
                    <a:pt x="29103" y="119252"/>
                  </a:cubicBezTo>
                  <a:lnTo>
                    <a:pt x="28058" y="118378"/>
                  </a:lnTo>
                  <a:cubicBezTo>
                    <a:pt x="27354" y="117795"/>
                    <a:pt x="26722" y="117187"/>
                    <a:pt x="26066" y="116580"/>
                  </a:cubicBezTo>
                  <a:cubicBezTo>
                    <a:pt x="23491" y="114151"/>
                    <a:pt x="21159" y="111479"/>
                    <a:pt x="19143" y="108588"/>
                  </a:cubicBezTo>
                  <a:cubicBezTo>
                    <a:pt x="17199" y="105770"/>
                    <a:pt x="15572" y="102782"/>
                    <a:pt x="14309" y="99624"/>
                  </a:cubicBezTo>
                  <a:cubicBezTo>
                    <a:pt x="13094" y="96612"/>
                    <a:pt x="12317" y="93478"/>
                    <a:pt x="11928" y="90247"/>
                  </a:cubicBezTo>
                  <a:lnTo>
                    <a:pt x="11807" y="89081"/>
                  </a:lnTo>
                  <a:cubicBezTo>
                    <a:pt x="11782" y="88887"/>
                    <a:pt x="11782" y="88693"/>
                    <a:pt x="11782" y="88523"/>
                  </a:cubicBezTo>
                  <a:lnTo>
                    <a:pt x="11758" y="87940"/>
                  </a:lnTo>
                  <a:lnTo>
                    <a:pt x="11734" y="86774"/>
                  </a:lnTo>
                  <a:cubicBezTo>
                    <a:pt x="11709" y="86385"/>
                    <a:pt x="11758" y="86021"/>
                    <a:pt x="11758" y="85632"/>
                  </a:cubicBezTo>
                  <a:cubicBezTo>
                    <a:pt x="11807" y="84101"/>
                    <a:pt x="11977" y="82571"/>
                    <a:pt x="12268" y="81065"/>
                  </a:cubicBezTo>
                  <a:cubicBezTo>
                    <a:pt x="13361" y="75065"/>
                    <a:pt x="16228" y="69478"/>
                    <a:pt x="19823" y="64571"/>
                  </a:cubicBezTo>
                  <a:cubicBezTo>
                    <a:pt x="21305" y="62530"/>
                    <a:pt x="22884" y="60562"/>
                    <a:pt x="24584" y="58692"/>
                  </a:cubicBezTo>
                  <a:cubicBezTo>
                    <a:pt x="26139" y="56967"/>
                    <a:pt x="27621" y="55485"/>
                    <a:pt x="28981" y="54149"/>
                  </a:cubicBezTo>
                  <a:cubicBezTo>
                    <a:pt x="31678" y="51501"/>
                    <a:pt x="33864" y="49534"/>
                    <a:pt x="35394" y="48100"/>
                  </a:cubicBezTo>
                  <a:cubicBezTo>
                    <a:pt x="36147" y="47372"/>
                    <a:pt x="36730" y="46789"/>
                    <a:pt x="37168" y="46327"/>
                  </a:cubicBezTo>
                  <a:cubicBezTo>
                    <a:pt x="37484" y="45987"/>
                    <a:pt x="37751" y="45623"/>
                    <a:pt x="37969" y="45210"/>
                  </a:cubicBezTo>
                  <a:cubicBezTo>
                    <a:pt x="38077" y="44940"/>
                    <a:pt x="37975" y="44805"/>
                    <a:pt x="37672" y="44805"/>
                  </a:cubicBezTo>
                  <a:cubicBezTo>
                    <a:pt x="37429" y="44805"/>
                    <a:pt x="37057" y="44891"/>
                    <a:pt x="36560" y="45064"/>
                  </a:cubicBezTo>
                  <a:cubicBezTo>
                    <a:pt x="34836" y="45720"/>
                    <a:pt x="33184" y="46546"/>
                    <a:pt x="31605" y="47517"/>
                  </a:cubicBezTo>
                  <a:cubicBezTo>
                    <a:pt x="28860" y="49145"/>
                    <a:pt x="26260" y="50967"/>
                    <a:pt x="23783" y="52983"/>
                  </a:cubicBezTo>
                  <a:cubicBezTo>
                    <a:pt x="20333" y="55753"/>
                    <a:pt x="17199" y="58886"/>
                    <a:pt x="14454" y="62311"/>
                  </a:cubicBezTo>
                  <a:cubicBezTo>
                    <a:pt x="12778" y="64352"/>
                    <a:pt x="11272" y="66538"/>
                    <a:pt x="9960" y="68822"/>
                  </a:cubicBezTo>
                  <a:cubicBezTo>
                    <a:pt x="9620" y="69429"/>
                    <a:pt x="9280" y="70061"/>
                    <a:pt x="8989" y="70692"/>
                  </a:cubicBezTo>
                  <a:cubicBezTo>
                    <a:pt x="8673" y="71324"/>
                    <a:pt x="8381" y="71980"/>
                    <a:pt x="8066" y="72636"/>
                  </a:cubicBezTo>
                  <a:cubicBezTo>
                    <a:pt x="7458" y="73996"/>
                    <a:pt x="6948" y="75381"/>
                    <a:pt x="6511" y="76814"/>
                  </a:cubicBezTo>
                  <a:lnTo>
                    <a:pt x="5466" y="76498"/>
                  </a:lnTo>
                  <a:cubicBezTo>
                    <a:pt x="5879" y="75065"/>
                    <a:pt x="6365" y="73680"/>
                    <a:pt x="6924" y="72295"/>
                  </a:cubicBezTo>
                  <a:cubicBezTo>
                    <a:pt x="7483" y="71008"/>
                    <a:pt x="8017" y="69769"/>
                    <a:pt x="8600" y="68652"/>
                  </a:cubicBezTo>
                  <a:cubicBezTo>
                    <a:pt x="9669" y="66611"/>
                    <a:pt x="10835" y="64643"/>
                    <a:pt x="12098" y="62749"/>
                  </a:cubicBezTo>
                  <a:cubicBezTo>
                    <a:pt x="13896" y="60149"/>
                    <a:pt x="15815" y="57623"/>
                    <a:pt x="17880" y="55218"/>
                  </a:cubicBezTo>
                  <a:cubicBezTo>
                    <a:pt x="19386" y="53420"/>
                    <a:pt x="20455" y="52206"/>
                    <a:pt x="21135" y="51356"/>
                  </a:cubicBezTo>
                  <a:cubicBezTo>
                    <a:pt x="21791" y="50505"/>
                    <a:pt x="22058" y="50020"/>
                    <a:pt x="22058" y="49728"/>
                  </a:cubicBezTo>
                  <a:cubicBezTo>
                    <a:pt x="22068" y="49503"/>
                    <a:pt x="21894" y="49429"/>
                    <a:pt x="21629" y="49429"/>
                  </a:cubicBezTo>
                  <a:cubicBezTo>
                    <a:pt x="21263" y="49429"/>
                    <a:pt x="20725" y="49571"/>
                    <a:pt x="20260" y="49655"/>
                  </a:cubicBezTo>
                  <a:cubicBezTo>
                    <a:pt x="20065" y="49697"/>
                    <a:pt x="19883" y="49725"/>
                    <a:pt x="19731" y="49725"/>
                  </a:cubicBezTo>
                  <a:cubicBezTo>
                    <a:pt x="19262" y="49725"/>
                    <a:pt x="19095" y="49451"/>
                    <a:pt x="19774" y="48441"/>
                  </a:cubicBezTo>
                  <a:lnTo>
                    <a:pt x="19774" y="48441"/>
                  </a:lnTo>
                  <a:cubicBezTo>
                    <a:pt x="15159" y="52789"/>
                    <a:pt x="10859" y="57672"/>
                    <a:pt x="7385" y="63283"/>
                  </a:cubicBezTo>
                  <a:cubicBezTo>
                    <a:pt x="6511" y="64692"/>
                    <a:pt x="5685" y="66125"/>
                    <a:pt x="4956" y="67631"/>
                  </a:cubicBezTo>
                  <a:cubicBezTo>
                    <a:pt x="4227" y="69162"/>
                    <a:pt x="3547" y="70668"/>
                    <a:pt x="2964" y="72271"/>
                  </a:cubicBezTo>
                  <a:cubicBezTo>
                    <a:pt x="2357" y="73850"/>
                    <a:pt x="1847" y="75478"/>
                    <a:pt x="1434" y="77130"/>
                  </a:cubicBezTo>
                  <a:cubicBezTo>
                    <a:pt x="1215" y="77956"/>
                    <a:pt x="997" y="78781"/>
                    <a:pt x="875" y="79632"/>
                  </a:cubicBezTo>
                  <a:cubicBezTo>
                    <a:pt x="729" y="80458"/>
                    <a:pt x="559" y="81308"/>
                    <a:pt x="462" y="82158"/>
                  </a:cubicBezTo>
                  <a:cubicBezTo>
                    <a:pt x="49" y="85583"/>
                    <a:pt x="1" y="89033"/>
                    <a:pt x="365" y="92458"/>
                  </a:cubicBezTo>
                  <a:cubicBezTo>
                    <a:pt x="754" y="95835"/>
                    <a:pt x="1507" y="99187"/>
                    <a:pt x="2576" y="102418"/>
                  </a:cubicBezTo>
                  <a:cubicBezTo>
                    <a:pt x="3620" y="105600"/>
                    <a:pt x="4980" y="108685"/>
                    <a:pt x="6608" y="111624"/>
                  </a:cubicBezTo>
                  <a:cubicBezTo>
                    <a:pt x="8211" y="114564"/>
                    <a:pt x="10033" y="117357"/>
                    <a:pt x="12098" y="120005"/>
                  </a:cubicBezTo>
                  <a:cubicBezTo>
                    <a:pt x="12608" y="120661"/>
                    <a:pt x="13264" y="121341"/>
                    <a:pt x="13920" y="122094"/>
                  </a:cubicBezTo>
                  <a:cubicBezTo>
                    <a:pt x="14576" y="122872"/>
                    <a:pt x="15353" y="123649"/>
                    <a:pt x="16155" y="124451"/>
                  </a:cubicBezTo>
                  <a:lnTo>
                    <a:pt x="16762" y="125058"/>
                  </a:lnTo>
                  <a:lnTo>
                    <a:pt x="17418" y="125665"/>
                  </a:lnTo>
                  <a:lnTo>
                    <a:pt x="18730" y="126880"/>
                  </a:lnTo>
                  <a:cubicBezTo>
                    <a:pt x="19191" y="127293"/>
                    <a:pt x="19653" y="127682"/>
                    <a:pt x="20115" y="128070"/>
                  </a:cubicBezTo>
                  <a:cubicBezTo>
                    <a:pt x="20576" y="128459"/>
                    <a:pt x="21038" y="128872"/>
                    <a:pt x="21523" y="129261"/>
                  </a:cubicBezTo>
                  <a:cubicBezTo>
                    <a:pt x="24900" y="131957"/>
                    <a:pt x="28471" y="134386"/>
                    <a:pt x="32212" y="136548"/>
                  </a:cubicBezTo>
                  <a:cubicBezTo>
                    <a:pt x="36245" y="138856"/>
                    <a:pt x="40399" y="140921"/>
                    <a:pt x="44674" y="142743"/>
                  </a:cubicBezTo>
                  <a:cubicBezTo>
                    <a:pt x="48901" y="144540"/>
                    <a:pt x="53152" y="146119"/>
                    <a:pt x="57379" y="147577"/>
                  </a:cubicBezTo>
                  <a:cubicBezTo>
                    <a:pt x="58423" y="147917"/>
                    <a:pt x="59492" y="148306"/>
                    <a:pt x="60561" y="148621"/>
                  </a:cubicBezTo>
                  <a:lnTo>
                    <a:pt x="63743" y="149642"/>
                  </a:lnTo>
                  <a:lnTo>
                    <a:pt x="66926" y="150638"/>
                  </a:lnTo>
                  <a:cubicBezTo>
                    <a:pt x="67970" y="150953"/>
                    <a:pt x="69039" y="151318"/>
                    <a:pt x="70108" y="151609"/>
                  </a:cubicBezTo>
                  <a:cubicBezTo>
                    <a:pt x="74383" y="152824"/>
                    <a:pt x="78635" y="154087"/>
                    <a:pt x="82934" y="155107"/>
                  </a:cubicBezTo>
                  <a:lnTo>
                    <a:pt x="86141" y="155909"/>
                  </a:lnTo>
                  <a:lnTo>
                    <a:pt x="87769" y="156346"/>
                  </a:lnTo>
                  <a:lnTo>
                    <a:pt x="89372" y="156711"/>
                  </a:lnTo>
                  <a:lnTo>
                    <a:pt x="95834" y="158144"/>
                  </a:lnTo>
                  <a:cubicBezTo>
                    <a:pt x="96392" y="158241"/>
                    <a:pt x="96927" y="158387"/>
                    <a:pt x="97461" y="158484"/>
                  </a:cubicBezTo>
                  <a:lnTo>
                    <a:pt x="99089" y="158800"/>
                  </a:lnTo>
                  <a:lnTo>
                    <a:pt x="102320" y="159407"/>
                  </a:lnTo>
                  <a:cubicBezTo>
                    <a:pt x="104506" y="159796"/>
                    <a:pt x="106644" y="160257"/>
                    <a:pt x="108830" y="160573"/>
                  </a:cubicBezTo>
                  <a:lnTo>
                    <a:pt x="115340" y="161618"/>
                  </a:lnTo>
                  <a:cubicBezTo>
                    <a:pt x="116409" y="161812"/>
                    <a:pt x="117502" y="161934"/>
                    <a:pt x="118595" y="162079"/>
                  </a:cubicBezTo>
                  <a:lnTo>
                    <a:pt x="121851" y="162492"/>
                  </a:lnTo>
                  <a:lnTo>
                    <a:pt x="125106" y="162930"/>
                  </a:lnTo>
                  <a:lnTo>
                    <a:pt x="125932" y="163027"/>
                  </a:lnTo>
                  <a:lnTo>
                    <a:pt x="126758" y="163124"/>
                  </a:lnTo>
                  <a:lnTo>
                    <a:pt x="128385" y="163270"/>
                  </a:lnTo>
                  <a:lnTo>
                    <a:pt x="134920" y="163950"/>
                  </a:lnTo>
                  <a:cubicBezTo>
                    <a:pt x="137082" y="164144"/>
                    <a:pt x="139268" y="164290"/>
                    <a:pt x="141454" y="164436"/>
                  </a:cubicBezTo>
                  <a:lnTo>
                    <a:pt x="144734" y="164679"/>
                  </a:lnTo>
                  <a:cubicBezTo>
                    <a:pt x="145827" y="164751"/>
                    <a:pt x="146920" y="164800"/>
                    <a:pt x="147989" y="164849"/>
                  </a:cubicBezTo>
                  <a:lnTo>
                    <a:pt x="154548" y="165140"/>
                  </a:lnTo>
                  <a:lnTo>
                    <a:pt x="161083" y="165262"/>
                  </a:lnTo>
                  <a:lnTo>
                    <a:pt x="164338" y="165310"/>
                  </a:lnTo>
                  <a:lnTo>
                    <a:pt x="167617" y="165262"/>
                  </a:lnTo>
                  <a:lnTo>
                    <a:pt x="174152" y="165189"/>
                  </a:lnTo>
                  <a:lnTo>
                    <a:pt x="180662" y="164897"/>
                  </a:lnTo>
                  <a:cubicBezTo>
                    <a:pt x="181755" y="164849"/>
                    <a:pt x="182824" y="164824"/>
                    <a:pt x="183917" y="164776"/>
                  </a:cubicBezTo>
                  <a:lnTo>
                    <a:pt x="187173" y="164533"/>
                  </a:lnTo>
                  <a:cubicBezTo>
                    <a:pt x="189335" y="164363"/>
                    <a:pt x="191497" y="164241"/>
                    <a:pt x="193659" y="164071"/>
                  </a:cubicBezTo>
                  <a:lnTo>
                    <a:pt x="200145" y="163415"/>
                  </a:lnTo>
                  <a:cubicBezTo>
                    <a:pt x="201213" y="163294"/>
                    <a:pt x="202307" y="163197"/>
                    <a:pt x="203375" y="163075"/>
                  </a:cubicBezTo>
                  <a:lnTo>
                    <a:pt x="206606" y="162662"/>
                  </a:lnTo>
                  <a:cubicBezTo>
                    <a:pt x="208744" y="162371"/>
                    <a:pt x="210882" y="162104"/>
                    <a:pt x="213044" y="161812"/>
                  </a:cubicBezTo>
                  <a:cubicBezTo>
                    <a:pt x="217344" y="161156"/>
                    <a:pt x="221668" y="160427"/>
                    <a:pt x="225992" y="159504"/>
                  </a:cubicBezTo>
                  <a:cubicBezTo>
                    <a:pt x="230364" y="158581"/>
                    <a:pt x="234688" y="157415"/>
                    <a:pt x="238915" y="155982"/>
                  </a:cubicBezTo>
                  <a:cubicBezTo>
                    <a:pt x="243263" y="154524"/>
                    <a:pt x="247466" y="152727"/>
                    <a:pt x="251523" y="150613"/>
                  </a:cubicBezTo>
                  <a:cubicBezTo>
                    <a:pt x="251766" y="150468"/>
                    <a:pt x="252033" y="150346"/>
                    <a:pt x="252276" y="150200"/>
                  </a:cubicBezTo>
                  <a:lnTo>
                    <a:pt x="253029" y="149763"/>
                  </a:lnTo>
                  <a:lnTo>
                    <a:pt x="254559" y="148913"/>
                  </a:lnTo>
                  <a:cubicBezTo>
                    <a:pt x="255555" y="148306"/>
                    <a:pt x="256527" y="147674"/>
                    <a:pt x="257499" y="147042"/>
                  </a:cubicBezTo>
                  <a:lnTo>
                    <a:pt x="258956" y="146022"/>
                  </a:lnTo>
                  <a:lnTo>
                    <a:pt x="259685" y="145488"/>
                  </a:lnTo>
                  <a:lnTo>
                    <a:pt x="260049" y="145245"/>
                  </a:lnTo>
                  <a:lnTo>
                    <a:pt x="260389" y="144953"/>
                  </a:lnTo>
                  <a:lnTo>
                    <a:pt x="261774" y="143860"/>
                  </a:lnTo>
                  <a:lnTo>
                    <a:pt x="262479" y="143301"/>
                  </a:lnTo>
                  <a:cubicBezTo>
                    <a:pt x="262697" y="143107"/>
                    <a:pt x="262916" y="142913"/>
                    <a:pt x="263134" y="142718"/>
                  </a:cubicBezTo>
                  <a:cubicBezTo>
                    <a:pt x="266657" y="139609"/>
                    <a:pt x="269839" y="136111"/>
                    <a:pt x="272560" y="132297"/>
                  </a:cubicBezTo>
                  <a:cubicBezTo>
                    <a:pt x="272924" y="131836"/>
                    <a:pt x="273240" y="131350"/>
                    <a:pt x="273556" y="130864"/>
                  </a:cubicBezTo>
                  <a:lnTo>
                    <a:pt x="274528" y="129406"/>
                  </a:lnTo>
                  <a:cubicBezTo>
                    <a:pt x="275159" y="128410"/>
                    <a:pt x="275718" y="127414"/>
                    <a:pt x="276325" y="126418"/>
                  </a:cubicBezTo>
                  <a:lnTo>
                    <a:pt x="277151" y="124864"/>
                  </a:lnTo>
                  <a:cubicBezTo>
                    <a:pt x="277418" y="124354"/>
                    <a:pt x="277710" y="123843"/>
                    <a:pt x="277953" y="123309"/>
                  </a:cubicBezTo>
                  <a:lnTo>
                    <a:pt x="278706" y="121754"/>
                  </a:lnTo>
                  <a:lnTo>
                    <a:pt x="279094" y="120953"/>
                  </a:lnTo>
                  <a:lnTo>
                    <a:pt x="279435" y="120151"/>
                  </a:lnTo>
                  <a:cubicBezTo>
                    <a:pt x="281256" y="115900"/>
                    <a:pt x="282665" y="111454"/>
                    <a:pt x="283637" y="106912"/>
                  </a:cubicBezTo>
                  <a:cubicBezTo>
                    <a:pt x="283686" y="106645"/>
                    <a:pt x="283759" y="106353"/>
                    <a:pt x="283807" y="106062"/>
                  </a:cubicBezTo>
                  <a:lnTo>
                    <a:pt x="283953" y="105211"/>
                  </a:lnTo>
                  <a:lnTo>
                    <a:pt x="284269" y="103487"/>
                  </a:lnTo>
                  <a:cubicBezTo>
                    <a:pt x="284439" y="102345"/>
                    <a:pt x="284560" y="101179"/>
                    <a:pt x="284730" y="100037"/>
                  </a:cubicBezTo>
                  <a:cubicBezTo>
                    <a:pt x="284803" y="98871"/>
                    <a:pt x="284925" y="97729"/>
                    <a:pt x="284973" y="96563"/>
                  </a:cubicBezTo>
                  <a:lnTo>
                    <a:pt x="285046" y="94814"/>
                  </a:lnTo>
                  <a:lnTo>
                    <a:pt x="285070" y="93940"/>
                  </a:lnTo>
                  <a:lnTo>
                    <a:pt x="285070" y="93065"/>
                  </a:lnTo>
                  <a:cubicBezTo>
                    <a:pt x="285070" y="88377"/>
                    <a:pt x="284536" y="83688"/>
                    <a:pt x="283491" y="79122"/>
                  </a:cubicBezTo>
                  <a:cubicBezTo>
                    <a:pt x="282423" y="74482"/>
                    <a:pt x="280771" y="70012"/>
                    <a:pt x="278560" y="65809"/>
                  </a:cubicBezTo>
                  <a:lnTo>
                    <a:pt x="277710" y="64230"/>
                  </a:lnTo>
                  <a:cubicBezTo>
                    <a:pt x="277443" y="63720"/>
                    <a:pt x="277127" y="63210"/>
                    <a:pt x="276811" y="62700"/>
                  </a:cubicBezTo>
                  <a:cubicBezTo>
                    <a:pt x="276495" y="62190"/>
                    <a:pt x="276179" y="61680"/>
                    <a:pt x="275864" y="61170"/>
                  </a:cubicBezTo>
                  <a:lnTo>
                    <a:pt x="274819" y="59712"/>
                  </a:lnTo>
                  <a:cubicBezTo>
                    <a:pt x="273459" y="57793"/>
                    <a:pt x="272001" y="55947"/>
                    <a:pt x="270422" y="54198"/>
                  </a:cubicBezTo>
                  <a:cubicBezTo>
                    <a:pt x="267313" y="50797"/>
                    <a:pt x="263936" y="47688"/>
                    <a:pt x="260292" y="44870"/>
                  </a:cubicBezTo>
                  <a:cubicBezTo>
                    <a:pt x="253199" y="39307"/>
                    <a:pt x="245668" y="34813"/>
                    <a:pt x="238502" y="30343"/>
                  </a:cubicBezTo>
                  <a:lnTo>
                    <a:pt x="237166" y="29517"/>
                  </a:lnTo>
                  <a:lnTo>
                    <a:pt x="236486" y="29104"/>
                  </a:lnTo>
                  <a:lnTo>
                    <a:pt x="235879" y="28691"/>
                  </a:lnTo>
                  <a:lnTo>
                    <a:pt x="234640" y="27889"/>
                  </a:lnTo>
                  <a:cubicBezTo>
                    <a:pt x="234227" y="27622"/>
                    <a:pt x="233838" y="27331"/>
                    <a:pt x="233425" y="27039"/>
                  </a:cubicBezTo>
                  <a:cubicBezTo>
                    <a:pt x="233012" y="26748"/>
                    <a:pt x="232599" y="26456"/>
                    <a:pt x="232186" y="26165"/>
                  </a:cubicBezTo>
                  <a:lnTo>
                    <a:pt x="230947" y="25242"/>
                  </a:lnTo>
                  <a:cubicBezTo>
                    <a:pt x="230121" y="24659"/>
                    <a:pt x="229295" y="24003"/>
                    <a:pt x="228469" y="23395"/>
                  </a:cubicBezTo>
                  <a:cubicBezTo>
                    <a:pt x="225166" y="20869"/>
                    <a:pt x="221813" y="18173"/>
                    <a:pt x="218315" y="15525"/>
                  </a:cubicBezTo>
                  <a:cubicBezTo>
                    <a:pt x="215309" y="13209"/>
                    <a:pt x="212185" y="11047"/>
                    <a:pt x="208969" y="9051"/>
                  </a:cubicBezTo>
                  <a:lnTo>
                    <a:pt x="208969" y="9051"/>
                  </a:lnTo>
                  <a:cubicBezTo>
                    <a:pt x="209456" y="9356"/>
                    <a:pt x="209940" y="9668"/>
                    <a:pt x="210420" y="9986"/>
                  </a:cubicBezTo>
                  <a:cubicBezTo>
                    <a:pt x="210736" y="10180"/>
                    <a:pt x="211028" y="10375"/>
                    <a:pt x="211343" y="10593"/>
                  </a:cubicBezTo>
                  <a:lnTo>
                    <a:pt x="212242" y="11201"/>
                  </a:lnTo>
                  <a:cubicBezTo>
                    <a:pt x="212849" y="11614"/>
                    <a:pt x="213457" y="12002"/>
                    <a:pt x="214040" y="12415"/>
                  </a:cubicBezTo>
                  <a:cubicBezTo>
                    <a:pt x="215206" y="13266"/>
                    <a:pt x="216372" y="14091"/>
                    <a:pt x="217489" y="14966"/>
                  </a:cubicBezTo>
                  <a:cubicBezTo>
                    <a:pt x="219748" y="16642"/>
                    <a:pt x="221910" y="18367"/>
                    <a:pt x="224072" y="20067"/>
                  </a:cubicBezTo>
                  <a:cubicBezTo>
                    <a:pt x="226210" y="21743"/>
                    <a:pt x="228299" y="23395"/>
                    <a:pt x="230413" y="24974"/>
                  </a:cubicBezTo>
                  <a:cubicBezTo>
                    <a:pt x="232526" y="26553"/>
                    <a:pt x="234591" y="27987"/>
                    <a:pt x="236729" y="29371"/>
                  </a:cubicBezTo>
                  <a:cubicBezTo>
                    <a:pt x="241271" y="32213"/>
                    <a:pt x="245911" y="35056"/>
                    <a:pt x="250551" y="38092"/>
                  </a:cubicBezTo>
                  <a:cubicBezTo>
                    <a:pt x="252883" y="39647"/>
                    <a:pt x="255191" y="41226"/>
                    <a:pt x="257450" y="42902"/>
                  </a:cubicBezTo>
                  <a:cubicBezTo>
                    <a:pt x="258592" y="43728"/>
                    <a:pt x="259709" y="44627"/>
                    <a:pt x="260827" y="45501"/>
                  </a:cubicBezTo>
                  <a:cubicBezTo>
                    <a:pt x="261385" y="45963"/>
                    <a:pt x="261944" y="46424"/>
                    <a:pt x="262503" y="46886"/>
                  </a:cubicBezTo>
                  <a:lnTo>
                    <a:pt x="263329" y="47566"/>
                  </a:lnTo>
                  <a:lnTo>
                    <a:pt x="264130" y="48295"/>
                  </a:lnTo>
                  <a:cubicBezTo>
                    <a:pt x="266317" y="50214"/>
                    <a:pt x="268382" y="52279"/>
                    <a:pt x="270325" y="54441"/>
                  </a:cubicBezTo>
                  <a:lnTo>
                    <a:pt x="271782" y="56117"/>
                  </a:lnTo>
                  <a:cubicBezTo>
                    <a:pt x="272244" y="56676"/>
                    <a:pt x="272706" y="57283"/>
                    <a:pt x="273167" y="57866"/>
                  </a:cubicBezTo>
                  <a:lnTo>
                    <a:pt x="273847" y="58740"/>
                  </a:lnTo>
                  <a:cubicBezTo>
                    <a:pt x="274066" y="59032"/>
                    <a:pt x="274260" y="59348"/>
                    <a:pt x="274503" y="59664"/>
                  </a:cubicBezTo>
                  <a:lnTo>
                    <a:pt x="275766" y="61510"/>
                  </a:lnTo>
                  <a:cubicBezTo>
                    <a:pt x="276544" y="62797"/>
                    <a:pt x="277370" y="64060"/>
                    <a:pt x="278050" y="65396"/>
                  </a:cubicBezTo>
                  <a:lnTo>
                    <a:pt x="278560" y="66392"/>
                  </a:lnTo>
                  <a:lnTo>
                    <a:pt x="278827" y="66903"/>
                  </a:lnTo>
                  <a:cubicBezTo>
                    <a:pt x="278900" y="67073"/>
                    <a:pt x="278997" y="67243"/>
                    <a:pt x="279070" y="67413"/>
                  </a:cubicBezTo>
                  <a:lnTo>
                    <a:pt x="279993" y="69453"/>
                  </a:lnTo>
                  <a:cubicBezTo>
                    <a:pt x="280309" y="70133"/>
                    <a:pt x="280552" y="70838"/>
                    <a:pt x="280844" y="71518"/>
                  </a:cubicBezTo>
                  <a:lnTo>
                    <a:pt x="281232" y="72563"/>
                  </a:lnTo>
                  <a:cubicBezTo>
                    <a:pt x="281378" y="72927"/>
                    <a:pt x="281475" y="73267"/>
                    <a:pt x="281597" y="73632"/>
                  </a:cubicBezTo>
                  <a:cubicBezTo>
                    <a:pt x="281815" y="74336"/>
                    <a:pt x="282058" y="75040"/>
                    <a:pt x="282277" y="75745"/>
                  </a:cubicBezTo>
                  <a:lnTo>
                    <a:pt x="282884" y="77907"/>
                  </a:lnTo>
                  <a:cubicBezTo>
                    <a:pt x="283589" y="80773"/>
                    <a:pt x="284099" y="83688"/>
                    <a:pt x="284390" y="86628"/>
                  </a:cubicBezTo>
                  <a:lnTo>
                    <a:pt x="284536" y="87721"/>
                  </a:lnTo>
                  <a:lnTo>
                    <a:pt x="284609" y="88838"/>
                  </a:lnTo>
                  <a:cubicBezTo>
                    <a:pt x="284657" y="89567"/>
                    <a:pt x="284706" y="90296"/>
                    <a:pt x="284730" y="91025"/>
                  </a:cubicBezTo>
                  <a:cubicBezTo>
                    <a:pt x="284755" y="92507"/>
                    <a:pt x="284779" y="93964"/>
                    <a:pt x="284706" y="95422"/>
                  </a:cubicBezTo>
                  <a:cubicBezTo>
                    <a:pt x="284682" y="96903"/>
                    <a:pt x="284512" y="98337"/>
                    <a:pt x="284414" y="99794"/>
                  </a:cubicBezTo>
                  <a:cubicBezTo>
                    <a:pt x="284317" y="100523"/>
                    <a:pt x="284220" y="101252"/>
                    <a:pt x="284123" y="101980"/>
                  </a:cubicBezTo>
                  <a:lnTo>
                    <a:pt x="284002" y="103074"/>
                  </a:lnTo>
                  <a:lnTo>
                    <a:pt x="283807" y="104142"/>
                  </a:lnTo>
                  <a:cubicBezTo>
                    <a:pt x="283321" y="107009"/>
                    <a:pt x="282641" y="109851"/>
                    <a:pt x="281791" y="112645"/>
                  </a:cubicBezTo>
                  <a:lnTo>
                    <a:pt x="281135" y="114734"/>
                  </a:lnTo>
                  <a:cubicBezTo>
                    <a:pt x="280892" y="115414"/>
                    <a:pt x="280625" y="116094"/>
                    <a:pt x="280382" y="116799"/>
                  </a:cubicBezTo>
                  <a:lnTo>
                    <a:pt x="279993" y="117819"/>
                  </a:lnTo>
                  <a:cubicBezTo>
                    <a:pt x="279872" y="118159"/>
                    <a:pt x="279726" y="118499"/>
                    <a:pt x="279580" y="118839"/>
                  </a:cubicBezTo>
                  <a:cubicBezTo>
                    <a:pt x="279289" y="119495"/>
                    <a:pt x="279022" y="120175"/>
                    <a:pt x="278706" y="120856"/>
                  </a:cubicBezTo>
                  <a:cubicBezTo>
                    <a:pt x="278074" y="122167"/>
                    <a:pt x="277491" y="123503"/>
                    <a:pt x="276762" y="124767"/>
                  </a:cubicBezTo>
                  <a:lnTo>
                    <a:pt x="276252" y="125738"/>
                  </a:lnTo>
                  <a:lnTo>
                    <a:pt x="275985" y="126224"/>
                  </a:lnTo>
                  <a:lnTo>
                    <a:pt x="275694" y="126710"/>
                  </a:lnTo>
                  <a:lnTo>
                    <a:pt x="274576" y="128580"/>
                  </a:lnTo>
                  <a:cubicBezTo>
                    <a:pt x="271442" y="133609"/>
                    <a:pt x="267604" y="138152"/>
                    <a:pt x="263159" y="142063"/>
                  </a:cubicBezTo>
                  <a:lnTo>
                    <a:pt x="262333" y="142816"/>
                  </a:lnTo>
                  <a:cubicBezTo>
                    <a:pt x="262041" y="143059"/>
                    <a:pt x="261750" y="143277"/>
                    <a:pt x="261458" y="143520"/>
                  </a:cubicBezTo>
                  <a:cubicBezTo>
                    <a:pt x="260875" y="144006"/>
                    <a:pt x="260292" y="144443"/>
                    <a:pt x="259709" y="144905"/>
                  </a:cubicBezTo>
                  <a:cubicBezTo>
                    <a:pt x="258495" y="145755"/>
                    <a:pt x="257280" y="146678"/>
                    <a:pt x="256017" y="147431"/>
                  </a:cubicBezTo>
                  <a:lnTo>
                    <a:pt x="255094" y="148014"/>
                  </a:lnTo>
                  <a:lnTo>
                    <a:pt x="254632" y="148330"/>
                  </a:lnTo>
                  <a:lnTo>
                    <a:pt x="254195" y="148621"/>
                  </a:lnTo>
                  <a:lnTo>
                    <a:pt x="252276" y="149715"/>
                  </a:lnTo>
                  <a:cubicBezTo>
                    <a:pt x="251644" y="150079"/>
                    <a:pt x="250988" y="150395"/>
                    <a:pt x="250357" y="150735"/>
                  </a:cubicBezTo>
                  <a:lnTo>
                    <a:pt x="249385" y="151245"/>
                  </a:lnTo>
                  <a:lnTo>
                    <a:pt x="248389" y="151707"/>
                  </a:lnTo>
                  <a:cubicBezTo>
                    <a:pt x="243166" y="154160"/>
                    <a:pt x="237749" y="156103"/>
                    <a:pt x="232162" y="157561"/>
                  </a:cubicBezTo>
                  <a:cubicBezTo>
                    <a:pt x="229417" y="158290"/>
                    <a:pt x="226672" y="158921"/>
                    <a:pt x="223902" y="159480"/>
                  </a:cubicBezTo>
                  <a:cubicBezTo>
                    <a:pt x="221133" y="160039"/>
                    <a:pt x="218364" y="160525"/>
                    <a:pt x="215619" y="160962"/>
                  </a:cubicBezTo>
                  <a:lnTo>
                    <a:pt x="213554" y="161278"/>
                  </a:lnTo>
                  <a:cubicBezTo>
                    <a:pt x="212849" y="161399"/>
                    <a:pt x="212169" y="161496"/>
                    <a:pt x="211465" y="161569"/>
                  </a:cubicBezTo>
                  <a:lnTo>
                    <a:pt x="207335" y="162128"/>
                  </a:lnTo>
                  <a:lnTo>
                    <a:pt x="203181" y="162662"/>
                  </a:lnTo>
                  <a:cubicBezTo>
                    <a:pt x="201796" y="162808"/>
                    <a:pt x="200412" y="162954"/>
                    <a:pt x="199027" y="163100"/>
                  </a:cubicBezTo>
                  <a:cubicBezTo>
                    <a:pt x="196234" y="163367"/>
                    <a:pt x="193464" y="163707"/>
                    <a:pt x="190646" y="163853"/>
                  </a:cubicBezTo>
                  <a:lnTo>
                    <a:pt x="186444" y="164168"/>
                  </a:lnTo>
                  <a:cubicBezTo>
                    <a:pt x="185059" y="164266"/>
                    <a:pt x="183650" y="164387"/>
                    <a:pt x="182241" y="164436"/>
                  </a:cubicBezTo>
                  <a:cubicBezTo>
                    <a:pt x="182897" y="164217"/>
                    <a:pt x="184816" y="163901"/>
                    <a:pt x="181561" y="163901"/>
                  </a:cubicBezTo>
                  <a:lnTo>
                    <a:pt x="183699" y="163804"/>
                  </a:lnTo>
                  <a:lnTo>
                    <a:pt x="185812" y="163610"/>
                  </a:lnTo>
                  <a:lnTo>
                    <a:pt x="190063" y="163270"/>
                  </a:lnTo>
                  <a:lnTo>
                    <a:pt x="192201" y="163075"/>
                  </a:lnTo>
                  <a:lnTo>
                    <a:pt x="193246" y="163002"/>
                  </a:lnTo>
                  <a:lnTo>
                    <a:pt x="194314" y="162881"/>
                  </a:lnTo>
                  <a:lnTo>
                    <a:pt x="198541" y="162419"/>
                  </a:lnTo>
                  <a:lnTo>
                    <a:pt x="202768" y="161958"/>
                  </a:lnTo>
                  <a:lnTo>
                    <a:pt x="206971" y="161375"/>
                  </a:lnTo>
                  <a:cubicBezTo>
                    <a:pt x="209764" y="160986"/>
                    <a:pt x="212558" y="160597"/>
                    <a:pt x="215352" y="160160"/>
                  </a:cubicBezTo>
                  <a:cubicBezTo>
                    <a:pt x="218145" y="159699"/>
                    <a:pt x="220939" y="159213"/>
                    <a:pt x="223732" y="158630"/>
                  </a:cubicBezTo>
                  <a:cubicBezTo>
                    <a:pt x="226526" y="158047"/>
                    <a:pt x="229320" y="157415"/>
                    <a:pt x="232089" y="156662"/>
                  </a:cubicBezTo>
                  <a:cubicBezTo>
                    <a:pt x="234858" y="155909"/>
                    <a:pt x="237603" y="155059"/>
                    <a:pt x="240324" y="154087"/>
                  </a:cubicBezTo>
                  <a:cubicBezTo>
                    <a:pt x="241028" y="153844"/>
                    <a:pt x="241684" y="153553"/>
                    <a:pt x="242365" y="153310"/>
                  </a:cubicBezTo>
                  <a:lnTo>
                    <a:pt x="243385" y="152921"/>
                  </a:lnTo>
                  <a:cubicBezTo>
                    <a:pt x="243725" y="152775"/>
                    <a:pt x="244065" y="152630"/>
                    <a:pt x="244381" y="152484"/>
                  </a:cubicBezTo>
                  <a:cubicBezTo>
                    <a:pt x="245061" y="152217"/>
                    <a:pt x="245717" y="151925"/>
                    <a:pt x="246397" y="151634"/>
                  </a:cubicBezTo>
                  <a:lnTo>
                    <a:pt x="248389" y="150711"/>
                  </a:lnTo>
                  <a:cubicBezTo>
                    <a:pt x="249045" y="150395"/>
                    <a:pt x="249677" y="150055"/>
                    <a:pt x="250332" y="149715"/>
                  </a:cubicBezTo>
                  <a:cubicBezTo>
                    <a:pt x="250988" y="149374"/>
                    <a:pt x="251644" y="149034"/>
                    <a:pt x="252276" y="148670"/>
                  </a:cubicBezTo>
                  <a:lnTo>
                    <a:pt x="254195" y="147553"/>
                  </a:lnTo>
                  <a:lnTo>
                    <a:pt x="256041" y="146387"/>
                  </a:lnTo>
                  <a:cubicBezTo>
                    <a:pt x="258543" y="144759"/>
                    <a:pt x="260924" y="142937"/>
                    <a:pt x="263134" y="140945"/>
                  </a:cubicBezTo>
                  <a:lnTo>
                    <a:pt x="263960" y="140192"/>
                  </a:lnTo>
                  <a:lnTo>
                    <a:pt x="264762" y="139415"/>
                  </a:lnTo>
                  <a:cubicBezTo>
                    <a:pt x="265272" y="138905"/>
                    <a:pt x="265831" y="138394"/>
                    <a:pt x="266341" y="137836"/>
                  </a:cubicBezTo>
                  <a:lnTo>
                    <a:pt x="267847" y="136208"/>
                  </a:lnTo>
                  <a:lnTo>
                    <a:pt x="268212" y="135795"/>
                  </a:lnTo>
                  <a:lnTo>
                    <a:pt x="268552" y="135358"/>
                  </a:lnTo>
                  <a:lnTo>
                    <a:pt x="269256" y="134508"/>
                  </a:lnTo>
                  <a:cubicBezTo>
                    <a:pt x="270228" y="133390"/>
                    <a:pt x="271078" y="132176"/>
                    <a:pt x="271953" y="130985"/>
                  </a:cubicBezTo>
                  <a:cubicBezTo>
                    <a:pt x="272778" y="129771"/>
                    <a:pt x="273629" y="128556"/>
                    <a:pt x="274382" y="127293"/>
                  </a:cubicBezTo>
                  <a:lnTo>
                    <a:pt x="274916" y="126346"/>
                  </a:lnTo>
                  <a:lnTo>
                    <a:pt x="275208" y="125860"/>
                  </a:lnTo>
                  <a:lnTo>
                    <a:pt x="275451" y="125374"/>
                  </a:lnTo>
                  <a:lnTo>
                    <a:pt x="276519" y="123455"/>
                  </a:lnTo>
                  <a:cubicBezTo>
                    <a:pt x="276860" y="122799"/>
                    <a:pt x="277151" y="122119"/>
                    <a:pt x="277491" y="121463"/>
                  </a:cubicBezTo>
                  <a:lnTo>
                    <a:pt x="277953" y="120467"/>
                  </a:lnTo>
                  <a:lnTo>
                    <a:pt x="278390" y="119471"/>
                  </a:lnTo>
                  <a:cubicBezTo>
                    <a:pt x="279556" y="116774"/>
                    <a:pt x="280552" y="114005"/>
                    <a:pt x="281378" y="111187"/>
                  </a:cubicBezTo>
                  <a:lnTo>
                    <a:pt x="281961" y="109074"/>
                  </a:lnTo>
                  <a:cubicBezTo>
                    <a:pt x="282131" y="108369"/>
                    <a:pt x="282277" y="107641"/>
                    <a:pt x="282447" y="106936"/>
                  </a:cubicBezTo>
                  <a:lnTo>
                    <a:pt x="282690" y="105867"/>
                  </a:lnTo>
                  <a:lnTo>
                    <a:pt x="282884" y="104774"/>
                  </a:lnTo>
                  <a:cubicBezTo>
                    <a:pt x="283006" y="104045"/>
                    <a:pt x="283151" y="103341"/>
                    <a:pt x="283248" y="102612"/>
                  </a:cubicBezTo>
                  <a:cubicBezTo>
                    <a:pt x="283686" y="99697"/>
                    <a:pt x="283929" y="96758"/>
                    <a:pt x="283977" y="93818"/>
                  </a:cubicBezTo>
                  <a:cubicBezTo>
                    <a:pt x="284026" y="90879"/>
                    <a:pt x="283856" y="87915"/>
                    <a:pt x="283491" y="85000"/>
                  </a:cubicBezTo>
                  <a:cubicBezTo>
                    <a:pt x="283394" y="84247"/>
                    <a:pt x="283273" y="83518"/>
                    <a:pt x="283151" y="82790"/>
                  </a:cubicBezTo>
                  <a:lnTo>
                    <a:pt x="282981" y="81697"/>
                  </a:lnTo>
                  <a:lnTo>
                    <a:pt x="282763" y="80603"/>
                  </a:lnTo>
                  <a:cubicBezTo>
                    <a:pt x="282593" y="79875"/>
                    <a:pt x="282471" y="79146"/>
                    <a:pt x="282277" y="78417"/>
                  </a:cubicBezTo>
                  <a:lnTo>
                    <a:pt x="281694" y="76255"/>
                  </a:lnTo>
                  <a:cubicBezTo>
                    <a:pt x="281621" y="75891"/>
                    <a:pt x="281499" y="75551"/>
                    <a:pt x="281378" y="75186"/>
                  </a:cubicBezTo>
                  <a:lnTo>
                    <a:pt x="281038" y="74117"/>
                  </a:lnTo>
                  <a:lnTo>
                    <a:pt x="280698" y="73049"/>
                  </a:lnTo>
                  <a:cubicBezTo>
                    <a:pt x="280576" y="72708"/>
                    <a:pt x="280431" y="72344"/>
                    <a:pt x="280285" y="72004"/>
                  </a:cubicBezTo>
                  <a:cubicBezTo>
                    <a:pt x="280018" y="71324"/>
                    <a:pt x="279750" y="70595"/>
                    <a:pt x="279483" y="69915"/>
                  </a:cubicBezTo>
                  <a:lnTo>
                    <a:pt x="278536" y="67874"/>
                  </a:lnTo>
                  <a:cubicBezTo>
                    <a:pt x="278244" y="67170"/>
                    <a:pt x="277880" y="66514"/>
                    <a:pt x="277515" y="65858"/>
                  </a:cubicBezTo>
                  <a:cubicBezTo>
                    <a:pt x="277175" y="65178"/>
                    <a:pt x="276835" y="64498"/>
                    <a:pt x="276447" y="63866"/>
                  </a:cubicBezTo>
                  <a:lnTo>
                    <a:pt x="275256" y="61923"/>
                  </a:lnTo>
                  <a:cubicBezTo>
                    <a:pt x="274843" y="61291"/>
                    <a:pt x="274406" y="60684"/>
                    <a:pt x="273993" y="60052"/>
                  </a:cubicBezTo>
                  <a:cubicBezTo>
                    <a:pt x="273774" y="59736"/>
                    <a:pt x="273556" y="59445"/>
                    <a:pt x="273337" y="59129"/>
                  </a:cubicBezTo>
                  <a:lnTo>
                    <a:pt x="272657" y="58255"/>
                  </a:lnTo>
                  <a:cubicBezTo>
                    <a:pt x="272171" y="57672"/>
                    <a:pt x="271758" y="57064"/>
                    <a:pt x="271272" y="56506"/>
                  </a:cubicBezTo>
                  <a:lnTo>
                    <a:pt x="269815" y="54805"/>
                  </a:lnTo>
                  <a:cubicBezTo>
                    <a:pt x="269572" y="54514"/>
                    <a:pt x="269329" y="54246"/>
                    <a:pt x="269062" y="53979"/>
                  </a:cubicBezTo>
                  <a:lnTo>
                    <a:pt x="268309" y="53178"/>
                  </a:lnTo>
                  <a:cubicBezTo>
                    <a:pt x="267313" y="52084"/>
                    <a:pt x="266244" y="51113"/>
                    <a:pt x="265199" y="50068"/>
                  </a:cubicBezTo>
                  <a:cubicBezTo>
                    <a:pt x="264106" y="49096"/>
                    <a:pt x="263037" y="48100"/>
                    <a:pt x="261920" y="47202"/>
                  </a:cubicBezTo>
                  <a:cubicBezTo>
                    <a:pt x="257474" y="43461"/>
                    <a:pt x="252762" y="40230"/>
                    <a:pt x="248049" y="37193"/>
                  </a:cubicBezTo>
                  <a:cubicBezTo>
                    <a:pt x="245693" y="35687"/>
                    <a:pt x="243361" y="34230"/>
                    <a:pt x="241004" y="32772"/>
                  </a:cubicBezTo>
                  <a:lnTo>
                    <a:pt x="237506" y="30610"/>
                  </a:lnTo>
                  <a:lnTo>
                    <a:pt x="236656" y="30076"/>
                  </a:lnTo>
                  <a:lnTo>
                    <a:pt x="236219" y="29784"/>
                  </a:lnTo>
                  <a:lnTo>
                    <a:pt x="235806" y="29541"/>
                  </a:lnTo>
                  <a:lnTo>
                    <a:pt x="234178" y="28472"/>
                  </a:lnTo>
                  <a:cubicBezTo>
                    <a:pt x="229878" y="25557"/>
                    <a:pt x="225627" y="22156"/>
                    <a:pt x="221206" y="18731"/>
                  </a:cubicBezTo>
                  <a:cubicBezTo>
                    <a:pt x="218971" y="17031"/>
                    <a:pt x="216712" y="15306"/>
                    <a:pt x="214331" y="13630"/>
                  </a:cubicBezTo>
                  <a:cubicBezTo>
                    <a:pt x="213190" y="12804"/>
                    <a:pt x="211951" y="12002"/>
                    <a:pt x="210736" y="11176"/>
                  </a:cubicBezTo>
                  <a:cubicBezTo>
                    <a:pt x="209473" y="10399"/>
                    <a:pt x="208210" y="9622"/>
                    <a:pt x="206898" y="8844"/>
                  </a:cubicBezTo>
                  <a:cubicBezTo>
                    <a:pt x="205610" y="8067"/>
                    <a:pt x="204226" y="7387"/>
                    <a:pt x="202865" y="6707"/>
                  </a:cubicBezTo>
                  <a:cubicBezTo>
                    <a:pt x="201456" y="6051"/>
                    <a:pt x="200072" y="5395"/>
                    <a:pt x="198541" y="4885"/>
                  </a:cubicBezTo>
                  <a:lnTo>
                    <a:pt x="197424" y="4472"/>
                  </a:lnTo>
                  <a:cubicBezTo>
                    <a:pt x="197059" y="4326"/>
                    <a:pt x="196695" y="4229"/>
                    <a:pt x="196306" y="4132"/>
                  </a:cubicBezTo>
                  <a:lnTo>
                    <a:pt x="194047" y="3476"/>
                  </a:lnTo>
                  <a:cubicBezTo>
                    <a:pt x="193318" y="3257"/>
                    <a:pt x="192541" y="3111"/>
                    <a:pt x="191812" y="2941"/>
                  </a:cubicBezTo>
                  <a:cubicBezTo>
                    <a:pt x="191059" y="2796"/>
                    <a:pt x="190306" y="2601"/>
                    <a:pt x="189553" y="2504"/>
                  </a:cubicBezTo>
                  <a:lnTo>
                    <a:pt x="189747" y="1435"/>
                  </a:lnTo>
                  <a:lnTo>
                    <a:pt x="188144" y="1168"/>
                  </a:lnTo>
                  <a:cubicBezTo>
                    <a:pt x="187610" y="1071"/>
                    <a:pt x="187051" y="949"/>
                    <a:pt x="186541" y="901"/>
                  </a:cubicBezTo>
                  <a:lnTo>
                    <a:pt x="183334" y="512"/>
                  </a:lnTo>
                  <a:lnTo>
                    <a:pt x="180152" y="245"/>
                  </a:lnTo>
                  <a:cubicBezTo>
                    <a:pt x="179107" y="172"/>
                    <a:pt x="178063" y="148"/>
                    <a:pt x="176994" y="99"/>
                  </a:cubicBezTo>
                  <a:cubicBezTo>
                    <a:pt x="175288" y="30"/>
                    <a:pt x="173586" y="1"/>
                    <a:pt x="1718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27" name="Google Shape;3127;p33"/>
          <p:cNvSpPr txBox="1"/>
          <p:nvPr>
            <p:ph type="title"/>
          </p:nvPr>
        </p:nvSpPr>
        <p:spPr>
          <a:xfrm>
            <a:off x="311700" y="595287"/>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128" name="Google Shape;3128;p33"/>
          <p:cNvSpPr txBox="1"/>
          <p:nvPr>
            <p:ph idx="1" type="body"/>
          </p:nvPr>
        </p:nvSpPr>
        <p:spPr>
          <a:xfrm>
            <a:off x="768300" y="1562550"/>
            <a:ext cx="6099000" cy="29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3129" name="Google Shape;3129;p33"/>
          <p:cNvGrpSpPr/>
          <p:nvPr/>
        </p:nvGrpSpPr>
        <p:grpSpPr>
          <a:xfrm rot="685343">
            <a:off x="4616043" y="3454315"/>
            <a:ext cx="3377559" cy="3094967"/>
            <a:chOff x="879525" y="238350"/>
            <a:chExt cx="5929900" cy="5134125"/>
          </a:xfrm>
        </p:grpSpPr>
        <p:sp>
          <p:nvSpPr>
            <p:cNvPr id="3130" name="Google Shape;3130;p33"/>
            <p:cNvSpPr/>
            <p:nvPr/>
          </p:nvSpPr>
          <p:spPr>
            <a:xfrm>
              <a:off x="879525" y="350950"/>
              <a:ext cx="5929900" cy="4895750"/>
            </a:xfrm>
            <a:custGeom>
              <a:rect b="b" l="l" r="r" t="t"/>
              <a:pathLst>
                <a:path extrusionOk="0" h="195830" w="237196">
                  <a:moveTo>
                    <a:pt x="182493" y="0"/>
                  </a:moveTo>
                  <a:cubicBezTo>
                    <a:pt x="160794" y="0"/>
                    <a:pt x="136857" y="13684"/>
                    <a:pt x="125770" y="46667"/>
                  </a:cubicBezTo>
                  <a:cubicBezTo>
                    <a:pt x="112501" y="86475"/>
                    <a:pt x="99703" y="101135"/>
                    <a:pt x="82683" y="101135"/>
                  </a:cubicBezTo>
                  <a:cubicBezTo>
                    <a:pt x="77764" y="101135"/>
                    <a:pt x="72494" y="99911"/>
                    <a:pt x="66757" y="97716"/>
                  </a:cubicBezTo>
                  <a:cubicBezTo>
                    <a:pt x="59909" y="95081"/>
                    <a:pt x="53433" y="93896"/>
                    <a:pt x="47460" y="93896"/>
                  </a:cubicBezTo>
                  <a:cubicBezTo>
                    <a:pt x="17332" y="93896"/>
                    <a:pt x="1" y="124030"/>
                    <a:pt x="12313" y="150071"/>
                  </a:cubicBezTo>
                  <a:cubicBezTo>
                    <a:pt x="19223" y="164795"/>
                    <a:pt x="29540" y="168076"/>
                    <a:pt x="41648" y="168076"/>
                  </a:cubicBezTo>
                  <a:cubicBezTo>
                    <a:pt x="51382" y="168076"/>
                    <a:pt x="62272" y="165955"/>
                    <a:pt x="73479" y="165955"/>
                  </a:cubicBezTo>
                  <a:cubicBezTo>
                    <a:pt x="86528" y="165955"/>
                    <a:pt x="100005" y="168830"/>
                    <a:pt x="112584" y="181275"/>
                  </a:cubicBezTo>
                  <a:cubicBezTo>
                    <a:pt x="123109" y="191650"/>
                    <a:pt x="135906" y="195830"/>
                    <a:pt x="148277" y="195830"/>
                  </a:cubicBezTo>
                  <a:cubicBezTo>
                    <a:pt x="168129" y="195830"/>
                    <a:pt x="186885" y="185066"/>
                    <a:pt x="193400" y="171875"/>
                  </a:cubicBezTo>
                  <a:cubicBezTo>
                    <a:pt x="213115" y="132315"/>
                    <a:pt x="187003" y="136231"/>
                    <a:pt x="220818" y="61420"/>
                  </a:cubicBezTo>
                  <a:cubicBezTo>
                    <a:pt x="237196" y="25134"/>
                    <a:pt x="211900" y="0"/>
                    <a:pt x="1824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33"/>
            <p:cNvSpPr/>
            <p:nvPr/>
          </p:nvSpPr>
          <p:spPr>
            <a:xfrm>
              <a:off x="945800" y="238350"/>
              <a:ext cx="5695725" cy="5134125"/>
            </a:xfrm>
            <a:custGeom>
              <a:rect b="b" l="l" r="r" t="t"/>
              <a:pathLst>
                <a:path extrusionOk="0" h="205365" w="227829">
                  <a:moveTo>
                    <a:pt x="206027" y="18003"/>
                  </a:moveTo>
                  <a:lnTo>
                    <a:pt x="206027" y="18003"/>
                  </a:lnTo>
                  <a:cubicBezTo>
                    <a:pt x="208273" y="19839"/>
                    <a:pt x="210274" y="21959"/>
                    <a:pt x="212031" y="24275"/>
                  </a:cubicBezTo>
                  <a:lnTo>
                    <a:pt x="210464" y="22056"/>
                  </a:lnTo>
                  <a:lnTo>
                    <a:pt x="208506" y="20097"/>
                  </a:lnTo>
                  <a:cubicBezTo>
                    <a:pt x="207853" y="19445"/>
                    <a:pt x="207070" y="18922"/>
                    <a:pt x="206417" y="18270"/>
                  </a:cubicBezTo>
                  <a:cubicBezTo>
                    <a:pt x="206283" y="18181"/>
                    <a:pt x="206154" y="18092"/>
                    <a:pt x="206027" y="18003"/>
                  </a:cubicBezTo>
                  <a:close/>
                  <a:moveTo>
                    <a:pt x="180437" y="1544"/>
                  </a:moveTo>
                  <a:cubicBezTo>
                    <a:pt x="180872" y="1544"/>
                    <a:pt x="181307" y="1548"/>
                    <a:pt x="181741" y="1558"/>
                  </a:cubicBezTo>
                  <a:cubicBezTo>
                    <a:pt x="188008" y="1819"/>
                    <a:pt x="194144" y="3255"/>
                    <a:pt x="199889" y="5605"/>
                  </a:cubicBezTo>
                  <a:cubicBezTo>
                    <a:pt x="205633" y="8086"/>
                    <a:pt x="210856" y="11611"/>
                    <a:pt x="215164" y="16181"/>
                  </a:cubicBezTo>
                  <a:cubicBezTo>
                    <a:pt x="219473" y="20881"/>
                    <a:pt x="222606" y="26495"/>
                    <a:pt x="224304" y="32501"/>
                  </a:cubicBezTo>
                  <a:cubicBezTo>
                    <a:pt x="224695" y="33806"/>
                    <a:pt x="224956" y="34981"/>
                    <a:pt x="225087" y="36287"/>
                  </a:cubicBezTo>
                  <a:cubicBezTo>
                    <a:pt x="225146" y="36584"/>
                    <a:pt x="225199" y="36875"/>
                    <a:pt x="225247" y="37162"/>
                  </a:cubicBezTo>
                  <a:lnTo>
                    <a:pt x="225247" y="37162"/>
                  </a:lnTo>
                  <a:cubicBezTo>
                    <a:pt x="225195" y="36909"/>
                    <a:pt x="225141" y="36660"/>
                    <a:pt x="225087" y="36417"/>
                  </a:cubicBezTo>
                  <a:cubicBezTo>
                    <a:pt x="224956" y="35112"/>
                    <a:pt x="224695" y="33806"/>
                    <a:pt x="224304" y="32631"/>
                  </a:cubicBezTo>
                  <a:cubicBezTo>
                    <a:pt x="222606" y="26495"/>
                    <a:pt x="219342" y="20881"/>
                    <a:pt x="214903" y="16181"/>
                  </a:cubicBezTo>
                  <a:cubicBezTo>
                    <a:pt x="210595" y="11611"/>
                    <a:pt x="205242" y="8086"/>
                    <a:pt x="199366" y="5736"/>
                  </a:cubicBezTo>
                  <a:cubicBezTo>
                    <a:pt x="193028" y="3172"/>
                    <a:pt x="186263" y="1890"/>
                    <a:pt x="179494" y="1890"/>
                  </a:cubicBezTo>
                  <a:cubicBezTo>
                    <a:pt x="173853" y="1890"/>
                    <a:pt x="168210" y="2780"/>
                    <a:pt x="162810" y="4561"/>
                  </a:cubicBezTo>
                  <a:cubicBezTo>
                    <a:pt x="156934" y="6388"/>
                    <a:pt x="151320" y="9261"/>
                    <a:pt x="146228" y="12786"/>
                  </a:cubicBezTo>
                  <a:cubicBezTo>
                    <a:pt x="141398" y="16442"/>
                    <a:pt x="136959" y="20750"/>
                    <a:pt x="133172" y="25581"/>
                  </a:cubicBezTo>
                  <a:cubicBezTo>
                    <a:pt x="131644" y="27547"/>
                    <a:pt x="130115" y="29604"/>
                    <a:pt x="128739" y="31752"/>
                  </a:cubicBezTo>
                  <a:lnTo>
                    <a:pt x="128739" y="31752"/>
                  </a:lnTo>
                  <a:lnTo>
                    <a:pt x="129386" y="30673"/>
                  </a:lnTo>
                  <a:cubicBezTo>
                    <a:pt x="129778" y="30020"/>
                    <a:pt x="130300" y="29367"/>
                    <a:pt x="130692" y="28714"/>
                  </a:cubicBezTo>
                  <a:lnTo>
                    <a:pt x="133433" y="25059"/>
                  </a:lnTo>
                  <a:cubicBezTo>
                    <a:pt x="137350" y="20228"/>
                    <a:pt x="141789" y="15919"/>
                    <a:pt x="146751" y="12264"/>
                  </a:cubicBezTo>
                  <a:cubicBezTo>
                    <a:pt x="151842" y="8739"/>
                    <a:pt x="157457" y="5997"/>
                    <a:pt x="163462" y="4169"/>
                  </a:cubicBezTo>
                  <a:cubicBezTo>
                    <a:pt x="168922" y="2349"/>
                    <a:pt x="174720" y="1544"/>
                    <a:pt x="180437" y="1544"/>
                  </a:cubicBezTo>
                  <a:close/>
                  <a:moveTo>
                    <a:pt x="225608" y="40063"/>
                  </a:moveTo>
                  <a:cubicBezTo>
                    <a:pt x="225608" y="40067"/>
                    <a:pt x="225609" y="40070"/>
                    <a:pt x="225609" y="40073"/>
                  </a:cubicBezTo>
                  <a:lnTo>
                    <a:pt x="225740" y="43859"/>
                  </a:lnTo>
                  <a:lnTo>
                    <a:pt x="225735" y="43990"/>
                  </a:lnTo>
                  <a:lnTo>
                    <a:pt x="225609" y="40204"/>
                  </a:lnTo>
                  <a:cubicBezTo>
                    <a:pt x="225609" y="40157"/>
                    <a:pt x="225609" y="40110"/>
                    <a:pt x="225608" y="40063"/>
                  </a:cubicBezTo>
                  <a:close/>
                  <a:moveTo>
                    <a:pt x="127845" y="33228"/>
                  </a:moveTo>
                  <a:cubicBezTo>
                    <a:pt x="127202" y="34465"/>
                    <a:pt x="126349" y="35702"/>
                    <a:pt x="125730" y="36940"/>
                  </a:cubicBezTo>
                  <a:lnTo>
                    <a:pt x="123772" y="40987"/>
                  </a:lnTo>
                  <a:lnTo>
                    <a:pt x="122728" y="43076"/>
                  </a:lnTo>
                  <a:lnTo>
                    <a:pt x="121944" y="45165"/>
                  </a:lnTo>
                  <a:lnTo>
                    <a:pt x="120671" y="48298"/>
                  </a:lnTo>
                  <a:lnTo>
                    <a:pt x="121944" y="44904"/>
                  </a:lnTo>
                  <a:cubicBezTo>
                    <a:pt x="122205" y="44121"/>
                    <a:pt x="122466" y="43468"/>
                    <a:pt x="122858" y="42684"/>
                  </a:cubicBezTo>
                  <a:lnTo>
                    <a:pt x="123772" y="40726"/>
                  </a:lnTo>
                  <a:lnTo>
                    <a:pt x="125861" y="36548"/>
                  </a:lnTo>
                  <a:cubicBezTo>
                    <a:pt x="126414" y="35441"/>
                    <a:pt x="127155" y="34334"/>
                    <a:pt x="127845" y="33228"/>
                  </a:cubicBezTo>
                  <a:close/>
                  <a:moveTo>
                    <a:pt x="225723" y="44365"/>
                  </a:moveTo>
                  <a:lnTo>
                    <a:pt x="225609" y="47776"/>
                  </a:lnTo>
                  <a:cubicBezTo>
                    <a:pt x="225479" y="48951"/>
                    <a:pt x="225348" y="50257"/>
                    <a:pt x="225087" y="51432"/>
                  </a:cubicBezTo>
                  <a:cubicBezTo>
                    <a:pt x="224826" y="52738"/>
                    <a:pt x="224695" y="54043"/>
                    <a:pt x="224304" y="55218"/>
                  </a:cubicBezTo>
                  <a:cubicBezTo>
                    <a:pt x="224565" y="54043"/>
                    <a:pt x="224826" y="52868"/>
                    <a:pt x="224956" y="51562"/>
                  </a:cubicBezTo>
                  <a:lnTo>
                    <a:pt x="225348" y="49735"/>
                  </a:lnTo>
                  <a:cubicBezTo>
                    <a:pt x="225479" y="49082"/>
                    <a:pt x="225479" y="48429"/>
                    <a:pt x="225479" y="47907"/>
                  </a:cubicBezTo>
                  <a:lnTo>
                    <a:pt x="225723" y="44365"/>
                  </a:lnTo>
                  <a:close/>
                  <a:moveTo>
                    <a:pt x="118815" y="53361"/>
                  </a:moveTo>
                  <a:lnTo>
                    <a:pt x="118815" y="53361"/>
                  </a:lnTo>
                  <a:cubicBezTo>
                    <a:pt x="118357" y="54687"/>
                    <a:pt x="117899" y="55997"/>
                    <a:pt x="117375" y="57307"/>
                  </a:cubicBezTo>
                  <a:lnTo>
                    <a:pt x="118815" y="53361"/>
                  </a:lnTo>
                  <a:close/>
                  <a:moveTo>
                    <a:pt x="178999" y="7417"/>
                  </a:moveTo>
                  <a:cubicBezTo>
                    <a:pt x="181891" y="7417"/>
                    <a:pt x="184798" y="7683"/>
                    <a:pt x="187616" y="8216"/>
                  </a:cubicBezTo>
                  <a:cubicBezTo>
                    <a:pt x="194405" y="9261"/>
                    <a:pt x="200803" y="11872"/>
                    <a:pt x="206286" y="16050"/>
                  </a:cubicBezTo>
                  <a:cubicBezTo>
                    <a:pt x="211509" y="19967"/>
                    <a:pt x="215556" y="25320"/>
                    <a:pt x="217906" y="31456"/>
                  </a:cubicBezTo>
                  <a:cubicBezTo>
                    <a:pt x="218522" y="33158"/>
                    <a:pt x="218997" y="34900"/>
                    <a:pt x="219339" y="36666"/>
                  </a:cubicBezTo>
                  <a:lnTo>
                    <a:pt x="219339" y="36666"/>
                  </a:lnTo>
                  <a:cubicBezTo>
                    <a:pt x="218667" y="33287"/>
                    <a:pt x="217483" y="30031"/>
                    <a:pt x="215817" y="27017"/>
                  </a:cubicBezTo>
                  <a:cubicBezTo>
                    <a:pt x="212945" y="22056"/>
                    <a:pt x="208897" y="17747"/>
                    <a:pt x="204067" y="14744"/>
                  </a:cubicBezTo>
                  <a:cubicBezTo>
                    <a:pt x="196724" y="10010"/>
                    <a:pt x="188167" y="7564"/>
                    <a:pt x="179558" y="7564"/>
                  </a:cubicBezTo>
                  <a:cubicBezTo>
                    <a:pt x="176532" y="7564"/>
                    <a:pt x="173500" y="7866"/>
                    <a:pt x="170513" y="8477"/>
                  </a:cubicBezTo>
                  <a:cubicBezTo>
                    <a:pt x="164637" y="9522"/>
                    <a:pt x="159023" y="11741"/>
                    <a:pt x="153931" y="14744"/>
                  </a:cubicBezTo>
                  <a:cubicBezTo>
                    <a:pt x="148840" y="17747"/>
                    <a:pt x="144270" y="21664"/>
                    <a:pt x="140484" y="26234"/>
                  </a:cubicBezTo>
                  <a:lnTo>
                    <a:pt x="139048" y="27800"/>
                  </a:lnTo>
                  <a:cubicBezTo>
                    <a:pt x="138525" y="28323"/>
                    <a:pt x="138003" y="28975"/>
                    <a:pt x="137611" y="29628"/>
                  </a:cubicBezTo>
                  <a:lnTo>
                    <a:pt x="135000" y="33284"/>
                  </a:lnTo>
                  <a:cubicBezTo>
                    <a:pt x="134086" y="34459"/>
                    <a:pt x="133433" y="35765"/>
                    <a:pt x="132650" y="37070"/>
                  </a:cubicBezTo>
                  <a:lnTo>
                    <a:pt x="131475" y="39029"/>
                  </a:lnTo>
                  <a:cubicBezTo>
                    <a:pt x="131083" y="39681"/>
                    <a:pt x="130822" y="40334"/>
                    <a:pt x="130431" y="41118"/>
                  </a:cubicBezTo>
                  <a:lnTo>
                    <a:pt x="128603" y="45165"/>
                  </a:lnTo>
                  <a:cubicBezTo>
                    <a:pt x="127950" y="46471"/>
                    <a:pt x="127428" y="47907"/>
                    <a:pt x="126905" y="49343"/>
                  </a:cubicBezTo>
                  <a:cubicBezTo>
                    <a:pt x="125861" y="52085"/>
                    <a:pt x="124816" y="55088"/>
                    <a:pt x="123772" y="58091"/>
                  </a:cubicBezTo>
                  <a:cubicBezTo>
                    <a:pt x="121552" y="63966"/>
                    <a:pt x="119333" y="69841"/>
                    <a:pt x="116722" y="75455"/>
                  </a:cubicBezTo>
                  <a:cubicBezTo>
                    <a:pt x="114111" y="81200"/>
                    <a:pt x="110977" y="86814"/>
                    <a:pt x="107321" y="92036"/>
                  </a:cubicBezTo>
                  <a:cubicBezTo>
                    <a:pt x="113327" y="82897"/>
                    <a:pt x="118288" y="73105"/>
                    <a:pt x="121814" y="62791"/>
                  </a:cubicBezTo>
                  <a:cubicBezTo>
                    <a:pt x="123903" y="57699"/>
                    <a:pt x="125469" y="52215"/>
                    <a:pt x="127428" y="47385"/>
                  </a:cubicBezTo>
                  <a:lnTo>
                    <a:pt x="128211" y="45426"/>
                  </a:lnTo>
                  <a:cubicBezTo>
                    <a:pt x="128472" y="44773"/>
                    <a:pt x="128733" y="44251"/>
                    <a:pt x="128994" y="43598"/>
                  </a:cubicBezTo>
                  <a:lnTo>
                    <a:pt x="130692" y="39943"/>
                  </a:lnTo>
                  <a:cubicBezTo>
                    <a:pt x="131345" y="38768"/>
                    <a:pt x="131997" y="37592"/>
                    <a:pt x="132650" y="36417"/>
                  </a:cubicBezTo>
                  <a:cubicBezTo>
                    <a:pt x="133303" y="35242"/>
                    <a:pt x="133956" y="34067"/>
                    <a:pt x="134739" y="33023"/>
                  </a:cubicBezTo>
                  <a:cubicBezTo>
                    <a:pt x="136175" y="30803"/>
                    <a:pt x="137873" y="28584"/>
                    <a:pt x="139570" y="26625"/>
                  </a:cubicBezTo>
                  <a:cubicBezTo>
                    <a:pt x="140484" y="25711"/>
                    <a:pt x="141267" y="24536"/>
                    <a:pt x="142312" y="23622"/>
                  </a:cubicBezTo>
                  <a:lnTo>
                    <a:pt x="145053" y="21011"/>
                  </a:lnTo>
                  <a:cubicBezTo>
                    <a:pt x="148970" y="17486"/>
                    <a:pt x="153409" y="14483"/>
                    <a:pt x="158109" y="12264"/>
                  </a:cubicBezTo>
                  <a:cubicBezTo>
                    <a:pt x="162810" y="10044"/>
                    <a:pt x="167771" y="8608"/>
                    <a:pt x="172863" y="7825"/>
                  </a:cubicBezTo>
                  <a:cubicBezTo>
                    <a:pt x="174876" y="7553"/>
                    <a:pt x="176934" y="7417"/>
                    <a:pt x="178999" y="7417"/>
                  </a:cubicBezTo>
                  <a:close/>
                  <a:moveTo>
                    <a:pt x="23240" y="110054"/>
                  </a:moveTo>
                  <a:lnTo>
                    <a:pt x="23240" y="110054"/>
                  </a:lnTo>
                  <a:cubicBezTo>
                    <a:pt x="23203" y="110129"/>
                    <a:pt x="23176" y="110194"/>
                    <a:pt x="23170" y="110238"/>
                  </a:cubicBezTo>
                  <a:lnTo>
                    <a:pt x="23170" y="110238"/>
                  </a:lnTo>
                  <a:cubicBezTo>
                    <a:pt x="23161" y="110214"/>
                    <a:pt x="23191" y="110152"/>
                    <a:pt x="23240" y="110054"/>
                  </a:cubicBezTo>
                  <a:close/>
                  <a:moveTo>
                    <a:pt x="179863" y="1"/>
                  </a:moveTo>
                  <a:cubicBezTo>
                    <a:pt x="174698" y="1"/>
                    <a:pt x="169541" y="694"/>
                    <a:pt x="164507" y="2080"/>
                  </a:cubicBezTo>
                  <a:cubicBezTo>
                    <a:pt x="155629" y="4561"/>
                    <a:pt x="147403" y="9000"/>
                    <a:pt x="140484" y="15136"/>
                  </a:cubicBezTo>
                  <a:cubicBezTo>
                    <a:pt x="133825" y="21272"/>
                    <a:pt x="128342" y="28453"/>
                    <a:pt x="124164" y="36548"/>
                  </a:cubicBezTo>
                  <a:cubicBezTo>
                    <a:pt x="123250" y="38506"/>
                    <a:pt x="122205" y="40595"/>
                    <a:pt x="121291" y="42554"/>
                  </a:cubicBezTo>
                  <a:lnTo>
                    <a:pt x="118941" y="48821"/>
                  </a:lnTo>
                  <a:cubicBezTo>
                    <a:pt x="117375" y="52738"/>
                    <a:pt x="116200" y="56524"/>
                    <a:pt x="114633" y="60441"/>
                  </a:cubicBezTo>
                  <a:cubicBezTo>
                    <a:pt x="111891" y="67752"/>
                    <a:pt x="108496" y="74933"/>
                    <a:pt x="104580" y="81853"/>
                  </a:cubicBezTo>
                  <a:cubicBezTo>
                    <a:pt x="101838" y="86553"/>
                    <a:pt x="98574" y="90861"/>
                    <a:pt x="94657" y="94517"/>
                  </a:cubicBezTo>
                  <a:cubicBezTo>
                    <a:pt x="91132" y="97781"/>
                    <a:pt x="86562" y="99739"/>
                    <a:pt x="81862" y="100131"/>
                  </a:cubicBezTo>
                  <a:cubicBezTo>
                    <a:pt x="81332" y="100158"/>
                    <a:pt x="80803" y="100171"/>
                    <a:pt x="80275" y="100171"/>
                  </a:cubicBezTo>
                  <a:cubicBezTo>
                    <a:pt x="75610" y="100171"/>
                    <a:pt x="71071" y="99149"/>
                    <a:pt x="66848" y="97389"/>
                  </a:cubicBezTo>
                  <a:lnTo>
                    <a:pt x="62409" y="95823"/>
                  </a:lnTo>
                  <a:cubicBezTo>
                    <a:pt x="60842" y="95431"/>
                    <a:pt x="59275" y="95039"/>
                    <a:pt x="57708" y="94517"/>
                  </a:cubicBezTo>
                  <a:cubicBezTo>
                    <a:pt x="54444" y="93734"/>
                    <a:pt x="51311" y="93342"/>
                    <a:pt x="48047" y="93081"/>
                  </a:cubicBezTo>
                  <a:cubicBezTo>
                    <a:pt x="46915" y="93037"/>
                    <a:pt x="45798" y="93008"/>
                    <a:pt x="44691" y="93008"/>
                  </a:cubicBezTo>
                  <a:cubicBezTo>
                    <a:pt x="42476" y="93008"/>
                    <a:pt x="40300" y="93124"/>
                    <a:pt x="38124" y="93472"/>
                  </a:cubicBezTo>
                  <a:cubicBezTo>
                    <a:pt x="34730" y="93995"/>
                    <a:pt x="31466" y="94778"/>
                    <a:pt x="28332" y="95953"/>
                  </a:cubicBezTo>
                  <a:cubicBezTo>
                    <a:pt x="25068" y="97259"/>
                    <a:pt x="22065" y="98825"/>
                    <a:pt x="19324" y="100653"/>
                  </a:cubicBezTo>
                  <a:cubicBezTo>
                    <a:pt x="16582" y="102612"/>
                    <a:pt x="13971" y="104831"/>
                    <a:pt x="11751" y="107442"/>
                  </a:cubicBezTo>
                  <a:cubicBezTo>
                    <a:pt x="7182" y="112404"/>
                    <a:pt x="3918" y="118410"/>
                    <a:pt x="2220" y="124938"/>
                  </a:cubicBezTo>
                  <a:cubicBezTo>
                    <a:pt x="392" y="131466"/>
                    <a:pt x="1" y="138255"/>
                    <a:pt x="1176" y="144783"/>
                  </a:cubicBezTo>
                  <a:cubicBezTo>
                    <a:pt x="1959" y="149353"/>
                    <a:pt x="3395" y="153792"/>
                    <a:pt x="5484" y="157839"/>
                  </a:cubicBezTo>
                  <a:cubicBezTo>
                    <a:pt x="7573" y="162147"/>
                    <a:pt x="10446" y="166064"/>
                    <a:pt x="13971" y="169328"/>
                  </a:cubicBezTo>
                  <a:cubicBezTo>
                    <a:pt x="17626" y="172723"/>
                    <a:pt x="22065" y="175073"/>
                    <a:pt x="27027" y="176248"/>
                  </a:cubicBezTo>
                  <a:cubicBezTo>
                    <a:pt x="31017" y="177187"/>
                    <a:pt x="35219" y="177704"/>
                    <a:pt x="39347" y="177704"/>
                  </a:cubicBezTo>
                  <a:cubicBezTo>
                    <a:pt x="39811" y="177704"/>
                    <a:pt x="40274" y="177697"/>
                    <a:pt x="40736" y="177684"/>
                  </a:cubicBezTo>
                  <a:cubicBezTo>
                    <a:pt x="49614" y="177423"/>
                    <a:pt x="57839" y="176117"/>
                    <a:pt x="65673" y="175726"/>
                  </a:cubicBezTo>
                  <a:cubicBezTo>
                    <a:pt x="67169" y="175626"/>
                    <a:pt x="68665" y="175583"/>
                    <a:pt x="70161" y="175583"/>
                  </a:cubicBezTo>
                  <a:cubicBezTo>
                    <a:pt x="72582" y="175583"/>
                    <a:pt x="75002" y="175695"/>
                    <a:pt x="77423" y="175856"/>
                  </a:cubicBezTo>
                  <a:cubicBezTo>
                    <a:pt x="81079" y="176248"/>
                    <a:pt x="84734" y="177031"/>
                    <a:pt x="88260" y="178206"/>
                  </a:cubicBezTo>
                  <a:cubicBezTo>
                    <a:pt x="95179" y="180426"/>
                    <a:pt x="101316" y="184343"/>
                    <a:pt x="106538" y="189565"/>
                  </a:cubicBezTo>
                  <a:cubicBezTo>
                    <a:pt x="112544" y="195571"/>
                    <a:pt x="119986" y="200141"/>
                    <a:pt x="128211" y="202752"/>
                  </a:cubicBezTo>
                  <a:cubicBezTo>
                    <a:pt x="133720" y="204526"/>
                    <a:pt x="139495" y="205365"/>
                    <a:pt x="145299" y="205365"/>
                  </a:cubicBezTo>
                  <a:cubicBezTo>
                    <a:pt x="147611" y="205365"/>
                    <a:pt x="149928" y="205232"/>
                    <a:pt x="152234" y="204971"/>
                  </a:cubicBezTo>
                  <a:cubicBezTo>
                    <a:pt x="159676" y="204188"/>
                    <a:pt x="166857" y="201968"/>
                    <a:pt x="173516" y="198443"/>
                  </a:cubicBezTo>
                  <a:cubicBezTo>
                    <a:pt x="178346" y="195963"/>
                    <a:pt x="182785" y="192829"/>
                    <a:pt x="186572" y="189043"/>
                  </a:cubicBezTo>
                  <a:cubicBezTo>
                    <a:pt x="189052" y="186562"/>
                    <a:pt x="191011" y="183821"/>
                    <a:pt x="192577" y="180818"/>
                  </a:cubicBezTo>
                  <a:cubicBezTo>
                    <a:pt x="192969" y="179904"/>
                    <a:pt x="193361" y="179120"/>
                    <a:pt x="193752" y="178206"/>
                  </a:cubicBezTo>
                  <a:cubicBezTo>
                    <a:pt x="193883" y="177815"/>
                    <a:pt x="193883" y="177293"/>
                    <a:pt x="194014" y="176901"/>
                  </a:cubicBezTo>
                  <a:cubicBezTo>
                    <a:pt x="193963" y="176700"/>
                    <a:pt x="193874" y="176595"/>
                    <a:pt x="193746" y="176595"/>
                  </a:cubicBezTo>
                  <a:cubicBezTo>
                    <a:pt x="193542" y="176595"/>
                    <a:pt x="193240" y="176861"/>
                    <a:pt x="192838" y="177423"/>
                  </a:cubicBezTo>
                  <a:cubicBezTo>
                    <a:pt x="189705" y="181732"/>
                    <a:pt x="186049" y="185387"/>
                    <a:pt x="181871" y="188521"/>
                  </a:cubicBezTo>
                  <a:cubicBezTo>
                    <a:pt x="173777" y="194265"/>
                    <a:pt x="164376" y="197921"/>
                    <a:pt x="154584" y="199227"/>
                  </a:cubicBezTo>
                  <a:lnTo>
                    <a:pt x="154454" y="198443"/>
                  </a:lnTo>
                  <a:cubicBezTo>
                    <a:pt x="159284" y="197660"/>
                    <a:pt x="163854" y="196354"/>
                    <a:pt x="168293" y="194396"/>
                  </a:cubicBezTo>
                  <a:cubicBezTo>
                    <a:pt x="170904" y="193221"/>
                    <a:pt x="173646" y="191785"/>
                    <a:pt x="175996" y="190087"/>
                  </a:cubicBezTo>
                  <a:cubicBezTo>
                    <a:pt x="177302" y="189174"/>
                    <a:pt x="178607" y="188260"/>
                    <a:pt x="179652" y="187085"/>
                  </a:cubicBezTo>
                  <a:cubicBezTo>
                    <a:pt x="180305" y="186432"/>
                    <a:pt x="180696" y="186040"/>
                    <a:pt x="180696" y="185779"/>
                  </a:cubicBezTo>
                  <a:cubicBezTo>
                    <a:pt x="180725" y="185581"/>
                    <a:pt x="180569" y="185518"/>
                    <a:pt x="180326" y="185518"/>
                  </a:cubicBezTo>
                  <a:cubicBezTo>
                    <a:pt x="179899" y="185518"/>
                    <a:pt x="179203" y="185713"/>
                    <a:pt x="178766" y="185713"/>
                  </a:cubicBezTo>
                  <a:cubicBezTo>
                    <a:pt x="178306" y="185713"/>
                    <a:pt x="178134" y="185496"/>
                    <a:pt x="178868" y="184604"/>
                  </a:cubicBezTo>
                  <a:lnTo>
                    <a:pt x="178868" y="184604"/>
                  </a:lnTo>
                  <a:cubicBezTo>
                    <a:pt x="170252" y="191524"/>
                    <a:pt x="159546" y="195571"/>
                    <a:pt x="148578" y="195963"/>
                  </a:cubicBezTo>
                  <a:cubicBezTo>
                    <a:pt x="147699" y="196016"/>
                    <a:pt x="146820" y="196042"/>
                    <a:pt x="145943" y="196042"/>
                  </a:cubicBezTo>
                  <a:cubicBezTo>
                    <a:pt x="136018" y="196042"/>
                    <a:pt x="126337" y="192670"/>
                    <a:pt x="118419" y="186432"/>
                  </a:cubicBezTo>
                  <a:cubicBezTo>
                    <a:pt x="117375" y="185648"/>
                    <a:pt x="116069" y="184604"/>
                    <a:pt x="114763" y="183298"/>
                  </a:cubicBezTo>
                  <a:lnTo>
                    <a:pt x="109802" y="178859"/>
                  </a:lnTo>
                  <a:cubicBezTo>
                    <a:pt x="106538" y="175987"/>
                    <a:pt x="102882" y="173637"/>
                    <a:pt x="99096" y="171678"/>
                  </a:cubicBezTo>
                  <a:cubicBezTo>
                    <a:pt x="94788" y="169459"/>
                    <a:pt x="90218" y="167892"/>
                    <a:pt x="85648" y="166978"/>
                  </a:cubicBezTo>
                  <a:cubicBezTo>
                    <a:pt x="81079" y="165934"/>
                    <a:pt x="76379" y="165542"/>
                    <a:pt x="71809" y="165542"/>
                  </a:cubicBezTo>
                  <a:cubicBezTo>
                    <a:pt x="71379" y="165536"/>
                    <a:pt x="70950" y="165533"/>
                    <a:pt x="70521" y="165533"/>
                  </a:cubicBezTo>
                  <a:cubicBezTo>
                    <a:pt x="61847" y="165533"/>
                    <a:pt x="53535" y="166748"/>
                    <a:pt x="45697" y="167370"/>
                  </a:cubicBezTo>
                  <a:cubicBezTo>
                    <a:pt x="43592" y="167504"/>
                    <a:pt x="41504" y="167594"/>
                    <a:pt x="39466" y="167594"/>
                  </a:cubicBezTo>
                  <a:cubicBezTo>
                    <a:pt x="33541" y="167594"/>
                    <a:pt x="28037" y="166826"/>
                    <a:pt x="23763" y="164106"/>
                  </a:cubicBezTo>
                  <a:cubicBezTo>
                    <a:pt x="20760" y="162147"/>
                    <a:pt x="18279" y="159536"/>
                    <a:pt x="16451" y="156533"/>
                  </a:cubicBezTo>
                  <a:cubicBezTo>
                    <a:pt x="14493" y="153400"/>
                    <a:pt x="12926" y="150005"/>
                    <a:pt x="12012" y="146350"/>
                  </a:cubicBezTo>
                  <a:cubicBezTo>
                    <a:pt x="9923" y="139169"/>
                    <a:pt x="10315" y="131466"/>
                    <a:pt x="12926" y="124546"/>
                  </a:cubicBezTo>
                  <a:cubicBezTo>
                    <a:pt x="15668" y="117626"/>
                    <a:pt x="20629" y="111751"/>
                    <a:pt x="27027" y="107965"/>
                  </a:cubicBezTo>
                  <a:cubicBezTo>
                    <a:pt x="32353" y="104812"/>
                    <a:pt x="38403" y="103199"/>
                    <a:pt x="44575" y="103199"/>
                  </a:cubicBezTo>
                  <a:cubicBezTo>
                    <a:pt x="45816" y="103199"/>
                    <a:pt x="47062" y="103264"/>
                    <a:pt x="48308" y="103395"/>
                  </a:cubicBezTo>
                  <a:cubicBezTo>
                    <a:pt x="52094" y="103656"/>
                    <a:pt x="55881" y="104440"/>
                    <a:pt x="59536" y="105615"/>
                  </a:cubicBezTo>
                  <a:lnTo>
                    <a:pt x="65412" y="107704"/>
                  </a:lnTo>
                  <a:cubicBezTo>
                    <a:pt x="67500" y="108487"/>
                    <a:pt x="69720" y="109140"/>
                    <a:pt x="71940" y="109531"/>
                  </a:cubicBezTo>
                  <a:cubicBezTo>
                    <a:pt x="74524" y="110106"/>
                    <a:pt x="77187" y="110404"/>
                    <a:pt x="79843" y="110404"/>
                  </a:cubicBezTo>
                  <a:cubicBezTo>
                    <a:pt x="82017" y="110404"/>
                    <a:pt x="84185" y="110204"/>
                    <a:pt x="86301" y="109793"/>
                  </a:cubicBezTo>
                  <a:cubicBezTo>
                    <a:pt x="88782" y="109270"/>
                    <a:pt x="91132" y="108487"/>
                    <a:pt x="93351" y="107442"/>
                  </a:cubicBezTo>
                  <a:cubicBezTo>
                    <a:pt x="95571" y="106398"/>
                    <a:pt x="97660" y="105092"/>
                    <a:pt x="99488" y="103526"/>
                  </a:cubicBezTo>
                  <a:cubicBezTo>
                    <a:pt x="103143" y="100523"/>
                    <a:pt x="106277" y="97128"/>
                    <a:pt x="108888" y="93342"/>
                  </a:cubicBezTo>
                  <a:cubicBezTo>
                    <a:pt x="111499" y="89817"/>
                    <a:pt x="113719" y="86031"/>
                    <a:pt x="115677" y="82114"/>
                  </a:cubicBezTo>
                  <a:cubicBezTo>
                    <a:pt x="119594" y="74411"/>
                    <a:pt x="122858" y="66446"/>
                    <a:pt x="125730" y="58352"/>
                  </a:cubicBezTo>
                  <a:lnTo>
                    <a:pt x="127819" y="52346"/>
                  </a:lnTo>
                  <a:lnTo>
                    <a:pt x="129908" y="46862"/>
                  </a:lnTo>
                  <a:cubicBezTo>
                    <a:pt x="131475" y="43207"/>
                    <a:pt x="133172" y="39681"/>
                    <a:pt x="135261" y="36287"/>
                  </a:cubicBezTo>
                  <a:cubicBezTo>
                    <a:pt x="139178" y="29628"/>
                    <a:pt x="144531" y="23753"/>
                    <a:pt x="150667" y="19183"/>
                  </a:cubicBezTo>
                  <a:cubicBezTo>
                    <a:pt x="156804" y="14483"/>
                    <a:pt x="163985" y="11480"/>
                    <a:pt x="171557" y="10175"/>
                  </a:cubicBezTo>
                  <a:lnTo>
                    <a:pt x="172993" y="9914"/>
                  </a:lnTo>
                  <a:lnTo>
                    <a:pt x="174429" y="9652"/>
                  </a:lnTo>
                  <a:lnTo>
                    <a:pt x="177171" y="9391"/>
                  </a:lnTo>
                  <a:lnTo>
                    <a:pt x="181480" y="9391"/>
                  </a:lnTo>
                  <a:cubicBezTo>
                    <a:pt x="182002" y="9391"/>
                    <a:pt x="182524" y="9522"/>
                    <a:pt x="182916" y="9522"/>
                  </a:cubicBezTo>
                  <a:lnTo>
                    <a:pt x="185788" y="9783"/>
                  </a:lnTo>
                  <a:lnTo>
                    <a:pt x="188661" y="10305"/>
                  </a:lnTo>
                  <a:lnTo>
                    <a:pt x="190097" y="10436"/>
                  </a:lnTo>
                  <a:lnTo>
                    <a:pt x="191402" y="10828"/>
                  </a:lnTo>
                  <a:lnTo>
                    <a:pt x="194144" y="11611"/>
                  </a:lnTo>
                  <a:cubicBezTo>
                    <a:pt x="197669" y="12917"/>
                    <a:pt x="201064" y="14614"/>
                    <a:pt x="204197" y="16703"/>
                  </a:cubicBezTo>
                  <a:cubicBezTo>
                    <a:pt x="204847" y="17136"/>
                    <a:pt x="205407" y="17570"/>
                    <a:pt x="206027" y="18003"/>
                  </a:cubicBezTo>
                  <a:lnTo>
                    <a:pt x="206027" y="18003"/>
                  </a:lnTo>
                  <a:cubicBezTo>
                    <a:pt x="204602" y="16838"/>
                    <a:pt x="203078" y="15787"/>
                    <a:pt x="201455" y="14875"/>
                  </a:cubicBezTo>
                  <a:cubicBezTo>
                    <a:pt x="197278" y="12525"/>
                    <a:pt x="192708" y="10828"/>
                    <a:pt x="187877" y="9914"/>
                  </a:cubicBezTo>
                  <a:cubicBezTo>
                    <a:pt x="185134" y="9469"/>
                    <a:pt x="182392" y="9235"/>
                    <a:pt x="179649" y="9235"/>
                  </a:cubicBezTo>
                  <a:cubicBezTo>
                    <a:pt x="177561" y="9235"/>
                    <a:pt x="175473" y="9370"/>
                    <a:pt x="173385" y="9652"/>
                  </a:cubicBezTo>
                  <a:cubicBezTo>
                    <a:pt x="168554" y="10305"/>
                    <a:pt x="163854" y="11741"/>
                    <a:pt x="159415" y="13700"/>
                  </a:cubicBezTo>
                  <a:cubicBezTo>
                    <a:pt x="154976" y="15789"/>
                    <a:pt x="150929" y="18400"/>
                    <a:pt x="147142" y="21664"/>
                  </a:cubicBezTo>
                  <a:lnTo>
                    <a:pt x="144531" y="24145"/>
                  </a:lnTo>
                  <a:lnTo>
                    <a:pt x="143226" y="25450"/>
                  </a:lnTo>
                  <a:lnTo>
                    <a:pt x="141920" y="26756"/>
                  </a:lnTo>
                  <a:lnTo>
                    <a:pt x="139570" y="29628"/>
                  </a:lnTo>
                  <a:lnTo>
                    <a:pt x="137350" y="32631"/>
                  </a:lnTo>
                  <a:cubicBezTo>
                    <a:pt x="135914" y="34720"/>
                    <a:pt x="134609" y="36940"/>
                    <a:pt x="133303" y="39159"/>
                  </a:cubicBezTo>
                  <a:cubicBezTo>
                    <a:pt x="132781" y="40204"/>
                    <a:pt x="132258" y="41248"/>
                    <a:pt x="131736" y="42423"/>
                  </a:cubicBezTo>
                  <a:lnTo>
                    <a:pt x="130039" y="45818"/>
                  </a:lnTo>
                  <a:cubicBezTo>
                    <a:pt x="129125" y="48037"/>
                    <a:pt x="128211" y="50257"/>
                    <a:pt x="127428" y="52738"/>
                  </a:cubicBezTo>
                  <a:cubicBezTo>
                    <a:pt x="126514" y="55349"/>
                    <a:pt x="125600" y="57829"/>
                    <a:pt x="124686" y="60441"/>
                  </a:cubicBezTo>
                  <a:cubicBezTo>
                    <a:pt x="121161" y="70624"/>
                    <a:pt x="116461" y="80547"/>
                    <a:pt x="110847" y="89947"/>
                  </a:cubicBezTo>
                  <a:cubicBezTo>
                    <a:pt x="107844" y="94778"/>
                    <a:pt x="104057" y="99217"/>
                    <a:pt x="99618" y="103003"/>
                  </a:cubicBezTo>
                  <a:cubicBezTo>
                    <a:pt x="97268" y="104831"/>
                    <a:pt x="94657" y="106529"/>
                    <a:pt x="91785" y="107704"/>
                  </a:cubicBezTo>
                  <a:cubicBezTo>
                    <a:pt x="88912" y="108879"/>
                    <a:pt x="85909" y="109662"/>
                    <a:pt x="82776" y="109923"/>
                  </a:cubicBezTo>
                  <a:cubicBezTo>
                    <a:pt x="81868" y="109982"/>
                    <a:pt x="80964" y="110012"/>
                    <a:pt x="80062" y="110012"/>
                  </a:cubicBezTo>
                  <a:cubicBezTo>
                    <a:pt x="75000" y="110012"/>
                    <a:pt x="70047" y="109085"/>
                    <a:pt x="65281" y="107312"/>
                  </a:cubicBezTo>
                  <a:cubicBezTo>
                    <a:pt x="62409" y="106398"/>
                    <a:pt x="60189" y="105484"/>
                    <a:pt x="57839" y="104831"/>
                  </a:cubicBezTo>
                  <a:cubicBezTo>
                    <a:pt x="56664" y="104440"/>
                    <a:pt x="55489" y="104178"/>
                    <a:pt x="54183" y="103917"/>
                  </a:cubicBezTo>
                  <a:cubicBezTo>
                    <a:pt x="53008" y="103656"/>
                    <a:pt x="51833" y="103395"/>
                    <a:pt x="50658" y="103265"/>
                  </a:cubicBezTo>
                  <a:cubicBezTo>
                    <a:pt x="48758" y="102956"/>
                    <a:pt x="46848" y="102805"/>
                    <a:pt x="44945" y="102805"/>
                  </a:cubicBezTo>
                  <a:cubicBezTo>
                    <a:pt x="37175" y="102805"/>
                    <a:pt x="29534" y="105334"/>
                    <a:pt x="23241" y="110054"/>
                  </a:cubicBezTo>
                  <a:cubicBezTo>
                    <a:pt x="23484" y="109810"/>
                    <a:pt x="24083" y="109262"/>
                    <a:pt x="23932" y="109262"/>
                  </a:cubicBezTo>
                  <a:cubicBezTo>
                    <a:pt x="23840" y="109262"/>
                    <a:pt x="23474" y="109463"/>
                    <a:pt x="22588" y="110054"/>
                  </a:cubicBezTo>
                  <a:cubicBezTo>
                    <a:pt x="28973" y="104946"/>
                    <a:pt x="36919" y="102180"/>
                    <a:pt x="45083" y="102180"/>
                  </a:cubicBezTo>
                  <a:cubicBezTo>
                    <a:pt x="46936" y="102180"/>
                    <a:pt x="48799" y="102322"/>
                    <a:pt x="50658" y="102612"/>
                  </a:cubicBezTo>
                  <a:cubicBezTo>
                    <a:pt x="51833" y="102742"/>
                    <a:pt x="53139" y="103003"/>
                    <a:pt x="54314" y="103265"/>
                  </a:cubicBezTo>
                  <a:cubicBezTo>
                    <a:pt x="55619" y="103526"/>
                    <a:pt x="56795" y="103787"/>
                    <a:pt x="58100" y="104178"/>
                  </a:cubicBezTo>
                  <a:cubicBezTo>
                    <a:pt x="60581" y="104831"/>
                    <a:pt x="62800" y="105745"/>
                    <a:pt x="65673" y="106790"/>
                  </a:cubicBezTo>
                  <a:cubicBezTo>
                    <a:pt x="70432" y="108450"/>
                    <a:pt x="75378" y="109359"/>
                    <a:pt x="80433" y="109359"/>
                  </a:cubicBezTo>
                  <a:cubicBezTo>
                    <a:pt x="81341" y="109359"/>
                    <a:pt x="82253" y="109330"/>
                    <a:pt x="83168" y="109270"/>
                  </a:cubicBezTo>
                  <a:cubicBezTo>
                    <a:pt x="86301" y="108879"/>
                    <a:pt x="89304" y="108095"/>
                    <a:pt x="92176" y="106790"/>
                  </a:cubicBezTo>
                  <a:cubicBezTo>
                    <a:pt x="94918" y="105615"/>
                    <a:pt x="97529" y="103917"/>
                    <a:pt x="99749" y="101959"/>
                  </a:cubicBezTo>
                  <a:cubicBezTo>
                    <a:pt x="102099" y="100001"/>
                    <a:pt x="104057" y="97912"/>
                    <a:pt x="105885" y="95692"/>
                  </a:cubicBezTo>
                  <a:cubicBezTo>
                    <a:pt x="107713" y="93472"/>
                    <a:pt x="109280" y="91122"/>
                    <a:pt x="110847" y="88642"/>
                  </a:cubicBezTo>
                  <a:cubicBezTo>
                    <a:pt x="116461" y="79241"/>
                    <a:pt x="121030" y="69188"/>
                    <a:pt x="124686" y="58743"/>
                  </a:cubicBezTo>
                  <a:cubicBezTo>
                    <a:pt x="125600" y="56263"/>
                    <a:pt x="126383" y="53521"/>
                    <a:pt x="127428" y="51171"/>
                  </a:cubicBezTo>
                  <a:lnTo>
                    <a:pt x="128733" y="47646"/>
                  </a:lnTo>
                  <a:lnTo>
                    <a:pt x="129517" y="45818"/>
                  </a:lnTo>
                  <a:lnTo>
                    <a:pt x="130300" y="44121"/>
                  </a:lnTo>
                  <a:cubicBezTo>
                    <a:pt x="131345" y="41770"/>
                    <a:pt x="132520" y="39420"/>
                    <a:pt x="133825" y="37331"/>
                  </a:cubicBezTo>
                  <a:cubicBezTo>
                    <a:pt x="134478" y="36156"/>
                    <a:pt x="135131" y="35112"/>
                    <a:pt x="135784" y="34067"/>
                  </a:cubicBezTo>
                  <a:lnTo>
                    <a:pt x="138003" y="30934"/>
                  </a:lnTo>
                  <a:lnTo>
                    <a:pt x="139178" y="29367"/>
                  </a:lnTo>
                  <a:lnTo>
                    <a:pt x="140353" y="27931"/>
                  </a:lnTo>
                  <a:lnTo>
                    <a:pt x="142703" y="25320"/>
                  </a:lnTo>
                  <a:lnTo>
                    <a:pt x="145445" y="22709"/>
                  </a:lnTo>
                  <a:cubicBezTo>
                    <a:pt x="145967" y="22186"/>
                    <a:pt x="146359" y="21795"/>
                    <a:pt x="146881" y="21403"/>
                  </a:cubicBezTo>
                  <a:lnTo>
                    <a:pt x="148317" y="20228"/>
                  </a:lnTo>
                  <a:cubicBezTo>
                    <a:pt x="152234" y="17094"/>
                    <a:pt x="156543" y="14483"/>
                    <a:pt x="161112" y="12655"/>
                  </a:cubicBezTo>
                  <a:cubicBezTo>
                    <a:pt x="163462" y="11741"/>
                    <a:pt x="165812" y="10828"/>
                    <a:pt x="168293" y="10305"/>
                  </a:cubicBezTo>
                  <a:lnTo>
                    <a:pt x="171949" y="9522"/>
                  </a:lnTo>
                  <a:cubicBezTo>
                    <a:pt x="173124" y="9261"/>
                    <a:pt x="174429" y="9261"/>
                    <a:pt x="175604" y="9130"/>
                  </a:cubicBezTo>
                  <a:cubicBezTo>
                    <a:pt x="177050" y="9019"/>
                    <a:pt x="178485" y="8960"/>
                    <a:pt x="179909" y="8960"/>
                  </a:cubicBezTo>
                  <a:cubicBezTo>
                    <a:pt x="183503" y="8960"/>
                    <a:pt x="187029" y="9333"/>
                    <a:pt x="190488" y="10175"/>
                  </a:cubicBezTo>
                  <a:cubicBezTo>
                    <a:pt x="200280" y="12264"/>
                    <a:pt x="208897" y="18139"/>
                    <a:pt x="214381" y="26625"/>
                  </a:cubicBezTo>
                  <a:lnTo>
                    <a:pt x="213598" y="27017"/>
                  </a:lnTo>
                  <a:cubicBezTo>
                    <a:pt x="217123" y="33023"/>
                    <a:pt x="218689" y="39812"/>
                    <a:pt x="218037" y="46601"/>
                  </a:cubicBezTo>
                  <a:cubicBezTo>
                    <a:pt x="217906" y="48429"/>
                    <a:pt x="217645" y="50126"/>
                    <a:pt x="217253" y="51824"/>
                  </a:cubicBezTo>
                  <a:cubicBezTo>
                    <a:pt x="216992" y="53651"/>
                    <a:pt x="216470" y="55349"/>
                    <a:pt x="215948" y="57046"/>
                  </a:cubicBezTo>
                  <a:cubicBezTo>
                    <a:pt x="215425" y="58743"/>
                    <a:pt x="214773" y="60441"/>
                    <a:pt x="214120" y="62138"/>
                  </a:cubicBezTo>
                  <a:cubicBezTo>
                    <a:pt x="213467" y="63705"/>
                    <a:pt x="212553" y="65663"/>
                    <a:pt x="211770" y="67491"/>
                  </a:cubicBezTo>
                  <a:cubicBezTo>
                    <a:pt x="205242" y="81983"/>
                    <a:pt x="199236" y="97128"/>
                    <a:pt x="195841" y="113448"/>
                  </a:cubicBezTo>
                  <a:lnTo>
                    <a:pt x="195319" y="115929"/>
                  </a:lnTo>
                  <a:cubicBezTo>
                    <a:pt x="195189" y="116843"/>
                    <a:pt x="195058" y="117626"/>
                    <a:pt x="194927" y="118410"/>
                  </a:cubicBezTo>
                  <a:cubicBezTo>
                    <a:pt x="194666" y="120107"/>
                    <a:pt x="194405" y="121674"/>
                    <a:pt x="194275" y="123371"/>
                  </a:cubicBezTo>
                  <a:lnTo>
                    <a:pt x="194014" y="128202"/>
                  </a:lnTo>
                  <a:lnTo>
                    <a:pt x="194014" y="132641"/>
                  </a:lnTo>
                  <a:cubicBezTo>
                    <a:pt x="194014" y="138647"/>
                    <a:pt x="194405" y="143738"/>
                    <a:pt x="194405" y="148308"/>
                  </a:cubicBezTo>
                  <a:cubicBezTo>
                    <a:pt x="194927" y="142824"/>
                    <a:pt x="194666" y="136819"/>
                    <a:pt x="195058" y="130552"/>
                  </a:cubicBezTo>
                  <a:cubicBezTo>
                    <a:pt x="195319" y="124415"/>
                    <a:pt x="196233" y="118148"/>
                    <a:pt x="197669" y="112143"/>
                  </a:cubicBezTo>
                  <a:cubicBezTo>
                    <a:pt x="200542" y="100131"/>
                    <a:pt x="204589" y="88381"/>
                    <a:pt x="209420" y="77022"/>
                  </a:cubicBezTo>
                  <a:lnTo>
                    <a:pt x="213206" y="68535"/>
                  </a:lnTo>
                  <a:lnTo>
                    <a:pt x="215034" y="64227"/>
                  </a:lnTo>
                  <a:lnTo>
                    <a:pt x="216731" y="60180"/>
                  </a:lnTo>
                  <a:cubicBezTo>
                    <a:pt x="218820" y="54827"/>
                    <a:pt x="219864" y="49082"/>
                    <a:pt x="219995" y="43337"/>
                  </a:cubicBezTo>
                  <a:cubicBezTo>
                    <a:pt x="219995" y="42482"/>
                    <a:pt x="219963" y="41630"/>
                    <a:pt x="219900" y="40782"/>
                  </a:cubicBezTo>
                  <a:lnTo>
                    <a:pt x="219900" y="40782"/>
                  </a:lnTo>
                  <a:cubicBezTo>
                    <a:pt x="220164" y="44070"/>
                    <a:pt x="220004" y="47393"/>
                    <a:pt x="219473" y="50649"/>
                  </a:cubicBezTo>
                  <a:cubicBezTo>
                    <a:pt x="219212" y="52215"/>
                    <a:pt x="218820" y="53782"/>
                    <a:pt x="218428" y="55349"/>
                  </a:cubicBezTo>
                  <a:lnTo>
                    <a:pt x="217775" y="57699"/>
                  </a:lnTo>
                  <a:lnTo>
                    <a:pt x="217384" y="58874"/>
                  </a:lnTo>
                  <a:cubicBezTo>
                    <a:pt x="217253" y="59266"/>
                    <a:pt x="217123" y="59657"/>
                    <a:pt x="216992" y="60049"/>
                  </a:cubicBezTo>
                  <a:cubicBezTo>
                    <a:pt x="216339" y="61485"/>
                    <a:pt x="215687" y="63052"/>
                    <a:pt x="215164" y="64619"/>
                  </a:cubicBezTo>
                  <a:lnTo>
                    <a:pt x="213075" y="69319"/>
                  </a:lnTo>
                  <a:cubicBezTo>
                    <a:pt x="207331" y="81853"/>
                    <a:pt x="202630" y="94778"/>
                    <a:pt x="199105" y="107965"/>
                  </a:cubicBezTo>
                  <a:cubicBezTo>
                    <a:pt x="197408" y="114623"/>
                    <a:pt x="196233" y="121543"/>
                    <a:pt x="195841" y="128332"/>
                  </a:cubicBezTo>
                  <a:cubicBezTo>
                    <a:pt x="195189" y="135252"/>
                    <a:pt x="195711" y="142172"/>
                    <a:pt x="195189" y="148308"/>
                  </a:cubicBezTo>
                  <a:cubicBezTo>
                    <a:pt x="195058" y="149744"/>
                    <a:pt x="194927" y="151050"/>
                    <a:pt x="194797" y="152355"/>
                  </a:cubicBezTo>
                  <a:lnTo>
                    <a:pt x="194014" y="156403"/>
                  </a:lnTo>
                  <a:cubicBezTo>
                    <a:pt x="193752" y="158100"/>
                    <a:pt x="193361" y="159797"/>
                    <a:pt x="192969" y="161364"/>
                  </a:cubicBezTo>
                  <a:cubicBezTo>
                    <a:pt x="192708" y="162931"/>
                    <a:pt x="192186" y="164498"/>
                    <a:pt x="191794" y="165803"/>
                  </a:cubicBezTo>
                  <a:cubicBezTo>
                    <a:pt x="191272" y="168675"/>
                    <a:pt x="190358" y="171026"/>
                    <a:pt x="189836" y="172853"/>
                  </a:cubicBezTo>
                  <a:cubicBezTo>
                    <a:pt x="189444" y="174551"/>
                    <a:pt x="189183" y="175726"/>
                    <a:pt x="189574" y="175856"/>
                  </a:cubicBezTo>
                  <a:cubicBezTo>
                    <a:pt x="189593" y="175865"/>
                    <a:pt x="189614" y="175870"/>
                    <a:pt x="189637" y="175870"/>
                  </a:cubicBezTo>
                  <a:cubicBezTo>
                    <a:pt x="189948" y="175870"/>
                    <a:pt x="190710" y="175048"/>
                    <a:pt x="191925" y="172984"/>
                  </a:cubicBezTo>
                  <a:cubicBezTo>
                    <a:pt x="194144" y="169328"/>
                    <a:pt x="195972" y="165542"/>
                    <a:pt x="197278" y="161495"/>
                  </a:cubicBezTo>
                  <a:cubicBezTo>
                    <a:pt x="197800" y="159797"/>
                    <a:pt x="198191" y="158100"/>
                    <a:pt x="198453" y="156403"/>
                  </a:cubicBezTo>
                  <a:cubicBezTo>
                    <a:pt x="198714" y="155358"/>
                    <a:pt x="198844" y="154444"/>
                    <a:pt x="198975" y="153400"/>
                  </a:cubicBezTo>
                  <a:cubicBezTo>
                    <a:pt x="199236" y="152486"/>
                    <a:pt x="199236" y="151441"/>
                    <a:pt x="199366" y="150528"/>
                  </a:cubicBezTo>
                  <a:cubicBezTo>
                    <a:pt x="199628" y="148700"/>
                    <a:pt x="199628" y="147002"/>
                    <a:pt x="199628" y="145827"/>
                  </a:cubicBezTo>
                  <a:lnTo>
                    <a:pt x="199628" y="143869"/>
                  </a:lnTo>
                  <a:cubicBezTo>
                    <a:pt x="199783" y="142934"/>
                    <a:pt x="199960" y="142578"/>
                    <a:pt x="200140" y="142578"/>
                  </a:cubicBezTo>
                  <a:cubicBezTo>
                    <a:pt x="200414" y="142578"/>
                    <a:pt x="200697" y="143396"/>
                    <a:pt x="200933" y="144261"/>
                  </a:cubicBezTo>
                  <a:cubicBezTo>
                    <a:pt x="201064" y="139430"/>
                    <a:pt x="200933" y="134730"/>
                    <a:pt x="201194" y="130030"/>
                  </a:cubicBezTo>
                  <a:cubicBezTo>
                    <a:pt x="201325" y="127679"/>
                    <a:pt x="201455" y="125329"/>
                    <a:pt x="201847" y="122979"/>
                  </a:cubicBezTo>
                  <a:cubicBezTo>
                    <a:pt x="202239" y="120760"/>
                    <a:pt x="202500" y="118410"/>
                    <a:pt x="203022" y="116060"/>
                  </a:cubicBezTo>
                  <a:cubicBezTo>
                    <a:pt x="204850" y="106790"/>
                    <a:pt x="207592" y="97781"/>
                    <a:pt x="210986" y="88903"/>
                  </a:cubicBezTo>
                  <a:cubicBezTo>
                    <a:pt x="212814" y="84464"/>
                    <a:pt x="214511" y="80155"/>
                    <a:pt x="216339" y="75716"/>
                  </a:cubicBezTo>
                  <a:cubicBezTo>
                    <a:pt x="218297" y="71278"/>
                    <a:pt x="220255" y="67101"/>
                    <a:pt x="222083" y="62402"/>
                  </a:cubicBezTo>
                  <a:lnTo>
                    <a:pt x="222083" y="62402"/>
                  </a:lnTo>
                  <a:cubicBezTo>
                    <a:pt x="220255" y="67101"/>
                    <a:pt x="218428" y="71409"/>
                    <a:pt x="216470" y="75847"/>
                  </a:cubicBezTo>
                  <a:cubicBezTo>
                    <a:pt x="214511" y="80155"/>
                    <a:pt x="212814" y="84725"/>
                    <a:pt x="211117" y="89164"/>
                  </a:cubicBezTo>
                  <a:cubicBezTo>
                    <a:pt x="207722" y="98042"/>
                    <a:pt x="204981" y="107312"/>
                    <a:pt x="203153" y="116712"/>
                  </a:cubicBezTo>
                  <a:cubicBezTo>
                    <a:pt x="202761" y="119062"/>
                    <a:pt x="202239" y="121412"/>
                    <a:pt x="202108" y="123763"/>
                  </a:cubicBezTo>
                  <a:cubicBezTo>
                    <a:pt x="201978" y="126113"/>
                    <a:pt x="201586" y="128463"/>
                    <a:pt x="201586" y="130813"/>
                  </a:cubicBezTo>
                  <a:cubicBezTo>
                    <a:pt x="201325" y="135644"/>
                    <a:pt x="201455" y="140474"/>
                    <a:pt x="201325" y="145436"/>
                  </a:cubicBezTo>
                  <a:cubicBezTo>
                    <a:pt x="201466" y="145789"/>
                    <a:pt x="201607" y="146027"/>
                    <a:pt x="201749" y="146027"/>
                  </a:cubicBezTo>
                  <a:cubicBezTo>
                    <a:pt x="201868" y="146027"/>
                    <a:pt x="201988" y="145855"/>
                    <a:pt x="202108" y="145436"/>
                  </a:cubicBezTo>
                  <a:cubicBezTo>
                    <a:pt x="202500" y="142824"/>
                    <a:pt x="202761" y="140344"/>
                    <a:pt x="202761" y="137863"/>
                  </a:cubicBezTo>
                  <a:cubicBezTo>
                    <a:pt x="202892" y="134860"/>
                    <a:pt x="202892" y="130291"/>
                    <a:pt x="203544" y="124546"/>
                  </a:cubicBezTo>
                  <a:cubicBezTo>
                    <a:pt x="204328" y="118018"/>
                    <a:pt x="205633" y="111620"/>
                    <a:pt x="207461" y="105354"/>
                  </a:cubicBezTo>
                  <a:cubicBezTo>
                    <a:pt x="208245" y="101828"/>
                    <a:pt x="209550" y="98303"/>
                    <a:pt x="210725" y="94778"/>
                  </a:cubicBezTo>
                  <a:cubicBezTo>
                    <a:pt x="211770" y="91122"/>
                    <a:pt x="213206" y="87728"/>
                    <a:pt x="214511" y="84333"/>
                  </a:cubicBezTo>
                  <a:cubicBezTo>
                    <a:pt x="215687" y="80939"/>
                    <a:pt x="217253" y="77544"/>
                    <a:pt x="218559" y="74541"/>
                  </a:cubicBezTo>
                  <a:cubicBezTo>
                    <a:pt x="219212" y="72974"/>
                    <a:pt x="219864" y="71408"/>
                    <a:pt x="220517" y="69972"/>
                  </a:cubicBezTo>
                  <a:cubicBezTo>
                    <a:pt x="221170" y="68535"/>
                    <a:pt x="221823" y="67099"/>
                    <a:pt x="222345" y="65663"/>
                  </a:cubicBezTo>
                  <a:cubicBezTo>
                    <a:pt x="226131" y="57568"/>
                    <a:pt x="227829" y="48690"/>
                    <a:pt x="227306" y="39681"/>
                  </a:cubicBezTo>
                  <a:cubicBezTo>
                    <a:pt x="227176" y="38637"/>
                    <a:pt x="227045" y="37462"/>
                    <a:pt x="226784" y="36287"/>
                  </a:cubicBezTo>
                  <a:cubicBezTo>
                    <a:pt x="226654" y="35242"/>
                    <a:pt x="226523" y="34067"/>
                    <a:pt x="226131" y="32892"/>
                  </a:cubicBezTo>
                  <a:cubicBezTo>
                    <a:pt x="224956" y="28453"/>
                    <a:pt x="222998" y="24145"/>
                    <a:pt x="220517" y="20228"/>
                  </a:cubicBezTo>
                  <a:cubicBezTo>
                    <a:pt x="219864" y="19183"/>
                    <a:pt x="219081" y="18400"/>
                    <a:pt x="218298" y="17356"/>
                  </a:cubicBezTo>
                  <a:lnTo>
                    <a:pt x="217253" y="16050"/>
                  </a:lnTo>
                  <a:lnTo>
                    <a:pt x="216078" y="14744"/>
                  </a:lnTo>
                  <a:cubicBezTo>
                    <a:pt x="209550" y="8086"/>
                    <a:pt x="201194" y="3386"/>
                    <a:pt x="192055" y="1297"/>
                  </a:cubicBezTo>
                  <a:cubicBezTo>
                    <a:pt x="188023" y="433"/>
                    <a:pt x="183940" y="1"/>
                    <a:pt x="1798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2" name="Google Shape;3132;p33"/>
          <p:cNvGrpSpPr/>
          <p:nvPr/>
        </p:nvGrpSpPr>
        <p:grpSpPr>
          <a:xfrm rot="8084555">
            <a:off x="7209633" y="2886159"/>
            <a:ext cx="2714781" cy="2557024"/>
            <a:chOff x="235075" y="777725"/>
            <a:chExt cx="7186900" cy="4132775"/>
          </a:xfrm>
        </p:grpSpPr>
        <p:sp>
          <p:nvSpPr>
            <p:cNvPr id="3133" name="Google Shape;3133;p33"/>
            <p:cNvSpPr/>
            <p:nvPr/>
          </p:nvSpPr>
          <p:spPr>
            <a:xfrm>
              <a:off x="342575" y="932875"/>
              <a:ext cx="7079400" cy="3826525"/>
            </a:xfrm>
            <a:custGeom>
              <a:rect b="b" l="l" r="r" t="t"/>
              <a:pathLst>
                <a:path extrusionOk="0" h="153061" w="283176">
                  <a:moveTo>
                    <a:pt x="168404" y="0"/>
                  </a:moveTo>
                  <a:cubicBezTo>
                    <a:pt x="157709" y="0"/>
                    <a:pt x="146666" y="1269"/>
                    <a:pt x="137470" y="1958"/>
                  </a:cubicBezTo>
                  <a:cubicBezTo>
                    <a:pt x="99769" y="4776"/>
                    <a:pt x="61970" y="14736"/>
                    <a:pt x="30657" y="36550"/>
                  </a:cubicBezTo>
                  <a:cubicBezTo>
                    <a:pt x="16422" y="46461"/>
                    <a:pt x="2915" y="60284"/>
                    <a:pt x="1336" y="77580"/>
                  </a:cubicBezTo>
                  <a:cubicBezTo>
                    <a:pt x="0" y="92204"/>
                    <a:pt x="7774" y="106560"/>
                    <a:pt x="18778" y="116301"/>
                  </a:cubicBezTo>
                  <a:cubicBezTo>
                    <a:pt x="29807" y="126043"/>
                    <a:pt x="43726" y="131800"/>
                    <a:pt x="57670" y="136415"/>
                  </a:cubicBezTo>
                  <a:cubicBezTo>
                    <a:pt x="91058" y="147472"/>
                    <a:pt x="125903" y="153060"/>
                    <a:pt x="160873" y="153060"/>
                  </a:cubicBezTo>
                  <a:cubicBezTo>
                    <a:pt x="176382" y="153060"/>
                    <a:pt x="191917" y="151961"/>
                    <a:pt x="207359" y="149752"/>
                  </a:cubicBezTo>
                  <a:cubicBezTo>
                    <a:pt x="222226" y="147614"/>
                    <a:pt x="237360" y="144286"/>
                    <a:pt x="249871" y="135929"/>
                  </a:cubicBezTo>
                  <a:cubicBezTo>
                    <a:pt x="275062" y="119095"/>
                    <a:pt x="283175" y="80398"/>
                    <a:pt x="265102" y="56057"/>
                  </a:cubicBezTo>
                  <a:cubicBezTo>
                    <a:pt x="255968" y="43789"/>
                    <a:pt x="242097" y="36137"/>
                    <a:pt x="229125" y="28024"/>
                  </a:cubicBezTo>
                  <a:cubicBezTo>
                    <a:pt x="217003" y="20420"/>
                    <a:pt x="204881" y="7643"/>
                    <a:pt x="191278" y="3027"/>
                  </a:cubicBezTo>
                  <a:cubicBezTo>
                    <a:pt x="184502" y="737"/>
                    <a:pt x="176554" y="0"/>
                    <a:pt x="1684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33"/>
            <p:cNvSpPr/>
            <p:nvPr/>
          </p:nvSpPr>
          <p:spPr>
            <a:xfrm>
              <a:off x="235075" y="777725"/>
              <a:ext cx="7126775" cy="4132775"/>
            </a:xfrm>
            <a:custGeom>
              <a:rect b="b" l="l" r="r" t="t"/>
              <a:pathLst>
                <a:path extrusionOk="0" h="165311" w="285071">
                  <a:moveTo>
                    <a:pt x="193683" y="2310"/>
                  </a:moveTo>
                  <a:lnTo>
                    <a:pt x="194120" y="2431"/>
                  </a:lnTo>
                  <a:lnTo>
                    <a:pt x="194557" y="2553"/>
                  </a:lnTo>
                  <a:lnTo>
                    <a:pt x="195456" y="2820"/>
                  </a:lnTo>
                  <a:lnTo>
                    <a:pt x="196198" y="3047"/>
                  </a:lnTo>
                  <a:lnTo>
                    <a:pt x="196198" y="3047"/>
                  </a:lnTo>
                  <a:cubicBezTo>
                    <a:pt x="196113" y="3020"/>
                    <a:pt x="196027" y="2993"/>
                    <a:pt x="195942" y="2966"/>
                  </a:cubicBezTo>
                  <a:lnTo>
                    <a:pt x="194825" y="2626"/>
                  </a:lnTo>
                  <a:cubicBezTo>
                    <a:pt x="194436" y="2504"/>
                    <a:pt x="194072" y="2383"/>
                    <a:pt x="193683" y="2310"/>
                  </a:cubicBezTo>
                  <a:close/>
                  <a:moveTo>
                    <a:pt x="196198" y="3047"/>
                  </a:moveTo>
                  <a:cubicBezTo>
                    <a:pt x="196309" y="3081"/>
                    <a:pt x="196421" y="3115"/>
                    <a:pt x="196532" y="3149"/>
                  </a:cubicBezTo>
                  <a:lnTo>
                    <a:pt x="196532" y="3149"/>
                  </a:lnTo>
                  <a:lnTo>
                    <a:pt x="196198" y="3047"/>
                  </a:lnTo>
                  <a:close/>
                  <a:moveTo>
                    <a:pt x="196532" y="3149"/>
                  </a:moveTo>
                  <a:lnTo>
                    <a:pt x="197205" y="3354"/>
                  </a:lnTo>
                  <a:cubicBezTo>
                    <a:pt x="197213" y="3356"/>
                    <a:pt x="197220" y="3358"/>
                    <a:pt x="197228" y="3360"/>
                  </a:cubicBezTo>
                  <a:lnTo>
                    <a:pt x="197228" y="3360"/>
                  </a:lnTo>
                  <a:cubicBezTo>
                    <a:pt x="196996" y="3288"/>
                    <a:pt x="196764" y="3219"/>
                    <a:pt x="196532" y="3149"/>
                  </a:cubicBezTo>
                  <a:close/>
                  <a:moveTo>
                    <a:pt x="197228" y="3360"/>
                  </a:moveTo>
                  <a:lnTo>
                    <a:pt x="197228" y="3360"/>
                  </a:lnTo>
                  <a:cubicBezTo>
                    <a:pt x="197350" y="3398"/>
                    <a:pt x="197472" y="3437"/>
                    <a:pt x="197593" y="3477"/>
                  </a:cubicBezTo>
                  <a:lnTo>
                    <a:pt x="197593" y="3477"/>
                  </a:lnTo>
                  <a:cubicBezTo>
                    <a:pt x="197473" y="3434"/>
                    <a:pt x="197353" y="3392"/>
                    <a:pt x="197228" y="3360"/>
                  </a:cubicBezTo>
                  <a:close/>
                  <a:moveTo>
                    <a:pt x="197593" y="3477"/>
                  </a:moveTo>
                  <a:lnTo>
                    <a:pt x="197593" y="3477"/>
                  </a:lnTo>
                  <a:cubicBezTo>
                    <a:pt x="197745" y="3533"/>
                    <a:pt x="197897" y="3593"/>
                    <a:pt x="198055" y="3646"/>
                  </a:cubicBezTo>
                  <a:lnTo>
                    <a:pt x="198930" y="3986"/>
                  </a:lnTo>
                  <a:cubicBezTo>
                    <a:pt x="199513" y="4205"/>
                    <a:pt x="200096" y="4423"/>
                    <a:pt x="200655" y="4666"/>
                  </a:cubicBezTo>
                  <a:cubicBezTo>
                    <a:pt x="200971" y="4803"/>
                    <a:pt x="201287" y="4943"/>
                    <a:pt x="201601" y="5085"/>
                  </a:cubicBezTo>
                  <a:lnTo>
                    <a:pt x="201601" y="5085"/>
                  </a:lnTo>
                  <a:lnTo>
                    <a:pt x="200412" y="4545"/>
                  </a:lnTo>
                  <a:lnTo>
                    <a:pt x="198201" y="3694"/>
                  </a:lnTo>
                  <a:cubicBezTo>
                    <a:pt x="197999" y="3616"/>
                    <a:pt x="197796" y="3545"/>
                    <a:pt x="197593" y="3477"/>
                  </a:cubicBezTo>
                  <a:close/>
                  <a:moveTo>
                    <a:pt x="201601" y="5085"/>
                  </a:moveTo>
                  <a:lnTo>
                    <a:pt x="201792" y="5172"/>
                  </a:lnTo>
                  <a:lnTo>
                    <a:pt x="201792" y="5172"/>
                  </a:lnTo>
                  <a:cubicBezTo>
                    <a:pt x="201728" y="5143"/>
                    <a:pt x="201665" y="5114"/>
                    <a:pt x="201601" y="5085"/>
                  </a:cubicBezTo>
                  <a:close/>
                  <a:moveTo>
                    <a:pt x="201792" y="5172"/>
                  </a:moveTo>
                  <a:cubicBezTo>
                    <a:pt x="202347" y="5425"/>
                    <a:pt x="202898" y="5687"/>
                    <a:pt x="203447" y="5957"/>
                  </a:cubicBezTo>
                  <a:lnTo>
                    <a:pt x="203447" y="5957"/>
                  </a:lnTo>
                  <a:cubicBezTo>
                    <a:pt x="203149" y="5808"/>
                    <a:pt x="202850" y="5661"/>
                    <a:pt x="202550" y="5516"/>
                  </a:cubicBezTo>
                  <a:lnTo>
                    <a:pt x="201792" y="5172"/>
                  </a:lnTo>
                  <a:close/>
                  <a:moveTo>
                    <a:pt x="203447" y="5957"/>
                  </a:moveTo>
                  <a:cubicBezTo>
                    <a:pt x="205025" y="6746"/>
                    <a:pt x="206570" y="7594"/>
                    <a:pt x="208082" y="8506"/>
                  </a:cubicBezTo>
                  <a:lnTo>
                    <a:pt x="208082" y="8506"/>
                  </a:lnTo>
                  <a:cubicBezTo>
                    <a:pt x="207745" y="8301"/>
                    <a:pt x="207407" y="8098"/>
                    <a:pt x="207068" y="7897"/>
                  </a:cubicBezTo>
                  <a:cubicBezTo>
                    <a:pt x="205877" y="7204"/>
                    <a:pt x="204670" y="6559"/>
                    <a:pt x="203447" y="5957"/>
                  </a:cubicBezTo>
                  <a:close/>
                  <a:moveTo>
                    <a:pt x="208082" y="8506"/>
                  </a:moveTo>
                  <a:cubicBezTo>
                    <a:pt x="208378" y="8686"/>
                    <a:pt x="208674" y="8868"/>
                    <a:pt x="208969" y="9051"/>
                  </a:cubicBezTo>
                  <a:lnTo>
                    <a:pt x="208969" y="9051"/>
                  </a:lnTo>
                  <a:cubicBezTo>
                    <a:pt x="208675" y="8867"/>
                    <a:pt x="208379" y="8685"/>
                    <a:pt x="208082" y="8506"/>
                  </a:cubicBezTo>
                  <a:close/>
                  <a:moveTo>
                    <a:pt x="274827" y="94613"/>
                  </a:moveTo>
                  <a:cubicBezTo>
                    <a:pt x="274825" y="94672"/>
                    <a:pt x="274822" y="94731"/>
                    <a:pt x="274819" y="94790"/>
                  </a:cubicBezTo>
                  <a:lnTo>
                    <a:pt x="274827" y="94613"/>
                  </a:lnTo>
                  <a:close/>
                  <a:moveTo>
                    <a:pt x="182036" y="164515"/>
                  </a:moveTo>
                  <a:cubicBezTo>
                    <a:pt x="182009" y="164557"/>
                    <a:pt x="182151" y="164591"/>
                    <a:pt x="182606" y="164606"/>
                  </a:cubicBezTo>
                  <a:cubicBezTo>
                    <a:pt x="182112" y="164589"/>
                    <a:pt x="181975" y="164562"/>
                    <a:pt x="182036" y="164515"/>
                  </a:cubicBezTo>
                  <a:close/>
                  <a:moveTo>
                    <a:pt x="171889" y="1"/>
                  </a:moveTo>
                  <a:cubicBezTo>
                    <a:pt x="169431" y="1"/>
                    <a:pt x="166985" y="62"/>
                    <a:pt x="164556" y="148"/>
                  </a:cubicBezTo>
                  <a:cubicBezTo>
                    <a:pt x="156370" y="512"/>
                    <a:pt x="148378" y="1314"/>
                    <a:pt x="140483" y="1872"/>
                  </a:cubicBezTo>
                  <a:cubicBezTo>
                    <a:pt x="132321" y="2456"/>
                    <a:pt x="124183" y="3379"/>
                    <a:pt x="116020" y="4666"/>
                  </a:cubicBezTo>
                  <a:lnTo>
                    <a:pt x="112960" y="5128"/>
                  </a:lnTo>
                  <a:cubicBezTo>
                    <a:pt x="111964" y="5298"/>
                    <a:pt x="110943" y="5516"/>
                    <a:pt x="109923" y="5686"/>
                  </a:cubicBezTo>
                  <a:lnTo>
                    <a:pt x="106887" y="6269"/>
                  </a:lnTo>
                  <a:lnTo>
                    <a:pt x="105380" y="6537"/>
                  </a:lnTo>
                  <a:lnTo>
                    <a:pt x="103850" y="6877"/>
                  </a:lnTo>
                  <a:cubicBezTo>
                    <a:pt x="101834" y="7314"/>
                    <a:pt x="99817" y="7727"/>
                    <a:pt x="97777" y="8188"/>
                  </a:cubicBezTo>
                  <a:lnTo>
                    <a:pt x="91704" y="9719"/>
                  </a:lnTo>
                  <a:cubicBezTo>
                    <a:pt x="90878" y="9913"/>
                    <a:pt x="90052" y="10180"/>
                    <a:pt x="89226" y="10423"/>
                  </a:cubicBezTo>
                  <a:lnTo>
                    <a:pt x="86797" y="11128"/>
                  </a:lnTo>
                  <a:lnTo>
                    <a:pt x="84416" y="11857"/>
                  </a:lnTo>
                  <a:cubicBezTo>
                    <a:pt x="83615" y="12099"/>
                    <a:pt x="82861" y="12391"/>
                    <a:pt x="82108" y="12634"/>
                  </a:cubicBezTo>
                  <a:lnTo>
                    <a:pt x="77614" y="14213"/>
                  </a:lnTo>
                  <a:cubicBezTo>
                    <a:pt x="76157" y="14747"/>
                    <a:pt x="74748" y="15355"/>
                    <a:pt x="73363" y="15889"/>
                  </a:cubicBezTo>
                  <a:lnTo>
                    <a:pt x="71323" y="16739"/>
                  </a:lnTo>
                  <a:lnTo>
                    <a:pt x="70327" y="17152"/>
                  </a:lnTo>
                  <a:lnTo>
                    <a:pt x="69331" y="17590"/>
                  </a:lnTo>
                  <a:lnTo>
                    <a:pt x="65517" y="19363"/>
                  </a:lnTo>
                  <a:lnTo>
                    <a:pt x="63671" y="20213"/>
                  </a:lnTo>
                  <a:lnTo>
                    <a:pt x="61922" y="21136"/>
                  </a:lnTo>
                  <a:lnTo>
                    <a:pt x="58521" y="22910"/>
                  </a:lnTo>
                  <a:lnTo>
                    <a:pt x="62772" y="21088"/>
                  </a:lnTo>
                  <a:lnTo>
                    <a:pt x="63841" y="20650"/>
                  </a:lnTo>
                  <a:lnTo>
                    <a:pt x="64909" y="20213"/>
                  </a:lnTo>
                  <a:lnTo>
                    <a:pt x="67072" y="19387"/>
                  </a:lnTo>
                  <a:lnTo>
                    <a:pt x="69234" y="18561"/>
                  </a:lnTo>
                  <a:cubicBezTo>
                    <a:pt x="69962" y="18270"/>
                    <a:pt x="70691" y="17978"/>
                    <a:pt x="71420" y="17735"/>
                  </a:cubicBezTo>
                  <a:lnTo>
                    <a:pt x="75817" y="16229"/>
                  </a:lnTo>
                  <a:cubicBezTo>
                    <a:pt x="76545" y="15962"/>
                    <a:pt x="77274" y="15695"/>
                    <a:pt x="78027" y="15476"/>
                  </a:cubicBezTo>
                  <a:lnTo>
                    <a:pt x="80238" y="14796"/>
                  </a:lnTo>
                  <a:cubicBezTo>
                    <a:pt x="81720" y="14334"/>
                    <a:pt x="83202" y="13873"/>
                    <a:pt x="84708" y="13411"/>
                  </a:cubicBezTo>
                  <a:lnTo>
                    <a:pt x="89202" y="12172"/>
                  </a:lnTo>
                  <a:lnTo>
                    <a:pt x="91461" y="11565"/>
                  </a:lnTo>
                  <a:lnTo>
                    <a:pt x="93744" y="11031"/>
                  </a:lnTo>
                  <a:lnTo>
                    <a:pt x="98287" y="9913"/>
                  </a:lnTo>
                  <a:cubicBezTo>
                    <a:pt x="99817" y="9597"/>
                    <a:pt x="101372" y="9282"/>
                    <a:pt x="102878" y="8942"/>
                  </a:cubicBezTo>
                  <a:lnTo>
                    <a:pt x="105186" y="8480"/>
                  </a:lnTo>
                  <a:cubicBezTo>
                    <a:pt x="105963" y="8310"/>
                    <a:pt x="106716" y="8188"/>
                    <a:pt x="107494" y="8043"/>
                  </a:cubicBezTo>
                  <a:lnTo>
                    <a:pt x="112134" y="7217"/>
                  </a:lnTo>
                  <a:cubicBezTo>
                    <a:pt x="118328" y="6197"/>
                    <a:pt x="124547" y="5322"/>
                    <a:pt x="130839" y="4715"/>
                  </a:cubicBezTo>
                  <a:lnTo>
                    <a:pt x="133195" y="4472"/>
                  </a:lnTo>
                  <a:lnTo>
                    <a:pt x="134361" y="4350"/>
                  </a:lnTo>
                  <a:lnTo>
                    <a:pt x="135551" y="4277"/>
                  </a:lnTo>
                  <a:lnTo>
                    <a:pt x="140264" y="3913"/>
                  </a:lnTo>
                  <a:lnTo>
                    <a:pt x="141454" y="3816"/>
                  </a:lnTo>
                  <a:lnTo>
                    <a:pt x="142596" y="3743"/>
                  </a:lnTo>
                  <a:lnTo>
                    <a:pt x="144928" y="3573"/>
                  </a:lnTo>
                  <a:lnTo>
                    <a:pt x="149568" y="3209"/>
                  </a:lnTo>
                  <a:cubicBezTo>
                    <a:pt x="155811" y="2747"/>
                    <a:pt x="162151" y="2261"/>
                    <a:pt x="168589" y="2140"/>
                  </a:cubicBezTo>
                  <a:lnTo>
                    <a:pt x="171018" y="2115"/>
                  </a:lnTo>
                  <a:cubicBezTo>
                    <a:pt x="171419" y="2103"/>
                    <a:pt x="171820" y="2097"/>
                    <a:pt x="172224" y="2097"/>
                  </a:cubicBezTo>
                  <a:cubicBezTo>
                    <a:pt x="172628" y="2097"/>
                    <a:pt x="173034" y="2103"/>
                    <a:pt x="173447" y="2115"/>
                  </a:cubicBezTo>
                  <a:lnTo>
                    <a:pt x="175877" y="2164"/>
                  </a:lnTo>
                  <a:cubicBezTo>
                    <a:pt x="176678" y="2188"/>
                    <a:pt x="177504" y="2237"/>
                    <a:pt x="178330" y="2261"/>
                  </a:cubicBezTo>
                  <a:lnTo>
                    <a:pt x="179545" y="2334"/>
                  </a:lnTo>
                  <a:cubicBezTo>
                    <a:pt x="179958" y="2358"/>
                    <a:pt x="180346" y="2407"/>
                    <a:pt x="180759" y="2431"/>
                  </a:cubicBezTo>
                  <a:lnTo>
                    <a:pt x="183237" y="2650"/>
                  </a:lnTo>
                  <a:lnTo>
                    <a:pt x="185691" y="2941"/>
                  </a:lnTo>
                  <a:cubicBezTo>
                    <a:pt x="186104" y="2990"/>
                    <a:pt x="186517" y="3039"/>
                    <a:pt x="186930" y="3111"/>
                  </a:cubicBezTo>
                  <a:lnTo>
                    <a:pt x="188168" y="3330"/>
                  </a:lnTo>
                  <a:lnTo>
                    <a:pt x="189407" y="3549"/>
                  </a:lnTo>
                  <a:cubicBezTo>
                    <a:pt x="189820" y="3622"/>
                    <a:pt x="190233" y="3694"/>
                    <a:pt x="190646" y="3792"/>
                  </a:cubicBezTo>
                  <a:lnTo>
                    <a:pt x="193124" y="4350"/>
                  </a:lnTo>
                  <a:cubicBezTo>
                    <a:pt x="193537" y="4447"/>
                    <a:pt x="193950" y="4569"/>
                    <a:pt x="194363" y="4690"/>
                  </a:cubicBezTo>
                  <a:lnTo>
                    <a:pt x="195602" y="5079"/>
                  </a:lnTo>
                  <a:lnTo>
                    <a:pt x="196841" y="5443"/>
                  </a:lnTo>
                  <a:lnTo>
                    <a:pt x="198055" y="5905"/>
                  </a:lnTo>
                  <a:cubicBezTo>
                    <a:pt x="201238" y="7144"/>
                    <a:pt x="204299" y="8650"/>
                    <a:pt x="207189" y="10448"/>
                  </a:cubicBezTo>
                  <a:cubicBezTo>
                    <a:pt x="212898" y="13921"/>
                    <a:pt x="217975" y="17954"/>
                    <a:pt x="222955" y="21865"/>
                  </a:cubicBezTo>
                  <a:cubicBezTo>
                    <a:pt x="225433" y="23808"/>
                    <a:pt x="227911" y="25752"/>
                    <a:pt x="230388" y="27574"/>
                  </a:cubicBezTo>
                  <a:cubicBezTo>
                    <a:pt x="231020" y="28035"/>
                    <a:pt x="231627" y="28472"/>
                    <a:pt x="232259" y="28910"/>
                  </a:cubicBezTo>
                  <a:lnTo>
                    <a:pt x="233206" y="29566"/>
                  </a:lnTo>
                  <a:lnTo>
                    <a:pt x="234154" y="30173"/>
                  </a:lnTo>
                  <a:cubicBezTo>
                    <a:pt x="235368" y="30999"/>
                    <a:pt x="236753" y="31849"/>
                    <a:pt x="238065" y="32675"/>
                  </a:cubicBezTo>
                  <a:cubicBezTo>
                    <a:pt x="240761" y="34351"/>
                    <a:pt x="243482" y="36027"/>
                    <a:pt x="246178" y="37752"/>
                  </a:cubicBezTo>
                  <a:cubicBezTo>
                    <a:pt x="248875" y="39477"/>
                    <a:pt x="251571" y="41250"/>
                    <a:pt x="254243" y="43145"/>
                  </a:cubicBezTo>
                  <a:cubicBezTo>
                    <a:pt x="256891" y="45040"/>
                    <a:pt x="259491" y="47032"/>
                    <a:pt x="262017" y="49194"/>
                  </a:cubicBezTo>
                  <a:cubicBezTo>
                    <a:pt x="264543" y="51356"/>
                    <a:pt x="266924" y="53712"/>
                    <a:pt x="269135" y="56214"/>
                  </a:cubicBezTo>
                  <a:lnTo>
                    <a:pt x="269961" y="57161"/>
                  </a:lnTo>
                  <a:cubicBezTo>
                    <a:pt x="270228" y="57477"/>
                    <a:pt x="270495" y="57817"/>
                    <a:pt x="270762" y="58133"/>
                  </a:cubicBezTo>
                  <a:lnTo>
                    <a:pt x="272317" y="60125"/>
                  </a:lnTo>
                  <a:lnTo>
                    <a:pt x="273774" y="62239"/>
                  </a:lnTo>
                  <a:cubicBezTo>
                    <a:pt x="274017" y="62579"/>
                    <a:pt x="274236" y="62943"/>
                    <a:pt x="274455" y="63307"/>
                  </a:cubicBezTo>
                  <a:lnTo>
                    <a:pt x="275111" y="64401"/>
                  </a:lnTo>
                  <a:cubicBezTo>
                    <a:pt x="276811" y="67340"/>
                    <a:pt x="278269" y="70401"/>
                    <a:pt x="279410" y="73607"/>
                  </a:cubicBezTo>
                  <a:cubicBezTo>
                    <a:pt x="280528" y="76790"/>
                    <a:pt x="281354" y="80069"/>
                    <a:pt x="281864" y="83397"/>
                  </a:cubicBezTo>
                  <a:lnTo>
                    <a:pt x="282082" y="84636"/>
                  </a:lnTo>
                  <a:cubicBezTo>
                    <a:pt x="282155" y="85049"/>
                    <a:pt x="282180" y="85462"/>
                    <a:pt x="282228" y="85875"/>
                  </a:cubicBezTo>
                  <a:lnTo>
                    <a:pt x="282350" y="87138"/>
                  </a:lnTo>
                  <a:cubicBezTo>
                    <a:pt x="282398" y="87551"/>
                    <a:pt x="282447" y="87964"/>
                    <a:pt x="282471" y="88377"/>
                  </a:cubicBezTo>
                  <a:lnTo>
                    <a:pt x="282617" y="90879"/>
                  </a:lnTo>
                  <a:lnTo>
                    <a:pt x="282641" y="93381"/>
                  </a:lnTo>
                  <a:cubicBezTo>
                    <a:pt x="282593" y="100037"/>
                    <a:pt x="281524" y="106620"/>
                    <a:pt x="279459" y="112961"/>
                  </a:cubicBezTo>
                  <a:lnTo>
                    <a:pt x="279094" y="114127"/>
                  </a:lnTo>
                  <a:cubicBezTo>
                    <a:pt x="278973" y="114515"/>
                    <a:pt x="278803" y="114904"/>
                    <a:pt x="278657" y="115293"/>
                  </a:cubicBezTo>
                  <a:lnTo>
                    <a:pt x="278220" y="116459"/>
                  </a:lnTo>
                  <a:cubicBezTo>
                    <a:pt x="278074" y="116847"/>
                    <a:pt x="277928" y="117236"/>
                    <a:pt x="277758" y="117600"/>
                  </a:cubicBezTo>
                  <a:lnTo>
                    <a:pt x="276787" y="119884"/>
                  </a:lnTo>
                  <a:lnTo>
                    <a:pt x="275718" y="122094"/>
                  </a:lnTo>
                  <a:cubicBezTo>
                    <a:pt x="274236" y="125058"/>
                    <a:pt x="272536" y="127876"/>
                    <a:pt x="270616" y="130572"/>
                  </a:cubicBezTo>
                  <a:cubicBezTo>
                    <a:pt x="277224" y="121171"/>
                    <a:pt x="281208" y="110191"/>
                    <a:pt x="282204" y="98774"/>
                  </a:cubicBezTo>
                  <a:cubicBezTo>
                    <a:pt x="282447" y="95835"/>
                    <a:pt x="282495" y="92895"/>
                    <a:pt x="282350" y="89980"/>
                  </a:cubicBezTo>
                  <a:cubicBezTo>
                    <a:pt x="282180" y="87017"/>
                    <a:pt x="281815" y="84077"/>
                    <a:pt x="281208" y="81162"/>
                  </a:cubicBezTo>
                  <a:cubicBezTo>
                    <a:pt x="280601" y="78247"/>
                    <a:pt x="279775" y="75381"/>
                    <a:pt x="278706" y="72587"/>
                  </a:cubicBezTo>
                  <a:cubicBezTo>
                    <a:pt x="277637" y="69769"/>
                    <a:pt x="276325" y="67073"/>
                    <a:pt x="274770" y="64498"/>
                  </a:cubicBezTo>
                  <a:cubicBezTo>
                    <a:pt x="274357" y="63842"/>
                    <a:pt x="273993" y="63186"/>
                    <a:pt x="273580" y="62579"/>
                  </a:cubicBezTo>
                  <a:lnTo>
                    <a:pt x="272293" y="60708"/>
                  </a:lnTo>
                  <a:cubicBezTo>
                    <a:pt x="272171" y="60562"/>
                    <a:pt x="272074" y="60417"/>
                    <a:pt x="271953" y="60271"/>
                  </a:cubicBezTo>
                  <a:lnTo>
                    <a:pt x="271612" y="59809"/>
                  </a:lnTo>
                  <a:lnTo>
                    <a:pt x="270932" y="58935"/>
                  </a:lnTo>
                  <a:lnTo>
                    <a:pt x="270228" y="58060"/>
                  </a:lnTo>
                  <a:cubicBezTo>
                    <a:pt x="270009" y="57769"/>
                    <a:pt x="269742" y="57502"/>
                    <a:pt x="269523" y="57210"/>
                  </a:cubicBezTo>
                  <a:cubicBezTo>
                    <a:pt x="267604" y="54951"/>
                    <a:pt x="265539" y="52837"/>
                    <a:pt x="263353" y="50845"/>
                  </a:cubicBezTo>
                  <a:cubicBezTo>
                    <a:pt x="259005" y="46910"/>
                    <a:pt x="254341" y="43534"/>
                    <a:pt x="249652" y="40424"/>
                  </a:cubicBezTo>
                  <a:cubicBezTo>
                    <a:pt x="244964" y="37339"/>
                    <a:pt x="240251" y="34448"/>
                    <a:pt x="235708" y="31558"/>
                  </a:cubicBezTo>
                  <a:cubicBezTo>
                    <a:pt x="231312" y="28764"/>
                    <a:pt x="227230" y="25533"/>
                    <a:pt x="223125" y="22254"/>
                  </a:cubicBezTo>
                  <a:cubicBezTo>
                    <a:pt x="220186" y="19922"/>
                    <a:pt x="217222" y="17565"/>
                    <a:pt x="214161" y="15330"/>
                  </a:cubicBezTo>
                  <a:cubicBezTo>
                    <a:pt x="211076" y="13023"/>
                    <a:pt x="207845" y="10933"/>
                    <a:pt x="204469" y="9039"/>
                  </a:cubicBezTo>
                  <a:lnTo>
                    <a:pt x="203181" y="8359"/>
                  </a:lnTo>
                  <a:cubicBezTo>
                    <a:pt x="202744" y="8140"/>
                    <a:pt x="202307" y="7897"/>
                    <a:pt x="201869" y="7703"/>
                  </a:cubicBezTo>
                  <a:lnTo>
                    <a:pt x="200509" y="7095"/>
                  </a:lnTo>
                  <a:cubicBezTo>
                    <a:pt x="200072" y="6901"/>
                    <a:pt x="199634" y="6658"/>
                    <a:pt x="199149" y="6488"/>
                  </a:cubicBezTo>
                  <a:lnTo>
                    <a:pt x="197764" y="5954"/>
                  </a:lnTo>
                  <a:cubicBezTo>
                    <a:pt x="197278" y="5784"/>
                    <a:pt x="196817" y="5589"/>
                    <a:pt x="196355" y="5468"/>
                  </a:cubicBezTo>
                  <a:lnTo>
                    <a:pt x="193513" y="4593"/>
                  </a:lnTo>
                  <a:cubicBezTo>
                    <a:pt x="189796" y="3670"/>
                    <a:pt x="186031" y="3014"/>
                    <a:pt x="182217" y="2698"/>
                  </a:cubicBezTo>
                  <a:cubicBezTo>
                    <a:pt x="178826" y="2386"/>
                    <a:pt x="175435" y="2258"/>
                    <a:pt x="172044" y="2258"/>
                  </a:cubicBezTo>
                  <a:cubicBezTo>
                    <a:pt x="171743" y="2258"/>
                    <a:pt x="171441" y="2259"/>
                    <a:pt x="171140" y="2261"/>
                  </a:cubicBezTo>
                  <a:cubicBezTo>
                    <a:pt x="167496" y="2285"/>
                    <a:pt x="163876" y="2480"/>
                    <a:pt x="160305" y="2674"/>
                  </a:cubicBezTo>
                  <a:cubicBezTo>
                    <a:pt x="156734" y="2868"/>
                    <a:pt x="153212" y="3184"/>
                    <a:pt x="149738" y="3476"/>
                  </a:cubicBezTo>
                  <a:lnTo>
                    <a:pt x="139341" y="4326"/>
                  </a:lnTo>
                  <a:lnTo>
                    <a:pt x="134094" y="4763"/>
                  </a:lnTo>
                  <a:lnTo>
                    <a:pt x="128847" y="5322"/>
                  </a:lnTo>
                  <a:cubicBezTo>
                    <a:pt x="127122" y="5492"/>
                    <a:pt x="125373" y="5735"/>
                    <a:pt x="123648" y="5954"/>
                  </a:cubicBezTo>
                  <a:cubicBezTo>
                    <a:pt x="121923" y="6197"/>
                    <a:pt x="120199" y="6391"/>
                    <a:pt x="118474" y="6682"/>
                  </a:cubicBezTo>
                  <a:lnTo>
                    <a:pt x="113300" y="7508"/>
                  </a:lnTo>
                  <a:cubicBezTo>
                    <a:pt x="111599" y="7824"/>
                    <a:pt x="109899" y="8164"/>
                    <a:pt x="108174" y="8456"/>
                  </a:cubicBezTo>
                  <a:lnTo>
                    <a:pt x="105623" y="8942"/>
                  </a:lnTo>
                  <a:lnTo>
                    <a:pt x="103073" y="9500"/>
                  </a:lnTo>
                  <a:lnTo>
                    <a:pt x="100546" y="10059"/>
                  </a:lnTo>
                  <a:cubicBezTo>
                    <a:pt x="99696" y="10253"/>
                    <a:pt x="98846" y="10399"/>
                    <a:pt x="97996" y="10618"/>
                  </a:cubicBezTo>
                  <a:lnTo>
                    <a:pt x="92967" y="11881"/>
                  </a:lnTo>
                  <a:lnTo>
                    <a:pt x="91704" y="12172"/>
                  </a:lnTo>
                  <a:lnTo>
                    <a:pt x="90441" y="12537"/>
                  </a:lnTo>
                  <a:lnTo>
                    <a:pt x="87963" y="13241"/>
                  </a:lnTo>
                  <a:cubicBezTo>
                    <a:pt x="84611" y="14116"/>
                    <a:pt x="81331" y="15233"/>
                    <a:pt x="78027" y="16253"/>
                  </a:cubicBezTo>
                  <a:cubicBezTo>
                    <a:pt x="76400" y="16812"/>
                    <a:pt x="74772" y="17395"/>
                    <a:pt x="73120" y="17978"/>
                  </a:cubicBezTo>
                  <a:cubicBezTo>
                    <a:pt x="72343" y="18270"/>
                    <a:pt x="71517" y="18537"/>
                    <a:pt x="70691" y="18828"/>
                  </a:cubicBezTo>
                  <a:lnTo>
                    <a:pt x="68262" y="19776"/>
                  </a:lnTo>
                  <a:lnTo>
                    <a:pt x="65833" y="20723"/>
                  </a:lnTo>
                  <a:cubicBezTo>
                    <a:pt x="65055" y="21063"/>
                    <a:pt x="64229" y="21355"/>
                    <a:pt x="63452" y="21719"/>
                  </a:cubicBezTo>
                  <a:lnTo>
                    <a:pt x="58666" y="23784"/>
                  </a:lnTo>
                  <a:lnTo>
                    <a:pt x="57646" y="24221"/>
                  </a:lnTo>
                  <a:cubicBezTo>
                    <a:pt x="57306" y="24367"/>
                    <a:pt x="56966" y="24537"/>
                    <a:pt x="56626" y="24707"/>
                  </a:cubicBezTo>
                  <a:lnTo>
                    <a:pt x="54585" y="25679"/>
                  </a:lnTo>
                  <a:lnTo>
                    <a:pt x="52520" y="26651"/>
                  </a:lnTo>
                  <a:lnTo>
                    <a:pt x="51500" y="27136"/>
                  </a:lnTo>
                  <a:cubicBezTo>
                    <a:pt x="51160" y="27282"/>
                    <a:pt x="50820" y="27452"/>
                    <a:pt x="50480" y="27622"/>
                  </a:cubicBezTo>
                  <a:lnTo>
                    <a:pt x="45791" y="30732"/>
                  </a:lnTo>
                  <a:cubicBezTo>
                    <a:pt x="45427" y="30975"/>
                    <a:pt x="45063" y="31217"/>
                    <a:pt x="44698" y="31460"/>
                  </a:cubicBezTo>
                  <a:lnTo>
                    <a:pt x="43678" y="32213"/>
                  </a:lnTo>
                  <a:lnTo>
                    <a:pt x="41710" y="33671"/>
                  </a:lnTo>
                  <a:lnTo>
                    <a:pt x="39961" y="35031"/>
                  </a:lnTo>
                  <a:lnTo>
                    <a:pt x="39160" y="35687"/>
                  </a:lnTo>
                  <a:cubicBezTo>
                    <a:pt x="38892" y="35882"/>
                    <a:pt x="38650" y="36124"/>
                    <a:pt x="38382" y="36343"/>
                  </a:cubicBezTo>
                  <a:cubicBezTo>
                    <a:pt x="37411" y="37218"/>
                    <a:pt x="36560" y="37995"/>
                    <a:pt x="35880" y="38699"/>
                  </a:cubicBezTo>
                  <a:cubicBezTo>
                    <a:pt x="34520" y="40084"/>
                    <a:pt x="33791" y="41056"/>
                    <a:pt x="34034" y="41396"/>
                  </a:cubicBezTo>
                  <a:cubicBezTo>
                    <a:pt x="34094" y="41474"/>
                    <a:pt x="34212" y="41515"/>
                    <a:pt x="34392" y="41515"/>
                  </a:cubicBezTo>
                  <a:cubicBezTo>
                    <a:pt x="34934" y="41515"/>
                    <a:pt x="36041" y="41142"/>
                    <a:pt x="37848" y="40303"/>
                  </a:cubicBezTo>
                  <a:cubicBezTo>
                    <a:pt x="38455" y="40011"/>
                    <a:pt x="39135" y="39671"/>
                    <a:pt x="39913" y="39282"/>
                  </a:cubicBezTo>
                  <a:cubicBezTo>
                    <a:pt x="40301" y="39112"/>
                    <a:pt x="40690" y="38894"/>
                    <a:pt x="41127" y="38675"/>
                  </a:cubicBezTo>
                  <a:lnTo>
                    <a:pt x="42488" y="38019"/>
                  </a:lnTo>
                  <a:cubicBezTo>
                    <a:pt x="43435" y="37558"/>
                    <a:pt x="44480" y="37023"/>
                    <a:pt x="45597" y="36440"/>
                  </a:cubicBezTo>
                  <a:lnTo>
                    <a:pt x="47370" y="35541"/>
                  </a:lnTo>
                  <a:lnTo>
                    <a:pt x="49338" y="34618"/>
                  </a:lnTo>
                  <a:lnTo>
                    <a:pt x="51500" y="33404"/>
                  </a:lnTo>
                  <a:lnTo>
                    <a:pt x="52715" y="32748"/>
                  </a:lnTo>
                  <a:cubicBezTo>
                    <a:pt x="53152" y="32529"/>
                    <a:pt x="53565" y="32286"/>
                    <a:pt x="54002" y="32068"/>
                  </a:cubicBezTo>
                  <a:lnTo>
                    <a:pt x="59274" y="29444"/>
                  </a:lnTo>
                  <a:lnTo>
                    <a:pt x="59881" y="29128"/>
                  </a:lnTo>
                  <a:lnTo>
                    <a:pt x="60488" y="28861"/>
                  </a:lnTo>
                  <a:lnTo>
                    <a:pt x="61654" y="28351"/>
                  </a:lnTo>
                  <a:lnTo>
                    <a:pt x="63598" y="27452"/>
                  </a:lnTo>
                  <a:lnTo>
                    <a:pt x="65395" y="26651"/>
                  </a:lnTo>
                  <a:cubicBezTo>
                    <a:pt x="65757" y="26575"/>
                    <a:pt x="66038" y="26542"/>
                    <a:pt x="66253" y="26542"/>
                  </a:cubicBezTo>
                  <a:cubicBezTo>
                    <a:pt x="66730" y="26542"/>
                    <a:pt x="66871" y="26707"/>
                    <a:pt x="66804" y="26942"/>
                  </a:cubicBezTo>
                  <a:cubicBezTo>
                    <a:pt x="66707" y="27258"/>
                    <a:pt x="66197" y="27817"/>
                    <a:pt x="65687" y="28375"/>
                  </a:cubicBezTo>
                  <a:cubicBezTo>
                    <a:pt x="83323" y="20820"/>
                    <a:pt x="102077" y="15986"/>
                    <a:pt x="121098" y="13241"/>
                  </a:cubicBezTo>
                  <a:lnTo>
                    <a:pt x="128239" y="12318"/>
                  </a:lnTo>
                  <a:cubicBezTo>
                    <a:pt x="130644" y="12075"/>
                    <a:pt x="133025" y="11808"/>
                    <a:pt x="135430" y="11565"/>
                  </a:cubicBezTo>
                  <a:lnTo>
                    <a:pt x="149908" y="10448"/>
                  </a:lnTo>
                  <a:cubicBezTo>
                    <a:pt x="154742" y="10059"/>
                    <a:pt x="159552" y="9695"/>
                    <a:pt x="164338" y="9476"/>
                  </a:cubicBezTo>
                  <a:cubicBezTo>
                    <a:pt x="166718" y="9354"/>
                    <a:pt x="169093" y="9294"/>
                    <a:pt x="171468" y="9294"/>
                  </a:cubicBezTo>
                  <a:cubicBezTo>
                    <a:pt x="173842" y="9294"/>
                    <a:pt x="176217" y="9354"/>
                    <a:pt x="178597" y="9476"/>
                  </a:cubicBezTo>
                  <a:cubicBezTo>
                    <a:pt x="179326" y="9500"/>
                    <a:pt x="180055" y="9573"/>
                    <a:pt x="180784" y="9646"/>
                  </a:cubicBezTo>
                  <a:lnTo>
                    <a:pt x="181877" y="9719"/>
                  </a:lnTo>
                  <a:cubicBezTo>
                    <a:pt x="182241" y="9743"/>
                    <a:pt x="182606" y="9767"/>
                    <a:pt x="182970" y="9840"/>
                  </a:cubicBezTo>
                  <a:lnTo>
                    <a:pt x="185132" y="10108"/>
                  </a:lnTo>
                  <a:lnTo>
                    <a:pt x="185666" y="10156"/>
                  </a:lnTo>
                  <a:cubicBezTo>
                    <a:pt x="185861" y="10180"/>
                    <a:pt x="186031" y="10229"/>
                    <a:pt x="186201" y="10253"/>
                  </a:cubicBezTo>
                  <a:lnTo>
                    <a:pt x="187270" y="10448"/>
                  </a:lnTo>
                  <a:lnTo>
                    <a:pt x="188339" y="10618"/>
                  </a:lnTo>
                  <a:cubicBezTo>
                    <a:pt x="188509" y="10666"/>
                    <a:pt x="188703" y="10691"/>
                    <a:pt x="188873" y="10715"/>
                  </a:cubicBezTo>
                  <a:lnTo>
                    <a:pt x="189407" y="10836"/>
                  </a:lnTo>
                  <a:lnTo>
                    <a:pt x="191472" y="11322"/>
                  </a:lnTo>
                  <a:cubicBezTo>
                    <a:pt x="191837" y="11419"/>
                    <a:pt x="192152" y="11541"/>
                    <a:pt x="192493" y="11638"/>
                  </a:cubicBezTo>
                  <a:lnTo>
                    <a:pt x="193513" y="11929"/>
                  </a:lnTo>
                  <a:lnTo>
                    <a:pt x="194533" y="12245"/>
                  </a:lnTo>
                  <a:cubicBezTo>
                    <a:pt x="194849" y="12367"/>
                    <a:pt x="195165" y="12488"/>
                    <a:pt x="195505" y="12610"/>
                  </a:cubicBezTo>
                  <a:cubicBezTo>
                    <a:pt x="196817" y="13071"/>
                    <a:pt x="198080" y="13678"/>
                    <a:pt x="199367" y="14286"/>
                  </a:cubicBezTo>
                  <a:lnTo>
                    <a:pt x="201262" y="15282"/>
                  </a:lnTo>
                  <a:cubicBezTo>
                    <a:pt x="201894" y="15622"/>
                    <a:pt x="202501" y="16011"/>
                    <a:pt x="203133" y="16351"/>
                  </a:cubicBezTo>
                  <a:cubicBezTo>
                    <a:pt x="205610" y="17832"/>
                    <a:pt x="208015" y="19460"/>
                    <a:pt x="210396" y="21209"/>
                  </a:cubicBezTo>
                  <a:cubicBezTo>
                    <a:pt x="215157" y="24707"/>
                    <a:pt x="219773" y="28545"/>
                    <a:pt x="224655" y="32238"/>
                  </a:cubicBezTo>
                  <a:cubicBezTo>
                    <a:pt x="225870" y="33137"/>
                    <a:pt x="227109" y="34060"/>
                    <a:pt x="228396" y="34934"/>
                  </a:cubicBezTo>
                  <a:lnTo>
                    <a:pt x="229344" y="35614"/>
                  </a:lnTo>
                  <a:lnTo>
                    <a:pt x="230316" y="36270"/>
                  </a:lnTo>
                  <a:cubicBezTo>
                    <a:pt x="230971" y="36683"/>
                    <a:pt x="231627" y="37145"/>
                    <a:pt x="232259" y="37533"/>
                  </a:cubicBezTo>
                  <a:lnTo>
                    <a:pt x="239838" y="42295"/>
                  </a:lnTo>
                  <a:cubicBezTo>
                    <a:pt x="242365" y="43898"/>
                    <a:pt x="244818" y="45477"/>
                    <a:pt x="247223" y="47129"/>
                  </a:cubicBezTo>
                  <a:cubicBezTo>
                    <a:pt x="248438" y="47955"/>
                    <a:pt x="249652" y="48781"/>
                    <a:pt x="250794" y="49631"/>
                  </a:cubicBezTo>
                  <a:cubicBezTo>
                    <a:pt x="251960" y="50505"/>
                    <a:pt x="253102" y="51356"/>
                    <a:pt x="254219" y="52254"/>
                  </a:cubicBezTo>
                  <a:cubicBezTo>
                    <a:pt x="258713" y="55825"/>
                    <a:pt x="262746" y="59761"/>
                    <a:pt x="266025" y="64158"/>
                  </a:cubicBezTo>
                  <a:cubicBezTo>
                    <a:pt x="267629" y="66344"/>
                    <a:pt x="269037" y="68676"/>
                    <a:pt x="270228" y="71105"/>
                  </a:cubicBezTo>
                  <a:cubicBezTo>
                    <a:pt x="271370" y="73559"/>
                    <a:pt x="272341" y="76109"/>
                    <a:pt x="273070" y="78709"/>
                  </a:cubicBezTo>
                  <a:cubicBezTo>
                    <a:pt x="274386" y="83525"/>
                    <a:pt x="274985" y="88486"/>
                    <a:pt x="274868" y="93457"/>
                  </a:cubicBezTo>
                  <a:lnTo>
                    <a:pt x="274868" y="93457"/>
                  </a:lnTo>
                  <a:lnTo>
                    <a:pt x="274868" y="91170"/>
                  </a:lnTo>
                  <a:lnTo>
                    <a:pt x="274843" y="90660"/>
                  </a:lnTo>
                  <a:lnTo>
                    <a:pt x="274746" y="88571"/>
                  </a:lnTo>
                  <a:lnTo>
                    <a:pt x="274528" y="86531"/>
                  </a:lnTo>
                  <a:cubicBezTo>
                    <a:pt x="274212" y="83786"/>
                    <a:pt x="273677" y="81089"/>
                    <a:pt x="272924" y="78417"/>
                  </a:cubicBezTo>
                  <a:cubicBezTo>
                    <a:pt x="272147" y="75794"/>
                    <a:pt x="271151" y="73243"/>
                    <a:pt x="269936" y="70789"/>
                  </a:cubicBezTo>
                  <a:lnTo>
                    <a:pt x="269013" y="68967"/>
                  </a:lnTo>
                  <a:lnTo>
                    <a:pt x="267944" y="67194"/>
                  </a:lnTo>
                  <a:lnTo>
                    <a:pt x="267701" y="66757"/>
                  </a:lnTo>
                  <a:lnTo>
                    <a:pt x="267386" y="66344"/>
                  </a:lnTo>
                  <a:lnTo>
                    <a:pt x="266778" y="65494"/>
                  </a:lnTo>
                  <a:lnTo>
                    <a:pt x="266195" y="64643"/>
                  </a:lnTo>
                  <a:lnTo>
                    <a:pt x="265564" y="63818"/>
                  </a:lnTo>
                  <a:lnTo>
                    <a:pt x="264932" y="62992"/>
                  </a:lnTo>
                  <a:cubicBezTo>
                    <a:pt x="264738" y="62724"/>
                    <a:pt x="264519" y="62457"/>
                    <a:pt x="264300" y="62190"/>
                  </a:cubicBezTo>
                  <a:lnTo>
                    <a:pt x="262940" y="60587"/>
                  </a:lnTo>
                  <a:cubicBezTo>
                    <a:pt x="261993" y="59566"/>
                    <a:pt x="261045" y="58522"/>
                    <a:pt x="260025" y="57550"/>
                  </a:cubicBezTo>
                  <a:cubicBezTo>
                    <a:pt x="257984" y="55582"/>
                    <a:pt x="255822" y="53712"/>
                    <a:pt x="253588" y="51963"/>
                  </a:cubicBezTo>
                  <a:cubicBezTo>
                    <a:pt x="249069" y="48416"/>
                    <a:pt x="244138" y="45210"/>
                    <a:pt x="239134" y="42027"/>
                  </a:cubicBezTo>
                  <a:lnTo>
                    <a:pt x="231554" y="37266"/>
                  </a:lnTo>
                  <a:cubicBezTo>
                    <a:pt x="228907" y="35566"/>
                    <a:pt x="226429" y="33768"/>
                    <a:pt x="224000" y="31922"/>
                  </a:cubicBezTo>
                  <a:cubicBezTo>
                    <a:pt x="219165" y="28229"/>
                    <a:pt x="214598" y="24440"/>
                    <a:pt x="209886" y="20990"/>
                  </a:cubicBezTo>
                  <a:cubicBezTo>
                    <a:pt x="207578" y="19290"/>
                    <a:pt x="205173" y="17687"/>
                    <a:pt x="202695" y="16205"/>
                  </a:cubicBezTo>
                  <a:cubicBezTo>
                    <a:pt x="201481" y="15476"/>
                    <a:pt x="200242" y="14845"/>
                    <a:pt x="199003" y="14189"/>
                  </a:cubicBezTo>
                  <a:lnTo>
                    <a:pt x="197108" y="13314"/>
                  </a:lnTo>
                  <a:cubicBezTo>
                    <a:pt x="196792" y="13168"/>
                    <a:pt x="196476" y="13071"/>
                    <a:pt x="196136" y="12925"/>
                  </a:cubicBezTo>
                  <a:lnTo>
                    <a:pt x="195189" y="12561"/>
                  </a:lnTo>
                  <a:cubicBezTo>
                    <a:pt x="194557" y="12318"/>
                    <a:pt x="193901" y="12099"/>
                    <a:pt x="193221" y="11905"/>
                  </a:cubicBezTo>
                  <a:lnTo>
                    <a:pt x="192225" y="11614"/>
                  </a:lnTo>
                  <a:lnTo>
                    <a:pt x="191739" y="11444"/>
                  </a:lnTo>
                  <a:lnTo>
                    <a:pt x="191229" y="11322"/>
                  </a:lnTo>
                  <a:lnTo>
                    <a:pt x="189189" y="10836"/>
                  </a:lnTo>
                  <a:cubicBezTo>
                    <a:pt x="188849" y="10763"/>
                    <a:pt x="188484" y="10691"/>
                    <a:pt x="188144" y="10642"/>
                  </a:cubicBezTo>
                  <a:lnTo>
                    <a:pt x="187100" y="10448"/>
                  </a:lnTo>
                  <a:cubicBezTo>
                    <a:pt x="185715" y="10180"/>
                    <a:pt x="184282" y="10035"/>
                    <a:pt x="182873" y="9840"/>
                  </a:cubicBezTo>
                  <a:cubicBezTo>
                    <a:pt x="182144" y="9767"/>
                    <a:pt x="181440" y="9719"/>
                    <a:pt x="180711" y="9646"/>
                  </a:cubicBezTo>
                  <a:cubicBezTo>
                    <a:pt x="180006" y="9597"/>
                    <a:pt x="179278" y="9500"/>
                    <a:pt x="178549" y="9500"/>
                  </a:cubicBezTo>
                  <a:cubicBezTo>
                    <a:pt x="176287" y="9385"/>
                    <a:pt x="174025" y="9330"/>
                    <a:pt x="171763" y="9330"/>
                  </a:cubicBezTo>
                  <a:cubicBezTo>
                    <a:pt x="169264" y="9330"/>
                    <a:pt x="166764" y="9397"/>
                    <a:pt x="164265" y="9525"/>
                  </a:cubicBezTo>
                  <a:cubicBezTo>
                    <a:pt x="159479" y="9767"/>
                    <a:pt x="154621" y="10156"/>
                    <a:pt x="149762" y="10569"/>
                  </a:cubicBezTo>
                  <a:cubicBezTo>
                    <a:pt x="147333" y="10788"/>
                    <a:pt x="144880" y="10982"/>
                    <a:pt x="142402" y="11176"/>
                  </a:cubicBezTo>
                  <a:lnTo>
                    <a:pt x="135163" y="11784"/>
                  </a:lnTo>
                  <a:lnTo>
                    <a:pt x="127924" y="12561"/>
                  </a:lnTo>
                  <a:lnTo>
                    <a:pt x="120709" y="13557"/>
                  </a:lnTo>
                  <a:cubicBezTo>
                    <a:pt x="101518" y="16424"/>
                    <a:pt x="82546" y="21476"/>
                    <a:pt x="64739" y="29347"/>
                  </a:cubicBezTo>
                  <a:cubicBezTo>
                    <a:pt x="64352" y="29816"/>
                    <a:pt x="64239" y="30165"/>
                    <a:pt x="64800" y="30165"/>
                  </a:cubicBezTo>
                  <a:cubicBezTo>
                    <a:pt x="64908" y="30165"/>
                    <a:pt x="65040" y="30152"/>
                    <a:pt x="65201" y="30124"/>
                  </a:cubicBezTo>
                  <a:cubicBezTo>
                    <a:pt x="66027" y="29979"/>
                    <a:pt x="66829" y="29760"/>
                    <a:pt x="67630" y="29468"/>
                  </a:cubicBezTo>
                  <a:cubicBezTo>
                    <a:pt x="68796" y="29128"/>
                    <a:pt x="70302" y="28618"/>
                    <a:pt x="72294" y="27914"/>
                  </a:cubicBezTo>
                  <a:lnTo>
                    <a:pt x="73436" y="27549"/>
                  </a:lnTo>
                  <a:cubicBezTo>
                    <a:pt x="73825" y="27404"/>
                    <a:pt x="74238" y="27258"/>
                    <a:pt x="74699" y="27112"/>
                  </a:cubicBezTo>
                  <a:cubicBezTo>
                    <a:pt x="75622" y="26821"/>
                    <a:pt x="76618" y="26480"/>
                    <a:pt x="77712" y="26116"/>
                  </a:cubicBezTo>
                  <a:cubicBezTo>
                    <a:pt x="78780" y="25752"/>
                    <a:pt x="79946" y="25339"/>
                    <a:pt x="81210" y="24926"/>
                  </a:cubicBezTo>
                  <a:lnTo>
                    <a:pt x="85194" y="23687"/>
                  </a:lnTo>
                  <a:lnTo>
                    <a:pt x="87356" y="22982"/>
                  </a:lnTo>
                  <a:lnTo>
                    <a:pt x="89590" y="22326"/>
                  </a:lnTo>
                  <a:cubicBezTo>
                    <a:pt x="91145" y="21889"/>
                    <a:pt x="92724" y="21428"/>
                    <a:pt x="94352" y="20966"/>
                  </a:cubicBezTo>
                  <a:lnTo>
                    <a:pt x="99405" y="19654"/>
                  </a:lnTo>
                  <a:lnTo>
                    <a:pt x="100716" y="19314"/>
                  </a:lnTo>
                  <a:lnTo>
                    <a:pt x="102028" y="19023"/>
                  </a:lnTo>
                  <a:lnTo>
                    <a:pt x="104700" y="18415"/>
                  </a:lnTo>
                  <a:lnTo>
                    <a:pt x="107421" y="17808"/>
                  </a:lnTo>
                  <a:lnTo>
                    <a:pt x="110166" y="17249"/>
                  </a:lnTo>
                  <a:lnTo>
                    <a:pt x="112935" y="16691"/>
                  </a:lnTo>
                  <a:lnTo>
                    <a:pt x="114320" y="16424"/>
                  </a:lnTo>
                  <a:lnTo>
                    <a:pt x="115705" y="16181"/>
                  </a:lnTo>
                  <a:lnTo>
                    <a:pt x="121292" y="15233"/>
                  </a:lnTo>
                  <a:lnTo>
                    <a:pt x="126831" y="14456"/>
                  </a:lnTo>
                  <a:lnTo>
                    <a:pt x="128191" y="14261"/>
                  </a:lnTo>
                  <a:lnTo>
                    <a:pt x="129551" y="14116"/>
                  </a:lnTo>
                  <a:lnTo>
                    <a:pt x="132248" y="13800"/>
                  </a:lnTo>
                  <a:lnTo>
                    <a:pt x="134871" y="13508"/>
                  </a:lnTo>
                  <a:cubicBezTo>
                    <a:pt x="135746" y="13411"/>
                    <a:pt x="136620" y="13338"/>
                    <a:pt x="137471" y="13266"/>
                  </a:cubicBezTo>
                  <a:lnTo>
                    <a:pt x="142426" y="12853"/>
                  </a:lnTo>
                  <a:lnTo>
                    <a:pt x="147163" y="12512"/>
                  </a:lnTo>
                  <a:cubicBezTo>
                    <a:pt x="151317" y="12245"/>
                    <a:pt x="155423" y="11929"/>
                    <a:pt x="159528" y="11711"/>
                  </a:cubicBezTo>
                  <a:cubicBezTo>
                    <a:pt x="163335" y="11486"/>
                    <a:pt x="167122" y="11344"/>
                    <a:pt x="170888" y="11344"/>
                  </a:cubicBezTo>
                  <a:cubicBezTo>
                    <a:pt x="171182" y="11344"/>
                    <a:pt x="171477" y="11345"/>
                    <a:pt x="171771" y="11346"/>
                  </a:cubicBezTo>
                  <a:cubicBezTo>
                    <a:pt x="175779" y="11346"/>
                    <a:pt x="179788" y="11589"/>
                    <a:pt x="183772" y="12075"/>
                  </a:cubicBezTo>
                  <a:cubicBezTo>
                    <a:pt x="187585" y="12512"/>
                    <a:pt x="191326" y="13411"/>
                    <a:pt x="194922" y="14747"/>
                  </a:cubicBezTo>
                  <a:cubicBezTo>
                    <a:pt x="198371" y="16083"/>
                    <a:pt x="201796" y="18002"/>
                    <a:pt x="205149" y="20262"/>
                  </a:cubicBezTo>
                  <a:cubicBezTo>
                    <a:pt x="208477" y="22497"/>
                    <a:pt x="211781" y="25047"/>
                    <a:pt x="215133" y="27671"/>
                  </a:cubicBezTo>
                  <a:cubicBezTo>
                    <a:pt x="218510" y="30319"/>
                    <a:pt x="221910" y="33064"/>
                    <a:pt x="225554" y="35711"/>
                  </a:cubicBezTo>
                  <a:cubicBezTo>
                    <a:pt x="226502" y="36343"/>
                    <a:pt x="227401" y="37023"/>
                    <a:pt x="228372" y="37655"/>
                  </a:cubicBezTo>
                  <a:lnTo>
                    <a:pt x="229805" y="38602"/>
                  </a:lnTo>
                  <a:lnTo>
                    <a:pt x="230534" y="39088"/>
                  </a:lnTo>
                  <a:lnTo>
                    <a:pt x="231214" y="39501"/>
                  </a:lnTo>
                  <a:lnTo>
                    <a:pt x="236729" y="42951"/>
                  </a:lnTo>
                  <a:cubicBezTo>
                    <a:pt x="240373" y="45234"/>
                    <a:pt x="243944" y="47493"/>
                    <a:pt x="247369" y="49850"/>
                  </a:cubicBezTo>
                  <a:cubicBezTo>
                    <a:pt x="250721" y="52157"/>
                    <a:pt x="253928" y="54659"/>
                    <a:pt x="256940" y="57356"/>
                  </a:cubicBezTo>
                  <a:cubicBezTo>
                    <a:pt x="259855" y="59955"/>
                    <a:pt x="262503" y="62846"/>
                    <a:pt x="264811" y="65980"/>
                  </a:cubicBezTo>
                  <a:cubicBezTo>
                    <a:pt x="266997" y="69040"/>
                    <a:pt x="268770" y="72368"/>
                    <a:pt x="270082" y="75891"/>
                  </a:cubicBezTo>
                  <a:lnTo>
                    <a:pt x="270349" y="76547"/>
                  </a:lnTo>
                  <a:cubicBezTo>
                    <a:pt x="270422" y="76765"/>
                    <a:pt x="270495" y="76984"/>
                    <a:pt x="270568" y="77202"/>
                  </a:cubicBezTo>
                  <a:lnTo>
                    <a:pt x="270981" y="78539"/>
                  </a:lnTo>
                  <a:cubicBezTo>
                    <a:pt x="271151" y="79000"/>
                    <a:pt x="271248" y="79462"/>
                    <a:pt x="271370" y="79899"/>
                  </a:cubicBezTo>
                  <a:lnTo>
                    <a:pt x="271734" y="81284"/>
                  </a:lnTo>
                  <a:lnTo>
                    <a:pt x="272050" y="82668"/>
                  </a:lnTo>
                  <a:cubicBezTo>
                    <a:pt x="272123" y="83130"/>
                    <a:pt x="272244" y="83591"/>
                    <a:pt x="272317" y="84053"/>
                  </a:cubicBezTo>
                  <a:lnTo>
                    <a:pt x="272536" y="85462"/>
                  </a:lnTo>
                  <a:lnTo>
                    <a:pt x="272633" y="86166"/>
                  </a:lnTo>
                  <a:cubicBezTo>
                    <a:pt x="272681" y="86385"/>
                    <a:pt x="272706" y="86628"/>
                    <a:pt x="272730" y="86871"/>
                  </a:cubicBezTo>
                  <a:cubicBezTo>
                    <a:pt x="273143" y="90636"/>
                    <a:pt x="273167" y="94426"/>
                    <a:pt x="272778" y="98215"/>
                  </a:cubicBezTo>
                  <a:cubicBezTo>
                    <a:pt x="272754" y="98677"/>
                    <a:pt x="272681" y="99138"/>
                    <a:pt x="272608" y="99624"/>
                  </a:cubicBezTo>
                  <a:lnTo>
                    <a:pt x="272414" y="101009"/>
                  </a:lnTo>
                  <a:cubicBezTo>
                    <a:pt x="272268" y="101956"/>
                    <a:pt x="272074" y="102879"/>
                    <a:pt x="271928" y="103802"/>
                  </a:cubicBezTo>
                  <a:cubicBezTo>
                    <a:pt x="271710" y="104750"/>
                    <a:pt x="271515" y="105649"/>
                    <a:pt x="271272" y="106572"/>
                  </a:cubicBezTo>
                  <a:lnTo>
                    <a:pt x="270884" y="107932"/>
                  </a:lnTo>
                  <a:cubicBezTo>
                    <a:pt x="270762" y="108369"/>
                    <a:pt x="270641" y="108831"/>
                    <a:pt x="270471" y="109268"/>
                  </a:cubicBezTo>
                  <a:cubicBezTo>
                    <a:pt x="269353" y="112815"/>
                    <a:pt x="267871" y="116264"/>
                    <a:pt x="266050" y="119519"/>
                  </a:cubicBezTo>
                  <a:lnTo>
                    <a:pt x="265564" y="120394"/>
                  </a:lnTo>
                  <a:lnTo>
                    <a:pt x="265029" y="121244"/>
                  </a:lnTo>
                  <a:lnTo>
                    <a:pt x="264495" y="122119"/>
                  </a:lnTo>
                  <a:lnTo>
                    <a:pt x="264252" y="122532"/>
                  </a:lnTo>
                  <a:lnTo>
                    <a:pt x="263960" y="122945"/>
                  </a:lnTo>
                  <a:lnTo>
                    <a:pt x="262843" y="124596"/>
                  </a:lnTo>
                  <a:lnTo>
                    <a:pt x="261628" y="126200"/>
                  </a:lnTo>
                  <a:cubicBezTo>
                    <a:pt x="260001" y="128289"/>
                    <a:pt x="258203" y="130257"/>
                    <a:pt x="256284" y="132054"/>
                  </a:cubicBezTo>
                  <a:cubicBezTo>
                    <a:pt x="254341" y="133828"/>
                    <a:pt x="252276" y="135431"/>
                    <a:pt x="250089" y="136864"/>
                  </a:cubicBezTo>
                  <a:lnTo>
                    <a:pt x="248389" y="137933"/>
                  </a:lnTo>
                  <a:lnTo>
                    <a:pt x="246616" y="138929"/>
                  </a:lnTo>
                  <a:lnTo>
                    <a:pt x="246178" y="139196"/>
                  </a:lnTo>
                  <a:lnTo>
                    <a:pt x="245741" y="139415"/>
                  </a:lnTo>
                  <a:lnTo>
                    <a:pt x="244818" y="139876"/>
                  </a:lnTo>
                  <a:lnTo>
                    <a:pt x="243919" y="140338"/>
                  </a:lnTo>
                  <a:lnTo>
                    <a:pt x="242996" y="140775"/>
                  </a:lnTo>
                  <a:lnTo>
                    <a:pt x="242049" y="141188"/>
                  </a:lnTo>
                  <a:lnTo>
                    <a:pt x="241587" y="141407"/>
                  </a:lnTo>
                  <a:lnTo>
                    <a:pt x="241126" y="141601"/>
                  </a:lnTo>
                  <a:lnTo>
                    <a:pt x="239231" y="142403"/>
                  </a:lnTo>
                  <a:lnTo>
                    <a:pt x="237287" y="143131"/>
                  </a:lnTo>
                  <a:cubicBezTo>
                    <a:pt x="236656" y="143399"/>
                    <a:pt x="235976" y="143593"/>
                    <a:pt x="235344" y="143836"/>
                  </a:cubicBezTo>
                  <a:cubicBezTo>
                    <a:pt x="232721" y="144735"/>
                    <a:pt x="230000" y="145512"/>
                    <a:pt x="227255" y="146192"/>
                  </a:cubicBezTo>
                  <a:cubicBezTo>
                    <a:pt x="224485" y="146872"/>
                    <a:pt x="221692" y="147455"/>
                    <a:pt x="218850" y="147990"/>
                  </a:cubicBezTo>
                  <a:cubicBezTo>
                    <a:pt x="216007" y="148500"/>
                    <a:pt x="213117" y="148986"/>
                    <a:pt x="210226" y="149374"/>
                  </a:cubicBezTo>
                  <a:cubicBezTo>
                    <a:pt x="194787" y="151592"/>
                    <a:pt x="179230" y="152704"/>
                    <a:pt x="163670" y="152704"/>
                  </a:cubicBezTo>
                  <a:cubicBezTo>
                    <a:pt x="155702" y="152704"/>
                    <a:pt x="147733" y="152412"/>
                    <a:pt x="139778" y="151828"/>
                  </a:cubicBezTo>
                  <a:lnTo>
                    <a:pt x="136742" y="151634"/>
                  </a:lnTo>
                  <a:lnTo>
                    <a:pt x="133705" y="151342"/>
                  </a:lnTo>
                  <a:lnTo>
                    <a:pt x="127608" y="150735"/>
                  </a:lnTo>
                  <a:cubicBezTo>
                    <a:pt x="125567" y="150492"/>
                    <a:pt x="123551" y="150225"/>
                    <a:pt x="121510" y="149958"/>
                  </a:cubicBezTo>
                  <a:lnTo>
                    <a:pt x="118450" y="149569"/>
                  </a:lnTo>
                  <a:cubicBezTo>
                    <a:pt x="117454" y="149423"/>
                    <a:pt x="116433" y="149253"/>
                    <a:pt x="115413" y="149107"/>
                  </a:cubicBezTo>
                  <a:lnTo>
                    <a:pt x="109316" y="148111"/>
                  </a:lnTo>
                  <a:cubicBezTo>
                    <a:pt x="107275" y="147747"/>
                    <a:pt x="105235" y="147358"/>
                    <a:pt x="103218" y="146970"/>
                  </a:cubicBezTo>
                  <a:lnTo>
                    <a:pt x="100182" y="146387"/>
                  </a:lnTo>
                  <a:cubicBezTo>
                    <a:pt x="99162" y="146192"/>
                    <a:pt x="98141" y="145949"/>
                    <a:pt x="97145" y="145731"/>
                  </a:cubicBezTo>
                  <a:lnTo>
                    <a:pt x="91072" y="144370"/>
                  </a:lnTo>
                  <a:cubicBezTo>
                    <a:pt x="89056" y="143884"/>
                    <a:pt x="87040" y="143374"/>
                    <a:pt x="85048" y="142864"/>
                  </a:cubicBezTo>
                  <a:lnTo>
                    <a:pt x="82036" y="142087"/>
                  </a:lnTo>
                  <a:cubicBezTo>
                    <a:pt x="81040" y="141820"/>
                    <a:pt x="80044" y="141528"/>
                    <a:pt x="79048" y="141237"/>
                  </a:cubicBezTo>
                  <a:lnTo>
                    <a:pt x="73096" y="139536"/>
                  </a:lnTo>
                  <a:cubicBezTo>
                    <a:pt x="71128" y="138929"/>
                    <a:pt x="69161" y="138273"/>
                    <a:pt x="67193" y="137666"/>
                  </a:cubicBezTo>
                  <a:cubicBezTo>
                    <a:pt x="63258" y="136451"/>
                    <a:pt x="59395" y="135115"/>
                    <a:pt x="55630" y="133682"/>
                  </a:cubicBezTo>
                  <a:cubicBezTo>
                    <a:pt x="51865" y="132249"/>
                    <a:pt x="48221" y="130694"/>
                    <a:pt x="44698" y="128993"/>
                  </a:cubicBezTo>
                  <a:cubicBezTo>
                    <a:pt x="41249" y="127342"/>
                    <a:pt x="37921" y="125471"/>
                    <a:pt x="34714" y="123358"/>
                  </a:cubicBezTo>
                  <a:cubicBezTo>
                    <a:pt x="33937" y="122847"/>
                    <a:pt x="33159" y="122337"/>
                    <a:pt x="32406" y="121779"/>
                  </a:cubicBezTo>
                  <a:lnTo>
                    <a:pt x="31289" y="120953"/>
                  </a:lnTo>
                  <a:cubicBezTo>
                    <a:pt x="30925" y="120685"/>
                    <a:pt x="30560" y="120394"/>
                    <a:pt x="30196" y="120127"/>
                  </a:cubicBezTo>
                  <a:cubicBezTo>
                    <a:pt x="29831" y="119835"/>
                    <a:pt x="29467" y="119568"/>
                    <a:pt x="29103" y="119252"/>
                  </a:cubicBezTo>
                  <a:lnTo>
                    <a:pt x="28058" y="118378"/>
                  </a:lnTo>
                  <a:cubicBezTo>
                    <a:pt x="27354" y="117795"/>
                    <a:pt x="26722" y="117187"/>
                    <a:pt x="26066" y="116580"/>
                  </a:cubicBezTo>
                  <a:cubicBezTo>
                    <a:pt x="23491" y="114151"/>
                    <a:pt x="21159" y="111479"/>
                    <a:pt x="19143" y="108588"/>
                  </a:cubicBezTo>
                  <a:cubicBezTo>
                    <a:pt x="17199" y="105770"/>
                    <a:pt x="15572" y="102782"/>
                    <a:pt x="14309" y="99624"/>
                  </a:cubicBezTo>
                  <a:cubicBezTo>
                    <a:pt x="13094" y="96612"/>
                    <a:pt x="12317" y="93478"/>
                    <a:pt x="11928" y="90247"/>
                  </a:cubicBezTo>
                  <a:lnTo>
                    <a:pt x="11807" y="89081"/>
                  </a:lnTo>
                  <a:cubicBezTo>
                    <a:pt x="11782" y="88887"/>
                    <a:pt x="11782" y="88693"/>
                    <a:pt x="11782" y="88523"/>
                  </a:cubicBezTo>
                  <a:lnTo>
                    <a:pt x="11758" y="87940"/>
                  </a:lnTo>
                  <a:lnTo>
                    <a:pt x="11734" y="86774"/>
                  </a:lnTo>
                  <a:cubicBezTo>
                    <a:pt x="11709" y="86385"/>
                    <a:pt x="11758" y="86021"/>
                    <a:pt x="11758" y="85632"/>
                  </a:cubicBezTo>
                  <a:cubicBezTo>
                    <a:pt x="11807" y="84101"/>
                    <a:pt x="11977" y="82571"/>
                    <a:pt x="12268" y="81065"/>
                  </a:cubicBezTo>
                  <a:cubicBezTo>
                    <a:pt x="13361" y="75065"/>
                    <a:pt x="16228" y="69478"/>
                    <a:pt x="19823" y="64571"/>
                  </a:cubicBezTo>
                  <a:cubicBezTo>
                    <a:pt x="21305" y="62530"/>
                    <a:pt x="22884" y="60562"/>
                    <a:pt x="24584" y="58692"/>
                  </a:cubicBezTo>
                  <a:cubicBezTo>
                    <a:pt x="26139" y="56967"/>
                    <a:pt x="27621" y="55485"/>
                    <a:pt x="28981" y="54149"/>
                  </a:cubicBezTo>
                  <a:cubicBezTo>
                    <a:pt x="31678" y="51501"/>
                    <a:pt x="33864" y="49534"/>
                    <a:pt x="35394" y="48100"/>
                  </a:cubicBezTo>
                  <a:cubicBezTo>
                    <a:pt x="36147" y="47372"/>
                    <a:pt x="36730" y="46789"/>
                    <a:pt x="37168" y="46327"/>
                  </a:cubicBezTo>
                  <a:cubicBezTo>
                    <a:pt x="37484" y="45987"/>
                    <a:pt x="37751" y="45623"/>
                    <a:pt x="37969" y="45210"/>
                  </a:cubicBezTo>
                  <a:cubicBezTo>
                    <a:pt x="38077" y="44940"/>
                    <a:pt x="37975" y="44805"/>
                    <a:pt x="37672" y="44805"/>
                  </a:cubicBezTo>
                  <a:cubicBezTo>
                    <a:pt x="37429" y="44805"/>
                    <a:pt x="37057" y="44891"/>
                    <a:pt x="36560" y="45064"/>
                  </a:cubicBezTo>
                  <a:cubicBezTo>
                    <a:pt x="34836" y="45720"/>
                    <a:pt x="33184" y="46546"/>
                    <a:pt x="31605" y="47517"/>
                  </a:cubicBezTo>
                  <a:cubicBezTo>
                    <a:pt x="28860" y="49145"/>
                    <a:pt x="26260" y="50967"/>
                    <a:pt x="23783" y="52983"/>
                  </a:cubicBezTo>
                  <a:cubicBezTo>
                    <a:pt x="20333" y="55753"/>
                    <a:pt x="17199" y="58886"/>
                    <a:pt x="14454" y="62311"/>
                  </a:cubicBezTo>
                  <a:cubicBezTo>
                    <a:pt x="12778" y="64352"/>
                    <a:pt x="11272" y="66538"/>
                    <a:pt x="9960" y="68822"/>
                  </a:cubicBezTo>
                  <a:cubicBezTo>
                    <a:pt x="9620" y="69429"/>
                    <a:pt x="9280" y="70061"/>
                    <a:pt x="8989" y="70692"/>
                  </a:cubicBezTo>
                  <a:cubicBezTo>
                    <a:pt x="8673" y="71324"/>
                    <a:pt x="8381" y="71980"/>
                    <a:pt x="8066" y="72636"/>
                  </a:cubicBezTo>
                  <a:cubicBezTo>
                    <a:pt x="7458" y="73996"/>
                    <a:pt x="6948" y="75381"/>
                    <a:pt x="6511" y="76814"/>
                  </a:cubicBezTo>
                  <a:lnTo>
                    <a:pt x="5466" y="76498"/>
                  </a:lnTo>
                  <a:cubicBezTo>
                    <a:pt x="5879" y="75065"/>
                    <a:pt x="6365" y="73680"/>
                    <a:pt x="6924" y="72295"/>
                  </a:cubicBezTo>
                  <a:cubicBezTo>
                    <a:pt x="7483" y="71008"/>
                    <a:pt x="8017" y="69769"/>
                    <a:pt x="8600" y="68652"/>
                  </a:cubicBezTo>
                  <a:cubicBezTo>
                    <a:pt x="9669" y="66611"/>
                    <a:pt x="10835" y="64643"/>
                    <a:pt x="12098" y="62749"/>
                  </a:cubicBezTo>
                  <a:cubicBezTo>
                    <a:pt x="13896" y="60149"/>
                    <a:pt x="15815" y="57623"/>
                    <a:pt x="17880" y="55218"/>
                  </a:cubicBezTo>
                  <a:cubicBezTo>
                    <a:pt x="19386" y="53420"/>
                    <a:pt x="20455" y="52206"/>
                    <a:pt x="21135" y="51356"/>
                  </a:cubicBezTo>
                  <a:cubicBezTo>
                    <a:pt x="21791" y="50505"/>
                    <a:pt x="22058" y="50020"/>
                    <a:pt x="22058" y="49728"/>
                  </a:cubicBezTo>
                  <a:cubicBezTo>
                    <a:pt x="22068" y="49503"/>
                    <a:pt x="21894" y="49429"/>
                    <a:pt x="21629" y="49429"/>
                  </a:cubicBezTo>
                  <a:cubicBezTo>
                    <a:pt x="21263" y="49429"/>
                    <a:pt x="20725" y="49571"/>
                    <a:pt x="20260" y="49655"/>
                  </a:cubicBezTo>
                  <a:cubicBezTo>
                    <a:pt x="20065" y="49697"/>
                    <a:pt x="19883" y="49725"/>
                    <a:pt x="19731" y="49725"/>
                  </a:cubicBezTo>
                  <a:cubicBezTo>
                    <a:pt x="19262" y="49725"/>
                    <a:pt x="19095" y="49451"/>
                    <a:pt x="19774" y="48441"/>
                  </a:cubicBezTo>
                  <a:lnTo>
                    <a:pt x="19774" y="48441"/>
                  </a:lnTo>
                  <a:cubicBezTo>
                    <a:pt x="15159" y="52789"/>
                    <a:pt x="10859" y="57672"/>
                    <a:pt x="7385" y="63283"/>
                  </a:cubicBezTo>
                  <a:cubicBezTo>
                    <a:pt x="6511" y="64692"/>
                    <a:pt x="5685" y="66125"/>
                    <a:pt x="4956" y="67631"/>
                  </a:cubicBezTo>
                  <a:cubicBezTo>
                    <a:pt x="4227" y="69162"/>
                    <a:pt x="3547" y="70668"/>
                    <a:pt x="2964" y="72271"/>
                  </a:cubicBezTo>
                  <a:cubicBezTo>
                    <a:pt x="2357" y="73850"/>
                    <a:pt x="1847" y="75478"/>
                    <a:pt x="1434" y="77130"/>
                  </a:cubicBezTo>
                  <a:cubicBezTo>
                    <a:pt x="1215" y="77956"/>
                    <a:pt x="997" y="78781"/>
                    <a:pt x="875" y="79632"/>
                  </a:cubicBezTo>
                  <a:cubicBezTo>
                    <a:pt x="729" y="80458"/>
                    <a:pt x="559" y="81308"/>
                    <a:pt x="462" y="82158"/>
                  </a:cubicBezTo>
                  <a:cubicBezTo>
                    <a:pt x="49" y="85583"/>
                    <a:pt x="1" y="89033"/>
                    <a:pt x="365" y="92458"/>
                  </a:cubicBezTo>
                  <a:cubicBezTo>
                    <a:pt x="754" y="95835"/>
                    <a:pt x="1507" y="99187"/>
                    <a:pt x="2576" y="102418"/>
                  </a:cubicBezTo>
                  <a:cubicBezTo>
                    <a:pt x="3620" y="105600"/>
                    <a:pt x="4980" y="108685"/>
                    <a:pt x="6608" y="111624"/>
                  </a:cubicBezTo>
                  <a:cubicBezTo>
                    <a:pt x="8211" y="114564"/>
                    <a:pt x="10033" y="117357"/>
                    <a:pt x="12098" y="120005"/>
                  </a:cubicBezTo>
                  <a:cubicBezTo>
                    <a:pt x="12608" y="120661"/>
                    <a:pt x="13264" y="121341"/>
                    <a:pt x="13920" y="122094"/>
                  </a:cubicBezTo>
                  <a:cubicBezTo>
                    <a:pt x="14576" y="122872"/>
                    <a:pt x="15353" y="123649"/>
                    <a:pt x="16155" y="124451"/>
                  </a:cubicBezTo>
                  <a:lnTo>
                    <a:pt x="16762" y="125058"/>
                  </a:lnTo>
                  <a:lnTo>
                    <a:pt x="17418" y="125665"/>
                  </a:lnTo>
                  <a:lnTo>
                    <a:pt x="18730" y="126880"/>
                  </a:lnTo>
                  <a:cubicBezTo>
                    <a:pt x="19191" y="127293"/>
                    <a:pt x="19653" y="127682"/>
                    <a:pt x="20115" y="128070"/>
                  </a:cubicBezTo>
                  <a:cubicBezTo>
                    <a:pt x="20576" y="128459"/>
                    <a:pt x="21038" y="128872"/>
                    <a:pt x="21523" y="129261"/>
                  </a:cubicBezTo>
                  <a:cubicBezTo>
                    <a:pt x="24900" y="131957"/>
                    <a:pt x="28471" y="134386"/>
                    <a:pt x="32212" y="136548"/>
                  </a:cubicBezTo>
                  <a:cubicBezTo>
                    <a:pt x="36245" y="138856"/>
                    <a:pt x="40399" y="140921"/>
                    <a:pt x="44674" y="142743"/>
                  </a:cubicBezTo>
                  <a:cubicBezTo>
                    <a:pt x="48901" y="144540"/>
                    <a:pt x="53152" y="146119"/>
                    <a:pt x="57379" y="147577"/>
                  </a:cubicBezTo>
                  <a:cubicBezTo>
                    <a:pt x="58423" y="147917"/>
                    <a:pt x="59492" y="148306"/>
                    <a:pt x="60561" y="148621"/>
                  </a:cubicBezTo>
                  <a:lnTo>
                    <a:pt x="63743" y="149642"/>
                  </a:lnTo>
                  <a:lnTo>
                    <a:pt x="66926" y="150638"/>
                  </a:lnTo>
                  <a:cubicBezTo>
                    <a:pt x="67970" y="150953"/>
                    <a:pt x="69039" y="151318"/>
                    <a:pt x="70108" y="151609"/>
                  </a:cubicBezTo>
                  <a:cubicBezTo>
                    <a:pt x="74383" y="152824"/>
                    <a:pt x="78635" y="154087"/>
                    <a:pt x="82934" y="155107"/>
                  </a:cubicBezTo>
                  <a:lnTo>
                    <a:pt x="86141" y="155909"/>
                  </a:lnTo>
                  <a:lnTo>
                    <a:pt x="87769" y="156346"/>
                  </a:lnTo>
                  <a:lnTo>
                    <a:pt x="89372" y="156711"/>
                  </a:lnTo>
                  <a:lnTo>
                    <a:pt x="95834" y="158144"/>
                  </a:lnTo>
                  <a:cubicBezTo>
                    <a:pt x="96392" y="158241"/>
                    <a:pt x="96927" y="158387"/>
                    <a:pt x="97461" y="158484"/>
                  </a:cubicBezTo>
                  <a:lnTo>
                    <a:pt x="99089" y="158800"/>
                  </a:lnTo>
                  <a:lnTo>
                    <a:pt x="102320" y="159407"/>
                  </a:lnTo>
                  <a:cubicBezTo>
                    <a:pt x="104506" y="159796"/>
                    <a:pt x="106644" y="160257"/>
                    <a:pt x="108830" y="160573"/>
                  </a:cubicBezTo>
                  <a:lnTo>
                    <a:pt x="115340" y="161618"/>
                  </a:lnTo>
                  <a:cubicBezTo>
                    <a:pt x="116409" y="161812"/>
                    <a:pt x="117502" y="161934"/>
                    <a:pt x="118595" y="162079"/>
                  </a:cubicBezTo>
                  <a:lnTo>
                    <a:pt x="121851" y="162492"/>
                  </a:lnTo>
                  <a:lnTo>
                    <a:pt x="125106" y="162930"/>
                  </a:lnTo>
                  <a:lnTo>
                    <a:pt x="125932" y="163027"/>
                  </a:lnTo>
                  <a:lnTo>
                    <a:pt x="126758" y="163124"/>
                  </a:lnTo>
                  <a:lnTo>
                    <a:pt x="128385" y="163270"/>
                  </a:lnTo>
                  <a:lnTo>
                    <a:pt x="134920" y="163950"/>
                  </a:lnTo>
                  <a:cubicBezTo>
                    <a:pt x="137082" y="164144"/>
                    <a:pt x="139268" y="164290"/>
                    <a:pt x="141454" y="164436"/>
                  </a:cubicBezTo>
                  <a:lnTo>
                    <a:pt x="144734" y="164679"/>
                  </a:lnTo>
                  <a:cubicBezTo>
                    <a:pt x="145827" y="164751"/>
                    <a:pt x="146920" y="164800"/>
                    <a:pt x="147989" y="164849"/>
                  </a:cubicBezTo>
                  <a:lnTo>
                    <a:pt x="154548" y="165140"/>
                  </a:lnTo>
                  <a:lnTo>
                    <a:pt x="161083" y="165262"/>
                  </a:lnTo>
                  <a:lnTo>
                    <a:pt x="164338" y="165310"/>
                  </a:lnTo>
                  <a:lnTo>
                    <a:pt x="167617" y="165262"/>
                  </a:lnTo>
                  <a:lnTo>
                    <a:pt x="174152" y="165189"/>
                  </a:lnTo>
                  <a:lnTo>
                    <a:pt x="180662" y="164897"/>
                  </a:lnTo>
                  <a:cubicBezTo>
                    <a:pt x="181755" y="164849"/>
                    <a:pt x="182824" y="164824"/>
                    <a:pt x="183917" y="164776"/>
                  </a:cubicBezTo>
                  <a:lnTo>
                    <a:pt x="187173" y="164533"/>
                  </a:lnTo>
                  <a:cubicBezTo>
                    <a:pt x="189335" y="164363"/>
                    <a:pt x="191497" y="164241"/>
                    <a:pt x="193659" y="164071"/>
                  </a:cubicBezTo>
                  <a:lnTo>
                    <a:pt x="200145" y="163415"/>
                  </a:lnTo>
                  <a:cubicBezTo>
                    <a:pt x="201213" y="163294"/>
                    <a:pt x="202307" y="163197"/>
                    <a:pt x="203375" y="163075"/>
                  </a:cubicBezTo>
                  <a:lnTo>
                    <a:pt x="206606" y="162662"/>
                  </a:lnTo>
                  <a:cubicBezTo>
                    <a:pt x="208744" y="162371"/>
                    <a:pt x="210882" y="162104"/>
                    <a:pt x="213044" y="161812"/>
                  </a:cubicBezTo>
                  <a:cubicBezTo>
                    <a:pt x="217344" y="161156"/>
                    <a:pt x="221668" y="160427"/>
                    <a:pt x="225992" y="159504"/>
                  </a:cubicBezTo>
                  <a:cubicBezTo>
                    <a:pt x="230364" y="158581"/>
                    <a:pt x="234688" y="157415"/>
                    <a:pt x="238915" y="155982"/>
                  </a:cubicBezTo>
                  <a:cubicBezTo>
                    <a:pt x="243263" y="154524"/>
                    <a:pt x="247466" y="152727"/>
                    <a:pt x="251523" y="150613"/>
                  </a:cubicBezTo>
                  <a:cubicBezTo>
                    <a:pt x="251766" y="150468"/>
                    <a:pt x="252033" y="150346"/>
                    <a:pt x="252276" y="150200"/>
                  </a:cubicBezTo>
                  <a:lnTo>
                    <a:pt x="253029" y="149763"/>
                  </a:lnTo>
                  <a:lnTo>
                    <a:pt x="254559" y="148913"/>
                  </a:lnTo>
                  <a:cubicBezTo>
                    <a:pt x="255555" y="148306"/>
                    <a:pt x="256527" y="147674"/>
                    <a:pt x="257499" y="147042"/>
                  </a:cubicBezTo>
                  <a:lnTo>
                    <a:pt x="258956" y="146022"/>
                  </a:lnTo>
                  <a:lnTo>
                    <a:pt x="259685" y="145488"/>
                  </a:lnTo>
                  <a:lnTo>
                    <a:pt x="260049" y="145245"/>
                  </a:lnTo>
                  <a:lnTo>
                    <a:pt x="260389" y="144953"/>
                  </a:lnTo>
                  <a:lnTo>
                    <a:pt x="261774" y="143860"/>
                  </a:lnTo>
                  <a:lnTo>
                    <a:pt x="262479" y="143301"/>
                  </a:lnTo>
                  <a:cubicBezTo>
                    <a:pt x="262697" y="143107"/>
                    <a:pt x="262916" y="142913"/>
                    <a:pt x="263134" y="142718"/>
                  </a:cubicBezTo>
                  <a:cubicBezTo>
                    <a:pt x="266657" y="139609"/>
                    <a:pt x="269839" y="136111"/>
                    <a:pt x="272560" y="132297"/>
                  </a:cubicBezTo>
                  <a:cubicBezTo>
                    <a:pt x="272924" y="131836"/>
                    <a:pt x="273240" y="131350"/>
                    <a:pt x="273556" y="130864"/>
                  </a:cubicBezTo>
                  <a:lnTo>
                    <a:pt x="274528" y="129406"/>
                  </a:lnTo>
                  <a:cubicBezTo>
                    <a:pt x="275159" y="128410"/>
                    <a:pt x="275718" y="127414"/>
                    <a:pt x="276325" y="126418"/>
                  </a:cubicBezTo>
                  <a:lnTo>
                    <a:pt x="277151" y="124864"/>
                  </a:lnTo>
                  <a:cubicBezTo>
                    <a:pt x="277418" y="124354"/>
                    <a:pt x="277710" y="123843"/>
                    <a:pt x="277953" y="123309"/>
                  </a:cubicBezTo>
                  <a:lnTo>
                    <a:pt x="278706" y="121754"/>
                  </a:lnTo>
                  <a:lnTo>
                    <a:pt x="279094" y="120953"/>
                  </a:lnTo>
                  <a:lnTo>
                    <a:pt x="279435" y="120151"/>
                  </a:lnTo>
                  <a:cubicBezTo>
                    <a:pt x="281256" y="115900"/>
                    <a:pt x="282665" y="111454"/>
                    <a:pt x="283637" y="106912"/>
                  </a:cubicBezTo>
                  <a:cubicBezTo>
                    <a:pt x="283686" y="106645"/>
                    <a:pt x="283759" y="106353"/>
                    <a:pt x="283807" y="106062"/>
                  </a:cubicBezTo>
                  <a:lnTo>
                    <a:pt x="283953" y="105211"/>
                  </a:lnTo>
                  <a:lnTo>
                    <a:pt x="284269" y="103487"/>
                  </a:lnTo>
                  <a:cubicBezTo>
                    <a:pt x="284439" y="102345"/>
                    <a:pt x="284560" y="101179"/>
                    <a:pt x="284730" y="100037"/>
                  </a:cubicBezTo>
                  <a:cubicBezTo>
                    <a:pt x="284803" y="98871"/>
                    <a:pt x="284925" y="97729"/>
                    <a:pt x="284973" y="96563"/>
                  </a:cubicBezTo>
                  <a:lnTo>
                    <a:pt x="285046" y="94814"/>
                  </a:lnTo>
                  <a:lnTo>
                    <a:pt x="285070" y="93940"/>
                  </a:lnTo>
                  <a:lnTo>
                    <a:pt x="285070" y="93065"/>
                  </a:lnTo>
                  <a:cubicBezTo>
                    <a:pt x="285070" y="88377"/>
                    <a:pt x="284536" y="83688"/>
                    <a:pt x="283491" y="79122"/>
                  </a:cubicBezTo>
                  <a:cubicBezTo>
                    <a:pt x="282423" y="74482"/>
                    <a:pt x="280771" y="70012"/>
                    <a:pt x="278560" y="65809"/>
                  </a:cubicBezTo>
                  <a:lnTo>
                    <a:pt x="277710" y="64230"/>
                  </a:lnTo>
                  <a:cubicBezTo>
                    <a:pt x="277443" y="63720"/>
                    <a:pt x="277127" y="63210"/>
                    <a:pt x="276811" y="62700"/>
                  </a:cubicBezTo>
                  <a:cubicBezTo>
                    <a:pt x="276495" y="62190"/>
                    <a:pt x="276179" y="61680"/>
                    <a:pt x="275864" y="61170"/>
                  </a:cubicBezTo>
                  <a:lnTo>
                    <a:pt x="274819" y="59712"/>
                  </a:lnTo>
                  <a:cubicBezTo>
                    <a:pt x="273459" y="57793"/>
                    <a:pt x="272001" y="55947"/>
                    <a:pt x="270422" y="54198"/>
                  </a:cubicBezTo>
                  <a:cubicBezTo>
                    <a:pt x="267313" y="50797"/>
                    <a:pt x="263936" y="47688"/>
                    <a:pt x="260292" y="44870"/>
                  </a:cubicBezTo>
                  <a:cubicBezTo>
                    <a:pt x="253199" y="39307"/>
                    <a:pt x="245668" y="34813"/>
                    <a:pt x="238502" y="30343"/>
                  </a:cubicBezTo>
                  <a:lnTo>
                    <a:pt x="237166" y="29517"/>
                  </a:lnTo>
                  <a:lnTo>
                    <a:pt x="236486" y="29104"/>
                  </a:lnTo>
                  <a:lnTo>
                    <a:pt x="235879" y="28691"/>
                  </a:lnTo>
                  <a:lnTo>
                    <a:pt x="234640" y="27889"/>
                  </a:lnTo>
                  <a:cubicBezTo>
                    <a:pt x="234227" y="27622"/>
                    <a:pt x="233838" y="27331"/>
                    <a:pt x="233425" y="27039"/>
                  </a:cubicBezTo>
                  <a:cubicBezTo>
                    <a:pt x="233012" y="26748"/>
                    <a:pt x="232599" y="26456"/>
                    <a:pt x="232186" y="26165"/>
                  </a:cubicBezTo>
                  <a:lnTo>
                    <a:pt x="230947" y="25242"/>
                  </a:lnTo>
                  <a:cubicBezTo>
                    <a:pt x="230121" y="24659"/>
                    <a:pt x="229295" y="24003"/>
                    <a:pt x="228469" y="23395"/>
                  </a:cubicBezTo>
                  <a:cubicBezTo>
                    <a:pt x="225166" y="20869"/>
                    <a:pt x="221813" y="18173"/>
                    <a:pt x="218315" y="15525"/>
                  </a:cubicBezTo>
                  <a:cubicBezTo>
                    <a:pt x="215309" y="13209"/>
                    <a:pt x="212185" y="11047"/>
                    <a:pt x="208969" y="9051"/>
                  </a:cubicBezTo>
                  <a:lnTo>
                    <a:pt x="208969" y="9051"/>
                  </a:lnTo>
                  <a:cubicBezTo>
                    <a:pt x="209456" y="9356"/>
                    <a:pt x="209940" y="9668"/>
                    <a:pt x="210420" y="9986"/>
                  </a:cubicBezTo>
                  <a:cubicBezTo>
                    <a:pt x="210736" y="10180"/>
                    <a:pt x="211028" y="10375"/>
                    <a:pt x="211343" y="10593"/>
                  </a:cubicBezTo>
                  <a:lnTo>
                    <a:pt x="212242" y="11201"/>
                  </a:lnTo>
                  <a:cubicBezTo>
                    <a:pt x="212849" y="11614"/>
                    <a:pt x="213457" y="12002"/>
                    <a:pt x="214040" y="12415"/>
                  </a:cubicBezTo>
                  <a:cubicBezTo>
                    <a:pt x="215206" y="13266"/>
                    <a:pt x="216372" y="14091"/>
                    <a:pt x="217489" y="14966"/>
                  </a:cubicBezTo>
                  <a:cubicBezTo>
                    <a:pt x="219748" y="16642"/>
                    <a:pt x="221910" y="18367"/>
                    <a:pt x="224072" y="20067"/>
                  </a:cubicBezTo>
                  <a:cubicBezTo>
                    <a:pt x="226210" y="21743"/>
                    <a:pt x="228299" y="23395"/>
                    <a:pt x="230413" y="24974"/>
                  </a:cubicBezTo>
                  <a:cubicBezTo>
                    <a:pt x="232526" y="26553"/>
                    <a:pt x="234591" y="27987"/>
                    <a:pt x="236729" y="29371"/>
                  </a:cubicBezTo>
                  <a:cubicBezTo>
                    <a:pt x="241271" y="32213"/>
                    <a:pt x="245911" y="35056"/>
                    <a:pt x="250551" y="38092"/>
                  </a:cubicBezTo>
                  <a:cubicBezTo>
                    <a:pt x="252883" y="39647"/>
                    <a:pt x="255191" y="41226"/>
                    <a:pt x="257450" y="42902"/>
                  </a:cubicBezTo>
                  <a:cubicBezTo>
                    <a:pt x="258592" y="43728"/>
                    <a:pt x="259709" y="44627"/>
                    <a:pt x="260827" y="45501"/>
                  </a:cubicBezTo>
                  <a:cubicBezTo>
                    <a:pt x="261385" y="45963"/>
                    <a:pt x="261944" y="46424"/>
                    <a:pt x="262503" y="46886"/>
                  </a:cubicBezTo>
                  <a:lnTo>
                    <a:pt x="263329" y="47566"/>
                  </a:lnTo>
                  <a:lnTo>
                    <a:pt x="264130" y="48295"/>
                  </a:lnTo>
                  <a:cubicBezTo>
                    <a:pt x="266317" y="50214"/>
                    <a:pt x="268382" y="52279"/>
                    <a:pt x="270325" y="54441"/>
                  </a:cubicBezTo>
                  <a:lnTo>
                    <a:pt x="271782" y="56117"/>
                  </a:lnTo>
                  <a:cubicBezTo>
                    <a:pt x="272244" y="56676"/>
                    <a:pt x="272706" y="57283"/>
                    <a:pt x="273167" y="57866"/>
                  </a:cubicBezTo>
                  <a:lnTo>
                    <a:pt x="273847" y="58740"/>
                  </a:lnTo>
                  <a:cubicBezTo>
                    <a:pt x="274066" y="59032"/>
                    <a:pt x="274260" y="59348"/>
                    <a:pt x="274503" y="59664"/>
                  </a:cubicBezTo>
                  <a:lnTo>
                    <a:pt x="275766" y="61510"/>
                  </a:lnTo>
                  <a:cubicBezTo>
                    <a:pt x="276544" y="62797"/>
                    <a:pt x="277370" y="64060"/>
                    <a:pt x="278050" y="65396"/>
                  </a:cubicBezTo>
                  <a:lnTo>
                    <a:pt x="278560" y="66392"/>
                  </a:lnTo>
                  <a:lnTo>
                    <a:pt x="278827" y="66903"/>
                  </a:lnTo>
                  <a:cubicBezTo>
                    <a:pt x="278900" y="67073"/>
                    <a:pt x="278997" y="67243"/>
                    <a:pt x="279070" y="67413"/>
                  </a:cubicBezTo>
                  <a:lnTo>
                    <a:pt x="279993" y="69453"/>
                  </a:lnTo>
                  <a:cubicBezTo>
                    <a:pt x="280309" y="70133"/>
                    <a:pt x="280552" y="70838"/>
                    <a:pt x="280844" y="71518"/>
                  </a:cubicBezTo>
                  <a:lnTo>
                    <a:pt x="281232" y="72563"/>
                  </a:lnTo>
                  <a:cubicBezTo>
                    <a:pt x="281378" y="72927"/>
                    <a:pt x="281475" y="73267"/>
                    <a:pt x="281597" y="73632"/>
                  </a:cubicBezTo>
                  <a:cubicBezTo>
                    <a:pt x="281815" y="74336"/>
                    <a:pt x="282058" y="75040"/>
                    <a:pt x="282277" y="75745"/>
                  </a:cubicBezTo>
                  <a:lnTo>
                    <a:pt x="282884" y="77907"/>
                  </a:lnTo>
                  <a:cubicBezTo>
                    <a:pt x="283589" y="80773"/>
                    <a:pt x="284099" y="83688"/>
                    <a:pt x="284390" y="86628"/>
                  </a:cubicBezTo>
                  <a:lnTo>
                    <a:pt x="284536" y="87721"/>
                  </a:lnTo>
                  <a:lnTo>
                    <a:pt x="284609" y="88838"/>
                  </a:lnTo>
                  <a:cubicBezTo>
                    <a:pt x="284657" y="89567"/>
                    <a:pt x="284706" y="90296"/>
                    <a:pt x="284730" y="91025"/>
                  </a:cubicBezTo>
                  <a:cubicBezTo>
                    <a:pt x="284755" y="92507"/>
                    <a:pt x="284779" y="93964"/>
                    <a:pt x="284706" y="95422"/>
                  </a:cubicBezTo>
                  <a:cubicBezTo>
                    <a:pt x="284682" y="96903"/>
                    <a:pt x="284512" y="98337"/>
                    <a:pt x="284414" y="99794"/>
                  </a:cubicBezTo>
                  <a:cubicBezTo>
                    <a:pt x="284317" y="100523"/>
                    <a:pt x="284220" y="101252"/>
                    <a:pt x="284123" y="101980"/>
                  </a:cubicBezTo>
                  <a:lnTo>
                    <a:pt x="284002" y="103074"/>
                  </a:lnTo>
                  <a:lnTo>
                    <a:pt x="283807" y="104142"/>
                  </a:lnTo>
                  <a:cubicBezTo>
                    <a:pt x="283321" y="107009"/>
                    <a:pt x="282641" y="109851"/>
                    <a:pt x="281791" y="112645"/>
                  </a:cubicBezTo>
                  <a:lnTo>
                    <a:pt x="281135" y="114734"/>
                  </a:lnTo>
                  <a:cubicBezTo>
                    <a:pt x="280892" y="115414"/>
                    <a:pt x="280625" y="116094"/>
                    <a:pt x="280382" y="116799"/>
                  </a:cubicBezTo>
                  <a:lnTo>
                    <a:pt x="279993" y="117819"/>
                  </a:lnTo>
                  <a:cubicBezTo>
                    <a:pt x="279872" y="118159"/>
                    <a:pt x="279726" y="118499"/>
                    <a:pt x="279580" y="118839"/>
                  </a:cubicBezTo>
                  <a:cubicBezTo>
                    <a:pt x="279289" y="119495"/>
                    <a:pt x="279022" y="120175"/>
                    <a:pt x="278706" y="120856"/>
                  </a:cubicBezTo>
                  <a:cubicBezTo>
                    <a:pt x="278074" y="122167"/>
                    <a:pt x="277491" y="123503"/>
                    <a:pt x="276762" y="124767"/>
                  </a:cubicBezTo>
                  <a:lnTo>
                    <a:pt x="276252" y="125738"/>
                  </a:lnTo>
                  <a:lnTo>
                    <a:pt x="275985" y="126224"/>
                  </a:lnTo>
                  <a:lnTo>
                    <a:pt x="275694" y="126710"/>
                  </a:lnTo>
                  <a:lnTo>
                    <a:pt x="274576" y="128580"/>
                  </a:lnTo>
                  <a:cubicBezTo>
                    <a:pt x="271442" y="133609"/>
                    <a:pt x="267604" y="138152"/>
                    <a:pt x="263159" y="142063"/>
                  </a:cubicBezTo>
                  <a:lnTo>
                    <a:pt x="262333" y="142816"/>
                  </a:lnTo>
                  <a:cubicBezTo>
                    <a:pt x="262041" y="143059"/>
                    <a:pt x="261750" y="143277"/>
                    <a:pt x="261458" y="143520"/>
                  </a:cubicBezTo>
                  <a:cubicBezTo>
                    <a:pt x="260875" y="144006"/>
                    <a:pt x="260292" y="144443"/>
                    <a:pt x="259709" y="144905"/>
                  </a:cubicBezTo>
                  <a:cubicBezTo>
                    <a:pt x="258495" y="145755"/>
                    <a:pt x="257280" y="146678"/>
                    <a:pt x="256017" y="147431"/>
                  </a:cubicBezTo>
                  <a:lnTo>
                    <a:pt x="255094" y="148014"/>
                  </a:lnTo>
                  <a:lnTo>
                    <a:pt x="254632" y="148330"/>
                  </a:lnTo>
                  <a:lnTo>
                    <a:pt x="254195" y="148621"/>
                  </a:lnTo>
                  <a:lnTo>
                    <a:pt x="252276" y="149715"/>
                  </a:lnTo>
                  <a:cubicBezTo>
                    <a:pt x="251644" y="150079"/>
                    <a:pt x="250988" y="150395"/>
                    <a:pt x="250357" y="150735"/>
                  </a:cubicBezTo>
                  <a:lnTo>
                    <a:pt x="249385" y="151245"/>
                  </a:lnTo>
                  <a:lnTo>
                    <a:pt x="248389" y="151707"/>
                  </a:lnTo>
                  <a:cubicBezTo>
                    <a:pt x="243166" y="154160"/>
                    <a:pt x="237749" y="156103"/>
                    <a:pt x="232162" y="157561"/>
                  </a:cubicBezTo>
                  <a:cubicBezTo>
                    <a:pt x="229417" y="158290"/>
                    <a:pt x="226672" y="158921"/>
                    <a:pt x="223902" y="159480"/>
                  </a:cubicBezTo>
                  <a:cubicBezTo>
                    <a:pt x="221133" y="160039"/>
                    <a:pt x="218364" y="160525"/>
                    <a:pt x="215619" y="160962"/>
                  </a:cubicBezTo>
                  <a:lnTo>
                    <a:pt x="213554" y="161278"/>
                  </a:lnTo>
                  <a:cubicBezTo>
                    <a:pt x="212849" y="161399"/>
                    <a:pt x="212169" y="161496"/>
                    <a:pt x="211465" y="161569"/>
                  </a:cubicBezTo>
                  <a:lnTo>
                    <a:pt x="207335" y="162128"/>
                  </a:lnTo>
                  <a:lnTo>
                    <a:pt x="203181" y="162662"/>
                  </a:lnTo>
                  <a:cubicBezTo>
                    <a:pt x="201796" y="162808"/>
                    <a:pt x="200412" y="162954"/>
                    <a:pt x="199027" y="163100"/>
                  </a:cubicBezTo>
                  <a:cubicBezTo>
                    <a:pt x="196234" y="163367"/>
                    <a:pt x="193464" y="163707"/>
                    <a:pt x="190646" y="163853"/>
                  </a:cubicBezTo>
                  <a:lnTo>
                    <a:pt x="186444" y="164168"/>
                  </a:lnTo>
                  <a:cubicBezTo>
                    <a:pt x="185059" y="164266"/>
                    <a:pt x="183650" y="164387"/>
                    <a:pt x="182241" y="164436"/>
                  </a:cubicBezTo>
                  <a:cubicBezTo>
                    <a:pt x="182897" y="164217"/>
                    <a:pt x="184816" y="163901"/>
                    <a:pt x="181561" y="163901"/>
                  </a:cubicBezTo>
                  <a:lnTo>
                    <a:pt x="183699" y="163804"/>
                  </a:lnTo>
                  <a:lnTo>
                    <a:pt x="185812" y="163610"/>
                  </a:lnTo>
                  <a:lnTo>
                    <a:pt x="190063" y="163270"/>
                  </a:lnTo>
                  <a:lnTo>
                    <a:pt x="192201" y="163075"/>
                  </a:lnTo>
                  <a:lnTo>
                    <a:pt x="193246" y="163002"/>
                  </a:lnTo>
                  <a:lnTo>
                    <a:pt x="194314" y="162881"/>
                  </a:lnTo>
                  <a:lnTo>
                    <a:pt x="198541" y="162419"/>
                  </a:lnTo>
                  <a:lnTo>
                    <a:pt x="202768" y="161958"/>
                  </a:lnTo>
                  <a:lnTo>
                    <a:pt x="206971" y="161375"/>
                  </a:lnTo>
                  <a:cubicBezTo>
                    <a:pt x="209764" y="160986"/>
                    <a:pt x="212558" y="160597"/>
                    <a:pt x="215352" y="160160"/>
                  </a:cubicBezTo>
                  <a:cubicBezTo>
                    <a:pt x="218145" y="159699"/>
                    <a:pt x="220939" y="159213"/>
                    <a:pt x="223732" y="158630"/>
                  </a:cubicBezTo>
                  <a:cubicBezTo>
                    <a:pt x="226526" y="158047"/>
                    <a:pt x="229320" y="157415"/>
                    <a:pt x="232089" y="156662"/>
                  </a:cubicBezTo>
                  <a:cubicBezTo>
                    <a:pt x="234858" y="155909"/>
                    <a:pt x="237603" y="155059"/>
                    <a:pt x="240324" y="154087"/>
                  </a:cubicBezTo>
                  <a:cubicBezTo>
                    <a:pt x="241028" y="153844"/>
                    <a:pt x="241684" y="153553"/>
                    <a:pt x="242365" y="153310"/>
                  </a:cubicBezTo>
                  <a:lnTo>
                    <a:pt x="243385" y="152921"/>
                  </a:lnTo>
                  <a:cubicBezTo>
                    <a:pt x="243725" y="152775"/>
                    <a:pt x="244065" y="152630"/>
                    <a:pt x="244381" y="152484"/>
                  </a:cubicBezTo>
                  <a:cubicBezTo>
                    <a:pt x="245061" y="152217"/>
                    <a:pt x="245717" y="151925"/>
                    <a:pt x="246397" y="151634"/>
                  </a:cubicBezTo>
                  <a:lnTo>
                    <a:pt x="248389" y="150711"/>
                  </a:lnTo>
                  <a:cubicBezTo>
                    <a:pt x="249045" y="150395"/>
                    <a:pt x="249677" y="150055"/>
                    <a:pt x="250332" y="149715"/>
                  </a:cubicBezTo>
                  <a:cubicBezTo>
                    <a:pt x="250988" y="149374"/>
                    <a:pt x="251644" y="149034"/>
                    <a:pt x="252276" y="148670"/>
                  </a:cubicBezTo>
                  <a:lnTo>
                    <a:pt x="254195" y="147553"/>
                  </a:lnTo>
                  <a:lnTo>
                    <a:pt x="256041" y="146387"/>
                  </a:lnTo>
                  <a:cubicBezTo>
                    <a:pt x="258543" y="144759"/>
                    <a:pt x="260924" y="142937"/>
                    <a:pt x="263134" y="140945"/>
                  </a:cubicBezTo>
                  <a:lnTo>
                    <a:pt x="263960" y="140192"/>
                  </a:lnTo>
                  <a:lnTo>
                    <a:pt x="264762" y="139415"/>
                  </a:lnTo>
                  <a:cubicBezTo>
                    <a:pt x="265272" y="138905"/>
                    <a:pt x="265831" y="138394"/>
                    <a:pt x="266341" y="137836"/>
                  </a:cubicBezTo>
                  <a:lnTo>
                    <a:pt x="267847" y="136208"/>
                  </a:lnTo>
                  <a:lnTo>
                    <a:pt x="268212" y="135795"/>
                  </a:lnTo>
                  <a:lnTo>
                    <a:pt x="268552" y="135358"/>
                  </a:lnTo>
                  <a:lnTo>
                    <a:pt x="269256" y="134508"/>
                  </a:lnTo>
                  <a:cubicBezTo>
                    <a:pt x="270228" y="133390"/>
                    <a:pt x="271078" y="132176"/>
                    <a:pt x="271953" y="130985"/>
                  </a:cubicBezTo>
                  <a:cubicBezTo>
                    <a:pt x="272778" y="129771"/>
                    <a:pt x="273629" y="128556"/>
                    <a:pt x="274382" y="127293"/>
                  </a:cubicBezTo>
                  <a:lnTo>
                    <a:pt x="274916" y="126346"/>
                  </a:lnTo>
                  <a:lnTo>
                    <a:pt x="275208" y="125860"/>
                  </a:lnTo>
                  <a:lnTo>
                    <a:pt x="275451" y="125374"/>
                  </a:lnTo>
                  <a:lnTo>
                    <a:pt x="276519" y="123455"/>
                  </a:lnTo>
                  <a:cubicBezTo>
                    <a:pt x="276860" y="122799"/>
                    <a:pt x="277151" y="122119"/>
                    <a:pt x="277491" y="121463"/>
                  </a:cubicBezTo>
                  <a:lnTo>
                    <a:pt x="277953" y="120467"/>
                  </a:lnTo>
                  <a:lnTo>
                    <a:pt x="278390" y="119471"/>
                  </a:lnTo>
                  <a:cubicBezTo>
                    <a:pt x="279556" y="116774"/>
                    <a:pt x="280552" y="114005"/>
                    <a:pt x="281378" y="111187"/>
                  </a:cubicBezTo>
                  <a:lnTo>
                    <a:pt x="281961" y="109074"/>
                  </a:lnTo>
                  <a:cubicBezTo>
                    <a:pt x="282131" y="108369"/>
                    <a:pt x="282277" y="107641"/>
                    <a:pt x="282447" y="106936"/>
                  </a:cubicBezTo>
                  <a:lnTo>
                    <a:pt x="282690" y="105867"/>
                  </a:lnTo>
                  <a:lnTo>
                    <a:pt x="282884" y="104774"/>
                  </a:lnTo>
                  <a:cubicBezTo>
                    <a:pt x="283006" y="104045"/>
                    <a:pt x="283151" y="103341"/>
                    <a:pt x="283248" y="102612"/>
                  </a:cubicBezTo>
                  <a:cubicBezTo>
                    <a:pt x="283686" y="99697"/>
                    <a:pt x="283929" y="96758"/>
                    <a:pt x="283977" y="93818"/>
                  </a:cubicBezTo>
                  <a:cubicBezTo>
                    <a:pt x="284026" y="90879"/>
                    <a:pt x="283856" y="87915"/>
                    <a:pt x="283491" y="85000"/>
                  </a:cubicBezTo>
                  <a:cubicBezTo>
                    <a:pt x="283394" y="84247"/>
                    <a:pt x="283273" y="83518"/>
                    <a:pt x="283151" y="82790"/>
                  </a:cubicBezTo>
                  <a:lnTo>
                    <a:pt x="282981" y="81697"/>
                  </a:lnTo>
                  <a:lnTo>
                    <a:pt x="282763" y="80603"/>
                  </a:lnTo>
                  <a:cubicBezTo>
                    <a:pt x="282593" y="79875"/>
                    <a:pt x="282471" y="79146"/>
                    <a:pt x="282277" y="78417"/>
                  </a:cubicBezTo>
                  <a:lnTo>
                    <a:pt x="281694" y="76255"/>
                  </a:lnTo>
                  <a:cubicBezTo>
                    <a:pt x="281621" y="75891"/>
                    <a:pt x="281499" y="75551"/>
                    <a:pt x="281378" y="75186"/>
                  </a:cubicBezTo>
                  <a:lnTo>
                    <a:pt x="281038" y="74117"/>
                  </a:lnTo>
                  <a:lnTo>
                    <a:pt x="280698" y="73049"/>
                  </a:lnTo>
                  <a:cubicBezTo>
                    <a:pt x="280576" y="72708"/>
                    <a:pt x="280431" y="72344"/>
                    <a:pt x="280285" y="72004"/>
                  </a:cubicBezTo>
                  <a:cubicBezTo>
                    <a:pt x="280018" y="71324"/>
                    <a:pt x="279750" y="70595"/>
                    <a:pt x="279483" y="69915"/>
                  </a:cubicBezTo>
                  <a:lnTo>
                    <a:pt x="278536" y="67874"/>
                  </a:lnTo>
                  <a:cubicBezTo>
                    <a:pt x="278244" y="67170"/>
                    <a:pt x="277880" y="66514"/>
                    <a:pt x="277515" y="65858"/>
                  </a:cubicBezTo>
                  <a:cubicBezTo>
                    <a:pt x="277175" y="65178"/>
                    <a:pt x="276835" y="64498"/>
                    <a:pt x="276447" y="63866"/>
                  </a:cubicBezTo>
                  <a:lnTo>
                    <a:pt x="275256" y="61923"/>
                  </a:lnTo>
                  <a:cubicBezTo>
                    <a:pt x="274843" y="61291"/>
                    <a:pt x="274406" y="60684"/>
                    <a:pt x="273993" y="60052"/>
                  </a:cubicBezTo>
                  <a:cubicBezTo>
                    <a:pt x="273774" y="59736"/>
                    <a:pt x="273556" y="59445"/>
                    <a:pt x="273337" y="59129"/>
                  </a:cubicBezTo>
                  <a:lnTo>
                    <a:pt x="272657" y="58255"/>
                  </a:lnTo>
                  <a:cubicBezTo>
                    <a:pt x="272171" y="57672"/>
                    <a:pt x="271758" y="57064"/>
                    <a:pt x="271272" y="56506"/>
                  </a:cubicBezTo>
                  <a:lnTo>
                    <a:pt x="269815" y="54805"/>
                  </a:lnTo>
                  <a:cubicBezTo>
                    <a:pt x="269572" y="54514"/>
                    <a:pt x="269329" y="54246"/>
                    <a:pt x="269062" y="53979"/>
                  </a:cubicBezTo>
                  <a:lnTo>
                    <a:pt x="268309" y="53178"/>
                  </a:lnTo>
                  <a:cubicBezTo>
                    <a:pt x="267313" y="52084"/>
                    <a:pt x="266244" y="51113"/>
                    <a:pt x="265199" y="50068"/>
                  </a:cubicBezTo>
                  <a:cubicBezTo>
                    <a:pt x="264106" y="49096"/>
                    <a:pt x="263037" y="48100"/>
                    <a:pt x="261920" y="47202"/>
                  </a:cubicBezTo>
                  <a:cubicBezTo>
                    <a:pt x="257474" y="43461"/>
                    <a:pt x="252762" y="40230"/>
                    <a:pt x="248049" y="37193"/>
                  </a:cubicBezTo>
                  <a:cubicBezTo>
                    <a:pt x="245693" y="35687"/>
                    <a:pt x="243361" y="34230"/>
                    <a:pt x="241004" y="32772"/>
                  </a:cubicBezTo>
                  <a:lnTo>
                    <a:pt x="237506" y="30610"/>
                  </a:lnTo>
                  <a:lnTo>
                    <a:pt x="236656" y="30076"/>
                  </a:lnTo>
                  <a:lnTo>
                    <a:pt x="236219" y="29784"/>
                  </a:lnTo>
                  <a:lnTo>
                    <a:pt x="235806" y="29541"/>
                  </a:lnTo>
                  <a:lnTo>
                    <a:pt x="234178" y="28472"/>
                  </a:lnTo>
                  <a:cubicBezTo>
                    <a:pt x="229878" y="25557"/>
                    <a:pt x="225627" y="22156"/>
                    <a:pt x="221206" y="18731"/>
                  </a:cubicBezTo>
                  <a:cubicBezTo>
                    <a:pt x="218971" y="17031"/>
                    <a:pt x="216712" y="15306"/>
                    <a:pt x="214331" y="13630"/>
                  </a:cubicBezTo>
                  <a:cubicBezTo>
                    <a:pt x="213190" y="12804"/>
                    <a:pt x="211951" y="12002"/>
                    <a:pt x="210736" y="11176"/>
                  </a:cubicBezTo>
                  <a:cubicBezTo>
                    <a:pt x="209473" y="10399"/>
                    <a:pt x="208210" y="9622"/>
                    <a:pt x="206898" y="8844"/>
                  </a:cubicBezTo>
                  <a:cubicBezTo>
                    <a:pt x="205610" y="8067"/>
                    <a:pt x="204226" y="7387"/>
                    <a:pt x="202865" y="6707"/>
                  </a:cubicBezTo>
                  <a:cubicBezTo>
                    <a:pt x="201456" y="6051"/>
                    <a:pt x="200072" y="5395"/>
                    <a:pt x="198541" y="4885"/>
                  </a:cubicBezTo>
                  <a:lnTo>
                    <a:pt x="197424" y="4472"/>
                  </a:lnTo>
                  <a:cubicBezTo>
                    <a:pt x="197059" y="4326"/>
                    <a:pt x="196695" y="4229"/>
                    <a:pt x="196306" y="4132"/>
                  </a:cubicBezTo>
                  <a:lnTo>
                    <a:pt x="194047" y="3476"/>
                  </a:lnTo>
                  <a:cubicBezTo>
                    <a:pt x="193318" y="3257"/>
                    <a:pt x="192541" y="3111"/>
                    <a:pt x="191812" y="2941"/>
                  </a:cubicBezTo>
                  <a:cubicBezTo>
                    <a:pt x="191059" y="2796"/>
                    <a:pt x="190306" y="2601"/>
                    <a:pt x="189553" y="2504"/>
                  </a:cubicBezTo>
                  <a:lnTo>
                    <a:pt x="189747" y="1435"/>
                  </a:lnTo>
                  <a:lnTo>
                    <a:pt x="188144" y="1168"/>
                  </a:lnTo>
                  <a:cubicBezTo>
                    <a:pt x="187610" y="1071"/>
                    <a:pt x="187051" y="949"/>
                    <a:pt x="186541" y="901"/>
                  </a:cubicBezTo>
                  <a:lnTo>
                    <a:pt x="183334" y="512"/>
                  </a:lnTo>
                  <a:lnTo>
                    <a:pt x="180152" y="245"/>
                  </a:lnTo>
                  <a:cubicBezTo>
                    <a:pt x="179107" y="172"/>
                    <a:pt x="178063" y="148"/>
                    <a:pt x="176994" y="99"/>
                  </a:cubicBezTo>
                  <a:cubicBezTo>
                    <a:pt x="175288" y="30"/>
                    <a:pt x="173586" y="1"/>
                    <a:pt x="1718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5" name="Google Shape;3135;p33"/>
          <p:cNvGrpSpPr/>
          <p:nvPr/>
        </p:nvGrpSpPr>
        <p:grpSpPr>
          <a:xfrm rot="-10222984">
            <a:off x="-1855784" y="-1041462"/>
            <a:ext cx="2714550" cy="2557214"/>
            <a:chOff x="235075" y="777725"/>
            <a:chExt cx="7186900" cy="4132775"/>
          </a:xfrm>
        </p:grpSpPr>
        <p:sp>
          <p:nvSpPr>
            <p:cNvPr id="3136" name="Google Shape;3136;p33"/>
            <p:cNvSpPr/>
            <p:nvPr/>
          </p:nvSpPr>
          <p:spPr>
            <a:xfrm>
              <a:off x="342575" y="932875"/>
              <a:ext cx="7079400" cy="3826525"/>
            </a:xfrm>
            <a:custGeom>
              <a:rect b="b" l="l" r="r" t="t"/>
              <a:pathLst>
                <a:path extrusionOk="0" h="153061" w="283176">
                  <a:moveTo>
                    <a:pt x="168404" y="0"/>
                  </a:moveTo>
                  <a:cubicBezTo>
                    <a:pt x="157709" y="0"/>
                    <a:pt x="146666" y="1269"/>
                    <a:pt x="137470" y="1958"/>
                  </a:cubicBezTo>
                  <a:cubicBezTo>
                    <a:pt x="99769" y="4776"/>
                    <a:pt x="61970" y="14736"/>
                    <a:pt x="30657" y="36550"/>
                  </a:cubicBezTo>
                  <a:cubicBezTo>
                    <a:pt x="16422" y="46461"/>
                    <a:pt x="2915" y="60284"/>
                    <a:pt x="1336" y="77580"/>
                  </a:cubicBezTo>
                  <a:cubicBezTo>
                    <a:pt x="0" y="92204"/>
                    <a:pt x="7774" y="106560"/>
                    <a:pt x="18778" y="116301"/>
                  </a:cubicBezTo>
                  <a:cubicBezTo>
                    <a:pt x="29807" y="126043"/>
                    <a:pt x="43726" y="131800"/>
                    <a:pt x="57670" y="136415"/>
                  </a:cubicBezTo>
                  <a:cubicBezTo>
                    <a:pt x="91058" y="147472"/>
                    <a:pt x="125903" y="153060"/>
                    <a:pt x="160873" y="153060"/>
                  </a:cubicBezTo>
                  <a:cubicBezTo>
                    <a:pt x="176382" y="153060"/>
                    <a:pt x="191917" y="151961"/>
                    <a:pt x="207359" y="149752"/>
                  </a:cubicBezTo>
                  <a:cubicBezTo>
                    <a:pt x="222226" y="147614"/>
                    <a:pt x="237360" y="144286"/>
                    <a:pt x="249871" y="135929"/>
                  </a:cubicBezTo>
                  <a:cubicBezTo>
                    <a:pt x="275062" y="119095"/>
                    <a:pt x="283175" y="80398"/>
                    <a:pt x="265102" y="56057"/>
                  </a:cubicBezTo>
                  <a:cubicBezTo>
                    <a:pt x="255968" y="43789"/>
                    <a:pt x="242097" y="36137"/>
                    <a:pt x="229125" y="28024"/>
                  </a:cubicBezTo>
                  <a:cubicBezTo>
                    <a:pt x="217003" y="20420"/>
                    <a:pt x="204881" y="7643"/>
                    <a:pt x="191278" y="3027"/>
                  </a:cubicBezTo>
                  <a:cubicBezTo>
                    <a:pt x="184502" y="737"/>
                    <a:pt x="176554" y="0"/>
                    <a:pt x="1684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33"/>
            <p:cNvSpPr/>
            <p:nvPr/>
          </p:nvSpPr>
          <p:spPr>
            <a:xfrm>
              <a:off x="235075" y="777725"/>
              <a:ext cx="7126775" cy="4132775"/>
            </a:xfrm>
            <a:custGeom>
              <a:rect b="b" l="l" r="r" t="t"/>
              <a:pathLst>
                <a:path extrusionOk="0" h="165311" w="285071">
                  <a:moveTo>
                    <a:pt x="193683" y="2310"/>
                  </a:moveTo>
                  <a:lnTo>
                    <a:pt x="194120" y="2431"/>
                  </a:lnTo>
                  <a:lnTo>
                    <a:pt x="194557" y="2553"/>
                  </a:lnTo>
                  <a:lnTo>
                    <a:pt x="195456" y="2820"/>
                  </a:lnTo>
                  <a:lnTo>
                    <a:pt x="196198" y="3047"/>
                  </a:lnTo>
                  <a:lnTo>
                    <a:pt x="196198" y="3047"/>
                  </a:lnTo>
                  <a:cubicBezTo>
                    <a:pt x="196113" y="3020"/>
                    <a:pt x="196027" y="2993"/>
                    <a:pt x="195942" y="2966"/>
                  </a:cubicBezTo>
                  <a:lnTo>
                    <a:pt x="194825" y="2626"/>
                  </a:lnTo>
                  <a:cubicBezTo>
                    <a:pt x="194436" y="2504"/>
                    <a:pt x="194072" y="2383"/>
                    <a:pt x="193683" y="2310"/>
                  </a:cubicBezTo>
                  <a:close/>
                  <a:moveTo>
                    <a:pt x="196198" y="3047"/>
                  </a:moveTo>
                  <a:cubicBezTo>
                    <a:pt x="196309" y="3081"/>
                    <a:pt x="196421" y="3115"/>
                    <a:pt x="196532" y="3149"/>
                  </a:cubicBezTo>
                  <a:lnTo>
                    <a:pt x="196532" y="3149"/>
                  </a:lnTo>
                  <a:lnTo>
                    <a:pt x="196198" y="3047"/>
                  </a:lnTo>
                  <a:close/>
                  <a:moveTo>
                    <a:pt x="196532" y="3149"/>
                  </a:moveTo>
                  <a:lnTo>
                    <a:pt x="197205" y="3354"/>
                  </a:lnTo>
                  <a:cubicBezTo>
                    <a:pt x="197213" y="3356"/>
                    <a:pt x="197220" y="3358"/>
                    <a:pt x="197228" y="3360"/>
                  </a:cubicBezTo>
                  <a:lnTo>
                    <a:pt x="197228" y="3360"/>
                  </a:lnTo>
                  <a:cubicBezTo>
                    <a:pt x="196996" y="3288"/>
                    <a:pt x="196764" y="3219"/>
                    <a:pt x="196532" y="3149"/>
                  </a:cubicBezTo>
                  <a:close/>
                  <a:moveTo>
                    <a:pt x="197228" y="3360"/>
                  </a:moveTo>
                  <a:lnTo>
                    <a:pt x="197228" y="3360"/>
                  </a:lnTo>
                  <a:cubicBezTo>
                    <a:pt x="197350" y="3398"/>
                    <a:pt x="197472" y="3437"/>
                    <a:pt x="197593" y="3477"/>
                  </a:cubicBezTo>
                  <a:lnTo>
                    <a:pt x="197593" y="3477"/>
                  </a:lnTo>
                  <a:cubicBezTo>
                    <a:pt x="197473" y="3434"/>
                    <a:pt x="197353" y="3392"/>
                    <a:pt x="197228" y="3360"/>
                  </a:cubicBezTo>
                  <a:close/>
                  <a:moveTo>
                    <a:pt x="197593" y="3477"/>
                  </a:moveTo>
                  <a:lnTo>
                    <a:pt x="197593" y="3477"/>
                  </a:lnTo>
                  <a:cubicBezTo>
                    <a:pt x="197745" y="3533"/>
                    <a:pt x="197897" y="3593"/>
                    <a:pt x="198055" y="3646"/>
                  </a:cubicBezTo>
                  <a:lnTo>
                    <a:pt x="198930" y="3986"/>
                  </a:lnTo>
                  <a:cubicBezTo>
                    <a:pt x="199513" y="4205"/>
                    <a:pt x="200096" y="4423"/>
                    <a:pt x="200655" y="4666"/>
                  </a:cubicBezTo>
                  <a:cubicBezTo>
                    <a:pt x="200971" y="4803"/>
                    <a:pt x="201287" y="4943"/>
                    <a:pt x="201601" y="5085"/>
                  </a:cubicBezTo>
                  <a:lnTo>
                    <a:pt x="201601" y="5085"/>
                  </a:lnTo>
                  <a:lnTo>
                    <a:pt x="200412" y="4545"/>
                  </a:lnTo>
                  <a:lnTo>
                    <a:pt x="198201" y="3694"/>
                  </a:lnTo>
                  <a:cubicBezTo>
                    <a:pt x="197999" y="3616"/>
                    <a:pt x="197796" y="3545"/>
                    <a:pt x="197593" y="3477"/>
                  </a:cubicBezTo>
                  <a:close/>
                  <a:moveTo>
                    <a:pt x="201601" y="5085"/>
                  </a:moveTo>
                  <a:lnTo>
                    <a:pt x="201792" y="5172"/>
                  </a:lnTo>
                  <a:lnTo>
                    <a:pt x="201792" y="5172"/>
                  </a:lnTo>
                  <a:cubicBezTo>
                    <a:pt x="201728" y="5143"/>
                    <a:pt x="201665" y="5114"/>
                    <a:pt x="201601" y="5085"/>
                  </a:cubicBezTo>
                  <a:close/>
                  <a:moveTo>
                    <a:pt x="201792" y="5172"/>
                  </a:moveTo>
                  <a:cubicBezTo>
                    <a:pt x="202347" y="5425"/>
                    <a:pt x="202898" y="5687"/>
                    <a:pt x="203447" y="5957"/>
                  </a:cubicBezTo>
                  <a:lnTo>
                    <a:pt x="203447" y="5957"/>
                  </a:lnTo>
                  <a:cubicBezTo>
                    <a:pt x="203149" y="5808"/>
                    <a:pt x="202850" y="5661"/>
                    <a:pt x="202550" y="5516"/>
                  </a:cubicBezTo>
                  <a:lnTo>
                    <a:pt x="201792" y="5172"/>
                  </a:lnTo>
                  <a:close/>
                  <a:moveTo>
                    <a:pt x="203447" y="5957"/>
                  </a:moveTo>
                  <a:cubicBezTo>
                    <a:pt x="205025" y="6746"/>
                    <a:pt x="206570" y="7594"/>
                    <a:pt x="208082" y="8506"/>
                  </a:cubicBezTo>
                  <a:lnTo>
                    <a:pt x="208082" y="8506"/>
                  </a:lnTo>
                  <a:cubicBezTo>
                    <a:pt x="207745" y="8301"/>
                    <a:pt x="207407" y="8098"/>
                    <a:pt x="207068" y="7897"/>
                  </a:cubicBezTo>
                  <a:cubicBezTo>
                    <a:pt x="205877" y="7204"/>
                    <a:pt x="204670" y="6559"/>
                    <a:pt x="203447" y="5957"/>
                  </a:cubicBezTo>
                  <a:close/>
                  <a:moveTo>
                    <a:pt x="208082" y="8506"/>
                  </a:moveTo>
                  <a:cubicBezTo>
                    <a:pt x="208378" y="8686"/>
                    <a:pt x="208674" y="8868"/>
                    <a:pt x="208969" y="9051"/>
                  </a:cubicBezTo>
                  <a:lnTo>
                    <a:pt x="208969" y="9051"/>
                  </a:lnTo>
                  <a:cubicBezTo>
                    <a:pt x="208675" y="8867"/>
                    <a:pt x="208379" y="8685"/>
                    <a:pt x="208082" y="8506"/>
                  </a:cubicBezTo>
                  <a:close/>
                  <a:moveTo>
                    <a:pt x="274827" y="94613"/>
                  </a:moveTo>
                  <a:cubicBezTo>
                    <a:pt x="274825" y="94672"/>
                    <a:pt x="274822" y="94731"/>
                    <a:pt x="274819" y="94790"/>
                  </a:cubicBezTo>
                  <a:lnTo>
                    <a:pt x="274827" y="94613"/>
                  </a:lnTo>
                  <a:close/>
                  <a:moveTo>
                    <a:pt x="182036" y="164515"/>
                  </a:moveTo>
                  <a:cubicBezTo>
                    <a:pt x="182009" y="164557"/>
                    <a:pt x="182151" y="164591"/>
                    <a:pt x="182606" y="164606"/>
                  </a:cubicBezTo>
                  <a:cubicBezTo>
                    <a:pt x="182112" y="164589"/>
                    <a:pt x="181975" y="164562"/>
                    <a:pt x="182036" y="164515"/>
                  </a:cubicBezTo>
                  <a:close/>
                  <a:moveTo>
                    <a:pt x="171889" y="1"/>
                  </a:moveTo>
                  <a:cubicBezTo>
                    <a:pt x="169431" y="1"/>
                    <a:pt x="166985" y="62"/>
                    <a:pt x="164556" y="148"/>
                  </a:cubicBezTo>
                  <a:cubicBezTo>
                    <a:pt x="156370" y="512"/>
                    <a:pt x="148378" y="1314"/>
                    <a:pt x="140483" y="1872"/>
                  </a:cubicBezTo>
                  <a:cubicBezTo>
                    <a:pt x="132321" y="2456"/>
                    <a:pt x="124183" y="3379"/>
                    <a:pt x="116020" y="4666"/>
                  </a:cubicBezTo>
                  <a:lnTo>
                    <a:pt x="112960" y="5128"/>
                  </a:lnTo>
                  <a:cubicBezTo>
                    <a:pt x="111964" y="5298"/>
                    <a:pt x="110943" y="5516"/>
                    <a:pt x="109923" y="5686"/>
                  </a:cubicBezTo>
                  <a:lnTo>
                    <a:pt x="106887" y="6269"/>
                  </a:lnTo>
                  <a:lnTo>
                    <a:pt x="105380" y="6537"/>
                  </a:lnTo>
                  <a:lnTo>
                    <a:pt x="103850" y="6877"/>
                  </a:lnTo>
                  <a:cubicBezTo>
                    <a:pt x="101834" y="7314"/>
                    <a:pt x="99817" y="7727"/>
                    <a:pt x="97777" y="8188"/>
                  </a:cubicBezTo>
                  <a:lnTo>
                    <a:pt x="91704" y="9719"/>
                  </a:lnTo>
                  <a:cubicBezTo>
                    <a:pt x="90878" y="9913"/>
                    <a:pt x="90052" y="10180"/>
                    <a:pt x="89226" y="10423"/>
                  </a:cubicBezTo>
                  <a:lnTo>
                    <a:pt x="86797" y="11128"/>
                  </a:lnTo>
                  <a:lnTo>
                    <a:pt x="84416" y="11857"/>
                  </a:lnTo>
                  <a:cubicBezTo>
                    <a:pt x="83615" y="12099"/>
                    <a:pt x="82861" y="12391"/>
                    <a:pt x="82108" y="12634"/>
                  </a:cubicBezTo>
                  <a:lnTo>
                    <a:pt x="77614" y="14213"/>
                  </a:lnTo>
                  <a:cubicBezTo>
                    <a:pt x="76157" y="14747"/>
                    <a:pt x="74748" y="15355"/>
                    <a:pt x="73363" y="15889"/>
                  </a:cubicBezTo>
                  <a:lnTo>
                    <a:pt x="71323" y="16739"/>
                  </a:lnTo>
                  <a:lnTo>
                    <a:pt x="70327" y="17152"/>
                  </a:lnTo>
                  <a:lnTo>
                    <a:pt x="69331" y="17590"/>
                  </a:lnTo>
                  <a:lnTo>
                    <a:pt x="65517" y="19363"/>
                  </a:lnTo>
                  <a:lnTo>
                    <a:pt x="63671" y="20213"/>
                  </a:lnTo>
                  <a:lnTo>
                    <a:pt x="61922" y="21136"/>
                  </a:lnTo>
                  <a:lnTo>
                    <a:pt x="58521" y="22910"/>
                  </a:lnTo>
                  <a:lnTo>
                    <a:pt x="62772" y="21088"/>
                  </a:lnTo>
                  <a:lnTo>
                    <a:pt x="63841" y="20650"/>
                  </a:lnTo>
                  <a:lnTo>
                    <a:pt x="64909" y="20213"/>
                  </a:lnTo>
                  <a:lnTo>
                    <a:pt x="67072" y="19387"/>
                  </a:lnTo>
                  <a:lnTo>
                    <a:pt x="69234" y="18561"/>
                  </a:lnTo>
                  <a:cubicBezTo>
                    <a:pt x="69962" y="18270"/>
                    <a:pt x="70691" y="17978"/>
                    <a:pt x="71420" y="17735"/>
                  </a:cubicBezTo>
                  <a:lnTo>
                    <a:pt x="75817" y="16229"/>
                  </a:lnTo>
                  <a:cubicBezTo>
                    <a:pt x="76545" y="15962"/>
                    <a:pt x="77274" y="15695"/>
                    <a:pt x="78027" y="15476"/>
                  </a:cubicBezTo>
                  <a:lnTo>
                    <a:pt x="80238" y="14796"/>
                  </a:lnTo>
                  <a:cubicBezTo>
                    <a:pt x="81720" y="14334"/>
                    <a:pt x="83202" y="13873"/>
                    <a:pt x="84708" y="13411"/>
                  </a:cubicBezTo>
                  <a:lnTo>
                    <a:pt x="89202" y="12172"/>
                  </a:lnTo>
                  <a:lnTo>
                    <a:pt x="91461" y="11565"/>
                  </a:lnTo>
                  <a:lnTo>
                    <a:pt x="93744" y="11031"/>
                  </a:lnTo>
                  <a:lnTo>
                    <a:pt x="98287" y="9913"/>
                  </a:lnTo>
                  <a:cubicBezTo>
                    <a:pt x="99817" y="9597"/>
                    <a:pt x="101372" y="9282"/>
                    <a:pt x="102878" y="8942"/>
                  </a:cubicBezTo>
                  <a:lnTo>
                    <a:pt x="105186" y="8480"/>
                  </a:lnTo>
                  <a:cubicBezTo>
                    <a:pt x="105963" y="8310"/>
                    <a:pt x="106716" y="8188"/>
                    <a:pt x="107494" y="8043"/>
                  </a:cubicBezTo>
                  <a:lnTo>
                    <a:pt x="112134" y="7217"/>
                  </a:lnTo>
                  <a:cubicBezTo>
                    <a:pt x="118328" y="6197"/>
                    <a:pt x="124547" y="5322"/>
                    <a:pt x="130839" y="4715"/>
                  </a:cubicBezTo>
                  <a:lnTo>
                    <a:pt x="133195" y="4472"/>
                  </a:lnTo>
                  <a:lnTo>
                    <a:pt x="134361" y="4350"/>
                  </a:lnTo>
                  <a:lnTo>
                    <a:pt x="135551" y="4277"/>
                  </a:lnTo>
                  <a:lnTo>
                    <a:pt x="140264" y="3913"/>
                  </a:lnTo>
                  <a:lnTo>
                    <a:pt x="141454" y="3816"/>
                  </a:lnTo>
                  <a:lnTo>
                    <a:pt x="142596" y="3743"/>
                  </a:lnTo>
                  <a:lnTo>
                    <a:pt x="144928" y="3573"/>
                  </a:lnTo>
                  <a:lnTo>
                    <a:pt x="149568" y="3209"/>
                  </a:lnTo>
                  <a:cubicBezTo>
                    <a:pt x="155811" y="2747"/>
                    <a:pt x="162151" y="2261"/>
                    <a:pt x="168589" y="2140"/>
                  </a:cubicBezTo>
                  <a:lnTo>
                    <a:pt x="171018" y="2115"/>
                  </a:lnTo>
                  <a:cubicBezTo>
                    <a:pt x="171419" y="2103"/>
                    <a:pt x="171820" y="2097"/>
                    <a:pt x="172224" y="2097"/>
                  </a:cubicBezTo>
                  <a:cubicBezTo>
                    <a:pt x="172628" y="2097"/>
                    <a:pt x="173034" y="2103"/>
                    <a:pt x="173447" y="2115"/>
                  </a:cubicBezTo>
                  <a:lnTo>
                    <a:pt x="175877" y="2164"/>
                  </a:lnTo>
                  <a:cubicBezTo>
                    <a:pt x="176678" y="2188"/>
                    <a:pt x="177504" y="2237"/>
                    <a:pt x="178330" y="2261"/>
                  </a:cubicBezTo>
                  <a:lnTo>
                    <a:pt x="179545" y="2334"/>
                  </a:lnTo>
                  <a:cubicBezTo>
                    <a:pt x="179958" y="2358"/>
                    <a:pt x="180346" y="2407"/>
                    <a:pt x="180759" y="2431"/>
                  </a:cubicBezTo>
                  <a:lnTo>
                    <a:pt x="183237" y="2650"/>
                  </a:lnTo>
                  <a:lnTo>
                    <a:pt x="185691" y="2941"/>
                  </a:lnTo>
                  <a:cubicBezTo>
                    <a:pt x="186104" y="2990"/>
                    <a:pt x="186517" y="3039"/>
                    <a:pt x="186930" y="3111"/>
                  </a:cubicBezTo>
                  <a:lnTo>
                    <a:pt x="188168" y="3330"/>
                  </a:lnTo>
                  <a:lnTo>
                    <a:pt x="189407" y="3549"/>
                  </a:lnTo>
                  <a:cubicBezTo>
                    <a:pt x="189820" y="3622"/>
                    <a:pt x="190233" y="3694"/>
                    <a:pt x="190646" y="3792"/>
                  </a:cubicBezTo>
                  <a:lnTo>
                    <a:pt x="193124" y="4350"/>
                  </a:lnTo>
                  <a:cubicBezTo>
                    <a:pt x="193537" y="4447"/>
                    <a:pt x="193950" y="4569"/>
                    <a:pt x="194363" y="4690"/>
                  </a:cubicBezTo>
                  <a:lnTo>
                    <a:pt x="195602" y="5079"/>
                  </a:lnTo>
                  <a:lnTo>
                    <a:pt x="196841" y="5443"/>
                  </a:lnTo>
                  <a:lnTo>
                    <a:pt x="198055" y="5905"/>
                  </a:lnTo>
                  <a:cubicBezTo>
                    <a:pt x="201238" y="7144"/>
                    <a:pt x="204299" y="8650"/>
                    <a:pt x="207189" y="10448"/>
                  </a:cubicBezTo>
                  <a:cubicBezTo>
                    <a:pt x="212898" y="13921"/>
                    <a:pt x="217975" y="17954"/>
                    <a:pt x="222955" y="21865"/>
                  </a:cubicBezTo>
                  <a:cubicBezTo>
                    <a:pt x="225433" y="23808"/>
                    <a:pt x="227911" y="25752"/>
                    <a:pt x="230388" y="27574"/>
                  </a:cubicBezTo>
                  <a:cubicBezTo>
                    <a:pt x="231020" y="28035"/>
                    <a:pt x="231627" y="28472"/>
                    <a:pt x="232259" y="28910"/>
                  </a:cubicBezTo>
                  <a:lnTo>
                    <a:pt x="233206" y="29566"/>
                  </a:lnTo>
                  <a:lnTo>
                    <a:pt x="234154" y="30173"/>
                  </a:lnTo>
                  <a:cubicBezTo>
                    <a:pt x="235368" y="30999"/>
                    <a:pt x="236753" y="31849"/>
                    <a:pt x="238065" y="32675"/>
                  </a:cubicBezTo>
                  <a:cubicBezTo>
                    <a:pt x="240761" y="34351"/>
                    <a:pt x="243482" y="36027"/>
                    <a:pt x="246178" y="37752"/>
                  </a:cubicBezTo>
                  <a:cubicBezTo>
                    <a:pt x="248875" y="39477"/>
                    <a:pt x="251571" y="41250"/>
                    <a:pt x="254243" y="43145"/>
                  </a:cubicBezTo>
                  <a:cubicBezTo>
                    <a:pt x="256891" y="45040"/>
                    <a:pt x="259491" y="47032"/>
                    <a:pt x="262017" y="49194"/>
                  </a:cubicBezTo>
                  <a:cubicBezTo>
                    <a:pt x="264543" y="51356"/>
                    <a:pt x="266924" y="53712"/>
                    <a:pt x="269135" y="56214"/>
                  </a:cubicBezTo>
                  <a:lnTo>
                    <a:pt x="269961" y="57161"/>
                  </a:lnTo>
                  <a:cubicBezTo>
                    <a:pt x="270228" y="57477"/>
                    <a:pt x="270495" y="57817"/>
                    <a:pt x="270762" y="58133"/>
                  </a:cubicBezTo>
                  <a:lnTo>
                    <a:pt x="272317" y="60125"/>
                  </a:lnTo>
                  <a:lnTo>
                    <a:pt x="273774" y="62239"/>
                  </a:lnTo>
                  <a:cubicBezTo>
                    <a:pt x="274017" y="62579"/>
                    <a:pt x="274236" y="62943"/>
                    <a:pt x="274455" y="63307"/>
                  </a:cubicBezTo>
                  <a:lnTo>
                    <a:pt x="275111" y="64401"/>
                  </a:lnTo>
                  <a:cubicBezTo>
                    <a:pt x="276811" y="67340"/>
                    <a:pt x="278269" y="70401"/>
                    <a:pt x="279410" y="73607"/>
                  </a:cubicBezTo>
                  <a:cubicBezTo>
                    <a:pt x="280528" y="76790"/>
                    <a:pt x="281354" y="80069"/>
                    <a:pt x="281864" y="83397"/>
                  </a:cubicBezTo>
                  <a:lnTo>
                    <a:pt x="282082" y="84636"/>
                  </a:lnTo>
                  <a:cubicBezTo>
                    <a:pt x="282155" y="85049"/>
                    <a:pt x="282180" y="85462"/>
                    <a:pt x="282228" y="85875"/>
                  </a:cubicBezTo>
                  <a:lnTo>
                    <a:pt x="282350" y="87138"/>
                  </a:lnTo>
                  <a:cubicBezTo>
                    <a:pt x="282398" y="87551"/>
                    <a:pt x="282447" y="87964"/>
                    <a:pt x="282471" y="88377"/>
                  </a:cubicBezTo>
                  <a:lnTo>
                    <a:pt x="282617" y="90879"/>
                  </a:lnTo>
                  <a:lnTo>
                    <a:pt x="282641" y="93381"/>
                  </a:lnTo>
                  <a:cubicBezTo>
                    <a:pt x="282593" y="100037"/>
                    <a:pt x="281524" y="106620"/>
                    <a:pt x="279459" y="112961"/>
                  </a:cubicBezTo>
                  <a:lnTo>
                    <a:pt x="279094" y="114127"/>
                  </a:lnTo>
                  <a:cubicBezTo>
                    <a:pt x="278973" y="114515"/>
                    <a:pt x="278803" y="114904"/>
                    <a:pt x="278657" y="115293"/>
                  </a:cubicBezTo>
                  <a:lnTo>
                    <a:pt x="278220" y="116459"/>
                  </a:lnTo>
                  <a:cubicBezTo>
                    <a:pt x="278074" y="116847"/>
                    <a:pt x="277928" y="117236"/>
                    <a:pt x="277758" y="117600"/>
                  </a:cubicBezTo>
                  <a:lnTo>
                    <a:pt x="276787" y="119884"/>
                  </a:lnTo>
                  <a:lnTo>
                    <a:pt x="275718" y="122094"/>
                  </a:lnTo>
                  <a:cubicBezTo>
                    <a:pt x="274236" y="125058"/>
                    <a:pt x="272536" y="127876"/>
                    <a:pt x="270616" y="130572"/>
                  </a:cubicBezTo>
                  <a:cubicBezTo>
                    <a:pt x="277224" y="121171"/>
                    <a:pt x="281208" y="110191"/>
                    <a:pt x="282204" y="98774"/>
                  </a:cubicBezTo>
                  <a:cubicBezTo>
                    <a:pt x="282447" y="95835"/>
                    <a:pt x="282495" y="92895"/>
                    <a:pt x="282350" y="89980"/>
                  </a:cubicBezTo>
                  <a:cubicBezTo>
                    <a:pt x="282180" y="87017"/>
                    <a:pt x="281815" y="84077"/>
                    <a:pt x="281208" y="81162"/>
                  </a:cubicBezTo>
                  <a:cubicBezTo>
                    <a:pt x="280601" y="78247"/>
                    <a:pt x="279775" y="75381"/>
                    <a:pt x="278706" y="72587"/>
                  </a:cubicBezTo>
                  <a:cubicBezTo>
                    <a:pt x="277637" y="69769"/>
                    <a:pt x="276325" y="67073"/>
                    <a:pt x="274770" y="64498"/>
                  </a:cubicBezTo>
                  <a:cubicBezTo>
                    <a:pt x="274357" y="63842"/>
                    <a:pt x="273993" y="63186"/>
                    <a:pt x="273580" y="62579"/>
                  </a:cubicBezTo>
                  <a:lnTo>
                    <a:pt x="272293" y="60708"/>
                  </a:lnTo>
                  <a:cubicBezTo>
                    <a:pt x="272171" y="60562"/>
                    <a:pt x="272074" y="60417"/>
                    <a:pt x="271953" y="60271"/>
                  </a:cubicBezTo>
                  <a:lnTo>
                    <a:pt x="271612" y="59809"/>
                  </a:lnTo>
                  <a:lnTo>
                    <a:pt x="270932" y="58935"/>
                  </a:lnTo>
                  <a:lnTo>
                    <a:pt x="270228" y="58060"/>
                  </a:lnTo>
                  <a:cubicBezTo>
                    <a:pt x="270009" y="57769"/>
                    <a:pt x="269742" y="57502"/>
                    <a:pt x="269523" y="57210"/>
                  </a:cubicBezTo>
                  <a:cubicBezTo>
                    <a:pt x="267604" y="54951"/>
                    <a:pt x="265539" y="52837"/>
                    <a:pt x="263353" y="50845"/>
                  </a:cubicBezTo>
                  <a:cubicBezTo>
                    <a:pt x="259005" y="46910"/>
                    <a:pt x="254341" y="43534"/>
                    <a:pt x="249652" y="40424"/>
                  </a:cubicBezTo>
                  <a:cubicBezTo>
                    <a:pt x="244964" y="37339"/>
                    <a:pt x="240251" y="34448"/>
                    <a:pt x="235708" y="31558"/>
                  </a:cubicBezTo>
                  <a:cubicBezTo>
                    <a:pt x="231312" y="28764"/>
                    <a:pt x="227230" y="25533"/>
                    <a:pt x="223125" y="22254"/>
                  </a:cubicBezTo>
                  <a:cubicBezTo>
                    <a:pt x="220186" y="19922"/>
                    <a:pt x="217222" y="17565"/>
                    <a:pt x="214161" y="15330"/>
                  </a:cubicBezTo>
                  <a:cubicBezTo>
                    <a:pt x="211076" y="13023"/>
                    <a:pt x="207845" y="10933"/>
                    <a:pt x="204469" y="9039"/>
                  </a:cubicBezTo>
                  <a:lnTo>
                    <a:pt x="203181" y="8359"/>
                  </a:lnTo>
                  <a:cubicBezTo>
                    <a:pt x="202744" y="8140"/>
                    <a:pt x="202307" y="7897"/>
                    <a:pt x="201869" y="7703"/>
                  </a:cubicBezTo>
                  <a:lnTo>
                    <a:pt x="200509" y="7095"/>
                  </a:lnTo>
                  <a:cubicBezTo>
                    <a:pt x="200072" y="6901"/>
                    <a:pt x="199634" y="6658"/>
                    <a:pt x="199149" y="6488"/>
                  </a:cubicBezTo>
                  <a:lnTo>
                    <a:pt x="197764" y="5954"/>
                  </a:lnTo>
                  <a:cubicBezTo>
                    <a:pt x="197278" y="5784"/>
                    <a:pt x="196817" y="5589"/>
                    <a:pt x="196355" y="5468"/>
                  </a:cubicBezTo>
                  <a:lnTo>
                    <a:pt x="193513" y="4593"/>
                  </a:lnTo>
                  <a:cubicBezTo>
                    <a:pt x="189796" y="3670"/>
                    <a:pt x="186031" y="3014"/>
                    <a:pt x="182217" y="2698"/>
                  </a:cubicBezTo>
                  <a:cubicBezTo>
                    <a:pt x="178826" y="2386"/>
                    <a:pt x="175435" y="2258"/>
                    <a:pt x="172044" y="2258"/>
                  </a:cubicBezTo>
                  <a:cubicBezTo>
                    <a:pt x="171743" y="2258"/>
                    <a:pt x="171441" y="2259"/>
                    <a:pt x="171140" y="2261"/>
                  </a:cubicBezTo>
                  <a:cubicBezTo>
                    <a:pt x="167496" y="2285"/>
                    <a:pt x="163876" y="2480"/>
                    <a:pt x="160305" y="2674"/>
                  </a:cubicBezTo>
                  <a:cubicBezTo>
                    <a:pt x="156734" y="2868"/>
                    <a:pt x="153212" y="3184"/>
                    <a:pt x="149738" y="3476"/>
                  </a:cubicBezTo>
                  <a:lnTo>
                    <a:pt x="139341" y="4326"/>
                  </a:lnTo>
                  <a:lnTo>
                    <a:pt x="134094" y="4763"/>
                  </a:lnTo>
                  <a:lnTo>
                    <a:pt x="128847" y="5322"/>
                  </a:lnTo>
                  <a:cubicBezTo>
                    <a:pt x="127122" y="5492"/>
                    <a:pt x="125373" y="5735"/>
                    <a:pt x="123648" y="5954"/>
                  </a:cubicBezTo>
                  <a:cubicBezTo>
                    <a:pt x="121923" y="6197"/>
                    <a:pt x="120199" y="6391"/>
                    <a:pt x="118474" y="6682"/>
                  </a:cubicBezTo>
                  <a:lnTo>
                    <a:pt x="113300" y="7508"/>
                  </a:lnTo>
                  <a:cubicBezTo>
                    <a:pt x="111599" y="7824"/>
                    <a:pt x="109899" y="8164"/>
                    <a:pt x="108174" y="8456"/>
                  </a:cubicBezTo>
                  <a:lnTo>
                    <a:pt x="105623" y="8942"/>
                  </a:lnTo>
                  <a:lnTo>
                    <a:pt x="103073" y="9500"/>
                  </a:lnTo>
                  <a:lnTo>
                    <a:pt x="100546" y="10059"/>
                  </a:lnTo>
                  <a:cubicBezTo>
                    <a:pt x="99696" y="10253"/>
                    <a:pt x="98846" y="10399"/>
                    <a:pt x="97996" y="10618"/>
                  </a:cubicBezTo>
                  <a:lnTo>
                    <a:pt x="92967" y="11881"/>
                  </a:lnTo>
                  <a:lnTo>
                    <a:pt x="91704" y="12172"/>
                  </a:lnTo>
                  <a:lnTo>
                    <a:pt x="90441" y="12537"/>
                  </a:lnTo>
                  <a:lnTo>
                    <a:pt x="87963" y="13241"/>
                  </a:lnTo>
                  <a:cubicBezTo>
                    <a:pt x="84611" y="14116"/>
                    <a:pt x="81331" y="15233"/>
                    <a:pt x="78027" y="16253"/>
                  </a:cubicBezTo>
                  <a:cubicBezTo>
                    <a:pt x="76400" y="16812"/>
                    <a:pt x="74772" y="17395"/>
                    <a:pt x="73120" y="17978"/>
                  </a:cubicBezTo>
                  <a:cubicBezTo>
                    <a:pt x="72343" y="18270"/>
                    <a:pt x="71517" y="18537"/>
                    <a:pt x="70691" y="18828"/>
                  </a:cubicBezTo>
                  <a:lnTo>
                    <a:pt x="68262" y="19776"/>
                  </a:lnTo>
                  <a:lnTo>
                    <a:pt x="65833" y="20723"/>
                  </a:lnTo>
                  <a:cubicBezTo>
                    <a:pt x="65055" y="21063"/>
                    <a:pt x="64229" y="21355"/>
                    <a:pt x="63452" y="21719"/>
                  </a:cubicBezTo>
                  <a:lnTo>
                    <a:pt x="58666" y="23784"/>
                  </a:lnTo>
                  <a:lnTo>
                    <a:pt x="57646" y="24221"/>
                  </a:lnTo>
                  <a:cubicBezTo>
                    <a:pt x="57306" y="24367"/>
                    <a:pt x="56966" y="24537"/>
                    <a:pt x="56626" y="24707"/>
                  </a:cubicBezTo>
                  <a:lnTo>
                    <a:pt x="54585" y="25679"/>
                  </a:lnTo>
                  <a:lnTo>
                    <a:pt x="52520" y="26651"/>
                  </a:lnTo>
                  <a:lnTo>
                    <a:pt x="51500" y="27136"/>
                  </a:lnTo>
                  <a:cubicBezTo>
                    <a:pt x="51160" y="27282"/>
                    <a:pt x="50820" y="27452"/>
                    <a:pt x="50480" y="27622"/>
                  </a:cubicBezTo>
                  <a:lnTo>
                    <a:pt x="45791" y="30732"/>
                  </a:lnTo>
                  <a:cubicBezTo>
                    <a:pt x="45427" y="30975"/>
                    <a:pt x="45063" y="31217"/>
                    <a:pt x="44698" y="31460"/>
                  </a:cubicBezTo>
                  <a:lnTo>
                    <a:pt x="43678" y="32213"/>
                  </a:lnTo>
                  <a:lnTo>
                    <a:pt x="41710" y="33671"/>
                  </a:lnTo>
                  <a:lnTo>
                    <a:pt x="39961" y="35031"/>
                  </a:lnTo>
                  <a:lnTo>
                    <a:pt x="39160" y="35687"/>
                  </a:lnTo>
                  <a:cubicBezTo>
                    <a:pt x="38892" y="35882"/>
                    <a:pt x="38650" y="36124"/>
                    <a:pt x="38382" y="36343"/>
                  </a:cubicBezTo>
                  <a:cubicBezTo>
                    <a:pt x="37411" y="37218"/>
                    <a:pt x="36560" y="37995"/>
                    <a:pt x="35880" y="38699"/>
                  </a:cubicBezTo>
                  <a:cubicBezTo>
                    <a:pt x="34520" y="40084"/>
                    <a:pt x="33791" y="41056"/>
                    <a:pt x="34034" y="41396"/>
                  </a:cubicBezTo>
                  <a:cubicBezTo>
                    <a:pt x="34094" y="41474"/>
                    <a:pt x="34212" y="41515"/>
                    <a:pt x="34392" y="41515"/>
                  </a:cubicBezTo>
                  <a:cubicBezTo>
                    <a:pt x="34934" y="41515"/>
                    <a:pt x="36041" y="41142"/>
                    <a:pt x="37848" y="40303"/>
                  </a:cubicBezTo>
                  <a:cubicBezTo>
                    <a:pt x="38455" y="40011"/>
                    <a:pt x="39135" y="39671"/>
                    <a:pt x="39913" y="39282"/>
                  </a:cubicBezTo>
                  <a:cubicBezTo>
                    <a:pt x="40301" y="39112"/>
                    <a:pt x="40690" y="38894"/>
                    <a:pt x="41127" y="38675"/>
                  </a:cubicBezTo>
                  <a:lnTo>
                    <a:pt x="42488" y="38019"/>
                  </a:lnTo>
                  <a:cubicBezTo>
                    <a:pt x="43435" y="37558"/>
                    <a:pt x="44480" y="37023"/>
                    <a:pt x="45597" y="36440"/>
                  </a:cubicBezTo>
                  <a:lnTo>
                    <a:pt x="47370" y="35541"/>
                  </a:lnTo>
                  <a:lnTo>
                    <a:pt x="49338" y="34618"/>
                  </a:lnTo>
                  <a:lnTo>
                    <a:pt x="51500" y="33404"/>
                  </a:lnTo>
                  <a:lnTo>
                    <a:pt x="52715" y="32748"/>
                  </a:lnTo>
                  <a:cubicBezTo>
                    <a:pt x="53152" y="32529"/>
                    <a:pt x="53565" y="32286"/>
                    <a:pt x="54002" y="32068"/>
                  </a:cubicBezTo>
                  <a:lnTo>
                    <a:pt x="59274" y="29444"/>
                  </a:lnTo>
                  <a:lnTo>
                    <a:pt x="59881" y="29128"/>
                  </a:lnTo>
                  <a:lnTo>
                    <a:pt x="60488" y="28861"/>
                  </a:lnTo>
                  <a:lnTo>
                    <a:pt x="61654" y="28351"/>
                  </a:lnTo>
                  <a:lnTo>
                    <a:pt x="63598" y="27452"/>
                  </a:lnTo>
                  <a:lnTo>
                    <a:pt x="65395" y="26651"/>
                  </a:lnTo>
                  <a:cubicBezTo>
                    <a:pt x="65757" y="26575"/>
                    <a:pt x="66038" y="26542"/>
                    <a:pt x="66253" y="26542"/>
                  </a:cubicBezTo>
                  <a:cubicBezTo>
                    <a:pt x="66730" y="26542"/>
                    <a:pt x="66871" y="26707"/>
                    <a:pt x="66804" y="26942"/>
                  </a:cubicBezTo>
                  <a:cubicBezTo>
                    <a:pt x="66707" y="27258"/>
                    <a:pt x="66197" y="27817"/>
                    <a:pt x="65687" y="28375"/>
                  </a:cubicBezTo>
                  <a:cubicBezTo>
                    <a:pt x="83323" y="20820"/>
                    <a:pt x="102077" y="15986"/>
                    <a:pt x="121098" y="13241"/>
                  </a:cubicBezTo>
                  <a:lnTo>
                    <a:pt x="128239" y="12318"/>
                  </a:lnTo>
                  <a:cubicBezTo>
                    <a:pt x="130644" y="12075"/>
                    <a:pt x="133025" y="11808"/>
                    <a:pt x="135430" y="11565"/>
                  </a:cubicBezTo>
                  <a:lnTo>
                    <a:pt x="149908" y="10448"/>
                  </a:lnTo>
                  <a:cubicBezTo>
                    <a:pt x="154742" y="10059"/>
                    <a:pt x="159552" y="9695"/>
                    <a:pt x="164338" y="9476"/>
                  </a:cubicBezTo>
                  <a:cubicBezTo>
                    <a:pt x="166718" y="9354"/>
                    <a:pt x="169093" y="9294"/>
                    <a:pt x="171468" y="9294"/>
                  </a:cubicBezTo>
                  <a:cubicBezTo>
                    <a:pt x="173842" y="9294"/>
                    <a:pt x="176217" y="9354"/>
                    <a:pt x="178597" y="9476"/>
                  </a:cubicBezTo>
                  <a:cubicBezTo>
                    <a:pt x="179326" y="9500"/>
                    <a:pt x="180055" y="9573"/>
                    <a:pt x="180784" y="9646"/>
                  </a:cubicBezTo>
                  <a:lnTo>
                    <a:pt x="181877" y="9719"/>
                  </a:lnTo>
                  <a:cubicBezTo>
                    <a:pt x="182241" y="9743"/>
                    <a:pt x="182606" y="9767"/>
                    <a:pt x="182970" y="9840"/>
                  </a:cubicBezTo>
                  <a:lnTo>
                    <a:pt x="185132" y="10108"/>
                  </a:lnTo>
                  <a:lnTo>
                    <a:pt x="185666" y="10156"/>
                  </a:lnTo>
                  <a:cubicBezTo>
                    <a:pt x="185861" y="10180"/>
                    <a:pt x="186031" y="10229"/>
                    <a:pt x="186201" y="10253"/>
                  </a:cubicBezTo>
                  <a:lnTo>
                    <a:pt x="187270" y="10448"/>
                  </a:lnTo>
                  <a:lnTo>
                    <a:pt x="188339" y="10618"/>
                  </a:lnTo>
                  <a:cubicBezTo>
                    <a:pt x="188509" y="10666"/>
                    <a:pt x="188703" y="10691"/>
                    <a:pt x="188873" y="10715"/>
                  </a:cubicBezTo>
                  <a:lnTo>
                    <a:pt x="189407" y="10836"/>
                  </a:lnTo>
                  <a:lnTo>
                    <a:pt x="191472" y="11322"/>
                  </a:lnTo>
                  <a:cubicBezTo>
                    <a:pt x="191837" y="11419"/>
                    <a:pt x="192152" y="11541"/>
                    <a:pt x="192493" y="11638"/>
                  </a:cubicBezTo>
                  <a:lnTo>
                    <a:pt x="193513" y="11929"/>
                  </a:lnTo>
                  <a:lnTo>
                    <a:pt x="194533" y="12245"/>
                  </a:lnTo>
                  <a:cubicBezTo>
                    <a:pt x="194849" y="12367"/>
                    <a:pt x="195165" y="12488"/>
                    <a:pt x="195505" y="12610"/>
                  </a:cubicBezTo>
                  <a:cubicBezTo>
                    <a:pt x="196817" y="13071"/>
                    <a:pt x="198080" y="13678"/>
                    <a:pt x="199367" y="14286"/>
                  </a:cubicBezTo>
                  <a:lnTo>
                    <a:pt x="201262" y="15282"/>
                  </a:lnTo>
                  <a:cubicBezTo>
                    <a:pt x="201894" y="15622"/>
                    <a:pt x="202501" y="16011"/>
                    <a:pt x="203133" y="16351"/>
                  </a:cubicBezTo>
                  <a:cubicBezTo>
                    <a:pt x="205610" y="17832"/>
                    <a:pt x="208015" y="19460"/>
                    <a:pt x="210396" y="21209"/>
                  </a:cubicBezTo>
                  <a:cubicBezTo>
                    <a:pt x="215157" y="24707"/>
                    <a:pt x="219773" y="28545"/>
                    <a:pt x="224655" y="32238"/>
                  </a:cubicBezTo>
                  <a:cubicBezTo>
                    <a:pt x="225870" y="33137"/>
                    <a:pt x="227109" y="34060"/>
                    <a:pt x="228396" y="34934"/>
                  </a:cubicBezTo>
                  <a:lnTo>
                    <a:pt x="229344" y="35614"/>
                  </a:lnTo>
                  <a:lnTo>
                    <a:pt x="230316" y="36270"/>
                  </a:lnTo>
                  <a:cubicBezTo>
                    <a:pt x="230971" y="36683"/>
                    <a:pt x="231627" y="37145"/>
                    <a:pt x="232259" y="37533"/>
                  </a:cubicBezTo>
                  <a:lnTo>
                    <a:pt x="239838" y="42295"/>
                  </a:lnTo>
                  <a:cubicBezTo>
                    <a:pt x="242365" y="43898"/>
                    <a:pt x="244818" y="45477"/>
                    <a:pt x="247223" y="47129"/>
                  </a:cubicBezTo>
                  <a:cubicBezTo>
                    <a:pt x="248438" y="47955"/>
                    <a:pt x="249652" y="48781"/>
                    <a:pt x="250794" y="49631"/>
                  </a:cubicBezTo>
                  <a:cubicBezTo>
                    <a:pt x="251960" y="50505"/>
                    <a:pt x="253102" y="51356"/>
                    <a:pt x="254219" y="52254"/>
                  </a:cubicBezTo>
                  <a:cubicBezTo>
                    <a:pt x="258713" y="55825"/>
                    <a:pt x="262746" y="59761"/>
                    <a:pt x="266025" y="64158"/>
                  </a:cubicBezTo>
                  <a:cubicBezTo>
                    <a:pt x="267629" y="66344"/>
                    <a:pt x="269037" y="68676"/>
                    <a:pt x="270228" y="71105"/>
                  </a:cubicBezTo>
                  <a:cubicBezTo>
                    <a:pt x="271370" y="73559"/>
                    <a:pt x="272341" y="76109"/>
                    <a:pt x="273070" y="78709"/>
                  </a:cubicBezTo>
                  <a:cubicBezTo>
                    <a:pt x="274386" y="83525"/>
                    <a:pt x="274985" y="88486"/>
                    <a:pt x="274868" y="93457"/>
                  </a:cubicBezTo>
                  <a:lnTo>
                    <a:pt x="274868" y="93457"/>
                  </a:lnTo>
                  <a:lnTo>
                    <a:pt x="274868" y="91170"/>
                  </a:lnTo>
                  <a:lnTo>
                    <a:pt x="274843" y="90660"/>
                  </a:lnTo>
                  <a:lnTo>
                    <a:pt x="274746" y="88571"/>
                  </a:lnTo>
                  <a:lnTo>
                    <a:pt x="274528" y="86531"/>
                  </a:lnTo>
                  <a:cubicBezTo>
                    <a:pt x="274212" y="83786"/>
                    <a:pt x="273677" y="81089"/>
                    <a:pt x="272924" y="78417"/>
                  </a:cubicBezTo>
                  <a:cubicBezTo>
                    <a:pt x="272147" y="75794"/>
                    <a:pt x="271151" y="73243"/>
                    <a:pt x="269936" y="70789"/>
                  </a:cubicBezTo>
                  <a:lnTo>
                    <a:pt x="269013" y="68967"/>
                  </a:lnTo>
                  <a:lnTo>
                    <a:pt x="267944" y="67194"/>
                  </a:lnTo>
                  <a:lnTo>
                    <a:pt x="267701" y="66757"/>
                  </a:lnTo>
                  <a:lnTo>
                    <a:pt x="267386" y="66344"/>
                  </a:lnTo>
                  <a:lnTo>
                    <a:pt x="266778" y="65494"/>
                  </a:lnTo>
                  <a:lnTo>
                    <a:pt x="266195" y="64643"/>
                  </a:lnTo>
                  <a:lnTo>
                    <a:pt x="265564" y="63818"/>
                  </a:lnTo>
                  <a:lnTo>
                    <a:pt x="264932" y="62992"/>
                  </a:lnTo>
                  <a:cubicBezTo>
                    <a:pt x="264738" y="62724"/>
                    <a:pt x="264519" y="62457"/>
                    <a:pt x="264300" y="62190"/>
                  </a:cubicBezTo>
                  <a:lnTo>
                    <a:pt x="262940" y="60587"/>
                  </a:lnTo>
                  <a:cubicBezTo>
                    <a:pt x="261993" y="59566"/>
                    <a:pt x="261045" y="58522"/>
                    <a:pt x="260025" y="57550"/>
                  </a:cubicBezTo>
                  <a:cubicBezTo>
                    <a:pt x="257984" y="55582"/>
                    <a:pt x="255822" y="53712"/>
                    <a:pt x="253588" y="51963"/>
                  </a:cubicBezTo>
                  <a:cubicBezTo>
                    <a:pt x="249069" y="48416"/>
                    <a:pt x="244138" y="45210"/>
                    <a:pt x="239134" y="42027"/>
                  </a:cubicBezTo>
                  <a:lnTo>
                    <a:pt x="231554" y="37266"/>
                  </a:lnTo>
                  <a:cubicBezTo>
                    <a:pt x="228907" y="35566"/>
                    <a:pt x="226429" y="33768"/>
                    <a:pt x="224000" y="31922"/>
                  </a:cubicBezTo>
                  <a:cubicBezTo>
                    <a:pt x="219165" y="28229"/>
                    <a:pt x="214598" y="24440"/>
                    <a:pt x="209886" y="20990"/>
                  </a:cubicBezTo>
                  <a:cubicBezTo>
                    <a:pt x="207578" y="19290"/>
                    <a:pt x="205173" y="17687"/>
                    <a:pt x="202695" y="16205"/>
                  </a:cubicBezTo>
                  <a:cubicBezTo>
                    <a:pt x="201481" y="15476"/>
                    <a:pt x="200242" y="14845"/>
                    <a:pt x="199003" y="14189"/>
                  </a:cubicBezTo>
                  <a:lnTo>
                    <a:pt x="197108" y="13314"/>
                  </a:lnTo>
                  <a:cubicBezTo>
                    <a:pt x="196792" y="13168"/>
                    <a:pt x="196476" y="13071"/>
                    <a:pt x="196136" y="12925"/>
                  </a:cubicBezTo>
                  <a:lnTo>
                    <a:pt x="195189" y="12561"/>
                  </a:lnTo>
                  <a:cubicBezTo>
                    <a:pt x="194557" y="12318"/>
                    <a:pt x="193901" y="12099"/>
                    <a:pt x="193221" y="11905"/>
                  </a:cubicBezTo>
                  <a:lnTo>
                    <a:pt x="192225" y="11614"/>
                  </a:lnTo>
                  <a:lnTo>
                    <a:pt x="191739" y="11444"/>
                  </a:lnTo>
                  <a:lnTo>
                    <a:pt x="191229" y="11322"/>
                  </a:lnTo>
                  <a:lnTo>
                    <a:pt x="189189" y="10836"/>
                  </a:lnTo>
                  <a:cubicBezTo>
                    <a:pt x="188849" y="10763"/>
                    <a:pt x="188484" y="10691"/>
                    <a:pt x="188144" y="10642"/>
                  </a:cubicBezTo>
                  <a:lnTo>
                    <a:pt x="187100" y="10448"/>
                  </a:lnTo>
                  <a:cubicBezTo>
                    <a:pt x="185715" y="10180"/>
                    <a:pt x="184282" y="10035"/>
                    <a:pt x="182873" y="9840"/>
                  </a:cubicBezTo>
                  <a:cubicBezTo>
                    <a:pt x="182144" y="9767"/>
                    <a:pt x="181440" y="9719"/>
                    <a:pt x="180711" y="9646"/>
                  </a:cubicBezTo>
                  <a:cubicBezTo>
                    <a:pt x="180006" y="9597"/>
                    <a:pt x="179278" y="9500"/>
                    <a:pt x="178549" y="9500"/>
                  </a:cubicBezTo>
                  <a:cubicBezTo>
                    <a:pt x="176287" y="9385"/>
                    <a:pt x="174025" y="9330"/>
                    <a:pt x="171763" y="9330"/>
                  </a:cubicBezTo>
                  <a:cubicBezTo>
                    <a:pt x="169264" y="9330"/>
                    <a:pt x="166764" y="9397"/>
                    <a:pt x="164265" y="9525"/>
                  </a:cubicBezTo>
                  <a:cubicBezTo>
                    <a:pt x="159479" y="9767"/>
                    <a:pt x="154621" y="10156"/>
                    <a:pt x="149762" y="10569"/>
                  </a:cubicBezTo>
                  <a:cubicBezTo>
                    <a:pt x="147333" y="10788"/>
                    <a:pt x="144880" y="10982"/>
                    <a:pt x="142402" y="11176"/>
                  </a:cubicBezTo>
                  <a:lnTo>
                    <a:pt x="135163" y="11784"/>
                  </a:lnTo>
                  <a:lnTo>
                    <a:pt x="127924" y="12561"/>
                  </a:lnTo>
                  <a:lnTo>
                    <a:pt x="120709" y="13557"/>
                  </a:lnTo>
                  <a:cubicBezTo>
                    <a:pt x="101518" y="16424"/>
                    <a:pt x="82546" y="21476"/>
                    <a:pt x="64739" y="29347"/>
                  </a:cubicBezTo>
                  <a:cubicBezTo>
                    <a:pt x="64352" y="29816"/>
                    <a:pt x="64239" y="30165"/>
                    <a:pt x="64800" y="30165"/>
                  </a:cubicBezTo>
                  <a:cubicBezTo>
                    <a:pt x="64908" y="30165"/>
                    <a:pt x="65040" y="30152"/>
                    <a:pt x="65201" y="30124"/>
                  </a:cubicBezTo>
                  <a:cubicBezTo>
                    <a:pt x="66027" y="29979"/>
                    <a:pt x="66829" y="29760"/>
                    <a:pt x="67630" y="29468"/>
                  </a:cubicBezTo>
                  <a:cubicBezTo>
                    <a:pt x="68796" y="29128"/>
                    <a:pt x="70302" y="28618"/>
                    <a:pt x="72294" y="27914"/>
                  </a:cubicBezTo>
                  <a:lnTo>
                    <a:pt x="73436" y="27549"/>
                  </a:lnTo>
                  <a:cubicBezTo>
                    <a:pt x="73825" y="27404"/>
                    <a:pt x="74238" y="27258"/>
                    <a:pt x="74699" y="27112"/>
                  </a:cubicBezTo>
                  <a:cubicBezTo>
                    <a:pt x="75622" y="26821"/>
                    <a:pt x="76618" y="26480"/>
                    <a:pt x="77712" y="26116"/>
                  </a:cubicBezTo>
                  <a:cubicBezTo>
                    <a:pt x="78780" y="25752"/>
                    <a:pt x="79946" y="25339"/>
                    <a:pt x="81210" y="24926"/>
                  </a:cubicBezTo>
                  <a:lnTo>
                    <a:pt x="85194" y="23687"/>
                  </a:lnTo>
                  <a:lnTo>
                    <a:pt x="87356" y="22982"/>
                  </a:lnTo>
                  <a:lnTo>
                    <a:pt x="89590" y="22326"/>
                  </a:lnTo>
                  <a:cubicBezTo>
                    <a:pt x="91145" y="21889"/>
                    <a:pt x="92724" y="21428"/>
                    <a:pt x="94352" y="20966"/>
                  </a:cubicBezTo>
                  <a:lnTo>
                    <a:pt x="99405" y="19654"/>
                  </a:lnTo>
                  <a:lnTo>
                    <a:pt x="100716" y="19314"/>
                  </a:lnTo>
                  <a:lnTo>
                    <a:pt x="102028" y="19023"/>
                  </a:lnTo>
                  <a:lnTo>
                    <a:pt x="104700" y="18415"/>
                  </a:lnTo>
                  <a:lnTo>
                    <a:pt x="107421" y="17808"/>
                  </a:lnTo>
                  <a:lnTo>
                    <a:pt x="110166" y="17249"/>
                  </a:lnTo>
                  <a:lnTo>
                    <a:pt x="112935" y="16691"/>
                  </a:lnTo>
                  <a:lnTo>
                    <a:pt x="114320" y="16424"/>
                  </a:lnTo>
                  <a:lnTo>
                    <a:pt x="115705" y="16181"/>
                  </a:lnTo>
                  <a:lnTo>
                    <a:pt x="121292" y="15233"/>
                  </a:lnTo>
                  <a:lnTo>
                    <a:pt x="126831" y="14456"/>
                  </a:lnTo>
                  <a:lnTo>
                    <a:pt x="128191" y="14261"/>
                  </a:lnTo>
                  <a:lnTo>
                    <a:pt x="129551" y="14116"/>
                  </a:lnTo>
                  <a:lnTo>
                    <a:pt x="132248" y="13800"/>
                  </a:lnTo>
                  <a:lnTo>
                    <a:pt x="134871" y="13508"/>
                  </a:lnTo>
                  <a:cubicBezTo>
                    <a:pt x="135746" y="13411"/>
                    <a:pt x="136620" y="13338"/>
                    <a:pt x="137471" y="13266"/>
                  </a:cubicBezTo>
                  <a:lnTo>
                    <a:pt x="142426" y="12853"/>
                  </a:lnTo>
                  <a:lnTo>
                    <a:pt x="147163" y="12512"/>
                  </a:lnTo>
                  <a:cubicBezTo>
                    <a:pt x="151317" y="12245"/>
                    <a:pt x="155423" y="11929"/>
                    <a:pt x="159528" y="11711"/>
                  </a:cubicBezTo>
                  <a:cubicBezTo>
                    <a:pt x="163335" y="11486"/>
                    <a:pt x="167122" y="11344"/>
                    <a:pt x="170888" y="11344"/>
                  </a:cubicBezTo>
                  <a:cubicBezTo>
                    <a:pt x="171182" y="11344"/>
                    <a:pt x="171477" y="11345"/>
                    <a:pt x="171771" y="11346"/>
                  </a:cubicBezTo>
                  <a:cubicBezTo>
                    <a:pt x="175779" y="11346"/>
                    <a:pt x="179788" y="11589"/>
                    <a:pt x="183772" y="12075"/>
                  </a:cubicBezTo>
                  <a:cubicBezTo>
                    <a:pt x="187585" y="12512"/>
                    <a:pt x="191326" y="13411"/>
                    <a:pt x="194922" y="14747"/>
                  </a:cubicBezTo>
                  <a:cubicBezTo>
                    <a:pt x="198371" y="16083"/>
                    <a:pt x="201796" y="18002"/>
                    <a:pt x="205149" y="20262"/>
                  </a:cubicBezTo>
                  <a:cubicBezTo>
                    <a:pt x="208477" y="22497"/>
                    <a:pt x="211781" y="25047"/>
                    <a:pt x="215133" y="27671"/>
                  </a:cubicBezTo>
                  <a:cubicBezTo>
                    <a:pt x="218510" y="30319"/>
                    <a:pt x="221910" y="33064"/>
                    <a:pt x="225554" y="35711"/>
                  </a:cubicBezTo>
                  <a:cubicBezTo>
                    <a:pt x="226502" y="36343"/>
                    <a:pt x="227401" y="37023"/>
                    <a:pt x="228372" y="37655"/>
                  </a:cubicBezTo>
                  <a:lnTo>
                    <a:pt x="229805" y="38602"/>
                  </a:lnTo>
                  <a:lnTo>
                    <a:pt x="230534" y="39088"/>
                  </a:lnTo>
                  <a:lnTo>
                    <a:pt x="231214" y="39501"/>
                  </a:lnTo>
                  <a:lnTo>
                    <a:pt x="236729" y="42951"/>
                  </a:lnTo>
                  <a:cubicBezTo>
                    <a:pt x="240373" y="45234"/>
                    <a:pt x="243944" y="47493"/>
                    <a:pt x="247369" y="49850"/>
                  </a:cubicBezTo>
                  <a:cubicBezTo>
                    <a:pt x="250721" y="52157"/>
                    <a:pt x="253928" y="54659"/>
                    <a:pt x="256940" y="57356"/>
                  </a:cubicBezTo>
                  <a:cubicBezTo>
                    <a:pt x="259855" y="59955"/>
                    <a:pt x="262503" y="62846"/>
                    <a:pt x="264811" y="65980"/>
                  </a:cubicBezTo>
                  <a:cubicBezTo>
                    <a:pt x="266997" y="69040"/>
                    <a:pt x="268770" y="72368"/>
                    <a:pt x="270082" y="75891"/>
                  </a:cubicBezTo>
                  <a:lnTo>
                    <a:pt x="270349" y="76547"/>
                  </a:lnTo>
                  <a:cubicBezTo>
                    <a:pt x="270422" y="76765"/>
                    <a:pt x="270495" y="76984"/>
                    <a:pt x="270568" y="77202"/>
                  </a:cubicBezTo>
                  <a:lnTo>
                    <a:pt x="270981" y="78539"/>
                  </a:lnTo>
                  <a:cubicBezTo>
                    <a:pt x="271151" y="79000"/>
                    <a:pt x="271248" y="79462"/>
                    <a:pt x="271370" y="79899"/>
                  </a:cubicBezTo>
                  <a:lnTo>
                    <a:pt x="271734" y="81284"/>
                  </a:lnTo>
                  <a:lnTo>
                    <a:pt x="272050" y="82668"/>
                  </a:lnTo>
                  <a:cubicBezTo>
                    <a:pt x="272123" y="83130"/>
                    <a:pt x="272244" y="83591"/>
                    <a:pt x="272317" y="84053"/>
                  </a:cubicBezTo>
                  <a:lnTo>
                    <a:pt x="272536" y="85462"/>
                  </a:lnTo>
                  <a:lnTo>
                    <a:pt x="272633" y="86166"/>
                  </a:lnTo>
                  <a:cubicBezTo>
                    <a:pt x="272681" y="86385"/>
                    <a:pt x="272706" y="86628"/>
                    <a:pt x="272730" y="86871"/>
                  </a:cubicBezTo>
                  <a:cubicBezTo>
                    <a:pt x="273143" y="90636"/>
                    <a:pt x="273167" y="94426"/>
                    <a:pt x="272778" y="98215"/>
                  </a:cubicBezTo>
                  <a:cubicBezTo>
                    <a:pt x="272754" y="98677"/>
                    <a:pt x="272681" y="99138"/>
                    <a:pt x="272608" y="99624"/>
                  </a:cubicBezTo>
                  <a:lnTo>
                    <a:pt x="272414" y="101009"/>
                  </a:lnTo>
                  <a:cubicBezTo>
                    <a:pt x="272268" y="101956"/>
                    <a:pt x="272074" y="102879"/>
                    <a:pt x="271928" y="103802"/>
                  </a:cubicBezTo>
                  <a:cubicBezTo>
                    <a:pt x="271710" y="104750"/>
                    <a:pt x="271515" y="105649"/>
                    <a:pt x="271272" y="106572"/>
                  </a:cubicBezTo>
                  <a:lnTo>
                    <a:pt x="270884" y="107932"/>
                  </a:lnTo>
                  <a:cubicBezTo>
                    <a:pt x="270762" y="108369"/>
                    <a:pt x="270641" y="108831"/>
                    <a:pt x="270471" y="109268"/>
                  </a:cubicBezTo>
                  <a:cubicBezTo>
                    <a:pt x="269353" y="112815"/>
                    <a:pt x="267871" y="116264"/>
                    <a:pt x="266050" y="119519"/>
                  </a:cubicBezTo>
                  <a:lnTo>
                    <a:pt x="265564" y="120394"/>
                  </a:lnTo>
                  <a:lnTo>
                    <a:pt x="265029" y="121244"/>
                  </a:lnTo>
                  <a:lnTo>
                    <a:pt x="264495" y="122119"/>
                  </a:lnTo>
                  <a:lnTo>
                    <a:pt x="264252" y="122532"/>
                  </a:lnTo>
                  <a:lnTo>
                    <a:pt x="263960" y="122945"/>
                  </a:lnTo>
                  <a:lnTo>
                    <a:pt x="262843" y="124596"/>
                  </a:lnTo>
                  <a:lnTo>
                    <a:pt x="261628" y="126200"/>
                  </a:lnTo>
                  <a:cubicBezTo>
                    <a:pt x="260001" y="128289"/>
                    <a:pt x="258203" y="130257"/>
                    <a:pt x="256284" y="132054"/>
                  </a:cubicBezTo>
                  <a:cubicBezTo>
                    <a:pt x="254341" y="133828"/>
                    <a:pt x="252276" y="135431"/>
                    <a:pt x="250089" y="136864"/>
                  </a:cubicBezTo>
                  <a:lnTo>
                    <a:pt x="248389" y="137933"/>
                  </a:lnTo>
                  <a:lnTo>
                    <a:pt x="246616" y="138929"/>
                  </a:lnTo>
                  <a:lnTo>
                    <a:pt x="246178" y="139196"/>
                  </a:lnTo>
                  <a:lnTo>
                    <a:pt x="245741" y="139415"/>
                  </a:lnTo>
                  <a:lnTo>
                    <a:pt x="244818" y="139876"/>
                  </a:lnTo>
                  <a:lnTo>
                    <a:pt x="243919" y="140338"/>
                  </a:lnTo>
                  <a:lnTo>
                    <a:pt x="242996" y="140775"/>
                  </a:lnTo>
                  <a:lnTo>
                    <a:pt x="242049" y="141188"/>
                  </a:lnTo>
                  <a:lnTo>
                    <a:pt x="241587" y="141407"/>
                  </a:lnTo>
                  <a:lnTo>
                    <a:pt x="241126" y="141601"/>
                  </a:lnTo>
                  <a:lnTo>
                    <a:pt x="239231" y="142403"/>
                  </a:lnTo>
                  <a:lnTo>
                    <a:pt x="237287" y="143131"/>
                  </a:lnTo>
                  <a:cubicBezTo>
                    <a:pt x="236656" y="143399"/>
                    <a:pt x="235976" y="143593"/>
                    <a:pt x="235344" y="143836"/>
                  </a:cubicBezTo>
                  <a:cubicBezTo>
                    <a:pt x="232721" y="144735"/>
                    <a:pt x="230000" y="145512"/>
                    <a:pt x="227255" y="146192"/>
                  </a:cubicBezTo>
                  <a:cubicBezTo>
                    <a:pt x="224485" y="146872"/>
                    <a:pt x="221692" y="147455"/>
                    <a:pt x="218850" y="147990"/>
                  </a:cubicBezTo>
                  <a:cubicBezTo>
                    <a:pt x="216007" y="148500"/>
                    <a:pt x="213117" y="148986"/>
                    <a:pt x="210226" y="149374"/>
                  </a:cubicBezTo>
                  <a:cubicBezTo>
                    <a:pt x="194787" y="151592"/>
                    <a:pt x="179230" y="152704"/>
                    <a:pt x="163670" y="152704"/>
                  </a:cubicBezTo>
                  <a:cubicBezTo>
                    <a:pt x="155702" y="152704"/>
                    <a:pt x="147733" y="152412"/>
                    <a:pt x="139778" y="151828"/>
                  </a:cubicBezTo>
                  <a:lnTo>
                    <a:pt x="136742" y="151634"/>
                  </a:lnTo>
                  <a:lnTo>
                    <a:pt x="133705" y="151342"/>
                  </a:lnTo>
                  <a:lnTo>
                    <a:pt x="127608" y="150735"/>
                  </a:lnTo>
                  <a:cubicBezTo>
                    <a:pt x="125567" y="150492"/>
                    <a:pt x="123551" y="150225"/>
                    <a:pt x="121510" y="149958"/>
                  </a:cubicBezTo>
                  <a:lnTo>
                    <a:pt x="118450" y="149569"/>
                  </a:lnTo>
                  <a:cubicBezTo>
                    <a:pt x="117454" y="149423"/>
                    <a:pt x="116433" y="149253"/>
                    <a:pt x="115413" y="149107"/>
                  </a:cubicBezTo>
                  <a:lnTo>
                    <a:pt x="109316" y="148111"/>
                  </a:lnTo>
                  <a:cubicBezTo>
                    <a:pt x="107275" y="147747"/>
                    <a:pt x="105235" y="147358"/>
                    <a:pt x="103218" y="146970"/>
                  </a:cubicBezTo>
                  <a:lnTo>
                    <a:pt x="100182" y="146387"/>
                  </a:lnTo>
                  <a:cubicBezTo>
                    <a:pt x="99162" y="146192"/>
                    <a:pt x="98141" y="145949"/>
                    <a:pt x="97145" y="145731"/>
                  </a:cubicBezTo>
                  <a:lnTo>
                    <a:pt x="91072" y="144370"/>
                  </a:lnTo>
                  <a:cubicBezTo>
                    <a:pt x="89056" y="143884"/>
                    <a:pt x="87040" y="143374"/>
                    <a:pt x="85048" y="142864"/>
                  </a:cubicBezTo>
                  <a:lnTo>
                    <a:pt x="82036" y="142087"/>
                  </a:lnTo>
                  <a:cubicBezTo>
                    <a:pt x="81040" y="141820"/>
                    <a:pt x="80044" y="141528"/>
                    <a:pt x="79048" y="141237"/>
                  </a:cubicBezTo>
                  <a:lnTo>
                    <a:pt x="73096" y="139536"/>
                  </a:lnTo>
                  <a:cubicBezTo>
                    <a:pt x="71128" y="138929"/>
                    <a:pt x="69161" y="138273"/>
                    <a:pt x="67193" y="137666"/>
                  </a:cubicBezTo>
                  <a:cubicBezTo>
                    <a:pt x="63258" y="136451"/>
                    <a:pt x="59395" y="135115"/>
                    <a:pt x="55630" y="133682"/>
                  </a:cubicBezTo>
                  <a:cubicBezTo>
                    <a:pt x="51865" y="132249"/>
                    <a:pt x="48221" y="130694"/>
                    <a:pt x="44698" y="128993"/>
                  </a:cubicBezTo>
                  <a:cubicBezTo>
                    <a:pt x="41249" y="127342"/>
                    <a:pt x="37921" y="125471"/>
                    <a:pt x="34714" y="123358"/>
                  </a:cubicBezTo>
                  <a:cubicBezTo>
                    <a:pt x="33937" y="122847"/>
                    <a:pt x="33159" y="122337"/>
                    <a:pt x="32406" y="121779"/>
                  </a:cubicBezTo>
                  <a:lnTo>
                    <a:pt x="31289" y="120953"/>
                  </a:lnTo>
                  <a:cubicBezTo>
                    <a:pt x="30925" y="120685"/>
                    <a:pt x="30560" y="120394"/>
                    <a:pt x="30196" y="120127"/>
                  </a:cubicBezTo>
                  <a:cubicBezTo>
                    <a:pt x="29831" y="119835"/>
                    <a:pt x="29467" y="119568"/>
                    <a:pt x="29103" y="119252"/>
                  </a:cubicBezTo>
                  <a:lnTo>
                    <a:pt x="28058" y="118378"/>
                  </a:lnTo>
                  <a:cubicBezTo>
                    <a:pt x="27354" y="117795"/>
                    <a:pt x="26722" y="117187"/>
                    <a:pt x="26066" y="116580"/>
                  </a:cubicBezTo>
                  <a:cubicBezTo>
                    <a:pt x="23491" y="114151"/>
                    <a:pt x="21159" y="111479"/>
                    <a:pt x="19143" y="108588"/>
                  </a:cubicBezTo>
                  <a:cubicBezTo>
                    <a:pt x="17199" y="105770"/>
                    <a:pt x="15572" y="102782"/>
                    <a:pt x="14309" y="99624"/>
                  </a:cubicBezTo>
                  <a:cubicBezTo>
                    <a:pt x="13094" y="96612"/>
                    <a:pt x="12317" y="93478"/>
                    <a:pt x="11928" y="90247"/>
                  </a:cubicBezTo>
                  <a:lnTo>
                    <a:pt x="11807" y="89081"/>
                  </a:lnTo>
                  <a:cubicBezTo>
                    <a:pt x="11782" y="88887"/>
                    <a:pt x="11782" y="88693"/>
                    <a:pt x="11782" y="88523"/>
                  </a:cubicBezTo>
                  <a:lnTo>
                    <a:pt x="11758" y="87940"/>
                  </a:lnTo>
                  <a:lnTo>
                    <a:pt x="11734" y="86774"/>
                  </a:lnTo>
                  <a:cubicBezTo>
                    <a:pt x="11709" y="86385"/>
                    <a:pt x="11758" y="86021"/>
                    <a:pt x="11758" y="85632"/>
                  </a:cubicBezTo>
                  <a:cubicBezTo>
                    <a:pt x="11807" y="84101"/>
                    <a:pt x="11977" y="82571"/>
                    <a:pt x="12268" y="81065"/>
                  </a:cubicBezTo>
                  <a:cubicBezTo>
                    <a:pt x="13361" y="75065"/>
                    <a:pt x="16228" y="69478"/>
                    <a:pt x="19823" y="64571"/>
                  </a:cubicBezTo>
                  <a:cubicBezTo>
                    <a:pt x="21305" y="62530"/>
                    <a:pt x="22884" y="60562"/>
                    <a:pt x="24584" y="58692"/>
                  </a:cubicBezTo>
                  <a:cubicBezTo>
                    <a:pt x="26139" y="56967"/>
                    <a:pt x="27621" y="55485"/>
                    <a:pt x="28981" y="54149"/>
                  </a:cubicBezTo>
                  <a:cubicBezTo>
                    <a:pt x="31678" y="51501"/>
                    <a:pt x="33864" y="49534"/>
                    <a:pt x="35394" y="48100"/>
                  </a:cubicBezTo>
                  <a:cubicBezTo>
                    <a:pt x="36147" y="47372"/>
                    <a:pt x="36730" y="46789"/>
                    <a:pt x="37168" y="46327"/>
                  </a:cubicBezTo>
                  <a:cubicBezTo>
                    <a:pt x="37484" y="45987"/>
                    <a:pt x="37751" y="45623"/>
                    <a:pt x="37969" y="45210"/>
                  </a:cubicBezTo>
                  <a:cubicBezTo>
                    <a:pt x="38077" y="44940"/>
                    <a:pt x="37975" y="44805"/>
                    <a:pt x="37672" y="44805"/>
                  </a:cubicBezTo>
                  <a:cubicBezTo>
                    <a:pt x="37429" y="44805"/>
                    <a:pt x="37057" y="44891"/>
                    <a:pt x="36560" y="45064"/>
                  </a:cubicBezTo>
                  <a:cubicBezTo>
                    <a:pt x="34836" y="45720"/>
                    <a:pt x="33184" y="46546"/>
                    <a:pt x="31605" y="47517"/>
                  </a:cubicBezTo>
                  <a:cubicBezTo>
                    <a:pt x="28860" y="49145"/>
                    <a:pt x="26260" y="50967"/>
                    <a:pt x="23783" y="52983"/>
                  </a:cubicBezTo>
                  <a:cubicBezTo>
                    <a:pt x="20333" y="55753"/>
                    <a:pt x="17199" y="58886"/>
                    <a:pt x="14454" y="62311"/>
                  </a:cubicBezTo>
                  <a:cubicBezTo>
                    <a:pt x="12778" y="64352"/>
                    <a:pt x="11272" y="66538"/>
                    <a:pt x="9960" y="68822"/>
                  </a:cubicBezTo>
                  <a:cubicBezTo>
                    <a:pt x="9620" y="69429"/>
                    <a:pt x="9280" y="70061"/>
                    <a:pt x="8989" y="70692"/>
                  </a:cubicBezTo>
                  <a:cubicBezTo>
                    <a:pt x="8673" y="71324"/>
                    <a:pt x="8381" y="71980"/>
                    <a:pt x="8066" y="72636"/>
                  </a:cubicBezTo>
                  <a:cubicBezTo>
                    <a:pt x="7458" y="73996"/>
                    <a:pt x="6948" y="75381"/>
                    <a:pt x="6511" y="76814"/>
                  </a:cubicBezTo>
                  <a:lnTo>
                    <a:pt x="5466" y="76498"/>
                  </a:lnTo>
                  <a:cubicBezTo>
                    <a:pt x="5879" y="75065"/>
                    <a:pt x="6365" y="73680"/>
                    <a:pt x="6924" y="72295"/>
                  </a:cubicBezTo>
                  <a:cubicBezTo>
                    <a:pt x="7483" y="71008"/>
                    <a:pt x="8017" y="69769"/>
                    <a:pt x="8600" y="68652"/>
                  </a:cubicBezTo>
                  <a:cubicBezTo>
                    <a:pt x="9669" y="66611"/>
                    <a:pt x="10835" y="64643"/>
                    <a:pt x="12098" y="62749"/>
                  </a:cubicBezTo>
                  <a:cubicBezTo>
                    <a:pt x="13896" y="60149"/>
                    <a:pt x="15815" y="57623"/>
                    <a:pt x="17880" y="55218"/>
                  </a:cubicBezTo>
                  <a:cubicBezTo>
                    <a:pt x="19386" y="53420"/>
                    <a:pt x="20455" y="52206"/>
                    <a:pt x="21135" y="51356"/>
                  </a:cubicBezTo>
                  <a:cubicBezTo>
                    <a:pt x="21791" y="50505"/>
                    <a:pt x="22058" y="50020"/>
                    <a:pt x="22058" y="49728"/>
                  </a:cubicBezTo>
                  <a:cubicBezTo>
                    <a:pt x="22068" y="49503"/>
                    <a:pt x="21894" y="49429"/>
                    <a:pt x="21629" y="49429"/>
                  </a:cubicBezTo>
                  <a:cubicBezTo>
                    <a:pt x="21263" y="49429"/>
                    <a:pt x="20725" y="49571"/>
                    <a:pt x="20260" y="49655"/>
                  </a:cubicBezTo>
                  <a:cubicBezTo>
                    <a:pt x="20065" y="49697"/>
                    <a:pt x="19883" y="49725"/>
                    <a:pt x="19731" y="49725"/>
                  </a:cubicBezTo>
                  <a:cubicBezTo>
                    <a:pt x="19262" y="49725"/>
                    <a:pt x="19095" y="49451"/>
                    <a:pt x="19774" y="48441"/>
                  </a:cubicBezTo>
                  <a:lnTo>
                    <a:pt x="19774" y="48441"/>
                  </a:lnTo>
                  <a:cubicBezTo>
                    <a:pt x="15159" y="52789"/>
                    <a:pt x="10859" y="57672"/>
                    <a:pt x="7385" y="63283"/>
                  </a:cubicBezTo>
                  <a:cubicBezTo>
                    <a:pt x="6511" y="64692"/>
                    <a:pt x="5685" y="66125"/>
                    <a:pt x="4956" y="67631"/>
                  </a:cubicBezTo>
                  <a:cubicBezTo>
                    <a:pt x="4227" y="69162"/>
                    <a:pt x="3547" y="70668"/>
                    <a:pt x="2964" y="72271"/>
                  </a:cubicBezTo>
                  <a:cubicBezTo>
                    <a:pt x="2357" y="73850"/>
                    <a:pt x="1847" y="75478"/>
                    <a:pt x="1434" y="77130"/>
                  </a:cubicBezTo>
                  <a:cubicBezTo>
                    <a:pt x="1215" y="77956"/>
                    <a:pt x="997" y="78781"/>
                    <a:pt x="875" y="79632"/>
                  </a:cubicBezTo>
                  <a:cubicBezTo>
                    <a:pt x="729" y="80458"/>
                    <a:pt x="559" y="81308"/>
                    <a:pt x="462" y="82158"/>
                  </a:cubicBezTo>
                  <a:cubicBezTo>
                    <a:pt x="49" y="85583"/>
                    <a:pt x="1" y="89033"/>
                    <a:pt x="365" y="92458"/>
                  </a:cubicBezTo>
                  <a:cubicBezTo>
                    <a:pt x="754" y="95835"/>
                    <a:pt x="1507" y="99187"/>
                    <a:pt x="2576" y="102418"/>
                  </a:cubicBezTo>
                  <a:cubicBezTo>
                    <a:pt x="3620" y="105600"/>
                    <a:pt x="4980" y="108685"/>
                    <a:pt x="6608" y="111624"/>
                  </a:cubicBezTo>
                  <a:cubicBezTo>
                    <a:pt x="8211" y="114564"/>
                    <a:pt x="10033" y="117357"/>
                    <a:pt x="12098" y="120005"/>
                  </a:cubicBezTo>
                  <a:cubicBezTo>
                    <a:pt x="12608" y="120661"/>
                    <a:pt x="13264" y="121341"/>
                    <a:pt x="13920" y="122094"/>
                  </a:cubicBezTo>
                  <a:cubicBezTo>
                    <a:pt x="14576" y="122872"/>
                    <a:pt x="15353" y="123649"/>
                    <a:pt x="16155" y="124451"/>
                  </a:cubicBezTo>
                  <a:lnTo>
                    <a:pt x="16762" y="125058"/>
                  </a:lnTo>
                  <a:lnTo>
                    <a:pt x="17418" y="125665"/>
                  </a:lnTo>
                  <a:lnTo>
                    <a:pt x="18730" y="126880"/>
                  </a:lnTo>
                  <a:cubicBezTo>
                    <a:pt x="19191" y="127293"/>
                    <a:pt x="19653" y="127682"/>
                    <a:pt x="20115" y="128070"/>
                  </a:cubicBezTo>
                  <a:cubicBezTo>
                    <a:pt x="20576" y="128459"/>
                    <a:pt x="21038" y="128872"/>
                    <a:pt x="21523" y="129261"/>
                  </a:cubicBezTo>
                  <a:cubicBezTo>
                    <a:pt x="24900" y="131957"/>
                    <a:pt x="28471" y="134386"/>
                    <a:pt x="32212" y="136548"/>
                  </a:cubicBezTo>
                  <a:cubicBezTo>
                    <a:pt x="36245" y="138856"/>
                    <a:pt x="40399" y="140921"/>
                    <a:pt x="44674" y="142743"/>
                  </a:cubicBezTo>
                  <a:cubicBezTo>
                    <a:pt x="48901" y="144540"/>
                    <a:pt x="53152" y="146119"/>
                    <a:pt x="57379" y="147577"/>
                  </a:cubicBezTo>
                  <a:cubicBezTo>
                    <a:pt x="58423" y="147917"/>
                    <a:pt x="59492" y="148306"/>
                    <a:pt x="60561" y="148621"/>
                  </a:cubicBezTo>
                  <a:lnTo>
                    <a:pt x="63743" y="149642"/>
                  </a:lnTo>
                  <a:lnTo>
                    <a:pt x="66926" y="150638"/>
                  </a:lnTo>
                  <a:cubicBezTo>
                    <a:pt x="67970" y="150953"/>
                    <a:pt x="69039" y="151318"/>
                    <a:pt x="70108" y="151609"/>
                  </a:cubicBezTo>
                  <a:cubicBezTo>
                    <a:pt x="74383" y="152824"/>
                    <a:pt x="78635" y="154087"/>
                    <a:pt x="82934" y="155107"/>
                  </a:cubicBezTo>
                  <a:lnTo>
                    <a:pt x="86141" y="155909"/>
                  </a:lnTo>
                  <a:lnTo>
                    <a:pt x="87769" y="156346"/>
                  </a:lnTo>
                  <a:lnTo>
                    <a:pt x="89372" y="156711"/>
                  </a:lnTo>
                  <a:lnTo>
                    <a:pt x="95834" y="158144"/>
                  </a:lnTo>
                  <a:cubicBezTo>
                    <a:pt x="96392" y="158241"/>
                    <a:pt x="96927" y="158387"/>
                    <a:pt x="97461" y="158484"/>
                  </a:cubicBezTo>
                  <a:lnTo>
                    <a:pt x="99089" y="158800"/>
                  </a:lnTo>
                  <a:lnTo>
                    <a:pt x="102320" y="159407"/>
                  </a:lnTo>
                  <a:cubicBezTo>
                    <a:pt x="104506" y="159796"/>
                    <a:pt x="106644" y="160257"/>
                    <a:pt x="108830" y="160573"/>
                  </a:cubicBezTo>
                  <a:lnTo>
                    <a:pt x="115340" y="161618"/>
                  </a:lnTo>
                  <a:cubicBezTo>
                    <a:pt x="116409" y="161812"/>
                    <a:pt x="117502" y="161934"/>
                    <a:pt x="118595" y="162079"/>
                  </a:cubicBezTo>
                  <a:lnTo>
                    <a:pt x="121851" y="162492"/>
                  </a:lnTo>
                  <a:lnTo>
                    <a:pt x="125106" y="162930"/>
                  </a:lnTo>
                  <a:lnTo>
                    <a:pt x="125932" y="163027"/>
                  </a:lnTo>
                  <a:lnTo>
                    <a:pt x="126758" y="163124"/>
                  </a:lnTo>
                  <a:lnTo>
                    <a:pt x="128385" y="163270"/>
                  </a:lnTo>
                  <a:lnTo>
                    <a:pt x="134920" y="163950"/>
                  </a:lnTo>
                  <a:cubicBezTo>
                    <a:pt x="137082" y="164144"/>
                    <a:pt x="139268" y="164290"/>
                    <a:pt x="141454" y="164436"/>
                  </a:cubicBezTo>
                  <a:lnTo>
                    <a:pt x="144734" y="164679"/>
                  </a:lnTo>
                  <a:cubicBezTo>
                    <a:pt x="145827" y="164751"/>
                    <a:pt x="146920" y="164800"/>
                    <a:pt x="147989" y="164849"/>
                  </a:cubicBezTo>
                  <a:lnTo>
                    <a:pt x="154548" y="165140"/>
                  </a:lnTo>
                  <a:lnTo>
                    <a:pt x="161083" y="165262"/>
                  </a:lnTo>
                  <a:lnTo>
                    <a:pt x="164338" y="165310"/>
                  </a:lnTo>
                  <a:lnTo>
                    <a:pt x="167617" y="165262"/>
                  </a:lnTo>
                  <a:lnTo>
                    <a:pt x="174152" y="165189"/>
                  </a:lnTo>
                  <a:lnTo>
                    <a:pt x="180662" y="164897"/>
                  </a:lnTo>
                  <a:cubicBezTo>
                    <a:pt x="181755" y="164849"/>
                    <a:pt x="182824" y="164824"/>
                    <a:pt x="183917" y="164776"/>
                  </a:cubicBezTo>
                  <a:lnTo>
                    <a:pt x="187173" y="164533"/>
                  </a:lnTo>
                  <a:cubicBezTo>
                    <a:pt x="189335" y="164363"/>
                    <a:pt x="191497" y="164241"/>
                    <a:pt x="193659" y="164071"/>
                  </a:cubicBezTo>
                  <a:lnTo>
                    <a:pt x="200145" y="163415"/>
                  </a:lnTo>
                  <a:cubicBezTo>
                    <a:pt x="201213" y="163294"/>
                    <a:pt x="202307" y="163197"/>
                    <a:pt x="203375" y="163075"/>
                  </a:cubicBezTo>
                  <a:lnTo>
                    <a:pt x="206606" y="162662"/>
                  </a:lnTo>
                  <a:cubicBezTo>
                    <a:pt x="208744" y="162371"/>
                    <a:pt x="210882" y="162104"/>
                    <a:pt x="213044" y="161812"/>
                  </a:cubicBezTo>
                  <a:cubicBezTo>
                    <a:pt x="217344" y="161156"/>
                    <a:pt x="221668" y="160427"/>
                    <a:pt x="225992" y="159504"/>
                  </a:cubicBezTo>
                  <a:cubicBezTo>
                    <a:pt x="230364" y="158581"/>
                    <a:pt x="234688" y="157415"/>
                    <a:pt x="238915" y="155982"/>
                  </a:cubicBezTo>
                  <a:cubicBezTo>
                    <a:pt x="243263" y="154524"/>
                    <a:pt x="247466" y="152727"/>
                    <a:pt x="251523" y="150613"/>
                  </a:cubicBezTo>
                  <a:cubicBezTo>
                    <a:pt x="251766" y="150468"/>
                    <a:pt x="252033" y="150346"/>
                    <a:pt x="252276" y="150200"/>
                  </a:cubicBezTo>
                  <a:lnTo>
                    <a:pt x="253029" y="149763"/>
                  </a:lnTo>
                  <a:lnTo>
                    <a:pt x="254559" y="148913"/>
                  </a:lnTo>
                  <a:cubicBezTo>
                    <a:pt x="255555" y="148306"/>
                    <a:pt x="256527" y="147674"/>
                    <a:pt x="257499" y="147042"/>
                  </a:cubicBezTo>
                  <a:lnTo>
                    <a:pt x="258956" y="146022"/>
                  </a:lnTo>
                  <a:lnTo>
                    <a:pt x="259685" y="145488"/>
                  </a:lnTo>
                  <a:lnTo>
                    <a:pt x="260049" y="145245"/>
                  </a:lnTo>
                  <a:lnTo>
                    <a:pt x="260389" y="144953"/>
                  </a:lnTo>
                  <a:lnTo>
                    <a:pt x="261774" y="143860"/>
                  </a:lnTo>
                  <a:lnTo>
                    <a:pt x="262479" y="143301"/>
                  </a:lnTo>
                  <a:cubicBezTo>
                    <a:pt x="262697" y="143107"/>
                    <a:pt x="262916" y="142913"/>
                    <a:pt x="263134" y="142718"/>
                  </a:cubicBezTo>
                  <a:cubicBezTo>
                    <a:pt x="266657" y="139609"/>
                    <a:pt x="269839" y="136111"/>
                    <a:pt x="272560" y="132297"/>
                  </a:cubicBezTo>
                  <a:cubicBezTo>
                    <a:pt x="272924" y="131836"/>
                    <a:pt x="273240" y="131350"/>
                    <a:pt x="273556" y="130864"/>
                  </a:cubicBezTo>
                  <a:lnTo>
                    <a:pt x="274528" y="129406"/>
                  </a:lnTo>
                  <a:cubicBezTo>
                    <a:pt x="275159" y="128410"/>
                    <a:pt x="275718" y="127414"/>
                    <a:pt x="276325" y="126418"/>
                  </a:cubicBezTo>
                  <a:lnTo>
                    <a:pt x="277151" y="124864"/>
                  </a:lnTo>
                  <a:cubicBezTo>
                    <a:pt x="277418" y="124354"/>
                    <a:pt x="277710" y="123843"/>
                    <a:pt x="277953" y="123309"/>
                  </a:cubicBezTo>
                  <a:lnTo>
                    <a:pt x="278706" y="121754"/>
                  </a:lnTo>
                  <a:lnTo>
                    <a:pt x="279094" y="120953"/>
                  </a:lnTo>
                  <a:lnTo>
                    <a:pt x="279435" y="120151"/>
                  </a:lnTo>
                  <a:cubicBezTo>
                    <a:pt x="281256" y="115900"/>
                    <a:pt x="282665" y="111454"/>
                    <a:pt x="283637" y="106912"/>
                  </a:cubicBezTo>
                  <a:cubicBezTo>
                    <a:pt x="283686" y="106645"/>
                    <a:pt x="283759" y="106353"/>
                    <a:pt x="283807" y="106062"/>
                  </a:cubicBezTo>
                  <a:lnTo>
                    <a:pt x="283953" y="105211"/>
                  </a:lnTo>
                  <a:lnTo>
                    <a:pt x="284269" y="103487"/>
                  </a:lnTo>
                  <a:cubicBezTo>
                    <a:pt x="284439" y="102345"/>
                    <a:pt x="284560" y="101179"/>
                    <a:pt x="284730" y="100037"/>
                  </a:cubicBezTo>
                  <a:cubicBezTo>
                    <a:pt x="284803" y="98871"/>
                    <a:pt x="284925" y="97729"/>
                    <a:pt x="284973" y="96563"/>
                  </a:cubicBezTo>
                  <a:lnTo>
                    <a:pt x="285046" y="94814"/>
                  </a:lnTo>
                  <a:lnTo>
                    <a:pt x="285070" y="93940"/>
                  </a:lnTo>
                  <a:lnTo>
                    <a:pt x="285070" y="93065"/>
                  </a:lnTo>
                  <a:cubicBezTo>
                    <a:pt x="285070" y="88377"/>
                    <a:pt x="284536" y="83688"/>
                    <a:pt x="283491" y="79122"/>
                  </a:cubicBezTo>
                  <a:cubicBezTo>
                    <a:pt x="282423" y="74482"/>
                    <a:pt x="280771" y="70012"/>
                    <a:pt x="278560" y="65809"/>
                  </a:cubicBezTo>
                  <a:lnTo>
                    <a:pt x="277710" y="64230"/>
                  </a:lnTo>
                  <a:cubicBezTo>
                    <a:pt x="277443" y="63720"/>
                    <a:pt x="277127" y="63210"/>
                    <a:pt x="276811" y="62700"/>
                  </a:cubicBezTo>
                  <a:cubicBezTo>
                    <a:pt x="276495" y="62190"/>
                    <a:pt x="276179" y="61680"/>
                    <a:pt x="275864" y="61170"/>
                  </a:cubicBezTo>
                  <a:lnTo>
                    <a:pt x="274819" y="59712"/>
                  </a:lnTo>
                  <a:cubicBezTo>
                    <a:pt x="273459" y="57793"/>
                    <a:pt x="272001" y="55947"/>
                    <a:pt x="270422" y="54198"/>
                  </a:cubicBezTo>
                  <a:cubicBezTo>
                    <a:pt x="267313" y="50797"/>
                    <a:pt x="263936" y="47688"/>
                    <a:pt x="260292" y="44870"/>
                  </a:cubicBezTo>
                  <a:cubicBezTo>
                    <a:pt x="253199" y="39307"/>
                    <a:pt x="245668" y="34813"/>
                    <a:pt x="238502" y="30343"/>
                  </a:cubicBezTo>
                  <a:lnTo>
                    <a:pt x="237166" y="29517"/>
                  </a:lnTo>
                  <a:lnTo>
                    <a:pt x="236486" y="29104"/>
                  </a:lnTo>
                  <a:lnTo>
                    <a:pt x="235879" y="28691"/>
                  </a:lnTo>
                  <a:lnTo>
                    <a:pt x="234640" y="27889"/>
                  </a:lnTo>
                  <a:cubicBezTo>
                    <a:pt x="234227" y="27622"/>
                    <a:pt x="233838" y="27331"/>
                    <a:pt x="233425" y="27039"/>
                  </a:cubicBezTo>
                  <a:cubicBezTo>
                    <a:pt x="233012" y="26748"/>
                    <a:pt x="232599" y="26456"/>
                    <a:pt x="232186" y="26165"/>
                  </a:cubicBezTo>
                  <a:lnTo>
                    <a:pt x="230947" y="25242"/>
                  </a:lnTo>
                  <a:cubicBezTo>
                    <a:pt x="230121" y="24659"/>
                    <a:pt x="229295" y="24003"/>
                    <a:pt x="228469" y="23395"/>
                  </a:cubicBezTo>
                  <a:cubicBezTo>
                    <a:pt x="225166" y="20869"/>
                    <a:pt x="221813" y="18173"/>
                    <a:pt x="218315" y="15525"/>
                  </a:cubicBezTo>
                  <a:cubicBezTo>
                    <a:pt x="215309" y="13209"/>
                    <a:pt x="212185" y="11047"/>
                    <a:pt x="208969" y="9051"/>
                  </a:cubicBezTo>
                  <a:lnTo>
                    <a:pt x="208969" y="9051"/>
                  </a:lnTo>
                  <a:cubicBezTo>
                    <a:pt x="209456" y="9356"/>
                    <a:pt x="209940" y="9668"/>
                    <a:pt x="210420" y="9986"/>
                  </a:cubicBezTo>
                  <a:cubicBezTo>
                    <a:pt x="210736" y="10180"/>
                    <a:pt x="211028" y="10375"/>
                    <a:pt x="211343" y="10593"/>
                  </a:cubicBezTo>
                  <a:lnTo>
                    <a:pt x="212242" y="11201"/>
                  </a:lnTo>
                  <a:cubicBezTo>
                    <a:pt x="212849" y="11614"/>
                    <a:pt x="213457" y="12002"/>
                    <a:pt x="214040" y="12415"/>
                  </a:cubicBezTo>
                  <a:cubicBezTo>
                    <a:pt x="215206" y="13266"/>
                    <a:pt x="216372" y="14091"/>
                    <a:pt x="217489" y="14966"/>
                  </a:cubicBezTo>
                  <a:cubicBezTo>
                    <a:pt x="219748" y="16642"/>
                    <a:pt x="221910" y="18367"/>
                    <a:pt x="224072" y="20067"/>
                  </a:cubicBezTo>
                  <a:cubicBezTo>
                    <a:pt x="226210" y="21743"/>
                    <a:pt x="228299" y="23395"/>
                    <a:pt x="230413" y="24974"/>
                  </a:cubicBezTo>
                  <a:cubicBezTo>
                    <a:pt x="232526" y="26553"/>
                    <a:pt x="234591" y="27987"/>
                    <a:pt x="236729" y="29371"/>
                  </a:cubicBezTo>
                  <a:cubicBezTo>
                    <a:pt x="241271" y="32213"/>
                    <a:pt x="245911" y="35056"/>
                    <a:pt x="250551" y="38092"/>
                  </a:cubicBezTo>
                  <a:cubicBezTo>
                    <a:pt x="252883" y="39647"/>
                    <a:pt x="255191" y="41226"/>
                    <a:pt x="257450" y="42902"/>
                  </a:cubicBezTo>
                  <a:cubicBezTo>
                    <a:pt x="258592" y="43728"/>
                    <a:pt x="259709" y="44627"/>
                    <a:pt x="260827" y="45501"/>
                  </a:cubicBezTo>
                  <a:cubicBezTo>
                    <a:pt x="261385" y="45963"/>
                    <a:pt x="261944" y="46424"/>
                    <a:pt x="262503" y="46886"/>
                  </a:cubicBezTo>
                  <a:lnTo>
                    <a:pt x="263329" y="47566"/>
                  </a:lnTo>
                  <a:lnTo>
                    <a:pt x="264130" y="48295"/>
                  </a:lnTo>
                  <a:cubicBezTo>
                    <a:pt x="266317" y="50214"/>
                    <a:pt x="268382" y="52279"/>
                    <a:pt x="270325" y="54441"/>
                  </a:cubicBezTo>
                  <a:lnTo>
                    <a:pt x="271782" y="56117"/>
                  </a:lnTo>
                  <a:cubicBezTo>
                    <a:pt x="272244" y="56676"/>
                    <a:pt x="272706" y="57283"/>
                    <a:pt x="273167" y="57866"/>
                  </a:cubicBezTo>
                  <a:lnTo>
                    <a:pt x="273847" y="58740"/>
                  </a:lnTo>
                  <a:cubicBezTo>
                    <a:pt x="274066" y="59032"/>
                    <a:pt x="274260" y="59348"/>
                    <a:pt x="274503" y="59664"/>
                  </a:cubicBezTo>
                  <a:lnTo>
                    <a:pt x="275766" y="61510"/>
                  </a:lnTo>
                  <a:cubicBezTo>
                    <a:pt x="276544" y="62797"/>
                    <a:pt x="277370" y="64060"/>
                    <a:pt x="278050" y="65396"/>
                  </a:cubicBezTo>
                  <a:lnTo>
                    <a:pt x="278560" y="66392"/>
                  </a:lnTo>
                  <a:lnTo>
                    <a:pt x="278827" y="66903"/>
                  </a:lnTo>
                  <a:cubicBezTo>
                    <a:pt x="278900" y="67073"/>
                    <a:pt x="278997" y="67243"/>
                    <a:pt x="279070" y="67413"/>
                  </a:cubicBezTo>
                  <a:lnTo>
                    <a:pt x="279993" y="69453"/>
                  </a:lnTo>
                  <a:cubicBezTo>
                    <a:pt x="280309" y="70133"/>
                    <a:pt x="280552" y="70838"/>
                    <a:pt x="280844" y="71518"/>
                  </a:cubicBezTo>
                  <a:lnTo>
                    <a:pt x="281232" y="72563"/>
                  </a:lnTo>
                  <a:cubicBezTo>
                    <a:pt x="281378" y="72927"/>
                    <a:pt x="281475" y="73267"/>
                    <a:pt x="281597" y="73632"/>
                  </a:cubicBezTo>
                  <a:cubicBezTo>
                    <a:pt x="281815" y="74336"/>
                    <a:pt x="282058" y="75040"/>
                    <a:pt x="282277" y="75745"/>
                  </a:cubicBezTo>
                  <a:lnTo>
                    <a:pt x="282884" y="77907"/>
                  </a:lnTo>
                  <a:cubicBezTo>
                    <a:pt x="283589" y="80773"/>
                    <a:pt x="284099" y="83688"/>
                    <a:pt x="284390" y="86628"/>
                  </a:cubicBezTo>
                  <a:lnTo>
                    <a:pt x="284536" y="87721"/>
                  </a:lnTo>
                  <a:lnTo>
                    <a:pt x="284609" y="88838"/>
                  </a:lnTo>
                  <a:cubicBezTo>
                    <a:pt x="284657" y="89567"/>
                    <a:pt x="284706" y="90296"/>
                    <a:pt x="284730" y="91025"/>
                  </a:cubicBezTo>
                  <a:cubicBezTo>
                    <a:pt x="284755" y="92507"/>
                    <a:pt x="284779" y="93964"/>
                    <a:pt x="284706" y="95422"/>
                  </a:cubicBezTo>
                  <a:cubicBezTo>
                    <a:pt x="284682" y="96903"/>
                    <a:pt x="284512" y="98337"/>
                    <a:pt x="284414" y="99794"/>
                  </a:cubicBezTo>
                  <a:cubicBezTo>
                    <a:pt x="284317" y="100523"/>
                    <a:pt x="284220" y="101252"/>
                    <a:pt x="284123" y="101980"/>
                  </a:cubicBezTo>
                  <a:lnTo>
                    <a:pt x="284002" y="103074"/>
                  </a:lnTo>
                  <a:lnTo>
                    <a:pt x="283807" y="104142"/>
                  </a:lnTo>
                  <a:cubicBezTo>
                    <a:pt x="283321" y="107009"/>
                    <a:pt x="282641" y="109851"/>
                    <a:pt x="281791" y="112645"/>
                  </a:cubicBezTo>
                  <a:lnTo>
                    <a:pt x="281135" y="114734"/>
                  </a:lnTo>
                  <a:cubicBezTo>
                    <a:pt x="280892" y="115414"/>
                    <a:pt x="280625" y="116094"/>
                    <a:pt x="280382" y="116799"/>
                  </a:cubicBezTo>
                  <a:lnTo>
                    <a:pt x="279993" y="117819"/>
                  </a:lnTo>
                  <a:cubicBezTo>
                    <a:pt x="279872" y="118159"/>
                    <a:pt x="279726" y="118499"/>
                    <a:pt x="279580" y="118839"/>
                  </a:cubicBezTo>
                  <a:cubicBezTo>
                    <a:pt x="279289" y="119495"/>
                    <a:pt x="279022" y="120175"/>
                    <a:pt x="278706" y="120856"/>
                  </a:cubicBezTo>
                  <a:cubicBezTo>
                    <a:pt x="278074" y="122167"/>
                    <a:pt x="277491" y="123503"/>
                    <a:pt x="276762" y="124767"/>
                  </a:cubicBezTo>
                  <a:lnTo>
                    <a:pt x="276252" y="125738"/>
                  </a:lnTo>
                  <a:lnTo>
                    <a:pt x="275985" y="126224"/>
                  </a:lnTo>
                  <a:lnTo>
                    <a:pt x="275694" y="126710"/>
                  </a:lnTo>
                  <a:lnTo>
                    <a:pt x="274576" y="128580"/>
                  </a:lnTo>
                  <a:cubicBezTo>
                    <a:pt x="271442" y="133609"/>
                    <a:pt x="267604" y="138152"/>
                    <a:pt x="263159" y="142063"/>
                  </a:cubicBezTo>
                  <a:lnTo>
                    <a:pt x="262333" y="142816"/>
                  </a:lnTo>
                  <a:cubicBezTo>
                    <a:pt x="262041" y="143059"/>
                    <a:pt x="261750" y="143277"/>
                    <a:pt x="261458" y="143520"/>
                  </a:cubicBezTo>
                  <a:cubicBezTo>
                    <a:pt x="260875" y="144006"/>
                    <a:pt x="260292" y="144443"/>
                    <a:pt x="259709" y="144905"/>
                  </a:cubicBezTo>
                  <a:cubicBezTo>
                    <a:pt x="258495" y="145755"/>
                    <a:pt x="257280" y="146678"/>
                    <a:pt x="256017" y="147431"/>
                  </a:cubicBezTo>
                  <a:lnTo>
                    <a:pt x="255094" y="148014"/>
                  </a:lnTo>
                  <a:lnTo>
                    <a:pt x="254632" y="148330"/>
                  </a:lnTo>
                  <a:lnTo>
                    <a:pt x="254195" y="148621"/>
                  </a:lnTo>
                  <a:lnTo>
                    <a:pt x="252276" y="149715"/>
                  </a:lnTo>
                  <a:cubicBezTo>
                    <a:pt x="251644" y="150079"/>
                    <a:pt x="250988" y="150395"/>
                    <a:pt x="250357" y="150735"/>
                  </a:cubicBezTo>
                  <a:lnTo>
                    <a:pt x="249385" y="151245"/>
                  </a:lnTo>
                  <a:lnTo>
                    <a:pt x="248389" y="151707"/>
                  </a:lnTo>
                  <a:cubicBezTo>
                    <a:pt x="243166" y="154160"/>
                    <a:pt x="237749" y="156103"/>
                    <a:pt x="232162" y="157561"/>
                  </a:cubicBezTo>
                  <a:cubicBezTo>
                    <a:pt x="229417" y="158290"/>
                    <a:pt x="226672" y="158921"/>
                    <a:pt x="223902" y="159480"/>
                  </a:cubicBezTo>
                  <a:cubicBezTo>
                    <a:pt x="221133" y="160039"/>
                    <a:pt x="218364" y="160525"/>
                    <a:pt x="215619" y="160962"/>
                  </a:cubicBezTo>
                  <a:lnTo>
                    <a:pt x="213554" y="161278"/>
                  </a:lnTo>
                  <a:cubicBezTo>
                    <a:pt x="212849" y="161399"/>
                    <a:pt x="212169" y="161496"/>
                    <a:pt x="211465" y="161569"/>
                  </a:cubicBezTo>
                  <a:lnTo>
                    <a:pt x="207335" y="162128"/>
                  </a:lnTo>
                  <a:lnTo>
                    <a:pt x="203181" y="162662"/>
                  </a:lnTo>
                  <a:cubicBezTo>
                    <a:pt x="201796" y="162808"/>
                    <a:pt x="200412" y="162954"/>
                    <a:pt x="199027" y="163100"/>
                  </a:cubicBezTo>
                  <a:cubicBezTo>
                    <a:pt x="196234" y="163367"/>
                    <a:pt x="193464" y="163707"/>
                    <a:pt x="190646" y="163853"/>
                  </a:cubicBezTo>
                  <a:lnTo>
                    <a:pt x="186444" y="164168"/>
                  </a:lnTo>
                  <a:cubicBezTo>
                    <a:pt x="185059" y="164266"/>
                    <a:pt x="183650" y="164387"/>
                    <a:pt x="182241" y="164436"/>
                  </a:cubicBezTo>
                  <a:cubicBezTo>
                    <a:pt x="182897" y="164217"/>
                    <a:pt x="184816" y="163901"/>
                    <a:pt x="181561" y="163901"/>
                  </a:cubicBezTo>
                  <a:lnTo>
                    <a:pt x="183699" y="163804"/>
                  </a:lnTo>
                  <a:lnTo>
                    <a:pt x="185812" y="163610"/>
                  </a:lnTo>
                  <a:lnTo>
                    <a:pt x="190063" y="163270"/>
                  </a:lnTo>
                  <a:lnTo>
                    <a:pt x="192201" y="163075"/>
                  </a:lnTo>
                  <a:lnTo>
                    <a:pt x="193246" y="163002"/>
                  </a:lnTo>
                  <a:lnTo>
                    <a:pt x="194314" y="162881"/>
                  </a:lnTo>
                  <a:lnTo>
                    <a:pt x="198541" y="162419"/>
                  </a:lnTo>
                  <a:lnTo>
                    <a:pt x="202768" y="161958"/>
                  </a:lnTo>
                  <a:lnTo>
                    <a:pt x="206971" y="161375"/>
                  </a:lnTo>
                  <a:cubicBezTo>
                    <a:pt x="209764" y="160986"/>
                    <a:pt x="212558" y="160597"/>
                    <a:pt x="215352" y="160160"/>
                  </a:cubicBezTo>
                  <a:cubicBezTo>
                    <a:pt x="218145" y="159699"/>
                    <a:pt x="220939" y="159213"/>
                    <a:pt x="223732" y="158630"/>
                  </a:cubicBezTo>
                  <a:cubicBezTo>
                    <a:pt x="226526" y="158047"/>
                    <a:pt x="229320" y="157415"/>
                    <a:pt x="232089" y="156662"/>
                  </a:cubicBezTo>
                  <a:cubicBezTo>
                    <a:pt x="234858" y="155909"/>
                    <a:pt x="237603" y="155059"/>
                    <a:pt x="240324" y="154087"/>
                  </a:cubicBezTo>
                  <a:cubicBezTo>
                    <a:pt x="241028" y="153844"/>
                    <a:pt x="241684" y="153553"/>
                    <a:pt x="242365" y="153310"/>
                  </a:cubicBezTo>
                  <a:lnTo>
                    <a:pt x="243385" y="152921"/>
                  </a:lnTo>
                  <a:cubicBezTo>
                    <a:pt x="243725" y="152775"/>
                    <a:pt x="244065" y="152630"/>
                    <a:pt x="244381" y="152484"/>
                  </a:cubicBezTo>
                  <a:cubicBezTo>
                    <a:pt x="245061" y="152217"/>
                    <a:pt x="245717" y="151925"/>
                    <a:pt x="246397" y="151634"/>
                  </a:cubicBezTo>
                  <a:lnTo>
                    <a:pt x="248389" y="150711"/>
                  </a:lnTo>
                  <a:cubicBezTo>
                    <a:pt x="249045" y="150395"/>
                    <a:pt x="249677" y="150055"/>
                    <a:pt x="250332" y="149715"/>
                  </a:cubicBezTo>
                  <a:cubicBezTo>
                    <a:pt x="250988" y="149374"/>
                    <a:pt x="251644" y="149034"/>
                    <a:pt x="252276" y="148670"/>
                  </a:cubicBezTo>
                  <a:lnTo>
                    <a:pt x="254195" y="147553"/>
                  </a:lnTo>
                  <a:lnTo>
                    <a:pt x="256041" y="146387"/>
                  </a:lnTo>
                  <a:cubicBezTo>
                    <a:pt x="258543" y="144759"/>
                    <a:pt x="260924" y="142937"/>
                    <a:pt x="263134" y="140945"/>
                  </a:cubicBezTo>
                  <a:lnTo>
                    <a:pt x="263960" y="140192"/>
                  </a:lnTo>
                  <a:lnTo>
                    <a:pt x="264762" y="139415"/>
                  </a:lnTo>
                  <a:cubicBezTo>
                    <a:pt x="265272" y="138905"/>
                    <a:pt x="265831" y="138394"/>
                    <a:pt x="266341" y="137836"/>
                  </a:cubicBezTo>
                  <a:lnTo>
                    <a:pt x="267847" y="136208"/>
                  </a:lnTo>
                  <a:lnTo>
                    <a:pt x="268212" y="135795"/>
                  </a:lnTo>
                  <a:lnTo>
                    <a:pt x="268552" y="135358"/>
                  </a:lnTo>
                  <a:lnTo>
                    <a:pt x="269256" y="134508"/>
                  </a:lnTo>
                  <a:cubicBezTo>
                    <a:pt x="270228" y="133390"/>
                    <a:pt x="271078" y="132176"/>
                    <a:pt x="271953" y="130985"/>
                  </a:cubicBezTo>
                  <a:cubicBezTo>
                    <a:pt x="272778" y="129771"/>
                    <a:pt x="273629" y="128556"/>
                    <a:pt x="274382" y="127293"/>
                  </a:cubicBezTo>
                  <a:lnTo>
                    <a:pt x="274916" y="126346"/>
                  </a:lnTo>
                  <a:lnTo>
                    <a:pt x="275208" y="125860"/>
                  </a:lnTo>
                  <a:lnTo>
                    <a:pt x="275451" y="125374"/>
                  </a:lnTo>
                  <a:lnTo>
                    <a:pt x="276519" y="123455"/>
                  </a:lnTo>
                  <a:cubicBezTo>
                    <a:pt x="276860" y="122799"/>
                    <a:pt x="277151" y="122119"/>
                    <a:pt x="277491" y="121463"/>
                  </a:cubicBezTo>
                  <a:lnTo>
                    <a:pt x="277953" y="120467"/>
                  </a:lnTo>
                  <a:lnTo>
                    <a:pt x="278390" y="119471"/>
                  </a:lnTo>
                  <a:cubicBezTo>
                    <a:pt x="279556" y="116774"/>
                    <a:pt x="280552" y="114005"/>
                    <a:pt x="281378" y="111187"/>
                  </a:cubicBezTo>
                  <a:lnTo>
                    <a:pt x="281961" y="109074"/>
                  </a:lnTo>
                  <a:cubicBezTo>
                    <a:pt x="282131" y="108369"/>
                    <a:pt x="282277" y="107641"/>
                    <a:pt x="282447" y="106936"/>
                  </a:cubicBezTo>
                  <a:lnTo>
                    <a:pt x="282690" y="105867"/>
                  </a:lnTo>
                  <a:lnTo>
                    <a:pt x="282884" y="104774"/>
                  </a:lnTo>
                  <a:cubicBezTo>
                    <a:pt x="283006" y="104045"/>
                    <a:pt x="283151" y="103341"/>
                    <a:pt x="283248" y="102612"/>
                  </a:cubicBezTo>
                  <a:cubicBezTo>
                    <a:pt x="283686" y="99697"/>
                    <a:pt x="283929" y="96758"/>
                    <a:pt x="283977" y="93818"/>
                  </a:cubicBezTo>
                  <a:cubicBezTo>
                    <a:pt x="284026" y="90879"/>
                    <a:pt x="283856" y="87915"/>
                    <a:pt x="283491" y="85000"/>
                  </a:cubicBezTo>
                  <a:cubicBezTo>
                    <a:pt x="283394" y="84247"/>
                    <a:pt x="283273" y="83518"/>
                    <a:pt x="283151" y="82790"/>
                  </a:cubicBezTo>
                  <a:lnTo>
                    <a:pt x="282981" y="81697"/>
                  </a:lnTo>
                  <a:lnTo>
                    <a:pt x="282763" y="80603"/>
                  </a:lnTo>
                  <a:cubicBezTo>
                    <a:pt x="282593" y="79875"/>
                    <a:pt x="282471" y="79146"/>
                    <a:pt x="282277" y="78417"/>
                  </a:cubicBezTo>
                  <a:lnTo>
                    <a:pt x="281694" y="76255"/>
                  </a:lnTo>
                  <a:cubicBezTo>
                    <a:pt x="281621" y="75891"/>
                    <a:pt x="281499" y="75551"/>
                    <a:pt x="281378" y="75186"/>
                  </a:cubicBezTo>
                  <a:lnTo>
                    <a:pt x="281038" y="74117"/>
                  </a:lnTo>
                  <a:lnTo>
                    <a:pt x="280698" y="73049"/>
                  </a:lnTo>
                  <a:cubicBezTo>
                    <a:pt x="280576" y="72708"/>
                    <a:pt x="280431" y="72344"/>
                    <a:pt x="280285" y="72004"/>
                  </a:cubicBezTo>
                  <a:cubicBezTo>
                    <a:pt x="280018" y="71324"/>
                    <a:pt x="279750" y="70595"/>
                    <a:pt x="279483" y="69915"/>
                  </a:cubicBezTo>
                  <a:lnTo>
                    <a:pt x="278536" y="67874"/>
                  </a:lnTo>
                  <a:cubicBezTo>
                    <a:pt x="278244" y="67170"/>
                    <a:pt x="277880" y="66514"/>
                    <a:pt x="277515" y="65858"/>
                  </a:cubicBezTo>
                  <a:cubicBezTo>
                    <a:pt x="277175" y="65178"/>
                    <a:pt x="276835" y="64498"/>
                    <a:pt x="276447" y="63866"/>
                  </a:cubicBezTo>
                  <a:lnTo>
                    <a:pt x="275256" y="61923"/>
                  </a:lnTo>
                  <a:cubicBezTo>
                    <a:pt x="274843" y="61291"/>
                    <a:pt x="274406" y="60684"/>
                    <a:pt x="273993" y="60052"/>
                  </a:cubicBezTo>
                  <a:cubicBezTo>
                    <a:pt x="273774" y="59736"/>
                    <a:pt x="273556" y="59445"/>
                    <a:pt x="273337" y="59129"/>
                  </a:cubicBezTo>
                  <a:lnTo>
                    <a:pt x="272657" y="58255"/>
                  </a:lnTo>
                  <a:cubicBezTo>
                    <a:pt x="272171" y="57672"/>
                    <a:pt x="271758" y="57064"/>
                    <a:pt x="271272" y="56506"/>
                  </a:cubicBezTo>
                  <a:lnTo>
                    <a:pt x="269815" y="54805"/>
                  </a:lnTo>
                  <a:cubicBezTo>
                    <a:pt x="269572" y="54514"/>
                    <a:pt x="269329" y="54246"/>
                    <a:pt x="269062" y="53979"/>
                  </a:cubicBezTo>
                  <a:lnTo>
                    <a:pt x="268309" y="53178"/>
                  </a:lnTo>
                  <a:cubicBezTo>
                    <a:pt x="267313" y="52084"/>
                    <a:pt x="266244" y="51113"/>
                    <a:pt x="265199" y="50068"/>
                  </a:cubicBezTo>
                  <a:cubicBezTo>
                    <a:pt x="264106" y="49096"/>
                    <a:pt x="263037" y="48100"/>
                    <a:pt x="261920" y="47202"/>
                  </a:cubicBezTo>
                  <a:cubicBezTo>
                    <a:pt x="257474" y="43461"/>
                    <a:pt x="252762" y="40230"/>
                    <a:pt x="248049" y="37193"/>
                  </a:cubicBezTo>
                  <a:cubicBezTo>
                    <a:pt x="245693" y="35687"/>
                    <a:pt x="243361" y="34230"/>
                    <a:pt x="241004" y="32772"/>
                  </a:cubicBezTo>
                  <a:lnTo>
                    <a:pt x="237506" y="30610"/>
                  </a:lnTo>
                  <a:lnTo>
                    <a:pt x="236656" y="30076"/>
                  </a:lnTo>
                  <a:lnTo>
                    <a:pt x="236219" y="29784"/>
                  </a:lnTo>
                  <a:lnTo>
                    <a:pt x="235806" y="29541"/>
                  </a:lnTo>
                  <a:lnTo>
                    <a:pt x="234178" y="28472"/>
                  </a:lnTo>
                  <a:cubicBezTo>
                    <a:pt x="229878" y="25557"/>
                    <a:pt x="225627" y="22156"/>
                    <a:pt x="221206" y="18731"/>
                  </a:cubicBezTo>
                  <a:cubicBezTo>
                    <a:pt x="218971" y="17031"/>
                    <a:pt x="216712" y="15306"/>
                    <a:pt x="214331" y="13630"/>
                  </a:cubicBezTo>
                  <a:cubicBezTo>
                    <a:pt x="213190" y="12804"/>
                    <a:pt x="211951" y="12002"/>
                    <a:pt x="210736" y="11176"/>
                  </a:cubicBezTo>
                  <a:cubicBezTo>
                    <a:pt x="209473" y="10399"/>
                    <a:pt x="208210" y="9622"/>
                    <a:pt x="206898" y="8844"/>
                  </a:cubicBezTo>
                  <a:cubicBezTo>
                    <a:pt x="205610" y="8067"/>
                    <a:pt x="204226" y="7387"/>
                    <a:pt x="202865" y="6707"/>
                  </a:cubicBezTo>
                  <a:cubicBezTo>
                    <a:pt x="201456" y="6051"/>
                    <a:pt x="200072" y="5395"/>
                    <a:pt x="198541" y="4885"/>
                  </a:cubicBezTo>
                  <a:lnTo>
                    <a:pt x="197424" y="4472"/>
                  </a:lnTo>
                  <a:cubicBezTo>
                    <a:pt x="197059" y="4326"/>
                    <a:pt x="196695" y="4229"/>
                    <a:pt x="196306" y="4132"/>
                  </a:cubicBezTo>
                  <a:lnTo>
                    <a:pt x="194047" y="3476"/>
                  </a:lnTo>
                  <a:cubicBezTo>
                    <a:pt x="193318" y="3257"/>
                    <a:pt x="192541" y="3111"/>
                    <a:pt x="191812" y="2941"/>
                  </a:cubicBezTo>
                  <a:cubicBezTo>
                    <a:pt x="191059" y="2796"/>
                    <a:pt x="190306" y="2601"/>
                    <a:pt x="189553" y="2504"/>
                  </a:cubicBezTo>
                  <a:lnTo>
                    <a:pt x="189747" y="1435"/>
                  </a:lnTo>
                  <a:lnTo>
                    <a:pt x="188144" y="1168"/>
                  </a:lnTo>
                  <a:cubicBezTo>
                    <a:pt x="187610" y="1071"/>
                    <a:pt x="187051" y="949"/>
                    <a:pt x="186541" y="901"/>
                  </a:cubicBezTo>
                  <a:lnTo>
                    <a:pt x="183334" y="512"/>
                  </a:lnTo>
                  <a:lnTo>
                    <a:pt x="180152" y="245"/>
                  </a:lnTo>
                  <a:cubicBezTo>
                    <a:pt x="179107" y="172"/>
                    <a:pt x="178063" y="148"/>
                    <a:pt x="176994" y="99"/>
                  </a:cubicBezTo>
                  <a:cubicBezTo>
                    <a:pt x="175288" y="30"/>
                    <a:pt x="173586" y="1"/>
                    <a:pt x="1718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9" name="Shape 249"/>
        <p:cNvGrpSpPr/>
        <p:nvPr/>
      </p:nvGrpSpPr>
      <p:grpSpPr>
        <a:xfrm>
          <a:off x="0" y="0"/>
          <a:ext cx="0" cy="0"/>
          <a:chOff x="0" y="0"/>
          <a:chExt cx="0" cy="0"/>
        </a:xfrm>
      </p:grpSpPr>
      <p:grpSp>
        <p:nvGrpSpPr>
          <p:cNvPr id="250" name="Google Shape;250;p5"/>
          <p:cNvGrpSpPr/>
          <p:nvPr/>
        </p:nvGrpSpPr>
        <p:grpSpPr>
          <a:xfrm>
            <a:off x="7" y="3964750"/>
            <a:ext cx="1092845" cy="690697"/>
            <a:chOff x="209625" y="551300"/>
            <a:chExt cx="7170900" cy="4592400"/>
          </a:xfrm>
        </p:grpSpPr>
        <p:sp>
          <p:nvSpPr>
            <p:cNvPr id="251" name="Google Shape;251;p5"/>
            <p:cNvSpPr/>
            <p:nvPr/>
          </p:nvSpPr>
          <p:spPr>
            <a:xfrm>
              <a:off x="838900" y="1811875"/>
              <a:ext cx="238725" cy="180050"/>
            </a:xfrm>
            <a:custGeom>
              <a:rect b="b" l="l" r="r" t="t"/>
              <a:pathLst>
                <a:path extrusionOk="0" h="7202" w="9549">
                  <a:moveTo>
                    <a:pt x="4802" y="0"/>
                  </a:moveTo>
                  <a:cubicBezTo>
                    <a:pt x="1601" y="0"/>
                    <a:pt x="1" y="3825"/>
                    <a:pt x="2252" y="6103"/>
                  </a:cubicBezTo>
                  <a:cubicBezTo>
                    <a:pt x="2930" y="6835"/>
                    <a:pt x="3852" y="7201"/>
                    <a:pt x="4775" y="7201"/>
                  </a:cubicBezTo>
                  <a:cubicBezTo>
                    <a:pt x="5697" y="7201"/>
                    <a:pt x="6619" y="6835"/>
                    <a:pt x="7297" y="6103"/>
                  </a:cubicBezTo>
                  <a:cubicBezTo>
                    <a:pt x="9548" y="3879"/>
                    <a:pt x="7975" y="27"/>
                    <a:pt x="480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1469250" y="1182575"/>
              <a:ext cx="238325" cy="179750"/>
            </a:xfrm>
            <a:custGeom>
              <a:rect b="b" l="l" r="r" t="t"/>
              <a:pathLst>
                <a:path extrusionOk="0" h="7190" w="9533">
                  <a:moveTo>
                    <a:pt x="4746" y="1"/>
                  </a:moveTo>
                  <a:cubicBezTo>
                    <a:pt x="1616" y="1"/>
                    <a:pt x="0" y="3761"/>
                    <a:pt x="2182" y="6050"/>
                  </a:cubicBezTo>
                  <a:cubicBezTo>
                    <a:pt x="2859" y="6810"/>
                    <a:pt x="3796" y="7189"/>
                    <a:pt x="4739" y="7189"/>
                  </a:cubicBezTo>
                  <a:cubicBezTo>
                    <a:pt x="5648" y="7189"/>
                    <a:pt x="6562" y="6837"/>
                    <a:pt x="7254" y="6131"/>
                  </a:cubicBezTo>
                  <a:cubicBezTo>
                    <a:pt x="9532" y="3934"/>
                    <a:pt x="8013" y="55"/>
                    <a:pt x="4813" y="1"/>
                  </a:cubicBezTo>
                  <a:cubicBezTo>
                    <a:pt x="4790"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2098325" y="551550"/>
              <a:ext cx="239200" cy="180150"/>
            </a:xfrm>
            <a:custGeom>
              <a:rect b="b" l="l" r="r" t="t"/>
              <a:pathLst>
                <a:path extrusionOk="0" h="7206" w="9568">
                  <a:moveTo>
                    <a:pt x="4746" y="0"/>
                  </a:moveTo>
                  <a:cubicBezTo>
                    <a:pt x="3826" y="0"/>
                    <a:pt x="2912" y="366"/>
                    <a:pt x="2244" y="1102"/>
                  </a:cubicBezTo>
                  <a:cubicBezTo>
                    <a:pt x="1" y="3372"/>
                    <a:pt x="1609" y="7205"/>
                    <a:pt x="4787" y="7205"/>
                  </a:cubicBezTo>
                  <a:cubicBezTo>
                    <a:pt x="4798" y="7205"/>
                    <a:pt x="4810" y="7205"/>
                    <a:pt x="4821" y="7205"/>
                  </a:cubicBezTo>
                  <a:cubicBezTo>
                    <a:pt x="7994" y="7151"/>
                    <a:pt x="9568" y="3299"/>
                    <a:pt x="7262" y="1075"/>
                  </a:cubicBezTo>
                  <a:cubicBezTo>
                    <a:pt x="6574" y="360"/>
                    <a:pt x="5657" y="0"/>
                    <a:pt x="474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1468850" y="1811875"/>
              <a:ext cx="238725" cy="180050"/>
            </a:xfrm>
            <a:custGeom>
              <a:rect b="b" l="l" r="r" t="t"/>
              <a:pathLst>
                <a:path extrusionOk="0" h="7202" w="9549">
                  <a:moveTo>
                    <a:pt x="4748" y="0"/>
                  </a:moveTo>
                  <a:cubicBezTo>
                    <a:pt x="1574" y="27"/>
                    <a:pt x="1" y="3879"/>
                    <a:pt x="2252" y="6103"/>
                  </a:cubicBezTo>
                  <a:cubicBezTo>
                    <a:pt x="2944" y="6835"/>
                    <a:pt x="3866" y="7201"/>
                    <a:pt x="4788" y="7201"/>
                  </a:cubicBezTo>
                  <a:cubicBezTo>
                    <a:pt x="5710" y="7201"/>
                    <a:pt x="6633" y="6835"/>
                    <a:pt x="7324" y="6103"/>
                  </a:cubicBezTo>
                  <a:cubicBezTo>
                    <a:pt x="9548" y="3825"/>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2116450" y="1181050"/>
              <a:ext cx="202775" cy="181225"/>
            </a:xfrm>
            <a:custGeom>
              <a:rect b="b" l="l" r="r" t="t"/>
              <a:pathLst>
                <a:path extrusionOk="0" h="7249" w="8111">
                  <a:moveTo>
                    <a:pt x="4037" y="0"/>
                  </a:moveTo>
                  <a:cubicBezTo>
                    <a:pt x="3213" y="0"/>
                    <a:pt x="2393" y="309"/>
                    <a:pt x="1709" y="930"/>
                  </a:cubicBezTo>
                  <a:cubicBezTo>
                    <a:pt x="163" y="2314"/>
                    <a:pt x="0" y="4429"/>
                    <a:pt x="1356" y="5975"/>
                  </a:cubicBezTo>
                  <a:cubicBezTo>
                    <a:pt x="2109" y="6817"/>
                    <a:pt x="3087" y="7248"/>
                    <a:pt x="4067" y="7248"/>
                  </a:cubicBezTo>
                  <a:cubicBezTo>
                    <a:pt x="4887" y="7248"/>
                    <a:pt x="5709" y="6946"/>
                    <a:pt x="6401" y="6328"/>
                  </a:cubicBezTo>
                  <a:cubicBezTo>
                    <a:pt x="7920" y="4972"/>
                    <a:pt x="8110" y="2775"/>
                    <a:pt x="6754" y="1283"/>
                  </a:cubicBezTo>
                  <a:cubicBezTo>
                    <a:pt x="5990" y="431"/>
                    <a:pt x="5011" y="0"/>
                    <a:pt x="403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2747075" y="551300"/>
              <a:ext cx="201425" cy="180975"/>
            </a:xfrm>
            <a:custGeom>
              <a:rect b="b" l="l" r="r" t="t"/>
              <a:pathLst>
                <a:path extrusionOk="0" h="7239" w="8057">
                  <a:moveTo>
                    <a:pt x="4008" y="1"/>
                  </a:moveTo>
                  <a:cubicBezTo>
                    <a:pt x="3158" y="1"/>
                    <a:pt x="2309" y="334"/>
                    <a:pt x="1601" y="1004"/>
                  </a:cubicBezTo>
                  <a:cubicBezTo>
                    <a:pt x="82" y="2414"/>
                    <a:pt x="0" y="4557"/>
                    <a:pt x="1384" y="6049"/>
                  </a:cubicBezTo>
                  <a:cubicBezTo>
                    <a:pt x="2129" y="6837"/>
                    <a:pt x="3086" y="7239"/>
                    <a:pt x="4043" y="7239"/>
                  </a:cubicBezTo>
                  <a:cubicBezTo>
                    <a:pt x="4897" y="7239"/>
                    <a:pt x="5752" y="6918"/>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2098125" y="1811875"/>
              <a:ext cx="238725" cy="180550"/>
            </a:xfrm>
            <a:custGeom>
              <a:rect b="b" l="l" r="r" t="t"/>
              <a:pathLst>
                <a:path extrusionOk="0" h="7222" w="9549">
                  <a:moveTo>
                    <a:pt x="4775" y="0"/>
                  </a:moveTo>
                  <a:cubicBezTo>
                    <a:pt x="1601" y="0"/>
                    <a:pt x="1" y="3852"/>
                    <a:pt x="2252" y="6103"/>
                  </a:cubicBezTo>
                  <a:cubicBezTo>
                    <a:pt x="2930" y="6849"/>
                    <a:pt x="3852" y="7222"/>
                    <a:pt x="4775" y="7222"/>
                  </a:cubicBezTo>
                  <a:cubicBezTo>
                    <a:pt x="5697" y="7222"/>
                    <a:pt x="6619" y="6849"/>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2728000" y="1181375"/>
              <a:ext cx="238800" cy="179625"/>
            </a:xfrm>
            <a:custGeom>
              <a:rect b="b" l="l" r="r" t="t"/>
              <a:pathLst>
                <a:path extrusionOk="0" h="7185" w="9552">
                  <a:moveTo>
                    <a:pt x="4771" y="1"/>
                  </a:moveTo>
                  <a:cubicBezTo>
                    <a:pt x="3826" y="1"/>
                    <a:pt x="2884" y="381"/>
                    <a:pt x="2201" y="1134"/>
                  </a:cubicBezTo>
                  <a:cubicBezTo>
                    <a:pt x="0" y="3416"/>
                    <a:pt x="1624" y="7184"/>
                    <a:pt x="4759" y="7184"/>
                  </a:cubicBezTo>
                  <a:cubicBezTo>
                    <a:pt x="4792" y="7184"/>
                    <a:pt x="4825" y="7184"/>
                    <a:pt x="4859" y="7183"/>
                  </a:cubicBezTo>
                  <a:cubicBezTo>
                    <a:pt x="8033" y="7129"/>
                    <a:pt x="9551" y="3223"/>
                    <a:pt x="7246" y="1026"/>
                  </a:cubicBezTo>
                  <a:cubicBezTo>
                    <a:pt x="6561" y="340"/>
                    <a:pt x="566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3358025" y="551525"/>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6"/>
                    <a:pt x="4738" y="7206"/>
                    <a:pt x="4761" y="7206"/>
                  </a:cubicBezTo>
                  <a:cubicBezTo>
                    <a:pt x="7917" y="7206"/>
                    <a:pt x="9533" y="3420"/>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2747075" y="1810525"/>
              <a:ext cx="201425" cy="180975"/>
            </a:xfrm>
            <a:custGeom>
              <a:rect b="b" l="l" r="r" t="t"/>
              <a:pathLst>
                <a:path extrusionOk="0" h="7239" w="8057">
                  <a:moveTo>
                    <a:pt x="4008" y="0"/>
                  </a:moveTo>
                  <a:cubicBezTo>
                    <a:pt x="3158" y="0"/>
                    <a:pt x="2309" y="334"/>
                    <a:pt x="1601" y="1003"/>
                  </a:cubicBezTo>
                  <a:cubicBezTo>
                    <a:pt x="109" y="2414"/>
                    <a:pt x="0" y="4584"/>
                    <a:pt x="1384" y="6048"/>
                  </a:cubicBezTo>
                  <a:cubicBezTo>
                    <a:pt x="2086" y="6837"/>
                    <a:pt x="3060" y="7239"/>
                    <a:pt x="4036" y="7239"/>
                  </a:cubicBezTo>
                  <a:cubicBezTo>
                    <a:pt x="4906" y="7239"/>
                    <a:pt x="5778" y="6918"/>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a:off x="3358025" y="1180950"/>
              <a:ext cx="238150" cy="180725"/>
            </a:xfrm>
            <a:custGeom>
              <a:rect b="b" l="l" r="r" t="t"/>
              <a:pathLst>
                <a:path extrusionOk="0" h="7229" w="9526">
                  <a:moveTo>
                    <a:pt x="4763" y="1"/>
                  </a:moveTo>
                  <a:cubicBezTo>
                    <a:pt x="3897" y="1"/>
                    <a:pt x="3028" y="347"/>
                    <a:pt x="2306" y="1043"/>
                  </a:cubicBezTo>
                  <a:cubicBezTo>
                    <a:pt x="1" y="3240"/>
                    <a:pt x="1493" y="7146"/>
                    <a:pt x="4666" y="7227"/>
                  </a:cubicBezTo>
                  <a:cubicBezTo>
                    <a:pt x="4700" y="7228"/>
                    <a:pt x="4733" y="7228"/>
                    <a:pt x="4767" y="7228"/>
                  </a:cubicBezTo>
                  <a:cubicBezTo>
                    <a:pt x="7902" y="7228"/>
                    <a:pt x="9525" y="3460"/>
                    <a:pt x="7352" y="1178"/>
                  </a:cubicBezTo>
                  <a:cubicBezTo>
                    <a:pt x="6610" y="394"/>
                    <a:pt x="5687" y="1"/>
                    <a:pt x="476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3357750" y="1811100"/>
              <a:ext cx="239000" cy="179825"/>
            </a:xfrm>
            <a:custGeom>
              <a:rect b="b" l="l" r="r" t="t"/>
              <a:pathLst>
                <a:path extrusionOk="0" h="7193" w="9560">
                  <a:moveTo>
                    <a:pt x="4786" y="0"/>
                  </a:moveTo>
                  <a:cubicBezTo>
                    <a:pt x="3845" y="0"/>
                    <a:pt x="2903" y="380"/>
                    <a:pt x="2209" y="1143"/>
                  </a:cubicBezTo>
                  <a:cubicBezTo>
                    <a:pt x="0" y="3406"/>
                    <a:pt x="1616" y="7192"/>
                    <a:pt x="4773" y="7192"/>
                  </a:cubicBezTo>
                  <a:cubicBezTo>
                    <a:pt x="4795" y="7192"/>
                    <a:pt x="4818" y="7192"/>
                    <a:pt x="4840" y="7192"/>
                  </a:cubicBezTo>
                  <a:cubicBezTo>
                    <a:pt x="8013"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209625" y="552625"/>
              <a:ext cx="238325" cy="180000"/>
            </a:xfrm>
            <a:custGeom>
              <a:rect b="b" l="l" r="r" t="t"/>
              <a:pathLst>
                <a:path extrusionOk="0" h="7200" w="9533">
                  <a:moveTo>
                    <a:pt x="4760" y="1"/>
                  </a:moveTo>
                  <a:cubicBezTo>
                    <a:pt x="4738" y="1"/>
                    <a:pt x="4716" y="1"/>
                    <a:pt x="4693" y="1"/>
                  </a:cubicBezTo>
                  <a:cubicBezTo>
                    <a:pt x="1520" y="55"/>
                    <a:pt x="1" y="3934"/>
                    <a:pt x="2279" y="6131"/>
                  </a:cubicBezTo>
                  <a:cubicBezTo>
                    <a:pt x="2955" y="6847"/>
                    <a:pt x="3857" y="7200"/>
                    <a:pt x="4759" y="7200"/>
                  </a:cubicBezTo>
                  <a:cubicBezTo>
                    <a:pt x="5702" y="7200"/>
                    <a:pt x="6644" y="6813"/>
                    <a:pt x="7324" y="6050"/>
                  </a:cubicBezTo>
                  <a:cubicBezTo>
                    <a:pt x="9533" y="3787"/>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210025" y="1182575"/>
              <a:ext cx="238325" cy="179650"/>
            </a:xfrm>
            <a:custGeom>
              <a:rect b="b" l="l" r="r" t="t"/>
              <a:pathLst>
                <a:path extrusionOk="0" h="7186" w="9533">
                  <a:moveTo>
                    <a:pt x="4719" y="1"/>
                  </a:moveTo>
                  <a:cubicBezTo>
                    <a:pt x="1590" y="1"/>
                    <a:pt x="0" y="3787"/>
                    <a:pt x="2209" y="6050"/>
                  </a:cubicBezTo>
                  <a:cubicBezTo>
                    <a:pt x="2896" y="6806"/>
                    <a:pt x="3828" y="7186"/>
                    <a:pt x="4759" y="7186"/>
                  </a:cubicBezTo>
                  <a:cubicBezTo>
                    <a:pt x="5665" y="7186"/>
                    <a:pt x="6572" y="6826"/>
                    <a:pt x="7254" y="6104"/>
                  </a:cubicBezTo>
                  <a:cubicBezTo>
                    <a:pt x="9532" y="3880"/>
                    <a:pt x="7986" y="28"/>
                    <a:pt x="4786" y="1"/>
                  </a:cubicBezTo>
                  <a:cubicBezTo>
                    <a:pt x="4763" y="1"/>
                    <a:pt x="4741" y="1"/>
                    <a:pt x="471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839100" y="552650"/>
              <a:ext cx="238525" cy="179800"/>
            </a:xfrm>
            <a:custGeom>
              <a:rect b="b" l="l" r="r" t="t"/>
              <a:pathLst>
                <a:path extrusionOk="0" h="7192" w="9541">
                  <a:moveTo>
                    <a:pt x="4787" y="0"/>
                  </a:moveTo>
                  <a:cubicBezTo>
                    <a:pt x="1609" y="0"/>
                    <a:pt x="1" y="3806"/>
                    <a:pt x="2217" y="6076"/>
                  </a:cubicBezTo>
                  <a:cubicBezTo>
                    <a:pt x="2905" y="6819"/>
                    <a:pt x="3843" y="7192"/>
                    <a:pt x="4778" y="7192"/>
                  </a:cubicBezTo>
                  <a:cubicBezTo>
                    <a:pt x="5687" y="7192"/>
                    <a:pt x="6593" y="6839"/>
                    <a:pt x="7262" y="6130"/>
                  </a:cubicBezTo>
                  <a:cubicBezTo>
                    <a:pt x="9540" y="3906"/>
                    <a:pt x="7994"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209825" y="1811850"/>
              <a:ext cx="238525" cy="180325"/>
            </a:xfrm>
            <a:custGeom>
              <a:rect b="b" l="l" r="r" t="t"/>
              <a:pathLst>
                <a:path extrusionOk="0" h="7213" w="9541">
                  <a:moveTo>
                    <a:pt x="4760" y="1"/>
                  </a:moveTo>
                  <a:cubicBezTo>
                    <a:pt x="1609" y="1"/>
                    <a:pt x="1" y="3806"/>
                    <a:pt x="2217" y="6077"/>
                  </a:cubicBezTo>
                  <a:cubicBezTo>
                    <a:pt x="2904" y="6833"/>
                    <a:pt x="3836" y="7213"/>
                    <a:pt x="4767" y="7213"/>
                  </a:cubicBezTo>
                  <a:cubicBezTo>
                    <a:pt x="5673" y="7213"/>
                    <a:pt x="6580" y="6853"/>
                    <a:pt x="7262" y="6131"/>
                  </a:cubicBezTo>
                  <a:cubicBezTo>
                    <a:pt x="9540" y="3907"/>
                    <a:pt x="7994" y="28"/>
                    <a:pt x="4794" y="1"/>
                  </a:cubicBezTo>
                  <a:cubicBezTo>
                    <a:pt x="4783" y="1"/>
                    <a:pt x="4771"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857225" y="1181075"/>
              <a:ext cx="201400" cy="181050"/>
            </a:xfrm>
            <a:custGeom>
              <a:rect b="b" l="l" r="r" t="t"/>
              <a:pathLst>
                <a:path extrusionOk="0" h="7242" w="8056">
                  <a:moveTo>
                    <a:pt x="4032" y="1"/>
                  </a:moveTo>
                  <a:cubicBezTo>
                    <a:pt x="3183" y="1"/>
                    <a:pt x="2335" y="327"/>
                    <a:pt x="1628" y="983"/>
                  </a:cubicBezTo>
                  <a:cubicBezTo>
                    <a:pt x="136" y="2394"/>
                    <a:pt x="0" y="4564"/>
                    <a:pt x="1411" y="6056"/>
                  </a:cubicBezTo>
                  <a:cubicBezTo>
                    <a:pt x="2095" y="6840"/>
                    <a:pt x="3057" y="7242"/>
                    <a:pt x="4024" y="7242"/>
                  </a:cubicBezTo>
                  <a:cubicBezTo>
                    <a:pt x="4897" y="7242"/>
                    <a:pt x="5774" y="6914"/>
                    <a:pt x="6456" y="6245"/>
                  </a:cubicBezTo>
                  <a:cubicBezTo>
                    <a:pt x="7975" y="4944"/>
                    <a:pt x="8056" y="2638"/>
                    <a:pt x="6673" y="1200"/>
                  </a:cubicBezTo>
                  <a:cubicBezTo>
                    <a:pt x="5917" y="402"/>
                    <a:pt x="4974" y="1"/>
                    <a:pt x="403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1468850" y="551525"/>
              <a:ext cx="238325" cy="180175"/>
            </a:xfrm>
            <a:custGeom>
              <a:rect b="b" l="l" r="r" t="t"/>
              <a:pathLst>
                <a:path extrusionOk="0" h="7207" w="9533">
                  <a:moveTo>
                    <a:pt x="4768" y="1"/>
                  </a:moveTo>
                  <a:cubicBezTo>
                    <a:pt x="3870" y="1"/>
                    <a:pt x="2968" y="347"/>
                    <a:pt x="2279" y="1049"/>
                  </a:cubicBezTo>
                  <a:cubicBezTo>
                    <a:pt x="1" y="3273"/>
                    <a:pt x="1520" y="7152"/>
                    <a:pt x="4720" y="7206"/>
                  </a:cubicBezTo>
                  <a:cubicBezTo>
                    <a:pt x="4743" y="7206"/>
                    <a:pt x="4765" y="7206"/>
                    <a:pt x="4787" y="7206"/>
                  </a:cubicBezTo>
                  <a:cubicBezTo>
                    <a:pt x="7917" y="7206"/>
                    <a:pt x="9533" y="3393"/>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3988000" y="1811875"/>
              <a:ext cx="238700" cy="180050"/>
            </a:xfrm>
            <a:custGeom>
              <a:rect b="b" l="l" r="r" t="t"/>
              <a:pathLst>
                <a:path extrusionOk="0" h="7202" w="9548">
                  <a:moveTo>
                    <a:pt x="4801" y="0"/>
                  </a:moveTo>
                  <a:cubicBezTo>
                    <a:pt x="1600" y="0"/>
                    <a:pt x="0" y="3825"/>
                    <a:pt x="2251" y="6103"/>
                  </a:cubicBezTo>
                  <a:cubicBezTo>
                    <a:pt x="2929" y="6835"/>
                    <a:pt x="3852" y="7201"/>
                    <a:pt x="4774" y="7201"/>
                  </a:cubicBezTo>
                  <a:cubicBezTo>
                    <a:pt x="5696" y="7201"/>
                    <a:pt x="6618" y="6835"/>
                    <a:pt x="7296" y="6103"/>
                  </a:cubicBezTo>
                  <a:cubicBezTo>
                    <a:pt x="9548" y="3879"/>
                    <a:pt x="7974"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4617650" y="1182575"/>
              <a:ext cx="239000" cy="179750"/>
            </a:xfrm>
            <a:custGeom>
              <a:rect b="b" l="l" r="r" t="t"/>
              <a:pathLst>
                <a:path extrusionOk="0" h="7190" w="9560">
                  <a:moveTo>
                    <a:pt x="4773" y="1"/>
                  </a:moveTo>
                  <a:cubicBezTo>
                    <a:pt x="1643" y="1"/>
                    <a:pt x="1" y="3761"/>
                    <a:pt x="2209" y="6050"/>
                  </a:cubicBezTo>
                  <a:cubicBezTo>
                    <a:pt x="2886" y="6810"/>
                    <a:pt x="3823" y="7189"/>
                    <a:pt x="4763" y="7189"/>
                  </a:cubicBezTo>
                  <a:cubicBezTo>
                    <a:pt x="5668" y="7189"/>
                    <a:pt x="6575" y="6837"/>
                    <a:pt x="7254" y="6131"/>
                  </a:cubicBezTo>
                  <a:cubicBezTo>
                    <a:pt x="9560" y="3934"/>
                    <a:pt x="8014" y="55"/>
                    <a:pt x="4840" y="1"/>
                  </a:cubicBezTo>
                  <a:cubicBezTo>
                    <a:pt x="4818" y="1"/>
                    <a:pt x="479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5247400" y="551550"/>
              <a:ext cx="238525" cy="180150"/>
            </a:xfrm>
            <a:custGeom>
              <a:rect b="b" l="l" r="r" t="t"/>
              <a:pathLst>
                <a:path extrusionOk="0" h="7206" w="9541">
                  <a:moveTo>
                    <a:pt x="4742" y="0"/>
                  </a:moveTo>
                  <a:cubicBezTo>
                    <a:pt x="3819" y="0"/>
                    <a:pt x="2898" y="366"/>
                    <a:pt x="2217" y="1102"/>
                  </a:cubicBezTo>
                  <a:cubicBezTo>
                    <a:pt x="1" y="3372"/>
                    <a:pt x="1609" y="7205"/>
                    <a:pt x="4788" y="7205"/>
                  </a:cubicBezTo>
                  <a:cubicBezTo>
                    <a:pt x="4799" y="7205"/>
                    <a:pt x="4810" y="7205"/>
                    <a:pt x="4821" y="7205"/>
                  </a:cubicBezTo>
                  <a:cubicBezTo>
                    <a:pt x="7995" y="7151"/>
                    <a:pt x="9541" y="3299"/>
                    <a:pt x="7262" y="1075"/>
                  </a:cubicBezTo>
                  <a:cubicBezTo>
                    <a:pt x="6574" y="360"/>
                    <a:pt x="5657" y="0"/>
                    <a:pt x="474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4617950" y="1811875"/>
              <a:ext cx="238700" cy="180050"/>
            </a:xfrm>
            <a:custGeom>
              <a:rect b="b" l="l" r="r" t="t"/>
              <a:pathLst>
                <a:path extrusionOk="0" h="7202" w="9548">
                  <a:moveTo>
                    <a:pt x="4747" y="0"/>
                  </a:moveTo>
                  <a:cubicBezTo>
                    <a:pt x="1573" y="27"/>
                    <a:pt x="0" y="3879"/>
                    <a:pt x="2251" y="6103"/>
                  </a:cubicBezTo>
                  <a:cubicBezTo>
                    <a:pt x="2943" y="6835"/>
                    <a:pt x="3865" y="7201"/>
                    <a:pt x="4784" y="7201"/>
                  </a:cubicBezTo>
                  <a:cubicBezTo>
                    <a:pt x="5703" y="7201"/>
                    <a:pt x="6618" y="6835"/>
                    <a:pt x="7296" y="6103"/>
                  </a:cubicBezTo>
                  <a:cubicBezTo>
                    <a:pt x="9548" y="3825"/>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5265525" y="1181050"/>
              <a:ext cx="202100" cy="181225"/>
            </a:xfrm>
            <a:custGeom>
              <a:rect b="b" l="l" r="r" t="t"/>
              <a:pathLst>
                <a:path extrusionOk="0" h="7249" w="8084">
                  <a:moveTo>
                    <a:pt x="4026" y="0"/>
                  </a:moveTo>
                  <a:cubicBezTo>
                    <a:pt x="3208" y="0"/>
                    <a:pt x="2393" y="309"/>
                    <a:pt x="1709" y="930"/>
                  </a:cubicBezTo>
                  <a:cubicBezTo>
                    <a:pt x="163" y="2314"/>
                    <a:pt x="0" y="4429"/>
                    <a:pt x="1357" y="5975"/>
                  </a:cubicBezTo>
                  <a:cubicBezTo>
                    <a:pt x="2110" y="6817"/>
                    <a:pt x="3087" y="7248"/>
                    <a:pt x="4067" y="7248"/>
                  </a:cubicBezTo>
                  <a:cubicBezTo>
                    <a:pt x="4888" y="7248"/>
                    <a:pt x="5709" y="6946"/>
                    <a:pt x="6402" y="6328"/>
                  </a:cubicBezTo>
                  <a:cubicBezTo>
                    <a:pt x="7893" y="4972"/>
                    <a:pt x="8083" y="2775"/>
                    <a:pt x="6727" y="1283"/>
                  </a:cubicBezTo>
                  <a:cubicBezTo>
                    <a:pt x="5963" y="431"/>
                    <a:pt x="4992"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5896150" y="551300"/>
              <a:ext cx="200750" cy="180975"/>
            </a:xfrm>
            <a:custGeom>
              <a:rect b="b" l="l" r="r" t="t"/>
              <a:pathLst>
                <a:path extrusionOk="0" h="7239" w="8030">
                  <a:moveTo>
                    <a:pt x="4008" y="1"/>
                  </a:moveTo>
                  <a:cubicBezTo>
                    <a:pt x="3158" y="1"/>
                    <a:pt x="2309" y="334"/>
                    <a:pt x="1601" y="1004"/>
                  </a:cubicBezTo>
                  <a:cubicBezTo>
                    <a:pt x="82" y="2414"/>
                    <a:pt x="1" y="4557"/>
                    <a:pt x="1384" y="6049"/>
                  </a:cubicBezTo>
                  <a:cubicBezTo>
                    <a:pt x="2129" y="6837"/>
                    <a:pt x="3086" y="7239"/>
                    <a:pt x="4043" y="7239"/>
                  </a:cubicBezTo>
                  <a:cubicBezTo>
                    <a:pt x="4898" y="7239"/>
                    <a:pt x="5752" y="6918"/>
                    <a:pt x="6456" y="6266"/>
                  </a:cubicBezTo>
                  <a:cubicBezTo>
                    <a:pt x="7948" y="4937"/>
                    <a:pt x="8029"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5247225" y="1811875"/>
              <a:ext cx="238700" cy="180550"/>
            </a:xfrm>
            <a:custGeom>
              <a:rect b="b" l="l" r="r" t="t"/>
              <a:pathLst>
                <a:path extrusionOk="0" h="7222" w="9548">
                  <a:moveTo>
                    <a:pt x="4774" y="0"/>
                  </a:moveTo>
                  <a:cubicBezTo>
                    <a:pt x="1600" y="0"/>
                    <a:pt x="0" y="3852"/>
                    <a:pt x="2251" y="6103"/>
                  </a:cubicBezTo>
                  <a:cubicBezTo>
                    <a:pt x="2929" y="6849"/>
                    <a:pt x="3852" y="7222"/>
                    <a:pt x="4774" y="7222"/>
                  </a:cubicBezTo>
                  <a:cubicBezTo>
                    <a:pt x="5696" y="7222"/>
                    <a:pt x="6618" y="6849"/>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5877750" y="1181150"/>
              <a:ext cx="238125" cy="179850"/>
            </a:xfrm>
            <a:custGeom>
              <a:rect b="b" l="l" r="r" t="t"/>
              <a:pathLst>
                <a:path extrusionOk="0" h="7194" w="9525">
                  <a:moveTo>
                    <a:pt x="4741" y="0"/>
                  </a:moveTo>
                  <a:cubicBezTo>
                    <a:pt x="3797" y="0"/>
                    <a:pt x="2854" y="380"/>
                    <a:pt x="2174" y="1143"/>
                  </a:cubicBezTo>
                  <a:cubicBezTo>
                    <a:pt x="0" y="3425"/>
                    <a:pt x="1597" y="7193"/>
                    <a:pt x="4732" y="7193"/>
                  </a:cubicBezTo>
                  <a:cubicBezTo>
                    <a:pt x="4765" y="7193"/>
                    <a:pt x="4799" y="7193"/>
                    <a:pt x="4832" y="7192"/>
                  </a:cubicBezTo>
                  <a:cubicBezTo>
                    <a:pt x="8006" y="7138"/>
                    <a:pt x="9525" y="3259"/>
                    <a:pt x="7219" y="1035"/>
                  </a:cubicBezTo>
                  <a:cubicBezTo>
                    <a:pt x="6544" y="346"/>
                    <a:pt x="5642" y="0"/>
                    <a:pt x="474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6506450" y="551525"/>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6"/>
                    <a:pt x="4765" y="7206"/>
                    <a:pt x="4787" y="7206"/>
                  </a:cubicBezTo>
                  <a:cubicBezTo>
                    <a:pt x="7943" y="7206"/>
                    <a:pt x="9559" y="3420"/>
                    <a:pt x="7351" y="1130"/>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5896150" y="1810525"/>
              <a:ext cx="201425" cy="181225"/>
            </a:xfrm>
            <a:custGeom>
              <a:rect b="b" l="l" r="r" t="t"/>
              <a:pathLst>
                <a:path extrusionOk="0" h="7249" w="8057">
                  <a:moveTo>
                    <a:pt x="4008" y="0"/>
                  </a:moveTo>
                  <a:cubicBezTo>
                    <a:pt x="3158" y="0"/>
                    <a:pt x="2309" y="334"/>
                    <a:pt x="1601" y="1003"/>
                  </a:cubicBezTo>
                  <a:cubicBezTo>
                    <a:pt x="109" y="2414"/>
                    <a:pt x="1" y="4584"/>
                    <a:pt x="1384" y="6048"/>
                  </a:cubicBezTo>
                  <a:cubicBezTo>
                    <a:pt x="2083" y="6847"/>
                    <a:pt x="3051" y="7248"/>
                    <a:pt x="4022" y="7248"/>
                  </a:cubicBezTo>
                  <a:cubicBezTo>
                    <a:pt x="4897" y="7248"/>
                    <a:pt x="5774" y="6922"/>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6507125" y="1180950"/>
              <a:ext cx="238125" cy="180725"/>
            </a:xfrm>
            <a:custGeom>
              <a:rect b="b" l="l" r="r" t="t"/>
              <a:pathLst>
                <a:path extrusionOk="0" h="7229" w="9525">
                  <a:moveTo>
                    <a:pt x="4753" y="1"/>
                  </a:moveTo>
                  <a:cubicBezTo>
                    <a:pt x="3889" y="1"/>
                    <a:pt x="3028" y="347"/>
                    <a:pt x="2306" y="1043"/>
                  </a:cubicBezTo>
                  <a:cubicBezTo>
                    <a:pt x="0" y="3240"/>
                    <a:pt x="1492" y="7146"/>
                    <a:pt x="4666" y="7227"/>
                  </a:cubicBezTo>
                  <a:cubicBezTo>
                    <a:pt x="4699" y="7228"/>
                    <a:pt x="4732" y="7228"/>
                    <a:pt x="4765" y="7228"/>
                  </a:cubicBezTo>
                  <a:cubicBezTo>
                    <a:pt x="7874" y="7228"/>
                    <a:pt x="9525" y="3460"/>
                    <a:pt x="7351" y="1178"/>
                  </a:cubicBezTo>
                  <a:cubicBezTo>
                    <a:pt x="6595" y="394"/>
                    <a:pt x="5673" y="1"/>
                    <a:pt x="475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6506825" y="1811100"/>
              <a:ext cx="239000" cy="179825"/>
            </a:xfrm>
            <a:custGeom>
              <a:rect b="b" l="l" r="r" t="t"/>
              <a:pathLst>
                <a:path extrusionOk="0" h="7193" w="9560">
                  <a:moveTo>
                    <a:pt x="4786" y="0"/>
                  </a:moveTo>
                  <a:cubicBezTo>
                    <a:pt x="3846" y="0"/>
                    <a:pt x="2903" y="380"/>
                    <a:pt x="2209" y="1143"/>
                  </a:cubicBezTo>
                  <a:cubicBezTo>
                    <a:pt x="1" y="3406"/>
                    <a:pt x="1617" y="7192"/>
                    <a:pt x="4773" y="7192"/>
                  </a:cubicBezTo>
                  <a:cubicBezTo>
                    <a:pt x="4795" y="7192"/>
                    <a:pt x="4818" y="7192"/>
                    <a:pt x="4840" y="7192"/>
                  </a:cubicBezTo>
                  <a:cubicBezTo>
                    <a:pt x="8014"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3988175" y="552650"/>
              <a:ext cx="238525" cy="179800"/>
            </a:xfrm>
            <a:custGeom>
              <a:rect b="b" l="l" r="r" t="t"/>
              <a:pathLst>
                <a:path extrusionOk="0" h="7192" w="9541">
                  <a:moveTo>
                    <a:pt x="4787" y="0"/>
                  </a:moveTo>
                  <a:cubicBezTo>
                    <a:pt x="1609" y="0"/>
                    <a:pt x="1" y="3806"/>
                    <a:pt x="2217" y="6076"/>
                  </a:cubicBezTo>
                  <a:cubicBezTo>
                    <a:pt x="2905" y="6819"/>
                    <a:pt x="3836" y="7192"/>
                    <a:pt x="4768" y="7192"/>
                  </a:cubicBezTo>
                  <a:cubicBezTo>
                    <a:pt x="5674" y="7192"/>
                    <a:pt x="6580" y="6839"/>
                    <a:pt x="7262" y="6130"/>
                  </a:cubicBezTo>
                  <a:cubicBezTo>
                    <a:pt x="9541" y="3906"/>
                    <a:pt x="7995"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4006975" y="1181075"/>
              <a:ext cx="201425" cy="181050"/>
            </a:xfrm>
            <a:custGeom>
              <a:rect b="b" l="l" r="r" t="t"/>
              <a:pathLst>
                <a:path extrusionOk="0" h="7242" w="8057">
                  <a:moveTo>
                    <a:pt x="4006" y="1"/>
                  </a:moveTo>
                  <a:cubicBezTo>
                    <a:pt x="3156" y="1"/>
                    <a:pt x="2308" y="327"/>
                    <a:pt x="1601" y="983"/>
                  </a:cubicBezTo>
                  <a:cubicBezTo>
                    <a:pt x="109" y="2394"/>
                    <a:pt x="0" y="4564"/>
                    <a:pt x="1384" y="6056"/>
                  </a:cubicBezTo>
                  <a:cubicBezTo>
                    <a:pt x="2082" y="6840"/>
                    <a:pt x="3051" y="7242"/>
                    <a:pt x="4021" y="7242"/>
                  </a:cubicBezTo>
                  <a:cubicBezTo>
                    <a:pt x="4897" y="7242"/>
                    <a:pt x="5774" y="6914"/>
                    <a:pt x="6456" y="6245"/>
                  </a:cubicBezTo>
                  <a:cubicBezTo>
                    <a:pt x="7948" y="4944"/>
                    <a:pt x="8056" y="2638"/>
                    <a:pt x="6646" y="1200"/>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4617950" y="551525"/>
              <a:ext cx="238325" cy="180175"/>
            </a:xfrm>
            <a:custGeom>
              <a:rect b="b" l="l" r="r" t="t"/>
              <a:pathLst>
                <a:path extrusionOk="0" h="7207" w="9533">
                  <a:moveTo>
                    <a:pt x="4747" y="1"/>
                  </a:moveTo>
                  <a:cubicBezTo>
                    <a:pt x="3849" y="1"/>
                    <a:pt x="2954" y="347"/>
                    <a:pt x="2279" y="1049"/>
                  </a:cubicBezTo>
                  <a:cubicBezTo>
                    <a:pt x="0" y="3273"/>
                    <a:pt x="1519" y="7152"/>
                    <a:pt x="4693" y="7206"/>
                  </a:cubicBezTo>
                  <a:cubicBezTo>
                    <a:pt x="4715" y="7206"/>
                    <a:pt x="4737" y="7206"/>
                    <a:pt x="4759" y="7206"/>
                  </a:cubicBezTo>
                  <a:cubicBezTo>
                    <a:pt x="7916" y="7206"/>
                    <a:pt x="9532" y="3393"/>
                    <a:pt x="7324" y="1130"/>
                  </a:cubicBezTo>
                  <a:cubicBezTo>
                    <a:pt x="6630" y="381"/>
                    <a:pt x="5687" y="1"/>
                    <a:pt x="474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2098125" y="3073125"/>
              <a:ext cx="238525" cy="179725"/>
            </a:xfrm>
            <a:custGeom>
              <a:rect b="b" l="l" r="r" t="t"/>
              <a:pathLst>
                <a:path extrusionOk="0" h="7189" w="9541">
                  <a:moveTo>
                    <a:pt x="4759" y="0"/>
                  </a:moveTo>
                  <a:cubicBezTo>
                    <a:pt x="3849" y="0"/>
                    <a:pt x="2937" y="360"/>
                    <a:pt x="2252" y="1085"/>
                  </a:cubicBezTo>
                  <a:cubicBezTo>
                    <a:pt x="1" y="3337"/>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2728075" y="2443400"/>
              <a:ext cx="238150" cy="180200"/>
            </a:xfrm>
            <a:custGeom>
              <a:rect b="b" l="l" r="r" t="t"/>
              <a:pathLst>
                <a:path extrusionOk="0" h="7208" w="9526">
                  <a:moveTo>
                    <a:pt x="4761" y="0"/>
                  </a:moveTo>
                  <a:cubicBezTo>
                    <a:pt x="3895" y="0"/>
                    <a:pt x="3028" y="340"/>
                    <a:pt x="2306" y="1022"/>
                  </a:cubicBezTo>
                  <a:cubicBezTo>
                    <a:pt x="1" y="3219"/>
                    <a:pt x="1493" y="7125"/>
                    <a:pt x="4693" y="7206"/>
                  </a:cubicBezTo>
                  <a:cubicBezTo>
                    <a:pt x="4727" y="7207"/>
                    <a:pt x="4760" y="7208"/>
                    <a:pt x="4793" y="7208"/>
                  </a:cubicBezTo>
                  <a:cubicBezTo>
                    <a:pt x="7902" y="7208"/>
                    <a:pt x="9525" y="3439"/>
                    <a:pt x="7351" y="1158"/>
                  </a:cubicBezTo>
                  <a:cubicBezTo>
                    <a:pt x="6609" y="387"/>
                    <a:pt x="5686"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839100" y="4963650"/>
              <a:ext cx="238525" cy="179975"/>
            </a:xfrm>
            <a:custGeom>
              <a:rect b="b" l="l" r="r" t="t"/>
              <a:pathLst>
                <a:path extrusionOk="0" h="7199" w="9541">
                  <a:moveTo>
                    <a:pt x="4760" y="0"/>
                  </a:moveTo>
                  <a:cubicBezTo>
                    <a:pt x="1582" y="0"/>
                    <a:pt x="1" y="3833"/>
                    <a:pt x="2244" y="6076"/>
                  </a:cubicBezTo>
                  <a:cubicBezTo>
                    <a:pt x="2925" y="6826"/>
                    <a:pt x="3853" y="7198"/>
                    <a:pt x="4779" y="7198"/>
                  </a:cubicBezTo>
                  <a:cubicBezTo>
                    <a:pt x="5697" y="7198"/>
                    <a:pt x="6614" y="6832"/>
                    <a:pt x="7289" y="6103"/>
                  </a:cubicBezTo>
                  <a:cubicBezTo>
                    <a:pt x="9540" y="3852"/>
                    <a:pt x="7967" y="0"/>
                    <a:pt x="4794"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1469250" y="4333675"/>
              <a:ext cx="238325" cy="180100"/>
            </a:xfrm>
            <a:custGeom>
              <a:rect b="b" l="l" r="r" t="t"/>
              <a:pathLst>
                <a:path extrusionOk="0" h="7204" w="9533">
                  <a:moveTo>
                    <a:pt x="4746" y="1"/>
                  </a:moveTo>
                  <a:cubicBezTo>
                    <a:pt x="1616" y="1"/>
                    <a:pt x="0" y="3788"/>
                    <a:pt x="2182" y="6050"/>
                  </a:cubicBezTo>
                  <a:cubicBezTo>
                    <a:pt x="2865" y="6817"/>
                    <a:pt x="3813" y="7204"/>
                    <a:pt x="4765" y="7204"/>
                  </a:cubicBezTo>
                  <a:cubicBezTo>
                    <a:pt x="5665" y="7204"/>
                    <a:pt x="6568" y="6857"/>
                    <a:pt x="7254" y="6159"/>
                  </a:cubicBezTo>
                  <a:cubicBezTo>
                    <a:pt x="9532" y="3934"/>
                    <a:pt x="8013" y="56"/>
                    <a:pt x="4813" y="1"/>
                  </a:cubicBezTo>
                  <a:cubicBezTo>
                    <a:pt x="4791"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2098325" y="3702975"/>
              <a:ext cx="239200" cy="179825"/>
            </a:xfrm>
            <a:custGeom>
              <a:rect b="b" l="l" r="r" t="t"/>
              <a:pathLst>
                <a:path extrusionOk="0" h="7193" w="9568">
                  <a:moveTo>
                    <a:pt x="4771" y="1"/>
                  </a:moveTo>
                  <a:cubicBezTo>
                    <a:pt x="3843" y="1"/>
                    <a:pt x="2918" y="374"/>
                    <a:pt x="2244" y="1116"/>
                  </a:cubicBezTo>
                  <a:cubicBezTo>
                    <a:pt x="1" y="3387"/>
                    <a:pt x="1609" y="7192"/>
                    <a:pt x="4787" y="7192"/>
                  </a:cubicBezTo>
                  <a:cubicBezTo>
                    <a:pt x="4798" y="7192"/>
                    <a:pt x="4810" y="7192"/>
                    <a:pt x="4821" y="7192"/>
                  </a:cubicBezTo>
                  <a:cubicBezTo>
                    <a:pt x="7994" y="7165"/>
                    <a:pt x="9568" y="3286"/>
                    <a:pt x="7262" y="1062"/>
                  </a:cubicBezTo>
                  <a:cubicBezTo>
                    <a:pt x="6580" y="353"/>
                    <a:pt x="567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2747075" y="3072975"/>
              <a:ext cx="201425" cy="182050"/>
            </a:xfrm>
            <a:custGeom>
              <a:rect b="b" l="l" r="r" t="t"/>
              <a:pathLst>
                <a:path extrusionOk="0" h="7282" w="8057">
                  <a:moveTo>
                    <a:pt x="4005" y="0"/>
                  </a:moveTo>
                  <a:cubicBezTo>
                    <a:pt x="3156" y="0"/>
                    <a:pt x="2308" y="327"/>
                    <a:pt x="1601" y="983"/>
                  </a:cubicBezTo>
                  <a:cubicBezTo>
                    <a:pt x="82" y="2393"/>
                    <a:pt x="0" y="4536"/>
                    <a:pt x="1384" y="6028"/>
                  </a:cubicBezTo>
                  <a:cubicBezTo>
                    <a:pt x="2097" y="6858"/>
                    <a:pt x="3093" y="7282"/>
                    <a:pt x="4092" y="7282"/>
                  </a:cubicBezTo>
                  <a:cubicBezTo>
                    <a:pt x="4954" y="7282"/>
                    <a:pt x="5819" y="6967"/>
                    <a:pt x="6510" y="6326"/>
                  </a:cubicBezTo>
                  <a:cubicBezTo>
                    <a:pt x="8002" y="4970"/>
                    <a:pt x="8056" y="2637"/>
                    <a:pt x="6646" y="1200"/>
                  </a:cubicBezTo>
                  <a:cubicBezTo>
                    <a:pt x="5890" y="401"/>
                    <a:pt x="4947" y="0"/>
                    <a:pt x="400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3358025" y="2443400"/>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7"/>
                    <a:pt x="4738" y="7207"/>
                    <a:pt x="4761" y="7207"/>
                  </a:cubicBezTo>
                  <a:cubicBezTo>
                    <a:pt x="7917" y="7207"/>
                    <a:pt x="9533" y="3420"/>
                    <a:pt x="7324" y="1131"/>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1468850" y="4962975"/>
              <a:ext cx="238725" cy="180400"/>
            </a:xfrm>
            <a:custGeom>
              <a:rect b="b" l="l" r="r" t="t"/>
              <a:pathLst>
                <a:path extrusionOk="0" h="7216" w="9549">
                  <a:moveTo>
                    <a:pt x="4748" y="0"/>
                  </a:moveTo>
                  <a:cubicBezTo>
                    <a:pt x="1574" y="27"/>
                    <a:pt x="1" y="3879"/>
                    <a:pt x="2252" y="6130"/>
                  </a:cubicBezTo>
                  <a:cubicBezTo>
                    <a:pt x="2937" y="6856"/>
                    <a:pt x="3849" y="7215"/>
                    <a:pt x="4763" y="7215"/>
                  </a:cubicBezTo>
                  <a:cubicBezTo>
                    <a:pt x="5693" y="7215"/>
                    <a:pt x="6626" y="6842"/>
                    <a:pt x="7324" y="6103"/>
                  </a:cubicBezTo>
                  <a:cubicBezTo>
                    <a:pt x="9548" y="3852"/>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2116450" y="4332375"/>
              <a:ext cx="202775" cy="181000"/>
            </a:xfrm>
            <a:custGeom>
              <a:rect b="b" l="l" r="r" t="t"/>
              <a:pathLst>
                <a:path extrusionOk="0" h="7240" w="8111">
                  <a:moveTo>
                    <a:pt x="4023" y="1"/>
                  </a:moveTo>
                  <a:cubicBezTo>
                    <a:pt x="3204" y="1"/>
                    <a:pt x="2389" y="303"/>
                    <a:pt x="1709" y="921"/>
                  </a:cubicBezTo>
                  <a:cubicBezTo>
                    <a:pt x="163" y="2305"/>
                    <a:pt x="0" y="4448"/>
                    <a:pt x="1356" y="5966"/>
                  </a:cubicBezTo>
                  <a:cubicBezTo>
                    <a:pt x="2109" y="6808"/>
                    <a:pt x="3087" y="7240"/>
                    <a:pt x="4067" y="7240"/>
                  </a:cubicBezTo>
                  <a:cubicBezTo>
                    <a:pt x="4887" y="7240"/>
                    <a:pt x="5709" y="6937"/>
                    <a:pt x="6401" y="6319"/>
                  </a:cubicBezTo>
                  <a:cubicBezTo>
                    <a:pt x="7920" y="4990"/>
                    <a:pt x="8110" y="2793"/>
                    <a:pt x="6754" y="1274"/>
                  </a:cubicBezTo>
                  <a:cubicBezTo>
                    <a:pt x="5986"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2747075" y="3702650"/>
              <a:ext cx="201425" cy="180725"/>
            </a:xfrm>
            <a:custGeom>
              <a:rect b="b" l="l" r="r" t="t"/>
              <a:pathLst>
                <a:path extrusionOk="0" h="7229" w="8057">
                  <a:moveTo>
                    <a:pt x="3994" y="0"/>
                  </a:moveTo>
                  <a:cubicBezTo>
                    <a:pt x="3149" y="0"/>
                    <a:pt x="2305" y="328"/>
                    <a:pt x="1601" y="994"/>
                  </a:cubicBezTo>
                  <a:cubicBezTo>
                    <a:pt x="82" y="2431"/>
                    <a:pt x="0" y="4547"/>
                    <a:pt x="1384" y="6039"/>
                  </a:cubicBezTo>
                  <a:cubicBezTo>
                    <a:pt x="2129" y="6827"/>
                    <a:pt x="3086" y="7229"/>
                    <a:pt x="4043" y="7229"/>
                  </a:cubicBezTo>
                  <a:cubicBezTo>
                    <a:pt x="4897" y="7229"/>
                    <a:pt x="5752" y="6908"/>
                    <a:pt x="6456" y="6256"/>
                  </a:cubicBezTo>
                  <a:cubicBezTo>
                    <a:pt x="7948" y="4954"/>
                    <a:pt x="8056" y="2621"/>
                    <a:pt x="6646" y="1211"/>
                  </a:cubicBezTo>
                  <a:cubicBezTo>
                    <a:pt x="5887" y="409"/>
                    <a:pt x="4939" y="0"/>
                    <a:pt x="39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3357750" y="3073100"/>
              <a:ext cx="239000" cy="179750"/>
            </a:xfrm>
            <a:custGeom>
              <a:rect b="b" l="l" r="r" t="t"/>
              <a:pathLst>
                <a:path extrusionOk="0" h="7190" w="9560">
                  <a:moveTo>
                    <a:pt x="4772" y="1"/>
                  </a:moveTo>
                  <a:cubicBezTo>
                    <a:pt x="3836" y="1"/>
                    <a:pt x="2900" y="381"/>
                    <a:pt x="2209" y="1141"/>
                  </a:cubicBezTo>
                  <a:cubicBezTo>
                    <a:pt x="0" y="3403"/>
                    <a:pt x="1616" y="7190"/>
                    <a:pt x="4773" y="7190"/>
                  </a:cubicBezTo>
                  <a:cubicBezTo>
                    <a:pt x="4795" y="7190"/>
                    <a:pt x="4818" y="7190"/>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2098125" y="4963650"/>
              <a:ext cx="238725" cy="180050"/>
            </a:xfrm>
            <a:custGeom>
              <a:rect b="b" l="l" r="r" t="t"/>
              <a:pathLst>
                <a:path extrusionOk="0" h="7202" w="9549">
                  <a:moveTo>
                    <a:pt x="4775" y="0"/>
                  </a:moveTo>
                  <a:cubicBezTo>
                    <a:pt x="1601" y="0"/>
                    <a:pt x="1" y="3852"/>
                    <a:pt x="2252" y="6103"/>
                  </a:cubicBezTo>
                  <a:cubicBezTo>
                    <a:pt x="2930" y="6836"/>
                    <a:pt x="3852" y="7202"/>
                    <a:pt x="4775" y="7202"/>
                  </a:cubicBezTo>
                  <a:cubicBezTo>
                    <a:pt x="5697" y="7202"/>
                    <a:pt x="6619" y="6836"/>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2728475" y="4332575"/>
              <a:ext cx="238325" cy="180175"/>
            </a:xfrm>
            <a:custGeom>
              <a:rect b="b" l="l" r="r" t="t"/>
              <a:pathLst>
                <a:path extrusionOk="0" h="7207" w="9533">
                  <a:moveTo>
                    <a:pt x="4749" y="1"/>
                  </a:moveTo>
                  <a:cubicBezTo>
                    <a:pt x="3805" y="1"/>
                    <a:pt x="2862" y="381"/>
                    <a:pt x="2182" y="1130"/>
                  </a:cubicBezTo>
                  <a:cubicBezTo>
                    <a:pt x="0" y="3420"/>
                    <a:pt x="1616" y="7207"/>
                    <a:pt x="4773" y="7207"/>
                  </a:cubicBezTo>
                  <a:cubicBezTo>
                    <a:pt x="4795" y="7207"/>
                    <a:pt x="4818" y="7207"/>
                    <a:pt x="4840" y="7206"/>
                  </a:cubicBezTo>
                  <a:cubicBezTo>
                    <a:pt x="8014" y="7125"/>
                    <a:pt x="9532" y="3246"/>
                    <a:pt x="7227" y="1049"/>
                  </a:cubicBezTo>
                  <a:cubicBezTo>
                    <a:pt x="6551"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3358025" y="3702975"/>
              <a:ext cx="238325" cy="179825"/>
            </a:xfrm>
            <a:custGeom>
              <a:rect b="b" l="l" r="r" t="t"/>
              <a:pathLst>
                <a:path extrusionOk="0" h="7193" w="9533">
                  <a:moveTo>
                    <a:pt x="4768" y="0"/>
                  </a:moveTo>
                  <a:cubicBezTo>
                    <a:pt x="3870" y="0"/>
                    <a:pt x="2968" y="346"/>
                    <a:pt x="2279" y="1035"/>
                  </a:cubicBezTo>
                  <a:cubicBezTo>
                    <a:pt x="1" y="3259"/>
                    <a:pt x="1520" y="7138"/>
                    <a:pt x="4693" y="7192"/>
                  </a:cubicBezTo>
                  <a:cubicBezTo>
                    <a:pt x="4716" y="7193"/>
                    <a:pt x="4738" y="7193"/>
                    <a:pt x="4761" y="7193"/>
                  </a:cubicBezTo>
                  <a:cubicBezTo>
                    <a:pt x="7917" y="7193"/>
                    <a:pt x="9533" y="3406"/>
                    <a:pt x="7324" y="1144"/>
                  </a:cubicBezTo>
                  <a:cubicBezTo>
                    <a:pt x="6644" y="380"/>
                    <a:pt x="5709" y="0"/>
                    <a:pt x="476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2747075" y="4962125"/>
              <a:ext cx="201425" cy="181050"/>
            </a:xfrm>
            <a:custGeom>
              <a:rect b="b" l="l" r="r" t="t"/>
              <a:pathLst>
                <a:path extrusionOk="0" h="7242" w="8057">
                  <a:moveTo>
                    <a:pt x="4005" y="1"/>
                  </a:moveTo>
                  <a:cubicBezTo>
                    <a:pt x="3156" y="1"/>
                    <a:pt x="2308" y="328"/>
                    <a:pt x="1601" y="984"/>
                  </a:cubicBezTo>
                  <a:cubicBezTo>
                    <a:pt x="109" y="2394"/>
                    <a:pt x="0" y="4564"/>
                    <a:pt x="1384" y="6056"/>
                  </a:cubicBezTo>
                  <a:cubicBezTo>
                    <a:pt x="2082" y="6840"/>
                    <a:pt x="3051" y="7242"/>
                    <a:pt x="4021" y="7242"/>
                  </a:cubicBezTo>
                  <a:cubicBezTo>
                    <a:pt x="4897" y="7242"/>
                    <a:pt x="5774" y="6915"/>
                    <a:pt x="6456" y="6246"/>
                  </a:cubicBezTo>
                  <a:cubicBezTo>
                    <a:pt x="7948" y="4944"/>
                    <a:pt x="8056" y="2638"/>
                    <a:pt x="6646" y="1201"/>
                  </a:cubicBezTo>
                  <a:cubicBezTo>
                    <a:pt x="5890" y="402"/>
                    <a:pt x="4947" y="1"/>
                    <a:pt x="400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3358025" y="4332300"/>
              <a:ext cx="238150" cy="180475"/>
            </a:xfrm>
            <a:custGeom>
              <a:rect b="b" l="l" r="r" t="t"/>
              <a:pathLst>
                <a:path extrusionOk="0" h="7219" w="9526">
                  <a:moveTo>
                    <a:pt x="4750" y="1"/>
                  </a:moveTo>
                  <a:cubicBezTo>
                    <a:pt x="3888" y="1"/>
                    <a:pt x="3025" y="341"/>
                    <a:pt x="2306" y="1033"/>
                  </a:cubicBezTo>
                  <a:cubicBezTo>
                    <a:pt x="1" y="3230"/>
                    <a:pt x="1493" y="7136"/>
                    <a:pt x="4666" y="7217"/>
                  </a:cubicBezTo>
                  <a:cubicBezTo>
                    <a:pt x="4700" y="7218"/>
                    <a:pt x="4733" y="7218"/>
                    <a:pt x="4767" y="7218"/>
                  </a:cubicBezTo>
                  <a:cubicBezTo>
                    <a:pt x="7902" y="7218"/>
                    <a:pt x="9525" y="3450"/>
                    <a:pt x="7352" y="1169"/>
                  </a:cubicBezTo>
                  <a:cubicBezTo>
                    <a:pt x="6606" y="395"/>
                    <a:pt x="5678" y="1"/>
                    <a:pt x="475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3357750" y="4962275"/>
              <a:ext cx="239000" cy="179750"/>
            </a:xfrm>
            <a:custGeom>
              <a:rect b="b" l="l" r="r" t="t"/>
              <a:pathLst>
                <a:path extrusionOk="0" h="7190" w="9560">
                  <a:moveTo>
                    <a:pt x="4772" y="1"/>
                  </a:moveTo>
                  <a:cubicBezTo>
                    <a:pt x="3836" y="1"/>
                    <a:pt x="2900" y="381"/>
                    <a:pt x="2209" y="1140"/>
                  </a:cubicBezTo>
                  <a:cubicBezTo>
                    <a:pt x="0" y="3403"/>
                    <a:pt x="1616" y="7190"/>
                    <a:pt x="4773" y="7190"/>
                  </a:cubicBezTo>
                  <a:cubicBezTo>
                    <a:pt x="4795" y="7190"/>
                    <a:pt x="4818" y="7189"/>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229975" y="2443400"/>
              <a:ext cx="198700" cy="179600"/>
            </a:xfrm>
            <a:custGeom>
              <a:rect b="b" l="l" r="r" t="t"/>
              <a:pathLst>
                <a:path extrusionOk="0" h="7184" w="7948">
                  <a:moveTo>
                    <a:pt x="3927" y="0"/>
                  </a:moveTo>
                  <a:cubicBezTo>
                    <a:pt x="3061" y="0"/>
                    <a:pt x="2201" y="340"/>
                    <a:pt x="1492" y="1022"/>
                  </a:cubicBezTo>
                  <a:cubicBezTo>
                    <a:pt x="55" y="2378"/>
                    <a:pt x="1" y="4657"/>
                    <a:pt x="1357" y="6067"/>
                  </a:cubicBezTo>
                  <a:cubicBezTo>
                    <a:pt x="2058" y="6810"/>
                    <a:pt x="3005" y="7184"/>
                    <a:pt x="3956" y="7184"/>
                  </a:cubicBezTo>
                  <a:cubicBezTo>
                    <a:pt x="4844" y="7184"/>
                    <a:pt x="5735" y="6858"/>
                    <a:pt x="6429" y="6203"/>
                  </a:cubicBezTo>
                  <a:lnTo>
                    <a:pt x="6402" y="6203"/>
                  </a:lnTo>
                  <a:cubicBezTo>
                    <a:pt x="7894" y="4874"/>
                    <a:pt x="7948" y="2541"/>
                    <a:pt x="6537" y="1158"/>
                  </a:cubicBezTo>
                  <a:cubicBezTo>
                    <a:pt x="5781" y="387"/>
                    <a:pt x="4851" y="0"/>
                    <a:pt x="392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209625" y="3073800"/>
              <a:ext cx="238725" cy="180050"/>
            </a:xfrm>
            <a:custGeom>
              <a:rect b="b" l="l" r="r" t="t"/>
              <a:pathLst>
                <a:path extrusionOk="0" h="7202" w="9549">
                  <a:moveTo>
                    <a:pt x="4775" y="0"/>
                  </a:moveTo>
                  <a:cubicBezTo>
                    <a:pt x="1574" y="0"/>
                    <a:pt x="1" y="3852"/>
                    <a:pt x="2252" y="6103"/>
                  </a:cubicBezTo>
                  <a:cubicBezTo>
                    <a:pt x="2930" y="6836"/>
                    <a:pt x="3852" y="7202"/>
                    <a:pt x="4775" y="7202"/>
                  </a:cubicBezTo>
                  <a:cubicBezTo>
                    <a:pt x="5697" y="7202"/>
                    <a:pt x="6619" y="6836"/>
                    <a:pt x="7297" y="6103"/>
                  </a:cubicBezTo>
                  <a:cubicBezTo>
                    <a:pt x="9548" y="3852"/>
                    <a:pt x="7948"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857225" y="2443200"/>
              <a:ext cx="202100" cy="180775"/>
            </a:xfrm>
            <a:custGeom>
              <a:rect b="b" l="l" r="r" t="t"/>
              <a:pathLst>
                <a:path extrusionOk="0" h="7231" w="8084">
                  <a:moveTo>
                    <a:pt x="4034" y="1"/>
                  </a:moveTo>
                  <a:cubicBezTo>
                    <a:pt x="3217" y="1"/>
                    <a:pt x="2401" y="304"/>
                    <a:pt x="1709" y="922"/>
                  </a:cubicBezTo>
                  <a:cubicBezTo>
                    <a:pt x="190" y="2278"/>
                    <a:pt x="0" y="4448"/>
                    <a:pt x="1356" y="5967"/>
                  </a:cubicBezTo>
                  <a:cubicBezTo>
                    <a:pt x="2083" y="6797"/>
                    <a:pt x="3070" y="7231"/>
                    <a:pt x="4063" y="7231"/>
                  </a:cubicBezTo>
                  <a:cubicBezTo>
                    <a:pt x="4886" y="7231"/>
                    <a:pt x="5713" y="6934"/>
                    <a:pt x="6401" y="6319"/>
                  </a:cubicBezTo>
                  <a:cubicBezTo>
                    <a:pt x="7893" y="4990"/>
                    <a:pt x="8083" y="2766"/>
                    <a:pt x="6754" y="1274"/>
                  </a:cubicBezTo>
                  <a:cubicBezTo>
                    <a:pt x="5986" y="433"/>
                    <a:pt x="5010" y="1"/>
                    <a:pt x="403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209625" y="3703725"/>
              <a:ext cx="238325" cy="180100"/>
            </a:xfrm>
            <a:custGeom>
              <a:rect b="b" l="l" r="r" t="t"/>
              <a:pathLst>
                <a:path extrusionOk="0" h="7204" w="9533">
                  <a:moveTo>
                    <a:pt x="4760" y="1"/>
                  </a:moveTo>
                  <a:cubicBezTo>
                    <a:pt x="4738" y="1"/>
                    <a:pt x="4716" y="1"/>
                    <a:pt x="4693" y="1"/>
                  </a:cubicBezTo>
                  <a:cubicBezTo>
                    <a:pt x="1520" y="56"/>
                    <a:pt x="1" y="3934"/>
                    <a:pt x="2279" y="6159"/>
                  </a:cubicBezTo>
                  <a:cubicBezTo>
                    <a:pt x="2952" y="6857"/>
                    <a:pt x="3848" y="7204"/>
                    <a:pt x="4745" y="7204"/>
                  </a:cubicBezTo>
                  <a:cubicBezTo>
                    <a:pt x="5693" y="7204"/>
                    <a:pt x="6641" y="6817"/>
                    <a:pt x="7324" y="6050"/>
                  </a:cubicBezTo>
                  <a:cubicBezTo>
                    <a:pt x="9533" y="3788"/>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838900" y="3073100"/>
              <a:ext cx="238150" cy="179775"/>
            </a:xfrm>
            <a:custGeom>
              <a:rect b="b" l="l" r="r" t="t"/>
              <a:pathLst>
                <a:path extrusionOk="0" h="7191" w="9526">
                  <a:moveTo>
                    <a:pt x="4788" y="1"/>
                  </a:moveTo>
                  <a:cubicBezTo>
                    <a:pt x="3886" y="1"/>
                    <a:pt x="2985" y="354"/>
                    <a:pt x="2306" y="1059"/>
                  </a:cubicBezTo>
                  <a:cubicBezTo>
                    <a:pt x="1" y="3256"/>
                    <a:pt x="1520" y="7135"/>
                    <a:pt x="4693" y="7189"/>
                  </a:cubicBezTo>
                  <a:cubicBezTo>
                    <a:pt x="4727" y="7190"/>
                    <a:pt x="4760" y="7190"/>
                    <a:pt x="4793" y="7190"/>
                  </a:cubicBezTo>
                  <a:cubicBezTo>
                    <a:pt x="7928" y="7190"/>
                    <a:pt x="9525" y="3395"/>
                    <a:pt x="7351" y="1141"/>
                  </a:cubicBezTo>
                  <a:cubicBezTo>
                    <a:pt x="6661" y="381"/>
                    <a:pt x="5724" y="1"/>
                    <a:pt x="478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1468175" y="2443250"/>
              <a:ext cx="239200" cy="180325"/>
            </a:xfrm>
            <a:custGeom>
              <a:rect b="b" l="l" r="r" t="t"/>
              <a:pathLst>
                <a:path extrusionOk="0" h="7213" w="9568">
                  <a:moveTo>
                    <a:pt x="4787" y="1"/>
                  </a:moveTo>
                  <a:cubicBezTo>
                    <a:pt x="3881" y="1"/>
                    <a:pt x="2975" y="360"/>
                    <a:pt x="2306" y="1082"/>
                  </a:cubicBezTo>
                  <a:cubicBezTo>
                    <a:pt x="1" y="3306"/>
                    <a:pt x="1574" y="7185"/>
                    <a:pt x="4747" y="7212"/>
                  </a:cubicBezTo>
                  <a:cubicBezTo>
                    <a:pt x="4759" y="7212"/>
                    <a:pt x="4770" y="7212"/>
                    <a:pt x="4781" y="7212"/>
                  </a:cubicBezTo>
                  <a:cubicBezTo>
                    <a:pt x="7959" y="7212"/>
                    <a:pt x="9567" y="3407"/>
                    <a:pt x="7324" y="1137"/>
                  </a:cubicBezTo>
                  <a:cubicBezTo>
                    <a:pt x="6650" y="380"/>
                    <a:pt x="5719"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209825" y="4333700"/>
              <a:ext cx="238525" cy="179800"/>
            </a:xfrm>
            <a:custGeom>
              <a:rect b="b" l="l" r="r" t="t"/>
              <a:pathLst>
                <a:path extrusionOk="0" h="7192" w="9541">
                  <a:moveTo>
                    <a:pt x="4760" y="0"/>
                  </a:moveTo>
                  <a:cubicBezTo>
                    <a:pt x="1609" y="0"/>
                    <a:pt x="1" y="3806"/>
                    <a:pt x="2217" y="6076"/>
                  </a:cubicBezTo>
                  <a:cubicBezTo>
                    <a:pt x="2905" y="6819"/>
                    <a:pt x="3836" y="7192"/>
                    <a:pt x="4768" y="7192"/>
                  </a:cubicBezTo>
                  <a:cubicBezTo>
                    <a:pt x="5674" y="7192"/>
                    <a:pt x="6580" y="6839"/>
                    <a:pt x="7262" y="6130"/>
                  </a:cubicBezTo>
                  <a:cubicBezTo>
                    <a:pt x="9540" y="3906"/>
                    <a:pt x="7994" y="28"/>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839100" y="3703750"/>
              <a:ext cx="238525" cy="180325"/>
            </a:xfrm>
            <a:custGeom>
              <a:rect b="b" l="l" r="r" t="t"/>
              <a:pathLst>
                <a:path extrusionOk="0" h="7213" w="9541">
                  <a:moveTo>
                    <a:pt x="4787" y="0"/>
                  </a:moveTo>
                  <a:cubicBezTo>
                    <a:pt x="1609" y="0"/>
                    <a:pt x="1" y="3806"/>
                    <a:pt x="2217" y="6076"/>
                  </a:cubicBezTo>
                  <a:cubicBezTo>
                    <a:pt x="2904" y="6832"/>
                    <a:pt x="3843" y="7212"/>
                    <a:pt x="4778" y="7212"/>
                  </a:cubicBezTo>
                  <a:cubicBezTo>
                    <a:pt x="5687" y="7212"/>
                    <a:pt x="6593" y="6853"/>
                    <a:pt x="7262" y="6130"/>
                  </a:cubicBezTo>
                  <a:cubicBezTo>
                    <a:pt x="9540" y="3906"/>
                    <a:pt x="7994"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1487175" y="3072975"/>
              <a:ext cx="200725" cy="180925"/>
            </a:xfrm>
            <a:custGeom>
              <a:rect b="b" l="l" r="r" t="t"/>
              <a:pathLst>
                <a:path extrusionOk="0" h="7237" w="8029">
                  <a:moveTo>
                    <a:pt x="4026" y="0"/>
                  </a:moveTo>
                  <a:cubicBezTo>
                    <a:pt x="3176" y="0"/>
                    <a:pt x="2321" y="327"/>
                    <a:pt x="1600" y="983"/>
                  </a:cubicBezTo>
                  <a:cubicBezTo>
                    <a:pt x="82" y="2393"/>
                    <a:pt x="0" y="4536"/>
                    <a:pt x="1383" y="6028"/>
                  </a:cubicBezTo>
                  <a:cubicBezTo>
                    <a:pt x="2095" y="6827"/>
                    <a:pt x="3088" y="7237"/>
                    <a:pt x="4085" y="7237"/>
                  </a:cubicBezTo>
                  <a:cubicBezTo>
                    <a:pt x="4949" y="7237"/>
                    <a:pt x="5817" y="6929"/>
                    <a:pt x="6510" y="6299"/>
                  </a:cubicBezTo>
                  <a:cubicBezTo>
                    <a:pt x="7975" y="4943"/>
                    <a:pt x="8029" y="2637"/>
                    <a:pt x="6646" y="1200"/>
                  </a:cubicBezTo>
                  <a:cubicBezTo>
                    <a:pt x="5904" y="401"/>
                    <a:pt x="4968"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2098125" y="2443175"/>
              <a:ext cx="238525" cy="179725"/>
            </a:xfrm>
            <a:custGeom>
              <a:rect b="b" l="l" r="r" t="t"/>
              <a:pathLst>
                <a:path extrusionOk="0" h="7189" w="9541">
                  <a:moveTo>
                    <a:pt x="4759" y="0"/>
                  </a:moveTo>
                  <a:cubicBezTo>
                    <a:pt x="3849" y="0"/>
                    <a:pt x="2937" y="360"/>
                    <a:pt x="2252" y="1085"/>
                  </a:cubicBezTo>
                  <a:cubicBezTo>
                    <a:pt x="1" y="3309"/>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209825" y="4962975"/>
              <a:ext cx="238525" cy="180325"/>
            </a:xfrm>
            <a:custGeom>
              <a:rect b="b" l="l" r="r" t="t"/>
              <a:pathLst>
                <a:path extrusionOk="0" h="7213" w="9541">
                  <a:moveTo>
                    <a:pt x="4760" y="0"/>
                  </a:moveTo>
                  <a:cubicBezTo>
                    <a:pt x="1609" y="0"/>
                    <a:pt x="1" y="3833"/>
                    <a:pt x="2217" y="6076"/>
                  </a:cubicBezTo>
                  <a:cubicBezTo>
                    <a:pt x="2904" y="6832"/>
                    <a:pt x="3836" y="7212"/>
                    <a:pt x="4767" y="7212"/>
                  </a:cubicBezTo>
                  <a:cubicBezTo>
                    <a:pt x="5673" y="7212"/>
                    <a:pt x="6580" y="6853"/>
                    <a:pt x="7262" y="6130"/>
                  </a:cubicBezTo>
                  <a:cubicBezTo>
                    <a:pt x="9540" y="3906"/>
                    <a:pt x="7994" y="55"/>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857225" y="4332350"/>
              <a:ext cx="201400" cy="180975"/>
            </a:xfrm>
            <a:custGeom>
              <a:rect b="b" l="l" r="r" t="t"/>
              <a:pathLst>
                <a:path extrusionOk="0" h="7239" w="8056">
                  <a:moveTo>
                    <a:pt x="4035" y="1"/>
                  </a:moveTo>
                  <a:cubicBezTo>
                    <a:pt x="3185" y="1"/>
                    <a:pt x="2336" y="334"/>
                    <a:pt x="1628" y="1004"/>
                  </a:cubicBezTo>
                  <a:cubicBezTo>
                    <a:pt x="136" y="2387"/>
                    <a:pt x="0" y="4557"/>
                    <a:pt x="1411" y="6049"/>
                  </a:cubicBezTo>
                  <a:cubicBezTo>
                    <a:pt x="2098" y="6837"/>
                    <a:pt x="3066" y="7239"/>
                    <a:pt x="4038" y="7239"/>
                  </a:cubicBezTo>
                  <a:cubicBezTo>
                    <a:pt x="4906" y="7239"/>
                    <a:pt x="5777" y="6918"/>
                    <a:pt x="6456" y="6266"/>
                  </a:cubicBezTo>
                  <a:cubicBezTo>
                    <a:pt x="7975" y="4937"/>
                    <a:pt x="8056" y="2631"/>
                    <a:pt x="6673" y="1221"/>
                  </a:cubicBezTo>
                  <a:cubicBezTo>
                    <a:pt x="5918" y="409"/>
                    <a:pt x="4975"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1468850" y="3702900"/>
              <a:ext cx="238325" cy="179900"/>
            </a:xfrm>
            <a:custGeom>
              <a:rect b="b" l="l" r="r" t="t"/>
              <a:pathLst>
                <a:path extrusionOk="0" h="7196" w="9533">
                  <a:moveTo>
                    <a:pt x="4780" y="0"/>
                  </a:moveTo>
                  <a:cubicBezTo>
                    <a:pt x="3878" y="0"/>
                    <a:pt x="2971" y="346"/>
                    <a:pt x="2279" y="1038"/>
                  </a:cubicBezTo>
                  <a:cubicBezTo>
                    <a:pt x="1" y="3262"/>
                    <a:pt x="1520" y="7141"/>
                    <a:pt x="4720" y="7195"/>
                  </a:cubicBezTo>
                  <a:cubicBezTo>
                    <a:pt x="4743" y="7196"/>
                    <a:pt x="4765" y="7196"/>
                    <a:pt x="4787" y="7196"/>
                  </a:cubicBezTo>
                  <a:cubicBezTo>
                    <a:pt x="7917" y="7196"/>
                    <a:pt x="9533" y="3409"/>
                    <a:pt x="7324" y="1119"/>
                  </a:cubicBezTo>
                  <a:cubicBezTo>
                    <a:pt x="6647" y="373"/>
                    <a:pt x="5717" y="0"/>
                    <a:pt x="478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5247225" y="3073125"/>
              <a:ext cx="239175" cy="179725"/>
            </a:xfrm>
            <a:custGeom>
              <a:rect b="b" l="l" r="r" t="t"/>
              <a:pathLst>
                <a:path extrusionOk="0" h="7189" w="9567">
                  <a:moveTo>
                    <a:pt x="4765" y="0"/>
                  </a:moveTo>
                  <a:cubicBezTo>
                    <a:pt x="3855" y="0"/>
                    <a:pt x="2950" y="360"/>
                    <a:pt x="2278" y="1085"/>
                  </a:cubicBezTo>
                  <a:cubicBezTo>
                    <a:pt x="0" y="3337"/>
                    <a:pt x="1573" y="7188"/>
                    <a:pt x="4774" y="7188"/>
                  </a:cubicBezTo>
                  <a:cubicBezTo>
                    <a:pt x="4785" y="7188"/>
                    <a:pt x="4796" y="7188"/>
                    <a:pt x="4807" y="7188"/>
                  </a:cubicBezTo>
                  <a:cubicBezTo>
                    <a:pt x="7959" y="7188"/>
                    <a:pt x="9567"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5877175" y="2443400"/>
              <a:ext cx="238125" cy="180200"/>
            </a:xfrm>
            <a:custGeom>
              <a:rect b="b" l="l" r="r" t="t"/>
              <a:pathLst>
                <a:path extrusionOk="0" h="7208" w="9525">
                  <a:moveTo>
                    <a:pt x="4761" y="0"/>
                  </a:moveTo>
                  <a:cubicBezTo>
                    <a:pt x="3895" y="0"/>
                    <a:pt x="3027" y="340"/>
                    <a:pt x="2306" y="1022"/>
                  </a:cubicBezTo>
                  <a:cubicBezTo>
                    <a:pt x="0" y="3219"/>
                    <a:pt x="1492" y="7125"/>
                    <a:pt x="4665" y="7206"/>
                  </a:cubicBezTo>
                  <a:cubicBezTo>
                    <a:pt x="4699" y="7207"/>
                    <a:pt x="4732" y="7208"/>
                    <a:pt x="4766" y="7208"/>
                  </a:cubicBezTo>
                  <a:cubicBezTo>
                    <a:pt x="7901" y="7208"/>
                    <a:pt x="9525" y="3439"/>
                    <a:pt x="7351" y="1158"/>
                  </a:cubicBezTo>
                  <a:cubicBezTo>
                    <a:pt x="6608" y="387"/>
                    <a:pt x="5685"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3988175" y="4963650"/>
              <a:ext cx="238525" cy="179975"/>
            </a:xfrm>
            <a:custGeom>
              <a:rect b="b" l="l" r="r" t="t"/>
              <a:pathLst>
                <a:path extrusionOk="0" h="7199" w="9541">
                  <a:moveTo>
                    <a:pt x="4760" y="0"/>
                  </a:moveTo>
                  <a:cubicBezTo>
                    <a:pt x="1582" y="0"/>
                    <a:pt x="1" y="3833"/>
                    <a:pt x="2244" y="6076"/>
                  </a:cubicBezTo>
                  <a:cubicBezTo>
                    <a:pt x="2926" y="6826"/>
                    <a:pt x="3853" y="7198"/>
                    <a:pt x="4780" y="7198"/>
                  </a:cubicBezTo>
                  <a:cubicBezTo>
                    <a:pt x="5697" y="7198"/>
                    <a:pt x="6614" y="6832"/>
                    <a:pt x="7289" y="6103"/>
                  </a:cubicBezTo>
                  <a:cubicBezTo>
                    <a:pt x="9541" y="3852"/>
                    <a:pt x="7967" y="0"/>
                    <a:pt x="4794" y="0"/>
                  </a:cubicBezTo>
                  <a:cubicBezTo>
                    <a:pt x="4783" y="0"/>
                    <a:pt x="4772"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4617650" y="4333675"/>
              <a:ext cx="239000" cy="180100"/>
            </a:xfrm>
            <a:custGeom>
              <a:rect b="b" l="l" r="r" t="t"/>
              <a:pathLst>
                <a:path extrusionOk="0" h="7204" w="9560">
                  <a:moveTo>
                    <a:pt x="4773" y="1"/>
                  </a:moveTo>
                  <a:cubicBezTo>
                    <a:pt x="1643" y="1"/>
                    <a:pt x="1" y="3788"/>
                    <a:pt x="2209" y="6050"/>
                  </a:cubicBezTo>
                  <a:cubicBezTo>
                    <a:pt x="2892" y="6817"/>
                    <a:pt x="3840" y="7204"/>
                    <a:pt x="4788" y="7204"/>
                  </a:cubicBezTo>
                  <a:cubicBezTo>
                    <a:pt x="5685" y="7204"/>
                    <a:pt x="6582" y="6857"/>
                    <a:pt x="7254" y="6159"/>
                  </a:cubicBezTo>
                  <a:cubicBezTo>
                    <a:pt x="9560" y="3934"/>
                    <a:pt x="8014" y="56"/>
                    <a:pt x="4840" y="1"/>
                  </a:cubicBezTo>
                  <a:cubicBezTo>
                    <a:pt x="4818" y="1"/>
                    <a:pt x="4796"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5247400" y="3702975"/>
              <a:ext cx="238525" cy="179825"/>
            </a:xfrm>
            <a:custGeom>
              <a:rect b="b" l="l" r="r" t="t"/>
              <a:pathLst>
                <a:path extrusionOk="0" h="7193" w="9541">
                  <a:moveTo>
                    <a:pt x="4768" y="1"/>
                  </a:moveTo>
                  <a:cubicBezTo>
                    <a:pt x="3836" y="1"/>
                    <a:pt x="2905" y="374"/>
                    <a:pt x="2217" y="1116"/>
                  </a:cubicBezTo>
                  <a:cubicBezTo>
                    <a:pt x="1" y="3387"/>
                    <a:pt x="1609" y="7192"/>
                    <a:pt x="4787" y="7192"/>
                  </a:cubicBezTo>
                  <a:cubicBezTo>
                    <a:pt x="4799" y="7192"/>
                    <a:pt x="4810" y="7192"/>
                    <a:pt x="4821" y="7192"/>
                  </a:cubicBezTo>
                  <a:cubicBezTo>
                    <a:pt x="7995" y="7165"/>
                    <a:pt x="9541" y="3286"/>
                    <a:pt x="7262" y="1062"/>
                  </a:cubicBezTo>
                  <a:cubicBezTo>
                    <a:pt x="6580" y="353"/>
                    <a:pt x="5674"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5896150" y="3072975"/>
              <a:ext cx="202775" cy="183550"/>
            </a:xfrm>
            <a:custGeom>
              <a:rect b="b" l="l" r="r" t="t"/>
              <a:pathLst>
                <a:path extrusionOk="0" h="7342" w="8111">
                  <a:moveTo>
                    <a:pt x="4006" y="0"/>
                  </a:moveTo>
                  <a:cubicBezTo>
                    <a:pt x="3156" y="0"/>
                    <a:pt x="2308" y="327"/>
                    <a:pt x="1601" y="983"/>
                  </a:cubicBezTo>
                  <a:cubicBezTo>
                    <a:pt x="82" y="2393"/>
                    <a:pt x="1" y="4536"/>
                    <a:pt x="1384" y="6028"/>
                  </a:cubicBezTo>
                  <a:cubicBezTo>
                    <a:pt x="2090" y="6896"/>
                    <a:pt x="3109" y="7341"/>
                    <a:pt x="4135" y="7341"/>
                  </a:cubicBezTo>
                  <a:cubicBezTo>
                    <a:pt x="5000" y="7341"/>
                    <a:pt x="5870" y="7025"/>
                    <a:pt x="6565" y="6380"/>
                  </a:cubicBezTo>
                  <a:cubicBezTo>
                    <a:pt x="8084" y="4997"/>
                    <a:pt x="8111" y="2637"/>
                    <a:pt x="6646" y="1200"/>
                  </a:cubicBezTo>
                  <a:cubicBezTo>
                    <a:pt x="5890" y="401"/>
                    <a:pt x="4947" y="0"/>
                    <a:pt x="400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6506450" y="2443400"/>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7"/>
                    <a:pt x="4765" y="7207"/>
                    <a:pt x="4787" y="7207"/>
                  </a:cubicBezTo>
                  <a:cubicBezTo>
                    <a:pt x="7943" y="7207"/>
                    <a:pt x="9559" y="3420"/>
                    <a:pt x="7351" y="1131"/>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4617950" y="4962975"/>
              <a:ext cx="238700" cy="180400"/>
            </a:xfrm>
            <a:custGeom>
              <a:rect b="b" l="l" r="r" t="t"/>
              <a:pathLst>
                <a:path extrusionOk="0" h="7216" w="9548">
                  <a:moveTo>
                    <a:pt x="4747" y="0"/>
                  </a:moveTo>
                  <a:cubicBezTo>
                    <a:pt x="1573" y="27"/>
                    <a:pt x="0" y="3879"/>
                    <a:pt x="2251" y="6130"/>
                  </a:cubicBezTo>
                  <a:cubicBezTo>
                    <a:pt x="2937" y="6856"/>
                    <a:pt x="3848" y="7215"/>
                    <a:pt x="4759" y="7215"/>
                  </a:cubicBezTo>
                  <a:cubicBezTo>
                    <a:pt x="5686" y="7215"/>
                    <a:pt x="6612" y="6842"/>
                    <a:pt x="7296" y="6103"/>
                  </a:cubicBezTo>
                  <a:cubicBezTo>
                    <a:pt x="9548" y="3852"/>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5265525" y="4332375"/>
              <a:ext cx="202100" cy="181000"/>
            </a:xfrm>
            <a:custGeom>
              <a:rect b="b" l="l" r="r" t="t"/>
              <a:pathLst>
                <a:path extrusionOk="0" h="7240" w="8084">
                  <a:moveTo>
                    <a:pt x="4012" y="1"/>
                  </a:moveTo>
                  <a:cubicBezTo>
                    <a:pt x="3198" y="1"/>
                    <a:pt x="2389" y="303"/>
                    <a:pt x="1709" y="921"/>
                  </a:cubicBezTo>
                  <a:cubicBezTo>
                    <a:pt x="163" y="2305"/>
                    <a:pt x="0" y="4448"/>
                    <a:pt x="1357" y="5966"/>
                  </a:cubicBezTo>
                  <a:cubicBezTo>
                    <a:pt x="2110" y="6808"/>
                    <a:pt x="3087" y="7240"/>
                    <a:pt x="4067" y="7240"/>
                  </a:cubicBezTo>
                  <a:cubicBezTo>
                    <a:pt x="4888" y="7240"/>
                    <a:pt x="5709" y="6937"/>
                    <a:pt x="6402" y="6319"/>
                  </a:cubicBezTo>
                  <a:cubicBezTo>
                    <a:pt x="7893" y="4990"/>
                    <a:pt x="8083" y="2793"/>
                    <a:pt x="6727" y="1274"/>
                  </a:cubicBezTo>
                  <a:cubicBezTo>
                    <a:pt x="5959"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5896150" y="3702650"/>
              <a:ext cx="200750" cy="180725"/>
            </a:xfrm>
            <a:custGeom>
              <a:rect b="b" l="l" r="r" t="t"/>
              <a:pathLst>
                <a:path extrusionOk="0" h="7229" w="8030">
                  <a:moveTo>
                    <a:pt x="3995" y="0"/>
                  </a:moveTo>
                  <a:cubicBezTo>
                    <a:pt x="3149" y="0"/>
                    <a:pt x="2305" y="328"/>
                    <a:pt x="1601" y="994"/>
                  </a:cubicBezTo>
                  <a:cubicBezTo>
                    <a:pt x="82" y="2431"/>
                    <a:pt x="1" y="4547"/>
                    <a:pt x="1384" y="6039"/>
                  </a:cubicBezTo>
                  <a:cubicBezTo>
                    <a:pt x="2129" y="6827"/>
                    <a:pt x="3086" y="7229"/>
                    <a:pt x="4043" y="7229"/>
                  </a:cubicBezTo>
                  <a:cubicBezTo>
                    <a:pt x="4898" y="7229"/>
                    <a:pt x="5752" y="6908"/>
                    <a:pt x="6456" y="6256"/>
                  </a:cubicBezTo>
                  <a:cubicBezTo>
                    <a:pt x="7948" y="4954"/>
                    <a:pt x="8029" y="2648"/>
                    <a:pt x="6646" y="1211"/>
                  </a:cubicBezTo>
                  <a:cubicBezTo>
                    <a:pt x="5887" y="409"/>
                    <a:pt x="4940" y="0"/>
                    <a:pt x="399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6506825" y="3073100"/>
              <a:ext cx="239000" cy="179750"/>
            </a:xfrm>
            <a:custGeom>
              <a:rect b="b" l="l" r="r" t="t"/>
              <a:pathLst>
                <a:path extrusionOk="0" h="7190" w="9560">
                  <a:moveTo>
                    <a:pt x="4773" y="1"/>
                  </a:moveTo>
                  <a:cubicBezTo>
                    <a:pt x="3837" y="1"/>
                    <a:pt x="2900" y="381"/>
                    <a:pt x="2209" y="1141"/>
                  </a:cubicBezTo>
                  <a:cubicBezTo>
                    <a:pt x="1" y="3403"/>
                    <a:pt x="1617" y="7190"/>
                    <a:pt x="4773" y="7190"/>
                  </a:cubicBezTo>
                  <a:cubicBezTo>
                    <a:pt x="4795" y="7190"/>
                    <a:pt x="4818" y="7190"/>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5247225" y="4963650"/>
              <a:ext cx="238700" cy="180050"/>
            </a:xfrm>
            <a:custGeom>
              <a:rect b="b" l="l" r="r" t="t"/>
              <a:pathLst>
                <a:path extrusionOk="0" h="7202" w="9548">
                  <a:moveTo>
                    <a:pt x="4774" y="0"/>
                  </a:moveTo>
                  <a:cubicBezTo>
                    <a:pt x="1600" y="0"/>
                    <a:pt x="0" y="3852"/>
                    <a:pt x="2251" y="6103"/>
                  </a:cubicBezTo>
                  <a:cubicBezTo>
                    <a:pt x="2929" y="6836"/>
                    <a:pt x="3852" y="7202"/>
                    <a:pt x="4774" y="7202"/>
                  </a:cubicBezTo>
                  <a:cubicBezTo>
                    <a:pt x="5696" y="7202"/>
                    <a:pt x="6618" y="6836"/>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5877550" y="4332575"/>
              <a:ext cx="238325" cy="180175"/>
            </a:xfrm>
            <a:custGeom>
              <a:rect b="b" l="l" r="r" t="t"/>
              <a:pathLst>
                <a:path extrusionOk="0" h="7207" w="9533">
                  <a:moveTo>
                    <a:pt x="4749" y="1"/>
                  </a:moveTo>
                  <a:cubicBezTo>
                    <a:pt x="3805" y="1"/>
                    <a:pt x="2862" y="381"/>
                    <a:pt x="2182" y="1130"/>
                  </a:cubicBezTo>
                  <a:cubicBezTo>
                    <a:pt x="1" y="3420"/>
                    <a:pt x="1617" y="7207"/>
                    <a:pt x="4773" y="7207"/>
                  </a:cubicBezTo>
                  <a:cubicBezTo>
                    <a:pt x="4795" y="7207"/>
                    <a:pt x="4818" y="7207"/>
                    <a:pt x="4840" y="7206"/>
                  </a:cubicBezTo>
                  <a:cubicBezTo>
                    <a:pt x="8014" y="7125"/>
                    <a:pt x="9533" y="3246"/>
                    <a:pt x="7227" y="1049"/>
                  </a:cubicBezTo>
                  <a:cubicBezTo>
                    <a:pt x="6552"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
            <p:cNvSpPr/>
            <p:nvPr/>
          </p:nvSpPr>
          <p:spPr>
            <a:xfrm>
              <a:off x="6506450" y="3702975"/>
              <a:ext cx="239000" cy="179825"/>
            </a:xfrm>
            <a:custGeom>
              <a:rect b="b" l="l" r="r" t="t"/>
              <a:pathLst>
                <a:path extrusionOk="0" h="7193" w="9560">
                  <a:moveTo>
                    <a:pt x="4794" y="0"/>
                  </a:moveTo>
                  <a:cubicBezTo>
                    <a:pt x="3897" y="0"/>
                    <a:pt x="2994" y="346"/>
                    <a:pt x="2306" y="1035"/>
                  </a:cubicBezTo>
                  <a:cubicBezTo>
                    <a:pt x="0" y="3259"/>
                    <a:pt x="1546" y="7138"/>
                    <a:pt x="4720" y="7192"/>
                  </a:cubicBezTo>
                  <a:cubicBezTo>
                    <a:pt x="4742" y="7193"/>
                    <a:pt x="4765" y="7193"/>
                    <a:pt x="4787" y="7193"/>
                  </a:cubicBezTo>
                  <a:cubicBezTo>
                    <a:pt x="7943" y="7193"/>
                    <a:pt x="9559" y="3406"/>
                    <a:pt x="7351" y="1144"/>
                  </a:cubicBezTo>
                  <a:cubicBezTo>
                    <a:pt x="6671" y="380"/>
                    <a:pt x="5735" y="0"/>
                    <a:pt x="47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p:nvPr/>
          </p:nvSpPr>
          <p:spPr>
            <a:xfrm>
              <a:off x="5896150" y="4962125"/>
              <a:ext cx="201425" cy="181050"/>
            </a:xfrm>
            <a:custGeom>
              <a:rect b="b" l="l" r="r" t="t"/>
              <a:pathLst>
                <a:path extrusionOk="0" h="7242" w="8057">
                  <a:moveTo>
                    <a:pt x="4006" y="1"/>
                  </a:moveTo>
                  <a:cubicBezTo>
                    <a:pt x="3156" y="1"/>
                    <a:pt x="2308" y="328"/>
                    <a:pt x="1601" y="984"/>
                  </a:cubicBezTo>
                  <a:cubicBezTo>
                    <a:pt x="109" y="2394"/>
                    <a:pt x="1" y="4564"/>
                    <a:pt x="1384" y="6056"/>
                  </a:cubicBezTo>
                  <a:cubicBezTo>
                    <a:pt x="2083" y="6840"/>
                    <a:pt x="3051" y="7242"/>
                    <a:pt x="4021" y="7242"/>
                  </a:cubicBezTo>
                  <a:cubicBezTo>
                    <a:pt x="4897" y="7242"/>
                    <a:pt x="5774" y="6915"/>
                    <a:pt x="6456" y="6246"/>
                  </a:cubicBezTo>
                  <a:cubicBezTo>
                    <a:pt x="7948" y="4944"/>
                    <a:pt x="8056" y="2638"/>
                    <a:pt x="6646" y="1201"/>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
            <p:cNvSpPr/>
            <p:nvPr/>
          </p:nvSpPr>
          <p:spPr>
            <a:xfrm>
              <a:off x="6507125" y="4332300"/>
              <a:ext cx="238125" cy="180475"/>
            </a:xfrm>
            <a:custGeom>
              <a:rect b="b" l="l" r="r" t="t"/>
              <a:pathLst>
                <a:path extrusionOk="0" h="7219" w="9525">
                  <a:moveTo>
                    <a:pt x="4739" y="1"/>
                  </a:moveTo>
                  <a:cubicBezTo>
                    <a:pt x="3881" y="1"/>
                    <a:pt x="3024" y="341"/>
                    <a:pt x="2306" y="1033"/>
                  </a:cubicBezTo>
                  <a:cubicBezTo>
                    <a:pt x="0" y="3230"/>
                    <a:pt x="1492" y="7136"/>
                    <a:pt x="4666" y="7217"/>
                  </a:cubicBezTo>
                  <a:cubicBezTo>
                    <a:pt x="4699" y="7218"/>
                    <a:pt x="4732" y="7218"/>
                    <a:pt x="4765" y="7218"/>
                  </a:cubicBezTo>
                  <a:cubicBezTo>
                    <a:pt x="7874" y="7218"/>
                    <a:pt x="9525" y="3450"/>
                    <a:pt x="7351" y="1169"/>
                  </a:cubicBezTo>
                  <a:cubicBezTo>
                    <a:pt x="6591" y="395"/>
                    <a:pt x="5664" y="1"/>
                    <a:pt x="473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
            <p:cNvSpPr/>
            <p:nvPr/>
          </p:nvSpPr>
          <p:spPr>
            <a:xfrm>
              <a:off x="6506825" y="4962275"/>
              <a:ext cx="239000" cy="179750"/>
            </a:xfrm>
            <a:custGeom>
              <a:rect b="b" l="l" r="r" t="t"/>
              <a:pathLst>
                <a:path extrusionOk="0" h="7190" w="9560">
                  <a:moveTo>
                    <a:pt x="4773" y="1"/>
                  </a:moveTo>
                  <a:cubicBezTo>
                    <a:pt x="3837" y="1"/>
                    <a:pt x="2900" y="381"/>
                    <a:pt x="2209" y="1140"/>
                  </a:cubicBezTo>
                  <a:cubicBezTo>
                    <a:pt x="1" y="3403"/>
                    <a:pt x="1617" y="7190"/>
                    <a:pt x="4773" y="7190"/>
                  </a:cubicBezTo>
                  <a:cubicBezTo>
                    <a:pt x="4795" y="7190"/>
                    <a:pt x="4818" y="7189"/>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
            <p:cNvSpPr/>
            <p:nvPr/>
          </p:nvSpPr>
          <p:spPr>
            <a:xfrm>
              <a:off x="4006300" y="2443200"/>
              <a:ext cx="202100" cy="180775"/>
            </a:xfrm>
            <a:custGeom>
              <a:rect b="b" l="l" r="r" t="t"/>
              <a:pathLst>
                <a:path extrusionOk="0" h="7231" w="8084">
                  <a:moveTo>
                    <a:pt x="4023" y="1"/>
                  </a:moveTo>
                  <a:cubicBezTo>
                    <a:pt x="3204" y="1"/>
                    <a:pt x="2389" y="304"/>
                    <a:pt x="1709" y="922"/>
                  </a:cubicBezTo>
                  <a:cubicBezTo>
                    <a:pt x="190" y="2278"/>
                    <a:pt x="0" y="4448"/>
                    <a:pt x="1329" y="5967"/>
                  </a:cubicBezTo>
                  <a:cubicBezTo>
                    <a:pt x="2056" y="6797"/>
                    <a:pt x="3051" y="7231"/>
                    <a:pt x="4052" y="7231"/>
                  </a:cubicBezTo>
                  <a:cubicBezTo>
                    <a:pt x="4881" y="7231"/>
                    <a:pt x="5714" y="6934"/>
                    <a:pt x="6402" y="6319"/>
                  </a:cubicBezTo>
                  <a:cubicBezTo>
                    <a:pt x="7893" y="4990"/>
                    <a:pt x="8083" y="2766"/>
                    <a:pt x="6754" y="1274"/>
                  </a:cubicBezTo>
                  <a:cubicBezTo>
                    <a:pt x="5987"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
            <p:cNvSpPr/>
            <p:nvPr/>
          </p:nvSpPr>
          <p:spPr>
            <a:xfrm>
              <a:off x="3988000" y="3073100"/>
              <a:ext cx="238125" cy="179775"/>
            </a:xfrm>
            <a:custGeom>
              <a:rect b="b" l="l" r="r" t="t"/>
              <a:pathLst>
                <a:path extrusionOk="0" h="7191" w="9525">
                  <a:moveTo>
                    <a:pt x="4787" y="1"/>
                  </a:moveTo>
                  <a:cubicBezTo>
                    <a:pt x="3885" y="1"/>
                    <a:pt x="2984" y="354"/>
                    <a:pt x="2306" y="1059"/>
                  </a:cubicBezTo>
                  <a:cubicBezTo>
                    <a:pt x="0" y="3256"/>
                    <a:pt x="1519" y="7135"/>
                    <a:pt x="4692" y="7189"/>
                  </a:cubicBezTo>
                  <a:cubicBezTo>
                    <a:pt x="4726" y="7190"/>
                    <a:pt x="4759" y="7190"/>
                    <a:pt x="4792" y="7190"/>
                  </a:cubicBezTo>
                  <a:cubicBezTo>
                    <a:pt x="7927" y="7190"/>
                    <a:pt x="9525" y="3395"/>
                    <a:pt x="7351" y="1141"/>
                  </a:cubicBezTo>
                  <a:cubicBezTo>
                    <a:pt x="6660" y="381"/>
                    <a:pt x="5723"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
            <p:cNvSpPr/>
            <p:nvPr/>
          </p:nvSpPr>
          <p:spPr>
            <a:xfrm>
              <a:off x="4617250" y="2443250"/>
              <a:ext cx="239200" cy="180325"/>
            </a:xfrm>
            <a:custGeom>
              <a:rect b="b" l="l" r="r" t="t"/>
              <a:pathLst>
                <a:path extrusionOk="0" h="7213" w="9568">
                  <a:moveTo>
                    <a:pt x="4791" y="1"/>
                  </a:moveTo>
                  <a:cubicBezTo>
                    <a:pt x="3881" y="1"/>
                    <a:pt x="2975" y="360"/>
                    <a:pt x="2307" y="1082"/>
                  </a:cubicBezTo>
                  <a:cubicBezTo>
                    <a:pt x="1" y="3306"/>
                    <a:pt x="1574" y="7185"/>
                    <a:pt x="4748" y="7212"/>
                  </a:cubicBezTo>
                  <a:cubicBezTo>
                    <a:pt x="4759" y="7212"/>
                    <a:pt x="4770" y="7212"/>
                    <a:pt x="4781" y="7212"/>
                  </a:cubicBezTo>
                  <a:cubicBezTo>
                    <a:pt x="7960" y="7212"/>
                    <a:pt x="9568" y="3407"/>
                    <a:pt x="7352" y="1137"/>
                  </a:cubicBezTo>
                  <a:cubicBezTo>
                    <a:pt x="6664" y="380"/>
                    <a:pt x="5726" y="1"/>
                    <a:pt x="479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
            <p:cNvSpPr/>
            <p:nvPr/>
          </p:nvSpPr>
          <p:spPr>
            <a:xfrm>
              <a:off x="3988175" y="3703750"/>
              <a:ext cx="238525" cy="180325"/>
            </a:xfrm>
            <a:custGeom>
              <a:rect b="b" l="l" r="r" t="t"/>
              <a:pathLst>
                <a:path extrusionOk="0" h="7213" w="9541">
                  <a:moveTo>
                    <a:pt x="4787" y="0"/>
                  </a:moveTo>
                  <a:cubicBezTo>
                    <a:pt x="1609" y="0"/>
                    <a:pt x="1" y="3806"/>
                    <a:pt x="2217" y="6076"/>
                  </a:cubicBezTo>
                  <a:cubicBezTo>
                    <a:pt x="2905" y="6832"/>
                    <a:pt x="3836" y="7212"/>
                    <a:pt x="4767" y="7212"/>
                  </a:cubicBezTo>
                  <a:cubicBezTo>
                    <a:pt x="5674" y="7212"/>
                    <a:pt x="6580" y="6853"/>
                    <a:pt x="7262" y="6130"/>
                  </a:cubicBezTo>
                  <a:cubicBezTo>
                    <a:pt x="9541" y="3906"/>
                    <a:pt x="7995"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
            <p:cNvSpPr/>
            <p:nvPr/>
          </p:nvSpPr>
          <p:spPr>
            <a:xfrm>
              <a:off x="4636250" y="3072975"/>
              <a:ext cx="201425" cy="180925"/>
            </a:xfrm>
            <a:custGeom>
              <a:rect b="b" l="l" r="r" t="t"/>
              <a:pathLst>
                <a:path extrusionOk="0" h="7237" w="8057">
                  <a:moveTo>
                    <a:pt x="4023" y="0"/>
                  </a:moveTo>
                  <a:cubicBezTo>
                    <a:pt x="3177" y="0"/>
                    <a:pt x="2335" y="327"/>
                    <a:pt x="1628" y="983"/>
                  </a:cubicBezTo>
                  <a:cubicBezTo>
                    <a:pt x="109" y="2393"/>
                    <a:pt x="0" y="4536"/>
                    <a:pt x="1411" y="6028"/>
                  </a:cubicBezTo>
                  <a:cubicBezTo>
                    <a:pt x="2123" y="6827"/>
                    <a:pt x="3107" y="7237"/>
                    <a:pt x="4097" y="7237"/>
                  </a:cubicBezTo>
                  <a:cubicBezTo>
                    <a:pt x="4955" y="7237"/>
                    <a:pt x="5817" y="6929"/>
                    <a:pt x="6510" y="6299"/>
                  </a:cubicBezTo>
                  <a:cubicBezTo>
                    <a:pt x="7975" y="4943"/>
                    <a:pt x="8056" y="2637"/>
                    <a:pt x="6673" y="1200"/>
                  </a:cubicBezTo>
                  <a:cubicBezTo>
                    <a:pt x="5903" y="401"/>
                    <a:pt x="4961" y="0"/>
                    <a:pt x="4023"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
            <p:cNvSpPr/>
            <p:nvPr/>
          </p:nvSpPr>
          <p:spPr>
            <a:xfrm>
              <a:off x="5247225" y="2443175"/>
              <a:ext cx="238500" cy="179725"/>
            </a:xfrm>
            <a:custGeom>
              <a:rect b="b" l="l" r="r" t="t"/>
              <a:pathLst>
                <a:path extrusionOk="0" h="7189" w="9540">
                  <a:moveTo>
                    <a:pt x="4765" y="0"/>
                  </a:moveTo>
                  <a:cubicBezTo>
                    <a:pt x="3855" y="0"/>
                    <a:pt x="2950" y="360"/>
                    <a:pt x="2278" y="1085"/>
                  </a:cubicBezTo>
                  <a:cubicBezTo>
                    <a:pt x="0" y="3309"/>
                    <a:pt x="1573" y="7188"/>
                    <a:pt x="4774" y="7188"/>
                  </a:cubicBezTo>
                  <a:cubicBezTo>
                    <a:pt x="4785" y="7188"/>
                    <a:pt x="4796" y="7188"/>
                    <a:pt x="4807" y="7188"/>
                  </a:cubicBezTo>
                  <a:cubicBezTo>
                    <a:pt x="7959" y="7188"/>
                    <a:pt x="9540"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
            <p:cNvSpPr/>
            <p:nvPr/>
          </p:nvSpPr>
          <p:spPr>
            <a:xfrm>
              <a:off x="4006975" y="4332350"/>
              <a:ext cx="201425" cy="181225"/>
            </a:xfrm>
            <a:custGeom>
              <a:rect b="b" l="l" r="r" t="t"/>
              <a:pathLst>
                <a:path extrusionOk="0" h="7249" w="8057">
                  <a:moveTo>
                    <a:pt x="4008" y="1"/>
                  </a:moveTo>
                  <a:cubicBezTo>
                    <a:pt x="3158" y="1"/>
                    <a:pt x="2309" y="334"/>
                    <a:pt x="1601" y="1004"/>
                  </a:cubicBezTo>
                  <a:cubicBezTo>
                    <a:pt x="109" y="2387"/>
                    <a:pt x="0" y="4557"/>
                    <a:pt x="1384" y="6049"/>
                  </a:cubicBezTo>
                  <a:cubicBezTo>
                    <a:pt x="2082" y="6847"/>
                    <a:pt x="3051" y="7249"/>
                    <a:pt x="4021" y="7249"/>
                  </a:cubicBezTo>
                  <a:cubicBezTo>
                    <a:pt x="4897" y="7249"/>
                    <a:pt x="5774" y="6922"/>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
            <p:cNvSpPr/>
            <p:nvPr/>
          </p:nvSpPr>
          <p:spPr>
            <a:xfrm>
              <a:off x="4617950" y="3702900"/>
              <a:ext cx="238325" cy="179900"/>
            </a:xfrm>
            <a:custGeom>
              <a:rect b="b" l="l" r="r" t="t"/>
              <a:pathLst>
                <a:path extrusionOk="0" h="7196" w="9533">
                  <a:moveTo>
                    <a:pt x="4759" y="0"/>
                  </a:moveTo>
                  <a:cubicBezTo>
                    <a:pt x="3858" y="0"/>
                    <a:pt x="2957" y="346"/>
                    <a:pt x="2279" y="1038"/>
                  </a:cubicBezTo>
                  <a:cubicBezTo>
                    <a:pt x="0" y="3262"/>
                    <a:pt x="1519" y="7141"/>
                    <a:pt x="4693" y="7195"/>
                  </a:cubicBezTo>
                  <a:cubicBezTo>
                    <a:pt x="4715" y="7196"/>
                    <a:pt x="4737" y="7196"/>
                    <a:pt x="4760" y="7196"/>
                  </a:cubicBezTo>
                  <a:cubicBezTo>
                    <a:pt x="7916" y="7196"/>
                    <a:pt x="9532" y="3409"/>
                    <a:pt x="7324" y="1119"/>
                  </a:cubicBezTo>
                  <a:cubicBezTo>
                    <a:pt x="6633" y="373"/>
                    <a:pt x="5695"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a:off x="7141825" y="1811875"/>
              <a:ext cx="238700" cy="180050"/>
            </a:xfrm>
            <a:custGeom>
              <a:rect b="b" l="l" r="r" t="t"/>
              <a:pathLst>
                <a:path extrusionOk="0" h="7202" w="9548">
                  <a:moveTo>
                    <a:pt x="4774" y="0"/>
                  </a:moveTo>
                  <a:cubicBezTo>
                    <a:pt x="1600" y="0"/>
                    <a:pt x="0" y="3825"/>
                    <a:pt x="2224" y="6103"/>
                  </a:cubicBezTo>
                  <a:cubicBezTo>
                    <a:pt x="2902" y="6835"/>
                    <a:pt x="3825" y="7201"/>
                    <a:pt x="4750" y="7201"/>
                  </a:cubicBezTo>
                  <a:cubicBezTo>
                    <a:pt x="5676" y="7201"/>
                    <a:pt x="6605" y="6835"/>
                    <a:pt x="7296" y="6103"/>
                  </a:cubicBezTo>
                  <a:cubicBezTo>
                    <a:pt x="9548" y="3879"/>
                    <a:pt x="7975" y="27"/>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
            <p:cNvSpPr/>
            <p:nvPr/>
          </p:nvSpPr>
          <p:spPr>
            <a:xfrm>
              <a:off x="7142025" y="552650"/>
              <a:ext cx="238500" cy="179800"/>
            </a:xfrm>
            <a:custGeom>
              <a:rect b="b" l="l" r="r" t="t"/>
              <a:pathLst>
                <a:path extrusionOk="0" h="7192" w="9540">
                  <a:moveTo>
                    <a:pt x="4760" y="0"/>
                  </a:moveTo>
                  <a:cubicBezTo>
                    <a:pt x="1608" y="0"/>
                    <a:pt x="0" y="3806"/>
                    <a:pt x="2216" y="6076"/>
                  </a:cubicBezTo>
                  <a:cubicBezTo>
                    <a:pt x="2904" y="6819"/>
                    <a:pt x="3836" y="7192"/>
                    <a:pt x="4767" y="7192"/>
                  </a:cubicBezTo>
                  <a:cubicBezTo>
                    <a:pt x="5673" y="7192"/>
                    <a:pt x="6579" y="6839"/>
                    <a:pt x="7261" y="6130"/>
                  </a:cubicBezTo>
                  <a:cubicBezTo>
                    <a:pt x="9540" y="3906"/>
                    <a:pt x="7994" y="27"/>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
            <p:cNvSpPr/>
            <p:nvPr/>
          </p:nvSpPr>
          <p:spPr>
            <a:xfrm>
              <a:off x="7160125" y="1181075"/>
              <a:ext cx="201425" cy="181050"/>
            </a:xfrm>
            <a:custGeom>
              <a:rect b="b" l="l" r="r" t="t"/>
              <a:pathLst>
                <a:path extrusionOk="0" h="7242" w="8057">
                  <a:moveTo>
                    <a:pt x="4033" y="1"/>
                  </a:moveTo>
                  <a:cubicBezTo>
                    <a:pt x="3183" y="1"/>
                    <a:pt x="2336" y="327"/>
                    <a:pt x="1628" y="983"/>
                  </a:cubicBezTo>
                  <a:cubicBezTo>
                    <a:pt x="136" y="2394"/>
                    <a:pt x="1" y="4564"/>
                    <a:pt x="1411" y="6056"/>
                  </a:cubicBezTo>
                  <a:cubicBezTo>
                    <a:pt x="2095" y="6840"/>
                    <a:pt x="3065" y="7242"/>
                    <a:pt x="4035" y="7242"/>
                  </a:cubicBezTo>
                  <a:cubicBezTo>
                    <a:pt x="4910" y="7242"/>
                    <a:pt x="5787" y="6914"/>
                    <a:pt x="6456" y="6245"/>
                  </a:cubicBezTo>
                  <a:cubicBezTo>
                    <a:pt x="7975" y="4944"/>
                    <a:pt x="8056" y="2638"/>
                    <a:pt x="6673" y="1200"/>
                  </a:cubicBezTo>
                  <a:cubicBezTo>
                    <a:pt x="5917" y="402"/>
                    <a:pt x="4974" y="1"/>
                    <a:pt x="403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
            <p:cNvSpPr/>
            <p:nvPr/>
          </p:nvSpPr>
          <p:spPr>
            <a:xfrm>
              <a:off x="7141825" y="4962975"/>
              <a:ext cx="238700" cy="180150"/>
            </a:xfrm>
            <a:custGeom>
              <a:rect b="b" l="l" r="r" t="t"/>
              <a:pathLst>
                <a:path extrusionOk="0" h="7206" w="9548">
                  <a:moveTo>
                    <a:pt x="4801" y="0"/>
                  </a:moveTo>
                  <a:cubicBezTo>
                    <a:pt x="1600" y="0"/>
                    <a:pt x="0" y="3852"/>
                    <a:pt x="2251" y="6103"/>
                  </a:cubicBezTo>
                  <a:cubicBezTo>
                    <a:pt x="2933" y="6839"/>
                    <a:pt x="3854" y="7205"/>
                    <a:pt x="4777" y="7205"/>
                  </a:cubicBezTo>
                  <a:cubicBezTo>
                    <a:pt x="5691" y="7205"/>
                    <a:pt x="6608" y="6846"/>
                    <a:pt x="7296" y="6130"/>
                  </a:cubicBezTo>
                  <a:cubicBezTo>
                    <a:pt x="9548" y="3879"/>
                    <a:pt x="7975"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
            <p:cNvSpPr/>
            <p:nvPr/>
          </p:nvSpPr>
          <p:spPr>
            <a:xfrm>
              <a:off x="7160125" y="2443200"/>
              <a:ext cx="202100" cy="180775"/>
            </a:xfrm>
            <a:custGeom>
              <a:rect b="b" l="l" r="r" t="t"/>
              <a:pathLst>
                <a:path extrusionOk="0" h="7231" w="8084">
                  <a:moveTo>
                    <a:pt x="4012" y="1"/>
                  </a:moveTo>
                  <a:cubicBezTo>
                    <a:pt x="3198" y="1"/>
                    <a:pt x="2389" y="304"/>
                    <a:pt x="1709" y="922"/>
                  </a:cubicBezTo>
                  <a:cubicBezTo>
                    <a:pt x="190" y="2278"/>
                    <a:pt x="1" y="4448"/>
                    <a:pt x="1330" y="5967"/>
                  </a:cubicBezTo>
                  <a:cubicBezTo>
                    <a:pt x="2057" y="6797"/>
                    <a:pt x="3051" y="7231"/>
                    <a:pt x="4048" y="7231"/>
                  </a:cubicBezTo>
                  <a:cubicBezTo>
                    <a:pt x="4873" y="7231"/>
                    <a:pt x="5699" y="6934"/>
                    <a:pt x="6375" y="6319"/>
                  </a:cubicBezTo>
                  <a:cubicBezTo>
                    <a:pt x="7894" y="4990"/>
                    <a:pt x="8083" y="2766"/>
                    <a:pt x="6727" y="1274"/>
                  </a:cubicBezTo>
                  <a:cubicBezTo>
                    <a:pt x="5960"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
            <p:cNvSpPr/>
            <p:nvPr/>
          </p:nvSpPr>
          <p:spPr>
            <a:xfrm>
              <a:off x="7141825" y="3073100"/>
              <a:ext cx="238125" cy="179775"/>
            </a:xfrm>
            <a:custGeom>
              <a:rect b="b" l="l" r="r" t="t"/>
              <a:pathLst>
                <a:path extrusionOk="0" h="7191" w="9525">
                  <a:moveTo>
                    <a:pt x="4781" y="1"/>
                  </a:moveTo>
                  <a:cubicBezTo>
                    <a:pt x="3878" y="1"/>
                    <a:pt x="2971" y="354"/>
                    <a:pt x="2279" y="1059"/>
                  </a:cubicBezTo>
                  <a:cubicBezTo>
                    <a:pt x="0" y="3256"/>
                    <a:pt x="1519" y="7135"/>
                    <a:pt x="4693" y="7189"/>
                  </a:cubicBezTo>
                  <a:cubicBezTo>
                    <a:pt x="4726" y="7190"/>
                    <a:pt x="4759" y="7190"/>
                    <a:pt x="4792" y="7190"/>
                  </a:cubicBezTo>
                  <a:cubicBezTo>
                    <a:pt x="7927" y="7190"/>
                    <a:pt x="9525" y="3395"/>
                    <a:pt x="7324" y="1141"/>
                  </a:cubicBezTo>
                  <a:cubicBezTo>
                    <a:pt x="6647" y="381"/>
                    <a:pt x="5717" y="1"/>
                    <a:pt x="478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
            <p:cNvSpPr/>
            <p:nvPr/>
          </p:nvSpPr>
          <p:spPr>
            <a:xfrm>
              <a:off x="7142025" y="3703750"/>
              <a:ext cx="238500" cy="180325"/>
            </a:xfrm>
            <a:custGeom>
              <a:rect b="b" l="l" r="r" t="t"/>
              <a:pathLst>
                <a:path extrusionOk="0" h="7213" w="9540">
                  <a:moveTo>
                    <a:pt x="4760" y="0"/>
                  </a:moveTo>
                  <a:cubicBezTo>
                    <a:pt x="1608" y="0"/>
                    <a:pt x="0" y="3806"/>
                    <a:pt x="2216" y="6076"/>
                  </a:cubicBezTo>
                  <a:cubicBezTo>
                    <a:pt x="2904" y="6832"/>
                    <a:pt x="3835" y="7212"/>
                    <a:pt x="4767" y="7212"/>
                  </a:cubicBezTo>
                  <a:cubicBezTo>
                    <a:pt x="5673" y="7212"/>
                    <a:pt x="6579" y="6853"/>
                    <a:pt x="7261" y="6130"/>
                  </a:cubicBezTo>
                  <a:cubicBezTo>
                    <a:pt x="9540" y="3906"/>
                    <a:pt x="7994" y="28"/>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
            <p:cNvSpPr/>
            <p:nvPr/>
          </p:nvSpPr>
          <p:spPr>
            <a:xfrm>
              <a:off x="7160125" y="4332350"/>
              <a:ext cx="201425" cy="181225"/>
            </a:xfrm>
            <a:custGeom>
              <a:rect b="b" l="l" r="r" t="t"/>
              <a:pathLst>
                <a:path extrusionOk="0" h="7249" w="8057">
                  <a:moveTo>
                    <a:pt x="4035" y="1"/>
                  </a:moveTo>
                  <a:cubicBezTo>
                    <a:pt x="3185" y="1"/>
                    <a:pt x="2336" y="334"/>
                    <a:pt x="1628" y="1004"/>
                  </a:cubicBezTo>
                  <a:cubicBezTo>
                    <a:pt x="136" y="2387"/>
                    <a:pt x="1" y="4557"/>
                    <a:pt x="1411" y="6049"/>
                  </a:cubicBezTo>
                  <a:cubicBezTo>
                    <a:pt x="2095" y="6847"/>
                    <a:pt x="3065" y="7249"/>
                    <a:pt x="4035" y="7249"/>
                  </a:cubicBezTo>
                  <a:cubicBezTo>
                    <a:pt x="4911" y="7249"/>
                    <a:pt x="5787" y="6922"/>
                    <a:pt x="6456" y="6266"/>
                  </a:cubicBezTo>
                  <a:cubicBezTo>
                    <a:pt x="7975" y="4937"/>
                    <a:pt x="8056" y="2631"/>
                    <a:pt x="6673" y="1221"/>
                  </a:cubicBezTo>
                  <a:cubicBezTo>
                    <a:pt x="5918" y="409"/>
                    <a:pt x="4976"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7" name="Google Shape;347;p5"/>
          <p:cNvSpPr/>
          <p:nvPr/>
        </p:nvSpPr>
        <p:spPr>
          <a:xfrm rot="8406966">
            <a:off x="-3608318" y="-300087"/>
            <a:ext cx="6498316" cy="5262672"/>
          </a:xfrm>
          <a:custGeom>
            <a:rect b="b" l="l" r="r" t="t"/>
            <a:pathLst>
              <a:path extrusionOk="0" h="195830" w="237196">
                <a:moveTo>
                  <a:pt x="182493" y="0"/>
                </a:moveTo>
                <a:cubicBezTo>
                  <a:pt x="160794" y="0"/>
                  <a:pt x="136857" y="13684"/>
                  <a:pt x="125770" y="46667"/>
                </a:cubicBezTo>
                <a:cubicBezTo>
                  <a:pt x="112501" y="86475"/>
                  <a:pt x="99703" y="101135"/>
                  <a:pt x="82683" y="101135"/>
                </a:cubicBezTo>
                <a:cubicBezTo>
                  <a:pt x="77764" y="101135"/>
                  <a:pt x="72494" y="99911"/>
                  <a:pt x="66757" y="97716"/>
                </a:cubicBezTo>
                <a:cubicBezTo>
                  <a:pt x="59909" y="95081"/>
                  <a:pt x="53433" y="93896"/>
                  <a:pt x="47460" y="93896"/>
                </a:cubicBezTo>
                <a:cubicBezTo>
                  <a:pt x="17332" y="93896"/>
                  <a:pt x="1" y="124030"/>
                  <a:pt x="12313" y="150071"/>
                </a:cubicBezTo>
                <a:cubicBezTo>
                  <a:pt x="19223" y="164795"/>
                  <a:pt x="29540" y="168076"/>
                  <a:pt x="41648" y="168076"/>
                </a:cubicBezTo>
                <a:cubicBezTo>
                  <a:pt x="51382" y="168076"/>
                  <a:pt x="62272" y="165955"/>
                  <a:pt x="73479" y="165955"/>
                </a:cubicBezTo>
                <a:cubicBezTo>
                  <a:pt x="86528" y="165955"/>
                  <a:pt x="100005" y="168830"/>
                  <a:pt x="112584" y="181275"/>
                </a:cubicBezTo>
                <a:cubicBezTo>
                  <a:pt x="123109" y="191650"/>
                  <a:pt x="135906" y="195830"/>
                  <a:pt x="148277" y="195830"/>
                </a:cubicBezTo>
                <a:cubicBezTo>
                  <a:pt x="168129" y="195830"/>
                  <a:pt x="186885" y="185066"/>
                  <a:pt x="193400" y="171875"/>
                </a:cubicBezTo>
                <a:cubicBezTo>
                  <a:pt x="213115" y="132315"/>
                  <a:pt x="187003" y="136231"/>
                  <a:pt x="220818" y="61420"/>
                </a:cubicBezTo>
                <a:cubicBezTo>
                  <a:pt x="237196" y="25134"/>
                  <a:pt x="211900" y="0"/>
                  <a:pt x="182493" y="0"/>
                </a:cubicBezTo>
                <a:close/>
              </a:path>
            </a:pathLst>
          </a:custGeom>
          <a:solidFill>
            <a:srgbClr val="FDB3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8" name="Google Shape;348;p5"/>
          <p:cNvGrpSpPr/>
          <p:nvPr/>
        </p:nvGrpSpPr>
        <p:grpSpPr>
          <a:xfrm rot="3964283">
            <a:off x="4663667" y="1584342"/>
            <a:ext cx="740665" cy="722589"/>
            <a:chOff x="235075" y="777725"/>
            <a:chExt cx="7186900" cy="4132775"/>
          </a:xfrm>
        </p:grpSpPr>
        <p:sp>
          <p:nvSpPr>
            <p:cNvPr id="349" name="Google Shape;349;p5"/>
            <p:cNvSpPr/>
            <p:nvPr/>
          </p:nvSpPr>
          <p:spPr>
            <a:xfrm>
              <a:off x="342575" y="932875"/>
              <a:ext cx="7079400" cy="3826525"/>
            </a:xfrm>
            <a:custGeom>
              <a:rect b="b" l="l" r="r" t="t"/>
              <a:pathLst>
                <a:path extrusionOk="0" h="153061" w="283176">
                  <a:moveTo>
                    <a:pt x="168404" y="0"/>
                  </a:moveTo>
                  <a:cubicBezTo>
                    <a:pt x="157709" y="0"/>
                    <a:pt x="146666" y="1269"/>
                    <a:pt x="137470" y="1958"/>
                  </a:cubicBezTo>
                  <a:cubicBezTo>
                    <a:pt x="99769" y="4776"/>
                    <a:pt x="61970" y="14736"/>
                    <a:pt x="30657" y="36550"/>
                  </a:cubicBezTo>
                  <a:cubicBezTo>
                    <a:pt x="16422" y="46461"/>
                    <a:pt x="2915" y="60284"/>
                    <a:pt x="1336" y="77580"/>
                  </a:cubicBezTo>
                  <a:cubicBezTo>
                    <a:pt x="0" y="92204"/>
                    <a:pt x="7774" y="106560"/>
                    <a:pt x="18778" y="116301"/>
                  </a:cubicBezTo>
                  <a:cubicBezTo>
                    <a:pt x="29807" y="126043"/>
                    <a:pt x="43726" y="131800"/>
                    <a:pt x="57670" y="136415"/>
                  </a:cubicBezTo>
                  <a:cubicBezTo>
                    <a:pt x="91058" y="147472"/>
                    <a:pt x="125903" y="153060"/>
                    <a:pt x="160873" y="153060"/>
                  </a:cubicBezTo>
                  <a:cubicBezTo>
                    <a:pt x="176382" y="153060"/>
                    <a:pt x="191917" y="151961"/>
                    <a:pt x="207359" y="149752"/>
                  </a:cubicBezTo>
                  <a:cubicBezTo>
                    <a:pt x="222226" y="147614"/>
                    <a:pt x="237360" y="144286"/>
                    <a:pt x="249871" y="135929"/>
                  </a:cubicBezTo>
                  <a:cubicBezTo>
                    <a:pt x="275062" y="119095"/>
                    <a:pt x="283175" y="80398"/>
                    <a:pt x="265102" y="56057"/>
                  </a:cubicBezTo>
                  <a:cubicBezTo>
                    <a:pt x="255968" y="43789"/>
                    <a:pt x="242097" y="36137"/>
                    <a:pt x="229125" y="28024"/>
                  </a:cubicBezTo>
                  <a:cubicBezTo>
                    <a:pt x="217003" y="20420"/>
                    <a:pt x="204881" y="7643"/>
                    <a:pt x="191278" y="3027"/>
                  </a:cubicBezTo>
                  <a:cubicBezTo>
                    <a:pt x="184502" y="737"/>
                    <a:pt x="176554" y="0"/>
                    <a:pt x="168404" y="0"/>
                  </a:cubicBezTo>
                  <a:close/>
                </a:path>
              </a:pathLst>
            </a:custGeom>
            <a:solidFill>
              <a:srgbClr val="F0A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
            <p:cNvSpPr/>
            <p:nvPr/>
          </p:nvSpPr>
          <p:spPr>
            <a:xfrm>
              <a:off x="235075" y="777725"/>
              <a:ext cx="7126775" cy="4132775"/>
            </a:xfrm>
            <a:custGeom>
              <a:rect b="b" l="l" r="r" t="t"/>
              <a:pathLst>
                <a:path extrusionOk="0" h="165311" w="285071">
                  <a:moveTo>
                    <a:pt x="193683" y="2310"/>
                  </a:moveTo>
                  <a:lnTo>
                    <a:pt x="194120" y="2431"/>
                  </a:lnTo>
                  <a:lnTo>
                    <a:pt x="194557" y="2553"/>
                  </a:lnTo>
                  <a:lnTo>
                    <a:pt x="195456" y="2820"/>
                  </a:lnTo>
                  <a:lnTo>
                    <a:pt x="196198" y="3047"/>
                  </a:lnTo>
                  <a:lnTo>
                    <a:pt x="196198" y="3047"/>
                  </a:lnTo>
                  <a:cubicBezTo>
                    <a:pt x="196113" y="3020"/>
                    <a:pt x="196027" y="2993"/>
                    <a:pt x="195942" y="2966"/>
                  </a:cubicBezTo>
                  <a:lnTo>
                    <a:pt x="194825" y="2626"/>
                  </a:lnTo>
                  <a:cubicBezTo>
                    <a:pt x="194436" y="2504"/>
                    <a:pt x="194072" y="2383"/>
                    <a:pt x="193683" y="2310"/>
                  </a:cubicBezTo>
                  <a:close/>
                  <a:moveTo>
                    <a:pt x="196198" y="3047"/>
                  </a:moveTo>
                  <a:cubicBezTo>
                    <a:pt x="196309" y="3081"/>
                    <a:pt x="196421" y="3115"/>
                    <a:pt x="196532" y="3149"/>
                  </a:cubicBezTo>
                  <a:lnTo>
                    <a:pt x="196532" y="3149"/>
                  </a:lnTo>
                  <a:lnTo>
                    <a:pt x="196198" y="3047"/>
                  </a:lnTo>
                  <a:close/>
                  <a:moveTo>
                    <a:pt x="196532" y="3149"/>
                  </a:moveTo>
                  <a:lnTo>
                    <a:pt x="197205" y="3354"/>
                  </a:lnTo>
                  <a:cubicBezTo>
                    <a:pt x="197213" y="3356"/>
                    <a:pt x="197220" y="3358"/>
                    <a:pt x="197228" y="3360"/>
                  </a:cubicBezTo>
                  <a:lnTo>
                    <a:pt x="197228" y="3360"/>
                  </a:lnTo>
                  <a:cubicBezTo>
                    <a:pt x="196996" y="3288"/>
                    <a:pt x="196764" y="3219"/>
                    <a:pt x="196532" y="3149"/>
                  </a:cubicBezTo>
                  <a:close/>
                  <a:moveTo>
                    <a:pt x="197228" y="3360"/>
                  </a:moveTo>
                  <a:lnTo>
                    <a:pt x="197228" y="3360"/>
                  </a:lnTo>
                  <a:cubicBezTo>
                    <a:pt x="197350" y="3398"/>
                    <a:pt x="197472" y="3437"/>
                    <a:pt x="197593" y="3477"/>
                  </a:cubicBezTo>
                  <a:lnTo>
                    <a:pt x="197593" y="3477"/>
                  </a:lnTo>
                  <a:cubicBezTo>
                    <a:pt x="197473" y="3434"/>
                    <a:pt x="197353" y="3392"/>
                    <a:pt x="197228" y="3360"/>
                  </a:cubicBezTo>
                  <a:close/>
                  <a:moveTo>
                    <a:pt x="197593" y="3477"/>
                  </a:moveTo>
                  <a:lnTo>
                    <a:pt x="197593" y="3477"/>
                  </a:lnTo>
                  <a:cubicBezTo>
                    <a:pt x="197745" y="3533"/>
                    <a:pt x="197897" y="3593"/>
                    <a:pt x="198055" y="3646"/>
                  </a:cubicBezTo>
                  <a:lnTo>
                    <a:pt x="198930" y="3986"/>
                  </a:lnTo>
                  <a:cubicBezTo>
                    <a:pt x="199513" y="4205"/>
                    <a:pt x="200096" y="4423"/>
                    <a:pt x="200655" y="4666"/>
                  </a:cubicBezTo>
                  <a:cubicBezTo>
                    <a:pt x="200971" y="4803"/>
                    <a:pt x="201287" y="4943"/>
                    <a:pt x="201601" y="5085"/>
                  </a:cubicBezTo>
                  <a:lnTo>
                    <a:pt x="201601" y="5085"/>
                  </a:lnTo>
                  <a:lnTo>
                    <a:pt x="200412" y="4545"/>
                  </a:lnTo>
                  <a:lnTo>
                    <a:pt x="198201" y="3694"/>
                  </a:lnTo>
                  <a:cubicBezTo>
                    <a:pt x="197999" y="3616"/>
                    <a:pt x="197796" y="3545"/>
                    <a:pt x="197593" y="3477"/>
                  </a:cubicBezTo>
                  <a:close/>
                  <a:moveTo>
                    <a:pt x="201601" y="5085"/>
                  </a:moveTo>
                  <a:lnTo>
                    <a:pt x="201792" y="5172"/>
                  </a:lnTo>
                  <a:lnTo>
                    <a:pt x="201792" y="5172"/>
                  </a:lnTo>
                  <a:cubicBezTo>
                    <a:pt x="201728" y="5143"/>
                    <a:pt x="201665" y="5114"/>
                    <a:pt x="201601" y="5085"/>
                  </a:cubicBezTo>
                  <a:close/>
                  <a:moveTo>
                    <a:pt x="201792" y="5172"/>
                  </a:moveTo>
                  <a:cubicBezTo>
                    <a:pt x="202347" y="5425"/>
                    <a:pt x="202898" y="5687"/>
                    <a:pt x="203447" y="5957"/>
                  </a:cubicBezTo>
                  <a:lnTo>
                    <a:pt x="203447" y="5957"/>
                  </a:lnTo>
                  <a:cubicBezTo>
                    <a:pt x="203149" y="5808"/>
                    <a:pt x="202850" y="5661"/>
                    <a:pt x="202550" y="5516"/>
                  </a:cubicBezTo>
                  <a:lnTo>
                    <a:pt x="201792" y="5172"/>
                  </a:lnTo>
                  <a:close/>
                  <a:moveTo>
                    <a:pt x="203447" y="5957"/>
                  </a:moveTo>
                  <a:cubicBezTo>
                    <a:pt x="205025" y="6746"/>
                    <a:pt x="206570" y="7594"/>
                    <a:pt x="208082" y="8506"/>
                  </a:cubicBezTo>
                  <a:lnTo>
                    <a:pt x="208082" y="8506"/>
                  </a:lnTo>
                  <a:cubicBezTo>
                    <a:pt x="207745" y="8301"/>
                    <a:pt x="207407" y="8098"/>
                    <a:pt x="207068" y="7897"/>
                  </a:cubicBezTo>
                  <a:cubicBezTo>
                    <a:pt x="205877" y="7204"/>
                    <a:pt x="204670" y="6559"/>
                    <a:pt x="203447" y="5957"/>
                  </a:cubicBezTo>
                  <a:close/>
                  <a:moveTo>
                    <a:pt x="208082" y="8506"/>
                  </a:moveTo>
                  <a:cubicBezTo>
                    <a:pt x="208378" y="8686"/>
                    <a:pt x="208674" y="8868"/>
                    <a:pt x="208969" y="9051"/>
                  </a:cubicBezTo>
                  <a:lnTo>
                    <a:pt x="208969" y="9051"/>
                  </a:lnTo>
                  <a:cubicBezTo>
                    <a:pt x="208675" y="8867"/>
                    <a:pt x="208379" y="8685"/>
                    <a:pt x="208082" y="8506"/>
                  </a:cubicBezTo>
                  <a:close/>
                  <a:moveTo>
                    <a:pt x="274827" y="94613"/>
                  </a:moveTo>
                  <a:cubicBezTo>
                    <a:pt x="274825" y="94672"/>
                    <a:pt x="274822" y="94731"/>
                    <a:pt x="274819" y="94790"/>
                  </a:cubicBezTo>
                  <a:lnTo>
                    <a:pt x="274827" y="94613"/>
                  </a:lnTo>
                  <a:close/>
                  <a:moveTo>
                    <a:pt x="182036" y="164515"/>
                  </a:moveTo>
                  <a:cubicBezTo>
                    <a:pt x="182009" y="164557"/>
                    <a:pt x="182151" y="164591"/>
                    <a:pt x="182606" y="164606"/>
                  </a:cubicBezTo>
                  <a:cubicBezTo>
                    <a:pt x="182112" y="164589"/>
                    <a:pt x="181975" y="164562"/>
                    <a:pt x="182036" y="164515"/>
                  </a:cubicBezTo>
                  <a:close/>
                  <a:moveTo>
                    <a:pt x="171889" y="1"/>
                  </a:moveTo>
                  <a:cubicBezTo>
                    <a:pt x="169431" y="1"/>
                    <a:pt x="166985" y="62"/>
                    <a:pt x="164556" y="148"/>
                  </a:cubicBezTo>
                  <a:cubicBezTo>
                    <a:pt x="156370" y="512"/>
                    <a:pt x="148378" y="1314"/>
                    <a:pt x="140483" y="1872"/>
                  </a:cubicBezTo>
                  <a:cubicBezTo>
                    <a:pt x="132321" y="2456"/>
                    <a:pt x="124183" y="3379"/>
                    <a:pt x="116020" y="4666"/>
                  </a:cubicBezTo>
                  <a:lnTo>
                    <a:pt x="112960" y="5128"/>
                  </a:lnTo>
                  <a:cubicBezTo>
                    <a:pt x="111964" y="5298"/>
                    <a:pt x="110943" y="5516"/>
                    <a:pt x="109923" y="5686"/>
                  </a:cubicBezTo>
                  <a:lnTo>
                    <a:pt x="106887" y="6269"/>
                  </a:lnTo>
                  <a:lnTo>
                    <a:pt x="105380" y="6537"/>
                  </a:lnTo>
                  <a:lnTo>
                    <a:pt x="103850" y="6877"/>
                  </a:lnTo>
                  <a:cubicBezTo>
                    <a:pt x="101834" y="7314"/>
                    <a:pt x="99817" y="7727"/>
                    <a:pt x="97777" y="8188"/>
                  </a:cubicBezTo>
                  <a:lnTo>
                    <a:pt x="91704" y="9719"/>
                  </a:lnTo>
                  <a:cubicBezTo>
                    <a:pt x="90878" y="9913"/>
                    <a:pt x="90052" y="10180"/>
                    <a:pt x="89226" y="10423"/>
                  </a:cubicBezTo>
                  <a:lnTo>
                    <a:pt x="86797" y="11128"/>
                  </a:lnTo>
                  <a:lnTo>
                    <a:pt x="84416" y="11857"/>
                  </a:lnTo>
                  <a:cubicBezTo>
                    <a:pt x="83615" y="12099"/>
                    <a:pt x="82861" y="12391"/>
                    <a:pt x="82108" y="12634"/>
                  </a:cubicBezTo>
                  <a:lnTo>
                    <a:pt x="77614" y="14213"/>
                  </a:lnTo>
                  <a:cubicBezTo>
                    <a:pt x="76157" y="14747"/>
                    <a:pt x="74748" y="15355"/>
                    <a:pt x="73363" y="15889"/>
                  </a:cubicBezTo>
                  <a:lnTo>
                    <a:pt x="71323" y="16739"/>
                  </a:lnTo>
                  <a:lnTo>
                    <a:pt x="70327" y="17152"/>
                  </a:lnTo>
                  <a:lnTo>
                    <a:pt x="69331" y="17590"/>
                  </a:lnTo>
                  <a:lnTo>
                    <a:pt x="65517" y="19363"/>
                  </a:lnTo>
                  <a:lnTo>
                    <a:pt x="63671" y="20213"/>
                  </a:lnTo>
                  <a:lnTo>
                    <a:pt x="61922" y="21136"/>
                  </a:lnTo>
                  <a:lnTo>
                    <a:pt x="58521" y="22910"/>
                  </a:lnTo>
                  <a:lnTo>
                    <a:pt x="62772" y="21088"/>
                  </a:lnTo>
                  <a:lnTo>
                    <a:pt x="63841" y="20650"/>
                  </a:lnTo>
                  <a:lnTo>
                    <a:pt x="64909" y="20213"/>
                  </a:lnTo>
                  <a:lnTo>
                    <a:pt x="67072" y="19387"/>
                  </a:lnTo>
                  <a:lnTo>
                    <a:pt x="69234" y="18561"/>
                  </a:lnTo>
                  <a:cubicBezTo>
                    <a:pt x="69962" y="18270"/>
                    <a:pt x="70691" y="17978"/>
                    <a:pt x="71420" y="17735"/>
                  </a:cubicBezTo>
                  <a:lnTo>
                    <a:pt x="75817" y="16229"/>
                  </a:lnTo>
                  <a:cubicBezTo>
                    <a:pt x="76545" y="15962"/>
                    <a:pt x="77274" y="15695"/>
                    <a:pt x="78027" y="15476"/>
                  </a:cubicBezTo>
                  <a:lnTo>
                    <a:pt x="80238" y="14796"/>
                  </a:lnTo>
                  <a:cubicBezTo>
                    <a:pt x="81720" y="14334"/>
                    <a:pt x="83202" y="13873"/>
                    <a:pt x="84708" y="13411"/>
                  </a:cubicBezTo>
                  <a:lnTo>
                    <a:pt x="89202" y="12172"/>
                  </a:lnTo>
                  <a:lnTo>
                    <a:pt x="91461" y="11565"/>
                  </a:lnTo>
                  <a:lnTo>
                    <a:pt x="93744" y="11031"/>
                  </a:lnTo>
                  <a:lnTo>
                    <a:pt x="98287" y="9913"/>
                  </a:lnTo>
                  <a:cubicBezTo>
                    <a:pt x="99817" y="9597"/>
                    <a:pt x="101372" y="9282"/>
                    <a:pt x="102878" y="8942"/>
                  </a:cubicBezTo>
                  <a:lnTo>
                    <a:pt x="105186" y="8480"/>
                  </a:lnTo>
                  <a:cubicBezTo>
                    <a:pt x="105963" y="8310"/>
                    <a:pt x="106716" y="8188"/>
                    <a:pt x="107494" y="8043"/>
                  </a:cubicBezTo>
                  <a:lnTo>
                    <a:pt x="112134" y="7217"/>
                  </a:lnTo>
                  <a:cubicBezTo>
                    <a:pt x="118328" y="6197"/>
                    <a:pt x="124547" y="5322"/>
                    <a:pt x="130839" y="4715"/>
                  </a:cubicBezTo>
                  <a:lnTo>
                    <a:pt x="133195" y="4472"/>
                  </a:lnTo>
                  <a:lnTo>
                    <a:pt x="134361" y="4350"/>
                  </a:lnTo>
                  <a:lnTo>
                    <a:pt x="135551" y="4277"/>
                  </a:lnTo>
                  <a:lnTo>
                    <a:pt x="140264" y="3913"/>
                  </a:lnTo>
                  <a:lnTo>
                    <a:pt x="141454" y="3816"/>
                  </a:lnTo>
                  <a:lnTo>
                    <a:pt x="142596" y="3743"/>
                  </a:lnTo>
                  <a:lnTo>
                    <a:pt x="144928" y="3573"/>
                  </a:lnTo>
                  <a:lnTo>
                    <a:pt x="149568" y="3209"/>
                  </a:lnTo>
                  <a:cubicBezTo>
                    <a:pt x="155811" y="2747"/>
                    <a:pt x="162151" y="2261"/>
                    <a:pt x="168589" y="2140"/>
                  </a:cubicBezTo>
                  <a:lnTo>
                    <a:pt x="171018" y="2115"/>
                  </a:lnTo>
                  <a:cubicBezTo>
                    <a:pt x="171419" y="2103"/>
                    <a:pt x="171820" y="2097"/>
                    <a:pt x="172224" y="2097"/>
                  </a:cubicBezTo>
                  <a:cubicBezTo>
                    <a:pt x="172628" y="2097"/>
                    <a:pt x="173034" y="2103"/>
                    <a:pt x="173447" y="2115"/>
                  </a:cubicBezTo>
                  <a:lnTo>
                    <a:pt x="175877" y="2164"/>
                  </a:lnTo>
                  <a:cubicBezTo>
                    <a:pt x="176678" y="2188"/>
                    <a:pt x="177504" y="2237"/>
                    <a:pt x="178330" y="2261"/>
                  </a:cubicBezTo>
                  <a:lnTo>
                    <a:pt x="179545" y="2334"/>
                  </a:lnTo>
                  <a:cubicBezTo>
                    <a:pt x="179958" y="2358"/>
                    <a:pt x="180346" y="2407"/>
                    <a:pt x="180759" y="2431"/>
                  </a:cubicBezTo>
                  <a:lnTo>
                    <a:pt x="183237" y="2650"/>
                  </a:lnTo>
                  <a:lnTo>
                    <a:pt x="185691" y="2941"/>
                  </a:lnTo>
                  <a:cubicBezTo>
                    <a:pt x="186104" y="2990"/>
                    <a:pt x="186517" y="3039"/>
                    <a:pt x="186930" y="3111"/>
                  </a:cubicBezTo>
                  <a:lnTo>
                    <a:pt x="188168" y="3330"/>
                  </a:lnTo>
                  <a:lnTo>
                    <a:pt x="189407" y="3549"/>
                  </a:lnTo>
                  <a:cubicBezTo>
                    <a:pt x="189820" y="3622"/>
                    <a:pt x="190233" y="3694"/>
                    <a:pt x="190646" y="3792"/>
                  </a:cubicBezTo>
                  <a:lnTo>
                    <a:pt x="193124" y="4350"/>
                  </a:lnTo>
                  <a:cubicBezTo>
                    <a:pt x="193537" y="4447"/>
                    <a:pt x="193950" y="4569"/>
                    <a:pt x="194363" y="4690"/>
                  </a:cubicBezTo>
                  <a:lnTo>
                    <a:pt x="195602" y="5079"/>
                  </a:lnTo>
                  <a:lnTo>
                    <a:pt x="196841" y="5443"/>
                  </a:lnTo>
                  <a:lnTo>
                    <a:pt x="198055" y="5905"/>
                  </a:lnTo>
                  <a:cubicBezTo>
                    <a:pt x="201238" y="7144"/>
                    <a:pt x="204299" y="8650"/>
                    <a:pt x="207189" y="10448"/>
                  </a:cubicBezTo>
                  <a:cubicBezTo>
                    <a:pt x="212898" y="13921"/>
                    <a:pt x="217975" y="17954"/>
                    <a:pt x="222955" y="21865"/>
                  </a:cubicBezTo>
                  <a:cubicBezTo>
                    <a:pt x="225433" y="23808"/>
                    <a:pt x="227911" y="25752"/>
                    <a:pt x="230388" y="27574"/>
                  </a:cubicBezTo>
                  <a:cubicBezTo>
                    <a:pt x="231020" y="28035"/>
                    <a:pt x="231627" y="28472"/>
                    <a:pt x="232259" y="28910"/>
                  </a:cubicBezTo>
                  <a:lnTo>
                    <a:pt x="233206" y="29566"/>
                  </a:lnTo>
                  <a:lnTo>
                    <a:pt x="234154" y="30173"/>
                  </a:lnTo>
                  <a:cubicBezTo>
                    <a:pt x="235368" y="30999"/>
                    <a:pt x="236753" y="31849"/>
                    <a:pt x="238065" y="32675"/>
                  </a:cubicBezTo>
                  <a:cubicBezTo>
                    <a:pt x="240761" y="34351"/>
                    <a:pt x="243482" y="36027"/>
                    <a:pt x="246178" y="37752"/>
                  </a:cubicBezTo>
                  <a:cubicBezTo>
                    <a:pt x="248875" y="39477"/>
                    <a:pt x="251571" y="41250"/>
                    <a:pt x="254243" y="43145"/>
                  </a:cubicBezTo>
                  <a:cubicBezTo>
                    <a:pt x="256891" y="45040"/>
                    <a:pt x="259491" y="47032"/>
                    <a:pt x="262017" y="49194"/>
                  </a:cubicBezTo>
                  <a:cubicBezTo>
                    <a:pt x="264543" y="51356"/>
                    <a:pt x="266924" y="53712"/>
                    <a:pt x="269135" y="56214"/>
                  </a:cubicBezTo>
                  <a:lnTo>
                    <a:pt x="269961" y="57161"/>
                  </a:lnTo>
                  <a:cubicBezTo>
                    <a:pt x="270228" y="57477"/>
                    <a:pt x="270495" y="57817"/>
                    <a:pt x="270762" y="58133"/>
                  </a:cubicBezTo>
                  <a:lnTo>
                    <a:pt x="272317" y="60125"/>
                  </a:lnTo>
                  <a:lnTo>
                    <a:pt x="273774" y="62239"/>
                  </a:lnTo>
                  <a:cubicBezTo>
                    <a:pt x="274017" y="62579"/>
                    <a:pt x="274236" y="62943"/>
                    <a:pt x="274455" y="63307"/>
                  </a:cubicBezTo>
                  <a:lnTo>
                    <a:pt x="275111" y="64401"/>
                  </a:lnTo>
                  <a:cubicBezTo>
                    <a:pt x="276811" y="67340"/>
                    <a:pt x="278269" y="70401"/>
                    <a:pt x="279410" y="73607"/>
                  </a:cubicBezTo>
                  <a:cubicBezTo>
                    <a:pt x="280528" y="76790"/>
                    <a:pt x="281354" y="80069"/>
                    <a:pt x="281864" y="83397"/>
                  </a:cubicBezTo>
                  <a:lnTo>
                    <a:pt x="282082" y="84636"/>
                  </a:lnTo>
                  <a:cubicBezTo>
                    <a:pt x="282155" y="85049"/>
                    <a:pt x="282180" y="85462"/>
                    <a:pt x="282228" y="85875"/>
                  </a:cubicBezTo>
                  <a:lnTo>
                    <a:pt x="282350" y="87138"/>
                  </a:lnTo>
                  <a:cubicBezTo>
                    <a:pt x="282398" y="87551"/>
                    <a:pt x="282447" y="87964"/>
                    <a:pt x="282471" y="88377"/>
                  </a:cubicBezTo>
                  <a:lnTo>
                    <a:pt x="282617" y="90879"/>
                  </a:lnTo>
                  <a:lnTo>
                    <a:pt x="282641" y="93381"/>
                  </a:lnTo>
                  <a:cubicBezTo>
                    <a:pt x="282593" y="100037"/>
                    <a:pt x="281524" y="106620"/>
                    <a:pt x="279459" y="112961"/>
                  </a:cubicBezTo>
                  <a:lnTo>
                    <a:pt x="279094" y="114127"/>
                  </a:lnTo>
                  <a:cubicBezTo>
                    <a:pt x="278973" y="114515"/>
                    <a:pt x="278803" y="114904"/>
                    <a:pt x="278657" y="115293"/>
                  </a:cubicBezTo>
                  <a:lnTo>
                    <a:pt x="278220" y="116459"/>
                  </a:lnTo>
                  <a:cubicBezTo>
                    <a:pt x="278074" y="116847"/>
                    <a:pt x="277928" y="117236"/>
                    <a:pt x="277758" y="117600"/>
                  </a:cubicBezTo>
                  <a:lnTo>
                    <a:pt x="276787" y="119884"/>
                  </a:lnTo>
                  <a:lnTo>
                    <a:pt x="275718" y="122094"/>
                  </a:lnTo>
                  <a:cubicBezTo>
                    <a:pt x="274236" y="125058"/>
                    <a:pt x="272536" y="127876"/>
                    <a:pt x="270616" y="130572"/>
                  </a:cubicBezTo>
                  <a:cubicBezTo>
                    <a:pt x="277224" y="121171"/>
                    <a:pt x="281208" y="110191"/>
                    <a:pt x="282204" y="98774"/>
                  </a:cubicBezTo>
                  <a:cubicBezTo>
                    <a:pt x="282447" y="95835"/>
                    <a:pt x="282495" y="92895"/>
                    <a:pt x="282350" y="89980"/>
                  </a:cubicBezTo>
                  <a:cubicBezTo>
                    <a:pt x="282180" y="87017"/>
                    <a:pt x="281815" y="84077"/>
                    <a:pt x="281208" y="81162"/>
                  </a:cubicBezTo>
                  <a:cubicBezTo>
                    <a:pt x="280601" y="78247"/>
                    <a:pt x="279775" y="75381"/>
                    <a:pt x="278706" y="72587"/>
                  </a:cubicBezTo>
                  <a:cubicBezTo>
                    <a:pt x="277637" y="69769"/>
                    <a:pt x="276325" y="67073"/>
                    <a:pt x="274770" y="64498"/>
                  </a:cubicBezTo>
                  <a:cubicBezTo>
                    <a:pt x="274357" y="63842"/>
                    <a:pt x="273993" y="63186"/>
                    <a:pt x="273580" y="62579"/>
                  </a:cubicBezTo>
                  <a:lnTo>
                    <a:pt x="272293" y="60708"/>
                  </a:lnTo>
                  <a:cubicBezTo>
                    <a:pt x="272171" y="60562"/>
                    <a:pt x="272074" y="60417"/>
                    <a:pt x="271953" y="60271"/>
                  </a:cubicBezTo>
                  <a:lnTo>
                    <a:pt x="271612" y="59809"/>
                  </a:lnTo>
                  <a:lnTo>
                    <a:pt x="270932" y="58935"/>
                  </a:lnTo>
                  <a:lnTo>
                    <a:pt x="270228" y="58060"/>
                  </a:lnTo>
                  <a:cubicBezTo>
                    <a:pt x="270009" y="57769"/>
                    <a:pt x="269742" y="57502"/>
                    <a:pt x="269523" y="57210"/>
                  </a:cubicBezTo>
                  <a:cubicBezTo>
                    <a:pt x="267604" y="54951"/>
                    <a:pt x="265539" y="52837"/>
                    <a:pt x="263353" y="50845"/>
                  </a:cubicBezTo>
                  <a:cubicBezTo>
                    <a:pt x="259005" y="46910"/>
                    <a:pt x="254341" y="43534"/>
                    <a:pt x="249652" y="40424"/>
                  </a:cubicBezTo>
                  <a:cubicBezTo>
                    <a:pt x="244964" y="37339"/>
                    <a:pt x="240251" y="34448"/>
                    <a:pt x="235708" y="31558"/>
                  </a:cubicBezTo>
                  <a:cubicBezTo>
                    <a:pt x="231312" y="28764"/>
                    <a:pt x="227230" y="25533"/>
                    <a:pt x="223125" y="22254"/>
                  </a:cubicBezTo>
                  <a:cubicBezTo>
                    <a:pt x="220186" y="19922"/>
                    <a:pt x="217222" y="17565"/>
                    <a:pt x="214161" y="15330"/>
                  </a:cubicBezTo>
                  <a:cubicBezTo>
                    <a:pt x="211076" y="13023"/>
                    <a:pt x="207845" y="10933"/>
                    <a:pt x="204469" y="9039"/>
                  </a:cubicBezTo>
                  <a:lnTo>
                    <a:pt x="203181" y="8359"/>
                  </a:lnTo>
                  <a:cubicBezTo>
                    <a:pt x="202744" y="8140"/>
                    <a:pt x="202307" y="7897"/>
                    <a:pt x="201869" y="7703"/>
                  </a:cubicBezTo>
                  <a:lnTo>
                    <a:pt x="200509" y="7095"/>
                  </a:lnTo>
                  <a:cubicBezTo>
                    <a:pt x="200072" y="6901"/>
                    <a:pt x="199634" y="6658"/>
                    <a:pt x="199149" y="6488"/>
                  </a:cubicBezTo>
                  <a:lnTo>
                    <a:pt x="197764" y="5954"/>
                  </a:lnTo>
                  <a:cubicBezTo>
                    <a:pt x="197278" y="5784"/>
                    <a:pt x="196817" y="5589"/>
                    <a:pt x="196355" y="5468"/>
                  </a:cubicBezTo>
                  <a:lnTo>
                    <a:pt x="193513" y="4593"/>
                  </a:lnTo>
                  <a:cubicBezTo>
                    <a:pt x="189796" y="3670"/>
                    <a:pt x="186031" y="3014"/>
                    <a:pt x="182217" y="2698"/>
                  </a:cubicBezTo>
                  <a:cubicBezTo>
                    <a:pt x="178826" y="2386"/>
                    <a:pt x="175435" y="2258"/>
                    <a:pt x="172044" y="2258"/>
                  </a:cubicBezTo>
                  <a:cubicBezTo>
                    <a:pt x="171743" y="2258"/>
                    <a:pt x="171441" y="2259"/>
                    <a:pt x="171140" y="2261"/>
                  </a:cubicBezTo>
                  <a:cubicBezTo>
                    <a:pt x="167496" y="2285"/>
                    <a:pt x="163876" y="2480"/>
                    <a:pt x="160305" y="2674"/>
                  </a:cubicBezTo>
                  <a:cubicBezTo>
                    <a:pt x="156734" y="2868"/>
                    <a:pt x="153212" y="3184"/>
                    <a:pt x="149738" y="3476"/>
                  </a:cubicBezTo>
                  <a:lnTo>
                    <a:pt x="139341" y="4326"/>
                  </a:lnTo>
                  <a:lnTo>
                    <a:pt x="134094" y="4763"/>
                  </a:lnTo>
                  <a:lnTo>
                    <a:pt x="128847" y="5322"/>
                  </a:lnTo>
                  <a:cubicBezTo>
                    <a:pt x="127122" y="5492"/>
                    <a:pt x="125373" y="5735"/>
                    <a:pt x="123648" y="5954"/>
                  </a:cubicBezTo>
                  <a:cubicBezTo>
                    <a:pt x="121923" y="6197"/>
                    <a:pt x="120199" y="6391"/>
                    <a:pt x="118474" y="6682"/>
                  </a:cubicBezTo>
                  <a:lnTo>
                    <a:pt x="113300" y="7508"/>
                  </a:lnTo>
                  <a:cubicBezTo>
                    <a:pt x="111599" y="7824"/>
                    <a:pt x="109899" y="8164"/>
                    <a:pt x="108174" y="8456"/>
                  </a:cubicBezTo>
                  <a:lnTo>
                    <a:pt x="105623" y="8942"/>
                  </a:lnTo>
                  <a:lnTo>
                    <a:pt x="103073" y="9500"/>
                  </a:lnTo>
                  <a:lnTo>
                    <a:pt x="100546" y="10059"/>
                  </a:lnTo>
                  <a:cubicBezTo>
                    <a:pt x="99696" y="10253"/>
                    <a:pt x="98846" y="10399"/>
                    <a:pt x="97996" y="10618"/>
                  </a:cubicBezTo>
                  <a:lnTo>
                    <a:pt x="92967" y="11881"/>
                  </a:lnTo>
                  <a:lnTo>
                    <a:pt x="91704" y="12172"/>
                  </a:lnTo>
                  <a:lnTo>
                    <a:pt x="90441" y="12537"/>
                  </a:lnTo>
                  <a:lnTo>
                    <a:pt x="87963" y="13241"/>
                  </a:lnTo>
                  <a:cubicBezTo>
                    <a:pt x="84611" y="14116"/>
                    <a:pt x="81331" y="15233"/>
                    <a:pt x="78027" y="16253"/>
                  </a:cubicBezTo>
                  <a:cubicBezTo>
                    <a:pt x="76400" y="16812"/>
                    <a:pt x="74772" y="17395"/>
                    <a:pt x="73120" y="17978"/>
                  </a:cubicBezTo>
                  <a:cubicBezTo>
                    <a:pt x="72343" y="18270"/>
                    <a:pt x="71517" y="18537"/>
                    <a:pt x="70691" y="18828"/>
                  </a:cubicBezTo>
                  <a:lnTo>
                    <a:pt x="68262" y="19776"/>
                  </a:lnTo>
                  <a:lnTo>
                    <a:pt x="65833" y="20723"/>
                  </a:lnTo>
                  <a:cubicBezTo>
                    <a:pt x="65055" y="21063"/>
                    <a:pt x="64229" y="21355"/>
                    <a:pt x="63452" y="21719"/>
                  </a:cubicBezTo>
                  <a:lnTo>
                    <a:pt x="58666" y="23784"/>
                  </a:lnTo>
                  <a:lnTo>
                    <a:pt x="57646" y="24221"/>
                  </a:lnTo>
                  <a:cubicBezTo>
                    <a:pt x="57306" y="24367"/>
                    <a:pt x="56966" y="24537"/>
                    <a:pt x="56626" y="24707"/>
                  </a:cubicBezTo>
                  <a:lnTo>
                    <a:pt x="54585" y="25679"/>
                  </a:lnTo>
                  <a:lnTo>
                    <a:pt x="52520" y="26651"/>
                  </a:lnTo>
                  <a:lnTo>
                    <a:pt x="51500" y="27136"/>
                  </a:lnTo>
                  <a:cubicBezTo>
                    <a:pt x="51160" y="27282"/>
                    <a:pt x="50820" y="27452"/>
                    <a:pt x="50480" y="27622"/>
                  </a:cubicBezTo>
                  <a:lnTo>
                    <a:pt x="45791" y="30732"/>
                  </a:lnTo>
                  <a:cubicBezTo>
                    <a:pt x="45427" y="30975"/>
                    <a:pt x="45063" y="31217"/>
                    <a:pt x="44698" y="31460"/>
                  </a:cubicBezTo>
                  <a:lnTo>
                    <a:pt x="43678" y="32213"/>
                  </a:lnTo>
                  <a:lnTo>
                    <a:pt x="41710" y="33671"/>
                  </a:lnTo>
                  <a:lnTo>
                    <a:pt x="39961" y="35031"/>
                  </a:lnTo>
                  <a:lnTo>
                    <a:pt x="39160" y="35687"/>
                  </a:lnTo>
                  <a:cubicBezTo>
                    <a:pt x="38892" y="35882"/>
                    <a:pt x="38650" y="36124"/>
                    <a:pt x="38382" y="36343"/>
                  </a:cubicBezTo>
                  <a:cubicBezTo>
                    <a:pt x="37411" y="37218"/>
                    <a:pt x="36560" y="37995"/>
                    <a:pt x="35880" y="38699"/>
                  </a:cubicBezTo>
                  <a:cubicBezTo>
                    <a:pt x="34520" y="40084"/>
                    <a:pt x="33791" y="41056"/>
                    <a:pt x="34034" y="41396"/>
                  </a:cubicBezTo>
                  <a:cubicBezTo>
                    <a:pt x="34094" y="41474"/>
                    <a:pt x="34212" y="41515"/>
                    <a:pt x="34392" y="41515"/>
                  </a:cubicBezTo>
                  <a:cubicBezTo>
                    <a:pt x="34934" y="41515"/>
                    <a:pt x="36041" y="41142"/>
                    <a:pt x="37848" y="40303"/>
                  </a:cubicBezTo>
                  <a:cubicBezTo>
                    <a:pt x="38455" y="40011"/>
                    <a:pt x="39135" y="39671"/>
                    <a:pt x="39913" y="39282"/>
                  </a:cubicBezTo>
                  <a:cubicBezTo>
                    <a:pt x="40301" y="39112"/>
                    <a:pt x="40690" y="38894"/>
                    <a:pt x="41127" y="38675"/>
                  </a:cubicBezTo>
                  <a:lnTo>
                    <a:pt x="42488" y="38019"/>
                  </a:lnTo>
                  <a:cubicBezTo>
                    <a:pt x="43435" y="37558"/>
                    <a:pt x="44480" y="37023"/>
                    <a:pt x="45597" y="36440"/>
                  </a:cubicBezTo>
                  <a:lnTo>
                    <a:pt x="47370" y="35541"/>
                  </a:lnTo>
                  <a:lnTo>
                    <a:pt x="49338" y="34618"/>
                  </a:lnTo>
                  <a:lnTo>
                    <a:pt x="51500" y="33404"/>
                  </a:lnTo>
                  <a:lnTo>
                    <a:pt x="52715" y="32748"/>
                  </a:lnTo>
                  <a:cubicBezTo>
                    <a:pt x="53152" y="32529"/>
                    <a:pt x="53565" y="32286"/>
                    <a:pt x="54002" y="32068"/>
                  </a:cubicBezTo>
                  <a:lnTo>
                    <a:pt x="59274" y="29444"/>
                  </a:lnTo>
                  <a:lnTo>
                    <a:pt x="59881" y="29128"/>
                  </a:lnTo>
                  <a:lnTo>
                    <a:pt x="60488" y="28861"/>
                  </a:lnTo>
                  <a:lnTo>
                    <a:pt x="61654" y="28351"/>
                  </a:lnTo>
                  <a:lnTo>
                    <a:pt x="63598" y="27452"/>
                  </a:lnTo>
                  <a:lnTo>
                    <a:pt x="65395" y="26651"/>
                  </a:lnTo>
                  <a:cubicBezTo>
                    <a:pt x="65757" y="26575"/>
                    <a:pt x="66038" y="26542"/>
                    <a:pt x="66253" y="26542"/>
                  </a:cubicBezTo>
                  <a:cubicBezTo>
                    <a:pt x="66730" y="26542"/>
                    <a:pt x="66871" y="26707"/>
                    <a:pt x="66804" y="26942"/>
                  </a:cubicBezTo>
                  <a:cubicBezTo>
                    <a:pt x="66707" y="27258"/>
                    <a:pt x="66197" y="27817"/>
                    <a:pt x="65687" y="28375"/>
                  </a:cubicBezTo>
                  <a:cubicBezTo>
                    <a:pt x="83323" y="20820"/>
                    <a:pt x="102077" y="15986"/>
                    <a:pt x="121098" y="13241"/>
                  </a:cubicBezTo>
                  <a:lnTo>
                    <a:pt x="128239" y="12318"/>
                  </a:lnTo>
                  <a:cubicBezTo>
                    <a:pt x="130644" y="12075"/>
                    <a:pt x="133025" y="11808"/>
                    <a:pt x="135430" y="11565"/>
                  </a:cubicBezTo>
                  <a:lnTo>
                    <a:pt x="149908" y="10448"/>
                  </a:lnTo>
                  <a:cubicBezTo>
                    <a:pt x="154742" y="10059"/>
                    <a:pt x="159552" y="9695"/>
                    <a:pt x="164338" y="9476"/>
                  </a:cubicBezTo>
                  <a:cubicBezTo>
                    <a:pt x="166718" y="9354"/>
                    <a:pt x="169093" y="9294"/>
                    <a:pt x="171468" y="9294"/>
                  </a:cubicBezTo>
                  <a:cubicBezTo>
                    <a:pt x="173842" y="9294"/>
                    <a:pt x="176217" y="9354"/>
                    <a:pt x="178597" y="9476"/>
                  </a:cubicBezTo>
                  <a:cubicBezTo>
                    <a:pt x="179326" y="9500"/>
                    <a:pt x="180055" y="9573"/>
                    <a:pt x="180784" y="9646"/>
                  </a:cubicBezTo>
                  <a:lnTo>
                    <a:pt x="181877" y="9719"/>
                  </a:lnTo>
                  <a:cubicBezTo>
                    <a:pt x="182241" y="9743"/>
                    <a:pt x="182606" y="9767"/>
                    <a:pt x="182970" y="9840"/>
                  </a:cubicBezTo>
                  <a:lnTo>
                    <a:pt x="185132" y="10108"/>
                  </a:lnTo>
                  <a:lnTo>
                    <a:pt x="185666" y="10156"/>
                  </a:lnTo>
                  <a:cubicBezTo>
                    <a:pt x="185861" y="10180"/>
                    <a:pt x="186031" y="10229"/>
                    <a:pt x="186201" y="10253"/>
                  </a:cubicBezTo>
                  <a:lnTo>
                    <a:pt x="187270" y="10448"/>
                  </a:lnTo>
                  <a:lnTo>
                    <a:pt x="188339" y="10618"/>
                  </a:lnTo>
                  <a:cubicBezTo>
                    <a:pt x="188509" y="10666"/>
                    <a:pt x="188703" y="10691"/>
                    <a:pt x="188873" y="10715"/>
                  </a:cubicBezTo>
                  <a:lnTo>
                    <a:pt x="189407" y="10836"/>
                  </a:lnTo>
                  <a:lnTo>
                    <a:pt x="191472" y="11322"/>
                  </a:lnTo>
                  <a:cubicBezTo>
                    <a:pt x="191837" y="11419"/>
                    <a:pt x="192152" y="11541"/>
                    <a:pt x="192493" y="11638"/>
                  </a:cubicBezTo>
                  <a:lnTo>
                    <a:pt x="193513" y="11929"/>
                  </a:lnTo>
                  <a:lnTo>
                    <a:pt x="194533" y="12245"/>
                  </a:lnTo>
                  <a:cubicBezTo>
                    <a:pt x="194849" y="12367"/>
                    <a:pt x="195165" y="12488"/>
                    <a:pt x="195505" y="12610"/>
                  </a:cubicBezTo>
                  <a:cubicBezTo>
                    <a:pt x="196817" y="13071"/>
                    <a:pt x="198080" y="13678"/>
                    <a:pt x="199367" y="14286"/>
                  </a:cubicBezTo>
                  <a:lnTo>
                    <a:pt x="201262" y="15282"/>
                  </a:lnTo>
                  <a:cubicBezTo>
                    <a:pt x="201894" y="15622"/>
                    <a:pt x="202501" y="16011"/>
                    <a:pt x="203133" y="16351"/>
                  </a:cubicBezTo>
                  <a:cubicBezTo>
                    <a:pt x="205610" y="17832"/>
                    <a:pt x="208015" y="19460"/>
                    <a:pt x="210396" y="21209"/>
                  </a:cubicBezTo>
                  <a:cubicBezTo>
                    <a:pt x="215157" y="24707"/>
                    <a:pt x="219773" y="28545"/>
                    <a:pt x="224655" y="32238"/>
                  </a:cubicBezTo>
                  <a:cubicBezTo>
                    <a:pt x="225870" y="33137"/>
                    <a:pt x="227109" y="34060"/>
                    <a:pt x="228396" y="34934"/>
                  </a:cubicBezTo>
                  <a:lnTo>
                    <a:pt x="229344" y="35614"/>
                  </a:lnTo>
                  <a:lnTo>
                    <a:pt x="230316" y="36270"/>
                  </a:lnTo>
                  <a:cubicBezTo>
                    <a:pt x="230971" y="36683"/>
                    <a:pt x="231627" y="37145"/>
                    <a:pt x="232259" y="37533"/>
                  </a:cubicBezTo>
                  <a:lnTo>
                    <a:pt x="239838" y="42295"/>
                  </a:lnTo>
                  <a:cubicBezTo>
                    <a:pt x="242365" y="43898"/>
                    <a:pt x="244818" y="45477"/>
                    <a:pt x="247223" y="47129"/>
                  </a:cubicBezTo>
                  <a:cubicBezTo>
                    <a:pt x="248438" y="47955"/>
                    <a:pt x="249652" y="48781"/>
                    <a:pt x="250794" y="49631"/>
                  </a:cubicBezTo>
                  <a:cubicBezTo>
                    <a:pt x="251960" y="50505"/>
                    <a:pt x="253102" y="51356"/>
                    <a:pt x="254219" y="52254"/>
                  </a:cubicBezTo>
                  <a:cubicBezTo>
                    <a:pt x="258713" y="55825"/>
                    <a:pt x="262746" y="59761"/>
                    <a:pt x="266025" y="64158"/>
                  </a:cubicBezTo>
                  <a:cubicBezTo>
                    <a:pt x="267629" y="66344"/>
                    <a:pt x="269037" y="68676"/>
                    <a:pt x="270228" y="71105"/>
                  </a:cubicBezTo>
                  <a:cubicBezTo>
                    <a:pt x="271370" y="73559"/>
                    <a:pt x="272341" y="76109"/>
                    <a:pt x="273070" y="78709"/>
                  </a:cubicBezTo>
                  <a:cubicBezTo>
                    <a:pt x="274386" y="83525"/>
                    <a:pt x="274985" y="88486"/>
                    <a:pt x="274868" y="93457"/>
                  </a:cubicBezTo>
                  <a:lnTo>
                    <a:pt x="274868" y="93457"/>
                  </a:lnTo>
                  <a:lnTo>
                    <a:pt x="274868" y="91170"/>
                  </a:lnTo>
                  <a:lnTo>
                    <a:pt x="274843" y="90660"/>
                  </a:lnTo>
                  <a:lnTo>
                    <a:pt x="274746" y="88571"/>
                  </a:lnTo>
                  <a:lnTo>
                    <a:pt x="274528" y="86531"/>
                  </a:lnTo>
                  <a:cubicBezTo>
                    <a:pt x="274212" y="83786"/>
                    <a:pt x="273677" y="81089"/>
                    <a:pt x="272924" y="78417"/>
                  </a:cubicBezTo>
                  <a:cubicBezTo>
                    <a:pt x="272147" y="75794"/>
                    <a:pt x="271151" y="73243"/>
                    <a:pt x="269936" y="70789"/>
                  </a:cubicBezTo>
                  <a:lnTo>
                    <a:pt x="269013" y="68967"/>
                  </a:lnTo>
                  <a:lnTo>
                    <a:pt x="267944" y="67194"/>
                  </a:lnTo>
                  <a:lnTo>
                    <a:pt x="267701" y="66757"/>
                  </a:lnTo>
                  <a:lnTo>
                    <a:pt x="267386" y="66344"/>
                  </a:lnTo>
                  <a:lnTo>
                    <a:pt x="266778" y="65494"/>
                  </a:lnTo>
                  <a:lnTo>
                    <a:pt x="266195" y="64643"/>
                  </a:lnTo>
                  <a:lnTo>
                    <a:pt x="265564" y="63818"/>
                  </a:lnTo>
                  <a:lnTo>
                    <a:pt x="264932" y="62992"/>
                  </a:lnTo>
                  <a:cubicBezTo>
                    <a:pt x="264738" y="62724"/>
                    <a:pt x="264519" y="62457"/>
                    <a:pt x="264300" y="62190"/>
                  </a:cubicBezTo>
                  <a:lnTo>
                    <a:pt x="262940" y="60587"/>
                  </a:lnTo>
                  <a:cubicBezTo>
                    <a:pt x="261993" y="59566"/>
                    <a:pt x="261045" y="58522"/>
                    <a:pt x="260025" y="57550"/>
                  </a:cubicBezTo>
                  <a:cubicBezTo>
                    <a:pt x="257984" y="55582"/>
                    <a:pt x="255822" y="53712"/>
                    <a:pt x="253588" y="51963"/>
                  </a:cubicBezTo>
                  <a:cubicBezTo>
                    <a:pt x="249069" y="48416"/>
                    <a:pt x="244138" y="45210"/>
                    <a:pt x="239134" y="42027"/>
                  </a:cubicBezTo>
                  <a:lnTo>
                    <a:pt x="231554" y="37266"/>
                  </a:lnTo>
                  <a:cubicBezTo>
                    <a:pt x="228907" y="35566"/>
                    <a:pt x="226429" y="33768"/>
                    <a:pt x="224000" y="31922"/>
                  </a:cubicBezTo>
                  <a:cubicBezTo>
                    <a:pt x="219165" y="28229"/>
                    <a:pt x="214598" y="24440"/>
                    <a:pt x="209886" y="20990"/>
                  </a:cubicBezTo>
                  <a:cubicBezTo>
                    <a:pt x="207578" y="19290"/>
                    <a:pt x="205173" y="17687"/>
                    <a:pt x="202695" y="16205"/>
                  </a:cubicBezTo>
                  <a:cubicBezTo>
                    <a:pt x="201481" y="15476"/>
                    <a:pt x="200242" y="14845"/>
                    <a:pt x="199003" y="14189"/>
                  </a:cubicBezTo>
                  <a:lnTo>
                    <a:pt x="197108" y="13314"/>
                  </a:lnTo>
                  <a:cubicBezTo>
                    <a:pt x="196792" y="13168"/>
                    <a:pt x="196476" y="13071"/>
                    <a:pt x="196136" y="12925"/>
                  </a:cubicBezTo>
                  <a:lnTo>
                    <a:pt x="195189" y="12561"/>
                  </a:lnTo>
                  <a:cubicBezTo>
                    <a:pt x="194557" y="12318"/>
                    <a:pt x="193901" y="12099"/>
                    <a:pt x="193221" y="11905"/>
                  </a:cubicBezTo>
                  <a:lnTo>
                    <a:pt x="192225" y="11614"/>
                  </a:lnTo>
                  <a:lnTo>
                    <a:pt x="191739" y="11444"/>
                  </a:lnTo>
                  <a:lnTo>
                    <a:pt x="191229" y="11322"/>
                  </a:lnTo>
                  <a:lnTo>
                    <a:pt x="189189" y="10836"/>
                  </a:lnTo>
                  <a:cubicBezTo>
                    <a:pt x="188849" y="10763"/>
                    <a:pt x="188484" y="10691"/>
                    <a:pt x="188144" y="10642"/>
                  </a:cubicBezTo>
                  <a:lnTo>
                    <a:pt x="187100" y="10448"/>
                  </a:lnTo>
                  <a:cubicBezTo>
                    <a:pt x="185715" y="10180"/>
                    <a:pt x="184282" y="10035"/>
                    <a:pt x="182873" y="9840"/>
                  </a:cubicBezTo>
                  <a:cubicBezTo>
                    <a:pt x="182144" y="9767"/>
                    <a:pt x="181440" y="9719"/>
                    <a:pt x="180711" y="9646"/>
                  </a:cubicBezTo>
                  <a:cubicBezTo>
                    <a:pt x="180006" y="9597"/>
                    <a:pt x="179278" y="9500"/>
                    <a:pt x="178549" y="9500"/>
                  </a:cubicBezTo>
                  <a:cubicBezTo>
                    <a:pt x="176287" y="9385"/>
                    <a:pt x="174025" y="9330"/>
                    <a:pt x="171763" y="9330"/>
                  </a:cubicBezTo>
                  <a:cubicBezTo>
                    <a:pt x="169264" y="9330"/>
                    <a:pt x="166764" y="9397"/>
                    <a:pt x="164265" y="9525"/>
                  </a:cubicBezTo>
                  <a:cubicBezTo>
                    <a:pt x="159479" y="9767"/>
                    <a:pt x="154621" y="10156"/>
                    <a:pt x="149762" y="10569"/>
                  </a:cubicBezTo>
                  <a:cubicBezTo>
                    <a:pt x="147333" y="10788"/>
                    <a:pt x="144880" y="10982"/>
                    <a:pt x="142402" y="11176"/>
                  </a:cubicBezTo>
                  <a:lnTo>
                    <a:pt x="135163" y="11784"/>
                  </a:lnTo>
                  <a:lnTo>
                    <a:pt x="127924" y="12561"/>
                  </a:lnTo>
                  <a:lnTo>
                    <a:pt x="120709" y="13557"/>
                  </a:lnTo>
                  <a:cubicBezTo>
                    <a:pt x="101518" y="16424"/>
                    <a:pt x="82546" y="21476"/>
                    <a:pt x="64739" y="29347"/>
                  </a:cubicBezTo>
                  <a:cubicBezTo>
                    <a:pt x="64352" y="29816"/>
                    <a:pt x="64239" y="30165"/>
                    <a:pt x="64800" y="30165"/>
                  </a:cubicBezTo>
                  <a:cubicBezTo>
                    <a:pt x="64908" y="30165"/>
                    <a:pt x="65040" y="30152"/>
                    <a:pt x="65201" y="30124"/>
                  </a:cubicBezTo>
                  <a:cubicBezTo>
                    <a:pt x="66027" y="29979"/>
                    <a:pt x="66829" y="29760"/>
                    <a:pt x="67630" y="29468"/>
                  </a:cubicBezTo>
                  <a:cubicBezTo>
                    <a:pt x="68796" y="29128"/>
                    <a:pt x="70302" y="28618"/>
                    <a:pt x="72294" y="27914"/>
                  </a:cubicBezTo>
                  <a:lnTo>
                    <a:pt x="73436" y="27549"/>
                  </a:lnTo>
                  <a:cubicBezTo>
                    <a:pt x="73825" y="27404"/>
                    <a:pt x="74238" y="27258"/>
                    <a:pt x="74699" y="27112"/>
                  </a:cubicBezTo>
                  <a:cubicBezTo>
                    <a:pt x="75622" y="26821"/>
                    <a:pt x="76618" y="26480"/>
                    <a:pt x="77712" y="26116"/>
                  </a:cubicBezTo>
                  <a:cubicBezTo>
                    <a:pt x="78780" y="25752"/>
                    <a:pt x="79946" y="25339"/>
                    <a:pt x="81210" y="24926"/>
                  </a:cubicBezTo>
                  <a:lnTo>
                    <a:pt x="85194" y="23687"/>
                  </a:lnTo>
                  <a:lnTo>
                    <a:pt x="87356" y="22982"/>
                  </a:lnTo>
                  <a:lnTo>
                    <a:pt x="89590" y="22326"/>
                  </a:lnTo>
                  <a:cubicBezTo>
                    <a:pt x="91145" y="21889"/>
                    <a:pt x="92724" y="21428"/>
                    <a:pt x="94352" y="20966"/>
                  </a:cubicBezTo>
                  <a:lnTo>
                    <a:pt x="99405" y="19654"/>
                  </a:lnTo>
                  <a:lnTo>
                    <a:pt x="100716" y="19314"/>
                  </a:lnTo>
                  <a:lnTo>
                    <a:pt x="102028" y="19023"/>
                  </a:lnTo>
                  <a:lnTo>
                    <a:pt x="104700" y="18415"/>
                  </a:lnTo>
                  <a:lnTo>
                    <a:pt x="107421" y="17808"/>
                  </a:lnTo>
                  <a:lnTo>
                    <a:pt x="110166" y="17249"/>
                  </a:lnTo>
                  <a:lnTo>
                    <a:pt x="112935" y="16691"/>
                  </a:lnTo>
                  <a:lnTo>
                    <a:pt x="114320" y="16424"/>
                  </a:lnTo>
                  <a:lnTo>
                    <a:pt x="115705" y="16181"/>
                  </a:lnTo>
                  <a:lnTo>
                    <a:pt x="121292" y="15233"/>
                  </a:lnTo>
                  <a:lnTo>
                    <a:pt x="126831" y="14456"/>
                  </a:lnTo>
                  <a:lnTo>
                    <a:pt x="128191" y="14261"/>
                  </a:lnTo>
                  <a:lnTo>
                    <a:pt x="129551" y="14116"/>
                  </a:lnTo>
                  <a:lnTo>
                    <a:pt x="132248" y="13800"/>
                  </a:lnTo>
                  <a:lnTo>
                    <a:pt x="134871" y="13508"/>
                  </a:lnTo>
                  <a:cubicBezTo>
                    <a:pt x="135746" y="13411"/>
                    <a:pt x="136620" y="13338"/>
                    <a:pt x="137471" y="13266"/>
                  </a:cubicBezTo>
                  <a:lnTo>
                    <a:pt x="142426" y="12853"/>
                  </a:lnTo>
                  <a:lnTo>
                    <a:pt x="147163" y="12512"/>
                  </a:lnTo>
                  <a:cubicBezTo>
                    <a:pt x="151317" y="12245"/>
                    <a:pt x="155423" y="11929"/>
                    <a:pt x="159528" y="11711"/>
                  </a:cubicBezTo>
                  <a:cubicBezTo>
                    <a:pt x="163335" y="11486"/>
                    <a:pt x="167122" y="11344"/>
                    <a:pt x="170888" y="11344"/>
                  </a:cubicBezTo>
                  <a:cubicBezTo>
                    <a:pt x="171182" y="11344"/>
                    <a:pt x="171477" y="11345"/>
                    <a:pt x="171771" y="11346"/>
                  </a:cubicBezTo>
                  <a:cubicBezTo>
                    <a:pt x="175779" y="11346"/>
                    <a:pt x="179788" y="11589"/>
                    <a:pt x="183772" y="12075"/>
                  </a:cubicBezTo>
                  <a:cubicBezTo>
                    <a:pt x="187585" y="12512"/>
                    <a:pt x="191326" y="13411"/>
                    <a:pt x="194922" y="14747"/>
                  </a:cubicBezTo>
                  <a:cubicBezTo>
                    <a:pt x="198371" y="16083"/>
                    <a:pt x="201796" y="18002"/>
                    <a:pt x="205149" y="20262"/>
                  </a:cubicBezTo>
                  <a:cubicBezTo>
                    <a:pt x="208477" y="22497"/>
                    <a:pt x="211781" y="25047"/>
                    <a:pt x="215133" y="27671"/>
                  </a:cubicBezTo>
                  <a:cubicBezTo>
                    <a:pt x="218510" y="30319"/>
                    <a:pt x="221910" y="33064"/>
                    <a:pt x="225554" y="35711"/>
                  </a:cubicBezTo>
                  <a:cubicBezTo>
                    <a:pt x="226502" y="36343"/>
                    <a:pt x="227401" y="37023"/>
                    <a:pt x="228372" y="37655"/>
                  </a:cubicBezTo>
                  <a:lnTo>
                    <a:pt x="229805" y="38602"/>
                  </a:lnTo>
                  <a:lnTo>
                    <a:pt x="230534" y="39088"/>
                  </a:lnTo>
                  <a:lnTo>
                    <a:pt x="231214" y="39501"/>
                  </a:lnTo>
                  <a:lnTo>
                    <a:pt x="236729" y="42951"/>
                  </a:lnTo>
                  <a:cubicBezTo>
                    <a:pt x="240373" y="45234"/>
                    <a:pt x="243944" y="47493"/>
                    <a:pt x="247369" y="49850"/>
                  </a:cubicBezTo>
                  <a:cubicBezTo>
                    <a:pt x="250721" y="52157"/>
                    <a:pt x="253928" y="54659"/>
                    <a:pt x="256940" y="57356"/>
                  </a:cubicBezTo>
                  <a:cubicBezTo>
                    <a:pt x="259855" y="59955"/>
                    <a:pt x="262503" y="62846"/>
                    <a:pt x="264811" y="65980"/>
                  </a:cubicBezTo>
                  <a:cubicBezTo>
                    <a:pt x="266997" y="69040"/>
                    <a:pt x="268770" y="72368"/>
                    <a:pt x="270082" y="75891"/>
                  </a:cubicBezTo>
                  <a:lnTo>
                    <a:pt x="270349" y="76547"/>
                  </a:lnTo>
                  <a:cubicBezTo>
                    <a:pt x="270422" y="76765"/>
                    <a:pt x="270495" y="76984"/>
                    <a:pt x="270568" y="77202"/>
                  </a:cubicBezTo>
                  <a:lnTo>
                    <a:pt x="270981" y="78539"/>
                  </a:lnTo>
                  <a:cubicBezTo>
                    <a:pt x="271151" y="79000"/>
                    <a:pt x="271248" y="79462"/>
                    <a:pt x="271370" y="79899"/>
                  </a:cubicBezTo>
                  <a:lnTo>
                    <a:pt x="271734" y="81284"/>
                  </a:lnTo>
                  <a:lnTo>
                    <a:pt x="272050" y="82668"/>
                  </a:lnTo>
                  <a:cubicBezTo>
                    <a:pt x="272123" y="83130"/>
                    <a:pt x="272244" y="83591"/>
                    <a:pt x="272317" y="84053"/>
                  </a:cubicBezTo>
                  <a:lnTo>
                    <a:pt x="272536" y="85462"/>
                  </a:lnTo>
                  <a:lnTo>
                    <a:pt x="272633" y="86166"/>
                  </a:lnTo>
                  <a:cubicBezTo>
                    <a:pt x="272681" y="86385"/>
                    <a:pt x="272706" y="86628"/>
                    <a:pt x="272730" y="86871"/>
                  </a:cubicBezTo>
                  <a:cubicBezTo>
                    <a:pt x="273143" y="90636"/>
                    <a:pt x="273167" y="94426"/>
                    <a:pt x="272778" y="98215"/>
                  </a:cubicBezTo>
                  <a:cubicBezTo>
                    <a:pt x="272754" y="98677"/>
                    <a:pt x="272681" y="99138"/>
                    <a:pt x="272608" y="99624"/>
                  </a:cubicBezTo>
                  <a:lnTo>
                    <a:pt x="272414" y="101009"/>
                  </a:lnTo>
                  <a:cubicBezTo>
                    <a:pt x="272268" y="101956"/>
                    <a:pt x="272074" y="102879"/>
                    <a:pt x="271928" y="103802"/>
                  </a:cubicBezTo>
                  <a:cubicBezTo>
                    <a:pt x="271710" y="104750"/>
                    <a:pt x="271515" y="105649"/>
                    <a:pt x="271272" y="106572"/>
                  </a:cubicBezTo>
                  <a:lnTo>
                    <a:pt x="270884" y="107932"/>
                  </a:lnTo>
                  <a:cubicBezTo>
                    <a:pt x="270762" y="108369"/>
                    <a:pt x="270641" y="108831"/>
                    <a:pt x="270471" y="109268"/>
                  </a:cubicBezTo>
                  <a:cubicBezTo>
                    <a:pt x="269353" y="112815"/>
                    <a:pt x="267871" y="116264"/>
                    <a:pt x="266050" y="119519"/>
                  </a:cubicBezTo>
                  <a:lnTo>
                    <a:pt x="265564" y="120394"/>
                  </a:lnTo>
                  <a:lnTo>
                    <a:pt x="265029" y="121244"/>
                  </a:lnTo>
                  <a:lnTo>
                    <a:pt x="264495" y="122119"/>
                  </a:lnTo>
                  <a:lnTo>
                    <a:pt x="264252" y="122532"/>
                  </a:lnTo>
                  <a:lnTo>
                    <a:pt x="263960" y="122945"/>
                  </a:lnTo>
                  <a:lnTo>
                    <a:pt x="262843" y="124596"/>
                  </a:lnTo>
                  <a:lnTo>
                    <a:pt x="261628" y="126200"/>
                  </a:lnTo>
                  <a:cubicBezTo>
                    <a:pt x="260001" y="128289"/>
                    <a:pt x="258203" y="130257"/>
                    <a:pt x="256284" y="132054"/>
                  </a:cubicBezTo>
                  <a:cubicBezTo>
                    <a:pt x="254341" y="133828"/>
                    <a:pt x="252276" y="135431"/>
                    <a:pt x="250089" y="136864"/>
                  </a:cubicBezTo>
                  <a:lnTo>
                    <a:pt x="248389" y="137933"/>
                  </a:lnTo>
                  <a:lnTo>
                    <a:pt x="246616" y="138929"/>
                  </a:lnTo>
                  <a:lnTo>
                    <a:pt x="246178" y="139196"/>
                  </a:lnTo>
                  <a:lnTo>
                    <a:pt x="245741" y="139415"/>
                  </a:lnTo>
                  <a:lnTo>
                    <a:pt x="244818" y="139876"/>
                  </a:lnTo>
                  <a:lnTo>
                    <a:pt x="243919" y="140338"/>
                  </a:lnTo>
                  <a:lnTo>
                    <a:pt x="242996" y="140775"/>
                  </a:lnTo>
                  <a:lnTo>
                    <a:pt x="242049" y="141188"/>
                  </a:lnTo>
                  <a:lnTo>
                    <a:pt x="241587" y="141407"/>
                  </a:lnTo>
                  <a:lnTo>
                    <a:pt x="241126" y="141601"/>
                  </a:lnTo>
                  <a:lnTo>
                    <a:pt x="239231" y="142403"/>
                  </a:lnTo>
                  <a:lnTo>
                    <a:pt x="237287" y="143131"/>
                  </a:lnTo>
                  <a:cubicBezTo>
                    <a:pt x="236656" y="143399"/>
                    <a:pt x="235976" y="143593"/>
                    <a:pt x="235344" y="143836"/>
                  </a:cubicBezTo>
                  <a:cubicBezTo>
                    <a:pt x="232721" y="144735"/>
                    <a:pt x="230000" y="145512"/>
                    <a:pt x="227255" y="146192"/>
                  </a:cubicBezTo>
                  <a:cubicBezTo>
                    <a:pt x="224485" y="146872"/>
                    <a:pt x="221692" y="147455"/>
                    <a:pt x="218850" y="147990"/>
                  </a:cubicBezTo>
                  <a:cubicBezTo>
                    <a:pt x="216007" y="148500"/>
                    <a:pt x="213117" y="148986"/>
                    <a:pt x="210226" y="149374"/>
                  </a:cubicBezTo>
                  <a:cubicBezTo>
                    <a:pt x="194787" y="151592"/>
                    <a:pt x="179230" y="152704"/>
                    <a:pt x="163670" y="152704"/>
                  </a:cubicBezTo>
                  <a:cubicBezTo>
                    <a:pt x="155702" y="152704"/>
                    <a:pt x="147733" y="152412"/>
                    <a:pt x="139778" y="151828"/>
                  </a:cubicBezTo>
                  <a:lnTo>
                    <a:pt x="136742" y="151634"/>
                  </a:lnTo>
                  <a:lnTo>
                    <a:pt x="133705" y="151342"/>
                  </a:lnTo>
                  <a:lnTo>
                    <a:pt x="127608" y="150735"/>
                  </a:lnTo>
                  <a:cubicBezTo>
                    <a:pt x="125567" y="150492"/>
                    <a:pt x="123551" y="150225"/>
                    <a:pt x="121510" y="149958"/>
                  </a:cubicBezTo>
                  <a:lnTo>
                    <a:pt x="118450" y="149569"/>
                  </a:lnTo>
                  <a:cubicBezTo>
                    <a:pt x="117454" y="149423"/>
                    <a:pt x="116433" y="149253"/>
                    <a:pt x="115413" y="149107"/>
                  </a:cubicBezTo>
                  <a:lnTo>
                    <a:pt x="109316" y="148111"/>
                  </a:lnTo>
                  <a:cubicBezTo>
                    <a:pt x="107275" y="147747"/>
                    <a:pt x="105235" y="147358"/>
                    <a:pt x="103218" y="146970"/>
                  </a:cubicBezTo>
                  <a:lnTo>
                    <a:pt x="100182" y="146387"/>
                  </a:lnTo>
                  <a:cubicBezTo>
                    <a:pt x="99162" y="146192"/>
                    <a:pt x="98141" y="145949"/>
                    <a:pt x="97145" y="145731"/>
                  </a:cubicBezTo>
                  <a:lnTo>
                    <a:pt x="91072" y="144370"/>
                  </a:lnTo>
                  <a:cubicBezTo>
                    <a:pt x="89056" y="143884"/>
                    <a:pt x="87040" y="143374"/>
                    <a:pt x="85048" y="142864"/>
                  </a:cubicBezTo>
                  <a:lnTo>
                    <a:pt x="82036" y="142087"/>
                  </a:lnTo>
                  <a:cubicBezTo>
                    <a:pt x="81040" y="141820"/>
                    <a:pt x="80044" y="141528"/>
                    <a:pt x="79048" y="141237"/>
                  </a:cubicBezTo>
                  <a:lnTo>
                    <a:pt x="73096" y="139536"/>
                  </a:lnTo>
                  <a:cubicBezTo>
                    <a:pt x="71128" y="138929"/>
                    <a:pt x="69161" y="138273"/>
                    <a:pt x="67193" y="137666"/>
                  </a:cubicBezTo>
                  <a:cubicBezTo>
                    <a:pt x="63258" y="136451"/>
                    <a:pt x="59395" y="135115"/>
                    <a:pt x="55630" y="133682"/>
                  </a:cubicBezTo>
                  <a:cubicBezTo>
                    <a:pt x="51865" y="132249"/>
                    <a:pt x="48221" y="130694"/>
                    <a:pt x="44698" y="128993"/>
                  </a:cubicBezTo>
                  <a:cubicBezTo>
                    <a:pt x="41249" y="127342"/>
                    <a:pt x="37921" y="125471"/>
                    <a:pt x="34714" y="123358"/>
                  </a:cubicBezTo>
                  <a:cubicBezTo>
                    <a:pt x="33937" y="122847"/>
                    <a:pt x="33159" y="122337"/>
                    <a:pt x="32406" y="121779"/>
                  </a:cubicBezTo>
                  <a:lnTo>
                    <a:pt x="31289" y="120953"/>
                  </a:lnTo>
                  <a:cubicBezTo>
                    <a:pt x="30925" y="120685"/>
                    <a:pt x="30560" y="120394"/>
                    <a:pt x="30196" y="120127"/>
                  </a:cubicBezTo>
                  <a:cubicBezTo>
                    <a:pt x="29831" y="119835"/>
                    <a:pt x="29467" y="119568"/>
                    <a:pt x="29103" y="119252"/>
                  </a:cubicBezTo>
                  <a:lnTo>
                    <a:pt x="28058" y="118378"/>
                  </a:lnTo>
                  <a:cubicBezTo>
                    <a:pt x="27354" y="117795"/>
                    <a:pt x="26722" y="117187"/>
                    <a:pt x="26066" y="116580"/>
                  </a:cubicBezTo>
                  <a:cubicBezTo>
                    <a:pt x="23491" y="114151"/>
                    <a:pt x="21159" y="111479"/>
                    <a:pt x="19143" y="108588"/>
                  </a:cubicBezTo>
                  <a:cubicBezTo>
                    <a:pt x="17199" y="105770"/>
                    <a:pt x="15572" y="102782"/>
                    <a:pt x="14309" y="99624"/>
                  </a:cubicBezTo>
                  <a:cubicBezTo>
                    <a:pt x="13094" y="96612"/>
                    <a:pt x="12317" y="93478"/>
                    <a:pt x="11928" y="90247"/>
                  </a:cubicBezTo>
                  <a:lnTo>
                    <a:pt x="11807" y="89081"/>
                  </a:lnTo>
                  <a:cubicBezTo>
                    <a:pt x="11782" y="88887"/>
                    <a:pt x="11782" y="88693"/>
                    <a:pt x="11782" y="88523"/>
                  </a:cubicBezTo>
                  <a:lnTo>
                    <a:pt x="11758" y="87940"/>
                  </a:lnTo>
                  <a:lnTo>
                    <a:pt x="11734" y="86774"/>
                  </a:lnTo>
                  <a:cubicBezTo>
                    <a:pt x="11709" y="86385"/>
                    <a:pt x="11758" y="86021"/>
                    <a:pt x="11758" y="85632"/>
                  </a:cubicBezTo>
                  <a:cubicBezTo>
                    <a:pt x="11807" y="84101"/>
                    <a:pt x="11977" y="82571"/>
                    <a:pt x="12268" y="81065"/>
                  </a:cubicBezTo>
                  <a:cubicBezTo>
                    <a:pt x="13361" y="75065"/>
                    <a:pt x="16228" y="69478"/>
                    <a:pt x="19823" y="64571"/>
                  </a:cubicBezTo>
                  <a:cubicBezTo>
                    <a:pt x="21305" y="62530"/>
                    <a:pt x="22884" y="60562"/>
                    <a:pt x="24584" y="58692"/>
                  </a:cubicBezTo>
                  <a:cubicBezTo>
                    <a:pt x="26139" y="56967"/>
                    <a:pt x="27621" y="55485"/>
                    <a:pt x="28981" y="54149"/>
                  </a:cubicBezTo>
                  <a:cubicBezTo>
                    <a:pt x="31678" y="51501"/>
                    <a:pt x="33864" y="49534"/>
                    <a:pt x="35394" y="48100"/>
                  </a:cubicBezTo>
                  <a:cubicBezTo>
                    <a:pt x="36147" y="47372"/>
                    <a:pt x="36730" y="46789"/>
                    <a:pt x="37168" y="46327"/>
                  </a:cubicBezTo>
                  <a:cubicBezTo>
                    <a:pt x="37484" y="45987"/>
                    <a:pt x="37751" y="45623"/>
                    <a:pt x="37969" y="45210"/>
                  </a:cubicBezTo>
                  <a:cubicBezTo>
                    <a:pt x="38077" y="44940"/>
                    <a:pt x="37975" y="44805"/>
                    <a:pt x="37672" y="44805"/>
                  </a:cubicBezTo>
                  <a:cubicBezTo>
                    <a:pt x="37429" y="44805"/>
                    <a:pt x="37057" y="44891"/>
                    <a:pt x="36560" y="45064"/>
                  </a:cubicBezTo>
                  <a:cubicBezTo>
                    <a:pt x="34836" y="45720"/>
                    <a:pt x="33184" y="46546"/>
                    <a:pt x="31605" y="47517"/>
                  </a:cubicBezTo>
                  <a:cubicBezTo>
                    <a:pt x="28860" y="49145"/>
                    <a:pt x="26260" y="50967"/>
                    <a:pt x="23783" y="52983"/>
                  </a:cubicBezTo>
                  <a:cubicBezTo>
                    <a:pt x="20333" y="55753"/>
                    <a:pt x="17199" y="58886"/>
                    <a:pt x="14454" y="62311"/>
                  </a:cubicBezTo>
                  <a:cubicBezTo>
                    <a:pt x="12778" y="64352"/>
                    <a:pt x="11272" y="66538"/>
                    <a:pt x="9960" y="68822"/>
                  </a:cubicBezTo>
                  <a:cubicBezTo>
                    <a:pt x="9620" y="69429"/>
                    <a:pt x="9280" y="70061"/>
                    <a:pt x="8989" y="70692"/>
                  </a:cubicBezTo>
                  <a:cubicBezTo>
                    <a:pt x="8673" y="71324"/>
                    <a:pt x="8381" y="71980"/>
                    <a:pt x="8066" y="72636"/>
                  </a:cubicBezTo>
                  <a:cubicBezTo>
                    <a:pt x="7458" y="73996"/>
                    <a:pt x="6948" y="75381"/>
                    <a:pt x="6511" y="76814"/>
                  </a:cubicBezTo>
                  <a:lnTo>
                    <a:pt x="5466" y="76498"/>
                  </a:lnTo>
                  <a:cubicBezTo>
                    <a:pt x="5879" y="75065"/>
                    <a:pt x="6365" y="73680"/>
                    <a:pt x="6924" y="72295"/>
                  </a:cubicBezTo>
                  <a:cubicBezTo>
                    <a:pt x="7483" y="71008"/>
                    <a:pt x="8017" y="69769"/>
                    <a:pt x="8600" y="68652"/>
                  </a:cubicBezTo>
                  <a:cubicBezTo>
                    <a:pt x="9669" y="66611"/>
                    <a:pt x="10835" y="64643"/>
                    <a:pt x="12098" y="62749"/>
                  </a:cubicBezTo>
                  <a:cubicBezTo>
                    <a:pt x="13896" y="60149"/>
                    <a:pt x="15815" y="57623"/>
                    <a:pt x="17880" y="55218"/>
                  </a:cubicBezTo>
                  <a:cubicBezTo>
                    <a:pt x="19386" y="53420"/>
                    <a:pt x="20455" y="52206"/>
                    <a:pt x="21135" y="51356"/>
                  </a:cubicBezTo>
                  <a:cubicBezTo>
                    <a:pt x="21791" y="50505"/>
                    <a:pt x="22058" y="50020"/>
                    <a:pt x="22058" y="49728"/>
                  </a:cubicBezTo>
                  <a:cubicBezTo>
                    <a:pt x="22068" y="49503"/>
                    <a:pt x="21894" y="49429"/>
                    <a:pt x="21629" y="49429"/>
                  </a:cubicBezTo>
                  <a:cubicBezTo>
                    <a:pt x="21263" y="49429"/>
                    <a:pt x="20725" y="49571"/>
                    <a:pt x="20260" y="49655"/>
                  </a:cubicBezTo>
                  <a:cubicBezTo>
                    <a:pt x="20065" y="49697"/>
                    <a:pt x="19883" y="49725"/>
                    <a:pt x="19731" y="49725"/>
                  </a:cubicBezTo>
                  <a:cubicBezTo>
                    <a:pt x="19262" y="49725"/>
                    <a:pt x="19095" y="49451"/>
                    <a:pt x="19774" y="48441"/>
                  </a:cubicBezTo>
                  <a:lnTo>
                    <a:pt x="19774" y="48441"/>
                  </a:lnTo>
                  <a:cubicBezTo>
                    <a:pt x="15159" y="52789"/>
                    <a:pt x="10859" y="57672"/>
                    <a:pt x="7385" y="63283"/>
                  </a:cubicBezTo>
                  <a:cubicBezTo>
                    <a:pt x="6511" y="64692"/>
                    <a:pt x="5685" y="66125"/>
                    <a:pt x="4956" y="67631"/>
                  </a:cubicBezTo>
                  <a:cubicBezTo>
                    <a:pt x="4227" y="69162"/>
                    <a:pt x="3547" y="70668"/>
                    <a:pt x="2964" y="72271"/>
                  </a:cubicBezTo>
                  <a:cubicBezTo>
                    <a:pt x="2357" y="73850"/>
                    <a:pt x="1847" y="75478"/>
                    <a:pt x="1434" y="77130"/>
                  </a:cubicBezTo>
                  <a:cubicBezTo>
                    <a:pt x="1215" y="77956"/>
                    <a:pt x="997" y="78781"/>
                    <a:pt x="875" y="79632"/>
                  </a:cubicBezTo>
                  <a:cubicBezTo>
                    <a:pt x="729" y="80458"/>
                    <a:pt x="559" y="81308"/>
                    <a:pt x="462" y="82158"/>
                  </a:cubicBezTo>
                  <a:cubicBezTo>
                    <a:pt x="49" y="85583"/>
                    <a:pt x="1" y="89033"/>
                    <a:pt x="365" y="92458"/>
                  </a:cubicBezTo>
                  <a:cubicBezTo>
                    <a:pt x="754" y="95835"/>
                    <a:pt x="1507" y="99187"/>
                    <a:pt x="2576" y="102418"/>
                  </a:cubicBezTo>
                  <a:cubicBezTo>
                    <a:pt x="3620" y="105600"/>
                    <a:pt x="4980" y="108685"/>
                    <a:pt x="6608" y="111624"/>
                  </a:cubicBezTo>
                  <a:cubicBezTo>
                    <a:pt x="8211" y="114564"/>
                    <a:pt x="10033" y="117357"/>
                    <a:pt x="12098" y="120005"/>
                  </a:cubicBezTo>
                  <a:cubicBezTo>
                    <a:pt x="12608" y="120661"/>
                    <a:pt x="13264" y="121341"/>
                    <a:pt x="13920" y="122094"/>
                  </a:cubicBezTo>
                  <a:cubicBezTo>
                    <a:pt x="14576" y="122872"/>
                    <a:pt x="15353" y="123649"/>
                    <a:pt x="16155" y="124451"/>
                  </a:cubicBezTo>
                  <a:lnTo>
                    <a:pt x="16762" y="125058"/>
                  </a:lnTo>
                  <a:lnTo>
                    <a:pt x="17418" y="125665"/>
                  </a:lnTo>
                  <a:lnTo>
                    <a:pt x="18730" y="126880"/>
                  </a:lnTo>
                  <a:cubicBezTo>
                    <a:pt x="19191" y="127293"/>
                    <a:pt x="19653" y="127682"/>
                    <a:pt x="20115" y="128070"/>
                  </a:cubicBezTo>
                  <a:cubicBezTo>
                    <a:pt x="20576" y="128459"/>
                    <a:pt x="21038" y="128872"/>
                    <a:pt x="21523" y="129261"/>
                  </a:cubicBezTo>
                  <a:cubicBezTo>
                    <a:pt x="24900" y="131957"/>
                    <a:pt x="28471" y="134386"/>
                    <a:pt x="32212" y="136548"/>
                  </a:cubicBezTo>
                  <a:cubicBezTo>
                    <a:pt x="36245" y="138856"/>
                    <a:pt x="40399" y="140921"/>
                    <a:pt x="44674" y="142743"/>
                  </a:cubicBezTo>
                  <a:cubicBezTo>
                    <a:pt x="48901" y="144540"/>
                    <a:pt x="53152" y="146119"/>
                    <a:pt x="57379" y="147577"/>
                  </a:cubicBezTo>
                  <a:cubicBezTo>
                    <a:pt x="58423" y="147917"/>
                    <a:pt x="59492" y="148306"/>
                    <a:pt x="60561" y="148621"/>
                  </a:cubicBezTo>
                  <a:lnTo>
                    <a:pt x="63743" y="149642"/>
                  </a:lnTo>
                  <a:lnTo>
                    <a:pt x="66926" y="150638"/>
                  </a:lnTo>
                  <a:cubicBezTo>
                    <a:pt x="67970" y="150953"/>
                    <a:pt x="69039" y="151318"/>
                    <a:pt x="70108" y="151609"/>
                  </a:cubicBezTo>
                  <a:cubicBezTo>
                    <a:pt x="74383" y="152824"/>
                    <a:pt x="78635" y="154087"/>
                    <a:pt x="82934" y="155107"/>
                  </a:cubicBezTo>
                  <a:lnTo>
                    <a:pt x="86141" y="155909"/>
                  </a:lnTo>
                  <a:lnTo>
                    <a:pt x="87769" y="156346"/>
                  </a:lnTo>
                  <a:lnTo>
                    <a:pt x="89372" y="156711"/>
                  </a:lnTo>
                  <a:lnTo>
                    <a:pt x="95834" y="158144"/>
                  </a:lnTo>
                  <a:cubicBezTo>
                    <a:pt x="96392" y="158241"/>
                    <a:pt x="96927" y="158387"/>
                    <a:pt x="97461" y="158484"/>
                  </a:cubicBezTo>
                  <a:lnTo>
                    <a:pt x="99089" y="158800"/>
                  </a:lnTo>
                  <a:lnTo>
                    <a:pt x="102320" y="159407"/>
                  </a:lnTo>
                  <a:cubicBezTo>
                    <a:pt x="104506" y="159796"/>
                    <a:pt x="106644" y="160257"/>
                    <a:pt x="108830" y="160573"/>
                  </a:cubicBezTo>
                  <a:lnTo>
                    <a:pt x="115340" y="161618"/>
                  </a:lnTo>
                  <a:cubicBezTo>
                    <a:pt x="116409" y="161812"/>
                    <a:pt x="117502" y="161934"/>
                    <a:pt x="118595" y="162079"/>
                  </a:cubicBezTo>
                  <a:lnTo>
                    <a:pt x="121851" y="162492"/>
                  </a:lnTo>
                  <a:lnTo>
                    <a:pt x="125106" y="162930"/>
                  </a:lnTo>
                  <a:lnTo>
                    <a:pt x="125932" y="163027"/>
                  </a:lnTo>
                  <a:lnTo>
                    <a:pt x="126758" y="163124"/>
                  </a:lnTo>
                  <a:lnTo>
                    <a:pt x="128385" y="163270"/>
                  </a:lnTo>
                  <a:lnTo>
                    <a:pt x="134920" y="163950"/>
                  </a:lnTo>
                  <a:cubicBezTo>
                    <a:pt x="137082" y="164144"/>
                    <a:pt x="139268" y="164290"/>
                    <a:pt x="141454" y="164436"/>
                  </a:cubicBezTo>
                  <a:lnTo>
                    <a:pt x="144734" y="164679"/>
                  </a:lnTo>
                  <a:cubicBezTo>
                    <a:pt x="145827" y="164751"/>
                    <a:pt x="146920" y="164800"/>
                    <a:pt x="147989" y="164849"/>
                  </a:cubicBezTo>
                  <a:lnTo>
                    <a:pt x="154548" y="165140"/>
                  </a:lnTo>
                  <a:lnTo>
                    <a:pt x="161083" y="165262"/>
                  </a:lnTo>
                  <a:lnTo>
                    <a:pt x="164338" y="165310"/>
                  </a:lnTo>
                  <a:lnTo>
                    <a:pt x="167617" y="165262"/>
                  </a:lnTo>
                  <a:lnTo>
                    <a:pt x="174152" y="165189"/>
                  </a:lnTo>
                  <a:lnTo>
                    <a:pt x="180662" y="164897"/>
                  </a:lnTo>
                  <a:cubicBezTo>
                    <a:pt x="181755" y="164849"/>
                    <a:pt x="182824" y="164824"/>
                    <a:pt x="183917" y="164776"/>
                  </a:cubicBezTo>
                  <a:lnTo>
                    <a:pt x="187173" y="164533"/>
                  </a:lnTo>
                  <a:cubicBezTo>
                    <a:pt x="189335" y="164363"/>
                    <a:pt x="191497" y="164241"/>
                    <a:pt x="193659" y="164071"/>
                  </a:cubicBezTo>
                  <a:lnTo>
                    <a:pt x="200145" y="163415"/>
                  </a:lnTo>
                  <a:cubicBezTo>
                    <a:pt x="201213" y="163294"/>
                    <a:pt x="202307" y="163197"/>
                    <a:pt x="203375" y="163075"/>
                  </a:cubicBezTo>
                  <a:lnTo>
                    <a:pt x="206606" y="162662"/>
                  </a:lnTo>
                  <a:cubicBezTo>
                    <a:pt x="208744" y="162371"/>
                    <a:pt x="210882" y="162104"/>
                    <a:pt x="213044" y="161812"/>
                  </a:cubicBezTo>
                  <a:cubicBezTo>
                    <a:pt x="217344" y="161156"/>
                    <a:pt x="221668" y="160427"/>
                    <a:pt x="225992" y="159504"/>
                  </a:cubicBezTo>
                  <a:cubicBezTo>
                    <a:pt x="230364" y="158581"/>
                    <a:pt x="234688" y="157415"/>
                    <a:pt x="238915" y="155982"/>
                  </a:cubicBezTo>
                  <a:cubicBezTo>
                    <a:pt x="243263" y="154524"/>
                    <a:pt x="247466" y="152727"/>
                    <a:pt x="251523" y="150613"/>
                  </a:cubicBezTo>
                  <a:cubicBezTo>
                    <a:pt x="251766" y="150468"/>
                    <a:pt x="252033" y="150346"/>
                    <a:pt x="252276" y="150200"/>
                  </a:cubicBezTo>
                  <a:lnTo>
                    <a:pt x="253029" y="149763"/>
                  </a:lnTo>
                  <a:lnTo>
                    <a:pt x="254559" y="148913"/>
                  </a:lnTo>
                  <a:cubicBezTo>
                    <a:pt x="255555" y="148306"/>
                    <a:pt x="256527" y="147674"/>
                    <a:pt x="257499" y="147042"/>
                  </a:cubicBezTo>
                  <a:lnTo>
                    <a:pt x="258956" y="146022"/>
                  </a:lnTo>
                  <a:lnTo>
                    <a:pt x="259685" y="145488"/>
                  </a:lnTo>
                  <a:lnTo>
                    <a:pt x="260049" y="145245"/>
                  </a:lnTo>
                  <a:lnTo>
                    <a:pt x="260389" y="144953"/>
                  </a:lnTo>
                  <a:lnTo>
                    <a:pt x="261774" y="143860"/>
                  </a:lnTo>
                  <a:lnTo>
                    <a:pt x="262479" y="143301"/>
                  </a:lnTo>
                  <a:cubicBezTo>
                    <a:pt x="262697" y="143107"/>
                    <a:pt x="262916" y="142913"/>
                    <a:pt x="263134" y="142718"/>
                  </a:cubicBezTo>
                  <a:cubicBezTo>
                    <a:pt x="266657" y="139609"/>
                    <a:pt x="269839" y="136111"/>
                    <a:pt x="272560" y="132297"/>
                  </a:cubicBezTo>
                  <a:cubicBezTo>
                    <a:pt x="272924" y="131836"/>
                    <a:pt x="273240" y="131350"/>
                    <a:pt x="273556" y="130864"/>
                  </a:cubicBezTo>
                  <a:lnTo>
                    <a:pt x="274528" y="129406"/>
                  </a:lnTo>
                  <a:cubicBezTo>
                    <a:pt x="275159" y="128410"/>
                    <a:pt x="275718" y="127414"/>
                    <a:pt x="276325" y="126418"/>
                  </a:cubicBezTo>
                  <a:lnTo>
                    <a:pt x="277151" y="124864"/>
                  </a:lnTo>
                  <a:cubicBezTo>
                    <a:pt x="277418" y="124354"/>
                    <a:pt x="277710" y="123843"/>
                    <a:pt x="277953" y="123309"/>
                  </a:cubicBezTo>
                  <a:lnTo>
                    <a:pt x="278706" y="121754"/>
                  </a:lnTo>
                  <a:lnTo>
                    <a:pt x="279094" y="120953"/>
                  </a:lnTo>
                  <a:lnTo>
                    <a:pt x="279435" y="120151"/>
                  </a:lnTo>
                  <a:cubicBezTo>
                    <a:pt x="281256" y="115900"/>
                    <a:pt x="282665" y="111454"/>
                    <a:pt x="283637" y="106912"/>
                  </a:cubicBezTo>
                  <a:cubicBezTo>
                    <a:pt x="283686" y="106645"/>
                    <a:pt x="283759" y="106353"/>
                    <a:pt x="283807" y="106062"/>
                  </a:cubicBezTo>
                  <a:lnTo>
                    <a:pt x="283953" y="105211"/>
                  </a:lnTo>
                  <a:lnTo>
                    <a:pt x="284269" y="103487"/>
                  </a:lnTo>
                  <a:cubicBezTo>
                    <a:pt x="284439" y="102345"/>
                    <a:pt x="284560" y="101179"/>
                    <a:pt x="284730" y="100037"/>
                  </a:cubicBezTo>
                  <a:cubicBezTo>
                    <a:pt x="284803" y="98871"/>
                    <a:pt x="284925" y="97729"/>
                    <a:pt x="284973" y="96563"/>
                  </a:cubicBezTo>
                  <a:lnTo>
                    <a:pt x="285046" y="94814"/>
                  </a:lnTo>
                  <a:lnTo>
                    <a:pt x="285070" y="93940"/>
                  </a:lnTo>
                  <a:lnTo>
                    <a:pt x="285070" y="93065"/>
                  </a:lnTo>
                  <a:cubicBezTo>
                    <a:pt x="285070" y="88377"/>
                    <a:pt x="284536" y="83688"/>
                    <a:pt x="283491" y="79122"/>
                  </a:cubicBezTo>
                  <a:cubicBezTo>
                    <a:pt x="282423" y="74482"/>
                    <a:pt x="280771" y="70012"/>
                    <a:pt x="278560" y="65809"/>
                  </a:cubicBezTo>
                  <a:lnTo>
                    <a:pt x="277710" y="64230"/>
                  </a:lnTo>
                  <a:cubicBezTo>
                    <a:pt x="277443" y="63720"/>
                    <a:pt x="277127" y="63210"/>
                    <a:pt x="276811" y="62700"/>
                  </a:cubicBezTo>
                  <a:cubicBezTo>
                    <a:pt x="276495" y="62190"/>
                    <a:pt x="276179" y="61680"/>
                    <a:pt x="275864" y="61170"/>
                  </a:cubicBezTo>
                  <a:lnTo>
                    <a:pt x="274819" y="59712"/>
                  </a:lnTo>
                  <a:cubicBezTo>
                    <a:pt x="273459" y="57793"/>
                    <a:pt x="272001" y="55947"/>
                    <a:pt x="270422" y="54198"/>
                  </a:cubicBezTo>
                  <a:cubicBezTo>
                    <a:pt x="267313" y="50797"/>
                    <a:pt x="263936" y="47688"/>
                    <a:pt x="260292" y="44870"/>
                  </a:cubicBezTo>
                  <a:cubicBezTo>
                    <a:pt x="253199" y="39307"/>
                    <a:pt x="245668" y="34813"/>
                    <a:pt x="238502" y="30343"/>
                  </a:cubicBezTo>
                  <a:lnTo>
                    <a:pt x="237166" y="29517"/>
                  </a:lnTo>
                  <a:lnTo>
                    <a:pt x="236486" y="29104"/>
                  </a:lnTo>
                  <a:lnTo>
                    <a:pt x="235879" y="28691"/>
                  </a:lnTo>
                  <a:lnTo>
                    <a:pt x="234640" y="27889"/>
                  </a:lnTo>
                  <a:cubicBezTo>
                    <a:pt x="234227" y="27622"/>
                    <a:pt x="233838" y="27331"/>
                    <a:pt x="233425" y="27039"/>
                  </a:cubicBezTo>
                  <a:cubicBezTo>
                    <a:pt x="233012" y="26748"/>
                    <a:pt x="232599" y="26456"/>
                    <a:pt x="232186" y="26165"/>
                  </a:cubicBezTo>
                  <a:lnTo>
                    <a:pt x="230947" y="25242"/>
                  </a:lnTo>
                  <a:cubicBezTo>
                    <a:pt x="230121" y="24659"/>
                    <a:pt x="229295" y="24003"/>
                    <a:pt x="228469" y="23395"/>
                  </a:cubicBezTo>
                  <a:cubicBezTo>
                    <a:pt x="225166" y="20869"/>
                    <a:pt x="221813" y="18173"/>
                    <a:pt x="218315" y="15525"/>
                  </a:cubicBezTo>
                  <a:cubicBezTo>
                    <a:pt x="215309" y="13209"/>
                    <a:pt x="212185" y="11047"/>
                    <a:pt x="208969" y="9051"/>
                  </a:cubicBezTo>
                  <a:lnTo>
                    <a:pt x="208969" y="9051"/>
                  </a:lnTo>
                  <a:cubicBezTo>
                    <a:pt x="209456" y="9356"/>
                    <a:pt x="209940" y="9668"/>
                    <a:pt x="210420" y="9986"/>
                  </a:cubicBezTo>
                  <a:cubicBezTo>
                    <a:pt x="210736" y="10180"/>
                    <a:pt x="211028" y="10375"/>
                    <a:pt x="211343" y="10593"/>
                  </a:cubicBezTo>
                  <a:lnTo>
                    <a:pt x="212242" y="11201"/>
                  </a:lnTo>
                  <a:cubicBezTo>
                    <a:pt x="212849" y="11614"/>
                    <a:pt x="213457" y="12002"/>
                    <a:pt x="214040" y="12415"/>
                  </a:cubicBezTo>
                  <a:cubicBezTo>
                    <a:pt x="215206" y="13266"/>
                    <a:pt x="216372" y="14091"/>
                    <a:pt x="217489" y="14966"/>
                  </a:cubicBezTo>
                  <a:cubicBezTo>
                    <a:pt x="219748" y="16642"/>
                    <a:pt x="221910" y="18367"/>
                    <a:pt x="224072" y="20067"/>
                  </a:cubicBezTo>
                  <a:cubicBezTo>
                    <a:pt x="226210" y="21743"/>
                    <a:pt x="228299" y="23395"/>
                    <a:pt x="230413" y="24974"/>
                  </a:cubicBezTo>
                  <a:cubicBezTo>
                    <a:pt x="232526" y="26553"/>
                    <a:pt x="234591" y="27987"/>
                    <a:pt x="236729" y="29371"/>
                  </a:cubicBezTo>
                  <a:cubicBezTo>
                    <a:pt x="241271" y="32213"/>
                    <a:pt x="245911" y="35056"/>
                    <a:pt x="250551" y="38092"/>
                  </a:cubicBezTo>
                  <a:cubicBezTo>
                    <a:pt x="252883" y="39647"/>
                    <a:pt x="255191" y="41226"/>
                    <a:pt x="257450" y="42902"/>
                  </a:cubicBezTo>
                  <a:cubicBezTo>
                    <a:pt x="258592" y="43728"/>
                    <a:pt x="259709" y="44627"/>
                    <a:pt x="260827" y="45501"/>
                  </a:cubicBezTo>
                  <a:cubicBezTo>
                    <a:pt x="261385" y="45963"/>
                    <a:pt x="261944" y="46424"/>
                    <a:pt x="262503" y="46886"/>
                  </a:cubicBezTo>
                  <a:lnTo>
                    <a:pt x="263329" y="47566"/>
                  </a:lnTo>
                  <a:lnTo>
                    <a:pt x="264130" y="48295"/>
                  </a:lnTo>
                  <a:cubicBezTo>
                    <a:pt x="266317" y="50214"/>
                    <a:pt x="268382" y="52279"/>
                    <a:pt x="270325" y="54441"/>
                  </a:cubicBezTo>
                  <a:lnTo>
                    <a:pt x="271782" y="56117"/>
                  </a:lnTo>
                  <a:cubicBezTo>
                    <a:pt x="272244" y="56676"/>
                    <a:pt x="272706" y="57283"/>
                    <a:pt x="273167" y="57866"/>
                  </a:cubicBezTo>
                  <a:lnTo>
                    <a:pt x="273847" y="58740"/>
                  </a:lnTo>
                  <a:cubicBezTo>
                    <a:pt x="274066" y="59032"/>
                    <a:pt x="274260" y="59348"/>
                    <a:pt x="274503" y="59664"/>
                  </a:cubicBezTo>
                  <a:lnTo>
                    <a:pt x="275766" y="61510"/>
                  </a:lnTo>
                  <a:cubicBezTo>
                    <a:pt x="276544" y="62797"/>
                    <a:pt x="277370" y="64060"/>
                    <a:pt x="278050" y="65396"/>
                  </a:cubicBezTo>
                  <a:lnTo>
                    <a:pt x="278560" y="66392"/>
                  </a:lnTo>
                  <a:lnTo>
                    <a:pt x="278827" y="66903"/>
                  </a:lnTo>
                  <a:cubicBezTo>
                    <a:pt x="278900" y="67073"/>
                    <a:pt x="278997" y="67243"/>
                    <a:pt x="279070" y="67413"/>
                  </a:cubicBezTo>
                  <a:lnTo>
                    <a:pt x="279993" y="69453"/>
                  </a:lnTo>
                  <a:cubicBezTo>
                    <a:pt x="280309" y="70133"/>
                    <a:pt x="280552" y="70838"/>
                    <a:pt x="280844" y="71518"/>
                  </a:cubicBezTo>
                  <a:lnTo>
                    <a:pt x="281232" y="72563"/>
                  </a:lnTo>
                  <a:cubicBezTo>
                    <a:pt x="281378" y="72927"/>
                    <a:pt x="281475" y="73267"/>
                    <a:pt x="281597" y="73632"/>
                  </a:cubicBezTo>
                  <a:cubicBezTo>
                    <a:pt x="281815" y="74336"/>
                    <a:pt x="282058" y="75040"/>
                    <a:pt x="282277" y="75745"/>
                  </a:cubicBezTo>
                  <a:lnTo>
                    <a:pt x="282884" y="77907"/>
                  </a:lnTo>
                  <a:cubicBezTo>
                    <a:pt x="283589" y="80773"/>
                    <a:pt x="284099" y="83688"/>
                    <a:pt x="284390" y="86628"/>
                  </a:cubicBezTo>
                  <a:lnTo>
                    <a:pt x="284536" y="87721"/>
                  </a:lnTo>
                  <a:lnTo>
                    <a:pt x="284609" y="88838"/>
                  </a:lnTo>
                  <a:cubicBezTo>
                    <a:pt x="284657" y="89567"/>
                    <a:pt x="284706" y="90296"/>
                    <a:pt x="284730" y="91025"/>
                  </a:cubicBezTo>
                  <a:cubicBezTo>
                    <a:pt x="284755" y="92507"/>
                    <a:pt x="284779" y="93964"/>
                    <a:pt x="284706" y="95422"/>
                  </a:cubicBezTo>
                  <a:cubicBezTo>
                    <a:pt x="284682" y="96903"/>
                    <a:pt x="284512" y="98337"/>
                    <a:pt x="284414" y="99794"/>
                  </a:cubicBezTo>
                  <a:cubicBezTo>
                    <a:pt x="284317" y="100523"/>
                    <a:pt x="284220" y="101252"/>
                    <a:pt x="284123" y="101980"/>
                  </a:cubicBezTo>
                  <a:lnTo>
                    <a:pt x="284002" y="103074"/>
                  </a:lnTo>
                  <a:lnTo>
                    <a:pt x="283807" y="104142"/>
                  </a:lnTo>
                  <a:cubicBezTo>
                    <a:pt x="283321" y="107009"/>
                    <a:pt x="282641" y="109851"/>
                    <a:pt x="281791" y="112645"/>
                  </a:cubicBezTo>
                  <a:lnTo>
                    <a:pt x="281135" y="114734"/>
                  </a:lnTo>
                  <a:cubicBezTo>
                    <a:pt x="280892" y="115414"/>
                    <a:pt x="280625" y="116094"/>
                    <a:pt x="280382" y="116799"/>
                  </a:cubicBezTo>
                  <a:lnTo>
                    <a:pt x="279993" y="117819"/>
                  </a:lnTo>
                  <a:cubicBezTo>
                    <a:pt x="279872" y="118159"/>
                    <a:pt x="279726" y="118499"/>
                    <a:pt x="279580" y="118839"/>
                  </a:cubicBezTo>
                  <a:cubicBezTo>
                    <a:pt x="279289" y="119495"/>
                    <a:pt x="279022" y="120175"/>
                    <a:pt x="278706" y="120856"/>
                  </a:cubicBezTo>
                  <a:cubicBezTo>
                    <a:pt x="278074" y="122167"/>
                    <a:pt x="277491" y="123503"/>
                    <a:pt x="276762" y="124767"/>
                  </a:cubicBezTo>
                  <a:lnTo>
                    <a:pt x="276252" y="125738"/>
                  </a:lnTo>
                  <a:lnTo>
                    <a:pt x="275985" y="126224"/>
                  </a:lnTo>
                  <a:lnTo>
                    <a:pt x="275694" y="126710"/>
                  </a:lnTo>
                  <a:lnTo>
                    <a:pt x="274576" y="128580"/>
                  </a:lnTo>
                  <a:cubicBezTo>
                    <a:pt x="271442" y="133609"/>
                    <a:pt x="267604" y="138152"/>
                    <a:pt x="263159" y="142063"/>
                  </a:cubicBezTo>
                  <a:lnTo>
                    <a:pt x="262333" y="142816"/>
                  </a:lnTo>
                  <a:cubicBezTo>
                    <a:pt x="262041" y="143059"/>
                    <a:pt x="261750" y="143277"/>
                    <a:pt x="261458" y="143520"/>
                  </a:cubicBezTo>
                  <a:cubicBezTo>
                    <a:pt x="260875" y="144006"/>
                    <a:pt x="260292" y="144443"/>
                    <a:pt x="259709" y="144905"/>
                  </a:cubicBezTo>
                  <a:cubicBezTo>
                    <a:pt x="258495" y="145755"/>
                    <a:pt x="257280" y="146678"/>
                    <a:pt x="256017" y="147431"/>
                  </a:cubicBezTo>
                  <a:lnTo>
                    <a:pt x="255094" y="148014"/>
                  </a:lnTo>
                  <a:lnTo>
                    <a:pt x="254632" y="148330"/>
                  </a:lnTo>
                  <a:lnTo>
                    <a:pt x="254195" y="148621"/>
                  </a:lnTo>
                  <a:lnTo>
                    <a:pt x="252276" y="149715"/>
                  </a:lnTo>
                  <a:cubicBezTo>
                    <a:pt x="251644" y="150079"/>
                    <a:pt x="250988" y="150395"/>
                    <a:pt x="250357" y="150735"/>
                  </a:cubicBezTo>
                  <a:lnTo>
                    <a:pt x="249385" y="151245"/>
                  </a:lnTo>
                  <a:lnTo>
                    <a:pt x="248389" y="151707"/>
                  </a:lnTo>
                  <a:cubicBezTo>
                    <a:pt x="243166" y="154160"/>
                    <a:pt x="237749" y="156103"/>
                    <a:pt x="232162" y="157561"/>
                  </a:cubicBezTo>
                  <a:cubicBezTo>
                    <a:pt x="229417" y="158290"/>
                    <a:pt x="226672" y="158921"/>
                    <a:pt x="223902" y="159480"/>
                  </a:cubicBezTo>
                  <a:cubicBezTo>
                    <a:pt x="221133" y="160039"/>
                    <a:pt x="218364" y="160525"/>
                    <a:pt x="215619" y="160962"/>
                  </a:cubicBezTo>
                  <a:lnTo>
                    <a:pt x="213554" y="161278"/>
                  </a:lnTo>
                  <a:cubicBezTo>
                    <a:pt x="212849" y="161399"/>
                    <a:pt x="212169" y="161496"/>
                    <a:pt x="211465" y="161569"/>
                  </a:cubicBezTo>
                  <a:lnTo>
                    <a:pt x="207335" y="162128"/>
                  </a:lnTo>
                  <a:lnTo>
                    <a:pt x="203181" y="162662"/>
                  </a:lnTo>
                  <a:cubicBezTo>
                    <a:pt x="201796" y="162808"/>
                    <a:pt x="200412" y="162954"/>
                    <a:pt x="199027" y="163100"/>
                  </a:cubicBezTo>
                  <a:cubicBezTo>
                    <a:pt x="196234" y="163367"/>
                    <a:pt x="193464" y="163707"/>
                    <a:pt x="190646" y="163853"/>
                  </a:cubicBezTo>
                  <a:lnTo>
                    <a:pt x="186444" y="164168"/>
                  </a:lnTo>
                  <a:cubicBezTo>
                    <a:pt x="185059" y="164266"/>
                    <a:pt x="183650" y="164387"/>
                    <a:pt x="182241" y="164436"/>
                  </a:cubicBezTo>
                  <a:cubicBezTo>
                    <a:pt x="182897" y="164217"/>
                    <a:pt x="184816" y="163901"/>
                    <a:pt x="181561" y="163901"/>
                  </a:cubicBezTo>
                  <a:lnTo>
                    <a:pt x="183699" y="163804"/>
                  </a:lnTo>
                  <a:lnTo>
                    <a:pt x="185812" y="163610"/>
                  </a:lnTo>
                  <a:lnTo>
                    <a:pt x="190063" y="163270"/>
                  </a:lnTo>
                  <a:lnTo>
                    <a:pt x="192201" y="163075"/>
                  </a:lnTo>
                  <a:lnTo>
                    <a:pt x="193246" y="163002"/>
                  </a:lnTo>
                  <a:lnTo>
                    <a:pt x="194314" y="162881"/>
                  </a:lnTo>
                  <a:lnTo>
                    <a:pt x="198541" y="162419"/>
                  </a:lnTo>
                  <a:lnTo>
                    <a:pt x="202768" y="161958"/>
                  </a:lnTo>
                  <a:lnTo>
                    <a:pt x="206971" y="161375"/>
                  </a:lnTo>
                  <a:cubicBezTo>
                    <a:pt x="209764" y="160986"/>
                    <a:pt x="212558" y="160597"/>
                    <a:pt x="215352" y="160160"/>
                  </a:cubicBezTo>
                  <a:cubicBezTo>
                    <a:pt x="218145" y="159699"/>
                    <a:pt x="220939" y="159213"/>
                    <a:pt x="223732" y="158630"/>
                  </a:cubicBezTo>
                  <a:cubicBezTo>
                    <a:pt x="226526" y="158047"/>
                    <a:pt x="229320" y="157415"/>
                    <a:pt x="232089" y="156662"/>
                  </a:cubicBezTo>
                  <a:cubicBezTo>
                    <a:pt x="234858" y="155909"/>
                    <a:pt x="237603" y="155059"/>
                    <a:pt x="240324" y="154087"/>
                  </a:cubicBezTo>
                  <a:cubicBezTo>
                    <a:pt x="241028" y="153844"/>
                    <a:pt x="241684" y="153553"/>
                    <a:pt x="242365" y="153310"/>
                  </a:cubicBezTo>
                  <a:lnTo>
                    <a:pt x="243385" y="152921"/>
                  </a:lnTo>
                  <a:cubicBezTo>
                    <a:pt x="243725" y="152775"/>
                    <a:pt x="244065" y="152630"/>
                    <a:pt x="244381" y="152484"/>
                  </a:cubicBezTo>
                  <a:cubicBezTo>
                    <a:pt x="245061" y="152217"/>
                    <a:pt x="245717" y="151925"/>
                    <a:pt x="246397" y="151634"/>
                  </a:cubicBezTo>
                  <a:lnTo>
                    <a:pt x="248389" y="150711"/>
                  </a:lnTo>
                  <a:cubicBezTo>
                    <a:pt x="249045" y="150395"/>
                    <a:pt x="249677" y="150055"/>
                    <a:pt x="250332" y="149715"/>
                  </a:cubicBezTo>
                  <a:cubicBezTo>
                    <a:pt x="250988" y="149374"/>
                    <a:pt x="251644" y="149034"/>
                    <a:pt x="252276" y="148670"/>
                  </a:cubicBezTo>
                  <a:lnTo>
                    <a:pt x="254195" y="147553"/>
                  </a:lnTo>
                  <a:lnTo>
                    <a:pt x="256041" y="146387"/>
                  </a:lnTo>
                  <a:cubicBezTo>
                    <a:pt x="258543" y="144759"/>
                    <a:pt x="260924" y="142937"/>
                    <a:pt x="263134" y="140945"/>
                  </a:cubicBezTo>
                  <a:lnTo>
                    <a:pt x="263960" y="140192"/>
                  </a:lnTo>
                  <a:lnTo>
                    <a:pt x="264762" y="139415"/>
                  </a:lnTo>
                  <a:cubicBezTo>
                    <a:pt x="265272" y="138905"/>
                    <a:pt x="265831" y="138394"/>
                    <a:pt x="266341" y="137836"/>
                  </a:cubicBezTo>
                  <a:lnTo>
                    <a:pt x="267847" y="136208"/>
                  </a:lnTo>
                  <a:lnTo>
                    <a:pt x="268212" y="135795"/>
                  </a:lnTo>
                  <a:lnTo>
                    <a:pt x="268552" y="135358"/>
                  </a:lnTo>
                  <a:lnTo>
                    <a:pt x="269256" y="134508"/>
                  </a:lnTo>
                  <a:cubicBezTo>
                    <a:pt x="270228" y="133390"/>
                    <a:pt x="271078" y="132176"/>
                    <a:pt x="271953" y="130985"/>
                  </a:cubicBezTo>
                  <a:cubicBezTo>
                    <a:pt x="272778" y="129771"/>
                    <a:pt x="273629" y="128556"/>
                    <a:pt x="274382" y="127293"/>
                  </a:cubicBezTo>
                  <a:lnTo>
                    <a:pt x="274916" y="126346"/>
                  </a:lnTo>
                  <a:lnTo>
                    <a:pt x="275208" y="125860"/>
                  </a:lnTo>
                  <a:lnTo>
                    <a:pt x="275451" y="125374"/>
                  </a:lnTo>
                  <a:lnTo>
                    <a:pt x="276519" y="123455"/>
                  </a:lnTo>
                  <a:cubicBezTo>
                    <a:pt x="276860" y="122799"/>
                    <a:pt x="277151" y="122119"/>
                    <a:pt x="277491" y="121463"/>
                  </a:cubicBezTo>
                  <a:lnTo>
                    <a:pt x="277953" y="120467"/>
                  </a:lnTo>
                  <a:lnTo>
                    <a:pt x="278390" y="119471"/>
                  </a:lnTo>
                  <a:cubicBezTo>
                    <a:pt x="279556" y="116774"/>
                    <a:pt x="280552" y="114005"/>
                    <a:pt x="281378" y="111187"/>
                  </a:cubicBezTo>
                  <a:lnTo>
                    <a:pt x="281961" y="109074"/>
                  </a:lnTo>
                  <a:cubicBezTo>
                    <a:pt x="282131" y="108369"/>
                    <a:pt x="282277" y="107641"/>
                    <a:pt x="282447" y="106936"/>
                  </a:cubicBezTo>
                  <a:lnTo>
                    <a:pt x="282690" y="105867"/>
                  </a:lnTo>
                  <a:lnTo>
                    <a:pt x="282884" y="104774"/>
                  </a:lnTo>
                  <a:cubicBezTo>
                    <a:pt x="283006" y="104045"/>
                    <a:pt x="283151" y="103341"/>
                    <a:pt x="283248" y="102612"/>
                  </a:cubicBezTo>
                  <a:cubicBezTo>
                    <a:pt x="283686" y="99697"/>
                    <a:pt x="283929" y="96758"/>
                    <a:pt x="283977" y="93818"/>
                  </a:cubicBezTo>
                  <a:cubicBezTo>
                    <a:pt x="284026" y="90879"/>
                    <a:pt x="283856" y="87915"/>
                    <a:pt x="283491" y="85000"/>
                  </a:cubicBezTo>
                  <a:cubicBezTo>
                    <a:pt x="283394" y="84247"/>
                    <a:pt x="283273" y="83518"/>
                    <a:pt x="283151" y="82790"/>
                  </a:cubicBezTo>
                  <a:lnTo>
                    <a:pt x="282981" y="81697"/>
                  </a:lnTo>
                  <a:lnTo>
                    <a:pt x="282763" y="80603"/>
                  </a:lnTo>
                  <a:cubicBezTo>
                    <a:pt x="282593" y="79875"/>
                    <a:pt x="282471" y="79146"/>
                    <a:pt x="282277" y="78417"/>
                  </a:cubicBezTo>
                  <a:lnTo>
                    <a:pt x="281694" y="76255"/>
                  </a:lnTo>
                  <a:cubicBezTo>
                    <a:pt x="281621" y="75891"/>
                    <a:pt x="281499" y="75551"/>
                    <a:pt x="281378" y="75186"/>
                  </a:cubicBezTo>
                  <a:lnTo>
                    <a:pt x="281038" y="74117"/>
                  </a:lnTo>
                  <a:lnTo>
                    <a:pt x="280698" y="73049"/>
                  </a:lnTo>
                  <a:cubicBezTo>
                    <a:pt x="280576" y="72708"/>
                    <a:pt x="280431" y="72344"/>
                    <a:pt x="280285" y="72004"/>
                  </a:cubicBezTo>
                  <a:cubicBezTo>
                    <a:pt x="280018" y="71324"/>
                    <a:pt x="279750" y="70595"/>
                    <a:pt x="279483" y="69915"/>
                  </a:cubicBezTo>
                  <a:lnTo>
                    <a:pt x="278536" y="67874"/>
                  </a:lnTo>
                  <a:cubicBezTo>
                    <a:pt x="278244" y="67170"/>
                    <a:pt x="277880" y="66514"/>
                    <a:pt x="277515" y="65858"/>
                  </a:cubicBezTo>
                  <a:cubicBezTo>
                    <a:pt x="277175" y="65178"/>
                    <a:pt x="276835" y="64498"/>
                    <a:pt x="276447" y="63866"/>
                  </a:cubicBezTo>
                  <a:lnTo>
                    <a:pt x="275256" y="61923"/>
                  </a:lnTo>
                  <a:cubicBezTo>
                    <a:pt x="274843" y="61291"/>
                    <a:pt x="274406" y="60684"/>
                    <a:pt x="273993" y="60052"/>
                  </a:cubicBezTo>
                  <a:cubicBezTo>
                    <a:pt x="273774" y="59736"/>
                    <a:pt x="273556" y="59445"/>
                    <a:pt x="273337" y="59129"/>
                  </a:cubicBezTo>
                  <a:lnTo>
                    <a:pt x="272657" y="58255"/>
                  </a:lnTo>
                  <a:cubicBezTo>
                    <a:pt x="272171" y="57672"/>
                    <a:pt x="271758" y="57064"/>
                    <a:pt x="271272" y="56506"/>
                  </a:cubicBezTo>
                  <a:lnTo>
                    <a:pt x="269815" y="54805"/>
                  </a:lnTo>
                  <a:cubicBezTo>
                    <a:pt x="269572" y="54514"/>
                    <a:pt x="269329" y="54246"/>
                    <a:pt x="269062" y="53979"/>
                  </a:cubicBezTo>
                  <a:lnTo>
                    <a:pt x="268309" y="53178"/>
                  </a:lnTo>
                  <a:cubicBezTo>
                    <a:pt x="267313" y="52084"/>
                    <a:pt x="266244" y="51113"/>
                    <a:pt x="265199" y="50068"/>
                  </a:cubicBezTo>
                  <a:cubicBezTo>
                    <a:pt x="264106" y="49096"/>
                    <a:pt x="263037" y="48100"/>
                    <a:pt x="261920" y="47202"/>
                  </a:cubicBezTo>
                  <a:cubicBezTo>
                    <a:pt x="257474" y="43461"/>
                    <a:pt x="252762" y="40230"/>
                    <a:pt x="248049" y="37193"/>
                  </a:cubicBezTo>
                  <a:cubicBezTo>
                    <a:pt x="245693" y="35687"/>
                    <a:pt x="243361" y="34230"/>
                    <a:pt x="241004" y="32772"/>
                  </a:cubicBezTo>
                  <a:lnTo>
                    <a:pt x="237506" y="30610"/>
                  </a:lnTo>
                  <a:lnTo>
                    <a:pt x="236656" y="30076"/>
                  </a:lnTo>
                  <a:lnTo>
                    <a:pt x="236219" y="29784"/>
                  </a:lnTo>
                  <a:lnTo>
                    <a:pt x="235806" y="29541"/>
                  </a:lnTo>
                  <a:lnTo>
                    <a:pt x="234178" y="28472"/>
                  </a:lnTo>
                  <a:cubicBezTo>
                    <a:pt x="229878" y="25557"/>
                    <a:pt x="225627" y="22156"/>
                    <a:pt x="221206" y="18731"/>
                  </a:cubicBezTo>
                  <a:cubicBezTo>
                    <a:pt x="218971" y="17031"/>
                    <a:pt x="216712" y="15306"/>
                    <a:pt x="214331" y="13630"/>
                  </a:cubicBezTo>
                  <a:cubicBezTo>
                    <a:pt x="213190" y="12804"/>
                    <a:pt x="211951" y="12002"/>
                    <a:pt x="210736" y="11176"/>
                  </a:cubicBezTo>
                  <a:cubicBezTo>
                    <a:pt x="209473" y="10399"/>
                    <a:pt x="208210" y="9622"/>
                    <a:pt x="206898" y="8844"/>
                  </a:cubicBezTo>
                  <a:cubicBezTo>
                    <a:pt x="205610" y="8067"/>
                    <a:pt x="204226" y="7387"/>
                    <a:pt x="202865" y="6707"/>
                  </a:cubicBezTo>
                  <a:cubicBezTo>
                    <a:pt x="201456" y="6051"/>
                    <a:pt x="200072" y="5395"/>
                    <a:pt x="198541" y="4885"/>
                  </a:cubicBezTo>
                  <a:lnTo>
                    <a:pt x="197424" y="4472"/>
                  </a:lnTo>
                  <a:cubicBezTo>
                    <a:pt x="197059" y="4326"/>
                    <a:pt x="196695" y="4229"/>
                    <a:pt x="196306" y="4132"/>
                  </a:cubicBezTo>
                  <a:lnTo>
                    <a:pt x="194047" y="3476"/>
                  </a:lnTo>
                  <a:cubicBezTo>
                    <a:pt x="193318" y="3257"/>
                    <a:pt x="192541" y="3111"/>
                    <a:pt x="191812" y="2941"/>
                  </a:cubicBezTo>
                  <a:cubicBezTo>
                    <a:pt x="191059" y="2796"/>
                    <a:pt x="190306" y="2601"/>
                    <a:pt x="189553" y="2504"/>
                  </a:cubicBezTo>
                  <a:lnTo>
                    <a:pt x="189747" y="1435"/>
                  </a:lnTo>
                  <a:lnTo>
                    <a:pt x="188144" y="1168"/>
                  </a:lnTo>
                  <a:cubicBezTo>
                    <a:pt x="187610" y="1071"/>
                    <a:pt x="187051" y="949"/>
                    <a:pt x="186541" y="901"/>
                  </a:cubicBezTo>
                  <a:lnTo>
                    <a:pt x="183334" y="512"/>
                  </a:lnTo>
                  <a:lnTo>
                    <a:pt x="180152" y="245"/>
                  </a:lnTo>
                  <a:cubicBezTo>
                    <a:pt x="179107" y="172"/>
                    <a:pt x="178063" y="148"/>
                    <a:pt x="176994" y="99"/>
                  </a:cubicBezTo>
                  <a:cubicBezTo>
                    <a:pt x="175288" y="30"/>
                    <a:pt x="173586" y="1"/>
                    <a:pt x="171889" y="1"/>
                  </a:cubicBezTo>
                  <a:close/>
                </a:path>
              </a:pathLst>
            </a:custGeom>
            <a:solidFill>
              <a:srgbClr val="F0A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1" name="Google Shape;351;p5"/>
          <p:cNvSpPr txBox="1"/>
          <p:nvPr>
            <p:ph type="title"/>
          </p:nvPr>
        </p:nvSpPr>
        <p:spPr>
          <a:xfrm>
            <a:off x="1340525" y="1635000"/>
            <a:ext cx="2337900" cy="18735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52" name="Google Shape;352;p5"/>
          <p:cNvSpPr txBox="1"/>
          <p:nvPr>
            <p:ph idx="2" type="title"/>
          </p:nvPr>
        </p:nvSpPr>
        <p:spPr>
          <a:xfrm>
            <a:off x="4165300" y="2381700"/>
            <a:ext cx="1750200" cy="369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
        <p:nvSpPr>
          <p:cNvPr id="353" name="Google Shape;353;p5"/>
          <p:cNvSpPr txBox="1"/>
          <p:nvPr>
            <p:ph idx="1" type="subTitle"/>
          </p:nvPr>
        </p:nvSpPr>
        <p:spPr>
          <a:xfrm>
            <a:off x="4101000" y="2784125"/>
            <a:ext cx="1866000" cy="175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a:lvl2pPr>
            <a:lvl3pPr lvl="2" rtl="0" algn="ctr">
              <a:lnSpc>
                <a:spcPct val="100000"/>
              </a:lnSpc>
              <a:spcBef>
                <a:spcPts val="1600"/>
              </a:spcBef>
              <a:spcAft>
                <a:spcPts val="0"/>
              </a:spcAft>
              <a:buNone/>
              <a:defRPr/>
            </a:lvl3pPr>
            <a:lvl4pPr lvl="3" rtl="0" algn="ctr">
              <a:lnSpc>
                <a:spcPct val="100000"/>
              </a:lnSpc>
              <a:spcBef>
                <a:spcPts val="1600"/>
              </a:spcBef>
              <a:spcAft>
                <a:spcPts val="0"/>
              </a:spcAft>
              <a:buNone/>
              <a:defRPr/>
            </a:lvl4pPr>
            <a:lvl5pPr lvl="4" rtl="0" algn="ctr">
              <a:lnSpc>
                <a:spcPct val="100000"/>
              </a:lnSpc>
              <a:spcBef>
                <a:spcPts val="1600"/>
              </a:spcBef>
              <a:spcAft>
                <a:spcPts val="0"/>
              </a:spcAft>
              <a:buNone/>
              <a:defRPr/>
            </a:lvl5pPr>
            <a:lvl6pPr lvl="5" rtl="0" algn="ctr">
              <a:lnSpc>
                <a:spcPct val="100000"/>
              </a:lnSpc>
              <a:spcBef>
                <a:spcPts val="1600"/>
              </a:spcBef>
              <a:spcAft>
                <a:spcPts val="0"/>
              </a:spcAft>
              <a:buNone/>
              <a:defRPr/>
            </a:lvl6pPr>
            <a:lvl7pPr lvl="6" rtl="0" algn="ctr">
              <a:lnSpc>
                <a:spcPct val="100000"/>
              </a:lnSpc>
              <a:spcBef>
                <a:spcPts val="1600"/>
              </a:spcBef>
              <a:spcAft>
                <a:spcPts val="0"/>
              </a:spcAft>
              <a:buNone/>
              <a:defRPr/>
            </a:lvl7pPr>
            <a:lvl8pPr lvl="7" rtl="0" algn="ctr">
              <a:lnSpc>
                <a:spcPct val="100000"/>
              </a:lnSpc>
              <a:spcBef>
                <a:spcPts val="1600"/>
              </a:spcBef>
              <a:spcAft>
                <a:spcPts val="0"/>
              </a:spcAft>
              <a:buNone/>
              <a:defRPr/>
            </a:lvl8pPr>
            <a:lvl9pPr lvl="8" rtl="0" algn="ctr">
              <a:lnSpc>
                <a:spcPct val="100000"/>
              </a:lnSpc>
              <a:spcBef>
                <a:spcPts val="1600"/>
              </a:spcBef>
              <a:spcAft>
                <a:spcPts val="1600"/>
              </a:spcAft>
              <a:buNone/>
              <a:defRPr/>
            </a:lvl9pPr>
          </a:lstStyle>
          <a:p/>
        </p:txBody>
      </p:sp>
      <p:grpSp>
        <p:nvGrpSpPr>
          <p:cNvPr id="354" name="Google Shape;354;p5"/>
          <p:cNvGrpSpPr/>
          <p:nvPr/>
        </p:nvGrpSpPr>
        <p:grpSpPr>
          <a:xfrm rot="3964283">
            <a:off x="6692192" y="1584342"/>
            <a:ext cx="740665" cy="722589"/>
            <a:chOff x="235075" y="777725"/>
            <a:chExt cx="7186900" cy="4132775"/>
          </a:xfrm>
        </p:grpSpPr>
        <p:sp>
          <p:nvSpPr>
            <p:cNvPr id="355" name="Google Shape;355;p5"/>
            <p:cNvSpPr/>
            <p:nvPr/>
          </p:nvSpPr>
          <p:spPr>
            <a:xfrm>
              <a:off x="342575" y="932875"/>
              <a:ext cx="7079400" cy="3826525"/>
            </a:xfrm>
            <a:custGeom>
              <a:rect b="b" l="l" r="r" t="t"/>
              <a:pathLst>
                <a:path extrusionOk="0" h="153061" w="283176">
                  <a:moveTo>
                    <a:pt x="168404" y="0"/>
                  </a:moveTo>
                  <a:cubicBezTo>
                    <a:pt x="157709" y="0"/>
                    <a:pt x="146666" y="1269"/>
                    <a:pt x="137470" y="1958"/>
                  </a:cubicBezTo>
                  <a:cubicBezTo>
                    <a:pt x="99769" y="4776"/>
                    <a:pt x="61970" y="14736"/>
                    <a:pt x="30657" y="36550"/>
                  </a:cubicBezTo>
                  <a:cubicBezTo>
                    <a:pt x="16422" y="46461"/>
                    <a:pt x="2915" y="60284"/>
                    <a:pt x="1336" y="77580"/>
                  </a:cubicBezTo>
                  <a:cubicBezTo>
                    <a:pt x="0" y="92204"/>
                    <a:pt x="7774" y="106560"/>
                    <a:pt x="18778" y="116301"/>
                  </a:cubicBezTo>
                  <a:cubicBezTo>
                    <a:pt x="29807" y="126043"/>
                    <a:pt x="43726" y="131800"/>
                    <a:pt x="57670" y="136415"/>
                  </a:cubicBezTo>
                  <a:cubicBezTo>
                    <a:pt x="91058" y="147472"/>
                    <a:pt x="125903" y="153060"/>
                    <a:pt x="160873" y="153060"/>
                  </a:cubicBezTo>
                  <a:cubicBezTo>
                    <a:pt x="176382" y="153060"/>
                    <a:pt x="191917" y="151961"/>
                    <a:pt x="207359" y="149752"/>
                  </a:cubicBezTo>
                  <a:cubicBezTo>
                    <a:pt x="222226" y="147614"/>
                    <a:pt x="237360" y="144286"/>
                    <a:pt x="249871" y="135929"/>
                  </a:cubicBezTo>
                  <a:cubicBezTo>
                    <a:pt x="275062" y="119095"/>
                    <a:pt x="283175" y="80398"/>
                    <a:pt x="265102" y="56057"/>
                  </a:cubicBezTo>
                  <a:cubicBezTo>
                    <a:pt x="255968" y="43789"/>
                    <a:pt x="242097" y="36137"/>
                    <a:pt x="229125" y="28024"/>
                  </a:cubicBezTo>
                  <a:cubicBezTo>
                    <a:pt x="217003" y="20420"/>
                    <a:pt x="204881" y="7643"/>
                    <a:pt x="191278" y="3027"/>
                  </a:cubicBezTo>
                  <a:cubicBezTo>
                    <a:pt x="184502" y="737"/>
                    <a:pt x="176554" y="0"/>
                    <a:pt x="1684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
            <p:cNvSpPr/>
            <p:nvPr/>
          </p:nvSpPr>
          <p:spPr>
            <a:xfrm>
              <a:off x="235075" y="777725"/>
              <a:ext cx="7126775" cy="4132775"/>
            </a:xfrm>
            <a:custGeom>
              <a:rect b="b" l="l" r="r" t="t"/>
              <a:pathLst>
                <a:path extrusionOk="0" h="165311" w="285071">
                  <a:moveTo>
                    <a:pt x="193683" y="2310"/>
                  </a:moveTo>
                  <a:lnTo>
                    <a:pt x="194120" y="2431"/>
                  </a:lnTo>
                  <a:lnTo>
                    <a:pt x="194557" y="2553"/>
                  </a:lnTo>
                  <a:lnTo>
                    <a:pt x="195456" y="2820"/>
                  </a:lnTo>
                  <a:lnTo>
                    <a:pt x="196198" y="3047"/>
                  </a:lnTo>
                  <a:lnTo>
                    <a:pt x="196198" y="3047"/>
                  </a:lnTo>
                  <a:cubicBezTo>
                    <a:pt x="196113" y="3020"/>
                    <a:pt x="196027" y="2993"/>
                    <a:pt x="195942" y="2966"/>
                  </a:cubicBezTo>
                  <a:lnTo>
                    <a:pt x="194825" y="2626"/>
                  </a:lnTo>
                  <a:cubicBezTo>
                    <a:pt x="194436" y="2504"/>
                    <a:pt x="194072" y="2383"/>
                    <a:pt x="193683" y="2310"/>
                  </a:cubicBezTo>
                  <a:close/>
                  <a:moveTo>
                    <a:pt x="196198" y="3047"/>
                  </a:moveTo>
                  <a:cubicBezTo>
                    <a:pt x="196309" y="3081"/>
                    <a:pt x="196421" y="3115"/>
                    <a:pt x="196532" y="3149"/>
                  </a:cubicBezTo>
                  <a:lnTo>
                    <a:pt x="196532" y="3149"/>
                  </a:lnTo>
                  <a:lnTo>
                    <a:pt x="196198" y="3047"/>
                  </a:lnTo>
                  <a:close/>
                  <a:moveTo>
                    <a:pt x="196532" y="3149"/>
                  </a:moveTo>
                  <a:lnTo>
                    <a:pt x="197205" y="3354"/>
                  </a:lnTo>
                  <a:cubicBezTo>
                    <a:pt x="197213" y="3356"/>
                    <a:pt x="197220" y="3358"/>
                    <a:pt x="197228" y="3360"/>
                  </a:cubicBezTo>
                  <a:lnTo>
                    <a:pt x="197228" y="3360"/>
                  </a:lnTo>
                  <a:cubicBezTo>
                    <a:pt x="196996" y="3288"/>
                    <a:pt x="196764" y="3219"/>
                    <a:pt x="196532" y="3149"/>
                  </a:cubicBezTo>
                  <a:close/>
                  <a:moveTo>
                    <a:pt x="197228" y="3360"/>
                  </a:moveTo>
                  <a:lnTo>
                    <a:pt x="197228" y="3360"/>
                  </a:lnTo>
                  <a:cubicBezTo>
                    <a:pt x="197350" y="3398"/>
                    <a:pt x="197472" y="3437"/>
                    <a:pt x="197593" y="3477"/>
                  </a:cubicBezTo>
                  <a:lnTo>
                    <a:pt x="197593" y="3477"/>
                  </a:lnTo>
                  <a:cubicBezTo>
                    <a:pt x="197473" y="3434"/>
                    <a:pt x="197353" y="3392"/>
                    <a:pt x="197228" y="3360"/>
                  </a:cubicBezTo>
                  <a:close/>
                  <a:moveTo>
                    <a:pt x="197593" y="3477"/>
                  </a:moveTo>
                  <a:lnTo>
                    <a:pt x="197593" y="3477"/>
                  </a:lnTo>
                  <a:cubicBezTo>
                    <a:pt x="197745" y="3533"/>
                    <a:pt x="197897" y="3593"/>
                    <a:pt x="198055" y="3646"/>
                  </a:cubicBezTo>
                  <a:lnTo>
                    <a:pt x="198930" y="3986"/>
                  </a:lnTo>
                  <a:cubicBezTo>
                    <a:pt x="199513" y="4205"/>
                    <a:pt x="200096" y="4423"/>
                    <a:pt x="200655" y="4666"/>
                  </a:cubicBezTo>
                  <a:cubicBezTo>
                    <a:pt x="200971" y="4803"/>
                    <a:pt x="201287" y="4943"/>
                    <a:pt x="201601" y="5085"/>
                  </a:cubicBezTo>
                  <a:lnTo>
                    <a:pt x="201601" y="5085"/>
                  </a:lnTo>
                  <a:lnTo>
                    <a:pt x="200412" y="4545"/>
                  </a:lnTo>
                  <a:lnTo>
                    <a:pt x="198201" y="3694"/>
                  </a:lnTo>
                  <a:cubicBezTo>
                    <a:pt x="197999" y="3616"/>
                    <a:pt x="197796" y="3545"/>
                    <a:pt x="197593" y="3477"/>
                  </a:cubicBezTo>
                  <a:close/>
                  <a:moveTo>
                    <a:pt x="201601" y="5085"/>
                  </a:moveTo>
                  <a:lnTo>
                    <a:pt x="201792" y="5172"/>
                  </a:lnTo>
                  <a:lnTo>
                    <a:pt x="201792" y="5172"/>
                  </a:lnTo>
                  <a:cubicBezTo>
                    <a:pt x="201728" y="5143"/>
                    <a:pt x="201665" y="5114"/>
                    <a:pt x="201601" y="5085"/>
                  </a:cubicBezTo>
                  <a:close/>
                  <a:moveTo>
                    <a:pt x="201792" y="5172"/>
                  </a:moveTo>
                  <a:cubicBezTo>
                    <a:pt x="202347" y="5425"/>
                    <a:pt x="202898" y="5687"/>
                    <a:pt x="203447" y="5957"/>
                  </a:cubicBezTo>
                  <a:lnTo>
                    <a:pt x="203447" y="5957"/>
                  </a:lnTo>
                  <a:cubicBezTo>
                    <a:pt x="203149" y="5808"/>
                    <a:pt x="202850" y="5661"/>
                    <a:pt x="202550" y="5516"/>
                  </a:cubicBezTo>
                  <a:lnTo>
                    <a:pt x="201792" y="5172"/>
                  </a:lnTo>
                  <a:close/>
                  <a:moveTo>
                    <a:pt x="203447" y="5957"/>
                  </a:moveTo>
                  <a:cubicBezTo>
                    <a:pt x="205025" y="6746"/>
                    <a:pt x="206570" y="7594"/>
                    <a:pt x="208082" y="8506"/>
                  </a:cubicBezTo>
                  <a:lnTo>
                    <a:pt x="208082" y="8506"/>
                  </a:lnTo>
                  <a:cubicBezTo>
                    <a:pt x="207745" y="8301"/>
                    <a:pt x="207407" y="8098"/>
                    <a:pt x="207068" y="7897"/>
                  </a:cubicBezTo>
                  <a:cubicBezTo>
                    <a:pt x="205877" y="7204"/>
                    <a:pt x="204670" y="6559"/>
                    <a:pt x="203447" y="5957"/>
                  </a:cubicBezTo>
                  <a:close/>
                  <a:moveTo>
                    <a:pt x="208082" y="8506"/>
                  </a:moveTo>
                  <a:cubicBezTo>
                    <a:pt x="208378" y="8686"/>
                    <a:pt x="208674" y="8868"/>
                    <a:pt x="208969" y="9051"/>
                  </a:cubicBezTo>
                  <a:lnTo>
                    <a:pt x="208969" y="9051"/>
                  </a:lnTo>
                  <a:cubicBezTo>
                    <a:pt x="208675" y="8867"/>
                    <a:pt x="208379" y="8685"/>
                    <a:pt x="208082" y="8506"/>
                  </a:cubicBezTo>
                  <a:close/>
                  <a:moveTo>
                    <a:pt x="274827" y="94613"/>
                  </a:moveTo>
                  <a:cubicBezTo>
                    <a:pt x="274825" y="94672"/>
                    <a:pt x="274822" y="94731"/>
                    <a:pt x="274819" y="94790"/>
                  </a:cubicBezTo>
                  <a:lnTo>
                    <a:pt x="274827" y="94613"/>
                  </a:lnTo>
                  <a:close/>
                  <a:moveTo>
                    <a:pt x="182036" y="164515"/>
                  </a:moveTo>
                  <a:cubicBezTo>
                    <a:pt x="182009" y="164557"/>
                    <a:pt x="182151" y="164591"/>
                    <a:pt x="182606" y="164606"/>
                  </a:cubicBezTo>
                  <a:cubicBezTo>
                    <a:pt x="182112" y="164589"/>
                    <a:pt x="181975" y="164562"/>
                    <a:pt x="182036" y="164515"/>
                  </a:cubicBezTo>
                  <a:close/>
                  <a:moveTo>
                    <a:pt x="171889" y="1"/>
                  </a:moveTo>
                  <a:cubicBezTo>
                    <a:pt x="169431" y="1"/>
                    <a:pt x="166985" y="62"/>
                    <a:pt x="164556" y="148"/>
                  </a:cubicBezTo>
                  <a:cubicBezTo>
                    <a:pt x="156370" y="512"/>
                    <a:pt x="148378" y="1314"/>
                    <a:pt x="140483" y="1872"/>
                  </a:cubicBezTo>
                  <a:cubicBezTo>
                    <a:pt x="132321" y="2456"/>
                    <a:pt x="124183" y="3379"/>
                    <a:pt x="116020" y="4666"/>
                  </a:cubicBezTo>
                  <a:lnTo>
                    <a:pt x="112960" y="5128"/>
                  </a:lnTo>
                  <a:cubicBezTo>
                    <a:pt x="111964" y="5298"/>
                    <a:pt x="110943" y="5516"/>
                    <a:pt x="109923" y="5686"/>
                  </a:cubicBezTo>
                  <a:lnTo>
                    <a:pt x="106887" y="6269"/>
                  </a:lnTo>
                  <a:lnTo>
                    <a:pt x="105380" y="6537"/>
                  </a:lnTo>
                  <a:lnTo>
                    <a:pt x="103850" y="6877"/>
                  </a:lnTo>
                  <a:cubicBezTo>
                    <a:pt x="101834" y="7314"/>
                    <a:pt x="99817" y="7727"/>
                    <a:pt x="97777" y="8188"/>
                  </a:cubicBezTo>
                  <a:lnTo>
                    <a:pt x="91704" y="9719"/>
                  </a:lnTo>
                  <a:cubicBezTo>
                    <a:pt x="90878" y="9913"/>
                    <a:pt x="90052" y="10180"/>
                    <a:pt x="89226" y="10423"/>
                  </a:cubicBezTo>
                  <a:lnTo>
                    <a:pt x="86797" y="11128"/>
                  </a:lnTo>
                  <a:lnTo>
                    <a:pt x="84416" y="11857"/>
                  </a:lnTo>
                  <a:cubicBezTo>
                    <a:pt x="83615" y="12099"/>
                    <a:pt x="82861" y="12391"/>
                    <a:pt x="82108" y="12634"/>
                  </a:cubicBezTo>
                  <a:lnTo>
                    <a:pt x="77614" y="14213"/>
                  </a:lnTo>
                  <a:cubicBezTo>
                    <a:pt x="76157" y="14747"/>
                    <a:pt x="74748" y="15355"/>
                    <a:pt x="73363" y="15889"/>
                  </a:cubicBezTo>
                  <a:lnTo>
                    <a:pt x="71323" y="16739"/>
                  </a:lnTo>
                  <a:lnTo>
                    <a:pt x="70327" y="17152"/>
                  </a:lnTo>
                  <a:lnTo>
                    <a:pt x="69331" y="17590"/>
                  </a:lnTo>
                  <a:lnTo>
                    <a:pt x="65517" y="19363"/>
                  </a:lnTo>
                  <a:lnTo>
                    <a:pt x="63671" y="20213"/>
                  </a:lnTo>
                  <a:lnTo>
                    <a:pt x="61922" y="21136"/>
                  </a:lnTo>
                  <a:lnTo>
                    <a:pt x="58521" y="22910"/>
                  </a:lnTo>
                  <a:lnTo>
                    <a:pt x="62772" y="21088"/>
                  </a:lnTo>
                  <a:lnTo>
                    <a:pt x="63841" y="20650"/>
                  </a:lnTo>
                  <a:lnTo>
                    <a:pt x="64909" y="20213"/>
                  </a:lnTo>
                  <a:lnTo>
                    <a:pt x="67072" y="19387"/>
                  </a:lnTo>
                  <a:lnTo>
                    <a:pt x="69234" y="18561"/>
                  </a:lnTo>
                  <a:cubicBezTo>
                    <a:pt x="69962" y="18270"/>
                    <a:pt x="70691" y="17978"/>
                    <a:pt x="71420" y="17735"/>
                  </a:cubicBezTo>
                  <a:lnTo>
                    <a:pt x="75817" y="16229"/>
                  </a:lnTo>
                  <a:cubicBezTo>
                    <a:pt x="76545" y="15962"/>
                    <a:pt x="77274" y="15695"/>
                    <a:pt x="78027" y="15476"/>
                  </a:cubicBezTo>
                  <a:lnTo>
                    <a:pt x="80238" y="14796"/>
                  </a:lnTo>
                  <a:cubicBezTo>
                    <a:pt x="81720" y="14334"/>
                    <a:pt x="83202" y="13873"/>
                    <a:pt x="84708" y="13411"/>
                  </a:cubicBezTo>
                  <a:lnTo>
                    <a:pt x="89202" y="12172"/>
                  </a:lnTo>
                  <a:lnTo>
                    <a:pt x="91461" y="11565"/>
                  </a:lnTo>
                  <a:lnTo>
                    <a:pt x="93744" y="11031"/>
                  </a:lnTo>
                  <a:lnTo>
                    <a:pt x="98287" y="9913"/>
                  </a:lnTo>
                  <a:cubicBezTo>
                    <a:pt x="99817" y="9597"/>
                    <a:pt x="101372" y="9282"/>
                    <a:pt x="102878" y="8942"/>
                  </a:cubicBezTo>
                  <a:lnTo>
                    <a:pt x="105186" y="8480"/>
                  </a:lnTo>
                  <a:cubicBezTo>
                    <a:pt x="105963" y="8310"/>
                    <a:pt x="106716" y="8188"/>
                    <a:pt x="107494" y="8043"/>
                  </a:cubicBezTo>
                  <a:lnTo>
                    <a:pt x="112134" y="7217"/>
                  </a:lnTo>
                  <a:cubicBezTo>
                    <a:pt x="118328" y="6197"/>
                    <a:pt x="124547" y="5322"/>
                    <a:pt x="130839" y="4715"/>
                  </a:cubicBezTo>
                  <a:lnTo>
                    <a:pt x="133195" y="4472"/>
                  </a:lnTo>
                  <a:lnTo>
                    <a:pt x="134361" y="4350"/>
                  </a:lnTo>
                  <a:lnTo>
                    <a:pt x="135551" y="4277"/>
                  </a:lnTo>
                  <a:lnTo>
                    <a:pt x="140264" y="3913"/>
                  </a:lnTo>
                  <a:lnTo>
                    <a:pt x="141454" y="3816"/>
                  </a:lnTo>
                  <a:lnTo>
                    <a:pt x="142596" y="3743"/>
                  </a:lnTo>
                  <a:lnTo>
                    <a:pt x="144928" y="3573"/>
                  </a:lnTo>
                  <a:lnTo>
                    <a:pt x="149568" y="3209"/>
                  </a:lnTo>
                  <a:cubicBezTo>
                    <a:pt x="155811" y="2747"/>
                    <a:pt x="162151" y="2261"/>
                    <a:pt x="168589" y="2140"/>
                  </a:cubicBezTo>
                  <a:lnTo>
                    <a:pt x="171018" y="2115"/>
                  </a:lnTo>
                  <a:cubicBezTo>
                    <a:pt x="171419" y="2103"/>
                    <a:pt x="171820" y="2097"/>
                    <a:pt x="172224" y="2097"/>
                  </a:cubicBezTo>
                  <a:cubicBezTo>
                    <a:pt x="172628" y="2097"/>
                    <a:pt x="173034" y="2103"/>
                    <a:pt x="173447" y="2115"/>
                  </a:cubicBezTo>
                  <a:lnTo>
                    <a:pt x="175877" y="2164"/>
                  </a:lnTo>
                  <a:cubicBezTo>
                    <a:pt x="176678" y="2188"/>
                    <a:pt x="177504" y="2237"/>
                    <a:pt x="178330" y="2261"/>
                  </a:cubicBezTo>
                  <a:lnTo>
                    <a:pt x="179545" y="2334"/>
                  </a:lnTo>
                  <a:cubicBezTo>
                    <a:pt x="179958" y="2358"/>
                    <a:pt x="180346" y="2407"/>
                    <a:pt x="180759" y="2431"/>
                  </a:cubicBezTo>
                  <a:lnTo>
                    <a:pt x="183237" y="2650"/>
                  </a:lnTo>
                  <a:lnTo>
                    <a:pt x="185691" y="2941"/>
                  </a:lnTo>
                  <a:cubicBezTo>
                    <a:pt x="186104" y="2990"/>
                    <a:pt x="186517" y="3039"/>
                    <a:pt x="186930" y="3111"/>
                  </a:cubicBezTo>
                  <a:lnTo>
                    <a:pt x="188168" y="3330"/>
                  </a:lnTo>
                  <a:lnTo>
                    <a:pt x="189407" y="3549"/>
                  </a:lnTo>
                  <a:cubicBezTo>
                    <a:pt x="189820" y="3622"/>
                    <a:pt x="190233" y="3694"/>
                    <a:pt x="190646" y="3792"/>
                  </a:cubicBezTo>
                  <a:lnTo>
                    <a:pt x="193124" y="4350"/>
                  </a:lnTo>
                  <a:cubicBezTo>
                    <a:pt x="193537" y="4447"/>
                    <a:pt x="193950" y="4569"/>
                    <a:pt x="194363" y="4690"/>
                  </a:cubicBezTo>
                  <a:lnTo>
                    <a:pt x="195602" y="5079"/>
                  </a:lnTo>
                  <a:lnTo>
                    <a:pt x="196841" y="5443"/>
                  </a:lnTo>
                  <a:lnTo>
                    <a:pt x="198055" y="5905"/>
                  </a:lnTo>
                  <a:cubicBezTo>
                    <a:pt x="201238" y="7144"/>
                    <a:pt x="204299" y="8650"/>
                    <a:pt x="207189" y="10448"/>
                  </a:cubicBezTo>
                  <a:cubicBezTo>
                    <a:pt x="212898" y="13921"/>
                    <a:pt x="217975" y="17954"/>
                    <a:pt x="222955" y="21865"/>
                  </a:cubicBezTo>
                  <a:cubicBezTo>
                    <a:pt x="225433" y="23808"/>
                    <a:pt x="227911" y="25752"/>
                    <a:pt x="230388" y="27574"/>
                  </a:cubicBezTo>
                  <a:cubicBezTo>
                    <a:pt x="231020" y="28035"/>
                    <a:pt x="231627" y="28472"/>
                    <a:pt x="232259" y="28910"/>
                  </a:cubicBezTo>
                  <a:lnTo>
                    <a:pt x="233206" y="29566"/>
                  </a:lnTo>
                  <a:lnTo>
                    <a:pt x="234154" y="30173"/>
                  </a:lnTo>
                  <a:cubicBezTo>
                    <a:pt x="235368" y="30999"/>
                    <a:pt x="236753" y="31849"/>
                    <a:pt x="238065" y="32675"/>
                  </a:cubicBezTo>
                  <a:cubicBezTo>
                    <a:pt x="240761" y="34351"/>
                    <a:pt x="243482" y="36027"/>
                    <a:pt x="246178" y="37752"/>
                  </a:cubicBezTo>
                  <a:cubicBezTo>
                    <a:pt x="248875" y="39477"/>
                    <a:pt x="251571" y="41250"/>
                    <a:pt x="254243" y="43145"/>
                  </a:cubicBezTo>
                  <a:cubicBezTo>
                    <a:pt x="256891" y="45040"/>
                    <a:pt x="259491" y="47032"/>
                    <a:pt x="262017" y="49194"/>
                  </a:cubicBezTo>
                  <a:cubicBezTo>
                    <a:pt x="264543" y="51356"/>
                    <a:pt x="266924" y="53712"/>
                    <a:pt x="269135" y="56214"/>
                  </a:cubicBezTo>
                  <a:lnTo>
                    <a:pt x="269961" y="57161"/>
                  </a:lnTo>
                  <a:cubicBezTo>
                    <a:pt x="270228" y="57477"/>
                    <a:pt x="270495" y="57817"/>
                    <a:pt x="270762" y="58133"/>
                  </a:cubicBezTo>
                  <a:lnTo>
                    <a:pt x="272317" y="60125"/>
                  </a:lnTo>
                  <a:lnTo>
                    <a:pt x="273774" y="62239"/>
                  </a:lnTo>
                  <a:cubicBezTo>
                    <a:pt x="274017" y="62579"/>
                    <a:pt x="274236" y="62943"/>
                    <a:pt x="274455" y="63307"/>
                  </a:cubicBezTo>
                  <a:lnTo>
                    <a:pt x="275111" y="64401"/>
                  </a:lnTo>
                  <a:cubicBezTo>
                    <a:pt x="276811" y="67340"/>
                    <a:pt x="278269" y="70401"/>
                    <a:pt x="279410" y="73607"/>
                  </a:cubicBezTo>
                  <a:cubicBezTo>
                    <a:pt x="280528" y="76790"/>
                    <a:pt x="281354" y="80069"/>
                    <a:pt x="281864" y="83397"/>
                  </a:cubicBezTo>
                  <a:lnTo>
                    <a:pt x="282082" y="84636"/>
                  </a:lnTo>
                  <a:cubicBezTo>
                    <a:pt x="282155" y="85049"/>
                    <a:pt x="282180" y="85462"/>
                    <a:pt x="282228" y="85875"/>
                  </a:cubicBezTo>
                  <a:lnTo>
                    <a:pt x="282350" y="87138"/>
                  </a:lnTo>
                  <a:cubicBezTo>
                    <a:pt x="282398" y="87551"/>
                    <a:pt x="282447" y="87964"/>
                    <a:pt x="282471" y="88377"/>
                  </a:cubicBezTo>
                  <a:lnTo>
                    <a:pt x="282617" y="90879"/>
                  </a:lnTo>
                  <a:lnTo>
                    <a:pt x="282641" y="93381"/>
                  </a:lnTo>
                  <a:cubicBezTo>
                    <a:pt x="282593" y="100037"/>
                    <a:pt x="281524" y="106620"/>
                    <a:pt x="279459" y="112961"/>
                  </a:cubicBezTo>
                  <a:lnTo>
                    <a:pt x="279094" y="114127"/>
                  </a:lnTo>
                  <a:cubicBezTo>
                    <a:pt x="278973" y="114515"/>
                    <a:pt x="278803" y="114904"/>
                    <a:pt x="278657" y="115293"/>
                  </a:cubicBezTo>
                  <a:lnTo>
                    <a:pt x="278220" y="116459"/>
                  </a:lnTo>
                  <a:cubicBezTo>
                    <a:pt x="278074" y="116847"/>
                    <a:pt x="277928" y="117236"/>
                    <a:pt x="277758" y="117600"/>
                  </a:cubicBezTo>
                  <a:lnTo>
                    <a:pt x="276787" y="119884"/>
                  </a:lnTo>
                  <a:lnTo>
                    <a:pt x="275718" y="122094"/>
                  </a:lnTo>
                  <a:cubicBezTo>
                    <a:pt x="274236" y="125058"/>
                    <a:pt x="272536" y="127876"/>
                    <a:pt x="270616" y="130572"/>
                  </a:cubicBezTo>
                  <a:cubicBezTo>
                    <a:pt x="277224" y="121171"/>
                    <a:pt x="281208" y="110191"/>
                    <a:pt x="282204" y="98774"/>
                  </a:cubicBezTo>
                  <a:cubicBezTo>
                    <a:pt x="282447" y="95835"/>
                    <a:pt x="282495" y="92895"/>
                    <a:pt x="282350" y="89980"/>
                  </a:cubicBezTo>
                  <a:cubicBezTo>
                    <a:pt x="282180" y="87017"/>
                    <a:pt x="281815" y="84077"/>
                    <a:pt x="281208" y="81162"/>
                  </a:cubicBezTo>
                  <a:cubicBezTo>
                    <a:pt x="280601" y="78247"/>
                    <a:pt x="279775" y="75381"/>
                    <a:pt x="278706" y="72587"/>
                  </a:cubicBezTo>
                  <a:cubicBezTo>
                    <a:pt x="277637" y="69769"/>
                    <a:pt x="276325" y="67073"/>
                    <a:pt x="274770" y="64498"/>
                  </a:cubicBezTo>
                  <a:cubicBezTo>
                    <a:pt x="274357" y="63842"/>
                    <a:pt x="273993" y="63186"/>
                    <a:pt x="273580" y="62579"/>
                  </a:cubicBezTo>
                  <a:lnTo>
                    <a:pt x="272293" y="60708"/>
                  </a:lnTo>
                  <a:cubicBezTo>
                    <a:pt x="272171" y="60562"/>
                    <a:pt x="272074" y="60417"/>
                    <a:pt x="271953" y="60271"/>
                  </a:cubicBezTo>
                  <a:lnTo>
                    <a:pt x="271612" y="59809"/>
                  </a:lnTo>
                  <a:lnTo>
                    <a:pt x="270932" y="58935"/>
                  </a:lnTo>
                  <a:lnTo>
                    <a:pt x="270228" y="58060"/>
                  </a:lnTo>
                  <a:cubicBezTo>
                    <a:pt x="270009" y="57769"/>
                    <a:pt x="269742" y="57502"/>
                    <a:pt x="269523" y="57210"/>
                  </a:cubicBezTo>
                  <a:cubicBezTo>
                    <a:pt x="267604" y="54951"/>
                    <a:pt x="265539" y="52837"/>
                    <a:pt x="263353" y="50845"/>
                  </a:cubicBezTo>
                  <a:cubicBezTo>
                    <a:pt x="259005" y="46910"/>
                    <a:pt x="254341" y="43534"/>
                    <a:pt x="249652" y="40424"/>
                  </a:cubicBezTo>
                  <a:cubicBezTo>
                    <a:pt x="244964" y="37339"/>
                    <a:pt x="240251" y="34448"/>
                    <a:pt x="235708" y="31558"/>
                  </a:cubicBezTo>
                  <a:cubicBezTo>
                    <a:pt x="231312" y="28764"/>
                    <a:pt x="227230" y="25533"/>
                    <a:pt x="223125" y="22254"/>
                  </a:cubicBezTo>
                  <a:cubicBezTo>
                    <a:pt x="220186" y="19922"/>
                    <a:pt x="217222" y="17565"/>
                    <a:pt x="214161" y="15330"/>
                  </a:cubicBezTo>
                  <a:cubicBezTo>
                    <a:pt x="211076" y="13023"/>
                    <a:pt x="207845" y="10933"/>
                    <a:pt x="204469" y="9039"/>
                  </a:cubicBezTo>
                  <a:lnTo>
                    <a:pt x="203181" y="8359"/>
                  </a:lnTo>
                  <a:cubicBezTo>
                    <a:pt x="202744" y="8140"/>
                    <a:pt x="202307" y="7897"/>
                    <a:pt x="201869" y="7703"/>
                  </a:cubicBezTo>
                  <a:lnTo>
                    <a:pt x="200509" y="7095"/>
                  </a:lnTo>
                  <a:cubicBezTo>
                    <a:pt x="200072" y="6901"/>
                    <a:pt x="199634" y="6658"/>
                    <a:pt x="199149" y="6488"/>
                  </a:cubicBezTo>
                  <a:lnTo>
                    <a:pt x="197764" y="5954"/>
                  </a:lnTo>
                  <a:cubicBezTo>
                    <a:pt x="197278" y="5784"/>
                    <a:pt x="196817" y="5589"/>
                    <a:pt x="196355" y="5468"/>
                  </a:cubicBezTo>
                  <a:lnTo>
                    <a:pt x="193513" y="4593"/>
                  </a:lnTo>
                  <a:cubicBezTo>
                    <a:pt x="189796" y="3670"/>
                    <a:pt x="186031" y="3014"/>
                    <a:pt x="182217" y="2698"/>
                  </a:cubicBezTo>
                  <a:cubicBezTo>
                    <a:pt x="178826" y="2386"/>
                    <a:pt x="175435" y="2258"/>
                    <a:pt x="172044" y="2258"/>
                  </a:cubicBezTo>
                  <a:cubicBezTo>
                    <a:pt x="171743" y="2258"/>
                    <a:pt x="171441" y="2259"/>
                    <a:pt x="171140" y="2261"/>
                  </a:cubicBezTo>
                  <a:cubicBezTo>
                    <a:pt x="167496" y="2285"/>
                    <a:pt x="163876" y="2480"/>
                    <a:pt x="160305" y="2674"/>
                  </a:cubicBezTo>
                  <a:cubicBezTo>
                    <a:pt x="156734" y="2868"/>
                    <a:pt x="153212" y="3184"/>
                    <a:pt x="149738" y="3476"/>
                  </a:cubicBezTo>
                  <a:lnTo>
                    <a:pt x="139341" y="4326"/>
                  </a:lnTo>
                  <a:lnTo>
                    <a:pt x="134094" y="4763"/>
                  </a:lnTo>
                  <a:lnTo>
                    <a:pt x="128847" y="5322"/>
                  </a:lnTo>
                  <a:cubicBezTo>
                    <a:pt x="127122" y="5492"/>
                    <a:pt x="125373" y="5735"/>
                    <a:pt x="123648" y="5954"/>
                  </a:cubicBezTo>
                  <a:cubicBezTo>
                    <a:pt x="121923" y="6197"/>
                    <a:pt x="120199" y="6391"/>
                    <a:pt x="118474" y="6682"/>
                  </a:cubicBezTo>
                  <a:lnTo>
                    <a:pt x="113300" y="7508"/>
                  </a:lnTo>
                  <a:cubicBezTo>
                    <a:pt x="111599" y="7824"/>
                    <a:pt x="109899" y="8164"/>
                    <a:pt x="108174" y="8456"/>
                  </a:cubicBezTo>
                  <a:lnTo>
                    <a:pt x="105623" y="8942"/>
                  </a:lnTo>
                  <a:lnTo>
                    <a:pt x="103073" y="9500"/>
                  </a:lnTo>
                  <a:lnTo>
                    <a:pt x="100546" y="10059"/>
                  </a:lnTo>
                  <a:cubicBezTo>
                    <a:pt x="99696" y="10253"/>
                    <a:pt x="98846" y="10399"/>
                    <a:pt x="97996" y="10618"/>
                  </a:cubicBezTo>
                  <a:lnTo>
                    <a:pt x="92967" y="11881"/>
                  </a:lnTo>
                  <a:lnTo>
                    <a:pt x="91704" y="12172"/>
                  </a:lnTo>
                  <a:lnTo>
                    <a:pt x="90441" y="12537"/>
                  </a:lnTo>
                  <a:lnTo>
                    <a:pt x="87963" y="13241"/>
                  </a:lnTo>
                  <a:cubicBezTo>
                    <a:pt x="84611" y="14116"/>
                    <a:pt x="81331" y="15233"/>
                    <a:pt x="78027" y="16253"/>
                  </a:cubicBezTo>
                  <a:cubicBezTo>
                    <a:pt x="76400" y="16812"/>
                    <a:pt x="74772" y="17395"/>
                    <a:pt x="73120" y="17978"/>
                  </a:cubicBezTo>
                  <a:cubicBezTo>
                    <a:pt x="72343" y="18270"/>
                    <a:pt x="71517" y="18537"/>
                    <a:pt x="70691" y="18828"/>
                  </a:cubicBezTo>
                  <a:lnTo>
                    <a:pt x="68262" y="19776"/>
                  </a:lnTo>
                  <a:lnTo>
                    <a:pt x="65833" y="20723"/>
                  </a:lnTo>
                  <a:cubicBezTo>
                    <a:pt x="65055" y="21063"/>
                    <a:pt x="64229" y="21355"/>
                    <a:pt x="63452" y="21719"/>
                  </a:cubicBezTo>
                  <a:lnTo>
                    <a:pt x="58666" y="23784"/>
                  </a:lnTo>
                  <a:lnTo>
                    <a:pt x="57646" y="24221"/>
                  </a:lnTo>
                  <a:cubicBezTo>
                    <a:pt x="57306" y="24367"/>
                    <a:pt x="56966" y="24537"/>
                    <a:pt x="56626" y="24707"/>
                  </a:cubicBezTo>
                  <a:lnTo>
                    <a:pt x="54585" y="25679"/>
                  </a:lnTo>
                  <a:lnTo>
                    <a:pt x="52520" y="26651"/>
                  </a:lnTo>
                  <a:lnTo>
                    <a:pt x="51500" y="27136"/>
                  </a:lnTo>
                  <a:cubicBezTo>
                    <a:pt x="51160" y="27282"/>
                    <a:pt x="50820" y="27452"/>
                    <a:pt x="50480" y="27622"/>
                  </a:cubicBezTo>
                  <a:lnTo>
                    <a:pt x="45791" y="30732"/>
                  </a:lnTo>
                  <a:cubicBezTo>
                    <a:pt x="45427" y="30975"/>
                    <a:pt x="45063" y="31217"/>
                    <a:pt x="44698" y="31460"/>
                  </a:cubicBezTo>
                  <a:lnTo>
                    <a:pt x="43678" y="32213"/>
                  </a:lnTo>
                  <a:lnTo>
                    <a:pt x="41710" y="33671"/>
                  </a:lnTo>
                  <a:lnTo>
                    <a:pt x="39961" y="35031"/>
                  </a:lnTo>
                  <a:lnTo>
                    <a:pt x="39160" y="35687"/>
                  </a:lnTo>
                  <a:cubicBezTo>
                    <a:pt x="38892" y="35882"/>
                    <a:pt x="38650" y="36124"/>
                    <a:pt x="38382" y="36343"/>
                  </a:cubicBezTo>
                  <a:cubicBezTo>
                    <a:pt x="37411" y="37218"/>
                    <a:pt x="36560" y="37995"/>
                    <a:pt x="35880" y="38699"/>
                  </a:cubicBezTo>
                  <a:cubicBezTo>
                    <a:pt x="34520" y="40084"/>
                    <a:pt x="33791" y="41056"/>
                    <a:pt x="34034" y="41396"/>
                  </a:cubicBezTo>
                  <a:cubicBezTo>
                    <a:pt x="34094" y="41474"/>
                    <a:pt x="34212" y="41515"/>
                    <a:pt x="34392" y="41515"/>
                  </a:cubicBezTo>
                  <a:cubicBezTo>
                    <a:pt x="34934" y="41515"/>
                    <a:pt x="36041" y="41142"/>
                    <a:pt x="37848" y="40303"/>
                  </a:cubicBezTo>
                  <a:cubicBezTo>
                    <a:pt x="38455" y="40011"/>
                    <a:pt x="39135" y="39671"/>
                    <a:pt x="39913" y="39282"/>
                  </a:cubicBezTo>
                  <a:cubicBezTo>
                    <a:pt x="40301" y="39112"/>
                    <a:pt x="40690" y="38894"/>
                    <a:pt x="41127" y="38675"/>
                  </a:cubicBezTo>
                  <a:lnTo>
                    <a:pt x="42488" y="38019"/>
                  </a:lnTo>
                  <a:cubicBezTo>
                    <a:pt x="43435" y="37558"/>
                    <a:pt x="44480" y="37023"/>
                    <a:pt x="45597" y="36440"/>
                  </a:cubicBezTo>
                  <a:lnTo>
                    <a:pt x="47370" y="35541"/>
                  </a:lnTo>
                  <a:lnTo>
                    <a:pt x="49338" y="34618"/>
                  </a:lnTo>
                  <a:lnTo>
                    <a:pt x="51500" y="33404"/>
                  </a:lnTo>
                  <a:lnTo>
                    <a:pt x="52715" y="32748"/>
                  </a:lnTo>
                  <a:cubicBezTo>
                    <a:pt x="53152" y="32529"/>
                    <a:pt x="53565" y="32286"/>
                    <a:pt x="54002" y="32068"/>
                  </a:cubicBezTo>
                  <a:lnTo>
                    <a:pt x="59274" y="29444"/>
                  </a:lnTo>
                  <a:lnTo>
                    <a:pt x="59881" y="29128"/>
                  </a:lnTo>
                  <a:lnTo>
                    <a:pt x="60488" y="28861"/>
                  </a:lnTo>
                  <a:lnTo>
                    <a:pt x="61654" y="28351"/>
                  </a:lnTo>
                  <a:lnTo>
                    <a:pt x="63598" y="27452"/>
                  </a:lnTo>
                  <a:lnTo>
                    <a:pt x="65395" y="26651"/>
                  </a:lnTo>
                  <a:cubicBezTo>
                    <a:pt x="65757" y="26575"/>
                    <a:pt x="66038" y="26542"/>
                    <a:pt x="66253" y="26542"/>
                  </a:cubicBezTo>
                  <a:cubicBezTo>
                    <a:pt x="66730" y="26542"/>
                    <a:pt x="66871" y="26707"/>
                    <a:pt x="66804" y="26942"/>
                  </a:cubicBezTo>
                  <a:cubicBezTo>
                    <a:pt x="66707" y="27258"/>
                    <a:pt x="66197" y="27817"/>
                    <a:pt x="65687" y="28375"/>
                  </a:cubicBezTo>
                  <a:cubicBezTo>
                    <a:pt x="83323" y="20820"/>
                    <a:pt x="102077" y="15986"/>
                    <a:pt x="121098" y="13241"/>
                  </a:cubicBezTo>
                  <a:lnTo>
                    <a:pt x="128239" y="12318"/>
                  </a:lnTo>
                  <a:cubicBezTo>
                    <a:pt x="130644" y="12075"/>
                    <a:pt x="133025" y="11808"/>
                    <a:pt x="135430" y="11565"/>
                  </a:cubicBezTo>
                  <a:lnTo>
                    <a:pt x="149908" y="10448"/>
                  </a:lnTo>
                  <a:cubicBezTo>
                    <a:pt x="154742" y="10059"/>
                    <a:pt x="159552" y="9695"/>
                    <a:pt x="164338" y="9476"/>
                  </a:cubicBezTo>
                  <a:cubicBezTo>
                    <a:pt x="166718" y="9354"/>
                    <a:pt x="169093" y="9294"/>
                    <a:pt x="171468" y="9294"/>
                  </a:cubicBezTo>
                  <a:cubicBezTo>
                    <a:pt x="173842" y="9294"/>
                    <a:pt x="176217" y="9354"/>
                    <a:pt x="178597" y="9476"/>
                  </a:cubicBezTo>
                  <a:cubicBezTo>
                    <a:pt x="179326" y="9500"/>
                    <a:pt x="180055" y="9573"/>
                    <a:pt x="180784" y="9646"/>
                  </a:cubicBezTo>
                  <a:lnTo>
                    <a:pt x="181877" y="9719"/>
                  </a:lnTo>
                  <a:cubicBezTo>
                    <a:pt x="182241" y="9743"/>
                    <a:pt x="182606" y="9767"/>
                    <a:pt x="182970" y="9840"/>
                  </a:cubicBezTo>
                  <a:lnTo>
                    <a:pt x="185132" y="10108"/>
                  </a:lnTo>
                  <a:lnTo>
                    <a:pt x="185666" y="10156"/>
                  </a:lnTo>
                  <a:cubicBezTo>
                    <a:pt x="185861" y="10180"/>
                    <a:pt x="186031" y="10229"/>
                    <a:pt x="186201" y="10253"/>
                  </a:cubicBezTo>
                  <a:lnTo>
                    <a:pt x="187270" y="10448"/>
                  </a:lnTo>
                  <a:lnTo>
                    <a:pt x="188339" y="10618"/>
                  </a:lnTo>
                  <a:cubicBezTo>
                    <a:pt x="188509" y="10666"/>
                    <a:pt x="188703" y="10691"/>
                    <a:pt x="188873" y="10715"/>
                  </a:cubicBezTo>
                  <a:lnTo>
                    <a:pt x="189407" y="10836"/>
                  </a:lnTo>
                  <a:lnTo>
                    <a:pt x="191472" y="11322"/>
                  </a:lnTo>
                  <a:cubicBezTo>
                    <a:pt x="191837" y="11419"/>
                    <a:pt x="192152" y="11541"/>
                    <a:pt x="192493" y="11638"/>
                  </a:cubicBezTo>
                  <a:lnTo>
                    <a:pt x="193513" y="11929"/>
                  </a:lnTo>
                  <a:lnTo>
                    <a:pt x="194533" y="12245"/>
                  </a:lnTo>
                  <a:cubicBezTo>
                    <a:pt x="194849" y="12367"/>
                    <a:pt x="195165" y="12488"/>
                    <a:pt x="195505" y="12610"/>
                  </a:cubicBezTo>
                  <a:cubicBezTo>
                    <a:pt x="196817" y="13071"/>
                    <a:pt x="198080" y="13678"/>
                    <a:pt x="199367" y="14286"/>
                  </a:cubicBezTo>
                  <a:lnTo>
                    <a:pt x="201262" y="15282"/>
                  </a:lnTo>
                  <a:cubicBezTo>
                    <a:pt x="201894" y="15622"/>
                    <a:pt x="202501" y="16011"/>
                    <a:pt x="203133" y="16351"/>
                  </a:cubicBezTo>
                  <a:cubicBezTo>
                    <a:pt x="205610" y="17832"/>
                    <a:pt x="208015" y="19460"/>
                    <a:pt x="210396" y="21209"/>
                  </a:cubicBezTo>
                  <a:cubicBezTo>
                    <a:pt x="215157" y="24707"/>
                    <a:pt x="219773" y="28545"/>
                    <a:pt x="224655" y="32238"/>
                  </a:cubicBezTo>
                  <a:cubicBezTo>
                    <a:pt x="225870" y="33137"/>
                    <a:pt x="227109" y="34060"/>
                    <a:pt x="228396" y="34934"/>
                  </a:cubicBezTo>
                  <a:lnTo>
                    <a:pt x="229344" y="35614"/>
                  </a:lnTo>
                  <a:lnTo>
                    <a:pt x="230316" y="36270"/>
                  </a:lnTo>
                  <a:cubicBezTo>
                    <a:pt x="230971" y="36683"/>
                    <a:pt x="231627" y="37145"/>
                    <a:pt x="232259" y="37533"/>
                  </a:cubicBezTo>
                  <a:lnTo>
                    <a:pt x="239838" y="42295"/>
                  </a:lnTo>
                  <a:cubicBezTo>
                    <a:pt x="242365" y="43898"/>
                    <a:pt x="244818" y="45477"/>
                    <a:pt x="247223" y="47129"/>
                  </a:cubicBezTo>
                  <a:cubicBezTo>
                    <a:pt x="248438" y="47955"/>
                    <a:pt x="249652" y="48781"/>
                    <a:pt x="250794" y="49631"/>
                  </a:cubicBezTo>
                  <a:cubicBezTo>
                    <a:pt x="251960" y="50505"/>
                    <a:pt x="253102" y="51356"/>
                    <a:pt x="254219" y="52254"/>
                  </a:cubicBezTo>
                  <a:cubicBezTo>
                    <a:pt x="258713" y="55825"/>
                    <a:pt x="262746" y="59761"/>
                    <a:pt x="266025" y="64158"/>
                  </a:cubicBezTo>
                  <a:cubicBezTo>
                    <a:pt x="267629" y="66344"/>
                    <a:pt x="269037" y="68676"/>
                    <a:pt x="270228" y="71105"/>
                  </a:cubicBezTo>
                  <a:cubicBezTo>
                    <a:pt x="271370" y="73559"/>
                    <a:pt x="272341" y="76109"/>
                    <a:pt x="273070" y="78709"/>
                  </a:cubicBezTo>
                  <a:cubicBezTo>
                    <a:pt x="274386" y="83525"/>
                    <a:pt x="274985" y="88486"/>
                    <a:pt x="274868" y="93457"/>
                  </a:cubicBezTo>
                  <a:lnTo>
                    <a:pt x="274868" y="93457"/>
                  </a:lnTo>
                  <a:lnTo>
                    <a:pt x="274868" y="91170"/>
                  </a:lnTo>
                  <a:lnTo>
                    <a:pt x="274843" y="90660"/>
                  </a:lnTo>
                  <a:lnTo>
                    <a:pt x="274746" y="88571"/>
                  </a:lnTo>
                  <a:lnTo>
                    <a:pt x="274528" y="86531"/>
                  </a:lnTo>
                  <a:cubicBezTo>
                    <a:pt x="274212" y="83786"/>
                    <a:pt x="273677" y="81089"/>
                    <a:pt x="272924" y="78417"/>
                  </a:cubicBezTo>
                  <a:cubicBezTo>
                    <a:pt x="272147" y="75794"/>
                    <a:pt x="271151" y="73243"/>
                    <a:pt x="269936" y="70789"/>
                  </a:cubicBezTo>
                  <a:lnTo>
                    <a:pt x="269013" y="68967"/>
                  </a:lnTo>
                  <a:lnTo>
                    <a:pt x="267944" y="67194"/>
                  </a:lnTo>
                  <a:lnTo>
                    <a:pt x="267701" y="66757"/>
                  </a:lnTo>
                  <a:lnTo>
                    <a:pt x="267386" y="66344"/>
                  </a:lnTo>
                  <a:lnTo>
                    <a:pt x="266778" y="65494"/>
                  </a:lnTo>
                  <a:lnTo>
                    <a:pt x="266195" y="64643"/>
                  </a:lnTo>
                  <a:lnTo>
                    <a:pt x="265564" y="63818"/>
                  </a:lnTo>
                  <a:lnTo>
                    <a:pt x="264932" y="62992"/>
                  </a:lnTo>
                  <a:cubicBezTo>
                    <a:pt x="264738" y="62724"/>
                    <a:pt x="264519" y="62457"/>
                    <a:pt x="264300" y="62190"/>
                  </a:cubicBezTo>
                  <a:lnTo>
                    <a:pt x="262940" y="60587"/>
                  </a:lnTo>
                  <a:cubicBezTo>
                    <a:pt x="261993" y="59566"/>
                    <a:pt x="261045" y="58522"/>
                    <a:pt x="260025" y="57550"/>
                  </a:cubicBezTo>
                  <a:cubicBezTo>
                    <a:pt x="257984" y="55582"/>
                    <a:pt x="255822" y="53712"/>
                    <a:pt x="253588" y="51963"/>
                  </a:cubicBezTo>
                  <a:cubicBezTo>
                    <a:pt x="249069" y="48416"/>
                    <a:pt x="244138" y="45210"/>
                    <a:pt x="239134" y="42027"/>
                  </a:cubicBezTo>
                  <a:lnTo>
                    <a:pt x="231554" y="37266"/>
                  </a:lnTo>
                  <a:cubicBezTo>
                    <a:pt x="228907" y="35566"/>
                    <a:pt x="226429" y="33768"/>
                    <a:pt x="224000" y="31922"/>
                  </a:cubicBezTo>
                  <a:cubicBezTo>
                    <a:pt x="219165" y="28229"/>
                    <a:pt x="214598" y="24440"/>
                    <a:pt x="209886" y="20990"/>
                  </a:cubicBezTo>
                  <a:cubicBezTo>
                    <a:pt x="207578" y="19290"/>
                    <a:pt x="205173" y="17687"/>
                    <a:pt x="202695" y="16205"/>
                  </a:cubicBezTo>
                  <a:cubicBezTo>
                    <a:pt x="201481" y="15476"/>
                    <a:pt x="200242" y="14845"/>
                    <a:pt x="199003" y="14189"/>
                  </a:cubicBezTo>
                  <a:lnTo>
                    <a:pt x="197108" y="13314"/>
                  </a:lnTo>
                  <a:cubicBezTo>
                    <a:pt x="196792" y="13168"/>
                    <a:pt x="196476" y="13071"/>
                    <a:pt x="196136" y="12925"/>
                  </a:cubicBezTo>
                  <a:lnTo>
                    <a:pt x="195189" y="12561"/>
                  </a:lnTo>
                  <a:cubicBezTo>
                    <a:pt x="194557" y="12318"/>
                    <a:pt x="193901" y="12099"/>
                    <a:pt x="193221" y="11905"/>
                  </a:cubicBezTo>
                  <a:lnTo>
                    <a:pt x="192225" y="11614"/>
                  </a:lnTo>
                  <a:lnTo>
                    <a:pt x="191739" y="11444"/>
                  </a:lnTo>
                  <a:lnTo>
                    <a:pt x="191229" y="11322"/>
                  </a:lnTo>
                  <a:lnTo>
                    <a:pt x="189189" y="10836"/>
                  </a:lnTo>
                  <a:cubicBezTo>
                    <a:pt x="188849" y="10763"/>
                    <a:pt x="188484" y="10691"/>
                    <a:pt x="188144" y="10642"/>
                  </a:cubicBezTo>
                  <a:lnTo>
                    <a:pt x="187100" y="10448"/>
                  </a:lnTo>
                  <a:cubicBezTo>
                    <a:pt x="185715" y="10180"/>
                    <a:pt x="184282" y="10035"/>
                    <a:pt x="182873" y="9840"/>
                  </a:cubicBezTo>
                  <a:cubicBezTo>
                    <a:pt x="182144" y="9767"/>
                    <a:pt x="181440" y="9719"/>
                    <a:pt x="180711" y="9646"/>
                  </a:cubicBezTo>
                  <a:cubicBezTo>
                    <a:pt x="180006" y="9597"/>
                    <a:pt x="179278" y="9500"/>
                    <a:pt x="178549" y="9500"/>
                  </a:cubicBezTo>
                  <a:cubicBezTo>
                    <a:pt x="176287" y="9385"/>
                    <a:pt x="174025" y="9330"/>
                    <a:pt x="171763" y="9330"/>
                  </a:cubicBezTo>
                  <a:cubicBezTo>
                    <a:pt x="169264" y="9330"/>
                    <a:pt x="166764" y="9397"/>
                    <a:pt x="164265" y="9525"/>
                  </a:cubicBezTo>
                  <a:cubicBezTo>
                    <a:pt x="159479" y="9767"/>
                    <a:pt x="154621" y="10156"/>
                    <a:pt x="149762" y="10569"/>
                  </a:cubicBezTo>
                  <a:cubicBezTo>
                    <a:pt x="147333" y="10788"/>
                    <a:pt x="144880" y="10982"/>
                    <a:pt x="142402" y="11176"/>
                  </a:cubicBezTo>
                  <a:lnTo>
                    <a:pt x="135163" y="11784"/>
                  </a:lnTo>
                  <a:lnTo>
                    <a:pt x="127924" y="12561"/>
                  </a:lnTo>
                  <a:lnTo>
                    <a:pt x="120709" y="13557"/>
                  </a:lnTo>
                  <a:cubicBezTo>
                    <a:pt x="101518" y="16424"/>
                    <a:pt x="82546" y="21476"/>
                    <a:pt x="64739" y="29347"/>
                  </a:cubicBezTo>
                  <a:cubicBezTo>
                    <a:pt x="64352" y="29816"/>
                    <a:pt x="64239" y="30165"/>
                    <a:pt x="64800" y="30165"/>
                  </a:cubicBezTo>
                  <a:cubicBezTo>
                    <a:pt x="64908" y="30165"/>
                    <a:pt x="65040" y="30152"/>
                    <a:pt x="65201" y="30124"/>
                  </a:cubicBezTo>
                  <a:cubicBezTo>
                    <a:pt x="66027" y="29979"/>
                    <a:pt x="66829" y="29760"/>
                    <a:pt x="67630" y="29468"/>
                  </a:cubicBezTo>
                  <a:cubicBezTo>
                    <a:pt x="68796" y="29128"/>
                    <a:pt x="70302" y="28618"/>
                    <a:pt x="72294" y="27914"/>
                  </a:cubicBezTo>
                  <a:lnTo>
                    <a:pt x="73436" y="27549"/>
                  </a:lnTo>
                  <a:cubicBezTo>
                    <a:pt x="73825" y="27404"/>
                    <a:pt x="74238" y="27258"/>
                    <a:pt x="74699" y="27112"/>
                  </a:cubicBezTo>
                  <a:cubicBezTo>
                    <a:pt x="75622" y="26821"/>
                    <a:pt x="76618" y="26480"/>
                    <a:pt x="77712" y="26116"/>
                  </a:cubicBezTo>
                  <a:cubicBezTo>
                    <a:pt x="78780" y="25752"/>
                    <a:pt x="79946" y="25339"/>
                    <a:pt x="81210" y="24926"/>
                  </a:cubicBezTo>
                  <a:lnTo>
                    <a:pt x="85194" y="23687"/>
                  </a:lnTo>
                  <a:lnTo>
                    <a:pt x="87356" y="22982"/>
                  </a:lnTo>
                  <a:lnTo>
                    <a:pt x="89590" y="22326"/>
                  </a:lnTo>
                  <a:cubicBezTo>
                    <a:pt x="91145" y="21889"/>
                    <a:pt x="92724" y="21428"/>
                    <a:pt x="94352" y="20966"/>
                  </a:cubicBezTo>
                  <a:lnTo>
                    <a:pt x="99405" y="19654"/>
                  </a:lnTo>
                  <a:lnTo>
                    <a:pt x="100716" y="19314"/>
                  </a:lnTo>
                  <a:lnTo>
                    <a:pt x="102028" y="19023"/>
                  </a:lnTo>
                  <a:lnTo>
                    <a:pt x="104700" y="18415"/>
                  </a:lnTo>
                  <a:lnTo>
                    <a:pt x="107421" y="17808"/>
                  </a:lnTo>
                  <a:lnTo>
                    <a:pt x="110166" y="17249"/>
                  </a:lnTo>
                  <a:lnTo>
                    <a:pt x="112935" y="16691"/>
                  </a:lnTo>
                  <a:lnTo>
                    <a:pt x="114320" y="16424"/>
                  </a:lnTo>
                  <a:lnTo>
                    <a:pt x="115705" y="16181"/>
                  </a:lnTo>
                  <a:lnTo>
                    <a:pt x="121292" y="15233"/>
                  </a:lnTo>
                  <a:lnTo>
                    <a:pt x="126831" y="14456"/>
                  </a:lnTo>
                  <a:lnTo>
                    <a:pt x="128191" y="14261"/>
                  </a:lnTo>
                  <a:lnTo>
                    <a:pt x="129551" y="14116"/>
                  </a:lnTo>
                  <a:lnTo>
                    <a:pt x="132248" y="13800"/>
                  </a:lnTo>
                  <a:lnTo>
                    <a:pt x="134871" y="13508"/>
                  </a:lnTo>
                  <a:cubicBezTo>
                    <a:pt x="135746" y="13411"/>
                    <a:pt x="136620" y="13338"/>
                    <a:pt x="137471" y="13266"/>
                  </a:cubicBezTo>
                  <a:lnTo>
                    <a:pt x="142426" y="12853"/>
                  </a:lnTo>
                  <a:lnTo>
                    <a:pt x="147163" y="12512"/>
                  </a:lnTo>
                  <a:cubicBezTo>
                    <a:pt x="151317" y="12245"/>
                    <a:pt x="155423" y="11929"/>
                    <a:pt x="159528" y="11711"/>
                  </a:cubicBezTo>
                  <a:cubicBezTo>
                    <a:pt x="163335" y="11486"/>
                    <a:pt x="167122" y="11344"/>
                    <a:pt x="170888" y="11344"/>
                  </a:cubicBezTo>
                  <a:cubicBezTo>
                    <a:pt x="171182" y="11344"/>
                    <a:pt x="171477" y="11345"/>
                    <a:pt x="171771" y="11346"/>
                  </a:cubicBezTo>
                  <a:cubicBezTo>
                    <a:pt x="175779" y="11346"/>
                    <a:pt x="179788" y="11589"/>
                    <a:pt x="183772" y="12075"/>
                  </a:cubicBezTo>
                  <a:cubicBezTo>
                    <a:pt x="187585" y="12512"/>
                    <a:pt x="191326" y="13411"/>
                    <a:pt x="194922" y="14747"/>
                  </a:cubicBezTo>
                  <a:cubicBezTo>
                    <a:pt x="198371" y="16083"/>
                    <a:pt x="201796" y="18002"/>
                    <a:pt x="205149" y="20262"/>
                  </a:cubicBezTo>
                  <a:cubicBezTo>
                    <a:pt x="208477" y="22497"/>
                    <a:pt x="211781" y="25047"/>
                    <a:pt x="215133" y="27671"/>
                  </a:cubicBezTo>
                  <a:cubicBezTo>
                    <a:pt x="218510" y="30319"/>
                    <a:pt x="221910" y="33064"/>
                    <a:pt x="225554" y="35711"/>
                  </a:cubicBezTo>
                  <a:cubicBezTo>
                    <a:pt x="226502" y="36343"/>
                    <a:pt x="227401" y="37023"/>
                    <a:pt x="228372" y="37655"/>
                  </a:cubicBezTo>
                  <a:lnTo>
                    <a:pt x="229805" y="38602"/>
                  </a:lnTo>
                  <a:lnTo>
                    <a:pt x="230534" y="39088"/>
                  </a:lnTo>
                  <a:lnTo>
                    <a:pt x="231214" y="39501"/>
                  </a:lnTo>
                  <a:lnTo>
                    <a:pt x="236729" y="42951"/>
                  </a:lnTo>
                  <a:cubicBezTo>
                    <a:pt x="240373" y="45234"/>
                    <a:pt x="243944" y="47493"/>
                    <a:pt x="247369" y="49850"/>
                  </a:cubicBezTo>
                  <a:cubicBezTo>
                    <a:pt x="250721" y="52157"/>
                    <a:pt x="253928" y="54659"/>
                    <a:pt x="256940" y="57356"/>
                  </a:cubicBezTo>
                  <a:cubicBezTo>
                    <a:pt x="259855" y="59955"/>
                    <a:pt x="262503" y="62846"/>
                    <a:pt x="264811" y="65980"/>
                  </a:cubicBezTo>
                  <a:cubicBezTo>
                    <a:pt x="266997" y="69040"/>
                    <a:pt x="268770" y="72368"/>
                    <a:pt x="270082" y="75891"/>
                  </a:cubicBezTo>
                  <a:lnTo>
                    <a:pt x="270349" y="76547"/>
                  </a:lnTo>
                  <a:cubicBezTo>
                    <a:pt x="270422" y="76765"/>
                    <a:pt x="270495" y="76984"/>
                    <a:pt x="270568" y="77202"/>
                  </a:cubicBezTo>
                  <a:lnTo>
                    <a:pt x="270981" y="78539"/>
                  </a:lnTo>
                  <a:cubicBezTo>
                    <a:pt x="271151" y="79000"/>
                    <a:pt x="271248" y="79462"/>
                    <a:pt x="271370" y="79899"/>
                  </a:cubicBezTo>
                  <a:lnTo>
                    <a:pt x="271734" y="81284"/>
                  </a:lnTo>
                  <a:lnTo>
                    <a:pt x="272050" y="82668"/>
                  </a:lnTo>
                  <a:cubicBezTo>
                    <a:pt x="272123" y="83130"/>
                    <a:pt x="272244" y="83591"/>
                    <a:pt x="272317" y="84053"/>
                  </a:cubicBezTo>
                  <a:lnTo>
                    <a:pt x="272536" y="85462"/>
                  </a:lnTo>
                  <a:lnTo>
                    <a:pt x="272633" y="86166"/>
                  </a:lnTo>
                  <a:cubicBezTo>
                    <a:pt x="272681" y="86385"/>
                    <a:pt x="272706" y="86628"/>
                    <a:pt x="272730" y="86871"/>
                  </a:cubicBezTo>
                  <a:cubicBezTo>
                    <a:pt x="273143" y="90636"/>
                    <a:pt x="273167" y="94426"/>
                    <a:pt x="272778" y="98215"/>
                  </a:cubicBezTo>
                  <a:cubicBezTo>
                    <a:pt x="272754" y="98677"/>
                    <a:pt x="272681" y="99138"/>
                    <a:pt x="272608" y="99624"/>
                  </a:cubicBezTo>
                  <a:lnTo>
                    <a:pt x="272414" y="101009"/>
                  </a:lnTo>
                  <a:cubicBezTo>
                    <a:pt x="272268" y="101956"/>
                    <a:pt x="272074" y="102879"/>
                    <a:pt x="271928" y="103802"/>
                  </a:cubicBezTo>
                  <a:cubicBezTo>
                    <a:pt x="271710" y="104750"/>
                    <a:pt x="271515" y="105649"/>
                    <a:pt x="271272" y="106572"/>
                  </a:cubicBezTo>
                  <a:lnTo>
                    <a:pt x="270884" y="107932"/>
                  </a:lnTo>
                  <a:cubicBezTo>
                    <a:pt x="270762" y="108369"/>
                    <a:pt x="270641" y="108831"/>
                    <a:pt x="270471" y="109268"/>
                  </a:cubicBezTo>
                  <a:cubicBezTo>
                    <a:pt x="269353" y="112815"/>
                    <a:pt x="267871" y="116264"/>
                    <a:pt x="266050" y="119519"/>
                  </a:cubicBezTo>
                  <a:lnTo>
                    <a:pt x="265564" y="120394"/>
                  </a:lnTo>
                  <a:lnTo>
                    <a:pt x="265029" y="121244"/>
                  </a:lnTo>
                  <a:lnTo>
                    <a:pt x="264495" y="122119"/>
                  </a:lnTo>
                  <a:lnTo>
                    <a:pt x="264252" y="122532"/>
                  </a:lnTo>
                  <a:lnTo>
                    <a:pt x="263960" y="122945"/>
                  </a:lnTo>
                  <a:lnTo>
                    <a:pt x="262843" y="124596"/>
                  </a:lnTo>
                  <a:lnTo>
                    <a:pt x="261628" y="126200"/>
                  </a:lnTo>
                  <a:cubicBezTo>
                    <a:pt x="260001" y="128289"/>
                    <a:pt x="258203" y="130257"/>
                    <a:pt x="256284" y="132054"/>
                  </a:cubicBezTo>
                  <a:cubicBezTo>
                    <a:pt x="254341" y="133828"/>
                    <a:pt x="252276" y="135431"/>
                    <a:pt x="250089" y="136864"/>
                  </a:cubicBezTo>
                  <a:lnTo>
                    <a:pt x="248389" y="137933"/>
                  </a:lnTo>
                  <a:lnTo>
                    <a:pt x="246616" y="138929"/>
                  </a:lnTo>
                  <a:lnTo>
                    <a:pt x="246178" y="139196"/>
                  </a:lnTo>
                  <a:lnTo>
                    <a:pt x="245741" y="139415"/>
                  </a:lnTo>
                  <a:lnTo>
                    <a:pt x="244818" y="139876"/>
                  </a:lnTo>
                  <a:lnTo>
                    <a:pt x="243919" y="140338"/>
                  </a:lnTo>
                  <a:lnTo>
                    <a:pt x="242996" y="140775"/>
                  </a:lnTo>
                  <a:lnTo>
                    <a:pt x="242049" y="141188"/>
                  </a:lnTo>
                  <a:lnTo>
                    <a:pt x="241587" y="141407"/>
                  </a:lnTo>
                  <a:lnTo>
                    <a:pt x="241126" y="141601"/>
                  </a:lnTo>
                  <a:lnTo>
                    <a:pt x="239231" y="142403"/>
                  </a:lnTo>
                  <a:lnTo>
                    <a:pt x="237287" y="143131"/>
                  </a:lnTo>
                  <a:cubicBezTo>
                    <a:pt x="236656" y="143399"/>
                    <a:pt x="235976" y="143593"/>
                    <a:pt x="235344" y="143836"/>
                  </a:cubicBezTo>
                  <a:cubicBezTo>
                    <a:pt x="232721" y="144735"/>
                    <a:pt x="230000" y="145512"/>
                    <a:pt x="227255" y="146192"/>
                  </a:cubicBezTo>
                  <a:cubicBezTo>
                    <a:pt x="224485" y="146872"/>
                    <a:pt x="221692" y="147455"/>
                    <a:pt x="218850" y="147990"/>
                  </a:cubicBezTo>
                  <a:cubicBezTo>
                    <a:pt x="216007" y="148500"/>
                    <a:pt x="213117" y="148986"/>
                    <a:pt x="210226" y="149374"/>
                  </a:cubicBezTo>
                  <a:cubicBezTo>
                    <a:pt x="194787" y="151592"/>
                    <a:pt x="179230" y="152704"/>
                    <a:pt x="163670" y="152704"/>
                  </a:cubicBezTo>
                  <a:cubicBezTo>
                    <a:pt x="155702" y="152704"/>
                    <a:pt x="147733" y="152412"/>
                    <a:pt x="139778" y="151828"/>
                  </a:cubicBezTo>
                  <a:lnTo>
                    <a:pt x="136742" y="151634"/>
                  </a:lnTo>
                  <a:lnTo>
                    <a:pt x="133705" y="151342"/>
                  </a:lnTo>
                  <a:lnTo>
                    <a:pt x="127608" y="150735"/>
                  </a:lnTo>
                  <a:cubicBezTo>
                    <a:pt x="125567" y="150492"/>
                    <a:pt x="123551" y="150225"/>
                    <a:pt x="121510" y="149958"/>
                  </a:cubicBezTo>
                  <a:lnTo>
                    <a:pt x="118450" y="149569"/>
                  </a:lnTo>
                  <a:cubicBezTo>
                    <a:pt x="117454" y="149423"/>
                    <a:pt x="116433" y="149253"/>
                    <a:pt x="115413" y="149107"/>
                  </a:cubicBezTo>
                  <a:lnTo>
                    <a:pt x="109316" y="148111"/>
                  </a:lnTo>
                  <a:cubicBezTo>
                    <a:pt x="107275" y="147747"/>
                    <a:pt x="105235" y="147358"/>
                    <a:pt x="103218" y="146970"/>
                  </a:cubicBezTo>
                  <a:lnTo>
                    <a:pt x="100182" y="146387"/>
                  </a:lnTo>
                  <a:cubicBezTo>
                    <a:pt x="99162" y="146192"/>
                    <a:pt x="98141" y="145949"/>
                    <a:pt x="97145" y="145731"/>
                  </a:cubicBezTo>
                  <a:lnTo>
                    <a:pt x="91072" y="144370"/>
                  </a:lnTo>
                  <a:cubicBezTo>
                    <a:pt x="89056" y="143884"/>
                    <a:pt x="87040" y="143374"/>
                    <a:pt x="85048" y="142864"/>
                  </a:cubicBezTo>
                  <a:lnTo>
                    <a:pt x="82036" y="142087"/>
                  </a:lnTo>
                  <a:cubicBezTo>
                    <a:pt x="81040" y="141820"/>
                    <a:pt x="80044" y="141528"/>
                    <a:pt x="79048" y="141237"/>
                  </a:cubicBezTo>
                  <a:lnTo>
                    <a:pt x="73096" y="139536"/>
                  </a:lnTo>
                  <a:cubicBezTo>
                    <a:pt x="71128" y="138929"/>
                    <a:pt x="69161" y="138273"/>
                    <a:pt x="67193" y="137666"/>
                  </a:cubicBezTo>
                  <a:cubicBezTo>
                    <a:pt x="63258" y="136451"/>
                    <a:pt x="59395" y="135115"/>
                    <a:pt x="55630" y="133682"/>
                  </a:cubicBezTo>
                  <a:cubicBezTo>
                    <a:pt x="51865" y="132249"/>
                    <a:pt x="48221" y="130694"/>
                    <a:pt x="44698" y="128993"/>
                  </a:cubicBezTo>
                  <a:cubicBezTo>
                    <a:pt x="41249" y="127342"/>
                    <a:pt x="37921" y="125471"/>
                    <a:pt x="34714" y="123358"/>
                  </a:cubicBezTo>
                  <a:cubicBezTo>
                    <a:pt x="33937" y="122847"/>
                    <a:pt x="33159" y="122337"/>
                    <a:pt x="32406" y="121779"/>
                  </a:cubicBezTo>
                  <a:lnTo>
                    <a:pt x="31289" y="120953"/>
                  </a:lnTo>
                  <a:cubicBezTo>
                    <a:pt x="30925" y="120685"/>
                    <a:pt x="30560" y="120394"/>
                    <a:pt x="30196" y="120127"/>
                  </a:cubicBezTo>
                  <a:cubicBezTo>
                    <a:pt x="29831" y="119835"/>
                    <a:pt x="29467" y="119568"/>
                    <a:pt x="29103" y="119252"/>
                  </a:cubicBezTo>
                  <a:lnTo>
                    <a:pt x="28058" y="118378"/>
                  </a:lnTo>
                  <a:cubicBezTo>
                    <a:pt x="27354" y="117795"/>
                    <a:pt x="26722" y="117187"/>
                    <a:pt x="26066" y="116580"/>
                  </a:cubicBezTo>
                  <a:cubicBezTo>
                    <a:pt x="23491" y="114151"/>
                    <a:pt x="21159" y="111479"/>
                    <a:pt x="19143" y="108588"/>
                  </a:cubicBezTo>
                  <a:cubicBezTo>
                    <a:pt x="17199" y="105770"/>
                    <a:pt x="15572" y="102782"/>
                    <a:pt x="14309" y="99624"/>
                  </a:cubicBezTo>
                  <a:cubicBezTo>
                    <a:pt x="13094" y="96612"/>
                    <a:pt x="12317" y="93478"/>
                    <a:pt x="11928" y="90247"/>
                  </a:cubicBezTo>
                  <a:lnTo>
                    <a:pt x="11807" y="89081"/>
                  </a:lnTo>
                  <a:cubicBezTo>
                    <a:pt x="11782" y="88887"/>
                    <a:pt x="11782" y="88693"/>
                    <a:pt x="11782" y="88523"/>
                  </a:cubicBezTo>
                  <a:lnTo>
                    <a:pt x="11758" y="87940"/>
                  </a:lnTo>
                  <a:lnTo>
                    <a:pt x="11734" y="86774"/>
                  </a:lnTo>
                  <a:cubicBezTo>
                    <a:pt x="11709" y="86385"/>
                    <a:pt x="11758" y="86021"/>
                    <a:pt x="11758" y="85632"/>
                  </a:cubicBezTo>
                  <a:cubicBezTo>
                    <a:pt x="11807" y="84101"/>
                    <a:pt x="11977" y="82571"/>
                    <a:pt x="12268" y="81065"/>
                  </a:cubicBezTo>
                  <a:cubicBezTo>
                    <a:pt x="13361" y="75065"/>
                    <a:pt x="16228" y="69478"/>
                    <a:pt x="19823" y="64571"/>
                  </a:cubicBezTo>
                  <a:cubicBezTo>
                    <a:pt x="21305" y="62530"/>
                    <a:pt x="22884" y="60562"/>
                    <a:pt x="24584" y="58692"/>
                  </a:cubicBezTo>
                  <a:cubicBezTo>
                    <a:pt x="26139" y="56967"/>
                    <a:pt x="27621" y="55485"/>
                    <a:pt x="28981" y="54149"/>
                  </a:cubicBezTo>
                  <a:cubicBezTo>
                    <a:pt x="31678" y="51501"/>
                    <a:pt x="33864" y="49534"/>
                    <a:pt x="35394" y="48100"/>
                  </a:cubicBezTo>
                  <a:cubicBezTo>
                    <a:pt x="36147" y="47372"/>
                    <a:pt x="36730" y="46789"/>
                    <a:pt x="37168" y="46327"/>
                  </a:cubicBezTo>
                  <a:cubicBezTo>
                    <a:pt x="37484" y="45987"/>
                    <a:pt x="37751" y="45623"/>
                    <a:pt x="37969" y="45210"/>
                  </a:cubicBezTo>
                  <a:cubicBezTo>
                    <a:pt x="38077" y="44940"/>
                    <a:pt x="37975" y="44805"/>
                    <a:pt x="37672" y="44805"/>
                  </a:cubicBezTo>
                  <a:cubicBezTo>
                    <a:pt x="37429" y="44805"/>
                    <a:pt x="37057" y="44891"/>
                    <a:pt x="36560" y="45064"/>
                  </a:cubicBezTo>
                  <a:cubicBezTo>
                    <a:pt x="34836" y="45720"/>
                    <a:pt x="33184" y="46546"/>
                    <a:pt x="31605" y="47517"/>
                  </a:cubicBezTo>
                  <a:cubicBezTo>
                    <a:pt x="28860" y="49145"/>
                    <a:pt x="26260" y="50967"/>
                    <a:pt x="23783" y="52983"/>
                  </a:cubicBezTo>
                  <a:cubicBezTo>
                    <a:pt x="20333" y="55753"/>
                    <a:pt x="17199" y="58886"/>
                    <a:pt x="14454" y="62311"/>
                  </a:cubicBezTo>
                  <a:cubicBezTo>
                    <a:pt x="12778" y="64352"/>
                    <a:pt x="11272" y="66538"/>
                    <a:pt x="9960" y="68822"/>
                  </a:cubicBezTo>
                  <a:cubicBezTo>
                    <a:pt x="9620" y="69429"/>
                    <a:pt x="9280" y="70061"/>
                    <a:pt x="8989" y="70692"/>
                  </a:cubicBezTo>
                  <a:cubicBezTo>
                    <a:pt x="8673" y="71324"/>
                    <a:pt x="8381" y="71980"/>
                    <a:pt x="8066" y="72636"/>
                  </a:cubicBezTo>
                  <a:cubicBezTo>
                    <a:pt x="7458" y="73996"/>
                    <a:pt x="6948" y="75381"/>
                    <a:pt x="6511" y="76814"/>
                  </a:cubicBezTo>
                  <a:lnTo>
                    <a:pt x="5466" y="76498"/>
                  </a:lnTo>
                  <a:cubicBezTo>
                    <a:pt x="5879" y="75065"/>
                    <a:pt x="6365" y="73680"/>
                    <a:pt x="6924" y="72295"/>
                  </a:cubicBezTo>
                  <a:cubicBezTo>
                    <a:pt x="7483" y="71008"/>
                    <a:pt x="8017" y="69769"/>
                    <a:pt x="8600" y="68652"/>
                  </a:cubicBezTo>
                  <a:cubicBezTo>
                    <a:pt x="9669" y="66611"/>
                    <a:pt x="10835" y="64643"/>
                    <a:pt x="12098" y="62749"/>
                  </a:cubicBezTo>
                  <a:cubicBezTo>
                    <a:pt x="13896" y="60149"/>
                    <a:pt x="15815" y="57623"/>
                    <a:pt x="17880" y="55218"/>
                  </a:cubicBezTo>
                  <a:cubicBezTo>
                    <a:pt x="19386" y="53420"/>
                    <a:pt x="20455" y="52206"/>
                    <a:pt x="21135" y="51356"/>
                  </a:cubicBezTo>
                  <a:cubicBezTo>
                    <a:pt x="21791" y="50505"/>
                    <a:pt x="22058" y="50020"/>
                    <a:pt x="22058" y="49728"/>
                  </a:cubicBezTo>
                  <a:cubicBezTo>
                    <a:pt x="22068" y="49503"/>
                    <a:pt x="21894" y="49429"/>
                    <a:pt x="21629" y="49429"/>
                  </a:cubicBezTo>
                  <a:cubicBezTo>
                    <a:pt x="21263" y="49429"/>
                    <a:pt x="20725" y="49571"/>
                    <a:pt x="20260" y="49655"/>
                  </a:cubicBezTo>
                  <a:cubicBezTo>
                    <a:pt x="20065" y="49697"/>
                    <a:pt x="19883" y="49725"/>
                    <a:pt x="19731" y="49725"/>
                  </a:cubicBezTo>
                  <a:cubicBezTo>
                    <a:pt x="19262" y="49725"/>
                    <a:pt x="19095" y="49451"/>
                    <a:pt x="19774" y="48441"/>
                  </a:cubicBezTo>
                  <a:lnTo>
                    <a:pt x="19774" y="48441"/>
                  </a:lnTo>
                  <a:cubicBezTo>
                    <a:pt x="15159" y="52789"/>
                    <a:pt x="10859" y="57672"/>
                    <a:pt x="7385" y="63283"/>
                  </a:cubicBezTo>
                  <a:cubicBezTo>
                    <a:pt x="6511" y="64692"/>
                    <a:pt x="5685" y="66125"/>
                    <a:pt x="4956" y="67631"/>
                  </a:cubicBezTo>
                  <a:cubicBezTo>
                    <a:pt x="4227" y="69162"/>
                    <a:pt x="3547" y="70668"/>
                    <a:pt x="2964" y="72271"/>
                  </a:cubicBezTo>
                  <a:cubicBezTo>
                    <a:pt x="2357" y="73850"/>
                    <a:pt x="1847" y="75478"/>
                    <a:pt x="1434" y="77130"/>
                  </a:cubicBezTo>
                  <a:cubicBezTo>
                    <a:pt x="1215" y="77956"/>
                    <a:pt x="997" y="78781"/>
                    <a:pt x="875" y="79632"/>
                  </a:cubicBezTo>
                  <a:cubicBezTo>
                    <a:pt x="729" y="80458"/>
                    <a:pt x="559" y="81308"/>
                    <a:pt x="462" y="82158"/>
                  </a:cubicBezTo>
                  <a:cubicBezTo>
                    <a:pt x="49" y="85583"/>
                    <a:pt x="1" y="89033"/>
                    <a:pt x="365" y="92458"/>
                  </a:cubicBezTo>
                  <a:cubicBezTo>
                    <a:pt x="754" y="95835"/>
                    <a:pt x="1507" y="99187"/>
                    <a:pt x="2576" y="102418"/>
                  </a:cubicBezTo>
                  <a:cubicBezTo>
                    <a:pt x="3620" y="105600"/>
                    <a:pt x="4980" y="108685"/>
                    <a:pt x="6608" y="111624"/>
                  </a:cubicBezTo>
                  <a:cubicBezTo>
                    <a:pt x="8211" y="114564"/>
                    <a:pt x="10033" y="117357"/>
                    <a:pt x="12098" y="120005"/>
                  </a:cubicBezTo>
                  <a:cubicBezTo>
                    <a:pt x="12608" y="120661"/>
                    <a:pt x="13264" y="121341"/>
                    <a:pt x="13920" y="122094"/>
                  </a:cubicBezTo>
                  <a:cubicBezTo>
                    <a:pt x="14576" y="122872"/>
                    <a:pt x="15353" y="123649"/>
                    <a:pt x="16155" y="124451"/>
                  </a:cubicBezTo>
                  <a:lnTo>
                    <a:pt x="16762" y="125058"/>
                  </a:lnTo>
                  <a:lnTo>
                    <a:pt x="17418" y="125665"/>
                  </a:lnTo>
                  <a:lnTo>
                    <a:pt x="18730" y="126880"/>
                  </a:lnTo>
                  <a:cubicBezTo>
                    <a:pt x="19191" y="127293"/>
                    <a:pt x="19653" y="127682"/>
                    <a:pt x="20115" y="128070"/>
                  </a:cubicBezTo>
                  <a:cubicBezTo>
                    <a:pt x="20576" y="128459"/>
                    <a:pt x="21038" y="128872"/>
                    <a:pt x="21523" y="129261"/>
                  </a:cubicBezTo>
                  <a:cubicBezTo>
                    <a:pt x="24900" y="131957"/>
                    <a:pt x="28471" y="134386"/>
                    <a:pt x="32212" y="136548"/>
                  </a:cubicBezTo>
                  <a:cubicBezTo>
                    <a:pt x="36245" y="138856"/>
                    <a:pt x="40399" y="140921"/>
                    <a:pt x="44674" y="142743"/>
                  </a:cubicBezTo>
                  <a:cubicBezTo>
                    <a:pt x="48901" y="144540"/>
                    <a:pt x="53152" y="146119"/>
                    <a:pt x="57379" y="147577"/>
                  </a:cubicBezTo>
                  <a:cubicBezTo>
                    <a:pt x="58423" y="147917"/>
                    <a:pt x="59492" y="148306"/>
                    <a:pt x="60561" y="148621"/>
                  </a:cubicBezTo>
                  <a:lnTo>
                    <a:pt x="63743" y="149642"/>
                  </a:lnTo>
                  <a:lnTo>
                    <a:pt x="66926" y="150638"/>
                  </a:lnTo>
                  <a:cubicBezTo>
                    <a:pt x="67970" y="150953"/>
                    <a:pt x="69039" y="151318"/>
                    <a:pt x="70108" y="151609"/>
                  </a:cubicBezTo>
                  <a:cubicBezTo>
                    <a:pt x="74383" y="152824"/>
                    <a:pt x="78635" y="154087"/>
                    <a:pt x="82934" y="155107"/>
                  </a:cubicBezTo>
                  <a:lnTo>
                    <a:pt x="86141" y="155909"/>
                  </a:lnTo>
                  <a:lnTo>
                    <a:pt x="87769" y="156346"/>
                  </a:lnTo>
                  <a:lnTo>
                    <a:pt x="89372" y="156711"/>
                  </a:lnTo>
                  <a:lnTo>
                    <a:pt x="95834" y="158144"/>
                  </a:lnTo>
                  <a:cubicBezTo>
                    <a:pt x="96392" y="158241"/>
                    <a:pt x="96927" y="158387"/>
                    <a:pt x="97461" y="158484"/>
                  </a:cubicBezTo>
                  <a:lnTo>
                    <a:pt x="99089" y="158800"/>
                  </a:lnTo>
                  <a:lnTo>
                    <a:pt x="102320" y="159407"/>
                  </a:lnTo>
                  <a:cubicBezTo>
                    <a:pt x="104506" y="159796"/>
                    <a:pt x="106644" y="160257"/>
                    <a:pt x="108830" y="160573"/>
                  </a:cubicBezTo>
                  <a:lnTo>
                    <a:pt x="115340" y="161618"/>
                  </a:lnTo>
                  <a:cubicBezTo>
                    <a:pt x="116409" y="161812"/>
                    <a:pt x="117502" y="161934"/>
                    <a:pt x="118595" y="162079"/>
                  </a:cubicBezTo>
                  <a:lnTo>
                    <a:pt x="121851" y="162492"/>
                  </a:lnTo>
                  <a:lnTo>
                    <a:pt x="125106" y="162930"/>
                  </a:lnTo>
                  <a:lnTo>
                    <a:pt x="125932" y="163027"/>
                  </a:lnTo>
                  <a:lnTo>
                    <a:pt x="126758" y="163124"/>
                  </a:lnTo>
                  <a:lnTo>
                    <a:pt x="128385" y="163270"/>
                  </a:lnTo>
                  <a:lnTo>
                    <a:pt x="134920" y="163950"/>
                  </a:lnTo>
                  <a:cubicBezTo>
                    <a:pt x="137082" y="164144"/>
                    <a:pt x="139268" y="164290"/>
                    <a:pt x="141454" y="164436"/>
                  </a:cubicBezTo>
                  <a:lnTo>
                    <a:pt x="144734" y="164679"/>
                  </a:lnTo>
                  <a:cubicBezTo>
                    <a:pt x="145827" y="164751"/>
                    <a:pt x="146920" y="164800"/>
                    <a:pt x="147989" y="164849"/>
                  </a:cubicBezTo>
                  <a:lnTo>
                    <a:pt x="154548" y="165140"/>
                  </a:lnTo>
                  <a:lnTo>
                    <a:pt x="161083" y="165262"/>
                  </a:lnTo>
                  <a:lnTo>
                    <a:pt x="164338" y="165310"/>
                  </a:lnTo>
                  <a:lnTo>
                    <a:pt x="167617" y="165262"/>
                  </a:lnTo>
                  <a:lnTo>
                    <a:pt x="174152" y="165189"/>
                  </a:lnTo>
                  <a:lnTo>
                    <a:pt x="180662" y="164897"/>
                  </a:lnTo>
                  <a:cubicBezTo>
                    <a:pt x="181755" y="164849"/>
                    <a:pt x="182824" y="164824"/>
                    <a:pt x="183917" y="164776"/>
                  </a:cubicBezTo>
                  <a:lnTo>
                    <a:pt x="187173" y="164533"/>
                  </a:lnTo>
                  <a:cubicBezTo>
                    <a:pt x="189335" y="164363"/>
                    <a:pt x="191497" y="164241"/>
                    <a:pt x="193659" y="164071"/>
                  </a:cubicBezTo>
                  <a:lnTo>
                    <a:pt x="200145" y="163415"/>
                  </a:lnTo>
                  <a:cubicBezTo>
                    <a:pt x="201213" y="163294"/>
                    <a:pt x="202307" y="163197"/>
                    <a:pt x="203375" y="163075"/>
                  </a:cubicBezTo>
                  <a:lnTo>
                    <a:pt x="206606" y="162662"/>
                  </a:lnTo>
                  <a:cubicBezTo>
                    <a:pt x="208744" y="162371"/>
                    <a:pt x="210882" y="162104"/>
                    <a:pt x="213044" y="161812"/>
                  </a:cubicBezTo>
                  <a:cubicBezTo>
                    <a:pt x="217344" y="161156"/>
                    <a:pt x="221668" y="160427"/>
                    <a:pt x="225992" y="159504"/>
                  </a:cubicBezTo>
                  <a:cubicBezTo>
                    <a:pt x="230364" y="158581"/>
                    <a:pt x="234688" y="157415"/>
                    <a:pt x="238915" y="155982"/>
                  </a:cubicBezTo>
                  <a:cubicBezTo>
                    <a:pt x="243263" y="154524"/>
                    <a:pt x="247466" y="152727"/>
                    <a:pt x="251523" y="150613"/>
                  </a:cubicBezTo>
                  <a:cubicBezTo>
                    <a:pt x="251766" y="150468"/>
                    <a:pt x="252033" y="150346"/>
                    <a:pt x="252276" y="150200"/>
                  </a:cubicBezTo>
                  <a:lnTo>
                    <a:pt x="253029" y="149763"/>
                  </a:lnTo>
                  <a:lnTo>
                    <a:pt x="254559" y="148913"/>
                  </a:lnTo>
                  <a:cubicBezTo>
                    <a:pt x="255555" y="148306"/>
                    <a:pt x="256527" y="147674"/>
                    <a:pt x="257499" y="147042"/>
                  </a:cubicBezTo>
                  <a:lnTo>
                    <a:pt x="258956" y="146022"/>
                  </a:lnTo>
                  <a:lnTo>
                    <a:pt x="259685" y="145488"/>
                  </a:lnTo>
                  <a:lnTo>
                    <a:pt x="260049" y="145245"/>
                  </a:lnTo>
                  <a:lnTo>
                    <a:pt x="260389" y="144953"/>
                  </a:lnTo>
                  <a:lnTo>
                    <a:pt x="261774" y="143860"/>
                  </a:lnTo>
                  <a:lnTo>
                    <a:pt x="262479" y="143301"/>
                  </a:lnTo>
                  <a:cubicBezTo>
                    <a:pt x="262697" y="143107"/>
                    <a:pt x="262916" y="142913"/>
                    <a:pt x="263134" y="142718"/>
                  </a:cubicBezTo>
                  <a:cubicBezTo>
                    <a:pt x="266657" y="139609"/>
                    <a:pt x="269839" y="136111"/>
                    <a:pt x="272560" y="132297"/>
                  </a:cubicBezTo>
                  <a:cubicBezTo>
                    <a:pt x="272924" y="131836"/>
                    <a:pt x="273240" y="131350"/>
                    <a:pt x="273556" y="130864"/>
                  </a:cubicBezTo>
                  <a:lnTo>
                    <a:pt x="274528" y="129406"/>
                  </a:lnTo>
                  <a:cubicBezTo>
                    <a:pt x="275159" y="128410"/>
                    <a:pt x="275718" y="127414"/>
                    <a:pt x="276325" y="126418"/>
                  </a:cubicBezTo>
                  <a:lnTo>
                    <a:pt x="277151" y="124864"/>
                  </a:lnTo>
                  <a:cubicBezTo>
                    <a:pt x="277418" y="124354"/>
                    <a:pt x="277710" y="123843"/>
                    <a:pt x="277953" y="123309"/>
                  </a:cubicBezTo>
                  <a:lnTo>
                    <a:pt x="278706" y="121754"/>
                  </a:lnTo>
                  <a:lnTo>
                    <a:pt x="279094" y="120953"/>
                  </a:lnTo>
                  <a:lnTo>
                    <a:pt x="279435" y="120151"/>
                  </a:lnTo>
                  <a:cubicBezTo>
                    <a:pt x="281256" y="115900"/>
                    <a:pt x="282665" y="111454"/>
                    <a:pt x="283637" y="106912"/>
                  </a:cubicBezTo>
                  <a:cubicBezTo>
                    <a:pt x="283686" y="106645"/>
                    <a:pt x="283759" y="106353"/>
                    <a:pt x="283807" y="106062"/>
                  </a:cubicBezTo>
                  <a:lnTo>
                    <a:pt x="283953" y="105211"/>
                  </a:lnTo>
                  <a:lnTo>
                    <a:pt x="284269" y="103487"/>
                  </a:lnTo>
                  <a:cubicBezTo>
                    <a:pt x="284439" y="102345"/>
                    <a:pt x="284560" y="101179"/>
                    <a:pt x="284730" y="100037"/>
                  </a:cubicBezTo>
                  <a:cubicBezTo>
                    <a:pt x="284803" y="98871"/>
                    <a:pt x="284925" y="97729"/>
                    <a:pt x="284973" y="96563"/>
                  </a:cubicBezTo>
                  <a:lnTo>
                    <a:pt x="285046" y="94814"/>
                  </a:lnTo>
                  <a:lnTo>
                    <a:pt x="285070" y="93940"/>
                  </a:lnTo>
                  <a:lnTo>
                    <a:pt x="285070" y="93065"/>
                  </a:lnTo>
                  <a:cubicBezTo>
                    <a:pt x="285070" y="88377"/>
                    <a:pt x="284536" y="83688"/>
                    <a:pt x="283491" y="79122"/>
                  </a:cubicBezTo>
                  <a:cubicBezTo>
                    <a:pt x="282423" y="74482"/>
                    <a:pt x="280771" y="70012"/>
                    <a:pt x="278560" y="65809"/>
                  </a:cubicBezTo>
                  <a:lnTo>
                    <a:pt x="277710" y="64230"/>
                  </a:lnTo>
                  <a:cubicBezTo>
                    <a:pt x="277443" y="63720"/>
                    <a:pt x="277127" y="63210"/>
                    <a:pt x="276811" y="62700"/>
                  </a:cubicBezTo>
                  <a:cubicBezTo>
                    <a:pt x="276495" y="62190"/>
                    <a:pt x="276179" y="61680"/>
                    <a:pt x="275864" y="61170"/>
                  </a:cubicBezTo>
                  <a:lnTo>
                    <a:pt x="274819" y="59712"/>
                  </a:lnTo>
                  <a:cubicBezTo>
                    <a:pt x="273459" y="57793"/>
                    <a:pt x="272001" y="55947"/>
                    <a:pt x="270422" y="54198"/>
                  </a:cubicBezTo>
                  <a:cubicBezTo>
                    <a:pt x="267313" y="50797"/>
                    <a:pt x="263936" y="47688"/>
                    <a:pt x="260292" y="44870"/>
                  </a:cubicBezTo>
                  <a:cubicBezTo>
                    <a:pt x="253199" y="39307"/>
                    <a:pt x="245668" y="34813"/>
                    <a:pt x="238502" y="30343"/>
                  </a:cubicBezTo>
                  <a:lnTo>
                    <a:pt x="237166" y="29517"/>
                  </a:lnTo>
                  <a:lnTo>
                    <a:pt x="236486" y="29104"/>
                  </a:lnTo>
                  <a:lnTo>
                    <a:pt x="235879" y="28691"/>
                  </a:lnTo>
                  <a:lnTo>
                    <a:pt x="234640" y="27889"/>
                  </a:lnTo>
                  <a:cubicBezTo>
                    <a:pt x="234227" y="27622"/>
                    <a:pt x="233838" y="27331"/>
                    <a:pt x="233425" y="27039"/>
                  </a:cubicBezTo>
                  <a:cubicBezTo>
                    <a:pt x="233012" y="26748"/>
                    <a:pt x="232599" y="26456"/>
                    <a:pt x="232186" y="26165"/>
                  </a:cubicBezTo>
                  <a:lnTo>
                    <a:pt x="230947" y="25242"/>
                  </a:lnTo>
                  <a:cubicBezTo>
                    <a:pt x="230121" y="24659"/>
                    <a:pt x="229295" y="24003"/>
                    <a:pt x="228469" y="23395"/>
                  </a:cubicBezTo>
                  <a:cubicBezTo>
                    <a:pt x="225166" y="20869"/>
                    <a:pt x="221813" y="18173"/>
                    <a:pt x="218315" y="15525"/>
                  </a:cubicBezTo>
                  <a:cubicBezTo>
                    <a:pt x="215309" y="13209"/>
                    <a:pt x="212185" y="11047"/>
                    <a:pt x="208969" y="9051"/>
                  </a:cubicBezTo>
                  <a:lnTo>
                    <a:pt x="208969" y="9051"/>
                  </a:lnTo>
                  <a:cubicBezTo>
                    <a:pt x="209456" y="9356"/>
                    <a:pt x="209940" y="9668"/>
                    <a:pt x="210420" y="9986"/>
                  </a:cubicBezTo>
                  <a:cubicBezTo>
                    <a:pt x="210736" y="10180"/>
                    <a:pt x="211028" y="10375"/>
                    <a:pt x="211343" y="10593"/>
                  </a:cubicBezTo>
                  <a:lnTo>
                    <a:pt x="212242" y="11201"/>
                  </a:lnTo>
                  <a:cubicBezTo>
                    <a:pt x="212849" y="11614"/>
                    <a:pt x="213457" y="12002"/>
                    <a:pt x="214040" y="12415"/>
                  </a:cubicBezTo>
                  <a:cubicBezTo>
                    <a:pt x="215206" y="13266"/>
                    <a:pt x="216372" y="14091"/>
                    <a:pt x="217489" y="14966"/>
                  </a:cubicBezTo>
                  <a:cubicBezTo>
                    <a:pt x="219748" y="16642"/>
                    <a:pt x="221910" y="18367"/>
                    <a:pt x="224072" y="20067"/>
                  </a:cubicBezTo>
                  <a:cubicBezTo>
                    <a:pt x="226210" y="21743"/>
                    <a:pt x="228299" y="23395"/>
                    <a:pt x="230413" y="24974"/>
                  </a:cubicBezTo>
                  <a:cubicBezTo>
                    <a:pt x="232526" y="26553"/>
                    <a:pt x="234591" y="27987"/>
                    <a:pt x="236729" y="29371"/>
                  </a:cubicBezTo>
                  <a:cubicBezTo>
                    <a:pt x="241271" y="32213"/>
                    <a:pt x="245911" y="35056"/>
                    <a:pt x="250551" y="38092"/>
                  </a:cubicBezTo>
                  <a:cubicBezTo>
                    <a:pt x="252883" y="39647"/>
                    <a:pt x="255191" y="41226"/>
                    <a:pt x="257450" y="42902"/>
                  </a:cubicBezTo>
                  <a:cubicBezTo>
                    <a:pt x="258592" y="43728"/>
                    <a:pt x="259709" y="44627"/>
                    <a:pt x="260827" y="45501"/>
                  </a:cubicBezTo>
                  <a:cubicBezTo>
                    <a:pt x="261385" y="45963"/>
                    <a:pt x="261944" y="46424"/>
                    <a:pt x="262503" y="46886"/>
                  </a:cubicBezTo>
                  <a:lnTo>
                    <a:pt x="263329" y="47566"/>
                  </a:lnTo>
                  <a:lnTo>
                    <a:pt x="264130" y="48295"/>
                  </a:lnTo>
                  <a:cubicBezTo>
                    <a:pt x="266317" y="50214"/>
                    <a:pt x="268382" y="52279"/>
                    <a:pt x="270325" y="54441"/>
                  </a:cubicBezTo>
                  <a:lnTo>
                    <a:pt x="271782" y="56117"/>
                  </a:lnTo>
                  <a:cubicBezTo>
                    <a:pt x="272244" y="56676"/>
                    <a:pt x="272706" y="57283"/>
                    <a:pt x="273167" y="57866"/>
                  </a:cubicBezTo>
                  <a:lnTo>
                    <a:pt x="273847" y="58740"/>
                  </a:lnTo>
                  <a:cubicBezTo>
                    <a:pt x="274066" y="59032"/>
                    <a:pt x="274260" y="59348"/>
                    <a:pt x="274503" y="59664"/>
                  </a:cubicBezTo>
                  <a:lnTo>
                    <a:pt x="275766" y="61510"/>
                  </a:lnTo>
                  <a:cubicBezTo>
                    <a:pt x="276544" y="62797"/>
                    <a:pt x="277370" y="64060"/>
                    <a:pt x="278050" y="65396"/>
                  </a:cubicBezTo>
                  <a:lnTo>
                    <a:pt x="278560" y="66392"/>
                  </a:lnTo>
                  <a:lnTo>
                    <a:pt x="278827" y="66903"/>
                  </a:lnTo>
                  <a:cubicBezTo>
                    <a:pt x="278900" y="67073"/>
                    <a:pt x="278997" y="67243"/>
                    <a:pt x="279070" y="67413"/>
                  </a:cubicBezTo>
                  <a:lnTo>
                    <a:pt x="279993" y="69453"/>
                  </a:lnTo>
                  <a:cubicBezTo>
                    <a:pt x="280309" y="70133"/>
                    <a:pt x="280552" y="70838"/>
                    <a:pt x="280844" y="71518"/>
                  </a:cubicBezTo>
                  <a:lnTo>
                    <a:pt x="281232" y="72563"/>
                  </a:lnTo>
                  <a:cubicBezTo>
                    <a:pt x="281378" y="72927"/>
                    <a:pt x="281475" y="73267"/>
                    <a:pt x="281597" y="73632"/>
                  </a:cubicBezTo>
                  <a:cubicBezTo>
                    <a:pt x="281815" y="74336"/>
                    <a:pt x="282058" y="75040"/>
                    <a:pt x="282277" y="75745"/>
                  </a:cubicBezTo>
                  <a:lnTo>
                    <a:pt x="282884" y="77907"/>
                  </a:lnTo>
                  <a:cubicBezTo>
                    <a:pt x="283589" y="80773"/>
                    <a:pt x="284099" y="83688"/>
                    <a:pt x="284390" y="86628"/>
                  </a:cubicBezTo>
                  <a:lnTo>
                    <a:pt x="284536" y="87721"/>
                  </a:lnTo>
                  <a:lnTo>
                    <a:pt x="284609" y="88838"/>
                  </a:lnTo>
                  <a:cubicBezTo>
                    <a:pt x="284657" y="89567"/>
                    <a:pt x="284706" y="90296"/>
                    <a:pt x="284730" y="91025"/>
                  </a:cubicBezTo>
                  <a:cubicBezTo>
                    <a:pt x="284755" y="92507"/>
                    <a:pt x="284779" y="93964"/>
                    <a:pt x="284706" y="95422"/>
                  </a:cubicBezTo>
                  <a:cubicBezTo>
                    <a:pt x="284682" y="96903"/>
                    <a:pt x="284512" y="98337"/>
                    <a:pt x="284414" y="99794"/>
                  </a:cubicBezTo>
                  <a:cubicBezTo>
                    <a:pt x="284317" y="100523"/>
                    <a:pt x="284220" y="101252"/>
                    <a:pt x="284123" y="101980"/>
                  </a:cubicBezTo>
                  <a:lnTo>
                    <a:pt x="284002" y="103074"/>
                  </a:lnTo>
                  <a:lnTo>
                    <a:pt x="283807" y="104142"/>
                  </a:lnTo>
                  <a:cubicBezTo>
                    <a:pt x="283321" y="107009"/>
                    <a:pt x="282641" y="109851"/>
                    <a:pt x="281791" y="112645"/>
                  </a:cubicBezTo>
                  <a:lnTo>
                    <a:pt x="281135" y="114734"/>
                  </a:lnTo>
                  <a:cubicBezTo>
                    <a:pt x="280892" y="115414"/>
                    <a:pt x="280625" y="116094"/>
                    <a:pt x="280382" y="116799"/>
                  </a:cubicBezTo>
                  <a:lnTo>
                    <a:pt x="279993" y="117819"/>
                  </a:lnTo>
                  <a:cubicBezTo>
                    <a:pt x="279872" y="118159"/>
                    <a:pt x="279726" y="118499"/>
                    <a:pt x="279580" y="118839"/>
                  </a:cubicBezTo>
                  <a:cubicBezTo>
                    <a:pt x="279289" y="119495"/>
                    <a:pt x="279022" y="120175"/>
                    <a:pt x="278706" y="120856"/>
                  </a:cubicBezTo>
                  <a:cubicBezTo>
                    <a:pt x="278074" y="122167"/>
                    <a:pt x="277491" y="123503"/>
                    <a:pt x="276762" y="124767"/>
                  </a:cubicBezTo>
                  <a:lnTo>
                    <a:pt x="276252" y="125738"/>
                  </a:lnTo>
                  <a:lnTo>
                    <a:pt x="275985" y="126224"/>
                  </a:lnTo>
                  <a:lnTo>
                    <a:pt x="275694" y="126710"/>
                  </a:lnTo>
                  <a:lnTo>
                    <a:pt x="274576" y="128580"/>
                  </a:lnTo>
                  <a:cubicBezTo>
                    <a:pt x="271442" y="133609"/>
                    <a:pt x="267604" y="138152"/>
                    <a:pt x="263159" y="142063"/>
                  </a:cubicBezTo>
                  <a:lnTo>
                    <a:pt x="262333" y="142816"/>
                  </a:lnTo>
                  <a:cubicBezTo>
                    <a:pt x="262041" y="143059"/>
                    <a:pt x="261750" y="143277"/>
                    <a:pt x="261458" y="143520"/>
                  </a:cubicBezTo>
                  <a:cubicBezTo>
                    <a:pt x="260875" y="144006"/>
                    <a:pt x="260292" y="144443"/>
                    <a:pt x="259709" y="144905"/>
                  </a:cubicBezTo>
                  <a:cubicBezTo>
                    <a:pt x="258495" y="145755"/>
                    <a:pt x="257280" y="146678"/>
                    <a:pt x="256017" y="147431"/>
                  </a:cubicBezTo>
                  <a:lnTo>
                    <a:pt x="255094" y="148014"/>
                  </a:lnTo>
                  <a:lnTo>
                    <a:pt x="254632" y="148330"/>
                  </a:lnTo>
                  <a:lnTo>
                    <a:pt x="254195" y="148621"/>
                  </a:lnTo>
                  <a:lnTo>
                    <a:pt x="252276" y="149715"/>
                  </a:lnTo>
                  <a:cubicBezTo>
                    <a:pt x="251644" y="150079"/>
                    <a:pt x="250988" y="150395"/>
                    <a:pt x="250357" y="150735"/>
                  </a:cubicBezTo>
                  <a:lnTo>
                    <a:pt x="249385" y="151245"/>
                  </a:lnTo>
                  <a:lnTo>
                    <a:pt x="248389" y="151707"/>
                  </a:lnTo>
                  <a:cubicBezTo>
                    <a:pt x="243166" y="154160"/>
                    <a:pt x="237749" y="156103"/>
                    <a:pt x="232162" y="157561"/>
                  </a:cubicBezTo>
                  <a:cubicBezTo>
                    <a:pt x="229417" y="158290"/>
                    <a:pt x="226672" y="158921"/>
                    <a:pt x="223902" y="159480"/>
                  </a:cubicBezTo>
                  <a:cubicBezTo>
                    <a:pt x="221133" y="160039"/>
                    <a:pt x="218364" y="160525"/>
                    <a:pt x="215619" y="160962"/>
                  </a:cubicBezTo>
                  <a:lnTo>
                    <a:pt x="213554" y="161278"/>
                  </a:lnTo>
                  <a:cubicBezTo>
                    <a:pt x="212849" y="161399"/>
                    <a:pt x="212169" y="161496"/>
                    <a:pt x="211465" y="161569"/>
                  </a:cubicBezTo>
                  <a:lnTo>
                    <a:pt x="207335" y="162128"/>
                  </a:lnTo>
                  <a:lnTo>
                    <a:pt x="203181" y="162662"/>
                  </a:lnTo>
                  <a:cubicBezTo>
                    <a:pt x="201796" y="162808"/>
                    <a:pt x="200412" y="162954"/>
                    <a:pt x="199027" y="163100"/>
                  </a:cubicBezTo>
                  <a:cubicBezTo>
                    <a:pt x="196234" y="163367"/>
                    <a:pt x="193464" y="163707"/>
                    <a:pt x="190646" y="163853"/>
                  </a:cubicBezTo>
                  <a:lnTo>
                    <a:pt x="186444" y="164168"/>
                  </a:lnTo>
                  <a:cubicBezTo>
                    <a:pt x="185059" y="164266"/>
                    <a:pt x="183650" y="164387"/>
                    <a:pt x="182241" y="164436"/>
                  </a:cubicBezTo>
                  <a:cubicBezTo>
                    <a:pt x="182897" y="164217"/>
                    <a:pt x="184816" y="163901"/>
                    <a:pt x="181561" y="163901"/>
                  </a:cubicBezTo>
                  <a:lnTo>
                    <a:pt x="183699" y="163804"/>
                  </a:lnTo>
                  <a:lnTo>
                    <a:pt x="185812" y="163610"/>
                  </a:lnTo>
                  <a:lnTo>
                    <a:pt x="190063" y="163270"/>
                  </a:lnTo>
                  <a:lnTo>
                    <a:pt x="192201" y="163075"/>
                  </a:lnTo>
                  <a:lnTo>
                    <a:pt x="193246" y="163002"/>
                  </a:lnTo>
                  <a:lnTo>
                    <a:pt x="194314" y="162881"/>
                  </a:lnTo>
                  <a:lnTo>
                    <a:pt x="198541" y="162419"/>
                  </a:lnTo>
                  <a:lnTo>
                    <a:pt x="202768" y="161958"/>
                  </a:lnTo>
                  <a:lnTo>
                    <a:pt x="206971" y="161375"/>
                  </a:lnTo>
                  <a:cubicBezTo>
                    <a:pt x="209764" y="160986"/>
                    <a:pt x="212558" y="160597"/>
                    <a:pt x="215352" y="160160"/>
                  </a:cubicBezTo>
                  <a:cubicBezTo>
                    <a:pt x="218145" y="159699"/>
                    <a:pt x="220939" y="159213"/>
                    <a:pt x="223732" y="158630"/>
                  </a:cubicBezTo>
                  <a:cubicBezTo>
                    <a:pt x="226526" y="158047"/>
                    <a:pt x="229320" y="157415"/>
                    <a:pt x="232089" y="156662"/>
                  </a:cubicBezTo>
                  <a:cubicBezTo>
                    <a:pt x="234858" y="155909"/>
                    <a:pt x="237603" y="155059"/>
                    <a:pt x="240324" y="154087"/>
                  </a:cubicBezTo>
                  <a:cubicBezTo>
                    <a:pt x="241028" y="153844"/>
                    <a:pt x="241684" y="153553"/>
                    <a:pt x="242365" y="153310"/>
                  </a:cubicBezTo>
                  <a:lnTo>
                    <a:pt x="243385" y="152921"/>
                  </a:lnTo>
                  <a:cubicBezTo>
                    <a:pt x="243725" y="152775"/>
                    <a:pt x="244065" y="152630"/>
                    <a:pt x="244381" y="152484"/>
                  </a:cubicBezTo>
                  <a:cubicBezTo>
                    <a:pt x="245061" y="152217"/>
                    <a:pt x="245717" y="151925"/>
                    <a:pt x="246397" y="151634"/>
                  </a:cubicBezTo>
                  <a:lnTo>
                    <a:pt x="248389" y="150711"/>
                  </a:lnTo>
                  <a:cubicBezTo>
                    <a:pt x="249045" y="150395"/>
                    <a:pt x="249677" y="150055"/>
                    <a:pt x="250332" y="149715"/>
                  </a:cubicBezTo>
                  <a:cubicBezTo>
                    <a:pt x="250988" y="149374"/>
                    <a:pt x="251644" y="149034"/>
                    <a:pt x="252276" y="148670"/>
                  </a:cubicBezTo>
                  <a:lnTo>
                    <a:pt x="254195" y="147553"/>
                  </a:lnTo>
                  <a:lnTo>
                    <a:pt x="256041" y="146387"/>
                  </a:lnTo>
                  <a:cubicBezTo>
                    <a:pt x="258543" y="144759"/>
                    <a:pt x="260924" y="142937"/>
                    <a:pt x="263134" y="140945"/>
                  </a:cubicBezTo>
                  <a:lnTo>
                    <a:pt x="263960" y="140192"/>
                  </a:lnTo>
                  <a:lnTo>
                    <a:pt x="264762" y="139415"/>
                  </a:lnTo>
                  <a:cubicBezTo>
                    <a:pt x="265272" y="138905"/>
                    <a:pt x="265831" y="138394"/>
                    <a:pt x="266341" y="137836"/>
                  </a:cubicBezTo>
                  <a:lnTo>
                    <a:pt x="267847" y="136208"/>
                  </a:lnTo>
                  <a:lnTo>
                    <a:pt x="268212" y="135795"/>
                  </a:lnTo>
                  <a:lnTo>
                    <a:pt x="268552" y="135358"/>
                  </a:lnTo>
                  <a:lnTo>
                    <a:pt x="269256" y="134508"/>
                  </a:lnTo>
                  <a:cubicBezTo>
                    <a:pt x="270228" y="133390"/>
                    <a:pt x="271078" y="132176"/>
                    <a:pt x="271953" y="130985"/>
                  </a:cubicBezTo>
                  <a:cubicBezTo>
                    <a:pt x="272778" y="129771"/>
                    <a:pt x="273629" y="128556"/>
                    <a:pt x="274382" y="127293"/>
                  </a:cubicBezTo>
                  <a:lnTo>
                    <a:pt x="274916" y="126346"/>
                  </a:lnTo>
                  <a:lnTo>
                    <a:pt x="275208" y="125860"/>
                  </a:lnTo>
                  <a:lnTo>
                    <a:pt x="275451" y="125374"/>
                  </a:lnTo>
                  <a:lnTo>
                    <a:pt x="276519" y="123455"/>
                  </a:lnTo>
                  <a:cubicBezTo>
                    <a:pt x="276860" y="122799"/>
                    <a:pt x="277151" y="122119"/>
                    <a:pt x="277491" y="121463"/>
                  </a:cubicBezTo>
                  <a:lnTo>
                    <a:pt x="277953" y="120467"/>
                  </a:lnTo>
                  <a:lnTo>
                    <a:pt x="278390" y="119471"/>
                  </a:lnTo>
                  <a:cubicBezTo>
                    <a:pt x="279556" y="116774"/>
                    <a:pt x="280552" y="114005"/>
                    <a:pt x="281378" y="111187"/>
                  </a:cubicBezTo>
                  <a:lnTo>
                    <a:pt x="281961" y="109074"/>
                  </a:lnTo>
                  <a:cubicBezTo>
                    <a:pt x="282131" y="108369"/>
                    <a:pt x="282277" y="107641"/>
                    <a:pt x="282447" y="106936"/>
                  </a:cubicBezTo>
                  <a:lnTo>
                    <a:pt x="282690" y="105867"/>
                  </a:lnTo>
                  <a:lnTo>
                    <a:pt x="282884" y="104774"/>
                  </a:lnTo>
                  <a:cubicBezTo>
                    <a:pt x="283006" y="104045"/>
                    <a:pt x="283151" y="103341"/>
                    <a:pt x="283248" y="102612"/>
                  </a:cubicBezTo>
                  <a:cubicBezTo>
                    <a:pt x="283686" y="99697"/>
                    <a:pt x="283929" y="96758"/>
                    <a:pt x="283977" y="93818"/>
                  </a:cubicBezTo>
                  <a:cubicBezTo>
                    <a:pt x="284026" y="90879"/>
                    <a:pt x="283856" y="87915"/>
                    <a:pt x="283491" y="85000"/>
                  </a:cubicBezTo>
                  <a:cubicBezTo>
                    <a:pt x="283394" y="84247"/>
                    <a:pt x="283273" y="83518"/>
                    <a:pt x="283151" y="82790"/>
                  </a:cubicBezTo>
                  <a:lnTo>
                    <a:pt x="282981" y="81697"/>
                  </a:lnTo>
                  <a:lnTo>
                    <a:pt x="282763" y="80603"/>
                  </a:lnTo>
                  <a:cubicBezTo>
                    <a:pt x="282593" y="79875"/>
                    <a:pt x="282471" y="79146"/>
                    <a:pt x="282277" y="78417"/>
                  </a:cubicBezTo>
                  <a:lnTo>
                    <a:pt x="281694" y="76255"/>
                  </a:lnTo>
                  <a:cubicBezTo>
                    <a:pt x="281621" y="75891"/>
                    <a:pt x="281499" y="75551"/>
                    <a:pt x="281378" y="75186"/>
                  </a:cubicBezTo>
                  <a:lnTo>
                    <a:pt x="281038" y="74117"/>
                  </a:lnTo>
                  <a:lnTo>
                    <a:pt x="280698" y="73049"/>
                  </a:lnTo>
                  <a:cubicBezTo>
                    <a:pt x="280576" y="72708"/>
                    <a:pt x="280431" y="72344"/>
                    <a:pt x="280285" y="72004"/>
                  </a:cubicBezTo>
                  <a:cubicBezTo>
                    <a:pt x="280018" y="71324"/>
                    <a:pt x="279750" y="70595"/>
                    <a:pt x="279483" y="69915"/>
                  </a:cubicBezTo>
                  <a:lnTo>
                    <a:pt x="278536" y="67874"/>
                  </a:lnTo>
                  <a:cubicBezTo>
                    <a:pt x="278244" y="67170"/>
                    <a:pt x="277880" y="66514"/>
                    <a:pt x="277515" y="65858"/>
                  </a:cubicBezTo>
                  <a:cubicBezTo>
                    <a:pt x="277175" y="65178"/>
                    <a:pt x="276835" y="64498"/>
                    <a:pt x="276447" y="63866"/>
                  </a:cubicBezTo>
                  <a:lnTo>
                    <a:pt x="275256" y="61923"/>
                  </a:lnTo>
                  <a:cubicBezTo>
                    <a:pt x="274843" y="61291"/>
                    <a:pt x="274406" y="60684"/>
                    <a:pt x="273993" y="60052"/>
                  </a:cubicBezTo>
                  <a:cubicBezTo>
                    <a:pt x="273774" y="59736"/>
                    <a:pt x="273556" y="59445"/>
                    <a:pt x="273337" y="59129"/>
                  </a:cubicBezTo>
                  <a:lnTo>
                    <a:pt x="272657" y="58255"/>
                  </a:lnTo>
                  <a:cubicBezTo>
                    <a:pt x="272171" y="57672"/>
                    <a:pt x="271758" y="57064"/>
                    <a:pt x="271272" y="56506"/>
                  </a:cubicBezTo>
                  <a:lnTo>
                    <a:pt x="269815" y="54805"/>
                  </a:lnTo>
                  <a:cubicBezTo>
                    <a:pt x="269572" y="54514"/>
                    <a:pt x="269329" y="54246"/>
                    <a:pt x="269062" y="53979"/>
                  </a:cubicBezTo>
                  <a:lnTo>
                    <a:pt x="268309" y="53178"/>
                  </a:lnTo>
                  <a:cubicBezTo>
                    <a:pt x="267313" y="52084"/>
                    <a:pt x="266244" y="51113"/>
                    <a:pt x="265199" y="50068"/>
                  </a:cubicBezTo>
                  <a:cubicBezTo>
                    <a:pt x="264106" y="49096"/>
                    <a:pt x="263037" y="48100"/>
                    <a:pt x="261920" y="47202"/>
                  </a:cubicBezTo>
                  <a:cubicBezTo>
                    <a:pt x="257474" y="43461"/>
                    <a:pt x="252762" y="40230"/>
                    <a:pt x="248049" y="37193"/>
                  </a:cubicBezTo>
                  <a:cubicBezTo>
                    <a:pt x="245693" y="35687"/>
                    <a:pt x="243361" y="34230"/>
                    <a:pt x="241004" y="32772"/>
                  </a:cubicBezTo>
                  <a:lnTo>
                    <a:pt x="237506" y="30610"/>
                  </a:lnTo>
                  <a:lnTo>
                    <a:pt x="236656" y="30076"/>
                  </a:lnTo>
                  <a:lnTo>
                    <a:pt x="236219" y="29784"/>
                  </a:lnTo>
                  <a:lnTo>
                    <a:pt x="235806" y="29541"/>
                  </a:lnTo>
                  <a:lnTo>
                    <a:pt x="234178" y="28472"/>
                  </a:lnTo>
                  <a:cubicBezTo>
                    <a:pt x="229878" y="25557"/>
                    <a:pt x="225627" y="22156"/>
                    <a:pt x="221206" y="18731"/>
                  </a:cubicBezTo>
                  <a:cubicBezTo>
                    <a:pt x="218971" y="17031"/>
                    <a:pt x="216712" y="15306"/>
                    <a:pt x="214331" y="13630"/>
                  </a:cubicBezTo>
                  <a:cubicBezTo>
                    <a:pt x="213190" y="12804"/>
                    <a:pt x="211951" y="12002"/>
                    <a:pt x="210736" y="11176"/>
                  </a:cubicBezTo>
                  <a:cubicBezTo>
                    <a:pt x="209473" y="10399"/>
                    <a:pt x="208210" y="9622"/>
                    <a:pt x="206898" y="8844"/>
                  </a:cubicBezTo>
                  <a:cubicBezTo>
                    <a:pt x="205610" y="8067"/>
                    <a:pt x="204226" y="7387"/>
                    <a:pt x="202865" y="6707"/>
                  </a:cubicBezTo>
                  <a:cubicBezTo>
                    <a:pt x="201456" y="6051"/>
                    <a:pt x="200072" y="5395"/>
                    <a:pt x="198541" y="4885"/>
                  </a:cubicBezTo>
                  <a:lnTo>
                    <a:pt x="197424" y="4472"/>
                  </a:lnTo>
                  <a:cubicBezTo>
                    <a:pt x="197059" y="4326"/>
                    <a:pt x="196695" y="4229"/>
                    <a:pt x="196306" y="4132"/>
                  </a:cubicBezTo>
                  <a:lnTo>
                    <a:pt x="194047" y="3476"/>
                  </a:lnTo>
                  <a:cubicBezTo>
                    <a:pt x="193318" y="3257"/>
                    <a:pt x="192541" y="3111"/>
                    <a:pt x="191812" y="2941"/>
                  </a:cubicBezTo>
                  <a:cubicBezTo>
                    <a:pt x="191059" y="2796"/>
                    <a:pt x="190306" y="2601"/>
                    <a:pt x="189553" y="2504"/>
                  </a:cubicBezTo>
                  <a:lnTo>
                    <a:pt x="189747" y="1435"/>
                  </a:lnTo>
                  <a:lnTo>
                    <a:pt x="188144" y="1168"/>
                  </a:lnTo>
                  <a:cubicBezTo>
                    <a:pt x="187610" y="1071"/>
                    <a:pt x="187051" y="949"/>
                    <a:pt x="186541" y="901"/>
                  </a:cubicBezTo>
                  <a:lnTo>
                    <a:pt x="183334" y="512"/>
                  </a:lnTo>
                  <a:lnTo>
                    <a:pt x="180152" y="245"/>
                  </a:lnTo>
                  <a:cubicBezTo>
                    <a:pt x="179107" y="172"/>
                    <a:pt x="178063" y="148"/>
                    <a:pt x="176994" y="99"/>
                  </a:cubicBezTo>
                  <a:cubicBezTo>
                    <a:pt x="175288" y="30"/>
                    <a:pt x="173586" y="1"/>
                    <a:pt x="1718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7" name="Google Shape;357;p5"/>
          <p:cNvSpPr txBox="1"/>
          <p:nvPr>
            <p:ph idx="3" type="title"/>
          </p:nvPr>
        </p:nvSpPr>
        <p:spPr>
          <a:xfrm>
            <a:off x="6193825" y="2381700"/>
            <a:ext cx="1750200" cy="369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
        <p:nvSpPr>
          <p:cNvPr id="358" name="Google Shape;358;p5"/>
          <p:cNvSpPr txBox="1"/>
          <p:nvPr>
            <p:ph idx="4" type="subTitle"/>
          </p:nvPr>
        </p:nvSpPr>
        <p:spPr>
          <a:xfrm>
            <a:off x="6129525" y="2784125"/>
            <a:ext cx="1866000" cy="175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a:lvl2pPr>
            <a:lvl3pPr lvl="2" rtl="0" algn="ctr">
              <a:lnSpc>
                <a:spcPct val="100000"/>
              </a:lnSpc>
              <a:spcBef>
                <a:spcPts val="1600"/>
              </a:spcBef>
              <a:spcAft>
                <a:spcPts val="0"/>
              </a:spcAft>
              <a:buNone/>
              <a:defRPr/>
            </a:lvl3pPr>
            <a:lvl4pPr lvl="3" rtl="0" algn="ctr">
              <a:lnSpc>
                <a:spcPct val="100000"/>
              </a:lnSpc>
              <a:spcBef>
                <a:spcPts val="1600"/>
              </a:spcBef>
              <a:spcAft>
                <a:spcPts val="0"/>
              </a:spcAft>
              <a:buNone/>
              <a:defRPr/>
            </a:lvl4pPr>
            <a:lvl5pPr lvl="4" rtl="0" algn="ctr">
              <a:lnSpc>
                <a:spcPct val="100000"/>
              </a:lnSpc>
              <a:spcBef>
                <a:spcPts val="1600"/>
              </a:spcBef>
              <a:spcAft>
                <a:spcPts val="0"/>
              </a:spcAft>
              <a:buNone/>
              <a:defRPr/>
            </a:lvl5pPr>
            <a:lvl6pPr lvl="5" rtl="0" algn="ctr">
              <a:lnSpc>
                <a:spcPct val="100000"/>
              </a:lnSpc>
              <a:spcBef>
                <a:spcPts val="1600"/>
              </a:spcBef>
              <a:spcAft>
                <a:spcPts val="0"/>
              </a:spcAft>
              <a:buNone/>
              <a:defRPr/>
            </a:lvl6pPr>
            <a:lvl7pPr lvl="6" rtl="0" algn="ctr">
              <a:lnSpc>
                <a:spcPct val="100000"/>
              </a:lnSpc>
              <a:spcBef>
                <a:spcPts val="1600"/>
              </a:spcBef>
              <a:spcAft>
                <a:spcPts val="0"/>
              </a:spcAft>
              <a:buNone/>
              <a:defRPr/>
            </a:lvl7pPr>
            <a:lvl8pPr lvl="7" rtl="0" algn="ctr">
              <a:lnSpc>
                <a:spcPct val="100000"/>
              </a:lnSpc>
              <a:spcBef>
                <a:spcPts val="1600"/>
              </a:spcBef>
              <a:spcAft>
                <a:spcPts val="0"/>
              </a:spcAft>
              <a:buNone/>
              <a:defRPr/>
            </a:lvl8pPr>
            <a:lvl9pPr lvl="8" rtl="0" algn="ctr">
              <a:lnSpc>
                <a:spcPct val="100000"/>
              </a:lnSpc>
              <a:spcBef>
                <a:spcPts val="1600"/>
              </a:spcBef>
              <a:spcAft>
                <a:spcPts val="1600"/>
              </a:spcAft>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9" name="Shape 359"/>
        <p:cNvGrpSpPr/>
        <p:nvPr/>
      </p:nvGrpSpPr>
      <p:grpSpPr>
        <a:xfrm>
          <a:off x="0" y="0"/>
          <a:ext cx="0" cy="0"/>
          <a:chOff x="0" y="0"/>
          <a:chExt cx="0" cy="0"/>
        </a:xfrm>
      </p:grpSpPr>
      <p:grpSp>
        <p:nvGrpSpPr>
          <p:cNvPr id="360" name="Google Shape;360;p6"/>
          <p:cNvGrpSpPr/>
          <p:nvPr/>
        </p:nvGrpSpPr>
        <p:grpSpPr>
          <a:xfrm rot="3960509">
            <a:off x="-1605338" y="-1235508"/>
            <a:ext cx="2448062" cy="2941393"/>
            <a:chOff x="235075" y="777725"/>
            <a:chExt cx="7186900" cy="4132775"/>
          </a:xfrm>
        </p:grpSpPr>
        <p:sp>
          <p:nvSpPr>
            <p:cNvPr id="361" name="Google Shape;361;p6"/>
            <p:cNvSpPr/>
            <p:nvPr/>
          </p:nvSpPr>
          <p:spPr>
            <a:xfrm>
              <a:off x="342575" y="932875"/>
              <a:ext cx="7079400" cy="3826525"/>
            </a:xfrm>
            <a:custGeom>
              <a:rect b="b" l="l" r="r" t="t"/>
              <a:pathLst>
                <a:path extrusionOk="0" h="153061" w="283176">
                  <a:moveTo>
                    <a:pt x="168404" y="0"/>
                  </a:moveTo>
                  <a:cubicBezTo>
                    <a:pt x="157709" y="0"/>
                    <a:pt x="146666" y="1269"/>
                    <a:pt x="137470" y="1958"/>
                  </a:cubicBezTo>
                  <a:cubicBezTo>
                    <a:pt x="99769" y="4776"/>
                    <a:pt x="61970" y="14736"/>
                    <a:pt x="30657" y="36550"/>
                  </a:cubicBezTo>
                  <a:cubicBezTo>
                    <a:pt x="16422" y="46461"/>
                    <a:pt x="2915" y="60284"/>
                    <a:pt x="1336" y="77580"/>
                  </a:cubicBezTo>
                  <a:cubicBezTo>
                    <a:pt x="0" y="92204"/>
                    <a:pt x="7774" y="106560"/>
                    <a:pt x="18778" y="116301"/>
                  </a:cubicBezTo>
                  <a:cubicBezTo>
                    <a:pt x="29807" y="126043"/>
                    <a:pt x="43726" y="131800"/>
                    <a:pt x="57670" y="136415"/>
                  </a:cubicBezTo>
                  <a:cubicBezTo>
                    <a:pt x="91058" y="147472"/>
                    <a:pt x="125903" y="153060"/>
                    <a:pt x="160873" y="153060"/>
                  </a:cubicBezTo>
                  <a:cubicBezTo>
                    <a:pt x="176382" y="153060"/>
                    <a:pt x="191917" y="151961"/>
                    <a:pt x="207359" y="149752"/>
                  </a:cubicBezTo>
                  <a:cubicBezTo>
                    <a:pt x="222226" y="147614"/>
                    <a:pt x="237360" y="144286"/>
                    <a:pt x="249871" y="135929"/>
                  </a:cubicBezTo>
                  <a:cubicBezTo>
                    <a:pt x="275062" y="119095"/>
                    <a:pt x="283175" y="80398"/>
                    <a:pt x="265102" y="56057"/>
                  </a:cubicBezTo>
                  <a:cubicBezTo>
                    <a:pt x="255968" y="43789"/>
                    <a:pt x="242097" y="36137"/>
                    <a:pt x="229125" y="28024"/>
                  </a:cubicBezTo>
                  <a:cubicBezTo>
                    <a:pt x="217003" y="20420"/>
                    <a:pt x="204881" y="7643"/>
                    <a:pt x="191278" y="3027"/>
                  </a:cubicBezTo>
                  <a:cubicBezTo>
                    <a:pt x="184502" y="737"/>
                    <a:pt x="176554" y="0"/>
                    <a:pt x="168404" y="0"/>
                  </a:cubicBezTo>
                  <a:close/>
                </a:path>
              </a:pathLst>
            </a:custGeom>
            <a:solidFill>
              <a:srgbClr val="F0A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6"/>
            <p:cNvSpPr/>
            <p:nvPr/>
          </p:nvSpPr>
          <p:spPr>
            <a:xfrm>
              <a:off x="235075" y="777725"/>
              <a:ext cx="7126775" cy="4132775"/>
            </a:xfrm>
            <a:custGeom>
              <a:rect b="b" l="l" r="r" t="t"/>
              <a:pathLst>
                <a:path extrusionOk="0" h="165311" w="285071">
                  <a:moveTo>
                    <a:pt x="193683" y="2310"/>
                  </a:moveTo>
                  <a:lnTo>
                    <a:pt x="194120" y="2431"/>
                  </a:lnTo>
                  <a:lnTo>
                    <a:pt x="194557" y="2553"/>
                  </a:lnTo>
                  <a:lnTo>
                    <a:pt x="195456" y="2820"/>
                  </a:lnTo>
                  <a:lnTo>
                    <a:pt x="196198" y="3047"/>
                  </a:lnTo>
                  <a:lnTo>
                    <a:pt x="196198" y="3047"/>
                  </a:lnTo>
                  <a:cubicBezTo>
                    <a:pt x="196113" y="3020"/>
                    <a:pt x="196027" y="2993"/>
                    <a:pt x="195942" y="2966"/>
                  </a:cubicBezTo>
                  <a:lnTo>
                    <a:pt x="194825" y="2626"/>
                  </a:lnTo>
                  <a:cubicBezTo>
                    <a:pt x="194436" y="2504"/>
                    <a:pt x="194072" y="2383"/>
                    <a:pt x="193683" y="2310"/>
                  </a:cubicBezTo>
                  <a:close/>
                  <a:moveTo>
                    <a:pt x="196198" y="3047"/>
                  </a:moveTo>
                  <a:cubicBezTo>
                    <a:pt x="196309" y="3081"/>
                    <a:pt x="196421" y="3115"/>
                    <a:pt x="196532" y="3149"/>
                  </a:cubicBezTo>
                  <a:lnTo>
                    <a:pt x="196532" y="3149"/>
                  </a:lnTo>
                  <a:lnTo>
                    <a:pt x="196198" y="3047"/>
                  </a:lnTo>
                  <a:close/>
                  <a:moveTo>
                    <a:pt x="196532" y="3149"/>
                  </a:moveTo>
                  <a:lnTo>
                    <a:pt x="197205" y="3354"/>
                  </a:lnTo>
                  <a:cubicBezTo>
                    <a:pt x="197213" y="3356"/>
                    <a:pt x="197220" y="3358"/>
                    <a:pt x="197228" y="3360"/>
                  </a:cubicBezTo>
                  <a:lnTo>
                    <a:pt x="197228" y="3360"/>
                  </a:lnTo>
                  <a:cubicBezTo>
                    <a:pt x="196996" y="3288"/>
                    <a:pt x="196764" y="3219"/>
                    <a:pt x="196532" y="3149"/>
                  </a:cubicBezTo>
                  <a:close/>
                  <a:moveTo>
                    <a:pt x="197228" y="3360"/>
                  </a:moveTo>
                  <a:lnTo>
                    <a:pt x="197228" y="3360"/>
                  </a:lnTo>
                  <a:cubicBezTo>
                    <a:pt x="197350" y="3398"/>
                    <a:pt x="197472" y="3437"/>
                    <a:pt x="197593" y="3477"/>
                  </a:cubicBezTo>
                  <a:lnTo>
                    <a:pt x="197593" y="3477"/>
                  </a:lnTo>
                  <a:cubicBezTo>
                    <a:pt x="197473" y="3434"/>
                    <a:pt x="197353" y="3392"/>
                    <a:pt x="197228" y="3360"/>
                  </a:cubicBezTo>
                  <a:close/>
                  <a:moveTo>
                    <a:pt x="197593" y="3477"/>
                  </a:moveTo>
                  <a:lnTo>
                    <a:pt x="197593" y="3477"/>
                  </a:lnTo>
                  <a:cubicBezTo>
                    <a:pt x="197745" y="3533"/>
                    <a:pt x="197897" y="3593"/>
                    <a:pt x="198055" y="3646"/>
                  </a:cubicBezTo>
                  <a:lnTo>
                    <a:pt x="198930" y="3986"/>
                  </a:lnTo>
                  <a:cubicBezTo>
                    <a:pt x="199513" y="4205"/>
                    <a:pt x="200096" y="4423"/>
                    <a:pt x="200655" y="4666"/>
                  </a:cubicBezTo>
                  <a:cubicBezTo>
                    <a:pt x="200971" y="4803"/>
                    <a:pt x="201287" y="4943"/>
                    <a:pt x="201601" y="5085"/>
                  </a:cubicBezTo>
                  <a:lnTo>
                    <a:pt x="201601" y="5085"/>
                  </a:lnTo>
                  <a:lnTo>
                    <a:pt x="200412" y="4545"/>
                  </a:lnTo>
                  <a:lnTo>
                    <a:pt x="198201" y="3694"/>
                  </a:lnTo>
                  <a:cubicBezTo>
                    <a:pt x="197999" y="3616"/>
                    <a:pt x="197796" y="3545"/>
                    <a:pt x="197593" y="3477"/>
                  </a:cubicBezTo>
                  <a:close/>
                  <a:moveTo>
                    <a:pt x="201601" y="5085"/>
                  </a:moveTo>
                  <a:lnTo>
                    <a:pt x="201792" y="5172"/>
                  </a:lnTo>
                  <a:lnTo>
                    <a:pt x="201792" y="5172"/>
                  </a:lnTo>
                  <a:cubicBezTo>
                    <a:pt x="201728" y="5143"/>
                    <a:pt x="201665" y="5114"/>
                    <a:pt x="201601" y="5085"/>
                  </a:cubicBezTo>
                  <a:close/>
                  <a:moveTo>
                    <a:pt x="201792" y="5172"/>
                  </a:moveTo>
                  <a:cubicBezTo>
                    <a:pt x="202347" y="5425"/>
                    <a:pt x="202898" y="5687"/>
                    <a:pt x="203447" y="5957"/>
                  </a:cubicBezTo>
                  <a:lnTo>
                    <a:pt x="203447" y="5957"/>
                  </a:lnTo>
                  <a:cubicBezTo>
                    <a:pt x="203149" y="5808"/>
                    <a:pt x="202850" y="5661"/>
                    <a:pt x="202550" y="5516"/>
                  </a:cubicBezTo>
                  <a:lnTo>
                    <a:pt x="201792" y="5172"/>
                  </a:lnTo>
                  <a:close/>
                  <a:moveTo>
                    <a:pt x="203447" y="5957"/>
                  </a:moveTo>
                  <a:cubicBezTo>
                    <a:pt x="205025" y="6746"/>
                    <a:pt x="206570" y="7594"/>
                    <a:pt x="208082" y="8506"/>
                  </a:cubicBezTo>
                  <a:lnTo>
                    <a:pt x="208082" y="8506"/>
                  </a:lnTo>
                  <a:cubicBezTo>
                    <a:pt x="207745" y="8301"/>
                    <a:pt x="207407" y="8098"/>
                    <a:pt x="207068" y="7897"/>
                  </a:cubicBezTo>
                  <a:cubicBezTo>
                    <a:pt x="205877" y="7204"/>
                    <a:pt x="204670" y="6559"/>
                    <a:pt x="203447" y="5957"/>
                  </a:cubicBezTo>
                  <a:close/>
                  <a:moveTo>
                    <a:pt x="208082" y="8506"/>
                  </a:moveTo>
                  <a:cubicBezTo>
                    <a:pt x="208378" y="8686"/>
                    <a:pt x="208674" y="8868"/>
                    <a:pt x="208969" y="9051"/>
                  </a:cubicBezTo>
                  <a:lnTo>
                    <a:pt x="208969" y="9051"/>
                  </a:lnTo>
                  <a:cubicBezTo>
                    <a:pt x="208675" y="8867"/>
                    <a:pt x="208379" y="8685"/>
                    <a:pt x="208082" y="8506"/>
                  </a:cubicBezTo>
                  <a:close/>
                  <a:moveTo>
                    <a:pt x="274827" y="94613"/>
                  </a:moveTo>
                  <a:cubicBezTo>
                    <a:pt x="274825" y="94672"/>
                    <a:pt x="274822" y="94731"/>
                    <a:pt x="274819" y="94790"/>
                  </a:cubicBezTo>
                  <a:lnTo>
                    <a:pt x="274827" y="94613"/>
                  </a:lnTo>
                  <a:close/>
                  <a:moveTo>
                    <a:pt x="182036" y="164515"/>
                  </a:moveTo>
                  <a:cubicBezTo>
                    <a:pt x="182009" y="164557"/>
                    <a:pt x="182151" y="164591"/>
                    <a:pt x="182606" y="164606"/>
                  </a:cubicBezTo>
                  <a:cubicBezTo>
                    <a:pt x="182112" y="164589"/>
                    <a:pt x="181975" y="164562"/>
                    <a:pt x="182036" y="164515"/>
                  </a:cubicBezTo>
                  <a:close/>
                  <a:moveTo>
                    <a:pt x="171889" y="1"/>
                  </a:moveTo>
                  <a:cubicBezTo>
                    <a:pt x="169431" y="1"/>
                    <a:pt x="166985" y="62"/>
                    <a:pt x="164556" y="148"/>
                  </a:cubicBezTo>
                  <a:cubicBezTo>
                    <a:pt x="156370" y="512"/>
                    <a:pt x="148378" y="1314"/>
                    <a:pt x="140483" y="1872"/>
                  </a:cubicBezTo>
                  <a:cubicBezTo>
                    <a:pt x="132321" y="2456"/>
                    <a:pt x="124183" y="3379"/>
                    <a:pt x="116020" y="4666"/>
                  </a:cubicBezTo>
                  <a:lnTo>
                    <a:pt x="112960" y="5128"/>
                  </a:lnTo>
                  <a:cubicBezTo>
                    <a:pt x="111964" y="5298"/>
                    <a:pt x="110943" y="5516"/>
                    <a:pt x="109923" y="5686"/>
                  </a:cubicBezTo>
                  <a:lnTo>
                    <a:pt x="106887" y="6269"/>
                  </a:lnTo>
                  <a:lnTo>
                    <a:pt x="105380" y="6537"/>
                  </a:lnTo>
                  <a:lnTo>
                    <a:pt x="103850" y="6877"/>
                  </a:lnTo>
                  <a:cubicBezTo>
                    <a:pt x="101834" y="7314"/>
                    <a:pt x="99817" y="7727"/>
                    <a:pt x="97777" y="8188"/>
                  </a:cubicBezTo>
                  <a:lnTo>
                    <a:pt x="91704" y="9719"/>
                  </a:lnTo>
                  <a:cubicBezTo>
                    <a:pt x="90878" y="9913"/>
                    <a:pt x="90052" y="10180"/>
                    <a:pt x="89226" y="10423"/>
                  </a:cubicBezTo>
                  <a:lnTo>
                    <a:pt x="86797" y="11128"/>
                  </a:lnTo>
                  <a:lnTo>
                    <a:pt x="84416" y="11857"/>
                  </a:lnTo>
                  <a:cubicBezTo>
                    <a:pt x="83615" y="12099"/>
                    <a:pt x="82861" y="12391"/>
                    <a:pt x="82108" y="12634"/>
                  </a:cubicBezTo>
                  <a:lnTo>
                    <a:pt x="77614" y="14213"/>
                  </a:lnTo>
                  <a:cubicBezTo>
                    <a:pt x="76157" y="14747"/>
                    <a:pt x="74748" y="15355"/>
                    <a:pt x="73363" y="15889"/>
                  </a:cubicBezTo>
                  <a:lnTo>
                    <a:pt x="71323" y="16739"/>
                  </a:lnTo>
                  <a:lnTo>
                    <a:pt x="70327" y="17152"/>
                  </a:lnTo>
                  <a:lnTo>
                    <a:pt x="69331" y="17590"/>
                  </a:lnTo>
                  <a:lnTo>
                    <a:pt x="65517" y="19363"/>
                  </a:lnTo>
                  <a:lnTo>
                    <a:pt x="63671" y="20213"/>
                  </a:lnTo>
                  <a:lnTo>
                    <a:pt x="61922" y="21136"/>
                  </a:lnTo>
                  <a:lnTo>
                    <a:pt x="58521" y="22910"/>
                  </a:lnTo>
                  <a:lnTo>
                    <a:pt x="62772" y="21088"/>
                  </a:lnTo>
                  <a:lnTo>
                    <a:pt x="63841" y="20650"/>
                  </a:lnTo>
                  <a:lnTo>
                    <a:pt x="64909" y="20213"/>
                  </a:lnTo>
                  <a:lnTo>
                    <a:pt x="67072" y="19387"/>
                  </a:lnTo>
                  <a:lnTo>
                    <a:pt x="69234" y="18561"/>
                  </a:lnTo>
                  <a:cubicBezTo>
                    <a:pt x="69962" y="18270"/>
                    <a:pt x="70691" y="17978"/>
                    <a:pt x="71420" y="17735"/>
                  </a:cubicBezTo>
                  <a:lnTo>
                    <a:pt x="75817" y="16229"/>
                  </a:lnTo>
                  <a:cubicBezTo>
                    <a:pt x="76545" y="15962"/>
                    <a:pt x="77274" y="15695"/>
                    <a:pt x="78027" y="15476"/>
                  </a:cubicBezTo>
                  <a:lnTo>
                    <a:pt x="80238" y="14796"/>
                  </a:lnTo>
                  <a:cubicBezTo>
                    <a:pt x="81720" y="14334"/>
                    <a:pt x="83202" y="13873"/>
                    <a:pt x="84708" y="13411"/>
                  </a:cubicBezTo>
                  <a:lnTo>
                    <a:pt x="89202" y="12172"/>
                  </a:lnTo>
                  <a:lnTo>
                    <a:pt x="91461" y="11565"/>
                  </a:lnTo>
                  <a:lnTo>
                    <a:pt x="93744" y="11031"/>
                  </a:lnTo>
                  <a:lnTo>
                    <a:pt x="98287" y="9913"/>
                  </a:lnTo>
                  <a:cubicBezTo>
                    <a:pt x="99817" y="9597"/>
                    <a:pt x="101372" y="9282"/>
                    <a:pt x="102878" y="8942"/>
                  </a:cubicBezTo>
                  <a:lnTo>
                    <a:pt x="105186" y="8480"/>
                  </a:lnTo>
                  <a:cubicBezTo>
                    <a:pt x="105963" y="8310"/>
                    <a:pt x="106716" y="8188"/>
                    <a:pt x="107494" y="8043"/>
                  </a:cubicBezTo>
                  <a:lnTo>
                    <a:pt x="112134" y="7217"/>
                  </a:lnTo>
                  <a:cubicBezTo>
                    <a:pt x="118328" y="6197"/>
                    <a:pt x="124547" y="5322"/>
                    <a:pt x="130839" y="4715"/>
                  </a:cubicBezTo>
                  <a:lnTo>
                    <a:pt x="133195" y="4472"/>
                  </a:lnTo>
                  <a:lnTo>
                    <a:pt x="134361" y="4350"/>
                  </a:lnTo>
                  <a:lnTo>
                    <a:pt x="135551" y="4277"/>
                  </a:lnTo>
                  <a:lnTo>
                    <a:pt x="140264" y="3913"/>
                  </a:lnTo>
                  <a:lnTo>
                    <a:pt x="141454" y="3816"/>
                  </a:lnTo>
                  <a:lnTo>
                    <a:pt x="142596" y="3743"/>
                  </a:lnTo>
                  <a:lnTo>
                    <a:pt x="144928" y="3573"/>
                  </a:lnTo>
                  <a:lnTo>
                    <a:pt x="149568" y="3209"/>
                  </a:lnTo>
                  <a:cubicBezTo>
                    <a:pt x="155811" y="2747"/>
                    <a:pt x="162151" y="2261"/>
                    <a:pt x="168589" y="2140"/>
                  </a:cubicBezTo>
                  <a:lnTo>
                    <a:pt x="171018" y="2115"/>
                  </a:lnTo>
                  <a:cubicBezTo>
                    <a:pt x="171419" y="2103"/>
                    <a:pt x="171820" y="2097"/>
                    <a:pt x="172224" y="2097"/>
                  </a:cubicBezTo>
                  <a:cubicBezTo>
                    <a:pt x="172628" y="2097"/>
                    <a:pt x="173034" y="2103"/>
                    <a:pt x="173447" y="2115"/>
                  </a:cubicBezTo>
                  <a:lnTo>
                    <a:pt x="175877" y="2164"/>
                  </a:lnTo>
                  <a:cubicBezTo>
                    <a:pt x="176678" y="2188"/>
                    <a:pt x="177504" y="2237"/>
                    <a:pt x="178330" y="2261"/>
                  </a:cubicBezTo>
                  <a:lnTo>
                    <a:pt x="179545" y="2334"/>
                  </a:lnTo>
                  <a:cubicBezTo>
                    <a:pt x="179958" y="2358"/>
                    <a:pt x="180346" y="2407"/>
                    <a:pt x="180759" y="2431"/>
                  </a:cubicBezTo>
                  <a:lnTo>
                    <a:pt x="183237" y="2650"/>
                  </a:lnTo>
                  <a:lnTo>
                    <a:pt x="185691" y="2941"/>
                  </a:lnTo>
                  <a:cubicBezTo>
                    <a:pt x="186104" y="2990"/>
                    <a:pt x="186517" y="3039"/>
                    <a:pt x="186930" y="3111"/>
                  </a:cubicBezTo>
                  <a:lnTo>
                    <a:pt x="188168" y="3330"/>
                  </a:lnTo>
                  <a:lnTo>
                    <a:pt x="189407" y="3549"/>
                  </a:lnTo>
                  <a:cubicBezTo>
                    <a:pt x="189820" y="3622"/>
                    <a:pt x="190233" y="3694"/>
                    <a:pt x="190646" y="3792"/>
                  </a:cubicBezTo>
                  <a:lnTo>
                    <a:pt x="193124" y="4350"/>
                  </a:lnTo>
                  <a:cubicBezTo>
                    <a:pt x="193537" y="4447"/>
                    <a:pt x="193950" y="4569"/>
                    <a:pt x="194363" y="4690"/>
                  </a:cubicBezTo>
                  <a:lnTo>
                    <a:pt x="195602" y="5079"/>
                  </a:lnTo>
                  <a:lnTo>
                    <a:pt x="196841" y="5443"/>
                  </a:lnTo>
                  <a:lnTo>
                    <a:pt x="198055" y="5905"/>
                  </a:lnTo>
                  <a:cubicBezTo>
                    <a:pt x="201238" y="7144"/>
                    <a:pt x="204299" y="8650"/>
                    <a:pt x="207189" y="10448"/>
                  </a:cubicBezTo>
                  <a:cubicBezTo>
                    <a:pt x="212898" y="13921"/>
                    <a:pt x="217975" y="17954"/>
                    <a:pt x="222955" y="21865"/>
                  </a:cubicBezTo>
                  <a:cubicBezTo>
                    <a:pt x="225433" y="23808"/>
                    <a:pt x="227911" y="25752"/>
                    <a:pt x="230388" y="27574"/>
                  </a:cubicBezTo>
                  <a:cubicBezTo>
                    <a:pt x="231020" y="28035"/>
                    <a:pt x="231627" y="28472"/>
                    <a:pt x="232259" y="28910"/>
                  </a:cubicBezTo>
                  <a:lnTo>
                    <a:pt x="233206" y="29566"/>
                  </a:lnTo>
                  <a:lnTo>
                    <a:pt x="234154" y="30173"/>
                  </a:lnTo>
                  <a:cubicBezTo>
                    <a:pt x="235368" y="30999"/>
                    <a:pt x="236753" y="31849"/>
                    <a:pt x="238065" y="32675"/>
                  </a:cubicBezTo>
                  <a:cubicBezTo>
                    <a:pt x="240761" y="34351"/>
                    <a:pt x="243482" y="36027"/>
                    <a:pt x="246178" y="37752"/>
                  </a:cubicBezTo>
                  <a:cubicBezTo>
                    <a:pt x="248875" y="39477"/>
                    <a:pt x="251571" y="41250"/>
                    <a:pt x="254243" y="43145"/>
                  </a:cubicBezTo>
                  <a:cubicBezTo>
                    <a:pt x="256891" y="45040"/>
                    <a:pt x="259491" y="47032"/>
                    <a:pt x="262017" y="49194"/>
                  </a:cubicBezTo>
                  <a:cubicBezTo>
                    <a:pt x="264543" y="51356"/>
                    <a:pt x="266924" y="53712"/>
                    <a:pt x="269135" y="56214"/>
                  </a:cubicBezTo>
                  <a:lnTo>
                    <a:pt x="269961" y="57161"/>
                  </a:lnTo>
                  <a:cubicBezTo>
                    <a:pt x="270228" y="57477"/>
                    <a:pt x="270495" y="57817"/>
                    <a:pt x="270762" y="58133"/>
                  </a:cubicBezTo>
                  <a:lnTo>
                    <a:pt x="272317" y="60125"/>
                  </a:lnTo>
                  <a:lnTo>
                    <a:pt x="273774" y="62239"/>
                  </a:lnTo>
                  <a:cubicBezTo>
                    <a:pt x="274017" y="62579"/>
                    <a:pt x="274236" y="62943"/>
                    <a:pt x="274455" y="63307"/>
                  </a:cubicBezTo>
                  <a:lnTo>
                    <a:pt x="275111" y="64401"/>
                  </a:lnTo>
                  <a:cubicBezTo>
                    <a:pt x="276811" y="67340"/>
                    <a:pt x="278269" y="70401"/>
                    <a:pt x="279410" y="73607"/>
                  </a:cubicBezTo>
                  <a:cubicBezTo>
                    <a:pt x="280528" y="76790"/>
                    <a:pt x="281354" y="80069"/>
                    <a:pt x="281864" y="83397"/>
                  </a:cubicBezTo>
                  <a:lnTo>
                    <a:pt x="282082" y="84636"/>
                  </a:lnTo>
                  <a:cubicBezTo>
                    <a:pt x="282155" y="85049"/>
                    <a:pt x="282180" y="85462"/>
                    <a:pt x="282228" y="85875"/>
                  </a:cubicBezTo>
                  <a:lnTo>
                    <a:pt x="282350" y="87138"/>
                  </a:lnTo>
                  <a:cubicBezTo>
                    <a:pt x="282398" y="87551"/>
                    <a:pt x="282447" y="87964"/>
                    <a:pt x="282471" y="88377"/>
                  </a:cubicBezTo>
                  <a:lnTo>
                    <a:pt x="282617" y="90879"/>
                  </a:lnTo>
                  <a:lnTo>
                    <a:pt x="282641" y="93381"/>
                  </a:lnTo>
                  <a:cubicBezTo>
                    <a:pt x="282593" y="100037"/>
                    <a:pt x="281524" y="106620"/>
                    <a:pt x="279459" y="112961"/>
                  </a:cubicBezTo>
                  <a:lnTo>
                    <a:pt x="279094" y="114127"/>
                  </a:lnTo>
                  <a:cubicBezTo>
                    <a:pt x="278973" y="114515"/>
                    <a:pt x="278803" y="114904"/>
                    <a:pt x="278657" y="115293"/>
                  </a:cubicBezTo>
                  <a:lnTo>
                    <a:pt x="278220" y="116459"/>
                  </a:lnTo>
                  <a:cubicBezTo>
                    <a:pt x="278074" y="116847"/>
                    <a:pt x="277928" y="117236"/>
                    <a:pt x="277758" y="117600"/>
                  </a:cubicBezTo>
                  <a:lnTo>
                    <a:pt x="276787" y="119884"/>
                  </a:lnTo>
                  <a:lnTo>
                    <a:pt x="275718" y="122094"/>
                  </a:lnTo>
                  <a:cubicBezTo>
                    <a:pt x="274236" y="125058"/>
                    <a:pt x="272536" y="127876"/>
                    <a:pt x="270616" y="130572"/>
                  </a:cubicBezTo>
                  <a:cubicBezTo>
                    <a:pt x="277224" y="121171"/>
                    <a:pt x="281208" y="110191"/>
                    <a:pt x="282204" y="98774"/>
                  </a:cubicBezTo>
                  <a:cubicBezTo>
                    <a:pt x="282447" y="95835"/>
                    <a:pt x="282495" y="92895"/>
                    <a:pt x="282350" y="89980"/>
                  </a:cubicBezTo>
                  <a:cubicBezTo>
                    <a:pt x="282180" y="87017"/>
                    <a:pt x="281815" y="84077"/>
                    <a:pt x="281208" y="81162"/>
                  </a:cubicBezTo>
                  <a:cubicBezTo>
                    <a:pt x="280601" y="78247"/>
                    <a:pt x="279775" y="75381"/>
                    <a:pt x="278706" y="72587"/>
                  </a:cubicBezTo>
                  <a:cubicBezTo>
                    <a:pt x="277637" y="69769"/>
                    <a:pt x="276325" y="67073"/>
                    <a:pt x="274770" y="64498"/>
                  </a:cubicBezTo>
                  <a:cubicBezTo>
                    <a:pt x="274357" y="63842"/>
                    <a:pt x="273993" y="63186"/>
                    <a:pt x="273580" y="62579"/>
                  </a:cubicBezTo>
                  <a:lnTo>
                    <a:pt x="272293" y="60708"/>
                  </a:lnTo>
                  <a:cubicBezTo>
                    <a:pt x="272171" y="60562"/>
                    <a:pt x="272074" y="60417"/>
                    <a:pt x="271953" y="60271"/>
                  </a:cubicBezTo>
                  <a:lnTo>
                    <a:pt x="271612" y="59809"/>
                  </a:lnTo>
                  <a:lnTo>
                    <a:pt x="270932" y="58935"/>
                  </a:lnTo>
                  <a:lnTo>
                    <a:pt x="270228" y="58060"/>
                  </a:lnTo>
                  <a:cubicBezTo>
                    <a:pt x="270009" y="57769"/>
                    <a:pt x="269742" y="57502"/>
                    <a:pt x="269523" y="57210"/>
                  </a:cubicBezTo>
                  <a:cubicBezTo>
                    <a:pt x="267604" y="54951"/>
                    <a:pt x="265539" y="52837"/>
                    <a:pt x="263353" y="50845"/>
                  </a:cubicBezTo>
                  <a:cubicBezTo>
                    <a:pt x="259005" y="46910"/>
                    <a:pt x="254341" y="43534"/>
                    <a:pt x="249652" y="40424"/>
                  </a:cubicBezTo>
                  <a:cubicBezTo>
                    <a:pt x="244964" y="37339"/>
                    <a:pt x="240251" y="34448"/>
                    <a:pt x="235708" y="31558"/>
                  </a:cubicBezTo>
                  <a:cubicBezTo>
                    <a:pt x="231312" y="28764"/>
                    <a:pt x="227230" y="25533"/>
                    <a:pt x="223125" y="22254"/>
                  </a:cubicBezTo>
                  <a:cubicBezTo>
                    <a:pt x="220186" y="19922"/>
                    <a:pt x="217222" y="17565"/>
                    <a:pt x="214161" y="15330"/>
                  </a:cubicBezTo>
                  <a:cubicBezTo>
                    <a:pt x="211076" y="13023"/>
                    <a:pt x="207845" y="10933"/>
                    <a:pt x="204469" y="9039"/>
                  </a:cubicBezTo>
                  <a:lnTo>
                    <a:pt x="203181" y="8359"/>
                  </a:lnTo>
                  <a:cubicBezTo>
                    <a:pt x="202744" y="8140"/>
                    <a:pt x="202307" y="7897"/>
                    <a:pt x="201869" y="7703"/>
                  </a:cubicBezTo>
                  <a:lnTo>
                    <a:pt x="200509" y="7095"/>
                  </a:lnTo>
                  <a:cubicBezTo>
                    <a:pt x="200072" y="6901"/>
                    <a:pt x="199634" y="6658"/>
                    <a:pt x="199149" y="6488"/>
                  </a:cubicBezTo>
                  <a:lnTo>
                    <a:pt x="197764" y="5954"/>
                  </a:lnTo>
                  <a:cubicBezTo>
                    <a:pt x="197278" y="5784"/>
                    <a:pt x="196817" y="5589"/>
                    <a:pt x="196355" y="5468"/>
                  </a:cubicBezTo>
                  <a:lnTo>
                    <a:pt x="193513" y="4593"/>
                  </a:lnTo>
                  <a:cubicBezTo>
                    <a:pt x="189796" y="3670"/>
                    <a:pt x="186031" y="3014"/>
                    <a:pt x="182217" y="2698"/>
                  </a:cubicBezTo>
                  <a:cubicBezTo>
                    <a:pt x="178826" y="2386"/>
                    <a:pt x="175435" y="2258"/>
                    <a:pt x="172044" y="2258"/>
                  </a:cubicBezTo>
                  <a:cubicBezTo>
                    <a:pt x="171743" y="2258"/>
                    <a:pt x="171441" y="2259"/>
                    <a:pt x="171140" y="2261"/>
                  </a:cubicBezTo>
                  <a:cubicBezTo>
                    <a:pt x="167496" y="2285"/>
                    <a:pt x="163876" y="2480"/>
                    <a:pt x="160305" y="2674"/>
                  </a:cubicBezTo>
                  <a:cubicBezTo>
                    <a:pt x="156734" y="2868"/>
                    <a:pt x="153212" y="3184"/>
                    <a:pt x="149738" y="3476"/>
                  </a:cubicBezTo>
                  <a:lnTo>
                    <a:pt x="139341" y="4326"/>
                  </a:lnTo>
                  <a:lnTo>
                    <a:pt x="134094" y="4763"/>
                  </a:lnTo>
                  <a:lnTo>
                    <a:pt x="128847" y="5322"/>
                  </a:lnTo>
                  <a:cubicBezTo>
                    <a:pt x="127122" y="5492"/>
                    <a:pt x="125373" y="5735"/>
                    <a:pt x="123648" y="5954"/>
                  </a:cubicBezTo>
                  <a:cubicBezTo>
                    <a:pt x="121923" y="6197"/>
                    <a:pt x="120199" y="6391"/>
                    <a:pt x="118474" y="6682"/>
                  </a:cubicBezTo>
                  <a:lnTo>
                    <a:pt x="113300" y="7508"/>
                  </a:lnTo>
                  <a:cubicBezTo>
                    <a:pt x="111599" y="7824"/>
                    <a:pt x="109899" y="8164"/>
                    <a:pt x="108174" y="8456"/>
                  </a:cubicBezTo>
                  <a:lnTo>
                    <a:pt x="105623" y="8942"/>
                  </a:lnTo>
                  <a:lnTo>
                    <a:pt x="103073" y="9500"/>
                  </a:lnTo>
                  <a:lnTo>
                    <a:pt x="100546" y="10059"/>
                  </a:lnTo>
                  <a:cubicBezTo>
                    <a:pt x="99696" y="10253"/>
                    <a:pt x="98846" y="10399"/>
                    <a:pt x="97996" y="10618"/>
                  </a:cubicBezTo>
                  <a:lnTo>
                    <a:pt x="92967" y="11881"/>
                  </a:lnTo>
                  <a:lnTo>
                    <a:pt x="91704" y="12172"/>
                  </a:lnTo>
                  <a:lnTo>
                    <a:pt x="90441" y="12537"/>
                  </a:lnTo>
                  <a:lnTo>
                    <a:pt x="87963" y="13241"/>
                  </a:lnTo>
                  <a:cubicBezTo>
                    <a:pt x="84611" y="14116"/>
                    <a:pt x="81331" y="15233"/>
                    <a:pt x="78027" y="16253"/>
                  </a:cubicBezTo>
                  <a:cubicBezTo>
                    <a:pt x="76400" y="16812"/>
                    <a:pt x="74772" y="17395"/>
                    <a:pt x="73120" y="17978"/>
                  </a:cubicBezTo>
                  <a:cubicBezTo>
                    <a:pt x="72343" y="18270"/>
                    <a:pt x="71517" y="18537"/>
                    <a:pt x="70691" y="18828"/>
                  </a:cubicBezTo>
                  <a:lnTo>
                    <a:pt x="68262" y="19776"/>
                  </a:lnTo>
                  <a:lnTo>
                    <a:pt x="65833" y="20723"/>
                  </a:lnTo>
                  <a:cubicBezTo>
                    <a:pt x="65055" y="21063"/>
                    <a:pt x="64229" y="21355"/>
                    <a:pt x="63452" y="21719"/>
                  </a:cubicBezTo>
                  <a:lnTo>
                    <a:pt x="58666" y="23784"/>
                  </a:lnTo>
                  <a:lnTo>
                    <a:pt x="57646" y="24221"/>
                  </a:lnTo>
                  <a:cubicBezTo>
                    <a:pt x="57306" y="24367"/>
                    <a:pt x="56966" y="24537"/>
                    <a:pt x="56626" y="24707"/>
                  </a:cubicBezTo>
                  <a:lnTo>
                    <a:pt x="54585" y="25679"/>
                  </a:lnTo>
                  <a:lnTo>
                    <a:pt x="52520" y="26651"/>
                  </a:lnTo>
                  <a:lnTo>
                    <a:pt x="51500" y="27136"/>
                  </a:lnTo>
                  <a:cubicBezTo>
                    <a:pt x="51160" y="27282"/>
                    <a:pt x="50820" y="27452"/>
                    <a:pt x="50480" y="27622"/>
                  </a:cubicBezTo>
                  <a:lnTo>
                    <a:pt x="45791" y="30732"/>
                  </a:lnTo>
                  <a:cubicBezTo>
                    <a:pt x="45427" y="30975"/>
                    <a:pt x="45063" y="31217"/>
                    <a:pt x="44698" y="31460"/>
                  </a:cubicBezTo>
                  <a:lnTo>
                    <a:pt x="43678" y="32213"/>
                  </a:lnTo>
                  <a:lnTo>
                    <a:pt x="41710" y="33671"/>
                  </a:lnTo>
                  <a:lnTo>
                    <a:pt x="39961" y="35031"/>
                  </a:lnTo>
                  <a:lnTo>
                    <a:pt x="39160" y="35687"/>
                  </a:lnTo>
                  <a:cubicBezTo>
                    <a:pt x="38892" y="35882"/>
                    <a:pt x="38650" y="36124"/>
                    <a:pt x="38382" y="36343"/>
                  </a:cubicBezTo>
                  <a:cubicBezTo>
                    <a:pt x="37411" y="37218"/>
                    <a:pt x="36560" y="37995"/>
                    <a:pt x="35880" y="38699"/>
                  </a:cubicBezTo>
                  <a:cubicBezTo>
                    <a:pt x="34520" y="40084"/>
                    <a:pt x="33791" y="41056"/>
                    <a:pt x="34034" y="41396"/>
                  </a:cubicBezTo>
                  <a:cubicBezTo>
                    <a:pt x="34094" y="41474"/>
                    <a:pt x="34212" y="41515"/>
                    <a:pt x="34392" y="41515"/>
                  </a:cubicBezTo>
                  <a:cubicBezTo>
                    <a:pt x="34934" y="41515"/>
                    <a:pt x="36041" y="41142"/>
                    <a:pt x="37848" y="40303"/>
                  </a:cubicBezTo>
                  <a:cubicBezTo>
                    <a:pt x="38455" y="40011"/>
                    <a:pt x="39135" y="39671"/>
                    <a:pt x="39913" y="39282"/>
                  </a:cubicBezTo>
                  <a:cubicBezTo>
                    <a:pt x="40301" y="39112"/>
                    <a:pt x="40690" y="38894"/>
                    <a:pt x="41127" y="38675"/>
                  </a:cubicBezTo>
                  <a:lnTo>
                    <a:pt x="42488" y="38019"/>
                  </a:lnTo>
                  <a:cubicBezTo>
                    <a:pt x="43435" y="37558"/>
                    <a:pt x="44480" y="37023"/>
                    <a:pt x="45597" y="36440"/>
                  </a:cubicBezTo>
                  <a:lnTo>
                    <a:pt x="47370" y="35541"/>
                  </a:lnTo>
                  <a:lnTo>
                    <a:pt x="49338" y="34618"/>
                  </a:lnTo>
                  <a:lnTo>
                    <a:pt x="51500" y="33404"/>
                  </a:lnTo>
                  <a:lnTo>
                    <a:pt x="52715" y="32748"/>
                  </a:lnTo>
                  <a:cubicBezTo>
                    <a:pt x="53152" y="32529"/>
                    <a:pt x="53565" y="32286"/>
                    <a:pt x="54002" y="32068"/>
                  </a:cubicBezTo>
                  <a:lnTo>
                    <a:pt x="59274" y="29444"/>
                  </a:lnTo>
                  <a:lnTo>
                    <a:pt x="59881" y="29128"/>
                  </a:lnTo>
                  <a:lnTo>
                    <a:pt x="60488" y="28861"/>
                  </a:lnTo>
                  <a:lnTo>
                    <a:pt x="61654" y="28351"/>
                  </a:lnTo>
                  <a:lnTo>
                    <a:pt x="63598" y="27452"/>
                  </a:lnTo>
                  <a:lnTo>
                    <a:pt x="65395" y="26651"/>
                  </a:lnTo>
                  <a:cubicBezTo>
                    <a:pt x="65757" y="26575"/>
                    <a:pt x="66038" y="26542"/>
                    <a:pt x="66253" y="26542"/>
                  </a:cubicBezTo>
                  <a:cubicBezTo>
                    <a:pt x="66730" y="26542"/>
                    <a:pt x="66871" y="26707"/>
                    <a:pt x="66804" y="26942"/>
                  </a:cubicBezTo>
                  <a:cubicBezTo>
                    <a:pt x="66707" y="27258"/>
                    <a:pt x="66197" y="27817"/>
                    <a:pt x="65687" y="28375"/>
                  </a:cubicBezTo>
                  <a:cubicBezTo>
                    <a:pt x="83323" y="20820"/>
                    <a:pt x="102077" y="15986"/>
                    <a:pt x="121098" y="13241"/>
                  </a:cubicBezTo>
                  <a:lnTo>
                    <a:pt x="128239" y="12318"/>
                  </a:lnTo>
                  <a:cubicBezTo>
                    <a:pt x="130644" y="12075"/>
                    <a:pt x="133025" y="11808"/>
                    <a:pt x="135430" y="11565"/>
                  </a:cubicBezTo>
                  <a:lnTo>
                    <a:pt x="149908" y="10448"/>
                  </a:lnTo>
                  <a:cubicBezTo>
                    <a:pt x="154742" y="10059"/>
                    <a:pt x="159552" y="9695"/>
                    <a:pt x="164338" y="9476"/>
                  </a:cubicBezTo>
                  <a:cubicBezTo>
                    <a:pt x="166718" y="9354"/>
                    <a:pt x="169093" y="9294"/>
                    <a:pt x="171468" y="9294"/>
                  </a:cubicBezTo>
                  <a:cubicBezTo>
                    <a:pt x="173842" y="9294"/>
                    <a:pt x="176217" y="9354"/>
                    <a:pt x="178597" y="9476"/>
                  </a:cubicBezTo>
                  <a:cubicBezTo>
                    <a:pt x="179326" y="9500"/>
                    <a:pt x="180055" y="9573"/>
                    <a:pt x="180784" y="9646"/>
                  </a:cubicBezTo>
                  <a:lnTo>
                    <a:pt x="181877" y="9719"/>
                  </a:lnTo>
                  <a:cubicBezTo>
                    <a:pt x="182241" y="9743"/>
                    <a:pt x="182606" y="9767"/>
                    <a:pt x="182970" y="9840"/>
                  </a:cubicBezTo>
                  <a:lnTo>
                    <a:pt x="185132" y="10108"/>
                  </a:lnTo>
                  <a:lnTo>
                    <a:pt x="185666" y="10156"/>
                  </a:lnTo>
                  <a:cubicBezTo>
                    <a:pt x="185861" y="10180"/>
                    <a:pt x="186031" y="10229"/>
                    <a:pt x="186201" y="10253"/>
                  </a:cubicBezTo>
                  <a:lnTo>
                    <a:pt x="187270" y="10448"/>
                  </a:lnTo>
                  <a:lnTo>
                    <a:pt x="188339" y="10618"/>
                  </a:lnTo>
                  <a:cubicBezTo>
                    <a:pt x="188509" y="10666"/>
                    <a:pt x="188703" y="10691"/>
                    <a:pt x="188873" y="10715"/>
                  </a:cubicBezTo>
                  <a:lnTo>
                    <a:pt x="189407" y="10836"/>
                  </a:lnTo>
                  <a:lnTo>
                    <a:pt x="191472" y="11322"/>
                  </a:lnTo>
                  <a:cubicBezTo>
                    <a:pt x="191837" y="11419"/>
                    <a:pt x="192152" y="11541"/>
                    <a:pt x="192493" y="11638"/>
                  </a:cubicBezTo>
                  <a:lnTo>
                    <a:pt x="193513" y="11929"/>
                  </a:lnTo>
                  <a:lnTo>
                    <a:pt x="194533" y="12245"/>
                  </a:lnTo>
                  <a:cubicBezTo>
                    <a:pt x="194849" y="12367"/>
                    <a:pt x="195165" y="12488"/>
                    <a:pt x="195505" y="12610"/>
                  </a:cubicBezTo>
                  <a:cubicBezTo>
                    <a:pt x="196817" y="13071"/>
                    <a:pt x="198080" y="13678"/>
                    <a:pt x="199367" y="14286"/>
                  </a:cubicBezTo>
                  <a:lnTo>
                    <a:pt x="201262" y="15282"/>
                  </a:lnTo>
                  <a:cubicBezTo>
                    <a:pt x="201894" y="15622"/>
                    <a:pt x="202501" y="16011"/>
                    <a:pt x="203133" y="16351"/>
                  </a:cubicBezTo>
                  <a:cubicBezTo>
                    <a:pt x="205610" y="17832"/>
                    <a:pt x="208015" y="19460"/>
                    <a:pt x="210396" y="21209"/>
                  </a:cubicBezTo>
                  <a:cubicBezTo>
                    <a:pt x="215157" y="24707"/>
                    <a:pt x="219773" y="28545"/>
                    <a:pt x="224655" y="32238"/>
                  </a:cubicBezTo>
                  <a:cubicBezTo>
                    <a:pt x="225870" y="33137"/>
                    <a:pt x="227109" y="34060"/>
                    <a:pt x="228396" y="34934"/>
                  </a:cubicBezTo>
                  <a:lnTo>
                    <a:pt x="229344" y="35614"/>
                  </a:lnTo>
                  <a:lnTo>
                    <a:pt x="230316" y="36270"/>
                  </a:lnTo>
                  <a:cubicBezTo>
                    <a:pt x="230971" y="36683"/>
                    <a:pt x="231627" y="37145"/>
                    <a:pt x="232259" y="37533"/>
                  </a:cubicBezTo>
                  <a:lnTo>
                    <a:pt x="239838" y="42295"/>
                  </a:lnTo>
                  <a:cubicBezTo>
                    <a:pt x="242365" y="43898"/>
                    <a:pt x="244818" y="45477"/>
                    <a:pt x="247223" y="47129"/>
                  </a:cubicBezTo>
                  <a:cubicBezTo>
                    <a:pt x="248438" y="47955"/>
                    <a:pt x="249652" y="48781"/>
                    <a:pt x="250794" y="49631"/>
                  </a:cubicBezTo>
                  <a:cubicBezTo>
                    <a:pt x="251960" y="50505"/>
                    <a:pt x="253102" y="51356"/>
                    <a:pt x="254219" y="52254"/>
                  </a:cubicBezTo>
                  <a:cubicBezTo>
                    <a:pt x="258713" y="55825"/>
                    <a:pt x="262746" y="59761"/>
                    <a:pt x="266025" y="64158"/>
                  </a:cubicBezTo>
                  <a:cubicBezTo>
                    <a:pt x="267629" y="66344"/>
                    <a:pt x="269037" y="68676"/>
                    <a:pt x="270228" y="71105"/>
                  </a:cubicBezTo>
                  <a:cubicBezTo>
                    <a:pt x="271370" y="73559"/>
                    <a:pt x="272341" y="76109"/>
                    <a:pt x="273070" y="78709"/>
                  </a:cubicBezTo>
                  <a:cubicBezTo>
                    <a:pt x="274386" y="83525"/>
                    <a:pt x="274985" y="88486"/>
                    <a:pt x="274868" y="93457"/>
                  </a:cubicBezTo>
                  <a:lnTo>
                    <a:pt x="274868" y="93457"/>
                  </a:lnTo>
                  <a:lnTo>
                    <a:pt x="274868" y="91170"/>
                  </a:lnTo>
                  <a:lnTo>
                    <a:pt x="274843" y="90660"/>
                  </a:lnTo>
                  <a:lnTo>
                    <a:pt x="274746" y="88571"/>
                  </a:lnTo>
                  <a:lnTo>
                    <a:pt x="274528" y="86531"/>
                  </a:lnTo>
                  <a:cubicBezTo>
                    <a:pt x="274212" y="83786"/>
                    <a:pt x="273677" y="81089"/>
                    <a:pt x="272924" y="78417"/>
                  </a:cubicBezTo>
                  <a:cubicBezTo>
                    <a:pt x="272147" y="75794"/>
                    <a:pt x="271151" y="73243"/>
                    <a:pt x="269936" y="70789"/>
                  </a:cubicBezTo>
                  <a:lnTo>
                    <a:pt x="269013" y="68967"/>
                  </a:lnTo>
                  <a:lnTo>
                    <a:pt x="267944" y="67194"/>
                  </a:lnTo>
                  <a:lnTo>
                    <a:pt x="267701" y="66757"/>
                  </a:lnTo>
                  <a:lnTo>
                    <a:pt x="267386" y="66344"/>
                  </a:lnTo>
                  <a:lnTo>
                    <a:pt x="266778" y="65494"/>
                  </a:lnTo>
                  <a:lnTo>
                    <a:pt x="266195" y="64643"/>
                  </a:lnTo>
                  <a:lnTo>
                    <a:pt x="265564" y="63818"/>
                  </a:lnTo>
                  <a:lnTo>
                    <a:pt x="264932" y="62992"/>
                  </a:lnTo>
                  <a:cubicBezTo>
                    <a:pt x="264738" y="62724"/>
                    <a:pt x="264519" y="62457"/>
                    <a:pt x="264300" y="62190"/>
                  </a:cubicBezTo>
                  <a:lnTo>
                    <a:pt x="262940" y="60587"/>
                  </a:lnTo>
                  <a:cubicBezTo>
                    <a:pt x="261993" y="59566"/>
                    <a:pt x="261045" y="58522"/>
                    <a:pt x="260025" y="57550"/>
                  </a:cubicBezTo>
                  <a:cubicBezTo>
                    <a:pt x="257984" y="55582"/>
                    <a:pt x="255822" y="53712"/>
                    <a:pt x="253588" y="51963"/>
                  </a:cubicBezTo>
                  <a:cubicBezTo>
                    <a:pt x="249069" y="48416"/>
                    <a:pt x="244138" y="45210"/>
                    <a:pt x="239134" y="42027"/>
                  </a:cubicBezTo>
                  <a:lnTo>
                    <a:pt x="231554" y="37266"/>
                  </a:lnTo>
                  <a:cubicBezTo>
                    <a:pt x="228907" y="35566"/>
                    <a:pt x="226429" y="33768"/>
                    <a:pt x="224000" y="31922"/>
                  </a:cubicBezTo>
                  <a:cubicBezTo>
                    <a:pt x="219165" y="28229"/>
                    <a:pt x="214598" y="24440"/>
                    <a:pt x="209886" y="20990"/>
                  </a:cubicBezTo>
                  <a:cubicBezTo>
                    <a:pt x="207578" y="19290"/>
                    <a:pt x="205173" y="17687"/>
                    <a:pt x="202695" y="16205"/>
                  </a:cubicBezTo>
                  <a:cubicBezTo>
                    <a:pt x="201481" y="15476"/>
                    <a:pt x="200242" y="14845"/>
                    <a:pt x="199003" y="14189"/>
                  </a:cubicBezTo>
                  <a:lnTo>
                    <a:pt x="197108" y="13314"/>
                  </a:lnTo>
                  <a:cubicBezTo>
                    <a:pt x="196792" y="13168"/>
                    <a:pt x="196476" y="13071"/>
                    <a:pt x="196136" y="12925"/>
                  </a:cubicBezTo>
                  <a:lnTo>
                    <a:pt x="195189" y="12561"/>
                  </a:lnTo>
                  <a:cubicBezTo>
                    <a:pt x="194557" y="12318"/>
                    <a:pt x="193901" y="12099"/>
                    <a:pt x="193221" y="11905"/>
                  </a:cubicBezTo>
                  <a:lnTo>
                    <a:pt x="192225" y="11614"/>
                  </a:lnTo>
                  <a:lnTo>
                    <a:pt x="191739" y="11444"/>
                  </a:lnTo>
                  <a:lnTo>
                    <a:pt x="191229" y="11322"/>
                  </a:lnTo>
                  <a:lnTo>
                    <a:pt x="189189" y="10836"/>
                  </a:lnTo>
                  <a:cubicBezTo>
                    <a:pt x="188849" y="10763"/>
                    <a:pt x="188484" y="10691"/>
                    <a:pt x="188144" y="10642"/>
                  </a:cubicBezTo>
                  <a:lnTo>
                    <a:pt x="187100" y="10448"/>
                  </a:lnTo>
                  <a:cubicBezTo>
                    <a:pt x="185715" y="10180"/>
                    <a:pt x="184282" y="10035"/>
                    <a:pt x="182873" y="9840"/>
                  </a:cubicBezTo>
                  <a:cubicBezTo>
                    <a:pt x="182144" y="9767"/>
                    <a:pt x="181440" y="9719"/>
                    <a:pt x="180711" y="9646"/>
                  </a:cubicBezTo>
                  <a:cubicBezTo>
                    <a:pt x="180006" y="9597"/>
                    <a:pt x="179278" y="9500"/>
                    <a:pt x="178549" y="9500"/>
                  </a:cubicBezTo>
                  <a:cubicBezTo>
                    <a:pt x="176287" y="9385"/>
                    <a:pt x="174025" y="9330"/>
                    <a:pt x="171763" y="9330"/>
                  </a:cubicBezTo>
                  <a:cubicBezTo>
                    <a:pt x="169264" y="9330"/>
                    <a:pt x="166764" y="9397"/>
                    <a:pt x="164265" y="9525"/>
                  </a:cubicBezTo>
                  <a:cubicBezTo>
                    <a:pt x="159479" y="9767"/>
                    <a:pt x="154621" y="10156"/>
                    <a:pt x="149762" y="10569"/>
                  </a:cubicBezTo>
                  <a:cubicBezTo>
                    <a:pt x="147333" y="10788"/>
                    <a:pt x="144880" y="10982"/>
                    <a:pt x="142402" y="11176"/>
                  </a:cubicBezTo>
                  <a:lnTo>
                    <a:pt x="135163" y="11784"/>
                  </a:lnTo>
                  <a:lnTo>
                    <a:pt x="127924" y="12561"/>
                  </a:lnTo>
                  <a:lnTo>
                    <a:pt x="120709" y="13557"/>
                  </a:lnTo>
                  <a:cubicBezTo>
                    <a:pt x="101518" y="16424"/>
                    <a:pt x="82546" y="21476"/>
                    <a:pt x="64739" y="29347"/>
                  </a:cubicBezTo>
                  <a:cubicBezTo>
                    <a:pt x="64352" y="29816"/>
                    <a:pt x="64239" y="30165"/>
                    <a:pt x="64800" y="30165"/>
                  </a:cubicBezTo>
                  <a:cubicBezTo>
                    <a:pt x="64908" y="30165"/>
                    <a:pt x="65040" y="30152"/>
                    <a:pt x="65201" y="30124"/>
                  </a:cubicBezTo>
                  <a:cubicBezTo>
                    <a:pt x="66027" y="29979"/>
                    <a:pt x="66829" y="29760"/>
                    <a:pt x="67630" y="29468"/>
                  </a:cubicBezTo>
                  <a:cubicBezTo>
                    <a:pt x="68796" y="29128"/>
                    <a:pt x="70302" y="28618"/>
                    <a:pt x="72294" y="27914"/>
                  </a:cubicBezTo>
                  <a:lnTo>
                    <a:pt x="73436" y="27549"/>
                  </a:lnTo>
                  <a:cubicBezTo>
                    <a:pt x="73825" y="27404"/>
                    <a:pt x="74238" y="27258"/>
                    <a:pt x="74699" y="27112"/>
                  </a:cubicBezTo>
                  <a:cubicBezTo>
                    <a:pt x="75622" y="26821"/>
                    <a:pt x="76618" y="26480"/>
                    <a:pt x="77712" y="26116"/>
                  </a:cubicBezTo>
                  <a:cubicBezTo>
                    <a:pt x="78780" y="25752"/>
                    <a:pt x="79946" y="25339"/>
                    <a:pt x="81210" y="24926"/>
                  </a:cubicBezTo>
                  <a:lnTo>
                    <a:pt x="85194" y="23687"/>
                  </a:lnTo>
                  <a:lnTo>
                    <a:pt x="87356" y="22982"/>
                  </a:lnTo>
                  <a:lnTo>
                    <a:pt x="89590" y="22326"/>
                  </a:lnTo>
                  <a:cubicBezTo>
                    <a:pt x="91145" y="21889"/>
                    <a:pt x="92724" y="21428"/>
                    <a:pt x="94352" y="20966"/>
                  </a:cubicBezTo>
                  <a:lnTo>
                    <a:pt x="99405" y="19654"/>
                  </a:lnTo>
                  <a:lnTo>
                    <a:pt x="100716" y="19314"/>
                  </a:lnTo>
                  <a:lnTo>
                    <a:pt x="102028" y="19023"/>
                  </a:lnTo>
                  <a:lnTo>
                    <a:pt x="104700" y="18415"/>
                  </a:lnTo>
                  <a:lnTo>
                    <a:pt x="107421" y="17808"/>
                  </a:lnTo>
                  <a:lnTo>
                    <a:pt x="110166" y="17249"/>
                  </a:lnTo>
                  <a:lnTo>
                    <a:pt x="112935" y="16691"/>
                  </a:lnTo>
                  <a:lnTo>
                    <a:pt x="114320" y="16424"/>
                  </a:lnTo>
                  <a:lnTo>
                    <a:pt x="115705" y="16181"/>
                  </a:lnTo>
                  <a:lnTo>
                    <a:pt x="121292" y="15233"/>
                  </a:lnTo>
                  <a:lnTo>
                    <a:pt x="126831" y="14456"/>
                  </a:lnTo>
                  <a:lnTo>
                    <a:pt x="128191" y="14261"/>
                  </a:lnTo>
                  <a:lnTo>
                    <a:pt x="129551" y="14116"/>
                  </a:lnTo>
                  <a:lnTo>
                    <a:pt x="132248" y="13800"/>
                  </a:lnTo>
                  <a:lnTo>
                    <a:pt x="134871" y="13508"/>
                  </a:lnTo>
                  <a:cubicBezTo>
                    <a:pt x="135746" y="13411"/>
                    <a:pt x="136620" y="13338"/>
                    <a:pt x="137471" y="13266"/>
                  </a:cubicBezTo>
                  <a:lnTo>
                    <a:pt x="142426" y="12853"/>
                  </a:lnTo>
                  <a:lnTo>
                    <a:pt x="147163" y="12512"/>
                  </a:lnTo>
                  <a:cubicBezTo>
                    <a:pt x="151317" y="12245"/>
                    <a:pt x="155423" y="11929"/>
                    <a:pt x="159528" y="11711"/>
                  </a:cubicBezTo>
                  <a:cubicBezTo>
                    <a:pt x="163335" y="11486"/>
                    <a:pt x="167122" y="11344"/>
                    <a:pt x="170888" y="11344"/>
                  </a:cubicBezTo>
                  <a:cubicBezTo>
                    <a:pt x="171182" y="11344"/>
                    <a:pt x="171477" y="11345"/>
                    <a:pt x="171771" y="11346"/>
                  </a:cubicBezTo>
                  <a:cubicBezTo>
                    <a:pt x="175779" y="11346"/>
                    <a:pt x="179788" y="11589"/>
                    <a:pt x="183772" y="12075"/>
                  </a:cubicBezTo>
                  <a:cubicBezTo>
                    <a:pt x="187585" y="12512"/>
                    <a:pt x="191326" y="13411"/>
                    <a:pt x="194922" y="14747"/>
                  </a:cubicBezTo>
                  <a:cubicBezTo>
                    <a:pt x="198371" y="16083"/>
                    <a:pt x="201796" y="18002"/>
                    <a:pt x="205149" y="20262"/>
                  </a:cubicBezTo>
                  <a:cubicBezTo>
                    <a:pt x="208477" y="22497"/>
                    <a:pt x="211781" y="25047"/>
                    <a:pt x="215133" y="27671"/>
                  </a:cubicBezTo>
                  <a:cubicBezTo>
                    <a:pt x="218510" y="30319"/>
                    <a:pt x="221910" y="33064"/>
                    <a:pt x="225554" y="35711"/>
                  </a:cubicBezTo>
                  <a:cubicBezTo>
                    <a:pt x="226502" y="36343"/>
                    <a:pt x="227401" y="37023"/>
                    <a:pt x="228372" y="37655"/>
                  </a:cubicBezTo>
                  <a:lnTo>
                    <a:pt x="229805" y="38602"/>
                  </a:lnTo>
                  <a:lnTo>
                    <a:pt x="230534" y="39088"/>
                  </a:lnTo>
                  <a:lnTo>
                    <a:pt x="231214" y="39501"/>
                  </a:lnTo>
                  <a:lnTo>
                    <a:pt x="236729" y="42951"/>
                  </a:lnTo>
                  <a:cubicBezTo>
                    <a:pt x="240373" y="45234"/>
                    <a:pt x="243944" y="47493"/>
                    <a:pt x="247369" y="49850"/>
                  </a:cubicBezTo>
                  <a:cubicBezTo>
                    <a:pt x="250721" y="52157"/>
                    <a:pt x="253928" y="54659"/>
                    <a:pt x="256940" y="57356"/>
                  </a:cubicBezTo>
                  <a:cubicBezTo>
                    <a:pt x="259855" y="59955"/>
                    <a:pt x="262503" y="62846"/>
                    <a:pt x="264811" y="65980"/>
                  </a:cubicBezTo>
                  <a:cubicBezTo>
                    <a:pt x="266997" y="69040"/>
                    <a:pt x="268770" y="72368"/>
                    <a:pt x="270082" y="75891"/>
                  </a:cubicBezTo>
                  <a:lnTo>
                    <a:pt x="270349" y="76547"/>
                  </a:lnTo>
                  <a:cubicBezTo>
                    <a:pt x="270422" y="76765"/>
                    <a:pt x="270495" y="76984"/>
                    <a:pt x="270568" y="77202"/>
                  </a:cubicBezTo>
                  <a:lnTo>
                    <a:pt x="270981" y="78539"/>
                  </a:lnTo>
                  <a:cubicBezTo>
                    <a:pt x="271151" y="79000"/>
                    <a:pt x="271248" y="79462"/>
                    <a:pt x="271370" y="79899"/>
                  </a:cubicBezTo>
                  <a:lnTo>
                    <a:pt x="271734" y="81284"/>
                  </a:lnTo>
                  <a:lnTo>
                    <a:pt x="272050" y="82668"/>
                  </a:lnTo>
                  <a:cubicBezTo>
                    <a:pt x="272123" y="83130"/>
                    <a:pt x="272244" y="83591"/>
                    <a:pt x="272317" y="84053"/>
                  </a:cubicBezTo>
                  <a:lnTo>
                    <a:pt x="272536" y="85462"/>
                  </a:lnTo>
                  <a:lnTo>
                    <a:pt x="272633" y="86166"/>
                  </a:lnTo>
                  <a:cubicBezTo>
                    <a:pt x="272681" y="86385"/>
                    <a:pt x="272706" y="86628"/>
                    <a:pt x="272730" y="86871"/>
                  </a:cubicBezTo>
                  <a:cubicBezTo>
                    <a:pt x="273143" y="90636"/>
                    <a:pt x="273167" y="94426"/>
                    <a:pt x="272778" y="98215"/>
                  </a:cubicBezTo>
                  <a:cubicBezTo>
                    <a:pt x="272754" y="98677"/>
                    <a:pt x="272681" y="99138"/>
                    <a:pt x="272608" y="99624"/>
                  </a:cubicBezTo>
                  <a:lnTo>
                    <a:pt x="272414" y="101009"/>
                  </a:lnTo>
                  <a:cubicBezTo>
                    <a:pt x="272268" y="101956"/>
                    <a:pt x="272074" y="102879"/>
                    <a:pt x="271928" y="103802"/>
                  </a:cubicBezTo>
                  <a:cubicBezTo>
                    <a:pt x="271710" y="104750"/>
                    <a:pt x="271515" y="105649"/>
                    <a:pt x="271272" y="106572"/>
                  </a:cubicBezTo>
                  <a:lnTo>
                    <a:pt x="270884" y="107932"/>
                  </a:lnTo>
                  <a:cubicBezTo>
                    <a:pt x="270762" y="108369"/>
                    <a:pt x="270641" y="108831"/>
                    <a:pt x="270471" y="109268"/>
                  </a:cubicBezTo>
                  <a:cubicBezTo>
                    <a:pt x="269353" y="112815"/>
                    <a:pt x="267871" y="116264"/>
                    <a:pt x="266050" y="119519"/>
                  </a:cubicBezTo>
                  <a:lnTo>
                    <a:pt x="265564" y="120394"/>
                  </a:lnTo>
                  <a:lnTo>
                    <a:pt x="265029" y="121244"/>
                  </a:lnTo>
                  <a:lnTo>
                    <a:pt x="264495" y="122119"/>
                  </a:lnTo>
                  <a:lnTo>
                    <a:pt x="264252" y="122532"/>
                  </a:lnTo>
                  <a:lnTo>
                    <a:pt x="263960" y="122945"/>
                  </a:lnTo>
                  <a:lnTo>
                    <a:pt x="262843" y="124596"/>
                  </a:lnTo>
                  <a:lnTo>
                    <a:pt x="261628" y="126200"/>
                  </a:lnTo>
                  <a:cubicBezTo>
                    <a:pt x="260001" y="128289"/>
                    <a:pt x="258203" y="130257"/>
                    <a:pt x="256284" y="132054"/>
                  </a:cubicBezTo>
                  <a:cubicBezTo>
                    <a:pt x="254341" y="133828"/>
                    <a:pt x="252276" y="135431"/>
                    <a:pt x="250089" y="136864"/>
                  </a:cubicBezTo>
                  <a:lnTo>
                    <a:pt x="248389" y="137933"/>
                  </a:lnTo>
                  <a:lnTo>
                    <a:pt x="246616" y="138929"/>
                  </a:lnTo>
                  <a:lnTo>
                    <a:pt x="246178" y="139196"/>
                  </a:lnTo>
                  <a:lnTo>
                    <a:pt x="245741" y="139415"/>
                  </a:lnTo>
                  <a:lnTo>
                    <a:pt x="244818" y="139876"/>
                  </a:lnTo>
                  <a:lnTo>
                    <a:pt x="243919" y="140338"/>
                  </a:lnTo>
                  <a:lnTo>
                    <a:pt x="242996" y="140775"/>
                  </a:lnTo>
                  <a:lnTo>
                    <a:pt x="242049" y="141188"/>
                  </a:lnTo>
                  <a:lnTo>
                    <a:pt x="241587" y="141407"/>
                  </a:lnTo>
                  <a:lnTo>
                    <a:pt x="241126" y="141601"/>
                  </a:lnTo>
                  <a:lnTo>
                    <a:pt x="239231" y="142403"/>
                  </a:lnTo>
                  <a:lnTo>
                    <a:pt x="237287" y="143131"/>
                  </a:lnTo>
                  <a:cubicBezTo>
                    <a:pt x="236656" y="143399"/>
                    <a:pt x="235976" y="143593"/>
                    <a:pt x="235344" y="143836"/>
                  </a:cubicBezTo>
                  <a:cubicBezTo>
                    <a:pt x="232721" y="144735"/>
                    <a:pt x="230000" y="145512"/>
                    <a:pt x="227255" y="146192"/>
                  </a:cubicBezTo>
                  <a:cubicBezTo>
                    <a:pt x="224485" y="146872"/>
                    <a:pt x="221692" y="147455"/>
                    <a:pt x="218850" y="147990"/>
                  </a:cubicBezTo>
                  <a:cubicBezTo>
                    <a:pt x="216007" y="148500"/>
                    <a:pt x="213117" y="148986"/>
                    <a:pt x="210226" y="149374"/>
                  </a:cubicBezTo>
                  <a:cubicBezTo>
                    <a:pt x="194787" y="151592"/>
                    <a:pt x="179230" y="152704"/>
                    <a:pt x="163670" y="152704"/>
                  </a:cubicBezTo>
                  <a:cubicBezTo>
                    <a:pt x="155702" y="152704"/>
                    <a:pt x="147733" y="152412"/>
                    <a:pt x="139778" y="151828"/>
                  </a:cubicBezTo>
                  <a:lnTo>
                    <a:pt x="136742" y="151634"/>
                  </a:lnTo>
                  <a:lnTo>
                    <a:pt x="133705" y="151342"/>
                  </a:lnTo>
                  <a:lnTo>
                    <a:pt x="127608" y="150735"/>
                  </a:lnTo>
                  <a:cubicBezTo>
                    <a:pt x="125567" y="150492"/>
                    <a:pt x="123551" y="150225"/>
                    <a:pt x="121510" y="149958"/>
                  </a:cubicBezTo>
                  <a:lnTo>
                    <a:pt x="118450" y="149569"/>
                  </a:lnTo>
                  <a:cubicBezTo>
                    <a:pt x="117454" y="149423"/>
                    <a:pt x="116433" y="149253"/>
                    <a:pt x="115413" y="149107"/>
                  </a:cubicBezTo>
                  <a:lnTo>
                    <a:pt x="109316" y="148111"/>
                  </a:lnTo>
                  <a:cubicBezTo>
                    <a:pt x="107275" y="147747"/>
                    <a:pt x="105235" y="147358"/>
                    <a:pt x="103218" y="146970"/>
                  </a:cubicBezTo>
                  <a:lnTo>
                    <a:pt x="100182" y="146387"/>
                  </a:lnTo>
                  <a:cubicBezTo>
                    <a:pt x="99162" y="146192"/>
                    <a:pt x="98141" y="145949"/>
                    <a:pt x="97145" y="145731"/>
                  </a:cubicBezTo>
                  <a:lnTo>
                    <a:pt x="91072" y="144370"/>
                  </a:lnTo>
                  <a:cubicBezTo>
                    <a:pt x="89056" y="143884"/>
                    <a:pt x="87040" y="143374"/>
                    <a:pt x="85048" y="142864"/>
                  </a:cubicBezTo>
                  <a:lnTo>
                    <a:pt x="82036" y="142087"/>
                  </a:lnTo>
                  <a:cubicBezTo>
                    <a:pt x="81040" y="141820"/>
                    <a:pt x="80044" y="141528"/>
                    <a:pt x="79048" y="141237"/>
                  </a:cubicBezTo>
                  <a:lnTo>
                    <a:pt x="73096" y="139536"/>
                  </a:lnTo>
                  <a:cubicBezTo>
                    <a:pt x="71128" y="138929"/>
                    <a:pt x="69161" y="138273"/>
                    <a:pt x="67193" y="137666"/>
                  </a:cubicBezTo>
                  <a:cubicBezTo>
                    <a:pt x="63258" y="136451"/>
                    <a:pt x="59395" y="135115"/>
                    <a:pt x="55630" y="133682"/>
                  </a:cubicBezTo>
                  <a:cubicBezTo>
                    <a:pt x="51865" y="132249"/>
                    <a:pt x="48221" y="130694"/>
                    <a:pt x="44698" y="128993"/>
                  </a:cubicBezTo>
                  <a:cubicBezTo>
                    <a:pt x="41249" y="127342"/>
                    <a:pt x="37921" y="125471"/>
                    <a:pt x="34714" y="123358"/>
                  </a:cubicBezTo>
                  <a:cubicBezTo>
                    <a:pt x="33937" y="122847"/>
                    <a:pt x="33159" y="122337"/>
                    <a:pt x="32406" y="121779"/>
                  </a:cubicBezTo>
                  <a:lnTo>
                    <a:pt x="31289" y="120953"/>
                  </a:lnTo>
                  <a:cubicBezTo>
                    <a:pt x="30925" y="120685"/>
                    <a:pt x="30560" y="120394"/>
                    <a:pt x="30196" y="120127"/>
                  </a:cubicBezTo>
                  <a:cubicBezTo>
                    <a:pt x="29831" y="119835"/>
                    <a:pt x="29467" y="119568"/>
                    <a:pt x="29103" y="119252"/>
                  </a:cubicBezTo>
                  <a:lnTo>
                    <a:pt x="28058" y="118378"/>
                  </a:lnTo>
                  <a:cubicBezTo>
                    <a:pt x="27354" y="117795"/>
                    <a:pt x="26722" y="117187"/>
                    <a:pt x="26066" y="116580"/>
                  </a:cubicBezTo>
                  <a:cubicBezTo>
                    <a:pt x="23491" y="114151"/>
                    <a:pt x="21159" y="111479"/>
                    <a:pt x="19143" y="108588"/>
                  </a:cubicBezTo>
                  <a:cubicBezTo>
                    <a:pt x="17199" y="105770"/>
                    <a:pt x="15572" y="102782"/>
                    <a:pt x="14309" y="99624"/>
                  </a:cubicBezTo>
                  <a:cubicBezTo>
                    <a:pt x="13094" y="96612"/>
                    <a:pt x="12317" y="93478"/>
                    <a:pt x="11928" y="90247"/>
                  </a:cubicBezTo>
                  <a:lnTo>
                    <a:pt x="11807" y="89081"/>
                  </a:lnTo>
                  <a:cubicBezTo>
                    <a:pt x="11782" y="88887"/>
                    <a:pt x="11782" y="88693"/>
                    <a:pt x="11782" y="88523"/>
                  </a:cubicBezTo>
                  <a:lnTo>
                    <a:pt x="11758" y="87940"/>
                  </a:lnTo>
                  <a:lnTo>
                    <a:pt x="11734" y="86774"/>
                  </a:lnTo>
                  <a:cubicBezTo>
                    <a:pt x="11709" y="86385"/>
                    <a:pt x="11758" y="86021"/>
                    <a:pt x="11758" y="85632"/>
                  </a:cubicBezTo>
                  <a:cubicBezTo>
                    <a:pt x="11807" y="84101"/>
                    <a:pt x="11977" y="82571"/>
                    <a:pt x="12268" y="81065"/>
                  </a:cubicBezTo>
                  <a:cubicBezTo>
                    <a:pt x="13361" y="75065"/>
                    <a:pt x="16228" y="69478"/>
                    <a:pt x="19823" y="64571"/>
                  </a:cubicBezTo>
                  <a:cubicBezTo>
                    <a:pt x="21305" y="62530"/>
                    <a:pt x="22884" y="60562"/>
                    <a:pt x="24584" y="58692"/>
                  </a:cubicBezTo>
                  <a:cubicBezTo>
                    <a:pt x="26139" y="56967"/>
                    <a:pt x="27621" y="55485"/>
                    <a:pt x="28981" y="54149"/>
                  </a:cubicBezTo>
                  <a:cubicBezTo>
                    <a:pt x="31678" y="51501"/>
                    <a:pt x="33864" y="49534"/>
                    <a:pt x="35394" y="48100"/>
                  </a:cubicBezTo>
                  <a:cubicBezTo>
                    <a:pt x="36147" y="47372"/>
                    <a:pt x="36730" y="46789"/>
                    <a:pt x="37168" y="46327"/>
                  </a:cubicBezTo>
                  <a:cubicBezTo>
                    <a:pt x="37484" y="45987"/>
                    <a:pt x="37751" y="45623"/>
                    <a:pt x="37969" y="45210"/>
                  </a:cubicBezTo>
                  <a:cubicBezTo>
                    <a:pt x="38077" y="44940"/>
                    <a:pt x="37975" y="44805"/>
                    <a:pt x="37672" y="44805"/>
                  </a:cubicBezTo>
                  <a:cubicBezTo>
                    <a:pt x="37429" y="44805"/>
                    <a:pt x="37057" y="44891"/>
                    <a:pt x="36560" y="45064"/>
                  </a:cubicBezTo>
                  <a:cubicBezTo>
                    <a:pt x="34836" y="45720"/>
                    <a:pt x="33184" y="46546"/>
                    <a:pt x="31605" y="47517"/>
                  </a:cubicBezTo>
                  <a:cubicBezTo>
                    <a:pt x="28860" y="49145"/>
                    <a:pt x="26260" y="50967"/>
                    <a:pt x="23783" y="52983"/>
                  </a:cubicBezTo>
                  <a:cubicBezTo>
                    <a:pt x="20333" y="55753"/>
                    <a:pt x="17199" y="58886"/>
                    <a:pt x="14454" y="62311"/>
                  </a:cubicBezTo>
                  <a:cubicBezTo>
                    <a:pt x="12778" y="64352"/>
                    <a:pt x="11272" y="66538"/>
                    <a:pt x="9960" y="68822"/>
                  </a:cubicBezTo>
                  <a:cubicBezTo>
                    <a:pt x="9620" y="69429"/>
                    <a:pt x="9280" y="70061"/>
                    <a:pt x="8989" y="70692"/>
                  </a:cubicBezTo>
                  <a:cubicBezTo>
                    <a:pt x="8673" y="71324"/>
                    <a:pt x="8381" y="71980"/>
                    <a:pt x="8066" y="72636"/>
                  </a:cubicBezTo>
                  <a:cubicBezTo>
                    <a:pt x="7458" y="73996"/>
                    <a:pt x="6948" y="75381"/>
                    <a:pt x="6511" y="76814"/>
                  </a:cubicBezTo>
                  <a:lnTo>
                    <a:pt x="5466" y="76498"/>
                  </a:lnTo>
                  <a:cubicBezTo>
                    <a:pt x="5879" y="75065"/>
                    <a:pt x="6365" y="73680"/>
                    <a:pt x="6924" y="72295"/>
                  </a:cubicBezTo>
                  <a:cubicBezTo>
                    <a:pt x="7483" y="71008"/>
                    <a:pt x="8017" y="69769"/>
                    <a:pt x="8600" y="68652"/>
                  </a:cubicBezTo>
                  <a:cubicBezTo>
                    <a:pt x="9669" y="66611"/>
                    <a:pt x="10835" y="64643"/>
                    <a:pt x="12098" y="62749"/>
                  </a:cubicBezTo>
                  <a:cubicBezTo>
                    <a:pt x="13896" y="60149"/>
                    <a:pt x="15815" y="57623"/>
                    <a:pt x="17880" y="55218"/>
                  </a:cubicBezTo>
                  <a:cubicBezTo>
                    <a:pt x="19386" y="53420"/>
                    <a:pt x="20455" y="52206"/>
                    <a:pt x="21135" y="51356"/>
                  </a:cubicBezTo>
                  <a:cubicBezTo>
                    <a:pt x="21791" y="50505"/>
                    <a:pt x="22058" y="50020"/>
                    <a:pt x="22058" y="49728"/>
                  </a:cubicBezTo>
                  <a:cubicBezTo>
                    <a:pt x="22068" y="49503"/>
                    <a:pt x="21894" y="49429"/>
                    <a:pt x="21629" y="49429"/>
                  </a:cubicBezTo>
                  <a:cubicBezTo>
                    <a:pt x="21263" y="49429"/>
                    <a:pt x="20725" y="49571"/>
                    <a:pt x="20260" y="49655"/>
                  </a:cubicBezTo>
                  <a:cubicBezTo>
                    <a:pt x="20065" y="49697"/>
                    <a:pt x="19883" y="49725"/>
                    <a:pt x="19731" y="49725"/>
                  </a:cubicBezTo>
                  <a:cubicBezTo>
                    <a:pt x="19262" y="49725"/>
                    <a:pt x="19095" y="49451"/>
                    <a:pt x="19774" y="48441"/>
                  </a:cubicBezTo>
                  <a:lnTo>
                    <a:pt x="19774" y="48441"/>
                  </a:lnTo>
                  <a:cubicBezTo>
                    <a:pt x="15159" y="52789"/>
                    <a:pt x="10859" y="57672"/>
                    <a:pt x="7385" y="63283"/>
                  </a:cubicBezTo>
                  <a:cubicBezTo>
                    <a:pt x="6511" y="64692"/>
                    <a:pt x="5685" y="66125"/>
                    <a:pt x="4956" y="67631"/>
                  </a:cubicBezTo>
                  <a:cubicBezTo>
                    <a:pt x="4227" y="69162"/>
                    <a:pt x="3547" y="70668"/>
                    <a:pt x="2964" y="72271"/>
                  </a:cubicBezTo>
                  <a:cubicBezTo>
                    <a:pt x="2357" y="73850"/>
                    <a:pt x="1847" y="75478"/>
                    <a:pt x="1434" y="77130"/>
                  </a:cubicBezTo>
                  <a:cubicBezTo>
                    <a:pt x="1215" y="77956"/>
                    <a:pt x="997" y="78781"/>
                    <a:pt x="875" y="79632"/>
                  </a:cubicBezTo>
                  <a:cubicBezTo>
                    <a:pt x="729" y="80458"/>
                    <a:pt x="559" y="81308"/>
                    <a:pt x="462" y="82158"/>
                  </a:cubicBezTo>
                  <a:cubicBezTo>
                    <a:pt x="49" y="85583"/>
                    <a:pt x="1" y="89033"/>
                    <a:pt x="365" y="92458"/>
                  </a:cubicBezTo>
                  <a:cubicBezTo>
                    <a:pt x="754" y="95835"/>
                    <a:pt x="1507" y="99187"/>
                    <a:pt x="2576" y="102418"/>
                  </a:cubicBezTo>
                  <a:cubicBezTo>
                    <a:pt x="3620" y="105600"/>
                    <a:pt x="4980" y="108685"/>
                    <a:pt x="6608" y="111624"/>
                  </a:cubicBezTo>
                  <a:cubicBezTo>
                    <a:pt x="8211" y="114564"/>
                    <a:pt x="10033" y="117357"/>
                    <a:pt x="12098" y="120005"/>
                  </a:cubicBezTo>
                  <a:cubicBezTo>
                    <a:pt x="12608" y="120661"/>
                    <a:pt x="13264" y="121341"/>
                    <a:pt x="13920" y="122094"/>
                  </a:cubicBezTo>
                  <a:cubicBezTo>
                    <a:pt x="14576" y="122872"/>
                    <a:pt x="15353" y="123649"/>
                    <a:pt x="16155" y="124451"/>
                  </a:cubicBezTo>
                  <a:lnTo>
                    <a:pt x="16762" y="125058"/>
                  </a:lnTo>
                  <a:lnTo>
                    <a:pt x="17418" y="125665"/>
                  </a:lnTo>
                  <a:lnTo>
                    <a:pt x="18730" y="126880"/>
                  </a:lnTo>
                  <a:cubicBezTo>
                    <a:pt x="19191" y="127293"/>
                    <a:pt x="19653" y="127682"/>
                    <a:pt x="20115" y="128070"/>
                  </a:cubicBezTo>
                  <a:cubicBezTo>
                    <a:pt x="20576" y="128459"/>
                    <a:pt x="21038" y="128872"/>
                    <a:pt x="21523" y="129261"/>
                  </a:cubicBezTo>
                  <a:cubicBezTo>
                    <a:pt x="24900" y="131957"/>
                    <a:pt x="28471" y="134386"/>
                    <a:pt x="32212" y="136548"/>
                  </a:cubicBezTo>
                  <a:cubicBezTo>
                    <a:pt x="36245" y="138856"/>
                    <a:pt x="40399" y="140921"/>
                    <a:pt x="44674" y="142743"/>
                  </a:cubicBezTo>
                  <a:cubicBezTo>
                    <a:pt x="48901" y="144540"/>
                    <a:pt x="53152" y="146119"/>
                    <a:pt x="57379" y="147577"/>
                  </a:cubicBezTo>
                  <a:cubicBezTo>
                    <a:pt x="58423" y="147917"/>
                    <a:pt x="59492" y="148306"/>
                    <a:pt x="60561" y="148621"/>
                  </a:cubicBezTo>
                  <a:lnTo>
                    <a:pt x="63743" y="149642"/>
                  </a:lnTo>
                  <a:lnTo>
                    <a:pt x="66926" y="150638"/>
                  </a:lnTo>
                  <a:cubicBezTo>
                    <a:pt x="67970" y="150953"/>
                    <a:pt x="69039" y="151318"/>
                    <a:pt x="70108" y="151609"/>
                  </a:cubicBezTo>
                  <a:cubicBezTo>
                    <a:pt x="74383" y="152824"/>
                    <a:pt x="78635" y="154087"/>
                    <a:pt x="82934" y="155107"/>
                  </a:cubicBezTo>
                  <a:lnTo>
                    <a:pt x="86141" y="155909"/>
                  </a:lnTo>
                  <a:lnTo>
                    <a:pt x="87769" y="156346"/>
                  </a:lnTo>
                  <a:lnTo>
                    <a:pt x="89372" y="156711"/>
                  </a:lnTo>
                  <a:lnTo>
                    <a:pt x="95834" y="158144"/>
                  </a:lnTo>
                  <a:cubicBezTo>
                    <a:pt x="96392" y="158241"/>
                    <a:pt x="96927" y="158387"/>
                    <a:pt x="97461" y="158484"/>
                  </a:cubicBezTo>
                  <a:lnTo>
                    <a:pt x="99089" y="158800"/>
                  </a:lnTo>
                  <a:lnTo>
                    <a:pt x="102320" y="159407"/>
                  </a:lnTo>
                  <a:cubicBezTo>
                    <a:pt x="104506" y="159796"/>
                    <a:pt x="106644" y="160257"/>
                    <a:pt x="108830" y="160573"/>
                  </a:cubicBezTo>
                  <a:lnTo>
                    <a:pt x="115340" y="161618"/>
                  </a:lnTo>
                  <a:cubicBezTo>
                    <a:pt x="116409" y="161812"/>
                    <a:pt x="117502" y="161934"/>
                    <a:pt x="118595" y="162079"/>
                  </a:cubicBezTo>
                  <a:lnTo>
                    <a:pt x="121851" y="162492"/>
                  </a:lnTo>
                  <a:lnTo>
                    <a:pt x="125106" y="162930"/>
                  </a:lnTo>
                  <a:lnTo>
                    <a:pt x="125932" y="163027"/>
                  </a:lnTo>
                  <a:lnTo>
                    <a:pt x="126758" y="163124"/>
                  </a:lnTo>
                  <a:lnTo>
                    <a:pt x="128385" y="163270"/>
                  </a:lnTo>
                  <a:lnTo>
                    <a:pt x="134920" y="163950"/>
                  </a:lnTo>
                  <a:cubicBezTo>
                    <a:pt x="137082" y="164144"/>
                    <a:pt x="139268" y="164290"/>
                    <a:pt x="141454" y="164436"/>
                  </a:cubicBezTo>
                  <a:lnTo>
                    <a:pt x="144734" y="164679"/>
                  </a:lnTo>
                  <a:cubicBezTo>
                    <a:pt x="145827" y="164751"/>
                    <a:pt x="146920" y="164800"/>
                    <a:pt x="147989" y="164849"/>
                  </a:cubicBezTo>
                  <a:lnTo>
                    <a:pt x="154548" y="165140"/>
                  </a:lnTo>
                  <a:lnTo>
                    <a:pt x="161083" y="165262"/>
                  </a:lnTo>
                  <a:lnTo>
                    <a:pt x="164338" y="165310"/>
                  </a:lnTo>
                  <a:lnTo>
                    <a:pt x="167617" y="165262"/>
                  </a:lnTo>
                  <a:lnTo>
                    <a:pt x="174152" y="165189"/>
                  </a:lnTo>
                  <a:lnTo>
                    <a:pt x="180662" y="164897"/>
                  </a:lnTo>
                  <a:cubicBezTo>
                    <a:pt x="181755" y="164849"/>
                    <a:pt x="182824" y="164824"/>
                    <a:pt x="183917" y="164776"/>
                  </a:cubicBezTo>
                  <a:lnTo>
                    <a:pt x="187173" y="164533"/>
                  </a:lnTo>
                  <a:cubicBezTo>
                    <a:pt x="189335" y="164363"/>
                    <a:pt x="191497" y="164241"/>
                    <a:pt x="193659" y="164071"/>
                  </a:cubicBezTo>
                  <a:lnTo>
                    <a:pt x="200145" y="163415"/>
                  </a:lnTo>
                  <a:cubicBezTo>
                    <a:pt x="201213" y="163294"/>
                    <a:pt x="202307" y="163197"/>
                    <a:pt x="203375" y="163075"/>
                  </a:cubicBezTo>
                  <a:lnTo>
                    <a:pt x="206606" y="162662"/>
                  </a:lnTo>
                  <a:cubicBezTo>
                    <a:pt x="208744" y="162371"/>
                    <a:pt x="210882" y="162104"/>
                    <a:pt x="213044" y="161812"/>
                  </a:cubicBezTo>
                  <a:cubicBezTo>
                    <a:pt x="217344" y="161156"/>
                    <a:pt x="221668" y="160427"/>
                    <a:pt x="225992" y="159504"/>
                  </a:cubicBezTo>
                  <a:cubicBezTo>
                    <a:pt x="230364" y="158581"/>
                    <a:pt x="234688" y="157415"/>
                    <a:pt x="238915" y="155982"/>
                  </a:cubicBezTo>
                  <a:cubicBezTo>
                    <a:pt x="243263" y="154524"/>
                    <a:pt x="247466" y="152727"/>
                    <a:pt x="251523" y="150613"/>
                  </a:cubicBezTo>
                  <a:cubicBezTo>
                    <a:pt x="251766" y="150468"/>
                    <a:pt x="252033" y="150346"/>
                    <a:pt x="252276" y="150200"/>
                  </a:cubicBezTo>
                  <a:lnTo>
                    <a:pt x="253029" y="149763"/>
                  </a:lnTo>
                  <a:lnTo>
                    <a:pt x="254559" y="148913"/>
                  </a:lnTo>
                  <a:cubicBezTo>
                    <a:pt x="255555" y="148306"/>
                    <a:pt x="256527" y="147674"/>
                    <a:pt x="257499" y="147042"/>
                  </a:cubicBezTo>
                  <a:lnTo>
                    <a:pt x="258956" y="146022"/>
                  </a:lnTo>
                  <a:lnTo>
                    <a:pt x="259685" y="145488"/>
                  </a:lnTo>
                  <a:lnTo>
                    <a:pt x="260049" y="145245"/>
                  </a:lnTo>
                  <a:lnTo>
                    <a:pt x="260389" y="144953"/>
                  </a:lnTo>
                  <a:lnTo>
                    <a:pt x="261774" y="143860"/>
                  </a:lnTo>
                  <a:lnTo>
                    <a:pt x="262479" y="143301"/>
                  </a:lnTo>
                  <a:cubicBezTo>
                    <a:pt x="262697" y="143107"/>
                    <a:pt x="262916" y="142913"/>
                    <a:pt x="263134" y="142718"/>
                  </a:cubicBezTo>
                  <a:cubicBezTo>
                    <a:pt x="266657" y="139609"/>
                    <a:pt x="269839" y="136111"/>
                    <a:pt x="272560" y="132297"/>
                  </a:cubicBezTo>
                  <a:cubicBezTo>
                    <a:pt x="272924" y="131836"/>
                    <a:pt x="273240" y="131350"/>
                    <a:pt x="273556" y="130864"/>
                  </a:cubicBezTo>
                  <a:lnTo>
                    <a:pt x="274528" y="129406"/>
                  </a:lnTo>
                  <a:cubicBezTo>
                    <a:pt x="275159" y="128410"/>
                    <a:pt x="275718" y="127414"/>
                    <a:pt x="276325" y="126418"/>
                  </a:cubicBezTo>
                  <a:lnTo>
                    <a:pt x="277151" y="124864"/>
                  </a:lnTo>
                  <a:cubicBezTo>
                    <a:pt x="277418" y="124354"/>
                    <a:pt x="277710" y="123843"/>
                    <a:pt x="277953" y="123309"/>
                  </a:cubicBezTo>
                  <a:lnTo>
                    <a:pt x="278706" y="121754"/>
                  </a:lnTo>
                  <a:lnTo>
                    <a:pt x="279094" y="120953"/>
                  </a:lnTo>
                  <a:lnTo>
                    <a:pt x="279435" y="120151"/>
                  </a:lnTo>
                  <a:cubicBezTo>
                    <a:pt x="281256" y="115900"/>
                    <a:pt x="282665" y="111454"/>
                    <a:pt x="283637" y="106912"/>
                  </a:cubicBezTo>
                  <a:cubicBezTo>
                    <a:pt x="283686" y="106645"/>
                    <a:pt x="283759" y="106353"/>
                    <a:pt x="283807" y="106062"/>
                  </a:cubicBezTo>
                  <a:lnTo>
                    <a:pt x="283953" y="105211"/>
                  </a:lnTo>
                  <a:lnTo>
                    <a:pt x="284269" y="103487"/>
                  </a:lnTo>
                  <a:cubicBezTo>
                    <a:pt x="284439" y="102345"/>
                    <a:pt x="284560" y="101179"/>
                    <a:pt x="284730" y="100037"/>
                  </a:cubicBezTo>
                  <a:cubicBezTo>
                    <a:pt x="284803" y="98871"/>
                    <a:pt x="284925" y="97729"/>
                    <a:pt x="284973" y="96563"/>
                  </a:cubicBezTo>
                  <a:lnTo>
                    <a:pt x="285046" y="94814"/>
                  </a:lnTo>
                  <a:lnTo>
                    <a:pt x="285070" y="93940"/>
                  </a:lnTo>
                  <a:lnTo>
                    <a:pt x="285070" y="93065"/>
                  </a:lnTo>
                  <a:cubicBezTo>
                    <a:pt x="285070" y="88377"/>
                    <a:pt x="284536" y="83688"/>
                    <a:pt x="283491" y="79122"/>
                  </a:cubicBezTo>
                  <a:cubicBezTo>
                    <a:pt x="282423" y="74482"/>
                    <a:pt x="280771" y="70012"/>
                    <a:pt x="278560" y="65809"/>
                  </a:cubicBezTo>
                  <a:lnTo>
                    <a:pt x="277710" y="64230"/>
                  </a:lnTo>
                  <a:cubicBezTo>
                    <a:pt x="277443" y="63720"/>
                    <a:pt x="277127" y="63210"/>
                    <a:pt x="276811" y="62700"/>
                  </a:cubicBezTo>
                  <a:cubicBezTo>
                    <a:pt x="276495" y="62190"/>
                    <a:pt x="276179" y="61680"/>
                    <a:pt x="275864" y="61170"/>
                  </a:cubicBezTo>
                  <a:lnTo>
                    <a:pt x="274819" y="59712"/>
                  </a:lnTo>
                  <a:cubicBezTo>
                    <a:pt x="273459" y="57793"/>
                    <a:pt x="272001" y="55947"/>
                    <a:pt x="270422" y="54198"/>
                  </a:cubicBezTo>
                  <a:cubicBezTo>
                    <a:pt x="267313" y="50797"/>
                    <a:pt x="263936" y="47688"/>
                    <a:pt x="260292" y="44870"/>
                  </a:cubicBezTo>
                  <a:cubicBezTo>
                    <a:pt x="253199" y="39307"/>
                    <a:pt x="245668" y="34813"/>
                    <a:pt x="238502" y="30343"/>
                  </a:cubicBezTo>
                  <a:lnTo>
                    <a:pt x="237166" y="29517"/>
                  </a:lnTo>
                  <a:lnTo>
                    <a:pt x="236486" y="29104"/>
                  </a:lnTo>
                  <a:lnTo>
                    <a:pt x="235879" y="28691"/>
                  </a:lnTo>
                  <a:lnTo>
                    <a:pt x="234640" y="27889"/>
                  </a:lnTo>
                  <a:cubicBezTo>
                    <a:pt x="234227" y="27622"/>
                    <a:pt x="233838" y="27331"/>
                    <a:pt x="233425" y="27039"/>
                  </a:cubicBezTo>
                  <a:cubicBezTo>
                    <a:pt x="233012" y="26748"/>
                    <a:pt x="232599" y="26456"/>
                    <a:pt x="232186" y="26165"/>
                  </a:cubicBezTo>
                  <a:lnTo>
                    <a:pt x="230947" y="25242"/>
                  </a:lnTo>
                  <a:cubicBezTo>
                    <a:pt x="230121" y="24659"/>
                    <a:pt x="229295" y="24003"/>
                    <a:pt x="228469" y="23395"/>
                  </a:cubicBezTo>
                  <a:cubicBezTo>
                    <a:pt x="225166" y="20869"/>
                    <a:pt x="221813" y="18173"/>
                    <a:pt x="218315" y="15525"/>
                  </a:cubicBezTo>
                  <a:cubicBezTo>
                    <a:pt x="215309" y="13209"/>
                    <a:pt x="212185" y="11047"/>
                    <a:pt x="208969" y="9051"/>
                  </a:cubicBezTo>
                  <a:lnTo>
                    <a:pt x="208969" y="9051"/>
                  </a:lnTo>
                  <a:cubicBezTo>
                    <a:pt x="209456" y="9356"/>
                    <a:pt x="209940" y="9668"/>
                    <a:pt x="210420" y="9986"/>
                  </a:cubicBezTo>
                  <a:cubicBezTo>
                    <a:pt x="210736" y="10180"/>
                    <a:pt x="211028" y="10375"/>
                    <a:pt x="211343" y="10593"/>
                  </a:cubicBezTo>
                  <a:lnTo>
                    <a:pt x="212242" y="11201"/>
                  </a:lnTo>
                  <a:cubicBezTo>
                    <a:pt x="212849" y="11614"/>
                    <a:pt x="213457" y="12002"/>
                    <a:pt x="214040" y="12415"/>
                  </a:cubicBezTo>
                  <a:cubicBezTo>
                    <a:pt x="215206" y="13266"/>
                    <a:pt x="216372" y="14091"/>
                    <a:pt x="217489" y="14966"/>
                  </a:cubicBezTo>
                  <a:cubicBezTo>
                    <a:pt x="219748" y="16642"/>
                    <a:pt x="221910" y="18367"/>
                    <a:pt x="224072" y="20067"/>
                  </a:cubicBezTo>
                  <a:cubicBezTo>
                    <a:pt x="226210" y="21743"/>
                    <a:pt x="228299" y="23395"/>
                    <a:pt x="230413" y="24974"/>
                  </a:cubicBezTo>
                  <a:cubicBezTo>
                    <a:pt x="232526" y="26553"/>
                    <a:pt x="234591" y="27987"/>
                    <a:pt x="236729" y="29371"/>
                  </a:cubicBezTo>
                  <a:cubicBezTo>
                    <a:pt x="241271" y="32213"/>
                    <a:pt x="245911" y="35056"/>
                    <a:pt x="250551" y="38092"/>
                  </a:cubicBezTo>
                  <a:cubicBezTo>
                    <a:pt x="252883" y="39647"/>
                    <a:pt x="255191" y="41226"/>
                    <a:pt x="257450" y="42902"/>
                  </a:cubicBezTo>
                  <a:cubicBezTo>
                    <a:pt x="258592" y="43728"/>
                    <a:pt x="259709" y="44627"/>
                    <a:pt x="260827" y="45501"/>
                  </a:cubicBezTo>
                  <a:cubicBezTo>
                    <a:pt x="261385" y="45963"/>
                    <a:pt x="261944" y="46424"/>
                    <a:pt x="262503" y="46886"/>
                  </a:cubicBezTo>
                  <a:lnTo>
                    <a:pt x="263329" y="47566"/>
                  </a:lnTo>
                  <a:lnTo>
                    <a:pt x="264130" y="48295"/>
                  </a:lnTo>
                  <a:cubicBezTo>
                    <a:pt x="266317" y="50214"/>
                    <a:pt x="268382" y="52279"/>
                    <a:pt x="270325" y="54441"/>
                  </a:cubicBezTo>
                  <a:lnTo>
                    <a:pt x="271782" y="56117"/>
                  </a:lnTo>
                  <a:cubicBezTo>
                    <a:pt x="272244" y="56676"/>
                    <a:pt x="272706" y="57283"/>
                    <a:pt x="273167" y="57866"/>
                  </a:cubicBezTo>
                  <a:lnTo>
                    <a:pt x="273847" y="58740"/>
                  </a:lnTo>
                  <a:cubicBezTo>
                    <a:pt x="274066" y="59032"/>
                    <a:pt x="274260" y="59348"/>
                    <a:pt x="274503" y="59664"/>
                  </a:cubicBezTo>
                  <a:lnTo>
                    <a:pt x="275766" y="61510"/>
                  </a:lnTo>
                  <a:cubicBezTo>
                    <a:pt x="276544" y="62797"/>
                    <a:pt x="277370" y="64060"/>
                    <a:pt x="278050" y="65396"/>
                  </a:cubicBezTo>
                  <a:lnTo>
                    <a:pt x="278560" y="66392"/>
                  </a:lnTo>
                  <a:lnTo>
                    <a:pt x="278827" y="66903"/>
                  </a:lnTo>
                  <a:cubicBezTo>
                    <a:pt x="278900" y="67073"/>
                    <a:pt x="278997" y="67243"/>
                    <a:pt x="279070" y="67413"/>
                  </a:cubicBezTo>
                  <a:lnTo>
                    <a:pt x="279993" y="69453"/>
                  </a:lnTo>
                  <a:cubicBezTo>
                    <a:pt x="280309" y="70133"/>
                    <a:pt x="280552" y="70838"/>
                    <a:pt x="280844" y="71518"/>
                  </a:cubicBezTo>
                  <a:lnTo>
                    <a:pt x="281232" y="72563"/>
                  </a:lnTo>
                  <a:cubicBezTo>
                    <a:pt x="281378" y="72927"/>
                    <a:pt x="281475" y="73267"/>
                    <a:pt x="281597" y="73632"/>
                  </a:cubicBezTo>
                  <a:cubicBezTo>
                    <a:pt x="281815" y="74336"/>
                    <a:pt x="282058" y="75040"/>
                    <a:pt x="282277" y="75745"/>
                  </a:cubicBezTo>
                  <a:lnTo>
                    <a:pt x="282884" y="77907"/>
                  </a:lnTo>
                  <a:cubicBezTo>
                    <a:pt x="283589" y="80773"/>
                    <a:pt x="284099" y="83688"/>
                    <a:pt x="284390" y="86628"/>
                  </a:cubicBezTo>
                  <a:lnTo>
                    <a:pt x="284536" y="87721"/>
                  </a:lnTo>
                  <a:lnTo>
                    <a:pt x="284609" y="88838"/>
                  </a:lnTo>
                  <a:cubicBezTo>
                    <a:pt x="284657" y="89567"/>
                    <a:pt x="284706" y="90296"/>
                    <a:pt x="284730" y="91025"/>
                  </a:cubicBezTo>
                  <a:cubicBezTo>
                    <a:pt x="284755" y="92507"/>
                    <a:pt x="284779" y="93964"/>
                    <a:pt x="284706" y="95422"/>
                  </a:cubicBezTo>
                  <a:cubicBezTo>
                    <a:pt x="284682" y="96903"/>
                    <a:pt x="284512" y="98337"/>
                    <a:pt x="284414" y="99794"/>
                  </a:cubicBezTo>
                  <a:cubicBezTo>
                    <a:pt x="284317" y="100523"/>
                    <a:pt x="284220" y="101252"/>
                    <a:pt x="284123" y="101980"/>
                  </a:cubicBezTo>
                  <a:lnTo>
                    <a:pt x="284002" y="103074"/>
                  </a:lnTo>
                  <a:lnTo>
                    <a:pt x="283807" y="104142"/>
                  </a:lnTo>
                  <a:cubicBezTo>
                    <a:pt x="283321" y="107009"/>
                    <a:pt x="282641" y="109851"/>
                    <a:pt x="281791" y="112645"/>
                  </a:cubicBezTo>
                  <a:lnTo>
                    <a:pt x="281135" y="114734"/>
                  </a:lnTo>
                  <a:cubicBezTo>
                    <a:pt x="280892" y="115414"/>
                    <a:pt x="280625" y="116094"/>
                    <a:pt x="280382" y="116799"/>
                  </a:cubicBezTo>
                  <a:lnTo>
                    <a:pt x="279993" y="117819"/>
                  </a:lnTo>
                  <a:cubicBezTo>
                    <a:pt x="279872" y="118159"/>
                    <a:pt x="279726" y="118499"/>
                    <a:pt x="279580" y="118839"/>
                  </a:cubicBezTo>
                  <a:cubicBezTo>
                    <a:pt x="279289" y="119495"/>
                    <a:pt x="279022" y="120175"/>
                    <a:pt x="278706" y="120856"/>
                  </a:cubicBezTo>
                  <a:cubicBezTo>
                    <a:pt x="278074" y="122167"/>
                    <a:pt x="277491" y="123503"/>
                    <a:pt x="276762" y="124767"/>
                  </a:cubicBezTo>
                  <a:lnTo>
                    <a:pt x="276252" y="125738"/>
                  </a:lnTo>
                  <a:lnTo>
                    <a:pt x="275985" y="126224"/>
                  </a:lnTo>
                  <a:lnTo>
                    <a:pt x="275694" y="126710"/>
                  </a:lnTo>
                  <a:lnTo>
                    <a:pt x="274576" y="128580"/>
                  </a:lnTo>
                  <a:cubicBezTo>
                    <a:pt x="271442" y="133609"/>
                    <a:pt x="267604" y="138152"/>
                    <a:pt x="263159" y="142063"/>
                  </a:cubicBezTo>
                  <a:lnTo>
                    <a:pt x="262333" y="142816"/>
                  </a:lnTo>
                  <a:cubicBezTo>
                    <a:pt x="262041" y="143059"/>
                    <a:pt x="261750" y="143277"/>
                    <a:pt x="261458" y="143520"/>
                  </a:cubicBezTo>
                  <a:cubicBezTo>
                    <a:pt x="260875" y="144006"/>
                    <a:pt x="260292" y="144443"/>
                    <a:pt x="259709" y="144905"/>
                  </a:cubicBezTo>
                  <a:cubicBezTo>
                    <a:pt x="258495" y="145755"/>
                    <a:pt x="257280" y="146678"/>
                    <a:pt x="256017" y="147431"/>
                  </a:cubicBezTo>
                  <a:lnTo>
                    <a:pt x="255094" y="148014"/>
                  </a:lnTo>
                  <a:lnTo>
                    <a:pt x="254632" y="148330"/>
                  </a:lnTo>
                  <a:lnTo>
                    <a:pt x="254195" y="148621"/>
                  </a:lnTo>
                  <a:lnTo>
                    <a:pt x="252276" y="149715"/>
                  </a:lnTo>
                  <a:cubicBezTo>
                    <a:pt x="251644" y="150079"/>
                    <a:pt x="250988" y="150395"/>
                    <a:pt x="250357" y="150735"/>
                  </a:cubicBezTo>
                  <a:lnTo>
                    <a:pt x="249385" y="151245"/>
                  </a:lnTo>
                  <a:lnTo>
                    <a:pt x="248389" y="151707"/>
                  </a:lnTo>
                  <a:cubicBezTo>
                    <a:pt x="243166" y="154160"/>
                    <a:pt x="237749" y="156103"/>
                    <a:pt x="232162" y="157561"/>
                  </a:cubicBezTo>
                  <a:cubicBezTo>
                    <a:pt x="229417" y="158290"/>
                    <a:pt x="226672" y="158921"/>
                    <a:pt x="223902" y="159480"/>
                  </a:cubicBezTo>
                  <a:cubicBezTo>
                    <a:pt x="221133" y="160039"/>
                    <a:pt x="218364" y="160525"/>
                    <a:pt x="215619" y="160962"/>
                  </a:cubicBezTo>
                  <a:lnTo>
                    <a:pt x="213554" y="161278"/>
                  </a:lnTo>
                  <a:cubicBezTo>
                    <a:pt x="212849" y="161399"/>
                    <a:pt x="212169" y="161496"/>
                    <a:pt x="211465" y="161569"/>
                  </a:cubicBezTo>
                  <a:lnTo>
                    <a:pt x="207335" y="162128"/>
                  </a:lnTo>
                  <a:lnTo>
                    <a:pt x="203181" y="162662"/>
                  </a:lnTo>
                  <a:cubicBezTo>
                    <a:pt x="201796" y="162808"/>
                    <a:pt x="200412" y="162954"/>
                    <a:pt x="199027" y="163100"/>
                  </a:cubicBezTo>
                  <a:cubicBezTo>
                    <a:pt x="196234" y="163367"/>
                    <a:pt x="193464" y="163707"/>
                    <a:pt x="190646" y="163853"/>
                  </a:cubicBezTo>
                  <a:lnTo>
                    <a:pt x="186444" y="164168"/>
                  </a:lnTo>
                  <a:cubicBezTo>
                    <a:pt x="185059" y="164266"/>
                    <a:pt x="183650" y="164387"/>
                    <a:pt x="182241" y="164436"/>
                  </a:cubicBezTo>
                  <a:cubicBezTo>
                    <a:pt x="182897" y="164217"/>
                    <a:pt x="184816" y="163901"/>
                    <a:pt x="181561" y="163901"/>
                  </a:cubicBezTo>
                  <a:lnTo>
                    <a:pt x="183699" y="163804"/>
                  </a:lnTo>
                  <a:lnTo>
                    <a:pt x="185812" y="163610"/>
                  </a:lnTo>
                  <a:lnTo>
                    <a:pt x="190063" y="163270"/>
                  </a:lnTo>
                  <a:lnTo>
                    <a:pt x="192201" y="163075"/>
                  </a:lnTo>
                  <a:lnTo>
                    <a:pt x="193246" y="163002"/>
                  </a:lnTo>
                  <a:lnTo>
                    <a:pt x="194314" y="162881"/>
                  </a:lnTo>
                  <a:lnTo>
                    <a:pt x="198541" y="162419"/>
                  </a:lnTo>
                  <a:lnTo>
                    <a:pt x="202768" y="161958"/>
                  </a:lnTo>
                  <a:lnTo>
                    <a:pt x="206971" y="161375"/>
                  </a:lnTo>
                  <a:cubicBezTo>
                    <a:pt x="209764" y="160986"/>
                    <a:pt x="212558" y="160597"/>
                    <a:pt x="215352" y="160160"/>
                  </a:cubicBezTo>
                  <a:cubicBezTo>
                    <a:pt x="218145" y="159699"/>
                    <a:pt x="220939" y="159213"/>
                    <a:pt x="223732" y="158630"/>
                  </a:cubicBezTo>
                  <a:cubicBezTo>
                    <a:pt x="226526" y="158047"/>
                    <a:pt x="229320" y="157415"/>
                    <a:pt x="232089" y="156662"/>
                  </a:cubicBezTo>
                  <a:cubicBezTo>
                    <a:pt x="234858" y="155909"/>
                    <a:pt x="237603" y="155059"/>
                    <a:pt x="240324" y="154087"/>
                  </a:cubicBezTo>
                  <a:cubicBezTo>
                    <a:pt x="241028" y="153844"/>
                    <a:pt x="241684" y="153553"/>
                    <a:pt x="242365" y="153310"/>
                  </a:cubicBezTo>
                  <a:lnTo>
                    <a:pt x="243385" y="152921"/>
                  </a:lnTo>
                  <a:cubicBezTo>
                    <a:pt x="243725" y="152775"/>
                    <a:pt x="244065" y="152630"/>
                    <a:pt x="244381" y="152484"/>
                  </a:cubicBezTo>
                  <a:cubicBezTo>
                    <a:pt x="245061" y="152217"/>
                    <a:pt x="245717" y="151925"/>
                    <a:pt x="246397" y="151634"/>
                  </a:cubicBezTo>
                  <a:lnTo>
                    <a:pt x="248389" y="150711"/>
                  </a:lnTo>
                  <a:cubicBezTo>
                    <a:pt x="249045" y="150395"/>
                    <a:pt x="249677" y="150055"/>
                    <a:pt x="250332" y="149715"/>
                  </a:cubicBezTo>
                  <a:cubicBezTo>
                    <a:pt x="250988" y="149374"/>
                    <a:pt x="251644" y="149034"/>
                    <a:pt x="252276" y="148670"/>
                  </a:cubicBezTo>
                  <a:lnTo>
                    <a:pt x="254195" y="147553"/>
                  </a:lnTo>
                  <a:lnTo>
                    <a:pt x="256041" y="146387"/>
                  </a:lnTo>
                  <a:cubicBezTo>
                    <a:pt x="258543" y="144759"/>
                    <a:pt x="260924" y="142937"/>
                    <a:pt x="263134" y="140945"/>
                  </a:cubicBezTo>
                  <a:lnTo>
                    <a:pt x="263960" y="140192"/>
                  </a:lnTo>
                  <a:lnTo>
                    <a:pt x="264762" y="139415"/>
                  </a:lnTo>
                  <a:cubicBezTo>
                    <a:pt x="265272" y="138905"/>
                    <a:pt x="265831" y="138394"/>
                    <a:pt x="266341" y="137836"/>
                  </a:cubicBezTo>
                  <a:lnTo>
                    <a:pt x="267847" y="136208"/>
                  </a:lnTo>
                  <a:lnTo>
                    <a:pt x="268212" y="135795"/>
                  </a:lnTo>
                  <a:lnTo>
                    <a:pt x="268552" y="135358"/>
                  </a:lnTo>
                  <a:lnTo>
                    <a:pt x="269256" y="134508"/>
                  </a:lnTo>
                  <a:cubicBezTo>
                    <a:pt x="270228" y="133390"/>
                    <a:pt x="271078" y="132176"/>
                    <a:pt x="271953" y="130985"/>
                  </a:cubicBezTo>
                  <a:cubicBezTo>
                    <a:pt x="272778" y="129771"/>
                    <a:pt x="273629" y="128556"/>
                    <a:pt x="274382" y="127293"/>
                  </a:cubicBezTo>
                  <a:lnTo>
                    <a:pt x="274916" y="126346"/>
                  </a:lnTo>
                  <a:lnTo>
                    <a:pt x="275208" y="125860"/>
                  </a:lnTo>
                  <a:lnTo>
                    <a:pt x="275451" y="125374"/>
                  </a:lnTo>
                  <a:lnTo>
                    <a:pt x="276519" y="123455"/>
                  </a:lnTo>
                  <a:cubicBezTo>
                    <a:pt x="276860" y="122799"/>
                    <a:pt x="277151" y="122119"/>
                    <a:pt x="277491" y="121463"/>
                  </a:cubicBezTo>
                  <a:lnTo>
                    <a:pt x="277953" y="120467"/>
                  </a:lnTo>
                  <a:lnTo>
                    <a:pt x="278390" y="119471"/>
                  </a:lnTo>
                  <a:cubicBezTo>
                    <a:pt x="279556" y="116774"/>
                    <a:pt x="280552" y="114005"/>
                    <a:pt x="281378" y="111187"/>
                  </a:cubicBezTo>
                  <a:lnTo>
                    <a:pt x="281961" y="109074"/>
                  </a:lnTo>
                  <a:cubicBezTo>
                    <a:pt x="282131" y="108369"/>
                    <a:pt x="282277" y="107641"/>
                    <a:pt x="282447" y="106936"/>
                  </a:cubicBezTo>
                  <a:lnTo>
                    <a:pt x="282690" y="105867"/>
                  </a:lnTo>
                  <a:lnTo>
                    <a:pt x="282884" y="104774"/>
                  </a:lnTo>
                  <a:cubicBezTo>
                    <a:pt x="283006" y="104045"/>
                    <a:pt x="283151" y="103341"/>
                    <a:pt x="283248" y="102612"/>
                  </a:cubicBezTo>
                  <a:cubicBezTo>
                    <a:pt x="283686" y="99697"/>
                    <a:pt x="283929" y="96758"/>
                    <a:pt x="283977" y="93818"/>
                  </a:cubicBezTo>
                  <a:cubicBezTo>
                    <a:pt x="284026" y="90879"/>
                    <a:pt x="283856" y="87915"/>
                    <a:pt x="283491" y="85000"/>
                  </a:cubicBezTo>
                  <a:cubicBezTo>
                    <a:pt x="283394" y="84247"/>
                    <a:pt x="283273" y="83518"/>
                    <a:pt x="283151" y="82790"/>
                  </a:cubicBezTo>
                  <a:lnTo>
                    <a:pt x="282981" y="81697"/>
                  </a:lnTo>
                  <a:lnTo>
                    <a:pt x="282763" y="80603"/>
                  </a:lnTo>
                  <a:cubicBezTo>
                    <a:pt x="282593" y="79875"/>
                    <a:pt x="282471" y="79146"/>
                    <a:pt x="282277" y="78417"/>
                  </a:cubicBezTo>
                  <a:lnTo>
                    <a:pt x="281694" y="76255"/>
                  </a:lnTo>
                  <a:cubicBezTo>
                    <a:pt x="281621" y="75891"/>
                    <a:pt x="281499" y="75551"/>
                    <a:pt x="281378" y="75186"/>
                  </a:cubicBezTo>
                  <a:lnTo>
                    <a:pt x="281038" y="74117"/>
                  </a:lnTo>
                  <a:lnTo>
                    <a:pt x="280698" y="73049"/>
                  </a:lnTo>
                  <a:cubicBezTo>
                    <a:pt x="280576" y="72708"/>
                    <a:pt x="280431" y="72344"/>
                    <a:pt x="280285" y="72004"/>
                  </a:cubicBezTo>
                  <a:cubicBezTo>
                    <a:pt x="280018" y="71324"/>
                    <a:pt x="279750" y="70595"/>
                    <a:pt x="279483" y="69915"/>
                  </a:cubicBezTo>
                  <a:lnTo>
                    <a:pt x="278536" y="67874"/>
                  </a:lnTo>
                  <a:cubicBezTo>
                    <a:pt x="278244" y="67170"/>
                    <a:pt x="277880" y="66514"/>
                    <a:pt x="277515" y="65858"/>
                  </a:cubicBezTo>
                  <a:cubicBezTo>
                    <a:pt x="277175" y="65178"/>
                    <a:pt x="276835" y="64498"/>
                    <a:pt x="276447" y="63866"/>
                  </a:cubicBezTo>
                  <a:lnTo>
                    <a:pt x="275256" y="61923"/>
                  </a:lnTo>
                  <a:cubicBezTo>
                    <a:pt x="274843" y="61291"/>
                    <a:pt x="274406" y="60684"/>
                    <a:pt x="273993" y="60052"/>
                  </a:cubicBezTo>
                  <a:cubicBezTo>
                    <a:pt x="273774" y="59736"/>
                    <a:pt x="273556" y="59445"/>
                    <a:pt x="273337" y="59129"/>
                  </a:cubicBezTo>
                  <a:lnTo>
                    <a:pt x="272657" y="58255"/>
                  </a:lnTo>
                  <a:cubicBezTo>
                    <a:pt x="272171" y="57672"/>
                    <a:pt x="271758" y="57064"/>
                    <a:pt x="271272" y="56506"/>
                  </a:cubicBezTo>
                  <a:lnTo>
                    <a:pt x="269815" y="54805"/>
                  </a:lnTo>
                  <a:cubicBezTo>
                    <a:pt x="269572" y="54514"/>
                    <a:pt x="269329" y="54246"/>
                    <a:pt x="269062" y="53979"/>
                  </a:cubicBezTo>
                  <a:lnTo>
                    <a:pt x="268309" y="53178"/>
                  </a:lnTo>
                  <a:cubicBezTo>
                    <a:pt x="267313" y="52084"/>
                    <a:pt x="266244" y="51113"/>
                    <a:pt x="265199" y="50068"/>
                  </a:cubicBezTo>
                  <a:cubicBezTo>
                    <a:pt x="264106" y="49096"/>
                    <a:pt x="263037" y="48100"/>
                    <a:pt x="261920" y="47202"/>
                  </a:cubicBezTo>
                  <a:cubicBezTo>
                    <a:pt x="257474" y="43461"/>
                    <a:pt x="252762" y="40230"/>
                    <a:pt x="248049" y="37193"/>
                  </a:cubicBezTo>
                  <a:cubicBezTo>
                    <a:pt x="245693" y="35687"/>
                    <a:pt x="243361" y="34230"/>
                    <a:pt x="241004" y="32772"/>
                  </a:cubicBezTo>
                  <a:lnTo>
                    <a:pt x="237506" y="30610"/>
                  </a:lnTo>
                  <a:lnTo>
                    <a:pt x="236656" y="30076"/>
                  </a:lnTo>
                  <a:lnTo>
                    <a:pt x="236219" y="29784"/>
                  </a:lnTo>
                  <a:lnTo>
                    <a:pt x="235806" y="29541"/>
                  </a:lnTo>
                  <a:lnTo>
                    <a:pt x="234178" y="28472"/>
                  </a:lnTo>
                  <a:cubicBezTo>
                    <a:pt x="229878" y="25557"/>
                    <a:pt x="225627" y="22156"/>
                    <a:pt x="221206" y="18731"/>
                  </a:cubicBezTo>
                  <a:cubicBezTo>
                    <a:pt x="218971" y="17031"/>
                    <a:pt x="216712" y="15306"/>
                    <a:pt x="214331" y="13630"/>
                  </a:cubicBezTo>
                  <a:cubicBezTo>
                    <a:pt x="213190" y="12804"/>
                    <a:pt x="211951" y="12002"/>
                    <a:pt x="210736" y="11176"/>
                  </a:cubicBezTo>
                  <a:cubicBezTo>
                    <a:pt x="209473" y="10399"/>
                    <a:pt x="208210" y="9622"/>
                    <a:pt x="206898" y="8844"/>
                  </a:cubicBezTo>
                  <a:cubicBezTo>
                    <a:pt x="205610" y="8067"/>
                    <a:pt x="204226" y="7387"/>
                    <a:pt x="202865" y="6707"/>
                  </a:cubicBezTo>
                  <a:cubicBezTo>
                    <a:pt x="201456" y="6051"/>
                    <a:pt x="200072" y="5395"/>
                    <a:pt x="198541" y="4885"/>
                  </a:cubicBezTo>
                  <a:lnTo>
                    <a:pt x="197424" y="4472"/>
                  </a:lnTo>
                  <a:cubicBezTo>
                    <a:pt x="197059" y="4326"/>
                    <a:pt x="196695" y="4229"/>
                    <a:pt x="196306" y="4132"/>
                  </a:cubicBezTo>
                  <a:lnTo>
                    <a:pt x="194047" y="3476"/>
                  </a:lnTo>
                  <a:cubicBezTo>
                    <a:pt x="193318" y="3257"/>
                    <a:pt x="192541" y="3111"/>
                    <a:pt x="191812" y="2941"/>
                  </a:cubicBezTo>
                  <a:cubicBezTo>
                    <a:pt x="191059" y="2796"/>
                    <a:pt x="190306" y="2601"/>
                    <a:pt x="189553" y="2504"/>
                  </a:cubicBezTo>
                  <a:lnTo>
                    <a:pt x="189747" y="1435"/>
                  </a:lnTo>
                  <a:lnTo>
                    <a:pt x="188144" y="1168"/>
                  </a:lnTo>
                  <a:cubicBezTo>
                    <a:pt x="187610" y="1071"/>
                    <a:pt x="187051" y="949"/>
                    <a:pt x="186541" y="901"/>
                  </a:cubicBezTo>
                  <a:lnTo>
                    <a:pt x="183334" y="512"/>
                  </a:lnTo>
                  <a:lnTo>
                    <a:pt x="180152" y="245"/>
                  </a:lnTo>
                  <a:cubicBezTo>
                    <a:pt x="179107" y="172"/>
                    <a:pt x="178063" y="148"/>
                    <a:pt x="176994" y="99"/>
                  </a:cubicBezTo>
                  <a:cubicBezTo>
                    <a:pt x="175288" y="30"/>
                    <a:pt x="173586" y="1"/>
                    <a:pt x="171889" y="1"/>
                  </a:cubicBezTo>
                  <a:close/>
                </a:path>
              </a:pathLst>
            </a:custGeom>
            <a:solidFill>
              <a:srgbClr val="F0A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3" name="Google Shape;363;p6"/>
          <p:cNvGrpSpPr/>
          <p:nvPr/>
        </p:nvGrpSpPr>
        <p:grpSpPr>
          <a:xfrm rot="-5548409">
            <a:off x="8214929" y="3667318"/>
            <a:ext cx="2447983" cy="2941410"/>
            <a:chOff x="235075" y="777725"/>
            <a:chExt cx="7186900" cy="4132775"/>
          </a:xfrm>
        </p:grpSpPr>
        <p:sp>
          <p:nvSpPr>
            <p:cNvPr id="364" name="Google Shape;364;p6"/>
            <p:cNvSpPr/>
            <p:nvPr/>
          </p:nvSpPr>
          <p:spPr>
            <a:xfrm>
              <a:off x="342575" y="932875"/>
              <a:ext cx="7079400" cy="3826525"/>
            </a:xfrm>
            <a:custGeom>
              <a:rect b="b" l="l" r="r" t="t"/>
              <a:pathLst>
                <a:path extrusionOk="0" h="153061" w="283176">
                  <a:moveTo>
                    <a:pt x="168404" y="0"/>
                  </a:moveTo>
                  <a:cubicBezTo>
                    <a:pt x="157709" y="0"/>
                    <a:pt x="146666" y="1269"/>
                    <a:pt x="137470" y="1958"/>
                  </a:cubicBezTo>
                  <a:cubicBezTo>
                    <a:pt x="99769" y="4776"/>
                    <a:pt x="61970" y="14736"/>
                    <a:pt x="30657" y="36550"/>
                  </a:cubicBezTo>
                  <a:cubicBezTo>
                    <a:pt x="16422" y="46461"/>
                    <a:pt x="2915" y="60284"/>
                    <a:pt x="1336" y="77580"/>
                  </a:cubicBezTo>
                  <a:cubicBezTo>
                    <a:pt x="0" y="92204"/>
                    <a:pt x="7774" y="106560"/>
                    <a:pt x="18778" y="116301"/>
                  </a:cubicBezTo>
                  <a:cubicBezTo>
                    <a:pt x="29807" y="126043"/>
                    <a:pt x="43726" y="131800"/>
                    <a:pt x="57670" y="136415"/>
                  </a:cubicBezTo>
                  <a:cubicBezTo>
                    <a:pt x="91058" y="147472"/>
                    <a:pt x="125903" y="153060"/>
                    <a:pt x="160873" y="153060"/>
                  </a:cubicBezTo>
                  <a:cubicBezTo>
                    <a:pt x="176382" y="153060"/>
                    <a:pt x="191917" y="151961"/>
                    <a:pt x="207359" y="149752"/>
                  </a:cubicBezTo>
                  <a:cubicBezTo>
                    <a:pt x="222226" y="147614"/>
                    <a:pt x="237360" y="144286"/>
                    <a:pt x="249871" y="135929"/>
                  </a:cubicBezTo>
                  <a:cubicBezTo>
                    <a:pt x="275062" y="119095"/>
                    <a:pt x="283175" y="80398"/>
                    <a:pt x="265102" y="56057"/>
                  </a:cubicBezTo>
                  <a:cubicBezTo>
                    <a:pt x="255968" y="43789"/>
                    <a:pt x="242097" y="36137"/>
                    <a:pt x="229125" y="28024"/>
                  </a:cubicBezTo>
                  <a:cubicBezTo>
                    <a:pt x="217003" y="20420"/>
                    <a:pt x="204881" y="7643"/>
                    <a:pt x="191278" y="3027"/>
                  </a:cubicBezTo>
                  <a:cubicBezTo>
                    <a:pt x="184502" y="737"/>
                    <a:pt x="176554" y="0"/>
                    <a:pt x="168404" y="0"/>
                  </a:cubicBezTo>
                  <a:close/>
                </a:path>
              </a:pathLst>
            </a:custGeom>
            <a:solidFill>
              <a:srgbClr val="35C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6"/>
            <p:cNvSpPr/>
            <p:nvPr/>
          </p:nvSpPr>
          <p:spPr>
            <a:xfrm>
              <a:off x="235075" y="777725"/>
              <a:ext cx="7126775" cy="4132775"/>
            </a:xfrm>
            <a:custGeom>
              <a:rect b="b" l="l" r="r" t="t"/>
              <a:pathLst>
                <a:path extrusionOk="0" h="165311" w="285071">
                  <a:moveTo>
                    <a:pt x="193683" y="2310"/>
                  </a:moveTo>
                  <a:lnTo>
                    <a:pt x="194120" y="2431"/>
                  </a:lnTo>
                  <a:lnTo>
                    <a:pt x="194557" y="2553"/>
                  </a:lnTo>
                  <a:lnTo>
                    <a:pt x="195456" y="2820"/>
                  </a:lnTo>
                  <a:lnTo>
                    <a:pt x="196198" y="3047"/>
                  </a:lnTo>
                  <a:lnTo>
                    <a:pt x="196198" y="3047"/>
                  </a:lnTo>
                  <a:cubicBezTo>
                    <a:pt x="196113" y="3020"/>
                    <a:pt x="196027" y="2993"/>
                    <a:pt x="195942" y="2966"/>
                  </a:cubicBezTo>
                  <a:lnTo>
                    <a:pt x="194825" y="2626"/>
                  </a:lnTo>
                  <a:cubicBezTo>
                    <a:pt x="194436" y="2504"/>
                    <a:pt x="194072" y="2383"/>
                    <a:pt x="193683" y="2310"/>
                  </a:cubicBezTo>
                  <a:close/>
                  <a:moveTo>
                    <a:pt x="196198" y="3047"/>
                  </a:moveTo>
                  <a:cubicBezTo>
                    <a:pt x="196309" y="3081"/>
                    <a:pt x="196421" y="3115"/>
                    <a:pt x="196532" y="3149"/>
                  </a:cubicBezTo>
                  <a:lnTo>
                    <a:pt x="196532" y="3149"/>
                  </a:lnTo>
                  <a:lnTo>
                    <a:pt x="196198" y="3047"/>
                  </a:lnTo>
                  <a:close/>
                  <a:moveTo>
                    <a:pt x="196532" y="3149"/>
                  </a:moveTo>
                  <a:lnTo>
                    <a:pt x="197205" y="3354"/>
                  </a:lnTo>
                  <a:cubicBezTo>
                    <a:pt x="197213" y="3356"/>
                    <a:pt x="197220" y="3358"/>
                    <a:pt x="197228" y="3360"/>
                  </a:cubicBezTo>
                  <a:lnTo>
                    <a:pt x="197228" y="3360"/>
                  </a:lnTo>
                  <a:cubicBezTo>
                    <a:pt x="196996" y="3288"/>
                    <a:pt x="196764" y="3219"/>
                    <a:pt x="196532" y="3149"/>
                  </a:cubicBezTo>
                  <a:close/>
                  <a:moveTo>
                    <a:pt x="197228" y="3360"/>
                  </a:moveTo>
                  <a:lnTo>
                    <a:pt x="197228" y="3360"/>
                  </a:lnTo>
                  <a:cubicBezTo>
                    <a:pt x="197350" y="3398"/>
                    <a:pt x="197472" y="3437"/>
                    <a:pt x="197593" y="3477"/>
                  </a:cubicBezTo>
                  <a:lnTo>
                    <a:pt x="197593" y="3477"/>
                  </a:lnTo>
                  <a:cubicBezTo>
                    <a:pt x="197473" y="3434"/>
                    <a:pt x="197353" y="3392"/>
                    <a:pt x="197228" y="3360"/>
                  </a:cubicBezTo>
                  <a:close/>
                  <a:moveTo>
                    <a:pt x="197593" y="3477"/>
                  </a:moveTo>
                  <a:lnTo>
                    <a:pt x="197593" y="3477"/>
                  </a:lnTo>
                  <a:cubicBezTo>
                    <a:pt x="197745" y="3533"/>
                    <a:pt x="197897" y="3593"/>
                    <a:pt x="198055" y="3646"/>
                  </a:cubicBezTo>
                  <a:lnTo>
                    <a:pt x="198930" y="3986"/>
                  </a:lnTo>
                  <a:cubicBezTo>
                    <a:pt x="199513" y="4205"/>
                    <a:pt x="200096" y="4423"/>
                    <a:pt x="200655" y="4666"/>
                  </a:cubicBezTo>
                  <a:cubicBezTo>
                    <a:pt x="200971" y="4803"/>
                    <a:pt x="201287" y="4943"/>
                    <a:pt x="201601" y="5085"/>
                  </a:cubicBezTo>
                  <a:lnTo>
                    <a:pt x="201601" y="5085"/>
                  </a:lnTo>
                  <a:lnTo>
                    <a:pt x="200412" y="4545"/>
                  </a:lnTo>
                  <a:lnTo>
                    <a:pt x="198201" y="3694"/>
                  </a:lnTo>
                  <a:cubicBezTo>
                    <a:pt x="197999" y="3616"/>
                    <a:pt x="197796" y="3545"/>
                    <a:pt x="197593" y="3477"/>
                  </a:cubicBezTo>
                  <a:close/>
                  <a:moveTo>
                    <a:pt x="201601" y="5085"/>
                  </a:moveTo>
                  <a:lnTo>
                    <a:pt x="201792" y="5172"/>
                  </a:lnTo>
                  <a:lnTo>
                    <a:pt x="201792" y="5172"/>
                  </a:lnTo>
                  <a:cubicBezTo>
                    <a:pt x="201728" y="5143"/>
                    <a:pt x="201665" y="5114"/>
                    <a:pt x="201601" y="5085"/>
                  </a:cubicBezTo>
                  <a:close/>
                  <a:moveTo>
                    <a:pt x="201792" y="5172"/>
                  </a:moveTo>
                  <a:cubicBezTo>
                    <a:pt x="202347" y="5425"/>
                    <a:pt x="202898" y="5687"/>
                    <a:pt x="203447" y="5957"/>
                  </a:cubicBezTo>
                  <a:lnTo>
                    <a:pt x="203447" y="5957"/>
                  </a:lnTo>
                  <a:cubicBezTo>
                    <a:pt x="203149" y="5808"/>
                    <a:pt x="202850" y="5661"/>
                    <a:pt x="202550" y="5516"/>
                  </a:cubicBezTo>
                  <a:lnTo>
                    <a:pt x="201792" y="5172"/>
                  </a:lnTo>
                  <a:close/>
                  <a:moveTo>
                    <a:pt x="203447" y="5957"/>
                  </a:moveTo>
                  <a:cubicBezTo>
                    <a:pt x="205025" y="6746"/>
                    <a:pt x="206570" y="7594"/>
                    <a:pt x="208082" y="8506"/>
                  </a:cubicBezTo>
                  <a:lnTo>
                    <a:pt x="208082" y="8506"/>
                  </a:lnTo>
                  <a:cubicBezTo>
                    <a:pt x="207745" y="8301"/>
                    <a:pt x="207407" y="8098"/>
                    <a:pt x="207068" y="7897"/>
                  </a:cubicBezTo>
                  <a:cubicBezTo>
                    <a:pt x="205877" y="7204"/>
                    <a:pt x="204670" y="6559"/>
                    <a:pt x="203447" y="5957"/>
                  </a:cubicBezTo>
                  <a:close/>
                  <a:moveTo>
                    <a:pt x="208082" y="8506"/>
                  </a:moveTo>
                  <a:cubicBezTo>
                    <a:pt x="208378" y="8686"/>
                    <a:pt x="208674" y="8868"/>
                    <a:pt x="208969" y="9051"/>
                  </a:cubicBezTo>
                  <a:lnTo>
                    <a:pt x="208969" y="9051"/>
                  </a:lnTo>
                  <a:cubicBezTo>
                    <a:pt x="208675" y="8867"/>
                    <a:pt x="208379" y="8685"/>
                    <a:pt x="208082" y="8506"/>
                  </a:cubicBezTo>
                  <a:close/>
                  <a:moveTo>
                    <a:pt x="274827" y="94613"/>
                  </a:moveTo>
                  <a:cubicBezTo>
                    <a:pt x="274825" y="94672"/>
                    <a:pt x="274822" y="94731"/>
                    <a:pt x="274819" y="94790"/>
                  </a:cubicBezTo>
                  <a:lnTo>
                    <a:pt x="274827" y="94613"/>
                  </a:lnTo>
                  <a:close/>
                  <a:moveTo>
                    <a:pt x="182036" y="164515"/>
                  </a:moveTo>
                  <a:cubicBezTo>
                    <a:pt x="182009" y="164557"/>
                    <a:pt x="182151" y="164591"/>
                    <a:pt x="182606" y="164606"/>
                  </a:cubicBezTo>
                  <a:cubicBezTo>
                    <a:pt x="182112" y="164589"/>
                    <a:pt x="181975" y="164562"/>
                    <a:pt x="182036" y="164515"/>
                  </a:cubicBezTo>
                  <a:close/>
                  <a:moveTo>
                    <a:pt x="171889" y="1"/>
                  </a:moveTo>
                  <a:cubicBezTo>
                    <a:pt x="169431" y="1"/>
                    <a:pt x="166985" y="62"/>
                    <a:pt x="164556" y="148"/>
                  </a:cubicBezTo>
                  <a:cubicBezTo>
                    <a:pt x="156370" y="512"/>
                    <a:pt x="148378" y="1314"/>
                    <a:pt x="140483" y="1872"/>
                  </a:cubicBezTo>
                  <a:cubicBezTo>
                    <a:pt x="132321" y="2456"/>
                    <a:pt x="124183" y="3379"/>
                    <a:pt x="116020" y="4666"/>
                  </a:cubicBezTo>
                  <a:lnTo>
                    <a:pt x="112960" y="5128"/>
                  </a:lnTo>
                  <a:cubicBezTo>
                    <a:pt x="111964" y="5298"/>
                    <a:pt x="110943" y="5516"/>
                    <a:pt x="109923" y="5686"/>
                  </a:cubicBezTo>
                  <a:lnTo>
                    <a:pt x="106887" y="6269"/>
                  </a:lnTo>
                  <a:lnTo>
                    <a:pt x="105380" y="6537"/>
                  </a:lnTo>
                  <a:lnTo>
                    <a:pt x="103850" y="6877"/>
                  </a:lnTo>
                  <a:cubicBezTo>
                    <a:pt x="101834" y="7314"/>
                    <a:pt x="99817" y="7727"/>
                    <a:pt x="97777" y="8188"/>
                  </a:cubicBezTo>
                  <a:lnTo>
                    <a:pt x="91704" y="9719"/>
                  </a:lnTo>
                  <a:cubicBezTo>
                    <a:pt x="90878" y="9913"/>
                    <a:pt x="90052" y="10180"/>
                    <a:pt x="89226" y="10423"/>
                  </a:cubicBezTo>
                  <a:lnTo>
                    <a:pt x="86797" y="11128"/>
                  </a:lnTo>
                  <a:lnTo>
                    <a:pt x="84416" y="11857"/>
                  </a:lnTo>
                  <a:cubicBezTo>
                    <a:pt x="83615" y="12099"/>
                    <a:pt x="82861" y="12391"/>
                    <a:pt x="82108" y="12634"/>
                  </a:cubicBezTo>
                  <a:lnTo>
                    <a:pt x="77614" y="14213"/>
                  </a:lnTo>
                  <a:cubicBezTo>
                    <a:pt x="76157" y="14747"/>
                    <a:pt x="74748" y="15355"/>
                    <a:pt x="73363" y="15889"/>
                  </a:cubicBezTo>
                  <a:lnTo>
                    <a:pt x="71323" y="16739"/>
                  </a:lnTo>
                  <a:lnTo>
                    <a:pt x="70327" y="17152"/>
                  </a:lnTo>
                  <a:lnTo>
                    <a:pt x="69331" y="17590"/>
                  </a:lnTo>
                  <a:lnTo>
                    <a:pt x="65517" y="19363"/>
                  </a:lnTo>
                  <a:lnTo>
                    <a:pt x="63671" y="20213"/>
                  </a:lnTo>
                  <a:lnTo>
                    <a:pt x="61922" y="21136"/>
                  </a:lnTo>
                  <a:lnTo>
                    <a:pt x="58521" y="22910"/>
                  </a:lnTo>
                  <a:lnTo>
                    <a:pt x="62772" y="21088"/>
                  </a:lnTo>
                  <a:lnTo>
                    <a:pt x="63841" y="20650"/>
                  </a:lnTo>
                  <a:lnTo>
                    <a:pt x="64909" y="20213"/>
                  </a:lnTo>
                  <a:lnTo>
                    <a:pt x="67072" y="19387"/>
                  </a:lnTo>
                  <a:lnTo>
                    <a:pt x="69234" y="18561"/>
                  </a:lnTo>
                  <a:cubicBezTo>
                    <a:pt x="69962" y="18270"/>
                    <a:pt x="70691" y="17978"/>
                    <a:pt x="71420" y="17735"/>
                  </a:cubicBezTo>
                  <a:lnTo>
                    <a:pt x="75817" y="16229"/>
                  </a:lnTo>
                  <a:cubicBezTo>
                    <a:pt x="76545" y="15962"/>
                    <a:pt x="77274" y="15695"/>
                    <a:pt x="78027" y="15476"/>
                  </a:cubicBezTo>
                  <a:lnTo>
                    <a:pt x="80238" y="14796"/>
                  </a:lnTo>
                  <a:cubicBezTo>
                    <a:pt x="81720" y="14334"/>
                    <a:pt x="83202" y="13873"/>
                    <a:pt x="84708" y="13411"/>
                  </a:cubicBezTo>
                  <a:lnTo>
                    <a:pt x="89202" y="12172"/>
                  </a:lnTo>
                  <a:lnTo>
                    <a:pt x="91461" y="11565"/>
                  </a:lnTo>
                  <a:lnTo>
                    <a:pt x="93744" y="11031"/>
                  </a:lnTo>
                  <a:lnTo>
                    <a:pt x="98287" y="9913"/>
                  </a:lnTo>
                  <a:cubicBezTo>
                    <a:pt x="99817" y="9597"/>
                    <a:pt x="101372" y="9282"/>
                    <a:pt x="102878" y="8942"/>
                  </a:cubicBezTo>
                  <a:lnTo>
                    <a:pt x="105186" y="8480"/>
                  </a:lnTo>
                  <a:cubicBezTo>
                    <a:pt x="105963" y="8310"/>
                    <a:pt x="106716" y="8188"/>
                    <a:pt x="107494" y="8043"/>
                  </a:cubicBezTo>
                  <a:lnTo>
                    <a:pt x="112134" y="7217"/>
                  </a:lnTo>
                  <a:cubicBezTo>
                    <a:pt x="118328" y="6197"/>
                    <a:pt x="124547" y="5322"/>
                    <a:pt x="130839" y="4715"/>
                  </a:cubicBezTo>
                  <a:lnTo>
                    <a:pt x="133195" y="4472"/>
                  </a:lnTo>
                  <a:lnTo>
                    <a:pt x="134361" y="4350"/>
                  </a:lnTo>
                  <a:lnTo>
                    <a:pt x="135551" y="4277"/>
                  </a:lnTo>
                  <a:lnTo>
                    <a:pt x="140264" y="3913"/>
                  </a:lnTo>
                  <a:lnTo>
                    <a:pt x="141454" y="3816"/>
                  </a:lnTo>
                  <a:lnTo>
                    <a:pt x="142596" y="3743"/>
                  </a:lnTo>
                  <a:lnTo>
                    <a:pt x="144928" y="3573"/>
                  </a:lnTo>
                  <a:lnTo>
                    <a:pt x="149568" y="3209"/>
                  </a:lnTo>
                  <a:cubicBezTo>
                    <a:pt x="155811" y="2747"/>
                    <a:pt x="162151" y="2261"/>
                    <a:pt x="168589" y="2140"/>
                  </a:cubicBezTo>
                  <a:lnTo>
                    <a:pt x="171018" y="2115"/>
                  </a:lnTo>
                  <a:cubicBezTo>
                    <a:pt x="171419" y="2103"/>
                    <a:pt x="171820" y="2097"/>
                    <a:pt x="172224" y="2097"/>
                  </a:cubicBezTo>
                  <a:cubicBezTo>
                    <a:pt x="172628" y="2097"/>
                    <a:pt x="173034" y="2103"/>
                    <a:pt x="173447" y="2115"/>
                  </a:cubicBezTo>
                  <a:lnTo>
                    <a:pt x="175877" y="2164"/>
                  </a:lnTo>
                  <a:cubicBezTo>
                    <a:pt x="176678" y="2188"/>
                    <a:pt x="177504" y="2237"/>
                    <a:pt x="178330" y="2261"/>
                  </a:cubicBezTo>
                  <a:lnTo>
                    <a:pt x="179545" y="2334"/>
                  </a:lnTo>
                  <a:cubicBezTo>
                    <a:pt x="179958" y="2358"/>
                    <a:pt x="180346" y="2407"/>
                    <a:pt x="180759" y="2431"/>
                  </a:cubicBezTo>
                  <a:lnTo>
                    <a:pt x="183237" y="2650"/>
                  </a:lnTo>
                  <a:lnTo>
                    <a:pt x="185691" y="2941"/>
                  </a:lnTo>
                  <a:cubicBezTo>
                    <a:pt x="186104" y="2990"/>
                    <a:pt x="186517" y="3039"/>
                    <a:pt x="186930" y="3111"/>
                  </a:cubicBezTo>
                  <a:lnTo>
                    <a:pt x="188168" y="3330"/>
                  </a:lnTo>
                  <a:lnTo>
                    <a:pt x="189407" y="3549"/>
                  </a:lnTo>
                  <a:cubicBezTo>
                    <a:pt x="189820" y="3622"/>
                    <a:pt x="190233" y="3694"/>
                    <a:pt x="190646" y="3792"/>
                  </a:cubicBezTo>
                  <a:lnTo>
                    <a:pt x="193124" y="4350"/>
                  </a:lnTo>
                  <a:cubicBezTo>
                    <a:pt x="193537" y="4447"/>
                    <a:pt x="193950" y="4569"/>
                    <a:pt x="194363" y="4690"/>
                  </a:cubicBezTo>
                  <a:lnTo>
                    <a:pt x="195602" y="5079"/>
                  </a:lnTo>
                  <a:lnTo>
                    <a:pt x="196841" y="5443"/>
                  </a:lnTo>
                  <a:lnTo>
                    <a:pt x="198055" y="5905"/>
                  </a:lnTo>
                  <a:cubicBezTo>
                    <a:pt x="201238" y="7144"/>
                    <a:pt x="204299" y="8650"/>
                    <a:pt x="207189" y="10448"/>
                  </a:cubicBezTo>
                  <a:cubicBezTo>
                    <a:pt x="212898" y="13921"/>
                    <a:pt x="217975" y="17954"/>
                    <a:pt x="222955" y="21865"/>
                  </a:cubicBezTo>
                  <a:cubicBezTo>
                    <a:pt x="225433" y="23808"/>
                    <a:pt x="227911" y="25752"/>
                    <a:pt x="230388" y="27574"/>
                  </a:cubicBezTo>
                  <a:cubicBezTo>
                    <a:pt x="231020" y="28035"/>
                    <a:pt x="231627" y="28472"/>
                    <a:pt x="232259" y="28910"/>
                  </a:cubicBezTo>
                  <a:lnTo>
                    <a:pt x="233206" y="29566"/>
                  </a:lnTo>
                  <a:lnTo>
                    <a:pt x="234154" y="30173"/>
                  </a:lnTo>
                  <a:cubicBezTo>
                    <a:pt x="235368" y="30999"/>
                    <a:pt x="236753" y="31849"/>
                    <a:pt x="238065" y="32675"/>
                  </a:cubicBezTo>
                  <a:cubicBezTo>
                    <a:pt x="240761" y="34351"/>
                    <a:pt x="243482" y="36027"/>
                    <a:pt x="246178" y="37752"/>
                  </a:cubicBezTo>
                  <a:cubicBezTo>
                    <a:pt x="248875" y="39477"/>
                    <a:pt x="251571" y="41250"/>
                    <a:pt x="254243" y="43145"/>
                  </a:cubicBezTo>
                  <a:cubicBezTo>
                    <a:pt x="256891" y="45040"/>
                    <a:pt x="259491" y="47032"/>
                    <a:pt x="262017" y="49194"/>
                  </a:cubicBezTo>
                  <a:cubicBezTo>
                    <a:pt x="264543" y="51356"/>
                    <a:pt x="266924" y="53712"/>
                    <a:pt x="269135" y="56214"/>
                  </a:cubicBezTo>
                  <a:lnTo>
                    <a:pt x="269961" y="57161"/>
                  </a:lnTo>
                  <a:cubicBezTo>
                    <a:pt x="270228" y="57477"/>
                    <a:pt x="270495" y="57817"/>
                    <a:pt x="270762" y="58133"/>
                  </a:cubicBezTo>
                  <a:lnTo>
                    <a:pt x="272317" y="60125"/>
                  </a:lnTo>
                  <a:lnTo>
                    <a:pt x="273774" y="62239"/>
                  </a:lnTo>
                  <a:cubicBezTo>
                    <a:pt x="274017" y="62579"/>
                    <a:pt x="274236" y="62943"/>
                    <a:pt x="274455" y="63307"/>
                  </a:cubicBezTo>
                  <a:lnTo>
                    <a:pt x="275111" y="64401"/>
                  </a:lnTo>
                  <a:cubicBezTo>
                    <a:pt x="276811" y="67340"/>
                    <a:pt x="278269" y="70401"/>
                    <a:pt x="279410" y="73607"/>
                  </a:cubicBezTo>
                  <a:cubicBezTo>
                    <a:pt x="280528" y="76790"/>
                    <a:pt x="281354" y="80069"/>
                    <a:pt x="281864" y="83397"/>
                  </a:cubicBezTo>
                  <a:lnTo>
                    <a:pt x="282082" y="84636"/>
                  </a:lnTo>
                  <a:cubicBezTo>
                    <a:pt x="282155" y="85049"/>
                    <a:pt x="282180" y="85462"/>
                    <a:pt x="282228" y="85875"/>
                  </a:cubicBezTo>
                  <a:lnTo>
                    <a:pt x="282350" y="87138"/>
                  </a:lnTo>
                  <a:cubicBezTo>
                    <a:pt x="282398" y="87551"/>
                    <a:pt x="282447" y="87964"/>
                    <a:pt x="282471" y="88377"/>
                  </a:cubicBezTo>
                  <a:lnTo>
                    <a:pt x="282617" y="90879"/>
                  </a:lnTo>
                  <a:lnTo>
                    <a:pt x="282641" y="93381"/>
                  </a:lnTo>
                  <a:cubicBezTo>
                    <a:pt x="282593" y="100037"/>
                    <a:pt x="281524" y="106620"/>
                    <a:pt x="279459" y="112961"/>
                  </a:cubicBezTo>
                  <a:lnTo>
                    <a:pt x="279094" y="114127"/>
                  </a:lnTo>
                  <a:cubicBezTo>
                    <a:pt x="278973" y="114515"/>
                    <a:pt x="278803" y="114904"/>
                    <a:pt x="278657" y="115293"/>
                  </a:cubicBezTo>
                  <a:lnTo>
                    <a:pt x="278220" y="116459"/>
                  </a:lnTo>
                  <a:cubicBezTo>
                    <a:pt x="278074" y="116847"/>
                    <a:pt x="277928" y="117236"/>
                    <a:pt x="277758" y="117600"/>
                  </a:cubicBezTo>
                  <a:lnTo>
                    <a:pt x="276787" y="119884"/>
                  </a:lnTo>
                  <a:lnTo>
                    <a:pt x="275718" y="122094"/>
                  </a:lnTo>
                  <a:cubicBezTo>
                    <a:pt x="274236" y="125058"/>
                    <a:pt x="272536" y="127876"/>
                    <a:pt x="270616" y="130572"/>
                  </a:cubicBezTo>
                  <a:cubicBezTo>
                    <a:pt x="277224" y="121171"/>
                    <a:pt x="281208" y="110191"/>
                    <a:pt x="282204" y="98774"/>
                  </a:cubicBezTo>
                  <a:cubicBezTo>
                    <a:pt x="282447" y="95835"/>
                    <a:pt x="282495" y="92895"/>
                    <a:pt x="282350" y="89980"/>
                  </a:cubicBezTo>
                  <a:cubicBezTo>
                    <a:pt x="282180" y="87017"/>
                    <a:pt x="281815" y="84077"/>
                    <a:pt x="281208" y="81162"/>
                  </a:cubicBezTo>
                  <a:cubicBezTo>
                    <a:pt x="280601" y="78247"/>
                    <a:pt x="279775" y="75381"/>
                    <a:pt x="278706" y="72587"/>
                  </a:cubicBezTo>
                  <a:cubicBezTo>
                    <a:pt x="277637" y="69769"/>
                    <a:pt x="276325" y="67073"/>
                    <a:pt x="274770" y="64498"/>
                  </a:cubicBezTo>
                  <a:cubicBezTo>
                    <a:pt x="274357" y="63842"/>
                    <a:pt x="273993" y="63186"/>
                    <a:pt x="273580" y="62579"/>
                  </a:cubicBezTo>
                  <a:lnTo>
                    <a:pt x="272293" y="60708"/>
                  </a:lnTo>
                  <a:cubicBezTo>
                    <a:pt x="272171" y="60562"/>
                    <a:pt x="272074" y="60417"/>
                    <a:pt x="271953" y="60271"/>
                  </a:cubicBezTo>
                  <a:lnTo>
                    <a:pt x="271612" y="59809"/>
                  </a:lnTo>
                  <a:lnTo>
                    <a:pt x="270932" y="58935"/>
                  </a:lnTo>
                  <a:lnTo>
                    <a:pt x="270228" y="58060"/>
                  </a:lnTo>
                  <a:cubicBezTo>
                    <a:pt x="270009" y="57769"/>
                    <a:pt x="269742" y="57502"/>
                    <a:pt x="269523" y="57210"/>
                  </a:cubicBezTo>
                  <a:cubicBezTo>
                    <a:pt x="267604" y="54951"/>
                    <a:pt x="265539" y="52837"/>
                    <a:pt x="263353" y="50845"/>
                  </a:cubicBezTo>
                  <a:cubicBezTo>
                    <a:pt x="259005" y="46910"/>
                    <a:pt x="254341" y="43534"/>
                    <a:pt x="249652" y="40424"/>
                  </a:cubicBezTo>
                  <a:cubicBezTo>
                    <a:pt x="244964" y="37339"/>
                    <a:pt x="240251" y="34448"/>
                    <a:pt x="235708" y="31558"/>
                  </a:cubicBezTo>
                  <a:cubicBezTo>
                    <a:pt x="231312" y="28764"/>
                    <a:pt x="227230" y="25533"/>
                    <a:pt x="223125" y="22254"/>
                  </a:cubicBezTo>
                  <a:cubicBezTo>
                    <a:pt x="220186" y="19922"/>
                    <a:pt x="217222" y="17565"/>
                    <a:pt x="214161" y="15330"/>
                  </a:cubicBezTo>
                  <a:cubicBezTo>
                    <a:pt x="211076" y="13023"/>
                    <a:pt x="207845" y="10933"/>
                    <a:pt x="204469" y="9039"/>
                  </a:cubicBezTo>
                  <a:lnTo>
                    <a:pt x="203181" y="8359"/>
                  </a:lnTo>
                  <a:cubicBezTo>
                    <a:pt x="202744" y="8140"/>
                    <a:pt x="202307" y="7897"/>
                    <a:pt x="201869" y="7703"/>
                  </a:cubicBezTo>
                  <a:lnTo>
                    <a:pt x="200509" y="7095"/>
                  </a:lnTo>
                  <a:cubicBezTo>
                    <a:pt x="200072" y="6901"/>
                    <a:pt x="199634" y="6658"/>
                    <a:pt x="199149" y="6488"/>
                  </a:cubicBezTo>
                  <a:lnTo>
                    <a:pt x="197764" y="5954"/>
                  </a:lnTo>
                  <a:cubicBezTo>
                    <a:pt x="197278" y="5784"/>
                    <a:pt x="196817" y="5589"/>
                    <a:pt x="196355" y="5468"/>
                  </a:cubicBezTo>
                  <a:lnTo>
                    <a:pt x="193513" y="4593"/>
                  </a:lnTo>
                  <a:cubicBezTo>
                    <a:pt x="189796" y="3670"/>
                    <a:pt x="186031" y="3014"/>
                    <a:pt x="182217" y="2698"/>
                  </a:cubicBezTo>
                  <a:cubicBezTo>
                    <a:pt x="178826" y="2386"/>
                    <a:pt x="175435" y="2258"/>
                    <a:pt x="172044" y="2258"/>
                  </a:cubicBezTo>
                  <a:cubicBezTo>
                    <a:pt x="171743" y="2258"/>
                    <a:pt x="171441" y="2259"/>
                    <a:pt x="171140" y="2261"/>
                  </a:cubicBezTo>
                  <a:cubicBezTo>
                    <a:pt x="167496" y="2285"/>
                    <a:pt x="163876" y="2480"/>
                    <a:pt x="160305" y="2674"/>
                  </a:cubicBezTo>
                  <a:cubicBezTo>
                    <a:pt x="156734" y="2868"/>
                    <a:pt x="153212" y="3184"/>
                    <a:pt x="149738" y="3476"/>
                  </a:cubicBezTo>
                  <a:lnTo>
                    <a:pt x="139341" y="4326"/>
                  </a:lnTo>
                  <a:lnTo>
                    <a:pt x="134094" y="4763"/>
                  </a:lnTo>
                  <a:lnTo>
                    <a:pt x="128847" y="5322"/>
                  </a:lnTo>
                  <a:cubicBezTo>
                    <a:pt x="127122" y="5492"/>
                    <a:pt x="125373" y="5735"/>
                    <a:pt x="123648" y="5954"/>
                  </a:cubicBezTo>
                  <a:cubicBezTo>
                    <a:pt x="121923" y="6197"/>
                    <a:pt x="120199" y="6391"/>
                    <a:pt x="118474" y="6682"/>
                  </a:cubicBezTo>
                  <a:lnTo>
                    <a:pt x="113300" y="7508"/>
                  </a:lnTo>
                  <a:cubicBezTo>
                    <a:pt x="111599" y="7824"/>
                    <a:pt x="109899" y="8164"/>
                    <a:pt x="108174" y="8456"/>
                  </a:cubicBezTo>
                  <a:lnTo>
                    <a:pt x="105623" y="8942"/>
                  </a:lnTo>
                  <a:lnTo>
                    <a:pt x="103073" y="9500"/>
                  </a:lnTo>
                  <a:lnTo>
                    <a:pt x="100546" y="10059"/>
                  </a:lnTo>
                  <a:cubicBezTo>
                    <a:pt x="99696" y="10253"/>
                    <a:pt x="98846" y="10399"/>
                    <a:pt x="97996" y="10618"/>
                  </a:cubicBezTo>
                  <a:lnTo>
                    <a:pt x="92967" y="11881"/>
                  </a:lnTo>
                  <a:lnTo>
                    <a:pt x="91704" y="12172"/>
                  </a:lnTo>
                  <a:lnTo>
                    <a:pt x="90441" y="12537"/>
                  </a:lnTo>
                  <a:lnTo>
                    <a:pt x="87963" y="13241"/>
                  </a:lnTo>
                  <a:cubicBezTo>
                    <a:pt x="84611" y="14116"/>
                    <a:pt x="81331" y="15233"/>
                    <a:pt x="78027" y="16253"/>
                  </a:cubicBezTo>
                  <a:cubicBezTo>
                    <a:pt x="76400" y="16812"/>
                    <a:pt x="74772" y="17395"/>
                    <a:pt x="73120" y="17978"/>
                  </a:cubicBezTo>
                  <a:cubicBezTo>
                    <a:pt x="72343" y="18270"/>
                    <a:pt x="71517" y="18537"/>
                    <a:pt x="70691" y="18828"/>
                  </a:cubicBezTo>
                  <a:lnTo>
                    <a:pt x="68262" y="19776"/>
                  </a:lnTo>
                  <a:lnTo>
                    <a:pt x="65833" y="20723"/>
                  </a:lnTo>
                  <a:cubicBezTo>
                    <a:pt x="65055" y="21063"/>
                    <a:pt x="64229" y="21355"/>
                    <a:pt x="63452" y="21719"/>
                  </a:cubicBezTo>
                  <a:lnTo>
                    <a:pt x="58666" y="23784"/>
                  </a:lnTo>
                  <a:lnTo>
                    <a:pt x="57646" y="24221"/>
                  </a:lnTo>
                  <a:cubicBezTo>
                    <a:pt x="57306" y="24367"/>
                    <a:pt x="56966" y="24537"/>
                    <a:pt x="56626" y="24707"/>
                  </a:cubicBezTo>
                  <a:lnTo>
                    <a:pt x="54585" y="25679"/>
                  </a:lnTo>
                  <a:lnTo>
                    <a:pt x="52520" y="26651"/>
                  </a:lnTo>
                  <a:lnTo>
                    <a:pt x="51500" y="27136"/>
                  </a:lnTo>
                  <a:cubicBezTo>
                    <a:pt x="51160" y="27282"/>
                    <a:pt x="50820" y="27452"/>
                    <a:pt x="50480" y="27622"/>
                  </a:cubicBezTo>
                  <a:lnTo>
                    <a:pt x="45791" y="30732"/>
                  </a:lnTo>
                  <a:cubicBezTo>
                    <a:pt x="45427" y="30975"/>
                    <a:pt x="45063" y="31217"/>
                    <a:pt x="44698" y="31460"/>
                  </a:cubicBezTo>
                  <a:lnTo>
                    <a:pt x="43678" y="32213"/>
                  </a:lnTo>
                  <a:lnTo>
                    <a:pt x="41710" y="33671"/>
                  </a:lnTo>
                  <a:lnTo>
                    <a:pt x="39961" y="35031"/>
                  </a:lnTo>
                  <a:lnTo>
                    <a:pt x="39160" y="35687"/>
                  </a:lnTo>
                  <a:cubicBezTo>
                    <a:pt x="38892" y="35882"/>
                    <a:pt x="38650" y="36124"/>
                    <a:pt x="38382" y="36343"/>
                  </a:cubicBezTo>
                  <a:cubicBezTo>
                    <a:pt x="37411" y="37218"/>
                    <a:pt x="36560" y="37995"/>
                    <a:pt x="35880" y="38699"/>
                  </a:cubicBezTo>
                  <a:cubicBezTo>
                    <a:pt x="34520" y="40084"/>
                    <a:pt x="33791" y="41056"/>
                    <a:pt x="34034" y="41396"/>
                  </a:cubicBezTo>
                  <a:cubicBezTo>
                    <a:pt x="34094" y="41474"/>
                    <a:pt x="34212" y="41515"/>
                    <a:pt x="34392" y="41515"/>
                  </a:cubicBezTo>
                  <a:cubicBezTo>
                    <a:pt x="34934" y="41515"/>
                    <a:pt x="36041" y="41142"/>
                    <a:pt x="37848" y="40303"/>
                  </a:cubicBezTo>
                  <a:cubicBezTo>
                    <a:pt x="38455" y="40011"/>
                    <a:pt x="39135" y="39671"/>
                    <a:pt x="39913" y="39282"/>
                  </a:cubicBezTo>
                  <a:cubicBezTo>
                    <a:pt x="40301" y="39112"/>
                    <a:pt x="40690" y="38894"/>
                    <a:pt x="41127" y="38675"/>
                  </a:cubicBezTo>
                  <a:lnTo>
                    <a:pt x="42488" y="38019"/>
                  </a:lnTo>
                  <a:cubicBezTo>
                    <a:pt x="43435" y="37558"/>
                    <a:pt x="44480" y="37023"/>
                    <a:pt x="45597" y="36440"/>
                  </a:cubicBezTo>
                  <a:lnTo>
                    <a:pt x="47370" y="35541"/>
                  </a:lnTo>
                  <a:lnTo>
                    <a:pt x="49338" y="34618"/>
                  </a:lnTo>
                  <a:lnTo>
                    <a:pt x="51500" y="33404"/>
                  </a:lnTo>
                  <a:lnTo>
                    <a:pt x="52715" y="32748"/>
                  </a:lnTo>
                  <a:cubicBezTo>
                    <a:pt x="53152" y="32529"/>
                    <a:pt x="53565" y="32286"/>
                    <a:pt x="54002" y="32068"/>
                  </a:cubicBezTo>
                  <a:lnTo>
                    <a:pt x="59274" y="29444"/>
                  </a:lnTo>
                  <a:lnTo>
                    <a:pt x="59881" y="29128"/>
                  </a:lnTo>
                  <a:lnTo>
                    <a:pt x="60488" y="28861"/>
                  </a:lnTo>
                  <a:lnTo>
                    <a:pt x="61654" y="28351"/>
                  </a:lnTo>
                  <a:lnTo>
                    <a:pt x="63598" y="27452"/>
                  </a:lnTo>
                  <a:lnTo>
                    <a:pt x="65395" y="26651"/>
                  </a:lnTo>
                  <a:cubicBezTo>
                    <a:pt x="65757" y="26575"/>
                    <a:pt x="66038" y="26542"/>
                    <a:pt x="66253" y="26542"/>
                  </a:cubicBezTo>
                  <a:cubicBezTo>
                    <a:pt x="66730" y="26542"/>
                    <a:pt x="66871" y="26707"/>
                    <a:pt x="66804" y="26942"/>
                  </a:cubicBezTo>
                  <a:cubicBezTo>
                    <a:pt x="66707" y="27258"/>
                    <a:pt x="66197" y="27817"/>
                    <a:pt x="65687" y="28375"/>
                  </a:cubicBezTo>
                  <a:cubicBezTo>
                    <a:pt x="83323" y="20820"/>
                    <a:pt x="102077" y="15986"/>
                    <a:pt x="121098" y="13241"/>
                  </a:cubicBezTo>
                  <a:lnTo>
                    <a:pt x="128239" y="12318"/>
                  </a:lnTo>
                  <a:cubicBezTo>
                    <a:pt x="130644" y="12075"/>
                    <a:pt x="133025" y="11808"/>
                    <a:pt x="135430" y="11565"/>
                  </a:cubicBezTo>
                  <a:lnTo>
                    <a:pt x="149908" y="10448"/>
                  </a:lnTo>
                  <a:cubicBezTo>
                    <a:pt x="154742" y="10059"/>
                    <a:pt x="159552" y="9695"/>
                    <a:pt x="164338" y="9476"/>
                  </a:cubicBezTo>
                  <a:cubicBezTo>
                    <a:pt x="166718" y="9354"/>
                    <a:pt x="169093" y="9294"/>
                    <a:pt x="171468" y="9294"/>
                  </a:cubicBezTo>
                  <a:cubicBezTo>
                    <a:pt x="173842" y="9294"/>
                    <a:pt x="176217" y="9354"/>
                    <a:pt x="178597" y="9476"/>
                  </a:cubicBezTo>
                  <a:cubicBezTo>
                    <a:pt x="179326" y="9500"/>
                    <a:pt x="180055" y="9573"/>
                    <a:pt x="180784" y="9646"/>
                  </a:cubicBezTo>
                  <a:lnTo>
                    <a:pt x="181877" y="9719"/>
                  </a:lnTo>
                  <a:cubicBezTo>
                    <a:pt x="182241" y="9743"/>
                    <a:pt x="182606" y="9767"/>
                    <a:pt x="182970" y="9840"/>
                  </a:cubicBezTo>
                  <a:lnTo>
                    <a:pt x="185132" y="10108"/>
                  </a:lnTo>
                  <a:lnTo>
                    <a:pt x="185666" y="10156"/>
                  </a:lnTo>
                  <a:cubicBezTo>
                    <a:pt x="185861" y="10180"/>
                    <a:pt x="186031" y="10229"/>
                    <a:pt x="186201" y="10253"/>
                  </a:cubicBezTo>
                  <a:lnTo>
                    <a:pt x="187270" y="10448"/>
                  </a:lnTo>
                  <a:lnTo>
                    <a:pt x="188339" y="10618"/>
                  </a:lnTo>
                  <a:cubicBezTo>
                    <a:pt x="188509" y="10666"/>
                    <a:pt x="188703" y="10691"/>
                    <a:pt x="188873" y="10715"/>
                  </a:cubicBezTo>
                  <a:lnTo>
                    <a:pt x="189407" y="10836"/>
                  </a:lnTo>
                  <a:lnTo>
                    <a:pt x="191472" y="11322"/>
                  </a:lnTo>
                  <a:cubicBezTo>
                    <a:pt x="191837" y="11419"/>
                    <a:pt x="192152" y="11541"/>
                    <a:pt x="192493" y="11638"/>
                  </a:cubicBezTo>
                  <a:lnTo>
                    <a:pt x="193513" y="11929"/>
                  </a:lnTo>
                  <a:lnTo>
                    <a:pt x="194533" y="12245"/>
                  </a:lnTo>
                  <a:cubicBezTo>
                    <a:pt x="194849" y="12367"/>
                    <a:pt x="195165" y="12488"/>
                    <a:pt x="195505" y="12610"/>
                  </a:cubicBezTo>
                  <a:cubicBezTo>
                    <a:pt x="196817" y="13071"/>
                    <a:pt x="198080" y="13678"/>
                    <a:pt x="199367" y="14286"/>
                  </a:cubicBezTo>
                  <a:lnTo>
                    <a:pt x="201262" y="15282"/>
                  </a:lnTo>
                  <a:cubicBezTo>
                    <a:pt x="201894" y="15622"/>
                    <a:pt x="202501" y="16011"/>
                    <a:pt x="203133" y="16351"/>
                  </a:cubicBezTo>
                  <a:cubicBezTo>
                    <a:pt x="205610" y="17832"/>
                    <a:pt x="208015" y="19460"/>
                    <a:pt x="210396" y="21209"/>
                  </a:cubicBezTo>
                  <a:cubicBezTo>
                    <a:pt x="215157" y="24707"/>
                    <a:pt x="219773" y="28545"/>
                    <a:pt x="224655" y="32238"/>
                  </a:cubicBezTo>
                  <a:cubicBezTo>
                    <a:pt x="225870" y="33137"/>
                    <a:pt x="227109" y="34060"/>
                    <a:pt x="228396" y="34934"/>
                  </a:cubicBezTo>
                  <a:lnTo>
                    <a:pt x="229344" y="35614"/>
                  </a:lnTo>
                  <a:lnTo>
                    <a:pt x="230316" y="36270"/>
                  </a:lnTo>
                  <a:cubicBezTo>
                    <a:pt x="230971" y="36683"/>
                    <a:pt x="231627" y="37145"/>
                    <a:pt x="232259" y="37533"/>
                  </a:cubicBezTo>
                  <a:lnTo>
                    <a:pt x="239838" y="42295"/>
                  </a:lnTo>
                  <a:cubicBezTo>
                    <a:pt x="242365" y="43898"/>
                    <a:pt x="244818" y="45477"/>
                    <a:pt x="247223" y="47129"/>
                  </a:cubicBezTo>
                  <a:cubicBezTo>
                    <a:pt x="248438" y="47955"/>
                    <a:pt x="249652" y="48781"/>
                    <a:pt x="250794" y="49631"/>
                  </a:cubicBezTo>
                  <a:cubicBezTo>
                    <a:pt x="251960" y="50505"/>
                    <a:pt x="253102" y="51356"/>
                    <a:pt x="254219" y="52254"/>
                  </a:cubicBezTo>
                  <a:cubicBezTo>
                    <a:pt x="258713" y="55825"/>
                    <a:pt x="262746" y="59761"/>
                    <a:pt x="266025" y="64158"/>
                  </a:cubicBezTo>
                  <a:cubicBezTo>
                    <a:pt x="267629" y="66344"/>
                    <a:pt x="269037" y="68676"/>
                    <a:pt x="270228" y="71105"/>
                  </a:cubicBezTo>
                  <a:cubicBezTo>
                    <a:pt x="271370" y="73559"/>
                    <a:pt x="272341" y="76109"/>
                    <a:pt x="273070" y="78709"/>
                  </a:cubicBezTo>
                  <a:cubicBezTo>
                    <a:pt x="274386" y="83525"/>
                    <a:pt x="274985" y="88486"/>
                    <a:pt x="274868" y="93457"/>
                  </a:cubicBezTo>
                  <a:lnTo>
                    <a:pt x="274868" y="93457"/>
                  </a:lnTo>
                  <a:lnTo>
                    <a:pt x="274868" y="91170"/>
                  </a:lnTo>
                  <a:lnTo>
                    <a:pt x="274843" y="90660"/>
                  </a:lnTo>
                  <a:lnTo>
                    <a:pt x="274746" y="88571"/>
                  </a:lnTo>
                  <a:lnTo>
                    <a:pt x="274528" y="86531"/>
                  </a:lnTo>
                  <a:cubicBezTo>
                    <a:pt x="274212" y="83786"/>
                    <a:pt x="273677" y="81089"/>
                    <a:pt x="272924" y="78417"/>
                  </a:cubicBezTo>
                  <a:cubicBezTo>
                    <a:pt x="272147" y="75794"/>
                    <a:pt x="271151" y="73243"/>
                    <a:pt x="269936" y="70789"/>
                  </a:cubicBezTo>
                  <a:lnTo>
                    <a:pt x="269013" y="68967"/>
                  </a:lnTo>
                  <a:lnTo>
                    <a:pt x="267944" y="67194"/>
                  </a:lnTo>
                  <a:lnTo>
                    <a:pt x="267701" y="66757"/>
                  </a:lnTo>
                  <a:lnTo>
                    <a:pt x="267386" y="66344"/>
                  </a:lnTo>
                  <a:lnTo>
                    <a:pt x="266778" y="65494"/>
                  </a:lnTo>
                  <a:lnTo>
                    <a:pt x="266195" y="64643"/>
                  </a:lnTo>
                  <a:lnTo>
                    <a:pt x="265564" y="63818"/>
                  </a:lnTo>
                  <a:lnTo>
                    <a:pt x="264932" y="62992"/>
                  </a:lnTo>
                  <a:cubicBezTo>
                    <a:pt x="264738" y="62724"/>
                    <a:pt x="264519" y="62457"/>
                    <a:pt x="264300" y="62190"/>
                  </a:cubicBezTo>
                  <a:lnTo>
                    <a:pt x="262940" y="60587"/>
                  </a:lnTo>
                  <a:cubicBezTo>
                    <a:pt x="261993" y="59566"/>
                    <a:pt x="261045" y="58522"/>
                    <a:pt x="260025" y="57550"/>
                  </a:cubicBezTo>
                  <a:cubicBezTo>
                    <a:pt x="257984" y="55582"/>
                    <a:pt x="255822" y="53712"/>
                    <a:pt x="253588" y="51963"/>
                  </a:cubicBezTo>
                  <a:cubicBezTo>
                    <a:pt x="249069" y="48416"/>
                    <a:pt x="244138" y="45210"/>
                    <a:pt x="239134" y="42027"/>
                  </a:cubicBezTo>
                  <a:lnTo>
                    <a:pt x="231554" y="37266"/>
                  </a:lnTo>
                  <a:cubicBezTo>
                    <a:pt x="228907" y="35566"/>
                    <a:pt x="226429" y="33768"/>
                    <a:pt x="224000" y="31922"/>
                  </a:cubicBezTo>
                  <a:cubicBezTo>
                    <a:pt x="219165" y="28229"/>
                    <a:pt x="214598" y="24440"/>
                    <a:pt x="209886" y="20990"/>
                  </a:cubicBezTo>
                  <a:cubicBezTo>
                    <a:pt x="207578" y="19290"/>
                    <a:pt x="205173" y="17687"/>
                    <a:pt x="202695" y="16205"/>
                  </a:cubicBezTo>
                  <a:cubicBezTo>
                    <a:pt x="201481" y="15476"/>
                    <a:pt x="200242" y="14845"/>
                    <a:pt x="199003" y="14189"/>
                  </a:cubicBezTo>
                  <a:lnTo>
                    <a:pt x="197108" y="13314"/>
                  </a:lnTo>
                  <a:cubicBezTo>
                    <a:pt x="196792" y="13168"/>
                    <a:pt x="196476" y="13071"/>
                    <a:pt x="196136" y="12925"/>
                  </a:cubicBezTo>
                  <a:lnTo>
                    <a:pt x="195189" y="12561"/>
                  </a:lnTo>
                  <a:cubicBezTo>
                    <a:pt x="194557" y="12318"/>
                    <a:pt x="193901" y="12099"/>
                    <a:pt x="193221" y="11905"/>
                  </a:cubicBezTo>
                  <a:lnTo>
                    <a:pt x="192225" y="11614"/>
                  </a:lnTo>
                  <a:lnTo>
                    <a:pt x="191739" y="11444"/>
                  </a:lnTo>
                  <a:lnTo>
                    <a:pt x="191229" y="11322"/>
                  </a:lnTo>
                  <a:lnTo>
                    <a:pt x="189189" y="10836"/>
                  </a:lnTo>
                  <a:cubicBezTo>
                    <a:pt x="188849" y="10763"/>
                    <a:pt x="188484" y="10691"/>
                    <a:pt x="188144" y="10642"/>
                  </a:cubicBezTo>
                  <a:lnTo>
                    <a:pt x="187100" y="10448"/>
                  </a:lnTo>
                  <a:cubicBezTo>
                    <a:pt x="185715" y="10180"/>
                    <a:pt x="184282" y="10035"/>
                    <a:pt x="182873" y="9840"/>
                  </a:cubicBezTo>
                  <a:cubicBezTo>
                    <a:pt x="182144" y="9767"/>
                    <a:pt x="181440" y="9719"/>
                    <a:pt x="180711" y="9646"/>
                  </a:cubicBezTo>
                  <a:cubicBezTo>
                    <a:pt x="180006" y="9597"/>
                    <a:pt x="179278" y="9500"/>
                    <a:pt x="178549" y="9500"/>
                  </a:cubicBezTo>
                  <a:cubicBezTo>
                    <a:pt x="176287" y="9385"/>
                    <a:pt x="174025" y="9330"/>
                    <a:pt x="171763" y="9330"/>
                  </a:cubicBezTo>
                  <a:cubicBezTo>
                    <a:pt x="169264" y="9330"/>
                    <a:pt x="166764" y="9397"/>
                    <a:pt x="164265" y="9525"/>
                  </a:cubicBezTo>
                  <a:cubicBezTo>
                    <a:pt x="159479" y="9767"/>
                    <a:pt x="154621" y="10156"/>
                    <a:pt x="149762" y="10569"/>
                  </a:cubicBezTo>
                  <a:cubicBezTo>
                    <a:pt x="147333" y="10788"/>
                    <a:pt x="144880" y="10982"/>
                    <a:pt x="142402" y="11176"/>
                  </a:cubicBezTo>
                  <a:lnTo>
                    <a:pt x="135163" y="11784"/>
                  </a:lnTo>
                  <a:lnTo>
                    <a:pt x="127924" y="12561"/>
                  </a:lnTo>
                  <a:lnTo>
                    <a:pt x="120709" y="13557"/>
                  </a:lnTo>
                  <a:cubicBezTo>
                    <a:pt x="101518" y="16424"/>
                    <a:pt x="82546" y="21476"/>
                    <a:pt x="64739" y="29347"/>
                  </a:cubicBezTo>
                  <a:cubicBezTo>
                    <a:pt x="64352" y="29816"/>
                    <a:pt x="64239" y="30165"/>
                    <a:pt x="64800" y="30165"/>
                  </a:cubicBezTo>
                  <a:cubicBezTo>
                    <a:pt x="64908" y="30165"/>
                    <a:pt x="65040" y="30152"/>
                    <a:pt x="65201" y="30124"/>
                  </a:cubicBezTo>
                  <a:cubicBezTo>
                    <a:pt x="66027" y="29979"/>
                    <a:pt x="66829" y="29760"/>
                    <a:pt x="67630" y="29468"/>
                  </a:cubicBezTo>
                  <a:cubicBezTo>
                    <a:pt x="68796" y="29128"/>
                    <a:pt x="70302" y="28618"/>
                    <a:pt x="72294" y="27914"/>
                  </a:cubicBezTo>
                  <a:lnTo>
                    <a:pt x="73436" y="27549"/>
                  </a:lnTo>
                  <a:cubicBezTo>
                    <a:pt x="73825" y="27404"/>
                    <a:pt x="74238" y="27258"/>
                    <a:pt x="74699" y="27112"/>
                  </a:cubicBezTo>
                  <a:cubicBezTo>
                    <a:pt x="75622" y="26821"/>
                    <a:pt x="76618" y="26480"/>
                    <a:pt x="77712" y="26116"/>
                  </a:cubicBezTo>
                  <a:cubicBezTo>
                    <a:pt x="78780" y="25752"/>
                    <a:pt x="79946" y="25339"/>
                    <a:pt x="81210" y="24926"/>
                  </a:cubicBezTo>
                  <a:lnTo>
                    <a:pt x="85194" y="23687"/>
                  </a:lnTo>
                  <a:lnTo>
                    <a:pt x="87356" y="22982"/>
                  </a:lnTo>
                  <a:lnTo>
                    <a:pt x="89590" y="22326"/>
                  </a:lnTo>
                  <a:cubicBezTo>
                    <a:pt x="91145" y="21889"/>
                    <a:pt x="92724" y="21428"/>
                    <a:pt x="94352" y="20966"/>
                  </a:cubicBezTo>
                  <a:lnTo>
                    <a:pt x="99405" y="19654"/>
                  </a:lnTo>
                  <a:lnTo>
                    <a:pt x="100716" y="19314"/>
                  </a:lnTo>
                  <a:lnTo>
                    <a:pt x="102028" y="19023"/>
                  </a:lnTo>
                  <a:lnTo>
                    <a:pt x="104700" y="18415"/>
                  </a:lnTo>
                  <a:lnTo>
                    <a:pt x="107421" y="17808"/>
                  </a:lnTo>
                  <a:lnTo>
                    <a:pt x="110166" y="17249"/>
                  </a:lnTo>
                  <a:lnTo>
                    <a:pt x="112935" y="16691"/>
                  </a:lnTo>
                  <a:lnTo>
                    <a:pt x="114320" y="16424"/>
                  </a:lnTo>
                  <a:lnTo>
                    <a:pt x="115705" y="16181"/>
                  </a:lnTo>
                  <a:lnTo>
                    <a:pt x="121292" y="15233"/>
                  </a:lnTo>
                  <a:lnTo>
                    <a:pt x="126831" y="14456"/>
                  </a:lnTo>
                  <a:lnTo>
                    <a:pt x="128191" y="14261"/>
                  </a:lnTo>
                  <a:lnTo>
                    <a:pt x="129551" y="14116"/>
                  </a:lnTo>
                  <a:lnTo>
                    <a:pt x="132248" y="13800"/>
                  </a:lnTo>
                  <a:lnTo>
                    <a:pt x="134871" y="13508"/>
                  </a:lnTo>
                  <a:cubicBezTo>
                    <a:pt x="135746" y="13411"/>
                    <a:pt x="136620" y="13338"/>
                    <a:pt x="137471" y="13266"/>
                  </a:cubicBezTo>
                  <a:lnTo>
                    <a:pt x="142426" y="12853"/>
                  </a:lnTo>
                  <a:lnTo>
                    <a:pt x="147163" y="12512"/>
                  </a:lnTo>
                  <a:cubicBezTo>
                    <a:pt x="151317" y="12245"/>
                    <a:pt x="155423" y="11929"/>
                    <a:pt x="159528" y="11711"/>
                  </a:cubicBezTo>
                  <a:cubicBezTo>
                    <a:pt x="163335" y="11486"/>
                    <a:pt x="167122" y="11344"/>
                    <a:pt x="170888" y="11344"/>
                  </a:cubicBezTo>
                  <a:cubicBezTo>
                    <a:pt x="171182" y="11344"/>
                    <a:pt x="171477" y="11345"/>
                    <a:pt x="171771" y="11346"/>
                  </a:cubicBezTo>
                  <a:cubicBezTo>
                    <a:pt x="175779" y="11346"/>
                    <a:pt x="179788" y="11589"/>
                    <a:pt x="183772" y="12075"/>
                  </a:cubicBezTo>
                  <a:cubicBezTo>
                    <a:pt x="187585" y="12512"/>
                    <a:pt x="191326" y="13411"/>
                    <a:pt x="194922" y="14747"/>
                  </a:cubicBezTo>
                  <a:cubicBezTo>
                    <a:pt x="198371" y="16083"/>
                    <a:pt x="201796" y="18002"/>
                    <a:pt x="205149" y="20262"/>
                  </a:cubicBezTo>
                  <a:cubicBezTo>
                    <a:pt x="208477" y="22497"/>
                    <a:pt x="211781" y="25047"/>
                    <a:pt x="215133" y="27671"/>
                  </a:cubicBezTo>
                  <a:cubicBezTo>
                    <a:pt x="218510" y="30319"/>
                    <a:pt x="221910" y="33064"/>
                    <a:pt x="225554" y="35711"/>
                  </a:cubicBezTo>
                  <a:cubicBezTo>
                    <a:pt x="226502" y="36343"/>
                    <a:pt x="227401" y="37023"/>
                    <a:pt x="228372" y="37655"/>
                  </a:cubicBezTo>
                  <a:lnTo>
                    <a:pt x="229805" y="38602"/>
                  </a:lnTo>
                  <a:lnTo>
                    <a:pt x="230534" y="39088"/>
                  </a:lnTo>
                  <a:lnTo>
                    <a:pt x="231214" y="39501"/>
                  </a:lnTo>
                  <a:lnTo>
                    <a:pt x="236729" y="42951"/>
                  </a:lnTo>
                  <a:cubicBezTo>
                    <a:pt x="240373" y="45234"/>
                    <a:pt x="243944" y="47493"/>
                    <a:pt x="247369" y="49850"/>
                  </a:cubicBezTo>
                  <a:cubicBezTo>
                    <a:pt x="250721" y="52157"/>
                    <a:pt x="253928" y="54659"/>
                    <a:pt x="256940" y="57356"/>
                  </a:cubicBezTo>
                  <a:cubicBezTo>
                    <a:pt x="259855" y="59955"/>
                    <a:pt x="262503" y="62846"/>
                    <a:pt x="264811" y="65980"/>
                  </a:cubicBezTo>
                  <a:cubicBezTo>
                    <a:pt x="266997" y="69040"/>
                    <a:pt x="268770" y="72368"/>
                    <a:pt x="270082" y="75891"/>
                  </a:cubicBezTo>
                  <a:lnTo>
                    <a:pt x="270349" y="76547"/>
                  </a:lnTo>
                  <a:cubicBezTo>
                    <a:pt x="270422" y="76765"/>
                    <a:pt x="270495" y="76984"/>
                    <a:pt x="270568" y="77202"/>
                  </a:cubicBezTo>
                  <a:lnTo>
                    <a:pt x="270981" y="78539"/>
                  </a:lnTo>
                  <a:cubicBezTo>
                    <a:pt x="271151" y="79000"/>
                    <a:pt x="271248" y="79462"/>
                    <a:pt x="271370" y="79899"/>
                  </a:cubicBezTo>
                  <a:lnTo>
                    <a:pt x="271734" y="81284"/>
                  </a:lnTo>
                  <a:lnTo>
                    <a:pt x="272050" y="82668"/>
                  </a:lnTo>
                  <a:cubicBezTo>
                    <a:pt x="272123" y="83130"/>
                    <a:pt x="272244" y="83591"/>
                    <a:pt x="272317" y="84053"/>
                  </a:cubicBezTo>
                  <a:lnTo>
                    <a:pt x="272536" y="85462"/>
                  </a:lnTo>
                  <a:lnTo>
                    <a:pt x="272633" y="86166"/>
                  </a:lnTo>
                  <a:cubicBezTo>
                    <a:pt x="272681" y="86385"/>
                    <a:pt x="272706" y="86628"/>
                    <a:pt x="272730" y="86871"/>
                  </a:cubicBezTo>
                  <a:cubicBezTo>
                    <a:pt x="273143" y="90636"/>
                    <a:pt x="273167" y="94426"/>
                    <a:pt x="272778" y="98215"/>
                  </a:cubicBezTo>
                  <a:cubicBezTo>
                    <a:pt x="272754" y="98677"/>
                    <a:pt x="272681" y="99138"/>
                    <a:pt x="272608" y="99624"/>
                  </a:cubicBezTo>
                  <a:lnTo>
                    <a:pt x="272414" y="101009"/>
                  </a:lnTo>
                  <a:cubicBezTo>
                    <a:pt x="272268" y="101956"/>
                    <a:pt x="272074" y="102879"/>
                    <a:pt x="271928" y="103802"/>
                  </a:cubicBezTo>
                  <a:cubicBezTo>
                    <a:pt x="271710" y="104750"/>
                    <a:pt x="271515" y="105649"/>
                    <a:pt x="271272" y="106572"/>
                  </a:cubicBezTo>
                  <a:lnTo>
                    <a:pt x="270884" y="107932"/>
                  </a:lnTo>
                  <a:cubicBezTo>
                    <a:pt x="270762" y="108369"/>
                    <a:pt x="270641" y="108831"/>
                    <a:pt x="270471" y="109268"/>
                  </a:cubicBezTo>
                  <a:cubicBezTo>
                    <a:pt x="269353" y="112815"/>
                    <a:pt x="267871" y="116264"/>
                    <a:pt x="266050" y="119519"/>
                  </a:cubicBezTo>
                  <a:lnTo>
                    <a:pt x="265564" y="120394"/>
                  </a:lnTo>
                  <a:lnTo>
                    <a:pt x="265029" y="121244"/>
                  </a:lnTo>
                  <a:lnTo>
                    <a:pt x="264495" y="122119"/>
                  </a:lnTo>
                  <a:lnTo>
                    <a:pt x="264252" y="122532"/>
                  </a:lnTo>
                  <a:lnTo>
                    <a:pt x="263960" y="122945"/>
                  </a:lnTo>
                  <a:lnTo>
                    <a:pt x="262843" y="124596"/>
                  </a:lnTo>
                  <a:lnTo>
                    <a:pt x="261628" y="126200"/>
                  </a:lnTo>
                  <a:cubicBezTo>
                    <a:pt x="260001" y="128289"/>
                    <a:pt x="258203" y="130257"/>
                    <a:pt x="256284" y="132054"/>
                  </a:cubicBezTo>
                  <a:cubicBezTo>
                    <a:pt x="254341" y="133828"/>
                    <a:pt x="252276" y="135431"/>
                    <a:pt x="250089" y="136864"/>
                  </a:cubicBezTo>
                  <a:lnTo>
                    <a:pt x="248389" y="137933"/>
                  </a:lnTo>
                  <a:lnTo>
                    <a:pt x="246616" y="138929"/>
                  </a:lnTo>
                  <a:lnTo>
                    <a:pt x="246178" y="139196"/>
                  </a:lnTo>
                  <a:lnTo>
                    <a:pt x="245741" y="139415"/>
                  </a:lnTo>
                  <a:lnTo>
                    <a:pt x="244818" y="139876"/>
                  </a:lnTo>
                  <a:lnTo>
                    <a:pt x="243919" y="140338"/>
                  </a:lnTo>
                  <a:lnTo>
                    <a:pt x="242996" y="140775"/>
                  </a:lnTo>
                  <a:lnTo>
                    <a:pt x="242049" y="141188"/>
                  </a:lnTo>
                  <a:lnTo>
                    <a:pt x="241587" y="141407"/>
                  </a:lnTo>
                  <a:lnTo>
                    <a:pt x="241126" y="141601"/>
                  </a:lnTo>
                  <a:lnTo>
                    <a:pt x="239231" y="142403"/>
                  </a:lnTo>
                  <a:lnTo>
                    <a:pt x="237287" y="143131"/>
                  </a:lnTo>
                  <a:cubicBezTo>
                    <a:pt x="236656" y="143399"/>
                    <a:pt x="235976" y="143593"/>
                    <a:pt x="235344" y="143836"/>
                  </a:cubicBezTo>
                  <a:cubicBezTo>
                    <a:pt x="232721" y="144735"/>
                    <a:pt x="230000" y="145512"/>
                    <a:pt x="227255" y="146192"/>
                  </a:cubicBezTo>
                  <a:cubicBezTo>
                    <a:pt x="224485" y="146872"/>
                    <a:pt x="221692" y="147455"/>
                    <a:pt x="218850" y="147990"/>
                  </a:cubicBezTo>
                  <a:cubicBezTo>
                    <a:pt x="216007" y="148500"/>
                    <a:pt x="213117" y="148986"/>
                    <a:pt x="210226" y="149374"/>
                  </a:cubicBezTo>
                  <a:cubicBezTo>
                    <a:pt x="194787" y="151592"/>
                    <a:pt x="179230" y="152704"/>
                    <a:pt x="163670" y="152704"/>
                  </a:cubicBezTo>
                  <a:cubicBezTo>
                    <a:pt x="155702" y="152704"/>
                    <a:pt x="147733" y="152412"/>
                    <a:pt x="139778" y="151828"/>
                  </a:cubicBezTo>
                  <a:lnTo>
                    <a:pt x="136742" y="151634"/>
                  </a:lnTo>
                  <a:lnTo>
                    <a:pt x="133705" y="151342"/>
                  </a:lnTo>
                  <a:lnTo>
                    <a:pt x="127608" y="150735"/>
                  </a:lnTo>
                  <a:cubicBezTo>
                    <a:pt x="125567" y="150492"/>
                    <a:pt x="123551" y="150225"/>
                    <a:pt x="121510" y="149958"/>
                  </a:cubicBezTo>
                  <a:lnTo>
                    <a:pt x="118450" y="149569"/>
                  </a:lnTo>
                  <a:cubicBezTo>
                    <a:pt x="117454" y="149423"/>
                    <a:pt x="116433" y="149253"/>
                    <a:pt x="115413" y="149107"/>
                  </a:cubicBezTo>
                  <a:lnTo>
                    <a:pt x="109316" y="148111"/>
                  </a:lnTo>
                  <a:cubicBezTo>
                    <a:pt x="107275" y="147747"/>
                    <a:pt x="105235" y="147358"/>
                    <a:pt x="103218" y="146970"/>
                  </a:cubicBezTo>
                  <a:lnTo>
                    <a:pt x="100182" y="146387"/>
                  </a:lnTo>
                  <a:cubicBezTo>
                    <a:pt x="99162" y="146192"/>
                    <a:pt x="98141" y="145949"/>
                    <a:pt x="97145" y="145731"/>
                  </a:cubicBezTo>
                  <a:lnTo>
                    <a:pt x="91072" y="144370"/>
                  </a:lnTo>
                  <a:cubicBezTo>
                    <a:pt x="89056" y="143884"/>
                    <a:pt x="87040" y="143374"/>
                    <a:pt x="85048" y="142864"/>
                  </a:cubicBezTo>
                  <a:lnTo>
                    <a:pt x="82036" y="142087"/>
                  </a:lnTo>
                  <a:cubicBezTo>
                    <a:pt x="81040" y="141820"/>
                    <a:pt x="80044" y="141528"/>
                    <a:pt x="79048" y="141237"/>
                  </a:cubicBezTo>
                  <a:lnTo>
                    <a:pt x="73096" y="139536"/>
                  </a:lnTo>
                  <a:cubicBezTo>
                    <a:pt x="71128" y="138929"/>
                    <a:pt x="69161" y="138273"/>
                    <a:pt x="67193" y="137666"/>
                  </a:cubicBezTo>
                  <a:cubicBezTo>
                    <a:pt x="63258" y="136451"/>
                    <a:pt x="59395" y="135115"/>
                    <a:pt x="55630" y="133682"/>
                  </a:cubicBezTo>
                  <a:cubicBezTo>
                    <a:pt x="51865" y="132249"/>
                    <a:pt x="48221" y="130694"/>
                    <a:pt x="44698" y="128993"/>
                  </a:cubicBezTo>
                  <a:cubicBezTo>
                    <a:pt x="41249" y="127342"/>
                    <a:pt x="37921" y="125471"/>
                    <a:pt x="34714" y="123358"/>
                  </a:cubicBezTo>
                  <a:cubicBezTo>
                    <a:pt x="33937" y="122847"/>
                    <a:pt x="33159" y="122337"/>
                    <a:pt x="32406" y="121779"/>
                  </a:cubicBezTo>
                  <a:lnTo>
                    <a:pt x="31289" y="120953"/>
                  </a:lnTo>
                  <a:cubicBezTo>
                    <a:pt x="30925" y="120685"/>
                    <a:pt x="30560" y="120394"/>
                    <a:pt x="30196" y="120127"/>
                  </a:cubicBezTo>
                  <a:cubicBezTo>
                    <a:pt x="29831" y="119835"/>
                    <a:pt x="29467" y="119568"/>
                    <a:pt x="29103" y="119252"/>
                  </a:cubicBezTo>
                  <a:lnTo>
                    <a:pt x="28058" y="118378"/>
                  </a:lnTo>
                  <a:cubicBezTo>
                    <a:pt x="27354" y="117795"/>
                    <a:pt x="26722" y="117187"/>
                    <a:pt x="26066" y="116580"/>
                  </a:cubicBezTo>
                  <a:cubicBezTo>
                    <a:pt x="23491" y="114151"/>
                    <a:pt x="21159" y="111479"/>
                    <a:pt x="19143" y="108588"/>
                  </a:cubicBezTo>
                  <a:cubicBezTo>
                    <a:pt x="17199" y="105770"/>
                    <a:pt x="15572" y="102782"/>
                    <a:pt x="14309" y="99624"/>
                  </a:cubicBezTo>
                  <a:cubicBezTo>
                    <a:pt x="13094" y="96612"/>
                    <a:pt x="12317" y="93478"/>
                    <a:pt x="11928" y="90247"/>
                  </a:cubicBezTo>
                  <a:lnTo>
                    <a:pt x="11807" y="89081"/>
                  </a:lnTo>
                  <a:cubicBezTo>
                    <a:pt x="11782" y="88887"/>
                    <a:pt x="11782" y="88693"/>
                    <a:pt x="11782" y="88523"/>
                  </a:cubicBezTo>
                  <a:lnTo>
                    <a:pt x="11758" y="87940"/>
                  </a:lnTo>
                  <a:lnTo>
                    <a:pt x="11734" y="86774"/>
                  </a:lnTo>
                  <a:cubicBezTo>
                    <a:pt x="11709" y="86385"/>
                    <a:pt x="11758" y="86021"/>
                    <a:pt x="11758" y="85632"/>
                  </a:cubicBezTo>
                  <a:cubicBezTo>
                    <a:pt x="11807" y="84101"/>
                    <a:pt x="11977" y="82571"/>
                    <a:pt x="12268" y="81065"/>
                  </a:cubicBezTo>
                  <a:cubicBezTo>
                    <a:pt x="13361" y="75065"/>
                    <a:pt x="16228" y="69478"/>
                    <a:pt x="19823" y="64571"/>
                  </a:cubicBezTo>
                  <a:cubicBezTo>
                    <a:pt x="21305" y="62530"/>
                    <a:pt x="22884" y="60562"/>
                    <a:pt x="24584" y="58692"/>
                  </a:cubicBezTo>
                  <a:cubicBezTo>
                    <a:pt x="26139" y="56967"/>
                    <a:pt x="27621" y="55485"/>
                    <a:pt x="28981" y="54149"/>
                  </a:cubicBezTo>
                  <a:cubicBezTo>
                    <a:pt x="31678" y="51501"/>
                    <a:pt x="33864" y="49534"/>
                    <a:pt x="35394" y="48100"/>
                  </a:cubicBezTo>
                  <a:cubicBezTo>
                    <a:pt x="36147" y="47372"/>
                    <a:pt x="36730" y="46789"/>
                    <a:pt x="37168" y="46327"/>
                  </a:cubicBezTo>
                  <a:cubicBezTo>
                    <a:pt x="37484" y="45987"/>
                    <a:pt x="37751" y="45623"/>
                    <a:pt x="37969" y="45210"/>
                  </a:cubicBezTo>
                  <a:cubicBezTo>
                    <a:pt x="38077" y="44940"/>
                    <a:pt x="37975" y="44805"/>
                    <a:pt x="37672" y="44805"/>
                  </a:cubicBezTo>
                  <a:cubicBezTo>
                    <a:pt x="37429" y="44805"/>
                    <a:pt x="37057" y="44891"/>
                    <a:pt x="36560" y="45064"/>
                  </a:cubicBezTo>
                  <a:cubicBezTo>
                    <a:pt x="34836" y="45720"/>
                    <a:pt x="33184" y="46546"/>
                    <a:pt x="31605" y="47517"/>
                  </a:cubicBezTo>
                  <a:cubicBezTo>
                    <a:pt x="28860" y="49145"/>
                    <a:pt x="26260" y="50967"/>
                    <a:pt x="23783" y="52983"/>
                  </a:cubicBezTo>
                  <a:cubicBezTo>
                    <a:pt x="20333" y="55753"/>
                    <a:pt x="17199" y="58886"/>
                    <a:pt x="14454" y="62311"/>
                  </a:cubicBezTo>
                  <a:cubicBezTo>
                    <a:pt x="12778" y="64352"/>
                    <a:pt x="11272" y="66538"/>
                    <a:pt x="9960" y="68822"/>
                  </a:cubicBezTo>
                  <a:cubicBezTo>
                    <a:pt x="9620" y="69429"/>
                    <a:pt x="9280" y="70061"/>
                    <a:pt x="8989" y="70692"/>
                  </a:cubicBezTo>
                  <a:cubicBezTo>
                    <a:pt x="8673" y="71324"/>
                    <a:pt x="8381" y="71980"/>
                    <a:pt x="8066" y="72636"/>
                  </a:cubicBezTo>
                  <a:cubicBezTo>
                    <a:pt x="7458" y="73996"/>
                    <a:pt x="6948" y="75381"/>
                    <a:pt x="6511" y="76814"/>
                  </a:cubicBezTo>
                  <a:lnTo>
                    <a:pt x="5466" y="76498"/>
                  </a:lnTo>
                  <a:cubicBezTo>
                    <a:pt x="5879" y="75065"/>
                    <a:pt x="6365" y="73680"/>
                    <a:pt x="6924" y="72295"/>
                  </a:cubicBezTo>
                  <a:cubicBezTo>
                    <a:pt x="7483" y="71008"/>
                    <a:pt x="8017" y="69769"/>
                    <a:pt x="8600" y="68652"/>
                  </a:cubicBezTo>
                  <a:cubicBezTo>
                    <a:pt x="9669" y="66611"/>
                    <a:pt x="10835" y="64643"/>
                    <a:pt x="12098" y="62749"/>
                  </a:cubicBezTo>
                  <a:cubicBezTo>
                    <a:pt x="13896" y="60149"/>
                    <a:pt x="15815" y="57623"/>
                    <a:pt x="17880" y="55218"/>
                  </a:cubicBezTo>
                  <a:cubicBezTo>
                    <a:pt x="19386" y="53420"/>
                    <a:pt x="20455" y="52206"/>
                    <a:pt x="21135" y="51356"/>
                  </a:cubicBezTo>
                  <a:cubicBezTo>
                    <a:pt x="21791" y="50505"/>
                    <a:pt x="22058" y="50020"/>
                    <a:pt x="22058" y="49728"/>
                  </a:cubicBezTo>
                  <a:cubicBezTo>
                    <a:pt x="22068" y="49503"/>
                    <a:pt x="21894" y="49429"/>
                    <a:pt x="21629" y="49429"/>
                  </a:cubicBezTo>
                  <a:cubicBezTo>
                    <a:pt x="21263" y="49429"/>
                    <a:pt x="20725" y="49571"/>
                    <a:pt x="20260" y="49655"/>
                  </a:cubicBezTo>
                  <a:cubicBezTo>
                    <a:pt x="20065" y="49697"/>
                    <a:pt x="19883" y="49725"/>
                    <a:pt x="19731" y="49725"/>
                  </a:cubicBezTo>
                  <a:cubicBezTo>
                    <a:pt x="19262" y="49725"/>
                    <a:pt x="19095" y="49451"/>
                    <a:pt x="19774" y="48441"/>
                  </a:cubicBezTo>
                  <a:lnTo>
                    <a:pt x="19774" y="48441"/>
                  </a:lnTo>
                  <a:cubicBezTo>
                    <a:pt x="15159" y="52789"/>
                    <a:pt x="10859" y="57672"/>
                    <a:pt x="7385" y="63283"/>
                  </a:cubicBezTo>
                  <a:cubicBezTo>
                    <a:pt x="6511" y="64692"/>
                    <a:pt x="5685" y="66125"/>
                    <a:pt x="4956" y="67631"/>
                  </a:cubicBezTo>
                  <a:cubicBezTo>
                    <a:pt x="4227" y="69162"/>
                    <a:pt x="3547" y="70668"/>
                    <a:pt x="2964" y="72271"/>
                  </a:cubicBezTo>
                  <a:cubicBezTo>
                    <a:pt x="2357" y="73850"/>
                    <a:pt x="1847" y="75478"/>
                    <a:pt x="1434" y="77130"/>
                  </a:cubicBezTo>
                  <a:cubicBezTo>
                    <a:pt x="1215" y="77956"/>
                    <a:pt x="997" y="78781"/>
                    <a:pt x="875" y="79632"/>
                  </a:cubicBezTo>
                  <a:cubicBezTo>
                    <a:pt x="729" y="80458"/>
                    <a:pt x="559" y="81308"/>
                    <a:pt x="462" y="82158"/>
                  </a:cubicBezTo>
                  <a:cubicBezTo>
                    <a:pt x="49" y="85583"/>
                    <a:pt x="1" y="89033"/>
                    <a:pt x="365" y="92458"/>
                  </a:cubicBezTo>
                  <a:cubicBezTo>
                    <a:pt x="754" y="95835"/>
                    <a:pt x="1507" y="99187"/>
                    <a:pt x="2576" y="102418"/>
                  </a:cubicBezTo>
                  <a:cubicBezTo>
                    <a:pt x="3620" y="105600"/>
                    <a:pt x="4980" y="108685"/>
                    <a:pt x="6608" y="111624"/>
                  </a:cubicBezTo>
                  <a:cubicBezTo>
                    <a:pt x="8211" y="114564"/>
                    <a:pt x="10033" y="117357"/>
                    <a:pt x="12098" y="120005"/>
                  </a:cubicBezTo>
                  <a:cubicBezTo>
                    <a:pt x="12608" y="120661"/>
                    <a:pt x="13264" y="121341"/>
                    <a:pt x="13920" y="122094"/>
                  </a:cubicBezTo>
                  <a:cubicBezTo>
                    <a:pt x="14576" y="122872"/>
                    <a:pt x="15353" y="123649"/>
                    <a:pt x="16155" y="124451"/>
                  </a:cubicBezTo>
                  <a:lnTo>
                    <a:pt x="16762" y="125058"/>
                  </a:lnTo>
                  <a:lnTo>
                    <a:pt x="17418" y="125665"/>
                  </a:lnTo>
                  <a:lnTo>
                    <a:pt x="18730" y="126880"/>
                  </a:lnTo>
                  <a:cubicBezTo>
                    <a:pt x="19191" y="127293"/>
                    <a:pt x="19653" y="127682"/>
                    <a:pt x="20115" y="128070"/>
                  </a:cubicBezTo>
                  <a:cubicBezTo>
                    <a:pt x="20576" y="128459"/>
                    <a:pt x="21038" y="128872"/>
                    <a:pt x="21523" y="129261"/>
                  </a:cubicBezTo>
                  <a:cubicBezTo>
                    <a:pt x="24900" y="131957"/>
                    <a:pt x="28471" y="134386"/>
                    <a:pt x="32212" y="136548"/>
                  </a:cubicBezTo>
                  <a:cubicBezTo>
                    <a:pt x="36245" y="138856"/>
                    <a:pt x="40399" y="140921"/>
                    <a:pt x="44674" y="142743"/>
                  </a:cubicBezTo>
                  <a:cubicBezTo>
                    <a:pt x="48901" y="144540"/>
                    <a:pt x="53152" y="146119"/>
                    <a:pt x="57379" y="147577"/>
                  </a:cubicBezTo>
                  <a:cubicBezTo>
                    <a:pt x="58423" y="147917"/>
                    <a:pt x="59492" y="148306"/>
                    <a:pt x="60561" y="148621"/>
                  </a:cubicBezTo>
                  <a:lnTo>
                    <a:pt x="63743" y="149642"/>
                  </a:lnTo>
                  <a:lnTo>
                    <a:pt x="66926" y="150638"/>
                  </a:lnTo>
                  <a:cubicBezTo>
                    <a:pt x="67970" y="150953"/>
                    <a:pt x="69039" y="151318"/>
                    <a:pt x="70108" y="151609"/>
                  </a:cubicBezTo>
                  <a:cubicBezTo>
                    <a:pt x="74383" y="152824"/>
                    <a:pt x="78635" y="154087"/>
                    <a:pt x="82934" y="155107"/>
                  </a:cubicBezTo>
                  <a:lnTo>
                    <a:pt x="86141" y="155909"/>
                  </a:lnTo>
                  <a:lnTo>
                    <a:pt x="87769" y="156346"/>
                  </a:lnTo>
                  <a:lnTo>
                    <a:pt x="89372" y="156711"/>
                  </a:lnTo>
                  <a:lnTo>
                    <a:pt x="95834" y="158144"/>
                  </a:lnTo>
                  <a:cubicBezTo>
                    <a:pt x="96392" y="158241"/>
                    <a:pt x="96927" y="158387"/>
                    <a:pt x="97461" y="158484"/>
                  </a:cubicBezTo>
                  <a:lnTo>
                    <a:pt x="99089" y="158800"/>
                  </a:lnTo>
                  <a:lnTo>
                    <a:pt x="102320" y="159407"/>
                  </a:lnTo>
                  <a:cubicBezTo>
                    <a:pt x="104506" y="159796"/>
                    <a:pt x="106644" y="160257"/>
                    <a:pt x="108830" y="160573"/>
                  </a:cubicBezTo>
                  <a:lnTo>
                    <a:pt x="115340" y="161618"/>
                  </a:lnTo>
                  <a:cubicBezTo>
                    <a:pt x="116409" y="161812"/>
                    <a:pt x="117502" y="161934"/>
                    <a:pt x="118595" y="162079"/>
                  </a:cubicBezTo>
                  <a:lnTo>
                    <a:pt x="121851" y="162492"/>
                  </a:lnTo>
                  <a:lnTo>
                    <a:pt x="125106" y="162930"/>
                  </a:lnTo>
                  <a:lnTo>
                    <a:pt x="125932" y="163027"/>
                  </a:lnTo>
                  <a:lnTo>
                    <a:pt x="126758" y="163124"/>
                  </a:lnTo>
                  <a:lnTo>
                    <a:pt x="128385" y="163270"/>
                  </a:lnTo>
                  <a:lnTo>
                    <a:pt x="134920" y="163950"/>
                  </a:lnTo>
                  <a:cubicBezTo>
                    <a:pt x="137082" y="164144"/>
                    <a:pt x="139268" y="164290"/>
                    <a:pt x="141454" y="164436"/>
                  </a:cubicBezTo>
                  <a:lnTo>
                    <a:pt x="144734" y="164679"/>
                  </a:lnTo>
                  <a:cubicBezTo>
                    <a:pt x="145827" y="164751"/>
                    <a:pt x="146920" y="164800"/>
                    <a:pt x="147989" y="164849"/>
                  </a:cubicBezTo>
                  <a:lnTo>
                    <a:pt x="154548" y="165140"/>
                  </a:lnTo>
                  <a:lnTo>
                    <a:pt x="161083" y="165262"/>
                  </a:lnTo>
                  <a:lnTo>
                    <a:pt x="164338" y="165310"/>
                  </a:lnTo>
                  <a:lnTo>
                    <a:pt x="167617" y="165262"/>
                  </a:lnTo>
                  <a:lnTo>
                    <a:pt x="174152" y="165189"/>
                  </a:lnTo>
                  <a:lnTo>
                    <a:pt x="180662" y="164897"/>
                  </a:lnTo>
                  <a:cubicBezTo>
                    <a:pt x="181755" y="164849"/>
                    <a:pt x="182824" y="164824"/>
                    <a:pt x="183917" y="164776"/>
                  </a:cubicBezTo>
                  <a:lnTo>
                    <a:pt x="187173" y="164533"/>
                  </a:lnTo>
                  <a:cubicBezTo>
                    <a:pt x="189335" y="164363"/>
                    <a:pt x="191497" y="164241"/>
                    <a:pt x="193659" y="164071"/>
                  </a:cubicBezTo>
                  <a:lnTo>
                    <a:pt x="200145" y="163415"/>
                  </a:lnTo>
                  <a:cubicBezTo>
                    <a:pt x="201213" y="163294"/>
                    <a:pt x="202307" y="163197"/>
                    <a:pt x="203375" y="163075"/>
                  </a:cubicBezTo>
                  <a:lnTo>
                    <a:pt x="206606" y="162662"/>
                  </a:lnTo>
                  <a:cubicBezTo>
                    <a:pt x="208744" y="162371"/>
                    <a:pt x="210882" y="162104"/>
                    <a:pt x="213044" y="161812"/>
                  </a:cubicBezTo>
                  <a:cubicBezTo>
                    <a:pt x="217344" y="161156"/>
                    <a:pt x="221668" y="160427"/>
                    <a:pt x="225992" y="159504"/>
                  </a:cubicBezTo>
                  <a:cubicBezTo>
                    <a:pt x="230364" y="158581"/>
                    <a:pt x="234688" y="157415"/>
                    <a:pt x="238915" y="155982"/>
                  </a:cubicBezTo>
                  <a:cubicBezTo>
                    <a:pt x="243263" y="154524"/>
                    <a:pt x="247466" y="152727"/>
                    <a:pt x="251523" y="150613"/>
                  </a:cubicBezTo>
                  <a:cubicBezTo>
                    <a:pt x="251766" y="150468"/>
                    <a:pt x="252033" y="150346"/>
                    <a:pt x="252276" y="150200"/>
                  </a:cubicBezTo>
                  <a:lnTo>
                    <a:pt x="253029" y="149763"/>
                  </a:lnTo>
                  <a:lnTo>
                    <a:pt x="254559" y="148913"/>
                  </a:lnTo>
                  <a:cubicBezTo>
                    <a:pt x="255555" y="148306"/>
                    <a:pt x="256527" y="147674"/>
                    <a:pt x="257499" y="147042"/>
                  </a:cubicBezTo>
                  <a:lnTo>
                    <a:pt x="258956" y="146022"/>
                  </a:lnTo>
                  <a:lnTo>
                    <a:pt x="259685" y="145488"/>
                  </a:lnTo>
                  <a:lnTo>
                    <a:pt x="260049" y="145245"/>
                  </a:lnTo>
                  <a:lnTo>
                    <a:pt x="260389" y="144953"/>
                  </a:lnTo>
                  <a:lnTo>
                    <a:pt x="261774" y="143860"/>
                  </a:lnTo>
                  <a:lnTo>
                    <a:pt x="262479" y="143301"/>
                  </a:lnTo>
                  <a:cubicBezTo>
                    <a:pt x="262697" y="143107"/>
                    <a:pt x="262916" y="142913"/>
                    <a:pt x="263134" y="142718"/>
                  </a:cubicBezTo>
                  <a:cubicBezTo>
                    <a:pt x="266657" y="139609"/>
                    <a:pt x="269839" y="136111"/>
                    <a:pt x="272560" y="132297"/>
                  </a:cubicBezTo>
                  <a:cubicBezTo>
                    <a:pt x="272924" y="131836"/>
                    <a:pt x="273240" y="131350"/>
                    <a:pt x="273556" y="130864"/>
                  </a:cubicBezTo>
                  <a:lnTo>
                    <a:pt x="274528" y="129406"/>
                  </a:lnTo>
                  <a:cubicBezTo>
                    <a:pt x="275159" y="128410"/>
                    <a:pt x="275718" y="127414"/>
                    <a:pt x="276325" y="126418"/>
                  </a:cubicBezTo>
                  <a:lnTo>
                    <a:pt x="277151" y="124864"/>
                  </a:lnTo>
                  <a:cubicBezTo>
                    <a:pt x="277418" y="124354"/>
                    <a:pt x="277710" y="123843"/>
                    <a:pt x="277953" y="123309"/>
                  </a:cubicBezTo>
                  <a:lnTo>
                    <a:pt x="278706" y="121754"/>
                  </a:lnTo>
                  <a:lnTo>
                    <a:pt x="279094" y="120953"/>
                  </a:lnTo>
                  <a:lnTo>
                    <a:pt x="279435" y="120151"/>
                  </a:lnTo>
                  <a:cubicBezTo>
                    <a:pt x="281256" y="115900"/>
                    <a:pt x="282665" y="111454"/>
                    <a:pt x="283637" y="106912"/>
                  </a:cubicBezTo>
                  <a:cubicBezTo>
                    <a:pt x="283686" y="106645"/>
                    <a:pt x="283759" y="106353"/>
                    <a:pt x="283807" y="106062"/>
                  </a:cubicBezTo>
                  <a:lnTo>
                    <a:pt x="283953" y="105211"/>
                  </a:lnTo>
                  <a:lnTo>
                    <a:pt x="284269" y="103487"/>
                  </a:lnTo>
                  <a:cubicBezTo>
                    <a:pt x="284439" y="102345"/>
                    <a:pt x="284560" y="101179"/>
                    <a:pt x="284730" y="100037"/>
                  </a:cubicBezTo>
                  <a:cubicBezTo>
                    <a:pt x="284803" y="98871"/>
                    <a:pt x="284925" y="97729"/>
                    <a:pt x="284973" y="96563"/>
                  </a:cubicBezTo>
                  <a:lnTo>
                    <a:pt x="285046" y="94814"/>
                  </a:lnTo>
                  <a:lnTo>
                    <a:pt x="285070" y="93940"/>
                  </a:lnTo>
                  <a:lnTo>
                    <a:pt x="285070" y="93065"/>
                  </a:lnTo>
                  <a:cubicBezTo>
                    <a:pt x="285070" y="88377"/>
                    <a:pt x="284536" y="83688"/>
                    <a:pt x="283491" y="79122"/>
                  </a:cubicBezTo>
                  <a:cubicBezTo>
                    <a:pt x="282423" y="74482"/>
                    <a:pt x="280771" y="70012"/>
                    <a:pt x="278560" y="65809"/>
                  </a:cubicBezTo>
                  <a:lnTo>
                    <a:pt x="277710" y="64230"/>
                  </a:lnTo>
                  <a:cubicBezTo>
                    <a:pt x="277443" y="63720"/>
                    <a:pt x="277127" y="63210"/>
                    <a:pt x="276811" y="62700"/>
                  </a:cubicBezTo>
                  <a:cubicBezTo>
                    <a:pt x="276495" y="62190"/>
                    <a:pt x="276179" y="61680"/>
                    <a:pt x="275864" y="61170"/>
                  </a:cubicBezTo>
                  <a:lnTo>
                    <a:pt x="274819" y="59712"/>
                  </a:lnTo>
                  <a:cubicBezTo>
                    <a:pt x="273459" y="57793"/>
                    <a:pt x="272001" y="55947"/>
                    <a:pt x="270422" y="54198"/>
                  </a:cubicBezTo>
                  <a:cubicBezTo>
                    <a:pt x="267313" y="50797"/>
                    <a:pt x="263936" y="47688"/>
                    <a:pt x="260292" y="44870"/>
                  </a:cubicBezTo>
                  <a:cubicBezTo>
                    <a:pt x="253199" y="39307"/>
                    <a:pt x="245668" y="34813"/>
                    <a:pt x="238502" y="30343"/>
                  </a:cubicBezTo>
                  <a:lnTo>
                    <a:pt x="237166" y="29517"/>
                  </a:lnTo>
                  <a:lnTo>
                    <a:pt x="236486" y="29104"/>
                  </a:lnTo>
                  <a:lnTo>
                    <a:pt x="235879" y="28691"/>
                  </a:lnTo>
                  <a:lnTo>
                    <a:pt x="234640" y="27889"/>
                  </a:lnTo>
                  <a:cubicBezTo>
                    <a:pt x="234227" y="27622"/>
                    <a:pt x="233838" y="27331"/>
                    <a:pt x="233425" y="27039"/>
                  </a:cubicBezTo>
                  <a:cubicBezTo>
                    <a:pt x="233012" y="26748"/>
                    <a:pt x="232599" y="26456"/>
                    <a:pt x="232186" y="26165"/>
                  </a:cubicBezTo>
                  <a:lnTo>
                    <a:pt x="230947" y="25242"/>
                  </a:lnTo>
                  <a:cubicBezTo>
                    <a:pt x="230121" y="24659"/>
                    <a:pt x="229295" y="24003"/>
                    <a:pt x="228469" y="23395"/>
                  </a:cubicBezTo>
                  <a:cubicBezTo>
                    <a:pt x="225166" y="20869"/>
                    <a:pt x="221813" y="18173"/>
                    <a:pt x="218315" y="15525"/>
                  </a:cubicBezTo>
                  <a:cubicBezTo>
                    <a:pt x="215309" y="13209"/>
                    <a:pt x="212185" y="11047"/>
                    <a:pt x="208969" y="9051"/>
                  </a:cubicBezTo>
                  <a:lnTo>
                    <a:pt x="208969" y="9051"/>
                  </a:lnTo>
                  <a:cubicBezTo>
                    <a:pt x="209456" y="9356"/>
                    <a:pt x="209940" y="9668"/>
                    <a:pt x="210420" y="9986"/>
                  </a:cubicBezTo>
                  <a:cubicBezTo>
                    <a:pt x="210736" y="10180"/>
                    <a:pt x="211028" y="10375"/>
                    <a:pt x="211343" y="10593"/>
                  </a:cubicBezTo>
                  <a:lnTo>
                    <a:pt x="212242" y="11201"/>
                  </a:lnTo>
                  <a:cubicBezTo>
                    <a:pt x="212849" y="11614"/>
                    <a:pt x="213457" y="12002"/>
                    <a:pt x="214040" y="12415"/>
                  </a:cubicBezTo>
                  <a:cubicBezTo>
                    <a:pt x="215206" y="13266"/>
                    <a:pt x="216372" y="14091"/>
                    <a:pt x="217489" y="14966"/>
                  </a:cubicBezTo>
                  <a:cubicBezTo>
                    <a:pt x="219748" y="16642"/>
                    <a:pt x="221910" y="18367"/>
                    <a:pt x="224072" y="20067"/>
                  </a:cubicBezTo>
                  <a:cubicBezTo>
                    <a:pt x="226210" y="21743"/>
                    <a:pt x="228299" y="23395"/>
                    <a:pt x="230413" y="24974"/>
                  </a:cubicBezTo>
                  <a:cubicBezTo>
                    <a:pt x="232526" y="26553"/>
                    <a:pt x="234591" y="27987"/>
                    <a:pt x="236729" y="29371"/>
                  </a:cubicBezTo>
                  <a:cubicBezTo>
                    <a:pt x="241271" y="32213"/>
                    <a:pt x="245911" y="35056"/>
                    <a:pt x="250551" y="38092"/>
                  </a:cubicBezTo>
                  <a:cubicBezTo>
                    <a:pt x="252883" y="39647"/>
                    <a:pt x="255191" y="41226"/>
                    <a:pt x="257450" y="42902"/>
                  </a:cubicBezTo>
                  <a:cubicBezTo>
                    <a:pt x="258592" y="43728"/>
                    <a:pt x="259709" y="44627"/>
                    <a:pt x="260827" y="45501"/>
                  </a:cubicBezTo>
                  <a:cubicBezTo>
                    <a:pt x="261385" y="45963"/>
                    <a:pt x="261944" y="46424"/>
                    <a:pt x="262503" y="46886"/>
                  </a:cubicBezTo>
                  <a:lnTo>
                    <a:pt x="263329" y="47566"/>
                  </a:lnTo>
                  <a:lnTo>
                    <a:pt x="264130" y="48295"/>
                  </a:lnTo>
                  <a:cubicBezTo>
                    <a:pt x="266317" y="50214"/>
                    <a:pt x="268382" y="52279"/>
                    <a:pt x="270325" y="54441"/>
                  </a:cubicBezTo>
                  <a:lnTo>
                    <a:pt x="271782" y="56117"/>
                  </a:lnTo>
                  <a:cubicBezTo>
                    <a:pt x="272244" y="56676"/>
                    <a:pt x="272706" y="57283"/>
                    <a:pt x="273167" y="57866"/>
                  </a:cubicBezTo>
                  <a:lnTo>
                    <a:pt x="273847" y="58740"/>
                  </a:lnTo>
                  <a:cubicBezTo>
                    <a:pt x="274066" y="59032"/>
                    <a:pt x="274260" y="59348"/>
                    <a:pt x="274503" y="59664"/>
                  </a:cubicBezTo>
                  <a:lnTo>
                    <a:pt x="275766" y="61510"/>
                  </a:lnTo>
                  <a:cubicBezTo>
                    <a:pt x="276544" y="62797"/>
                    <a:pt x="277370" y="64060"/>
                    <a:pt x="278050" y="65396"/>
                  </a:cubicBezTo>
                  <a:lnTo>
                    <a:pt x="278560" y="66392"/>
                  </a:lnTo>
                  <a:lnTo>
                    <a:pt x="278827" y="66903"/>
                  </a:lnTo>
                  <a:cubicBezTo>
                    <a:pt x="278900" y="67073"/>
                    <a:pt x="278997" y="67243"/>
                    <a:pt x="279070" y="67413"/>
                  </a:cubicBezTo>
                  <a:lnTo>
                    <a:pt x="279993" y="69453"/>
                  </a:lnTo>
                  <a:cubicBezTo>
                    <a:pt x="280309" y="70133"/>
                    <a:pt x="280552" y="70838"/>
                    <a:pt x="280844" y="71518"/>
                  </a:cubicBezTo>
                  <a:lnTo>
                    <a:pt x="281232" y="72563"/>
                  </a:lnTo>
                  <a:cubicBezTo>
                    <a:pt x="281378" y="72927"/>
                    <a:pt x="281475" y="73267"/>
                    <a:pt x="281597" y="73632"/>
                  </a:cubicBezTo>
                  <a:cubicBezTo>
                    <a:pt x="281815" y="74336"/>
                    <a:pt x="282058" y="75040"/>
                    <a:pt x="282277" y="75745"/>
                  </a:cubicBezTo>
                  <a:lnTo>
                    <a:pt x="282884" y="77907"/>
                  </a:lnTo>
                  <a:cubicBezTo>
                    <a:pt x="283589" y="80773"/>
                    <a:pt x="284099" y="83688"/>
                    <a:pt x="284390" y="86628"/>
                  </a:cubicBezTo>
                  <a:lnTo>
                    <a:pt x="284536" y="87721"/>
                  </a:lnTo>
                  <a:lnTo>
                    <a:pt x="284609" y="88838"/>
                  </a:lnTo>
                  <a:cubicBezTo>
                    <a:pt x="284657" y="89567"/>
                    <a:pt x="284706" y="90296"/>
                    <a:pt x="284730" y="91025"/>
                  </a:cubicBezTo>
                  <a:cubicBezTo>
                    <a:pt x="284755" y="92507"/>
                    <a:pt x="284779" y="93964"/>
                    <a:pt x="284706" y="95422"/>
                  </a:cubicBezTo>
                  <a:cubicBezTo>
                    <a:pt x="284682" y="96903"/>
                    <a:pt x="284512" y="98337"/>
                    <a:pt x="284414" y="99794"/>
                  </a:cubicBezTo>
                  <a:cubicBezTo>
                    <a:pt x="284317" y="100523"/>
                    <a:pt x="284220" y="101252"/>
                    <a:pt x="284123" y="101980"/>
                  </a:cubicBezTo>
                  <a:lnTo>
                    <a:pt x="284002" y="103074"/>
                  </a:lnTo>
                  <a:lnTo>
                    <a:pt x="283807" y="104142"/>
                  </a:lnTo>
                  <a:cubicBezTo>
                    <a:pt x="283321" y="107009"/>
                    <a:pt x="282641" y="109851"/>
                    <a:pt x="281791" y="112645"/>
                  </a:cubicBezTo>
                  <a:lnTo>
                    <a:pt x="281135" y="114734"/>
                  </a:lnTo>
                  <a:cubicBezTo>
                    <a:pt x="280892" y="115414"/>
                    <a:pt x="280625" y="116094"/>
                    <a:pt x="280382" y="116799"/>
                  </a:cubicBezTo>
                  <a:lnTo>
                    <a:pt x="279993" y="117819"/>
                  </a:lnTo>
                  <a:cubicBezTo>
                    <a:pt x="279872" y="118159"/>
                    <a:pt x="279726" y="118499"/>
                    <a:pt x="279580" y="118839"/>
                  </a:cubicBezTo>
                  <a:cubicBezTo>
                    <a:pt x="279289" y="119495"/>
                    <a:pt x="279022" y="120175"/>
                    <a:pt x="278706" y="120856"/>
                  </a:cubicBezTo>
                  <a:cubicBezTo>
                    <a:pt x="278074" y="122167"/>
                    <a:pt x="277491" y="123503"/>
                    <a:pt x="276762" y="124767"/>
                  </a:cubicBezTo>
                  <a:lnTo>
                    <a:pt x="276252" y="125738"/>
                  </a:lnTo>
                  <a:lnTo>
                    <a:pt x="275985" y="126224"/>
                  </a:lnTo>
                  <a:lnTo>
                    <a:pt x="275694" y="126710"/>
                  </a:lnTo>
                  <a:lnTo>
                    <a:pt x="274576" y="128580"/>
                  </a:lnTo>
                  <a:cubicBezTo>
                    <a:pt x="271442" y="133609"/>
                    <a:pt x="267604" y="138152"/>
                    <a:pt x="263159" y="142063"/>
                  </a:cubicBezTo>
                  <a:lnTo>
                    <a:pt x="262333" y="142816"/>
                  </a:lnTo>
                  <a:cubicBezTo>
                    <a:pt x="262041" y="143059"/>
                    <a:pt x="261750" y="143277"/>
                    <a:pt x="261458" y="143520"/>
                  </a:cubicBezTo>
                  <a:cubicBezTo>
                    <a:pt x="260875" y="144006"/>
                    <a:pt x="260292" y="144443"/>
                    <a:pt x="259709" y="144905"/>
                  </a:cubicBezTo>
                  <a:cubicBezTo>
                    <a:pt x="258495" y="145755"/>
                    <a:pt x="257280" y="146678"/>
                    <a:pt x="256017" y="147431"/>
                  </a:cubicBezTo>
                  <a:lnTo>
                    <a:pt x="255094" y="148014"/>
                  </a:lnTo>
                  <a:lnTo>
                    <a:pt x="254632" y="148330"/>
                  </a:lnTo>
                  <a:lnTo>
                    <a:pt x="254195" y="148621"/>
                  </a:lnTo>
                  <a:lnTo>
                    <a:pt x="252276" y="149715"/>
                  </a:lnTo>
                  <a:cubicBezTo>
                    <a:pt x="251644" y="150079"/>
                    <a:pt x="250988" y="150395"/>
                    <a:pt x="250357" y="150735"/>
                  </a:cubicBezTo>
                  <a:lnTo>
                    <a:pt x="249385" y="151245"/>
                  </a:lnTo>
                  <a:lnTo>
                    <a:pt x="248389" y="151707"/>
                  </a:lnTo>
                  <a:cubicBezTo>
                    <a:pt x="243166" y="154160"/>
                    <a:pt x="237749" y="156103"/>
                    <a:pt x="232162" y="157561"/>
                  </a:cubicBezTo>
                  <a:cubicBezTo>
                    <a:pt x="229417" y="158290"/>
                    <a:pt x="226672" y="158921"/>
                    <a:pt x="223902" y="159480"/>
                  </a:cubicBezTo>
                  <a:cubicBezTo>
                    <a:pt x="221133" y="160039"/>
                    <a:pt x="218364" y="160525"/>
                    <a:pt x="215619" y="160962"/>
                  </a:cubicBezTo>
                  <a:lnTo>
                    <a:pt x="213554" y="161278"/>
                  </a:lnTo>
                  <a:cubicBezTo>
                    <a:pt x="212849" y="161399"/>
                    <a:pt x="212169" y="161496"/>
                    <a:pt x="211465" y="161569"/>
                  </a:cubicBezTo>
                  <a:lnTo>
                    <a:pt x="207335" y="162128"/>
                  </a:lnTo>
                  <a:lnTo>
                    <a:pt x="203181" y="162662"/>
                  </a:lnTo>
                  <a:cubicBezTo>
                    <a:pt x="201796" y="162808"/>
                    <a:pt x="200412" y="162954"/>
                    <a:pt x="199027" y="163100"/>
                  </a:cubicBezTo>
                  <a:cubicBezTo>
                    <a:pt x="196234" y="163367"/>
                    <a:pt x="193464" y="163707"/>
                    <a:pt x="190646" y="163853"/>
                  </a:cubicBezTo>
                  <a:lnTo>
                    <a:pt x="186444" y="164168"/>
                  </a:lnTo>
                  <a:cubicBezTo>
                    <a:pt x="185059" y="164266"/>
                    <a:pt x="183650" y="164387"/>
                    <a:pt x="182241" y="164436"/>
                  </a:cubicBezTo>
                  <a:cubicBezTo>
                    <a:pt x="182897" y="164217"/>
                    <a:pt x="184816" y="163901"/>
                    <a:pt x="181561" y="163901"/>
                  </a:cubicBezTo>
                  <a:lnTo>
                    <a:pt x="183699" y="163804"/>
                  </a:lnTo>
                  <a:lnTo>
                    <a:pt x="185812" y="163610"/>
                  </a:lnTo>
                  <a:lnTo>
                    <a:pt x="190063" y="163270"/>
                  </a:lnTo>
                  <a:lnTo>
                    <a:pt x="192201" y="163075"/>
                  </a:lnTo>
                  <a:lnTo>
                    <a:pt x="193246" y="163002"/>
                  </a:lnTo>
                  <a:lnTo>
                    <a:pt x="194314" y="162881"/>
                  </a:lnTo>
                  <a:lnTo>
                    <a:pt x="198541" y="162419"/>
                  </a:lnTo>
                  <a:lnTo>
                    <a:pt x="202768" y="161958"/>
                  </a:lnTo>
                  <a:lnTo>
                    <a:pt x="206971" y="161375"/>
                  </a:lnTo>
                  <a:cubicBezTo>
                    <a:pt x="209764" y="160986"/>
                    <a:pt x="212558" y="160597"/>
                    <a:pt x="215352" y="160160"/>
                  </a:cubicBezTo>
                  <a:cubicBezTo>
                    <a:pt x="218145" y="159699"/>
                    <a:pt x="220939" y="159213"/>
                    <a:pt x="223732" y="158630"/>
                  </a:cubicBezTo>
                  <a:cubicBezTo>
                    <a:pt x="226526" y="158047"/>
                    <a:pt x="229320" y="157415"/>
                    <a:pt x="232089" y="156662"/>
                  </a:cubicBezTo>
                  <a:cubicBezTo>
                    <a:pt x="234858" y="155909"/>
                    <a:pt x="237603" y="155059"/>
                    <a:pt x="240324" y="154087"/>
                  </a:cubicBezTo>
                  <a:cubicBezTo>
                    <a:pt x="241028" y="153844"/>
                    <a:pt x="241684" y="153553"/>
                    <a:pt x="242365" y="153310"/>
                  </a:cubicBezTo>
                  <a:lnTo>
                    <a:pt x="243385" y="152921"/>
                  </a:lnTo>
                  <a:cubicBezTo>
                    <a:pt x="243725" y="152775"/>
                    <a:pt x="244065" y="152630"/>
                    <a:pt x="244381" y="152484"/>
                  </a:cubicBezTo>
                  <a:cubicBezTo>
                    <a:pt x="245061" y="152217"/>
                    <a:pt x="245717" y="151925"/>
                    <a:pt x="246397" y="151634"/>
                  </a:cubicBezTo>
                  <a:lnTo>
                    <a:pt x="248389" y="150711"/>
                  </a:lnTo>
                  <a:cubicBezTo>
                    <a:pt x="249045" y="150395"/>
                    <a:pt x="249677" y="150055"/>
                    <a:pt x="250332" y="149715"/>
                  </a:cubicBezTo>
                  <a:cubicBezTo>
                    <a:pt x="250988" y="149374"/>
                    <a:pt x="251644" y="149034"/>
                    <a:pt x="252276" y="148670"/>
                  </a:cubicBezTo>
                  <a:lnTo>
                    <a:pt x="254195" y="147553"/>
                  </a:lnTo>
                  <a:lnTo>
                    <a:pt x="256041" y="146387"/>
                  </a:lnTo>
                  <a:cubicBezTo>
                    <a:pt x="258543" y="144759"/>
                    <a:pt x="260924" y="142937"/>
                    <a:pt x="263134" y="140945"/>
                  </a:cubicBezTo>
                  <a:lnTo>
                    <a:pt x="263960" y="140192"/>
                  </a:lnTo>
                  <a:lnTo>
                    <a:pt x="264762" y="139415"/>
                  </a:lnTo>
                  <a:cubicBezTo>
                    <a:pt x="265272" y="138905"/>
                    <a:pt x="265831" y="138394"/>
                    <a:pt x="266341" y="137836"/>
                  </a:cubicBezTo>
                  <a:lnTo>
                    <a:pt x="267847" y="136208"/>
                  </a:lnTo>
                  <a:lnTo>
                    <a:pt x="268212" y="135795"/>
                  </a:lnTo>
                  <a:lnTo>
                    <a:pt x="268552" y="135358"/>
                  </a:lnTo>
                  <a:lnTo>
                    <a:pt x="269256" y="134508"/>
                  </a:lnTo>
                  <a:cubicBezTo>
                    <a:pt x="270228" y="133390"/>
                    <a:pt x="271078" y="132176"/>
                    <a:pt x="271953" y="130985"/>
                  </a:cubicBezTo>
                  <a:cubicBezTo>
                    <a:pt x="272778" y="129771"/>
                    <a:pt x="273629" y="128556"/>
                    <a:pt x="274382" y="127293"/>
                  </a:cubicBezTo>
                  <a:lnTo>
                    <a:pt x="274916" y="126346"/>
                  </a:lnTo>
                  <a:lnTo>
                    <a:pt x="275208" y="125860"/>
                  </a:lnTo>
                  <a:lnTo>
                    <a:pt x="275451" y="125374"/>
                  </a:lnTo>
                  <a:lnTo>
                    <a:pt x="276519" y="123455"/>
                  </a:lnTo>
                  <a:cubicBezTo>
                    <a:pt x="276860" y="122799"/>
                    <a:pt x="277151" y="122119"/>
                    <a:pt x="277491" y="121463"/>
                  </a:cubicBezTo>
                  <a:lnTo>
                    <a:pt x="277953" y="120467"/>
                  </a:lnTo>
                  <a:lnTo>
                    <a:pt x="278390" y="119471"/>
                  </a:lnTo>
                  <a:cubicBezTo>
                    <a:pt x="279556" y="116774"/>
                    <a:pt x="280552" y="114005"/>
                    <a:pt x="281378" y="111187"/>
                  </a:cubicBezTo>
                  <a:lnTo>
                    <a:pt x="281961" y="109074"/>
                  </a:lnTo>
                  <a:cubicBezTo>
                    <a:pt x="282131" y="108369"/>
                    <a:pt x="282277" y="107641"/>
                    <a:pt x="282447" y="106936"/>
                  </a:cubicBezTo>
                  <a:lnTo>
                    <a:pt x="282690" y="105867"/>
                  </a:lnTo>
                  <a:lnTo>
                    <a:pt x="282884" y="104774"/>
                  </a:lnTo>
                  <a:cubicBezTo>
                    <a:pt x="283006" y="104045"/>
                    <a:pt x="283151" y="103341"/>
                    <a:pt x="283248" y="102612"/>
                  </a:cubicBezTo>
                  <a:cubicBezTo>
                    <a:pt x="283686" y="99697"/>
                    <a:pt x="283929" y="96758"/>
                    <a:pt x="283977" y="93818"/>
                  </a:cubicBezTo>
                  <a:cubicBezTo>
                    <a:pt x="284026" y="90879"/>
                    <a:pt x="283856" y="87915"/>
                    <a:pt x="283491" y="85000"/>
                  </a:cubicBezTo>
                  <a:cubicBezTo>
                    <a:pt x="283394" y="84247"/>
                    <a:pt x="283273" y="83518"/>
                    <a:pt x="283151" y="82790"/>
                  </a:cubicBezTo>
                  <a:lnTo>
                    <a:pt x="282981" y="81697"/>
                  </a:lnTo>
                  <a:lnTo>
                    <a:pt x="282763" y="80603"/>
                  </a:lnTo>
                  <a:cubicBezTo>
                    <a:pt x="282593" y="79875"/>
                    <a:pt x="282471" y="79146"/>
                    <a:pt x="282277" y="78417"/>
                  </a:cubicBezTo>
                  <a:lnTo>
                    <a:pt x="281694" y="76255"/>
                  </a:lnTo>
                  <a:cubicBezTo>
                    <a:pt x="281621" y="75891"/>
                    <a:pt x="281499" y="75551"/>
                    <a:pt x="281378" y="75186"/>
                  </a:cubicBezTo>
                  <a:lnTo>
                    <a:pt x="281038" y="74117"/>
                  </a:lnTo>
                  <a:lnTo>
                    <a:pt x="280698" y="73049"/>
                  </a:lnTo>
                  <a:cubicBezTo>
                    <a:pt x="280576" y="72708"/>
                    <a:pt x="280431" y="72344"/>
                    <a:pt x="280285" y="72004"/>
                  </a:cubicBezTo>
                  <a:cubicBezTo>
                    <a:pt x="280018" y="71324"/>
                    <a:pt x="279750" y="70595"/>
                    <a:pt x="279483" y="69915"/>
                  </a:cubicBezTo>
                  <a:lnTo>
                    <a:pt x="278536" y="67874"/>
                  </a:lnTo>
                  <a:cubicBezTo>
                    <a:pt x="278244" y="67170"/>
                    <a:pt x="277880" y="66514"/>
                    <a:pt x="277515" y="65858"/>
                  </a:cubicBezTo>
                  <a:cubicBezTo>
                    <a:pt x="277175" y="65178"/>
                    <a:pt x="276835" y="64498"/>
                    <a:pt x="276447" y="63866"/>
                  </a:cubicBezTo>
                  <a:lnTo>
                    <a:pt x="275256" y="61923"/>
                  </a:lnTo>
                  <a:cubicBezTo>
                    <a:pt x="274843" y="61291"/>
                    <a:pt x="274406" y="60684"/>
                    <a:pt x="273993" y="60052"/>
                  </a:cubicBezTo>
                  <a:cubicBezTo>
                    <a:pt x="273774" y="59736"/>
                    <a:pt x="273556" y="59445"/>
                    <a:pt x="273337" y="59129"/>
                  </a:cubicBezTo>
                  <a:lnTo>
                    <a:pt x="272657" y="58255"/>
                  </a:lnTo>
                  <a:cubicBezTo>
                    <a:pt x="272171" y="57672"/>
                    <a:pt x="271758" y="57064"/>
                    <a:pt x="271272" y="56506"/>
                  </a:cubicBezTo>
                  <a:lnTo>
                    <a:pt x="269815" y="54805"/>
                  </a:lnTo>
                  <a:cubicBezTo>
                    <a:pt x="269572" y="54514"/>
                    <a:pt x="269329" y="54246"/>
                    <a:pt x="269062" y="53979"/>
                  </a:cubicBezTo>
                  <a:lnTo>
                    <a:pt x="268309" y="53178"/>
                  </a:lnTo>
                  <a:cubicBezTo>
                    <a:pt x="267313" y="52084"/>
                    <a:pt x="266244" y="51113"/>
                    <a:pt x="265199" y="50068"/>
                  </a:cubicBezTo>
                  <a:cubicBezTo>
                    <a:pt x="264106" y="49096"/>
                    <a:pt x="263037" y="48100"/>
                    <a:pt x="261920" y="47202"/>
                  </a:cubicBezTo>
                  <a:cubicBezTo>
                    <a:pt x="257474" y="43461"/>
                    <a:pt x="252762" y="40230"/>
                    <a:pt x="248049" y="37193"/>
                  </a:cubicBezTo>
                  <a:cubicBezTo>
                    <a:pt x="245693" y="35687"/>
                    <a:pt x="243361" y="34230"/>
                    <a:pt x="241004" y="32772"/>
                  </a:cubicBezTo>
                  <a:lnTo>
                    <a:pt x="237506" y="30610"/>
                  </a:lnTo>
                  <a:lnTo>
                    <a:pt x="236656" y="30076"/>
                  </a:lnTo>
                  <a:lnTo>
                    <a:pt x="236219" y="29784"/>
                  </a:lnTo>
                  <a:lnTo>
                    <a:pt x="235806" y="29541"/>
                  </a:lnTo>
                  <a:lnTo>
                    <a:pt x="234178" y="28472"/>
                  </a:lnTo>
                  <a:cubicBezTo>
                    <a:pt x="229878" y="25557"/>
                    <a:pt x="225627" y="22156"/>
                    <a:pt x="221206" y="18731"/>
                  </a:cubicBezTo>
                  <a:cubicBezTo>
                    <a:pt x="218971" y="17031"/>
                    <a:pt x="216712" y="15306"/>
                    <a:pt x="214331" y="13630"/>
                  </a:cubicBezTo>
                  <a:cubicBezTo>
                    <a:pt x="213190" y="12804"/>
                    <a:pt x="211951" y="12002"/>
                    <a:pt x="210736" y="11176"/>
                  </a:cubicBezTo>
                  <a:cubicBezTo>
                    <a:pt x="209473" y="10399"/>
                    <a:pt x="208210" y="9622"/>
                    <a:pt x="206898" y="8844"/>
                  </a:cubicBezTo>
                  <a:cubicBezTo>
                    <a:pt x="205610" y="8067"/>
                    <a:pt x="204226" y="7387"/>
                    <a:pt x="202865" y="6707"/>
                  </a:cubicBezTo>
                  <a:cubicBezTo>
                    <a:pt x="201456" y="6051"/>
                    <a:pt x="200072" y="5395"/>
                    <a:pt x="198541" y="4885"/>
                  </a:cubicBezTo>
                  <a:lnTo>
                    <a:pt x="197424" y="4472"/>
                  </a:lnTo>
                  <a:cubicBezTo>
                    <a:pt x="197059" y="4326"/>
                    <a:pt x="196695" y="4229"/>
                    <a:pt x="196306" y="4132"/>
                  </a:cubicBezTo>
                  <a:lnTo>
                    <a:pt x="194047" y="3476"/>
                  </a:lnTo>
                  <a:cubicBezTo>
                    <a:pt x="193318" y="3257"/>
                    <a:pt x="192541" y="3111"/>
                    <a:pt x="191812" y="2941"/>
                  </a:cubicBezTo>
                  <a:cubicBezTo>
                    <a:pt x="191059" y="2796"/>
                    <a:pt x="190306" y="2601"/>
                    <a:pt x="189553" y="2504"/>
                  </a:cubicBezTo>
                  <a:lnTo>
                    <a:pt x="189747" y="1435"/>
                  </a:lnTo>
                  <a:lnTo>
                    <a:pt x="188144" y="1168"/>
                  </a:lnTo>
                  <a:cubicBezTo>
                    <a:pt x="187610" y="1071"/>
                    <a:pt x="187051" y="949"/>
                    <a:pt x="186541" y="901"/>
                  </a:cubicBezTo>
                  <a:lnTo>
                    <a:pt x="183334" y="512"/>
                  </a:lnTo>
                  <a:lnTo>
                    <a:pt x="180152" y="245"/>
                  </a:lnTo>
                  <a:cubicBezTo>
                    <a:pt x="179107" y="172"/>
                    <a:pt x="178063" y="148"/>
                    <a:pt x="176994" y="99"/>
                  </a:cubicBezTo>
                  <a:cubicBezTo>
                    <a:pt x="175288" y="30"/>
                    <a:pt x="173586" y="1"/>
                    <a:pt x="171889" y="1"/>
                  </a:cubicBezTo>
                  <a:close/>
                </a:path>
              </a:pathLst>
            </a:custGeom>
            <a:solidFill>
              <a:srgbClr val="35C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6" name="Google Shape;366;p6"/>
          <p:cNvSpPr txBox="1"/>
          <p:nvPr>
            <p:ph type="title"/>
          </p:nvPr>
        </p:nvSpPr>
        <p:spPr>
          <a:xfrm>
            <a:off x="311700" y="5930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grpSp>
        <p:nvGrpSpPr>
          <p:cNvPr id="367" name="Google Shape;367;p6"/>
          <p:cNvGrpSpPr/>
          <p:nvPr/>
        </p:nvGrpSpPr>
        <p:grpSpPr>
          <a:xfrm>
            <a:off x="8410730" y="4208174"/>
            <a:ext cx="1289328" cy="805966"/>
            <a:chOff x="209625" y="551300"/>
            <a:chExt cx="7170900" cy="4592400"/>
          </a:xfrm>
        </p:grpSpPr>
        <p:sp>
          <p:nvSpPr>
            <p:cNvPr id="368" name="Google Shape;368;p6"/>
            <p:cNvSpPr/>
            <p:nvPr/>
          </p:nvSpPr>
          <p:spPr>
            <a:xfrm>
              <a:off x="838900" y="1811875"/>
              <a:ext cx="238725" cy="180050"/>
            </a:xfrm>
            <a:custGeom>
              <a:rect b="b" l="l" r="r" t="t"/>
              <a:pathLst>
                <a:path extrusionOk="0" h="7202" w="9549">
                  <a:moveTo>
                    <a:pt x="4802" y="0"/>
                  </a:moveTo>
                  <a:cubicBezTo>
                    <a:pt x="1601" y="0"/>
                    <a:pt x="1" y="3825"/>
                    <a:pt x="2252" y="6103"/>
                  </a:cubicBezTo>
                  <a:cubicBezTo>
                    <a:pt x="2930" y="6835"/>
                    <a:pt x="3852" y="7201"/>
                    <a:pt x="4775" y="7201"/>
                  </a:cubicBezTo>
                  <a:cubicBezTo>
                    <a:pt x="5697" y="7201"/>
                    <a:pt x="6619" y="6835"/>
                    <a:pt x="7297" y="6103"/>
                  </a:cubicBezTo>
                  <a:cubicBezTo>
                    <a:pt x="9548" y="3879"/>
                    <a:pt x="7975" y="27"/>
                    <a:pt x="480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6"/>
            <p:cNvSpPr/>
            <p:nvPr/>
          </p:nvSpPr>
          <p:spPr>
            <a:xfrm>
              <a:off x="1469250" y="1182575"/>
              <a:ext cx="238325" cy="179750"/>
            </a:xfrm>
            <a:custGeom>
              <a:rect b="b" l="l" r="r" t="t"/>
              <a:pathLst>
                <a:path extrusionOk="0" h="7190" w="9533">
                  <a:moveTo>
                    <a:pt x="4746" y="1"/>
                  </a:moveTo>
                  <a:cubicBezTo>
                    <a:pt x="1616" y="1"/>
                    <a:pt x="0" y="3761"/>
                    <a:pt x="2182" y="6050"/>
                  </a:cubicBezTo>
                  <a:cubicBezTo>
                    <a:pt x="2859" y="6810"/>
                    <a:pt x="3796" y="7189"/>
                    <a:pt x="4739" y="7189"/>
                  </a:cubicBezTo>
                  <a:cubicBezTo>
                    <a:pt x="5648" y="7189"/>
                    <a:pt x="6562" y="6837"/>
                    <a:pt x="7254" y="6131"/>
                  </a:cubicBezTo>
                  <a:cubicBezTo>
                    <a:pt x="9532" y="3934"/>
                    <a:pt x="8013" y="55"/>
                    <a:pt x="4813" y="1"/>
                  </a:cubicBezTo>
                  <a:cubicBezTo>
                    <a:pt x="4790"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6"/>
            <p:cNvSpPr/>
            <p:nvPr/>
          </p:nvSpPr>
          <p:spPr>
            <a:xfrm>
              <a:off x="2098325" y="551550"/>
              <a:ext cx="239200" cy="180150"/>
            </a:xfrm>
            <a:custGeom>
              <a:rect b="b" l="l" r="r" t="t"/>
              <a:pathLst>
                <a:path extrusionOk="0" h="7206" w="9568">
                  <a:moveTo>
                    <a:pt x="4746" y="0"/>
                  </a:moveTo>
                  <a:cubicBezTo>
                    <a:pt x="3826" y="0"/>
                    <a:pt x="2912" y="366"/>
                    <a:pt x="2244" y="1102"/>
                  </a:cubicBezTo>
                  <a:cubicBezTo>
                    <a:pt x="1" y="3372"/>
                    <a:pt x="1609" y="7205"/>
                    <a:pt x="4787" y="7205"/>
                  </a:cubicBezTo>
                  <a:cubicBezTo>
                    <a:pt x="4798" y="7205"/>
                    <a:pt x="4810" y="7205"/>
                    <a:pt x="4821" y="7205"/>
                  </a:cubicBezTo>
                  <a:cubicBezTo>
                    <a:pt x="7994" y="7151"/>
                    <a:pt x="9568" y="3299"/>
                    <a:pt x="7262" y="1075"/>
                  </a:cubicBezTo>
                  <a:cubicBezTo>
                    <a:pt x="6574" y="360"/>
                    <a:pt x="5657" y="0"/>
                    <a:pt x="474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6"/>
            <p:cNvSpPr/>
            <p:nvPr/>
          </p:nvSpPr>
          <p:spPr>
            <a:xfrm>
              <a:off x="1468850" y="1811875"/>
              <a:ext cx="238725" cy="180050"/>
            </a:xfrm>
            <a:custGeom>
              <a:rect b="b" l="l" r="r" t="t"/>
              <a:pathLst>
                <a:path extrusionOk="0" h="7202" w="9549">
                  <a:moveTo>
                    <a:pt x="4748" y="0"/>
                  </a:moveTo>
                  <a:cubicBezTo>
                    <a:pt x="1574" y="27"/>
                    <a:pt x="1" y="3879"/>
                    <a:pt x="2252" y="6103"/>
                  </a:cubicBezTo>
                  <a:cubicBezTo>
                    <a:pt x="2944" y="6835"/>
                    <a:pt x="3866" y="7201"/>
                    <a:pt x="4788" y="7201"/>
                  </a:cubicBezTo>
                  <a:cubicBezTo>
                    <a:pt x="5710" y="7201"/>
                    <a:pt x="6633" y="6835"/>
                    <a:pt x="7324" y="6103"/>
                  </a:cubicBezTo>
                  <a:cubicBezTo>
                    <a:pt x="9548" y="3825"/>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6"/>
            <p:cNvSpPr/>
            <p:nvPr/>
          </p:nvSpPr>
          <p:spPr>
            <a:xfrm>
              <a:off x="2116450" y="1181050"/>
              <a:ext cx="202775" cy="181225"/>
            </a:xfrm>
            <a:custGeom>
              <a:rect b="b" l="l" r="r" t="t"/>
              <a:pathLst>
                <a:path extrusionOk="0" h="7249" w="8111">
                  <a:moveTo>
                    <a:pt x="4037" y="0"/>
                  </a:moveTo>
                  <a:cubicBezTo>
                    <a:pt x="3213" y="0"/>
                    <a:pt x="2393" y="309"/>
                    <a:pt x="1709" y="930"/>
                  </a:cubicBezTo>
                  <a:cubicBezTo>
                    <a:pt x="163" y="2314"/>
                    <a:pt x="0" y="4429"/>
                    <a:pt x="1356" y="5975"/>
                  </a:cubicBezTo>
                  <a:cubicBezTo>
                    <a:pt x="2109" y="6817"/>
                    <a:pt x="3087" y="7248"/>
                    <a:pt x="4067" y="7248"/>
                  </a:cubicBezTo>
                  <a:cubicBezTo>
                    <a:pt x="4887" y="7248"/>
                    <a:pt x="5709" y="6946"/>
                    <a:pt x="6401" y="6328"/>
                  </a:cubicBezTo>
                  <a:cubicBezTo>
                    <a:pt x="7920" y="4972"/>
                    <a:pt x="8110" y="2775"/>
                    <a:pt x="6754" y="1283"/>
                  </a:cubicBezTo>
                  <a:cubicBezTo>
                    <a:pt x="5990" y="431"/>
                    <a:pt x="5011" y="0"/>
                    <a:pt x="403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6"/>
            <p:cNvSpPr/>
            <p:nvPr/>
          </p:nvSpPr>
          <p:spPr>
            <a:xfrm>
              <a:off x="2747075" y="551300"/>
              <a:ext cx="201425" cy="180975"/>
            </a:xfrm>
            <a:custGeom>
              <a:rect b="b" l="l" r="r" t="t"/>
              <a:pathLst>
                <a:path extrusionOk="0" h="7239" w="8057">
                  <a:moveTo>
                    <a:pt x="4008" y="1"/>
                  </a:moveTo>
                  <a:cubicBezTo>
                    <a:pt x="3158" y="1"/>
                    <a:pt x="2309" y="334"/>
                    <a:pt x="1601" y="1004"/>
                  </a:cubicBezTo>
                  <a:cubicBezTo>
                    <a:pt x="82" y="2414"/>
                    <a:pt x="0" y="4557"/>
                    <a:pt x="1384" y="6049"/>
                  </a:cubicBezTo>
                  <a:cubicBezTo>
                    <a:pt x="2129" y="6837"/>
                    <a:pt x="3086" y="7239"/>
                    <a:pt x="4043" y="7239"/>
                  </a:cubicBezTo>
                  <a:cubicBezTo>
                    <a:pt x="4897" y="7239"/>
                    <a:pt x="5752" y="6918"/>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6"/>
            <p:cNvSpPr/>
            <p:nvPr/>
          </p:nvSpPr>
          <p:spPr>
            <a:xfrm>
              <a:off x="2098125" y="1811875"/>
              <a:ext cx="238725" cy="180550"/>
            </a:xfrm>
            <a:custGeom>
              <a:rect b="b" l="l" r="r" t="t"/>
              <a:pathLst>
                <a:path extrusionOk="0" h="7222" w="9549">
                  <a:moveTo>
                    <a:pt x="4775" y="0"/>
                  </a:moveTo>
                  <a:cubicBezTo>
                    <a:pt x="1601" y="0"/>
                    <a:pt x="1" y="3852"/>
                    <a:pt x="2252" y="6103"/>
                  </a:cubicBezTo>
                  <a:cubicBezTo>
                    <a:pt x="2930" y="6849"/>
                    <a:pt x="3852" y="7222"/>
                    <a:pt x="4775" y="7222"/>
                  </a:cubicBezTo>
                  <a:cubicBezTo>
                    <a:pt x="5697" y="7222"/>
                    <a:pt x="6619" y="6849"/>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6"/>
            <p:cNvSpPr/>
            <p:nvPr/>
          </p:nvSpPr>
          <p:spPr>
            <a:xfrm>
              <a:off x="2728000" y="1181375"/>
              <a:ext cx="238800" cy="179625"/>
            </a:xfrm>
            <a:custGeom>
              <a:rect b="b" l="l" r="r" t="t"/>
              <a:pathLst>
                <a:path extrusionOk="0" h="7185" w="9552">
                  <a:moveTo>
                    <a:pt x="4771" y="1"/>
                  </a:moveTo>
                  <a:cubicBezTo>
                    <a:pt x="3826" y="1"/>
                    <a:pt x="2884" y="381"/>
                    <a:pt x="2201" y="1134"/>
                  </a:cubicBezTo>
                  <a:cubicBezTo>
                    <a:pt x="0" y="3416"/>
                    <a:pt x="1624" y="7184"/>
                    <a:pt x="4759" y="7184"/>
                  </a:cubicBezTo>
                  <a:cubicBezTo>
                    <a:pt x="4792" y="7184"/>
                    <a:pt x="4825" y="7184"/>
                    <a:pt x="4859" y="7183"/>
                  </a:cubicBezTo>
                  <a:cubicBezTo>
                    <a:pt x="8033" y="7129"/>
                    <a:pt x="9551" y="3223"/>
                    <a:pt x="7246" y="1026"/>
                  </a:cubicBezTo>
                  <a:cubicBezTo>
                    <a:pt x="6561" y="340"/>
                    <a:pt x="566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6"/>
            <p:cNvSpPr/>
            <p:nvPr/>
          </p:nvSpPr>
          <p:spPr>
            <a:xfrm>
              <a:off x="3358025" y="551525"/>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6"/>
                    <a:pt x="4738" y="7206"/>
                    <a:pt x="4761" y="7206"/>
                  </a:cubicBezTo>
                  <a:cubicBezTo>
                    <a:pt x="7917" y="7206"/>
                    <a:pt x="9533" y="3420"/>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6"/>
            <p:cNvSpPr/>
            <p:nvPr/>
          </p:nvSpPr>
          <p:spPr>
            <a:xfrm>
              <a:off x="2747075" y="1810525"/>
              <a:ext cx="201425" cy="180975"/>
            </a:xfrm>
            <a:custGeom>
              <a:rect b="b" l="l" r="r" t="t"/>
              <a:pathLst>
                <a:path extrusionOk="0" h="7239" w="8057">
                  <a:moveTo>
                    <a:pt x="4008" y="0"/>
                  </a:moveTo>
                  <a:cubicBezTo>
                    <a:pt x="3158" y="0"/>
                    <a:pt x="2309" y="334"/>
                    <a:pt x="1601" y="1003"/>
                  </a:cubicBezTo>
                  <a:cubicBezTo>
                    <a:pt x="109" y="2414"/>
                    <a:pt x="0" y="4584"/>
                    <a:pt x="1384" y="6048"/>
                  </a:cubicBezTo>
                  <a:cubicBezTo>
                    <a:pt x="2086" y="6837"/>
                    <a:pt x="3060" y="7239"/>
                    <a:pt x="4036" y="7239"/>
                  </a:cubicBezTo>
                  <a:cubicBezTo>
                    <a:pt x="4906" y="7239"/>
                    <a:pt x="5778" y="6918"/>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6"/>
            <p:cNvSpPr/>
            <p:nvPr/>
          </p:nvSpPr>
          <p:spPr>
            <a:xfrm>
              <a:off x="3358025" y="1180950"/>
              <a:ext cx="238150" cy="180725"/>
            </a:xfrm>
            <a:custGeom>
              <a:rect b="b" l="l" r="r" t="t"/>
              <a:pathLst>
                <a:path extrusionOk="0" h="7229" w="9526">
                  <a:moveTo>
                    <a:pt x="4763" y="1"/>
                  </a:moveTo>
                  <a:cubicBezTo>
                    <a:pt x="3897" y="1"/>
                    <a:pt x="3028" y="347"/>
                    <a:pt x="2306" y="1043"/>
                  </a:cubicBezTo>
                  <a:cubicBezTo>
                    <a:pt x="1" y="3240"/>
                    <a:pt x="1493" y="7146"/>
                    <a:pt x="4666" y="7227"/>
                  </a:cubicBezTo>
                  <a:cubicBezTo>
                    <a:pt x="4700" y="7228"/>
                    <a:pt x="4733" y="7228"/>
                    <a:pt x="4767" y="7228"/>
                  </a:cubicBezTo>
                  <a:cubicBezTo>
                    <a:pt x="7902" y="7228"/>
                    <a:pt x="9525" y="3460"/>
                    <a:pt x="7352" y="1178"/>
                  </a:cubicBezTo>
                  <a:cubicBezTo>
                    <a:pt x="6610" y="394"/>
                    <a:pt x="5687" y="1"/>
                    <a:pt x="476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6"/>
            <p:cNvSpPr/>
            <p:nvPr/>
          </p:nvSpPr>
          <p:spPr>
            <a:xfrm>
              <a:off x="3357750" y="1811100"/>
              <a:ext cx="239000" cy="179825"/>
            </a:xfrm>
            <a:custGeom>
              <a:rect b="b" l="l" r="r" t="t"/>
              <a:pathLst>
                <a:path extrusionOk="0" h="7193" w="9560">
                  <a:moveTo>
                    <a:pt x="4786" y="0"/>
                  </a:moveTo>
                  <a:cubicBezTo>
                    <a:pt x="3845" y="0"/>
                    <a:pt x="2903" y="380"/>
                    <a:pt x="2209" y="1143"/>
                  </a:cubicBezTo>
                  <a:cubicBezTo>
                    <a:pt x="0" y="3406"/>
                    <a:pt x="1616" y="7192"/>
                    <a:pt x="4773" y="7192"/>
                  </a:cubicBezTo>
                  <a:cubicBezTo>
                    <a:pt x="4795" y="7192"/>
                    <a:pt x="4818" y="7192"/>
                    <a:pt x="4840" y="7192"/>
                  </a:cubicBezTo>
                  <a:cubicBezTo>
                    <a:pt x="8013"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6"/>
            <p:cNvSpPr/>
            <p:nvPr/>
          </p:nvSpPr>
          <p:spPr>
            <a:xfrm>
              <a:off x="209625" y="552625"/>
              <a:ext cx="238325" cy="180000"/>
            </a:xfrm>
            <a:custGeom>
              <a:rect b="b" l="l" r="r" t="t"/>
              <a:pathLst>
                <a:path extrusionOk="0" h="7200" w="9533">
                  <a:moveTo>
                    <a:pt x="4760" y="1"/>
                  </a:moveTo>
                  <a:cubicBezTo>
                    <a:pt x="4738" y="1"/>
                    <a:pt x="4716" y="1"/>
                    <a:pt x="4693" y="1"/>
                  </a:cubicBezTo>
                  <a:cubicBezTo>
                    <a:pt x="1520" y="55"/>
                    <a:pt x="1" y="3934"/>
                    <a:pt x="2279" y="6131"/>
                  </a:cubicBezTo>
                  <a:cubicBezTo>
                    <a:pt x="2955" y="6847"/>
                    <a:pt x="3857" y="7200"/>
                    <a:pt x="4759" y="7200"/>
                  </a:cubicBezTo>
                  <a:cubicBezTo>
                    <a:pt x="5702" y="7200"/>
                    <a:pt x="6644" y="6813"/>
                    <a:pt x="7324" y="6050"/>
                  </a:cubicBezTo>
                  <a:cubicBezTo>
                    <a:pt x="9533" y="3787"/>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6"/>
            <p:cNvSpPr/>
            <p:nvPr/>
          </p:nvSpPr>
          <p:spPr>
            <a:xfrm>
              <a:off x="210025" y="1182575"/>
              <a:ext cx="238325" cy="179650"/>
            </a:xfrm>
            <a:custGeom>
              <a:rect b="b" l="l" r="r" t="t"/>
              <a:pathLst>
                <a:path extrusionOk="0" h="7186" w="9533">
                  <a:moveTo>
                    <a:pt x="4719" y="1"/>
                  </a:moveTo>
                  <a:cubicBezTo>
                    <a:pt x="1590" y="1"/>
                    <a:pt x="0" y="3787"/>
                    <a:pt x="2209" y="6050"/>
                  </a:cubicBezTo>
                  <a:cubicBezTo>
                    <a:pt x="2896" y="6806"/>
                    <a:pt x="3828" y="7186"/>
                    <a:pt x="4759" y="7186"/>
                  </a:cubicBezTo>
                  <a:cubicBezTo>
                    <a:pt x="5665" y="7186"/>
                    <a:pt x="6572" y="6826"/>
                    <a:pt x="7254" y="6104"/>
                  </a:cubicBezTo>
                  <a:cubicBezTo>
                    <a:pt x="9532" y="3880"/>
                    <a:pt x="7986" y="28"/>
                    <a:pt x="4786" y="1"/>
                  </a:cubicBezTo>
                  <a:cubicBezTo>
                    <a:pt x="4763" y="1"/>
                    <a:pt x="4741" y="1"/>
                    <a:pt x="471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6"/>
            <p:cNvSpPr/>
            <p:nvPr/>
          </p:nvSpPr>
          <p:spPr>
            <a:xfrm>
              <a:off x="839100" y="552650"/>
              <a:ext cx="238525" cy="179800"/>
            </a:xfrm>
            <a:custGeom>
              <a:rect b="b" l="l" r="r" t="t"/>
              <a:pathLst>
                <a:path extrusionOk="0" h="7192" w="9541">
                  <a:moveTo>
                    <a:pt x="4787" y="0"/>
                  </a:moveTo>
                  <a:cubicBezTo>
                    <a:pt x="1609" y="0"/>
                    <a:pt x="1" y="3806"/>
                    <a:pt x="2217" y="6076"/>
                  </a:cubicBezTo>
                  <a:cubicBezTo>
                    <a:pt x="2905" y="6819"/>
                    <a:pt x="3843" y="7192"/>
                    <a:pt x="4778" y="7192"/>
                  </a:cubicBezTo>
                  <a:cubicBezTo>
                    <a:pt x="5687" y="7192"/>
                    <a:pt x="6593" y="6839"/>
                    <a:pt x="7262" y="6130"/>
                  </a:cubicBezTo>
                  <a:cubicBezTo>
                    <a:pt x="9540" y="3906"/>
                    <a:pt x="7994"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6"/>
            <p:cNvSpPr/>
            <p:nvPr/>
          </p:nvSpPr>
          <p:spPr>
            <a:xfrm>
              <a:off x="209825" y="1811850"/>
              <a:ext cx="238525" cy="180325"/>
            </a:xfrm>
            <a:custGeom>
              <a:rect b="b" l="l" r="r" t="t"/>
              <a:pathLst>
                <a:path extrusionOk="0" h="7213" w="9541">
                  <a:moveTo>
                    <a:pt x="4760" y="1"/>
                  </a:moveTo>
                  <a:cubicBezTo>
                    <a:pt x="1609" y="1"/>
                    <a:pt x="1" y="3806"/>
                    <a:pt x="2217" y="6077"/>
                  </a:cubicBezTo>
                  <a:cubicBezTo>
                    <a:pt x="2904" y="6833"/>
                    <a:pt x="3836" y="7213"/>
                    <a:pt x="4767" y="7213"/>
                  </a:cubicBezTo>
                  <a:cubicBezTo>
                    <a:pt x="5673" y="7213"/>
                    <a:pt x="6580" y="6853"/>
                    <a:pt x="7262" y="6131"/>
                  </a:cubicBezTo>
                  <a:cubicBezTo>
                    <a:pt x="9540" y="3907"/>
                    <a:pt x="7994" y="28"/>
                    <a:pt x="4794" y="1"/>
                  </a:cubicBezTo>
                  <a:cubicBezTo>
                    <a:pt x="4783" y="1"/>
                    <a:pt x="4771"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6"/>
            <p:cNvSpPr/>
            <p:nvPr/>
          </p:nvSpPr>
          <p:spPr>
            <a:xfrm>
              <a:off x="857225" y="1181075"/>
              <a:ext cx="201400" cy="181050"/>
            </a:xfrm>
            <a:custGeom>
              <a:rect b="b" l="l" r="r" t="t"/>
              <a:pathLst>
                <a:path extrusionOk="0" h="7242" w="8056">
                  <a:moveTo>
                    <a:pt x="4032" y="1"/>
                  </a:moveTo>
                  <a:cubicBezTo>
                    <a:pt x="3183" y="1"/>
                    <a:pt x="2335" y="327"/>
                    <a:pt x="1628" y="983"/>
                  </a:cubicBezTo>
                  <a:cubicBezTo>
                    <a:pt x="136" y="2394"/>
                    <a:pt x="0" y="4564"/>
                    <a:pt x="1411" y="6056"/>
                  </a:cubicBezTo>
                  <a:cubicBezTo>
                    <a:pt x="2095" y="6840"/>
                    <a:pt x="3057" y="7242"/>
                    <a:pt x="4024" y="7242"/>
                  </a:cubicBezTo>
                  <a:cubicBezTo>
                    <a:pt x="4897" y="7242"/>
                    <a:pt x="5774" y="6914"/>
                    <a:pt x="6456" y="6245"/>
                  </a:cubicBezTo>
                  <a:cubicBezTo>
                    <a:pt x="7975" y="4944"/>
                    <a:pt x="8056" y="2638"/>
                    <a:pt x="6673" y="1200"/>
                  </a:cubicBezTo>
                  <a:cubicBezTo>
                    <a:pt x="5917" y="402"/>
                    <a:pt x="4974" y="1"/>
                    <a:pt x="403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6"/>
            <p:cNvSpPr/>
            <p:nvPr/>
          </p:nvSpPr>
          <p:spPr>
            <a:xfrm>
              <a:off x="1468850" y="551525"/>
              <a:ext cx="238325" cy="180175"/>
            </a:xfrm>
            <a:custGeom>
              <a:rect b="b" l="l" r="r" t="t"/>
              <a:pathLst>
                <a:path extrusionOk="0" h="7207" w="9533">
                  <a:moveTo>
                    <a:pt x="4768" y="1"/>
                  </a:moveTo>
                  <a:cubicBezTo>
                    <a:pt x="3870" y="1"/>
                    <a:pt x="2968" y="347"/>
                    <a:pt x="2279" y="1049"/>
                  </a:cubicBezTo>
                  <a:cubicBezTo>
                    <a:pt x="1" y="3273"/>
                    <a:pt x="1520" y="7152"/>
                    <a:pt x="4720" y="7206"/>
                  </a:cubicBezTo>
                  <a:cubicBezTo>
                    <a:pt x="4743" y="7206"/>
                    <a:pt x="4765" y="7206"/>
                    <a:pt x="4787" y="7206"/>
                  </a:cubicBezTo>
                  <a:cubicBezTo>
                    <a:pt x="7917" y="7206"/>
                    <a:pt x="9533" y="3393"/>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6"/>
            <p:cNvSpPr/>
            <p:nvPr/>
          </p:nvSpPr>
          <p:spPr>
            <a:xfrm>
              <a:off x="3988000" y="1811875"/>
              <a:ext cx="238700" cy="180050"/>
            </a:xfrm>
            <a:custGeom>
              <a:rect b="b" l="l" r="r" t="t"/>
              <a:pathLst>
                <a:path extrusionOk="0" h="7202" w="9548">
                  <a:moveTo>
                    <a:pt x="4801" y="0"/>
                  </a:moveTo>
                  <a:cubicBezTo>
                    <a:pt x="1600" y="0"/>
                    <a:pt x="0" y="3825"/>
                    <a:pt x="2251" y="6103"/>
                  </a:cubicBezTo>
                  <a:cubicBezTo>
                    <a:pt x="2929" y="6835"/>
                    <a:pt x="3852" y="7201"/>
                    <a:pt x="4774" y="7201"/>
                  </a:cubicBezTo>
                  <a:cubicBezTo>
                    <a:pt x="5696" y="7201"/>
                    <a:pt x="6618" y="6835"/>
                    <a:pt x="7296" y="6103"/>
                  </a:cubicBezTo>
                  <a:cubicBezTo>
                    <a:pt x="9548" y="3879"/>
                    <a:pt x="7974"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6"/>
            <p:cNvSpPr/>
            <p:nvPr/>
          </p:nvSpPr>
          <p:spPr>
            <a:xfrm>
              <a:off x="4617650" y="1182575"/>
              <a:ext cx="239000" cy="179750"/>
            </a:xfrm>
            <a:custGeom>
              <a:rect b="b" l="l" r="r" t="t"/>
              <a:pathLst>
                <a:path extrusionOk="0" h="7190" w="9560">
                  <a:moveTo>
                    <a:pt x="4773" y="1"/>
                  </a:moveTo>
                  <a:cubicBezTo>
                    <a:pt x="1643" y="1"/>
                    <a:pt x="1" y="3761"/>
                    <a:pt x="2209" y="6050"/>
                  </a:cubicBezTo>
                  <a:cubicBezTo>
                    <a:pt x="2886" y="6810"/>
                    <a:pt x="3823" y="7189"/>
                    <a:pt x="4763" y="7189"/>
                  </a:cubicBezTo>
                  <a:cubicBezTo>
                    <a:pt x="5668" y="7189"/>
                    <a:pt x="6575" y="6837"/>
                    <a:pt x="7254" y="6131"/>
                  </a:cubicBezTo>
                  <a:cubicBezTo>
                    <a:pt x="9560" y="3934"/>
                    <a:pt x="8014" y="55"/>
                    <a:pt x="4840" y="1"/>
                  </a:cubicBezTo>
                  <a:cubicBezTo>
                    <a:pt x="4818" y="1"/>
                    <a:pt x="479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6"/>
            <p:cNvSpPr/>
            <p:nvPr/>
          </p:nvSpPr>
          <p:spPr>
            <a:xfrm>
              <a:off x="5247400" y="551550"/>
              <a:ext cx="238525" cy="180150"/>
            </a:xfrm>
            <a:custGeom>
              <a:rect b="b" l="l" r="r" t="t"/>
              <a:pathLst>
                <a:path extrusionOk="0" h="7206" w="9541">
                  <a:moveTo>
                    <a:pt x="4742" y="0"/>
                  </a:moveTo>
                  <a:cubicBezTo>
                    <a:pt x="3819" y="0"/>
                    <a:pt x="2898" y="366"/>
                    <a:pt x="2217" y="1102"/>
                  </a:cubicBezTo>
                  <a:cubicBezTo>
                    <a:pt x="1" y="3372"/>
                    <a:pt x="1609" y="7205"/>
                    <a:pt x="4788" y="7205"/>
                  </a:cubicBezTo>
                  <a:cubicBezTo>
                    <a:pt x="4799" y="7205"/>
                    <a:pt x="4810" y="7205"/>
                    <a:pt x="4821" y="7205"/>
                  </a:cubicBezTo>
                  <a:cubicBezTo>
                    <a:pt x="7995" y="7151"/>
                    <a:pt x="9541" y="3299"/>
                    <a:pt x="7262" y="1075"/>
                  </a:cubicBezTo>
                  <a:cubicBezTo>
                    <a:pt x="6574" y="360"/>
                    <a:pt x="5657" y="0"/>
                    <a:pt x="474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6"/>
            <p:cNvSpPr/>
            <p:nvPr/>
          </p:nvSpPr>
          <p:spPr>
            <a:xfrm>
              <a:off x="4617950" y="1811875"/>
              <a:ext cx="238700" cy="180050"/>
            </a:xfrm>
            <a:custGeom>
              <a:rect b="b" l="l" r="r" t="t"/>
              <a:pathLst>
                <a:path extrusionOk="0" h="7202" w="9548">
                  <a:moveTo>
                    <a:pt x="4747" y="0"/>
                  </a:moveTo>
                  <a:cubicBezTo>
                    <a:pt x="1573" y="27"/>
                    <a:pt x="0" y="3879"/>
                    <a:pt x="2251" y="6103"/>
                  </a:cubicBezTo>
                  <a:cubicBezTo>
                    <a:pt x="2943" y="6835"/>
                    <a:pt x="3865" y="7201"/>
                    <a:pt x="4784" y="7201"/>
                  </a:cubicBezTo>
                  <a:cubicBezTo>
                    <a:pt x="5703" y="7201"/>
                    <a:pt x="6618" y="6835"/>
                    <a:pt x="7296" y="6103"/>
                  </a:cubicBezTo>
                  <a:cubicBezTo>
                    <a:pt x="9548" y="3825"/>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6"/>
            <p:cNvSpPr/>
            <p:nvPr/>
          </p:nvSpPr>
          <p:spPr>
            <a:xfrm>
              <a:off x="5265525" y="1181050"/>
              <a:ext cx="202100" cy="181225"/>
            </a:xfrm>
            <a:custGeom>
              <a:rect b="b" l="l" r="r" t="t"/>
              <a:pathLst>
                <a:path extrusionOk="0" h="7249" w="8084">
                  <a:moveTo>
                    <a:pt x="4026" y="0"/>
                  </a:moveTo>
                  <a:cubicBezTo>
                    <a:pt x="3208" y="0"/>
                    <a:pt x="2393" y="309"/>
                    <a:pt x="1709" y="930"/>
                  </a:cubicBezTo>
                  <a:cubicBezTo>
                    <a:pt x="163" y="2314"/>
                    <a:pt x="0" y="4429"/>
                    <a:pt x="1357" y="5975"/>
                  </a:cubicBezTo>
                  <a:cubicBezTo>
                    <a:pt x="2110" y="6817"/>
                    <a:pt x="3087" y="7248"/>
                    <a:pt x="4067" y="7248"/>
                  </a:cubicBezTo>
                  <a:cubicBezTo>
                    <a:pt x="4888" y="7248"/>
                    <a:pt x="5709" y="6946"/>
                    <a:pt x="6402" y="6328"/>
                  </a:cubicBezTo>
                  <a:cubicBezTo>
                    <a:pt x="7893" y="4972"/>
                    <a:pt x="8083" y="2775"/>
                    <a:pt x="6727" y="1283"/>
                  </a:cubicBezTo>
                  <a:cubicBezTo>
                    <a:pt x="5963" y="431"/>
                    <a:pt x="4992"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6"/>
            <p:cNvSpPr/>
            <p:nvPr/>
          </p:nvSpPr>
          <p:spPr>
            <a:xfrm>
              <a:off x="5896150" y="551300"/>
              <a:ext cx="200750" cy="180975"/>
            </a:xfrm>
            <a:custGeom>
              <a:rect b="b" l="l" r="r" t="t"/>
              <a:pathLst>
                <a:path extrusionOk="0" h="7239" w="8030">
                  <a:moveTo>
                    <a:pt x="4008" y="1"/>
                  </a:moveTo>
                  <a:cubicBezTo>
                    <a:pt x="3158" y="1"/>
                    <a:pt x="2309" y="334"/>
                    <a:pt x="1601" y="1004"/>
                  </a:cubicBezTo>
                  <a:cubicBezTo>
                    <a:pt x="82" y="2414"/>
                    <a:pt x="1" y="4557"/>
                    <a:pt x="1384" y="6049"/>
                  </a:cubicBezTo>
                  <a:cubicBezTo>
                    <a:pt x="2129" y="6837"/>
                    <a:pt x="3086" y="7239"/>
                    <a:pt x="4043" y="7239"/>
                  </a:cubicBezTo>
                  <a:cubicBezTo>
                    <a:pt x="4898" y="7239"/>
                    <a:pt x="5752" y="6918"/>
                    <a:pt x="6456" y="6266"/>
                  </a:cubicBezTo>
                  <a:cubicBezTo>
                    <a:pt x="7948" y="4937"/>
                    <a:pt x="8029"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6"/>
            <p:cNvSpPr/>
            <p:nvPr/>
          </p:nvSpPr>
          <p:spPr>
            <a:xfrm>
              <a:off x="5247225" y="1811875"/>
              <a:ext cx="238700" cy="180550"/>
            </a:xfrm>
            <a:custGeom>
              <a:rect b="b" l="l" r="r" t="t"/>
              <a:pathLst>
                <a:path extrusionOk="0" h="7222" w="9548">
                  <a:moveTo>
                    <a:pt x="4774" y="0"/>
                  </a:moveTo>
                  <a:cubicBezTo>
                    <a:pt x="1600" y="0"/>
                    <a:pt x="0" y="3852"/>
                    <a:pt x="2251" y="6103"/>
                  </a:cubicBezTo>
                  <a:cubicBezTo>
                    <a:pt x="2929" y="6849"/>
                    <a:pt x="3852" y="7222"/>
                    <a:pt x="4774" y="7222"/>
                  </a:cubicBezTo>
                  <a:cubicBezTo>
                    <a:pt x="5696" y="7222"/>
                    <a:pt x="6618" y="6849"/>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6"/>
            <p:cNvSpPr/>
            <p:nvPr/>
          </p:nvSpPr>
          <p:spPr>
            <a:xfrm>
              <a:off x="5877750" y="1181150"/>
              <a:ext cx="238125" cy="179850"/>
            </a:xfrm>
            <a:custGeom>
              <a:rect b="b" l="l" r="r" t="t"/>
              <a:pathLst>
                <a:path extrusionOk="0" h="7194" w="9525">
                  <a:moveTo>
                    <a:pt x="4741" y="0"/>
                  </a:moveTo>
                  <a:cubicBezTo>
                    <a:pt x="3797" y="0"/>
                    <a:pt x="2854" y="380"/>
                    <a:pt x="2174" y="1143"/>
                  </a:cubicBezTo>
                  <a:cubicBezTo>
                    <a:pt x="0" y="3425"/>
                    <a:pt x="1597" y="7193"/>
                    <a:pt x="4732" y="7193"/>
                  </a:cubicBezTo>
                  <a:cubicBezTo>
                    <a:pt x="4765" y="7193"/>
                    <a:pt x="4799" y="7193"/>
                    <a:pt x="4832" y="7192"/>
                  </a:cubicBezTo>
                  <a:cubicBezTo>
                    <a:pt x="8006" y="7138"/>
                    <a:pt x="9525" y="3259"/>
                    <a:pt x="7219" y="1035"/>
                  </a:cubicBezTo>
                  <a:cubicBezTo>
                    <a:pt x="6544" y="346"/>
                    <a:pt x="5642" y="0"/>
                    <a:pt x="474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6"/>
            <p:cNvSpPr/>
            <p:nvPr/>
          </p:nvSpPr>
          <p:spPr>
            <a:xfrm>
              <a:off x="6506450" y="551525"/>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6"/>
                    <a:pt x="4765" y="7206"/>
                    <a:pt x="4787" y="7206"/>
                  </a:cubicBezTo>
                  <a:cubicBezTo>
                    <a:pt x="7943" y="7206"/>
                    <a:pt x="9559" y="3420"/>
                    <a:pt x="7351" y="1130"/>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6"/>
            <p:cNvSpPr/>
            <p:nvPr/>
          </p:nvSpPr>
          <p:spPr>
            <a:xfrm>
              <a:off x="5896150" y="1810525"/>
              <a:ext cx="201425" cy="181225"/>
            </a:xfrm>
            <a:custGeom>
              <a:rect b="b" l="l" r="r" t="t"/>
              <a:pathLst>
                <a:path extrusionOk="0" h="7249" w="8057">
                  <a:moveTo>
                    <a:pt x="4008" y="0"/>
                  </a:moveTo>
                  <a:cubicBezTo>
                    <a:pt x="3158" y="0"/>
                    <a:pt x="2309" y="334"/>
                    <a:pt x="1601" y="1003"/>
                  </a:cubicBezTo>
                  <a:cubicBezTo>
                    <a:pt x="109" y="2414"/>
                    <a:pt x="1" y="4584"/>
                    <a:pt x="1384" y="6048"/>
                  </a:cubicBezTo>
                  <a:cubicBezTo>
                    <a:pt x="2083" y="6847"/>
                    <a:pt x="3051" y="7248"/>
                    <a:pt x="4022" y="7248"/>
                  </a:cubicBezTo>
                  <a:cubicBezTo>
                    <a:pt x="4897" y="7248"/>
                    <a:pt x="5774" y="6922"/>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6"/>
            <p:cNvSpPr/>
            <p:nvPr/>
          </p:nvSpPr>
          <p:spPr>
            <a:xfrm>
              <a:off x="6507125" y="1180950"/>
              <a:ext cx="238125" cy="180725"/>
            </a:xfrm>
            <a:custGeom>
              <a:rect b="b" l="l" r="r" t="t"/>
              <a:pathLst>
                <a:path extrusionOk="0" h="7229" w="9525">
                  <a:moveTo>
                    <a:pt x="4753" y="1"/>
                  </a:moveTo>
                  <a:cubicBezTo>
                    <a:pt x="3889" y="1"/>
                    <a:pt x="3028" y="347"/>
                    <a:pt x="2306" y="1043"/>
                  </a:cubicBezTo>
                  <a:cubicBezTo>
                    <a:pt x="0" y="3240"/>
                    <a:pt x="1492" y="7146"/>
                    <a:pt x="4666" y="7227"/>
                  </a:cubicBezTo>
                  <a:cubicBezTo>
                    <a:pt x="4699" y="7228"/>
                    <a:pt x="4732" y="7228"/>
                    <a:pt x="4765" y="7228"/>
                  </a:cubicBezTo>
                  <a:cubicBezTo>
                    <a:pt x="7874" y="7228"/>
                    <a:pt x="9525" y="3460"/>
                    <a:pt x="7351" y="1178"/>
                  </a:cubicBezTo>
                  <a:cubicBezTo>
                    <a:pt x="6595" y="394"/>
                    <a:pt x="5673" y="1"/>
                    <a:pt x="475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6"/>
            <p:cNvSpPr/>
            <p:nvPr/>
          </p:nvSpPr>
          <p:spPr>
            <a:xfrm>
              <a:off x="6506825" y="1811100"/>
              <a:ext cx="239000" cy="179825"/>
            </a:xfrm>
            <a:custGeom>
              <a:rect b="b" l="l" r="r" t="t"/>
              <a:pathLst>
                <a:path extrusionOk="0" h="7193" w="9560">
                  <a:moveTo>
                    <a:pt x="4786" y="0"/>
                  </a:moveTo>
                  <a:cubicBezTo>
                    <a:pt x="3846" y="0"/>
                    <a:pt x="2903" y="380"/>
                    <a:pt x="2209" y="1143"/>
                  </a:cubicBezTo>
                  <a:cubicBezTo>
                    <a:pt x="1" y="3406"/>
                    <a:pt x="1617" y="7192"/>
                    <a:pt x="4773" y="7192"/>
                  </a:cubicBezTo>
                  <a:cubicBezTo>
                    <a:pt x="4795" y="7192"/>
                    <a:pt x="4818" y="7192"/>
                    <a:pt x="4840" y="7192"/>
                  </a:cubicBezTo>
                  <a:cubicBezTo>
                    <a:pt x="8014"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6"/>
            <p:cNvSpPr/>
            <p:nvPr/>
          </p:nvSpPr>
          <p:spPr>
            <a:xfrm>
              <a:off x="3988175" y="552650"/>
              <a:ext cx="238525" cy="179800"/>
            </a:xfrm>
            <a:custGeom>
              <a:rect b="b" l="l" r="r" t="t"/>
              <a:pathLst>
                <a:path extrusionOk="0" h="7192" w="9541">
                  <a:moveTo>
                    <a:pt x="4787" y="0"/>
                  </a:moveTo>
                  <a:cubicBezTo>
                    <a:pt x="1609" y="0"/>
                    <a:pt x="1" y="3806"/>
                    <a:pt x="2217" y="6076"/>
                  </a:cubicBezTo>
                  <a:cubicBezTo>
                    <a:pt x="2905" y="6819"/>
                    <a:pt x="3836" y="7192"/>
                    <a:pt x="4768" y="7192"/>
                  </a:cubicBezTo>
                  <a:cubicBezTo>
                    <a:pt x="5674" y="7192"/>
                    <a:pt x="6580" y="6839"/>
                    <a:pt x="7262" y="6130"/>
                  </a:cubicBezTo>
                  <a:cubicBezTo>
                    <a:pt x="9541" y="3906"/>
                    <a:pt x="7995"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6"/>
            <p:cNvSpPr/>
            <p:nvPr/>
          </p:nvSpPr>
          <p:spPr>
            <a:xfrm>
              <a:off x="4006975" y="1181075"/>
              <a:ext cx="201425" cy="181050"/>
            </a:xfrm>
            <a:custGeom>
              <a:rect b="b" l="l" r="r" t="t"/>
              <a:pathLst>
                <a:path extrusionOk="0" h="7242" w="8057">
                  <a:moveTo>
                    <a:pt x="4006" y="1"/>
                  </a:moveTo>
                  <a:cubicBezTo>
                    <a:pt x="3156" y="1"/>
                    <a:pt x="2308" y="327"/>
                    <a:pt x="1601" y="983"/>
                  </a:cubicBezTo>
                  <a:cubicBezTo>
                    <a:pt x="109" y="2394"/>
                    <a:pt x="0" y="4564"/>
                    <a:pt x="1384" y="6056"/>
                  </a:cubicBezTo>
                  <a:cubicBezTo>
                    <a:pt x="2082" y="6840"/>
                    <a:pt x="3051" y="7242"/>
                    <a:pt x="4021" y="7242"/>
                  </a:cubicBezTo>
                  <a:cubicBezTo>
                    <a:pt x="4897" y="7242"/>
                    <a:pt x="5774" y="6914"/>
                    <a:pt x="6456" y="6245"/>
                  </a:cubicBezTo>
                  <a:cubicBezTo>
                    <a:pt x="7948" y="4944"/>
                    <a:pt x="8056" y="2638"/>
                    <a:pt x="6646" y="1200"/>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6"/>
            <p:cNvSpPr/>
            <p:nvPr/>
          </p:nvSpPr>
          <p:spPr>
            <a:xfrm>
              <a:off x="4617950" y="551525"/>
              <a:ext cx="238325" cy="180175"/>
            </a:xfrm>
            <a:custGeom>
              <a:rect b="b" l="l" r="r" t="t"/>
              <a:pathLst>
                <a:path extrusionOk="0" h="7207" w="9533">
                  <a:moveTo>
                    <a:pt x="4747" y="1"/>
                  </a:moveTo>
                  <a:cubicBezTo>
                    <a:pt x="3849" y="1"/>
                    <a:pt x="2954" y="347"/>
                    <a:pt x="2279" y="1049"/>
                  </a:cubicBezTo>
                  <a:cubicBezTo>
                    <a:pt x="0" y="3273"/>
                    <a:pt x="1519" y="7152"/>
                    <a:pt x="4693" y="7206"/>
                  </a:cubicBezTo>
                  <a:cubicBezTo>
                    <a:pt x="4715" y="7206"/>
                    <a:pt x="4737" y="7206"/>
                    <a:pt x="4759" y="7206"/>
                  </a:cubicBezTo>
                  <a:cubicBezTo>
                    <a:pt x="7916" y="7206"/>
                    <a:pt x="9532" y="3393"/>
                    <a:pt x="7324" y="1130"/>
                  </a:cubicBezTo>
                  <a:cubicBezTo>
                    <a:pt x="6630" y="381"/>
                    <a:pt x="5687" y="1"/>
                    <a:pt x="474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6"/>
            <p:cNvSpPr/>
            <p:nvPr/>
          </p:nvSpPr>
          <p:spPr>
            <a:xfrm>
              <a:off x="2098125" y="3073125"/>
              <a:ext cx="238525" cy="179725"/>
            </a:xfrm>
            <a:custGeom>
              <a:rect b="b" l="l" r="r" t="t"/>
              <a:pathLst>
                <a:path extrusionOk="0" h="7189" w="9541">
                  <a:moveTo>
                    <a:pt x="4759" y="0"/>
                  </a:moveTo>
                  <a:cubicBezTo>
                    <a:pt x="3849" y="0"/>
                    <a:pt x="2937" y="360"/>
                    <a:pt x="2252" y="1085"/>
                  </a:cubicBezTo>
                  <a:cubicBezTo>
                    <a:pt x="1" y="3337"/>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6"/>
            <p:cNvSpPr/>
            <p:nvPr/>
          </p:nvSpPr>
          <p:spPr>
            <a:xfrm>
              <a:off x="2728075" y="2443400"/>
              <a:ext cx="238150" cy="180200"/>
            </a:xfrm>
            <a:custGeom>
              <a:rect b="b" l="l" r="r" t="t"/>
              <a:pathLst>
                <a:path extrusionOk="0" h="7208" w="9526">
                  <a:moveTo>
                    <a:pt x="4761" y="0"/>
                  </a:moveTo>
                  <a:cubicBezTo>
                    <a:pt x="3895" y="0"/>
                    <a:pt x="3028" y="340"/>
                    <a:pt x="2306" y="1022"/>
                  </a:cubicBezTo>
                  <a:cubicBezTo>
                    <a:pt x="1" y="3219"/>
                    <a:pt x="1493" y="7125"/>
                    <a:pt x="4693" y="7206"/>
                  </a:cubicBezTo>
                  <a:cubicBezTo>
                    <a:pt x="4727" y="7207"/>
                    <a:pt x="4760" y="7208"/>
                    <a:pt x="4793" y="7208"/>
                  </a:cubicBezTo>
                  <a:cubicBezTo>
                    <a:pt x="7902" y="7208"/>
                    <a:pt x="9525" y="3439"/>
                    <a:pt x="7351" y="1158"/>
                  </a:cubicBezTo>
                  <a:cubicBezTo>
                    <a:pt x="6609" y="387"/>
                    <a:pt x="5686"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6"/>
            <p:cNvSpPr/>
            <p:nvPr/>
          </p:nvSpPr>
          <p:spPr>
            <a:xfrm>
              <a:off x="839100" y="4963650"/>
              <a:ext cx="238525" cy="179975"/>
            </a:xfrm>
            <a:custGeom>
              <a:rect b="b" l="l" r="r" t="t"/>
              <a:pathLst>
                <a:path extrusionOk="0" h="7199" w="9541">
                  <a:moveTo>
                    <a:pt x="4760" y="0"/>
                  </a:moveTo>
                  <a:cubicBezTo>
                    <a:pt x="1582" y="0"/>
                    <a:pt x="1" y="3833"/>
                    <a:pt x="2244" y="6076"/>
                  </a:cubicBezTo>
                  <a:cubicBezTo>
                    <a:pt x="2925" y="6826"/>
                    <a:pt x="3853" y="7198"/>
                    <a:pt x="4779" y="7198"/>
                  </a:cubicBezTo>
                  <a:cubicBezTo>
                    <a:pt x="5697" y="7198"/>
                    <a:pt x="6614" y="6832"/>
                    <a:pt x="7289" y="6103"/>
                  </a:cubicBezTo>
                  <a:cubicBezTo>
                    <a:pt x="9540" y="3852"/>
                    <a:pt x="7967" y="0"/>
                    <a:pt x="4794"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6"/>
            <p:cNvSpPr/>
            <p:nvPr/>
          </p:nvSpPr>
          <p:spPr>
            <a:xfrm>
              <a:off x="1469250" y="4333675"/>
              <a:ext cx="238325" cy="180100"/>
            </a:xfrm>
            <a:custGeom>
              <a:rect b="b" l="l" r="r" t="t"/>
              <a:pathLst>
                <a:path extrusionOk="0" h="7204" w="9533">
                  <a:moveTo>
                    <a:pt x="4746" y="1"/>
                  </a:moveTo>
                  <a:cubicBezTo>
                    <a:pt x="1616" y="1"/>
                    <a:pt x="0" y="3788"/>
                    <a:pt x="2182" y="6050"/>
                  </a:cubicBezTo>
                  <a:cubicBezTo>
                    <a:pt x="2865" y="6817"/>
                    <a:pt x="3813" y="7204"/>
                    <a:pt x="4765" y="7204"/>
                  </a:cubicBezTo>
                  <a:cubicBezTo>
                    <a:pt x="5665" y="7204"/>
                    <a:pt x="6568" y="6857"/>
                    <a:pt x="7254" y="6159"/>
                  </a:cubicBezTo>
                  <a:cubicBezTo>
                    <a:pt x="9532" y="3934"/>
                    <a:pt x="8013" y="56"/>
                    <a:pt x="4813" y="1"/>
                  </a:cubicBezTo>
                  <a:cubicBezTo>
                    <a:pt x="4791"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6"/>
            <p:cNvSpPr/>
            <p:nvPr/>
          </p:nvSpPr>
          <p:spPr>
            <a:xfrm>
              <a:off x="2098325" y="3702975"/>
              <a:ext cx="239200" cy="179825"/>
            </a:xfrm>
            <a:custGeom>
              <a:rect b="b" l="l" r="r" t="t"/>
              <a:pathLst>
                <a:path extrusionOk="0" h="7193" w="9568">
                  <a:moveTo>
                    <a:pt x="4771" y="1"/>
                  </a:moveTo>
                  <a:cubicBezTo>
                    <a:pt x="3843" y="1"/>
                    <a:pt x="2918" y="374"/>
                    <a:pt x="2244" y="1116"/>
                  </a:cubicBezTo>
                  <a:cubicBezTo>
                    <a:pt x="1" y="3387"/>
                    <a:pt x="1609" y="7192"/>
                    <a:pt x="4787" y="7192"/>
                  </a:cubicBezTo>
                  <a:cubicBezTo>
                    <a:pt x="4798" y="7192"/>
                    <a:pt x="4810" y="7192"/>
                    <a:pt x="4821" y="7192"/>
                  </a:cubicBezTo>
                  <a:cubicBezTo>
                    <a:pt x="7994" y="7165"/>
                    <a:pt x="9568" y="3286"/>
                    <a:pt x="7262" y="1062"/>
                  </a:cubicBezTo>
                  <a:cubicBezTo>
                    <a:pt x="6580" y="353"/>
                    <a:pt x="567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6"/>
            <p:cNvSpPr/>
            <p:nvPr/>
          </p:nvSpPr>
          <p:spPr>
            <a:xfrm>
              <a:off x="2747075" y="3072975"/>
              <a:ext cx="201425" cy="182050"/>
            </a:xfrm>
            <a:custGeom>
              <a:rect b="b" l="l" r="r" t="t"/>
              <a:pathLst>
                <a:path extrusionOk="0" h="7282" w="8057">
                  <a:moveTo>
                    <a:pt x="4005" y="0"/>
                  </a:moveTo>
                  <a:cubicBezTo>
                    <a:pt x="3156" y="0"/>
                    <a:pt x="2308" y="327"/>
                    <a:pt x="1601" y="983"/>
                  </a:cubicBezTo>
                  <a:cubicBezTo>
                    <a:pt x="82" y="2393"/>
                    <a:pt x="0" y="4536"/>
                    <a:pt x="1384" y="6028"/>
                  </a:cubicBezTo>
                  <a:cubicBezTo>
                    <a:pt x="2097" y="6858"/>
                    <a:pt x="3093" y="7282"/>
                    <a:pt x="4092" y="7282"/>
                  </a:cubicBezTo>
                  <a:cubicBezTo>
                    <a:pt x="4954" y="7282"/>
                    <a:pt x="5819" y="6967"/>
                    <a:pt x="6510" y="6326"/>
                  </a:cubicBezTo>
                  <a:cubicBezTo>
                    <a:pt x="8002" y="4970"/>
                    <a:pt x="8056" y="2637"/>
                    <a:pt x="6646" y="1200"/>
                  </a:cubicBezTo>
                  <a:cubicBezTo>
                    <a:pt x="5890" y="401"/>
                    <a:pt x="4947" y="0"/>
                    <a:pt x="400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6"/>
            <p:cNvSpPr/>
            <p:nvPr/>
          </p:nvSpPr>
          <p:spPr>
            <a:xfrm>
              <a:off x="3358025" y="2443400"/>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7"/>
                    <a:pt x="4738" y="7207"/>
                    <a:pt x="4761" y="7207"/>
                  </a:cubicBezTo>
                  <a:cubicBezTo>
                    <a:pt x="7917" y="7207"/>
                    <a:pt x="9533" y="3420"/>
                    <a:pt x="7324" y="1131"/>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6"/>
            <p:cNvSpPr/>
            <p:nvPr/>
          </p:nvSpPr>
          <p:spPr>
            <a:xfrm>
              <a:off x="1468850" y="4962975"/>
              <a:ext cx="238725" cy="180400"/>
            </a:xfrm>
            <a:custGeom>
              <a:rect b="b" l="l" r="r" t="t"/>
              <a:pathLst>
                <a:path extrusionOk="0" h="7216" w="9549">
                  <a:moveTo>
                    <a:pt x="4748" y="0"/>
                  </a:moveTo>
                  <a:cubicBezTo>
                    <a:pt x="1574" y="27"/>
                    <a:pt x="1" y="3879"/>
                    <a:pt x="2252" y="6130"/>
                  </a:cubicBezTo>
                  <a:cubicBezTo>
                    <a:pt x="2937" y="6856"/>
                    <a:pt x="3849" y="7215"/>
                    <a:pt x="4763" y="7215"/>
                  </a:cubicBezTo>
                  <a:cubicBezTo>
                    <a:pt x="5693" y="7215"/>
                    <a:pt x="6626" y="6842"/>
                    <a:pt x="7324" y="6103"/>
                  </a:cubicBezTo>
                  <a:cubicBezTo>
                    <a:pt x="9548" y="3852"/>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6"/>
            <p:cNvSpPr/>
            <p:nvPr/>
          </p:nvSpPr>
          <p:spPr>
            <a:xfrm>
              <a:off x="2116450" y="4332375"/>
              <a:ext cx="202775" cy="181000"/>
            </a:xfrm>
            <a:custGeom>
              <a:rect b="b" l="l" r="r" t="t"/>
              <a:pathLst>
                <a:path extrusionOk="0" h="7240" w="8111">
                  <a:moveTo>
                    <a:pt x="4023" y="1"/>
                  </a:moveTo>
                  <a:cubicBezTo>
                    <a:pt x="3204" y="1"/>
                    <a:pt x="2389" y="303"/>
                    <a:pt x="1709" y="921"/>
                  </a:cubicBezTo>
                  <a:cubicBezTo>
                    <a:pt x="163" y="2305"/>
                    <a:pt x="0" y="4448"/>
                    <a:pt x="1356" y="5966"/>
                  </a:cubicBezTo>
                  <a:cubicBezTo>
                    <a:pt x="2109" y="6808"/>
                    <a:pt x="3087" y="7240"/>
                    <a:pt x="4067" y="7240"/>
                  </a:cubicBezTo>
                  <a:cubicBezTo>
                    <a:pt x="4887" y="7240"/>
                    <a:pt x="5709" y="6937"/>
                    <a:pt x="6401" y="6319"/>
                  </a:cubicBezTo>
                  <a:cubicBezTo>
                    <a:pt x="7920" y="4990"/>
                    <a:pt x="8110" y="2793"/>
                    <a:pt x="6754" y="1274"/>
                  </a:cubicBezTo>
                  <a:cubicBezTo>
                    <a:pt x="5986"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
            <p:cNvSpPr/>
            <p:nvPr/>
          </p:nvSpPr>
          <p:spPr>
            <a:xfrm>
              <a:off x="2747075" y="3702650"/>
              <a:ext cx="201425" cy="180725"/>
            </a:xfrm>
            <a:custGeom>
              <a:rect b="b" l="l" r="r" t="t"/>
              <a:pathLst>
                <a:path extrusionOk="0" h="7229" w="8057">
                  <a:moveTo>
                    <a:pt x="3994" y="0"/>
                  </a:moveTo>
                  <a:cubicBezTo>
                    <a:pt x="3149" y="0"/>
                    <a:pt x="2305" y="328"/>
                    <a:pt x="1601" y="994"/>
                  </a:cubicBezTo>
                  <a:cubicBezTo>
                    <a:pt x="82" y="2431"/>
                    <a:pt x="0" y="4547"/>
                    <a:pt x="1384" y="6039"/>
                  </a:cubicBezTo>
                  <a:cubicBezTo>
                    <a:pt x="2129" y="6827"/>
                    <a:pt x="3086" y="7229"/>
                    <a:pt x="4043" y="7229"/>
                  </a:cubicBezTo>
                  <a:cubicBezTo>
                    <a:pt x="4897" y="7229"/>
                    <a:pt x="5752" y="6908"/>
                    <a:pt x="6456" y="6256"/>
                  </a:cubicBezTo>
                  <a:cubicBezTo>
                    <a:pt x="7948" y="4954"/>
                    <a:pt x="8056" y="2621"/>
                    <a:pt x="6646" y="1211"/>
                  </a:cubicBezTo>
                  <a:cubicBezTo>
                    <a:pt x="5887" y="409"/>
                    <a:pt x="4939" y="0"/>
                    <a:pt x="39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
            <p:cNvSpPr/>
            <p:nvPr/>
          </p:nvSpPr>
          <p:spPr>
            <a:xfrm>
              <a:off x="3357750" y="3073100"/>
              <a:ext cx="239000" cy="179750"/>
            </a:xfrm>
            <a:custGeom>
              <a:rect b="b" l="l" r="r" t="t"/>
              <a:pathLst>
                <a:path extrusionOk="0" h="7190" w="9560">
                  <a:moveTo>
                    <a:pt x="4772" y="1"/>
                  </a:moveTo>
                  <a:cubicBezTo>
                    <a:pt x="3836" y="1"/>
                    <a:pt x="2900" y="381"/>
                    <a:pt x="2209" y="1141"/>
                  </a:cubicBezTo>
                  <a:cubicBezTo>
                    <a:pt x="0" y="3403"/>
                    <a:pt x="1616" y="7190"/>
                    <a:pt x="4773" y="7190"/>
                  </a:cubicBezTo>
                  <a:cubicBezTo>
                    <a:pt x="4795" y="7190"/>
                    <a:pt x="4818" y="7190"/>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6"/>
            <p:cNvSpPr/>
            <p:nvPr/>
          </p:nvSpPr>
          <p:spPr>
            <a:xfrm>
              <a:off x="2098125" y="4963650"/>
              <a:ext cx="238725" cy="180050"/>
            </a:xfrm>
            <a:custGeom>
              <a:rect b="b" l="l" r="r" t="t"/>
              <a:pathLst>
                <a:path extrusionOk="0" h="7202" w="9549">
                  <a:moveTo>
                    <a:pt x="4775" y="0"/>
                  </a:moveTo>
                  <a:cubicBezTo>
                    <a:pt x="1601" y="0"/>
                    <a:pt x="1" y="3852"/>
                    <a:pt x="2252" y="6103"/>
                  </a:cubicBezTo>
                  <a:cubicBezTo>
                    <a:pt x="2930" y="6836"/>
                    <a:pt x="3852" y="7202"/>
                    <a:pt x="4775" y="7202"/>
                  </a:cubicBezTo>
                  <a:cubicBezTo>
                    <a:pt x="5697" y="7202"/>
                    <a:pt x="6619" y="6836"/>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
            <p:cNvSpPr/>
            <p:nvPr/>
          </p:nvSpPr>
          <p:spPr>
            <a:xfrm>
              <a:off x="2728475" y="4332575"/>
              <a:ext cx="238325" cy="180175"/>
            </a:xfrm>
            <a:custGeom>
              <a:rect b="b" l="l" r="r" t="t"/>
              <a:pathLst>
                <a:path extrusionOk="0" h="7207" w="9533">
                  <a:moveTo>
                    <a:pt x="4749" y="1"/>
                  </a:moveTo>
                  <a:cubicBezTo>
                    <a:pt x="3805" y="1"/>
                    <a:pt x="2862" y="381"/>
                    <a:pt x="2182" y="1130"/>
                  </a:cubicBezTo>
                  <a:cubicBezTo>
                    <a:pt x="0" y="3420"/>
                    <a:pt x="1616" y="7207"/>
                    <a:pt x="4773" y="7207"/>
                  </a:cubicBezTo>
                  <a:cubicBezTo>
                    <a:pt x="4795" y="7207"/>
                    <a:pt x="4818" y="7207"/>
                    <a:pt x="4840" y="7206"/>
                  </a:cubicBezTo>
                  <a:cubicBezTo>
                    <a:pt x="8014" y="7125"/>
                    <a:pt x="9532" y="3246"/>
                    <a:pt x="7227" y="1049"/>
                  </a:cubicBezTo>
                  <a:cubicBezTo>
                    <a:pt x="6551"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6"/>
            <p:cNvSpPr/>
            <p:nvPr/>
          </p:nvSpPr>
          <p:spPr>
            <a:xfrm>
              <a:off x="3358025" y="3702975"/>
              <a:ext cx="238325" cy="179825"/>
            </a:xfrm>
            <a:custGeom>
              <a:rect b="b" l="l" r="r" t="t"/>
              <a:pathLst>
                <a:path extrusionOk="0" h="7193" w="9533">
                  <a:moveTo>
                    <a:pt x="4768" y="0"/>
                  </a:moveTo>
                  <a:cubicBezTo>
                    <a:pt x="3870" y="0"/>
                    <a:pt x="2968" y="346"/>
                    <a:pt x="2279" y="1035"/>
                  </a:cubicBezTo>
                  <a:cubicBezTo>
                    <a:pt x="1" y="3259"/>
                    <a:pt x="1520" y="7138"/>
                    <a:pt x="4693" y="7192"/>
                  </a:cubicBezTo>
                  <a:cubicBezTo>
                    <a:pt x="4716" y="7193"/>
                    <a:pt x="4738" y="7193"/>
                    <a:pt x="4761" y="7193"/>
                  </a:cubicBezTo>
                  <a:cubicBezTo>
                    <a:pt x="7917" y="7193"/>
                    <a:pt x="9533" y="3406"/>
                    <a:pt x="7324" y="1144"/>
                  </a:cubicBezTo>
                  <a:cubicBezTo>
                    <a:pt x="6644" y="380"/>
                    <a:pt x="5709" y="0"/>
                    <a:pt x="476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
            <p:cNvSpPr/>
            <p:nvPr/>
          </p:nvSpPr>
          <p:spPr>
            <a:xfrm>
              <a:off x="2747075" y="4962125"/>
              <a:ext cx="201425" cy="181050"/>
            </a:xfrm>
            <a:custGeom>
              <a:rect b="b" l="l" r="r" t="t"/>
              <a:pathLst>
                <a:path extrusionOk="0" h="7242" w="8057">
                  <a:moveTo>
                    <a:pt x="4005" y="1"/>
                  </a:moveTo>
                  <a:cubicBezTo>
                    <a:pt x="3156" y="1"/>
                    <a:pt x="2308" y="328"/>
                    <a:pt x="1601" y="984"/>
                  </a:cubicBezTo>
                  <a:cubicBezTo>
                    <a:pt x="109" y="2394"/>
                    <a:pt x="0" y="4564"/>
                    <a:pt x="1384" y="6056"/>
                  </a:cubicBezTo>
                  <a:cubicBezTo>
                    <a:pt x="2082" y="6840"/>
                    <a:pt x="3051" y="7242"/>
                    <a:pt x="4021" y="7242"/>
                  </a:cubicBezTo>
                  <a:cubicBezTo>
                    <a:pt x="4897" y="7242"/>
                    <a:pt x="5774" y="6915"/>
                    <a:pt x="6456" y="6246"/>
                  </a:cubicBezTo>
                  <a:cubicBezTo>
                    <a:pt x="7948" y="4944"/>
                    <a:pt x="8056" y="2638"/>
                    <a:pt x="6646" y="1201"/>
                  </a:cubicBezTo>
                  <a:cubicBezTo>
                    <a:pt x="5890" y="402"/>
                    <a:pt x="4947" y="1"/>
                    <a:pt x="400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
            <p:cNvSpPr/>
            <p:nvPr/>
          </p:nvSpPr>
          <p:spPr>
            <a:xfrm>
              <a:off x="3358025" y="4332300"/>
              <a:ext cx="238150" cy="180475"/>
            </a:xfrm>
            <a:custGeom>
              <a:rect b="b" l="l" r="r" t="t"/>
              <a:pathLst>
                <a:path extrusionOk="0" h="7219" w="9526">
                  <a:moveTo>
                    <a:pt x="4750" y="1"/>
                  </a:moveTo>
                  <a:cubicBezTo>
                    <a:pt x="3888" y="1"/>
                    <a:pt x="3025" y="341"/>
                    <a:pt x="2306" y="1033"/>
                  </a:cubicBezTo>
                  <a:cubicBezTo>
                    <a:pt x="1" y="3230"/>
                    <a:pt x="1493" y="7136"/>
                    <a:pt x="4666" y="7217"/>
                  </a:cubicBezTo>
                  <a:cubicBezTo>
                    <a:pt x="4700" y="7218"/>
                    <a:pt x="4733" y="7218"/>
                    <a:pt x="4767" y="7218"/>
                  </a:cubicBezTo>
                  <a:cubicBezTo>
                    <a:pt x="7902" y="7218"/>
                    <a:pt x="9525" y="3450"/>
                    <a:pt x="7352" y="1169"/>
                  </a:cubicBezTo>
                  <a:cubicBezTo>
                    <a:pt x="6606" y="395"/>
                    <a:pt x="5678" y="1"/>
                    <a:pt x="475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
            <p:cNvSpPr/>
            <p:nvPr/>
          </p:nvSpPr>
          <p:spPr>
            <a:xfrm>
              <a:off x="3357750" y="4962275"/>
              <a:ext cx="239000" cy="179750"/>
            </a:xfrm>
            <a:custGeom>
              <a:rect b="b" l="l" r="r" t="t"/>
              <a:pathLst>
                <a:path extrusionOk="0" h="7190" w="9560">
                  <a:moveTo>
                    <a:pt x="4772" y="1"/>
                  </a:moveTo>
                  <a:cubicBezTo>
                    <a:pt x="3836" y="1"/>
                    <a:pt x="2900" y="381"/>
                    <a:pt x="2209" y="1140"/>
                  </a:cubicBezTo>
                  <a:cubicBezTo>
                    <a:pt x="0" y="3403"/>
                    <a:pt x="1616" y="7190"/>
                    <a:pt x="4773" y="7190"/>
                  </a:cubicBezTo>
                  <a:cubicBezTo>
                    <a:pt x="4795" y="7190"/>
                    <a:pt x="4818" y="7189"/>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
            <p:cNvSpPr/>
            <p:nvPr/>
          </p:nvSpPr>
          <p:spPr>
            <a:xfrm>
              <a:off x="229975" y="2443400"/>
              <a:ext cx="198700" cy="179600"/>
            </a:xfrm>
            <a:custGeom>
              <a:rect b="b" l="l" r="r" t="t"/>
              <a:pathLst>
                <a:path extrusionOk="0" h="7184" w="7948">
                  <a:moveTo>
                    <a:pt x="3927" y="0"/>
                  </a:moveTo>
                  <a:cubicBezTo>
                    <a:pt x="3061" y="0"/>
                    <a:pt x="2201" y="340"/>
                    <a:pt x="1492" y="1022"/>
                  </a:cubicBezTo>
                  <a:cubicBezTo>
                    <a:pt x="55" y="2378"/>
                    <a:pt x="1" y="4657"/>
                    <a:pt x="1357" y="6067"/>
                  </a:cubicBezTo>
                  <a:cubicBezTo>
                    <a:pt x="2058" y="6810"/>
                    <a:pt x="3005" y="7184"/>
                    <a:pt x="3956" y="7184"/>
                  </a:cubicBezTo>
                  <a:cubicBezTo>
                    <a:pt x="4844" y="7184"/>
                    <a:pt x="5735" y="6858"/>
                    <a:pt x="6429" y="6203"/>
                  </a:cubicBezTo>
                  <a:lnTo>
                    <a:pt x="6402" y="6203"/>
                  </a:lnTo>
                  <a:cubicBezTo>
                    <a:pt x="7894" y="4874"/>
                    <a:pt x="7948" y="2541"/>
                    <a:pt x="6537" y="1158"/>
                  </a:cubicBezTo>
                  <a:cubicBezTo>
                    <a:pt x="5781" y="387"/>
                    <a:pt x="4851" y="0"/>
                    <a:pt x="392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
            <p:cNvSpPr/>
            <p:nvPr/>
          </p:nvSpPr>
          <p:spPr>
            <a:xfrm>
              <a:off x="209625" y="3073800"/>
              <a:ext cx="238725" cy="180050"/>
            </a:xfrm>
            <a:custGeom>
              <a:rect b="b" l="l" r="r" t="t"/>
              <a:pathLst>
                <a:path extrusionOk="0" h="7202" w="9549">
                  <a:moveTo>
                    <a:pt x="4775" y="0"/>
                  </a:moveTo>
                  <a:cubicBezTo>
                    <a:pt x="1574" y="0"/>
                    <a:pt x="1" y="3852"/>
                    <a:pt x="2252" y="6103"/>
                  </a:cubicBezTo>
                  <a:cubicBezTo>
                    <a:pt x="2930" y="6836"/>
                    <a:pt x="3852" y="7202"/>
                    <a:pt x="4775" y="7202"/>
                  </a:cubicBezTo>
                  <a:cubicBezTo>
                    <a:pt x="5697" y="7202"/>
                    <a:pt x="6619" y="6836"/>
                    <a:pt x="7297" y="6103"/>
                  </a:cubicBezTo>
                  <a:cubicBezTo>
                    <a:pt x="9548" y="3852"/>
                    <a:pt x="7948"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
            <p:cNvSpPr/>
            <p:nvPr/>
          </p:nvSpPr>
          <p:spPr>
            <a:xfrm>
              <a:off x="857225" y="2443200"/>
              <a:ext cx="202100" cy="180775"/>
            </a:xfrm>
            <a:custGeom>
              <a:rect b="b" l="l" r="r" t="t"/>
              <a:pathLst>
                <a:path extrusionOk="0" h="7231" w="8084">
                  <a:moveTo>
                    <a:pt x="4034" y="1"/>
                  </a:moveTo>
                  <a:cubicBezTo>
                    <a:pt x="3217" y="1"/>
                    <a:pt x="2401" y="304"/>
                    <a:pt x="1709" y="922"/>
                  </a:cubicBezTo>
                  <a:cubicBezTo>
                    <a:pt x="190" y="2278"/>
                    <a:pt x="0" y="4448"/>
                    <a:pt x="1356" y="5967"/>
                  </a:cubicBezTo>
                  <a:cubicBezTo>
                    <a:pt x="2083" y="6797"/>
                    <a:pt x="3070" y="7231"/>
                    <a:pt x="4063" y="7231"/>
                  </a:cubicBezTo>
                  <a:cubicBezTo>
                    <a:pt x="4886" y="7231"/>
                    <a:pt x="5713" y="6934"/>
                    <a:pt x="6401" y="6319"/>
                  </a:cubicBezTo>
                  <a:cubicBezTo>
                    <a:pt x="7893" y="4990"/>
                    <a:pt x="8083" y="2766"/>
                    <a:pt x="6754" y="1274"/>
                  </a:cubicBezTo>
                  <a:cubicBezTo>
                    <a:pt x="5986" y="433"/>
                    <a:pt x="5010" y="1"/>
                    <a:pt x="403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
            <p:cNvSpPr/>
            <p:nvPr/>
          </p:nvSpPr>
          <p:spPr>
            <a:xfrm>
              <a:off x="209625" y="3703725"/>
              <a:ext cx="238325" cy="180100"/>
            </a:xfrm>
            <a:custGeom>
              <a:rect b="b" l="l" r="r" t="t"/>
              <a:pathLst>
                <a:path extrusionOk="0" h="7204" w="9533">
                  <a:moveTo>
                    <a:pt x="4760" y="1"/>
                  </a:moveTo>
                  <a:cubicBezTo>
                    <a:pt x="4738" y="1"/>
                    <a:pt x="4716" y="1"/>
                    <a:pt x="4693" y="1"/>
                  </a:cubicBezTo>
                  <a:cubicBezTo>
                    <a:pt x="1520" y="56"/>
                    <a:pt x="1" y="3934"/>
                    <a:pt x="2279" y="6159"/>
                  </a:cubicBezTo>
                  <a:cubicBezTo>
                    <a:pt x="2952" y="6857"/>
                    <a:pt x="3848" y="7204"/>
                    <a:pt x="4745" y="7204"/>
                  </a:cubicBezTo>
                  <a:cubicBezTo>
                    <a:pt x="5693" y="7204"/>
                    <a:pt x="6641" y="6817"/>
                    <a:pt x="7324" y="6050"/>
                  </a:cubicBezTo>
                  <a:cubicBezTo>
                    <a:pt x="9533" y="3788"/>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
            <p:cNvSpPr/>
            <p:nvPr/>
          </p:nvSpPr>
          <p:spPr>
            <a:xfrm>
              <a:off x="838900" y="3073100"/>
              <a:ext cx="238150" cy="179775"/>
            </a:xfrm>
            <a:custGeom>
              <a:rect b="b" l="l" r="r" t="t"/>
              <a:pathLst>
                <a:path extrusionOk="0" h="7191" w="9526">
                  <a:moveTo>
                    <a:pt x="4788" y="1"/>
                  </a:moveTo>
                  <a:cubicBezTo>
                    <a:pt x="3886" y="1"/>
                    <a:pt x="2985" y="354"/>
                    <a:pt x="2306" y="1059"/>
                  </a:cubicBezTo>
                  <a:cubicBezTo>
                    <a:pt x="1" y="3256"/>
                    <a:pt x="1520" y="7135"/>
                    <a:pt x="4693" y="7189"/>
                  </a:cubicBezTo>
                  <a:cubicBezTo>
                    <a:pt x="4727" y="7190"/>
                    <a:pt x="4760" y="7190"/>
                    <a:pt x="4793" y="7190"/>
                  </a:cubicBezTo>
                  <a:cubicBezTo>
                    <a:pt x="7928" y="7190"/>
                    <a:pt x="9525" y="3395"/>
                    <a:pt x="7351" y="1141"/>
                  </a:cubicBezTo>
                  <a:cubicBezTo>
                    <a:pt x="6661" y="381"/>
                    <a:pt x="5724" y="1"/>
                    <a:pt x="478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
            <p:cNvSpPr/>
            <p:nvPr/>
          </p:nvSpPr>
          <p:spPr>
            <a:xfrm>
              <a:off x="1468175" y="2443250"/>
              <a:ext cx="239200" cy="180325"/>
            </a:xfrm>
            <a:custGeom>
              <a:rect b="b" l="l" r="r" t="t"/>
              <a:pathLst>
                <a:path extrusionOk="0" h="7213" w="9568">
                  <a:moveTo>
                    <a:pt x="4787" y="1"/>
                  </a:moveTo>
                  <a:cubicBezTo>
                    <a:pt x="3881" y="1"/>
                    <a:pt x="2975" y="360"/>
                    <a:pt x="2306" y="1082"/>
                  </a:cubicBezTo>
                  <a:cubicBezTo>
                    <a:pt x="1" y="3306"/>
                    <a:pt x="1574" y="7185"/>
                    <a:pt x="4747" y="7212"/>
                  </a:cubicBezTo>
                  <a:cubicBezTo>
                    <a:pt x="4759" y="7212"/>
                    <a:pt x="4770" y="7212"/>
                    <a:pt x="4781" y="7212"/>
                  </a:cubicBezTo>
                  <a:cubicBezTo>
                    <a:pt x="7959" y="7212"/>
                    <a:pt x="9567" y="3407"/>
                    <a:pt x="7324" y="1137"/>
                  </a:cubicBezTo>
                  <a:cubicBezTo>
                    <a:pt x="6650" y="380"/>
                    <a:pt x="5719"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
            <p:cNvSpPr/>
            <p:nvPr/>
          </p:nvSpPr>
          <p:spPr>
            <a:xfrm>
              <a:off x="209825" y="4333700"/>
              <a:ext cx="238525" cy="179800"/>
            </a:xfrm>
            <a:custGeom>
              <a:rect b="b" l="l" r="r" t="t"/>
              <a:pathLst>
                <a:path extrusionOk="0" h="7192" w="9541">
                  <a:moveTo>
                    <a:pt x="4760" y="0"/>
                  </a:moveTo>
                  <a:cubicBezTo>
                    <a:pt x="1609" y="0"/>
                    <a:pt x="1" y="3806"/>
                    <a:pt x="2217" y="6076"/>
                  </a:cubicBezTo>
                  <a:cubicBezTo>
                    <a:pt x="2905" y="6819"/>
                    <a:pt x="3836" y="7192"/>
                    <a:pt x="4768" y="7192"/>
                  </a:cubicBezTo>
                  <a:cubicBezTo>
                    <a:pt x="5674" y="7192"/>
                    <a:pt x="6580" y="6839"/>
                    <a:pt x="7262" y="6130"/>
                  </a:cubicBezTo>
                  <a:cubicBezTo>
                    <a:pt x="9540" y="3906"/>
                    <a:pt x="7994" y="28"/>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
            <p:cNvSpPr/>
            <p:nvPr/>
          </p:nvSpPr>
          <p:spPr>
            <a:xfrm>
              <a:off x="839100" y="3703750"/>
              <a:ext cx="238525" cy="180325"/>
            </a:xfrm>
            <a:custGeom>
              <a:rect b="b" l="l" r="r" t="t"/>
              <a:pathLst>
                <a:path extrusionOk="0" h="7213" w="9541">
                  <a:moveTo>
                    <a:pt x="4787" y="0"/>
                  </a:moveTo>
                  <a:cubicBezTo>
                    <a:pt x="1609" y="0"/>
                    <a:pt x="1" y="3806"/>
                    <a:pt x="2217" y="6076"/>
                  </a:cubicBezTo>
                  <a:cubicBezTo>
                    <a:pt x="2904" y="6832"/>
                    <a:pt x="3843" y="7212"/>
                    <a:pt x="4778" y="7212"/>
                  </a:cubicBezTo>
                  <a:cubicBezTo>
                    <a:pt x="5687" y="7212"/>
                    <a:pt x="6593" y="6853"/>
                    <a:pt x="7262" y="6130"/>
                  </a:cubicBezTo>
                  <a:cubicBezTo>
                    <a:pt x="9540" y="3906"/>
                    <a:pt x="7994"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
            <p:cNvSpPr/>
            <p:nvPr/>
          </p:nvSpPr>
          <p:spPr>
            <a:xfrm>
              <a:off x="1487175" y="3072975"/>
              <a:ext cx="200725" cy="180925"/>
            </a:xfrm>
            <a:custGeom>
              <a:rect b="b" l="l" r="r" t="t"/>
              <a:pathLst>
                <a:path extrusionOk="0" h="7237" w="8029">
                  <a:moveTo>
                    <a:pt x="4026" y="0"/>
                  </a:moveTo>
                  <a:cubicBezTo>
                    <a:pt x="3176" y="0"/>
                    <a:pt x="2321" y="327"/>
                    <a:pt x="1600" y="983"/>
                  </a:cubicBezTo>
                  <a:cubicBezTo>
                    <a:pt x="82" y="2393"/>
                    <a:pt x="0" y="4536"/>
                    <a:pt x="1383" y="6028"/>
                  </a:cubicBezTo>
                  <a:cubicBezTo>
                    <a:pt x="2095" y="6827"/>
                    <a:pt x="3088" y="7237"/>
                    <a:pt x="4085" y="7237"/>
                  </a:cubicBezTo>
                  <a:cubicBezTo>
                    <a:pt x="4949" y="7237"/>
                    <a:pt x="5817" y="6929"/>
                    <a:pt x="6510" y="6299"/>
                  </a:cubicBezTo>
                  <a:cubicBezTo>
                    <a:pt x="7975" y="4943"/>
                    <a:pt x="8029" y="2637"/>
                    <a:pt x="6646" y="1200"/>
                  </a:cubicBezTo>
                  <a:cubicBezTo>
                    <a:pt x="5904" y="401"/>
                    <a:pt x="4968"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
            <p:cNvSpPr/>
            <p:nvPr/>
          </p:nvSpPr>
          <p:spPr>
            <a:xfrm>
              <a:off x="2098125" y="2443175"/>
              <a:ext cx="238525" cy="179725"/>
            </a:xfrm>
            <a:custGeom>
              <a:rect b="b" l="l" r="r" t="t"/>
              <a:pathLst>
                <a:path extrusionOk="0" h="7189" w="9541">
                  <a:moveTo>
                    <a:pt x="4759" y="0"/>
                  </a:moveTo>
                  <a:cubicBezTo>
                    <a:pt x="3849" y="0"/>
                    <a:pt x="2937" y="360"/>
                    <a:pt x="2252" y="1085"/>
                  </a:cubicBezTo>
                  <a:cubicBezTo>
                    <a:pt x="1" y="3309"/>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
            <p:cNvSpPr/>
            <p:nvPr/>
          </p:nvSpPr>
          <p:spPr>
            <a:xfrm>
              <a:off x="209825" y="4962975"/>
              <a:ext cx="238525" cy="180325"/>
            </a:xfrm>
            <a:custGeom>
              <a:rect b="b" l="l" r="r" t="t"/>
              <a:pathLst>
                <a:path extrusionOk="0" h="7213" w="9541">
                  <a:moveTo>
                    <a:pt x="4760" y="0"/>
                  </a:moveTo>
                  <a:cubicBezTo>
                    <a:pt x="1609" y="0"/>
                    <a:pt x="1" y="3833"/>
                    <a:pt x="2217" y="6076"/>
                  </a:cubicBezTo>
                  <a:cubicBezTo>
                    <a:pt x="2904" y="6832"/>
                    <a:pt x="3836" y="7212"/>
                    <a:pt x="4767" y="7212"/>
                  </a:cubicBezTo>
                  <a:cubicBezTo>
                    <a:pt x="5673" y="7212"/>
                    <a:pt x="6580" y="6853"/>
                    <a:pt x="7262" y="6130"/>
                  </a:cubicBezTo>
                  <a:cubicBezTo>
                    <a:pt x="9540" y="3906"/>
                    <a:pt x="7994" y="55"/>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
            <p:cNvSpPr/>
            <p:nvPr/>
          </p:nvSpPr>
          <p:spPr>
            <a:xfrm>
              <a:off x="857225" y="4332350"/>
              <a:ext cx="201400" cy="180975"/>
            </a:xfrm>
            <a:custGeom>
              <a:rect b="b" l="l" r="r" t="t"/>
              <a:pathLst>
                <a:path extrusionOk="0" h="7239" w="8056">
                  <a:moveTo>
                    <a:pt x="4035" y="1"/>
                  </a:moveTo>
                  <a:cubicBezTo>
                    <a:pt x="3185" y="1"/>
                    <a:pt x="2336" y="334"/>
                    <a:pt x="1628" y="1004"/>
                  </a:cubicBezTo>
                  <a:cubicBezTo>
                    <a:pt x="136" y="2387"/>
                    <a:pt x="0" y="4557"/>
                    <a:pt x="1411" y="6049"/>
                  </a:cubicBezTo>
                  <a:cubicBezTo>
                    <a:pt x="2098" y="6837"/>
                    <a:pt x="3066" y="7239"/>
                    <a:pt x="4038" y="7239"/>
                  </a:cubicBezTo>
                  <a:cubicBezTo>
                    <a:pt x="4906" y="7239"/>
                    <a:pt x="5777" y="6918"/>
                    <a:pt x="6456" y="6266"/>
                  </a:cubicBezTo>
                  <a:cubicBezTo>
                    <a:pt x="7975" y="4937"/>
                    <a:pt x="8056" y="2631"/>
                    <a:pt x="6673" y="1221"/>
                  </a:cubicBezTo>
                  <a:cubicBezTo>
                    <a:pt x="5918" y="409"/>
                    <a:pt x="4975"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
            <p:cNvSpPr/>
            <p:nvPr/>
          </p:nvSpPr>
          <p:spPr>
            <a:xfrm>
              <a:off x="1468850" y="3702900"/>
              <a:ext cx="238325" cy="179900"/>
            </a:xfrm>
            <a:custGeom>
              <a:rect b="b" l="l" r="r" t="t"/>
              <a:pathLst>
                <a:path extrusionOk="0" h="7196" w="9533">
                  <a:moveTo>
                    <a:pt x="4780" y="0"/>
                  </a:moveTo>
                  <a:cubicBezTo>
                    <a:pt x="3878" y="0"/>
                    <a:pt x="2971" y="346"/>
                    <a:pt x="2279" y="1038"/>
                  </a:cubicBezTo>
                  <a:cubicBezTo>
                    <a:pt x="1" y="3262"/>
                    <a:pt x="1520" y="7141"/>
                    <a:pt x="4720" y="7195"/>
                  </a:cubicBezTo>
                  <a:cubicBezTo>
                    <a:pt x="4743" y="7196"/>
                    <a:pt x="4765" y="7196"/>
                    <a:pt x="4787" y="7196"/>
                  </a:cubicBezTo>
                  <a:cubicBezTo>
                    <a:pt x="7917" y="7196"/>
                    <a:pt x="9533" y="3409"/>
                    <a:pt x="7324" y="1119"/>
                  </a:cubicBezTo>
                  <a:cubicBezTo>
                    <a:pt x="6647" y="373"/>
                    <a:pt x="5717" y="0"/>
                    <a:pt x="478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
            <p:cNvSpPr/>
            <p:nvPr/>
          </p:nvSpPr>
          <p:spPr>
            <a:xfrm>
              <a:off x="5247225" y="3073125"/>
              <a:ext cx="239175" cy="179725"/>
            </a:xfrm>
            <a:custGeom>
              <a:rect b="b" l="l" r="r" t="t"/>
              <a:pathLst>
                <a:path extrusionOk="0" h="7189" w="9567">
                  <a:moveTo>
                    <a:pt x="4765" y="0"/>
                  </a:moveTo>
                  <a:cubicBezTo>
                    <a:pt x="3855" y="0"/>
                    <a:pt x="2950" y="360"/>
                    <a:pt x="2278" y="1085"/>
                  </a:cubicBezTo>
                  <a:cubicBezTo>
                    <a:pt x="0" y="3337"/>
                    <a:pt x="1573" y="7188"/>
                    <a:pt x="4774" y="7188"/>
                  </a:cubicBezTo>
                  <a:cubicBezTo>
                    <a:pt x="4785" y="7188"/>
                    <a:pt x="4796" y="7188"/>
                    <a:pt x="4807" y="7188"/>
                  </a:cubicBezTo>
                  <a:cubicBezTo>
                    <a:pt x="7959" y="7188"/>
                    <a:pt x="9567"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
            <p:cNvSpPr/>
            <p:nvPr/>
          </p:nvSpPr>
          <p:spPr>
            <a:xfrm>
              <a:off x="5877175" y="2443400"/>
              <a:ext cx="238125" cy="180200"/>
            </a:xfrm>
            <a:custGeom>
              <a:rect b="b" l="l" r="r" t="t"/>
              <a:pathLst>
                <a:path extrusionOk="0" h="7208" w="9525">
                  <a:moveTo>
                    <a:pt x="4761" y="0"/>
                  </a:moveTo>
                  <a:cubicBezTo>
                    <a:pt x="3895" y="0"/>
                    <a:pt x="3027" y="340"/>
                    <a:pt x="2306" y="1022"/>
                  </a:cubicBezTo>
                  <a:cubicBezTo>
                    <a:pt x="0" y="3219"/>
                    <a:pt x="1492" y="7125"/>
                    <a:pt x="4665" y="7206"/>
                  </a:cubicBezTo>
                  <a:cubicBezTo>
                    <a:pt x="4699" y="7207"/>
                    <a:pt x="4732" y="7208"/>
                    <a:pt x="4766" y="7208"/>
                  </a:cubicBezTo>
                  <a:cubicBezTo>
                    <a:pt x="7901" y="7208"/>
                    <a:pt x="9525" y="3439"/>
                    <a:pt x="7351" y="1158"/>
                  </a:cubicBezTo>
                  <a:cubicBezTo>
                    <a:pt x="6608" y="387"/>
                    <a:pt x="5685"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
            <p:cNvSpPr/>
            <p:nvPr/>
          </p:nvSpPr>
          <p:spPr>
            <a:xfrm>
              <a:off x="3988175" y="4963650"/>
              <a:ext cx="238525" cy="179975"/>
            </a:xfrm>
            <a:custGeom>
              <a:rect b="b" l="l" r="r" t="t"/>
              <a:pathLst>
                <a:path extrusionOk="0" h="7199" w="9541">
                  <a:moveTo>
                    <a:pt x="4760" y="0"/>
                  </a:moveTo>
                  <a:cubicBezTo>
                    <a:pt x="1582" y="0"/>
                    <a:pt x="1" y="3833"/>
                    <a:pt x="2244" y="6076"/>
                  </a:cubicBezTo>
                  <a:cubicBezTo>
                    <a:pt x="2926" y="6826"/>
                    <a:pt x="3853" y="7198"/>
                    <a:pt x="4780" y="7198"/>
                  </a:cubicBezTo>
                  <a:cubicBezTo>
                    <a:pt x="5697" y="7198"/>
                    <a:pt x="6614" y="6832"/>
                    <a:pt x="7289" y="6103"/>
                  </a:cubicBezTo>
                  <a:cubicBezTo>
                    <a:pt x="9541" y="3852"/>
                    <a:pt x="7967" y="0"/>
                    <a:pt x="4794" y="0"/>
                  </a:cubicBezTo>
                  <a:cubicBezTo>
                    <a:pt x="4783" y="0"/>
                    <a:pt x="4772"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
            <p:cNvSpPr/>
            <p:nvPr/>
          </p:nvSpPr>
          <p:spPr>
            <a:xfrm>
              <a:off x="4617650" y="4333675"/>
              <a:ext cx="239000" cy="180100"/>
            </a:xfrm>
            <a:custGeom>
              <a:rect b="b" l="l" r="r" t="t"/>
              <a:pathLst>
                <a:path extrusionOk="0" h="7204" w="9560">
                  <a:moveTo>
                    <a:pt x="4773" y="1"/>
                  </a:moveTo>
                  <a:cubicBezTo>
                    <a:pt x="1643" y="1"/>
                    <a:pt x="1" y="3788"/>
                    <a:pt x="2209" y="6050"/>
                  </a:cubicBezTo>
                  <a:cubicBezTo>
                    <a:pt x="2892" y="6817"/>
                    <a:pt x="3840" y="7204"/>
                    <a:pt x="4788" y="7204"/>
                  </a:cubicBezTo>
                  <a:cubicBezTo>
                    <a:pt x="5685" y="7204"/>
                    <a:pt x="6582" y="6857"/>
                    <a:pt x="7254" y="6159"/>
                  </a:cubicBezTo>
                  <a:cubicBezTo>
                    <a:pt x="9560" y="3934"/>
                    <a:pt x="8014" y="56"/>
                    <a:pt x="4840" y="1"/>
                  </a:cubicBezTo>
                  <a:cubicBezTo>
                    <a:pt x="4818" y="1"/>
                    <a:pt x="4796"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
            <p:cNvSpPr/>
            <p:nvPr/>
          </p:nvSpPr>
          <p:spPr>
            <a:xfrm>
              <a:off x="5247400" y="3702975"/>
              <a:ext cx="238525" cy="179825"/>
            </a:xfrm>
            <a:custGeom>
              <a:rect b="b" l="l" r="r" t="t"/>
              <a:pathLst>
                <a:path extrusionOk="0" h="7193" w="9541">
                  <a:moveTo>
                    <a:pt x="4768" y="1"/>
                  </a:moveTo>
                  <a:cubicBezTo>
                    <a:pt x="3836" y="1"/>
                    <a:pt x="2905" y="374"/>
                    <a:pt x="2217" y="1116"/>
                  </a:cubicBezTo>
                  <a:cubicBezTo>
                    <a:pt x="1" y="3387"/>
                    <a:pt x="1609" y="7192"/>
                    <a:pt x="4787" y="7192"/>
                  </a:cubicBezTo>
                  <a:cubicBezTo>
                    <a:pt x="4799" y="7192"/>
                    <a:pt x="4810" y="7192"/>
                    <a:pt x="4821" y="7192"/>
                  </a:cubicBezTo>
                  <a:cubicBezTo>
                    <a:pt x="7995" y="7165"/>
                    <a:pt x="9541" y="3286"/>
                    <a:pt x="7262" y="1062"/>
                  </a:cubicBezTo>
                  <a:cubicBezTo>
                    <a:pt x="6580" y="353"/>
                    <a:pt x="5674"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
            <p:cNvSpPr/>
            <p:nvPr/>
          </p:nvSpPr>
          <p:spPr>
            <a:xfrm>
              <a:off x="5896150" y="3072975"/>
              <a:ext cx="202775" cy="183550"/>
            </a:xfrm>
            <a:custGeom>
              <a:rect b="b" l="l" r="r" t="t"/>
              <a:pathLst>
                <a:path extrusionOk="0" h="7342" w="8111">
                  <a:moveTo>
                    <a:pt x="4006" y="0"/>
                  </a:moveTo>
                  <a:cubicBezTo>
                    <a:pt x="3156" y="0"/>
                    <a:pt x="2308" y="327"/>
                    <a:pt x="1601" y="983"/>
                  </a:cubicBezTo>
                  <a:cubicBezTo>
                    <a:pt x="82" y="2393"/>
                    <a:pt x="1" y="4536"/>
                    <a:pt x="1384" y="6028"/>
                  </a:cubicBezTo>
                  <a:cubicBezTo>
                    <a:pt x="2090" y="6896"/>
                    <a:pt x="3109" y="7341"/>
                    <a:pt x="4135" y="7341"/>
                  </a:cubicBezTo>
                  <a:cubicBezTo>
                    <a:pt x="5000" y="7341"/>
                    <a:pt x="5870" y="7025"/>
                    <a:pt x="6565" y="6380"/>
                  </a:cubicBezTo>
                  <a:cubicBezTo>
                    <a:pt x="8084" y="4997"/>
                    <a:pt x="8111" y="2637"/>
                    <a:pt x="6646" y="1200"/>
                  </a:cubicBezTo>
                  <a:cubicBezTo>
                    <a:pt x="5890" y="401"/>
                    <a:pt x="4947" y="0"/>
                    <a:pt x="400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
            <p:cNvSpPr/>
            <p:nvPr/>
          </p:nvSpPr>
          <p:spPr>
            <a:xfrm>
              <a:off x="6506450" y="2443400"/>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7"/>
                    <a:pt x="4765" y="7207"/>
                    <a:pt x="4787" y="7207"/>
                  </a:cubicBezTo>
                  <a:cubicBezTo>
                    <a:pt x="7943" y="7207"/>
                    <a:pt x="9559" y="3420"/>
                    <a:pt x="7351" y="1131"/>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
            <p:cNvSpPr/>
            <p:nvPr/>
          </p:nvSpPr>
          <p:spPr>
            <a:xfrm>
              <a:off x="4617950" y="4962975"/>
              <a:ext cx="238700" cy="180400"/>
            </a:xfrm>
            <a:custGeom>
              <a:rect b="b" l="l" r="r" t="t"/>
              <a:pathLst>
                <a:path extrusionOk="0" h="7216" w="9548">
                  <a:moveTo>
                    <a:pt x="4747" y="0"/>
                  </a:moveTo>
                  <a:cubicBezTo>
                    <a:pt x="1573" y="27"/>
                    <a:pt x="0" y="3879"/>
                    <a:pt x="2251" y="6130"/>
                  </a:cubicBezTo>
                  <a:cubicBezTo>
                    <a:pt x="2937" y="6856"/>
                    <a:pt x="3848" y="7215"/>
                    <a:pt x="4759" y="7215"/>
                  </a:cubicBezTo>
                  <a:cubicBezTo>
                    <a:pt x="5686" y="7215"/>
                    <a:pt x="6612" y="6842"/>
                    <a:pt x="7296" y="6103"/>
                  </a:cubicBezTo>
                  <a:cubicBezTo>
                    <a:pt x="9548" y="3852"/>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
            <p:cNvSpPr/>
            <p:nvPr/>
          </p:nvSpPr>
          <p:spPr>
            <a:xfrm>
              <a:off x="5265525" y="4332375"/>
              <a:ext cx="202100" cy="181000"/>
            </a:xfrm>
            <a:custGeom>
              <a:rect b="b" l="l" r="r" t="t"/>
              <a:pathLst>
                <a:path extrusionOk="0" h="7240" w="8084">
                  <a:moveTo>
                    <a:pt x="4012" y="1"/>
                  </a:moveTo>
                  <a:cubicBezTo>
                    <a:pt x="3198" y="1"/>
                    <a:pt x="2389" y="303"/>
                    <a:pt x="1709" y="921"/>
                  </a:cubicBezTo>
                  <a:cubicBezTo>
                    <a:pt x="163" y="2305"/>
                    <a:pt x="0" y="4448"/>
                    <a:pt x="1357" y="5966"/>
                  </a:cubicBezTo>
                  <a:cubicBezTo>
                    <a:pt x="2110" y="6808"/>
                    <a:pt x="3087" y="7240"/>
                    <a:pt x="4067" y="7240"/>
                  </a:cubicBezTo>
                  <a:cubicBezTo>
                    <a:pt x="4888" y="7240"/>
                    <a:pt x="5709" y="6937"/>
                    <a:pt x="6402" y="6319"/>
                  </a:cubicBezTo>
                  <a:cubicBezTo>
                    <a:pt x="7893" y="4990"/>
                    <a:pt x="8083" y="2793"/>
                    <a:pt x="6727" y="1274"/>
                  </a:cubicBezTo>
                  <a:cubicBezTo>
                    <a:pt x="5959"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6"/>
            <p:cNvSpPr/>
            <p:nvPr/>
          </p:nvSpPr>
          <p:spPr>
            <a:xfrm>
              <a:off x="5896150" y="3702650"/>
              <a:ext cx="200750" cy="180725"/>
            </a:xfrm>
            <a:custGeom>
              <a:rect b="b" l="l" r="r" t="t"/>
              <a:pathLst>
                <a:path extrusionOk="0" h="7229" w="8030">
                  <a:moveTo>
                    <a:pt x="3995" y="0"/>
                  </a:moveTo>
                  <a:cubicBezTo>
                    <a:pt x="3149" y="0"/>
                    <a:pt x="2305" y="328"/>
                    <a:pt x="1601" y="994"/>
                  </a:cubicBezTo>
                  <a:cubicBezTo>
                    <a:pt x="82" y="2431"/>
                    <a:pt x="1" y="4547"/>
                    <a:pt x="1384" y="6039"/>
                  </a:cubicBezTo>
                  <a:cubicBezTo>
                    <a:pt x="2129" y="6827"/>
                    <a:pt x="3086" y="7229"/>
                    <a:pt x="4043" y="7229"/>
                  </a:cubicBezTo>
                  <a:cubicBezTo>
                    <a:pt x="4898" y="7229"/>
                    <a:pt x="5752" y="6908"/>
                    <a:pt x="6456" y="6256"/>
                  </a:cubicBezTo>
                  <a:cubicBezTo>
                    <a:pt x="7948" y="4954"/>
                    <a:pt x="8029" y="2648"/>
                    <a:pt x="6646" y="1211"/>
                  </a:cubicBezTo>
                  <a:cubicBezTo>
                    <a:pt x="5887" y="409"/>
                    <a:pt x="4940" y="0"/>
                    <a:pt x="399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
            <p:cNvSpPr/>
            <p:nvPr/>
          </p:nvSpPr>
          <p:spPr>
            <a:xfrm>
              <a:off x="6506825" y="3073100"/>
              <a:ext cx="239000" cy="179750"/>
            </a:xfrm>
            <a:custGeom>
              <a:rect b="b" l="l" r="r" t="t"/>
              <a:pathLst>
                <a:path extrusionOk="0" h="7190" w="9560">
                  <a:moveTo>
                    <a:pt x="4773" y="1"/>
                  </a:moveTo>
                  <a:cubicBezTo>
                    <a:pt x="3837" y="1"/>
                    <a:pt x="2900" y="381"/>
                    <a:pt x="2209" y="1141"/>
                  </a:cubicBezTo>
                  <a:cubicBezTo>
                    <a:pt x="1" y="3403"/>
                    <a:pt x="1617" y="7190"/>
                    <a:pt x="4773" y="7190"/>
                  </a:cubicBezTo>
                  <a:cubicBezTo>
                    <a:pt x="4795" y="7190"/>
                    <a:pt x="4818" y="7190"/>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
            <p:cNvSpPr/>
            <p:nvPr/>
          </p:nvSpPr>
          <p:spPr>
            <a:xfrm>
              <a:off x="5247225" y="4963650"/>
              <a:ext cx="238700" cy="180050"/>
            </a:xfrm>
            <a:custGeom>
              <a:rect b="b" l="l" r="r" t="t"/>
              <a:pathLst>
                <a:path extrusionOk="0" h="7202" w="9548">
                  <a:moveTo>
                    <a:pt x="4774" y="0"/>
                  </a:moveTo>
                  <a:cubicBezTo>
                    <a:pt x="1600" y="0"/>
                    <a:pt x="0" y="3852"/>
                    <a:pt x="2251" y="6103"/>
                  </a:cubicBezTo>
                  <a:cubicBezTo>
                    <a:pt x="2929" y="6836"/>
                    <a:pt x="3852" y="7202"/>
                    <a:pt x="4774" y="7202"/>
                  </a:cubicBezTo>
                  <a:cubicBezTo>
                    <a:pt x="5696" y="7202"/>
                    <a:pt x="6618" y="6836"/>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6"/>
            <p:cNvSpPr/>
            <p:nvPr/>
          </p:nvSpPr>
          <p:spPr>
            <a:xfrm>
              <a:off x="5877550" y="4332575"/>
              <a:ext cx="238325" cy="180175"/>
            </a:xfrm>
            <a:custGeom>
              <a:rect b="b" l="l" r="r" t="t"/>
              <a:pathLst>
                <a:path extrusionOk="0" h="7207" w="9533">
                  <a:moveTo>
                    <a:pt x="4749" y="1"/>
                  </a:moveTo>
                  <a:cubicBezTo>
                    <a:pt x="3805" y="1"/>
                    <a:pt x="2862" y="381"/>
                    <a:pt x="2182" y="1130"/>
                  </a:cubicBezTo>
                  <a:cubicBezTo>
                    <a:pt x="1" y="3420"/>
                    <a:pt x="1617" y="7207"/>
                    <a:pt x="4773" y="7207"/>
                  </a:cubicBezTo>
                  <a:cubicBezTo>
                    <a:pt x="4795" y="7207"/>
                    <a:pt x="4818" y="7207"/>
                    <a:pt x="4840" y="7206"/>
                  </a:cubicBezTo>
                  <a:cubicBezTo>
                    <a:pt x="8014" y="7125"/>
                    <a:pt x="9533" y="3246"/>
                    <a:pt x="7227" y="1049"/>
                  </a:cubicBezTo>
                  <a:cubicBezTo>
                    <a:pt x="6552"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6"/>
            <p:cNvSpPr/>
            <p:nvPr/>
          </p:nvSpPr>
          <p:spPr>
            <a:xfrm>
              <a:off x="6506450" y="3702975"/>
              <a:ext cx="239000" cy="179825"/>
            </a:xfrm>
            <a:custGeom>
              <a:rect b="b" l="l" r="r" t="t"/>
              <a:pathLst>
                <a:path extrusionOk="0" h="7193" w="9560">
                  <a:moveTo>
                    <a:pt x="4794" y="0"/>
                  </a:moveTo>
                  <a:cubicBezTo>
                    <a:pt x="3897" y="0"/>
                    <a:pt x="2994" y="346"/>
                    <a:pt x="2306" y="1035"/>
                  </a:cubicBezTo>
                  <a:cubicBezTo>
                    <a:pt x="0" y="3259"/>
                    <a:pt x="1546" y="7138"/>
                    <a:pt x="4720" y="7192"/>
                  </a:cubicBezTo>
                  <a:cubicBezTo>
                    <a:pt x="4742" y="7193"/>
                    <a:pt x="4765" y="7193"/>
                    <a:pt x="4787" y="7193"/>
                  </a:cubicBezTo>
                  <a:cubicBezTo>
                    <a:pt x="7943" y="7193"/>
                    <a:pt x="9559" y="3406"/>
                    <a:pt x="7351" y="1144"/>
                  </a:cubicBezTo>
                  <a:cubicBezTo>
                    <a:pt x="6671" y="380"/>
                    <a:pt x="5735" y="0"/>
                    <a:pt x="47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6"/>
            <p:cNvSpPr/>
            <p:nvPr/>
          </p:nvSpPr>
          <p:spPr>
            <a:xfrm>
              <a:off x="5896150" y="4962125"/>
              <a:ext cx="201425" cy="181050"/>
            </a:xfrm>
            <a:custGeom>
              <a:rect b="b" l="l" r="r" t="t"/>
              <a:pathLst>
                <a:path extrusionOk="0" h="7242" w="8057">
                  <a:moveTo>
                    <a:pt x="4006" y="1"/>
                  </a:moveTo>
                  <a:cubicBezTo>
                    <a:pt x="3156" y="1"/>
                    <a:pt x="2308" y="328"/>
                    <a:pt x="1601" y="984"/>
                  </a:cubicBezTo>
                  <a:cubicBezTo>
                    <a:pt x="109" y="2394"/>
                    <a:pt x="1" y="4564"/>
                    <a:pt x="1384" y="6056"/>
                  </a:cubicBezTo>
                  <a:cubicBezTo>
                    <a:pt x="2083" y="6840"/>
                    <a:pt x="3051" y="7242"/>
                    <a:pt x="4021" y="7242"/>
                  </a:cubicBezTo>
                  <a:cubicBezTo>
                    <a:pt x="4897" y="7242"/>
                    <a:pt x="5774" y="6915"/>
                    <a:pt x="6456" y="6246"/>
                  </a:cubicBezTo>
                  <a:cubicBezTo>
                    <a:pt x="7948" y="4944"/>
                    <a:pt x="8056" y="2638"/>
                    <a:pt x="6646" y="1201"/>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
            <p:cNvSpPr/>
            <p:nvPr/>
          </p:nvSpPr>
          <p:spPr>
            <a:xfrm>
              <a:off x="6507125" y="4332300"/>
              <a:ext cx="238125" cy="180475"/>
            </a:xfrm>
            <a:custGeom>
              <a:rect b="b" l="l" r="r" t="t"/>
              <a:pathLst>
                <a:path extrusionOk="0" h="7219" w="9525">
                  <a:moveTo>
                    <a:pt x="4739" y="1"/>
                  </a:moveTo>
                  <a:cubicBezTo>
                    <a:pt x="3881" y="1"/>
                    <a:pt x="3024" y="341"/>
                    <a:pt x="2306" y="1033"/>
                  </a:cubicBezTo>
                  <a:cubicBezTo>
                    <a:pt x="0" y="3230"/>
                    <a:pt x="1492" y="7136"/>
                    <a:pt x="4666" y="7217"/>
                  </a:cubicBezTo>
                  <a:cubicBezTo>
                    <a:pt x="4699" y="7218"/>
                    <a:pt x="4732" y="7218"/>
                    <a:pt x="4765" y="7218"/>
                  </a:cubicBezTo>
                  <a:cubicBezTo>
                    <a:pt x="7874" y="7218"/>
                    <a:pt x="9525" y="3450"/>
                    <a:pt x="7351" y="1169"/>
                  </a:cubicBezTo>
                  <a:cubicBezTo>
                    <a:pt x="6591" y="395"/>
                    <a:pt x="5664" y="1"/>
                    <a:pt x="473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
            <p:cNvSpPr/>
            <p:nvPr/>
          </p:nvSpPr>
          <p:spPr>
            <a:xfrm>
              <a:off x="6506825" y="4962275"/>
              <a:ext cx="239000" cy="179750"/>
            </a:xfrm>
            <a:custGeom>
              <a:rect b="b" l="l" r="r" t="t"/>
              <a:pathLst>
                <a:path extrusionOk="0" h="7190" w="9560">
                  <a:moveTo>
                    <a:pt x="4773" y="1"/>
                  </a:moveTo>
                  <a:cubicBezTo>
                    <a:pt x="3837" y="1"/>
                    <a:pt x="2900" y="381"/>
                    <a:pt x="2209" y="1140"/>
                  </a:cubicBezTo>
                  <a:cubicBezTo>
                    <a:pt x="1" y="3403"/>
                    <a:pt x="1617" y="7190"/>
                    <a:pt x="4773" y="7190"/>
                  </a:cubicBezTo>
                  <a:cubicBezTo>
                    <a:pt x="4795" y="7190"/>
                    <a:pt x="4818" y="7189"/>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6"/>
            <p:cNvSpPr/>
            <p:nvPr/>
          </p:nvSpPr>
          <p:spPr>
            <a:xfrm>
              <a:off x="4006300" y="2443200"/>
              <a:ext cx="202100" cy="180775"/>
            </a:xfrm>
            <a:custGeom>
              <a:rect b="b" l="l" r="r" t="t"/>
              <a:pathLst>
                <a:path extrusionOk="0" h="7231" w="8084">
                  <a:moveTo>
                    <a:pt x="4023" y="1"/>
                  </a:moveTo>
                  <a:cubicBezTo>
                    <a:pt x="3204" y="1"/>
                    <a:pt x="2389" y="304"/>
                    <a:pt x="1709" y="922"/>
                  </a:cubicBezTo>
                  <a:cubicBezTo>
                    <a:pt x="190" y="2278"/>
                    <a:pt x="0" y="4448"/>
                    <a:pt x="1329" y="5967"/>
                  </a:cubicBezTo>
                  <a:cubicBezTo>
                    <a:pt x="2056" y="6797"/>
                    <a:pt x="3051" y="7231"/>
                    <a:pt x="4052" y="7231"/>
                  </a:cubicBezTo>
                  <a:cubicBezTo>
                    <a:pt x="4881" y="7231"/>
                    <a:pt x="5714" y="6934"/>
                    <a:pt x="6402" y="6319"/>
                  </a:cubicBezTo>
                  <a:cubicBezTo>
                    <a:pt x="7893" y="4990"/>
                    <a:pt x="8083" y="2766"/>
                    <a:pt x="6754" y="1274"/>
                  </a:cubicBezTo>
                  <a:cubicBezTo>
                    <a:pt x="5987"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6"/>
            <p:cNvSpPr/>
            <p:nvPr/>
          </p:nvSpPr>
          <p:spPr>
            <a:xfrm>
              <a:off x="3988000" y="3073100"/>
              <a:ext cx="238125" cy="179775"/>
            </a:xfrm>
            <a:custGeom>
              <a:rect b="b" l="l" r="r" t="t"/>
              <a:pathLst>
                <a:path extrusionOk="0" h="7191" w="9525">
                  <a:moveTo>
                    <a:pt x="4787" y="1"/>
                  </a:moveTo>
                  <a:cubicBezTo>
                    <a:pt x="3885" y="1"/>
                    <a:pt x="2984" y="354"/>
                    <a:pt x="2306" y="1059"/>
                  </a:cubicBezTo>
                  <a:cubicBezTo>
                    <a:pt x="0" y="3256"/>
                    <a:pt x="1519" y="7135"/>
                    <a:pt x="4692" y="7189"/>
                  </a:cubicBezTo>
                  <a:cubicBezTo>
                    <a:pt x="4726" y="7190"/>
                    <a:pt x="4759" y="7190"/>
                    <a:pt x="4792" y="7190"/>
                  </a:cubicBezTo>
                  <a:cubicBezTo>
                    <a:pt x="7927" y="7190"/>
                    <a:pt x="9525" y="3395"/>
                    <a:pt x="7351" y="1141"/>
                  </a:cubicBezTo>
                  <a:cubicBezTo>
                    <a:pt x="6660" y="381"/>
                    <a:pt x="5723"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6"/>
            <p:cNvSpPr/>
            <p:nvPr/>
          </p:nvSpPr>
          <p:spPr>
            <a:xfrm>
              <a:off x="4617250" y="2443250"/>
              <a:ext cx="239200" cy="180325"/>
            </a:xfrm>
            <a:custGeom>
              <a:rect b="b" l="l" r="r" t="t"/>
              <a:pathLst>
                <a:path extrusionOk="0" h="7213" w="9568">
                  <a:moveTo>
                    <a:pt x="4791" y="1"/>
                  </a:moveTo>
                  <a:cubicBezTo>
                    <a:pt x="3881" y="1"/>
                    <a:pt x="2975" y="360"/>
                    <a:pt x="2307" y="1082"/>
                  </a:cubicBezTo>
                  <a:cubicBezTo>
                    <a:pt x="1" y="3306"/>
                    <a:pt x="1574" y="7185"/>
                    <a:pt x="4748" y="7212"/>
                  </a:cubicBezTo>
                  <a:cubicBezTo>
                    <a:pt x="4759" y="7212"/>
                    <a:pt x="4770" y="7212"/>
                    <a:pt x="4781" y="7212"/>
                  </a:cubicBezTo>
                  <a:cubicBezTo>
                    <a:pt x="7960" y="7212"/>
                    <a:pt x="9568" y="3407"/>
                    <a:pt x="7352" y="1137"/>
                  </a:cubicBezTo>
                  <a:cubicBezTo>
                    <a:pt x="6664" y="380"/>
                    <a:pt x="5726" y="1"/>
                    <a:pt x="479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6"/>
            <p:cNvSpPr/>
            <p:nvPr/>
          </p:nvSpPr>
          <p:spPr>
            <a:xfrm>
              <a:off x="3988175" y="3703750"/>
              <a:ext cx="238525" cy="180325"/>
            </a:xfrm>
            <a:custGeom>
              <a:rect b="b" l="l" r="r" t="t"/>
              <a:pathLst>
                <a:path extrusionOk="0" h="7213" w="9541">
                  <a:moveTo>
                    <a:pt x="4787" y="0"/>
                  </a:moveTo>
                  <a:cubicBezTo>
                    <a:pt x="1609" y="0"/>
                    <a:pt x="1" y="3806"/>
                    <a:pt x="2217" y="6076"/>
                  </a:cubicBezTo>
                  <a:cubicBezTo>
                    <a:pt x="2905" y="6832"/>
                    <a:pt x="3836" y="7212"/>
                    <a:pt x="4767" y="7212"/>
                  </a:cubicBezTo>
                  <a:cubicBezTo>
                    <a:pt x="5674" y="7212"/>
                    <a:pt x="6580" y="6853"/>
                    <a:pt x="7262" y="6130"/>
                  </a:cubicBezTo>
                  <a:cubicBezTo>
                    <a:pt x="9541" y="3906"/>
                    <a:pt x="7995"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
            <p:cNvSpPr/>
            <p:nvPr/>
          </p:nvSpPr>
          <p:spPr>
            <a:xfrm>
              <a:off x="4636250" y="3072975"/>
              <a:ext cx="201425" cy="180925"/>
            </a:xfrm>
            <a:custGeom>
              <a:rect b="b" l="l" r="r" t="t"/>
              <a:pathLst>
                <a:path extrusionOk="0" h="7237" w="8057">
                  <a:moveTo>
                    <a:pt x="4023" y="0"/>
                  </a:moveTo>
                  <a:cubicBezTo>
                    <a:pt x="3177" y="0"/>
                    <a:pt x="2335" y="327"/>
                    <a:pt x="1628" y="983"/>
                  </a:cubicBezTo>
                  <a:cubicBezTo>
                    <a:pt x="109" y="2393"/>
                    <a:pt x="0" y="4536"/>
                    <a:pt x="1411" y="6028"/>
                  </a:cubicBezTo>
                  <a:cubicBezTo>
                    <a:pt x="2123" y="6827"/>
                    <a:pt x="3107" y="7237"/>
                    <a:pt x="4097" y="7237"/>
                  </a:cubicBezTo>
                  <a:cubicBezTo>
                    <a:pt x="4955" y="7237"/>
                    <a:pt x="5817" y="6929"/>
                    <a:pt x="6510" y="6299"/>
                  </a:cubicBezTo>
                  <a:cubicBezTo>
                    <a:pt x="7975" y="4943"/>
                    <a:pt x="8056" y="2637"/>
                    <a:pt x="6673" y="1200"/>
                  </a:cubicBezTo>
                  <a:cubicBezTo>
                    <a:pt x="5903" y="401"/>
                    <a:pt x="4961" y="0"/>
                    <a:pt x="4023"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
            <p:cNvSpPr/>
            <p:nvPr/>
          </p:nvSpPr>
          <p:spPr>
            <a:xfrm>
              <a:off x="5247225" y="2443175"/>
              <a:ext cx="238500" cy="179725"/>
            </a:xfrm>
            <a:custGeom>
              <a:rect b="b" l="l" r="r" t="t"/>
              <a:pathLst>
                <a:path extrusionOk="0" h="7189" w="9540">
                  <a:moveTo>
                    <a:pt x="4765" y="0"/>
                  </a:moveTo>
                  <a:cubicBezTo>
                    <a:pt x="3855" y="0"/>
                    <a:pt x="2950" y="360"/>
                    <a:pt x="2278" y="1085"/>
                  </a:cubicBezTo>
                  <a:cubicBezTo>
                    <a:pt x="0" y="3309"/>
                    <a:pt x="1573" y="7188"/>
                    <a:pt x="4774" y="7188"/>
                  </a:cubicBezTo>
                  <a:cubicBezTo>
                    <a:pt x="4785" y="7188"/>
                    <a:pt x="4796" y="7188"/>
                    <a:pt x="4807" y="7188"/>
                  </a:cubicBezTo>
                  <a:cubicBezTo>
                    <a:pt x="7959" y="7188"/>
                    <a:pt x="9540"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
            <p:cNvSpPr/>
            <p:nvPr/>
          </p:nvSpPr>
          <p:spPr>
            <a:xfrm>
              <a:off x="4006975" y="4332350"/>
              <a:ext cx="201425" cy="181225"/>
            </a:xfrm>
            <a:custGeom>
              <a:rect b="b" l="l" r="r" t="t"/>
              <a:pathLst>
                <a:path extrusionOk="0" h="7249" w="8057">
                  <a:moveTo>
                    <a:pt x="4008" y="1"/>
                  </a:moveTo>
                  <a:cubicBezTo>
                    <a:pt x="3158" y="1"/>
                    <a:pt x="2309" y="334"/>
                    <a:pt x="1601" y="1004"/>
                  </a:cubicBezTo>
                  <a:cubicBezTo>
                    <a:pt x="109" y="2387"/>
                    <a:pt x="0" y="4557"/>
                    <a:pt x="1384" y="6049"/>
                  </a:cubicBezTo>
                  <a:cubicBezTo>
                    <a:pt x="2082" y="6847"/>
                    <a:pt x="3051" y="7249"/>
                    <a:pt x="4021" y="7249"/>
                  </a:cubicBezTo>
                  <a:cubicBezTo>
                    <a:pt x="4897" y="7249"/>
                    <a:pt x="5774" y="6922"/>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6"/>
            <p:cNvSpPr/>
            <p:nvPr/>
          </p:nvSpPr>
          <p:spPr>
            <a:xfrm>
              <a:off x="4617950" y="3702900"/>
              <a:ext cx="238325" cy="179900"/>
            </a:xfrm>
            <a:custGeom>
              <a:rect b="b" l="l" r="r" t="t"/>
              <a:pathLst>
                <a:path extrusionOk="0" h="7196" w="9533">
                  <a:moveTo>
                    <a:pt x="4759" y="0"/>
                  </a:moveTo>
                  <a:cubicBezTo>
                    <a:pt x="3858" y="0"/>
                    <a:pt x="2957" y="346"/>
                    <a:pt x="2279" y="1038"/>
                  </a:cubicBezTo>
                  <a:cubicBezTo>
                    <a:pt x="0" y="3262"/>
                    <a:pt x="1519" y="7141"/>
                    <a:pt x="4693" y="7195"/>
                  </a:cubicBezTo>
                  <a:cubicBezTo>
                    <a:pt x="4715" y="7196"/>
                    <a:pt x="4737" y="7196"/>
                    <a:pt x="4760" y="7196"/>
                  </a:cubicBezTo>
                  <a:cubicBezTo>
                    <a:pt x="7916" y="7196"/>
                    <a:pt x="9532" y="3409"/>
                    <a:pt x="7324" y="1119"/>
                  </a:cubicBezTo>
                  <a:cubicBezTo>
                    <a:pt x="6633" y="373"/>
                    <a:pt x="5695"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
            <p:cNvSpPr/>
            <p:nvPr/>
          </p:nvSpPr>
          <p:spPr>
            <a:xfrm>
              <a:off x="7141825" y="1811875"/>
              <a:ext cx="238700" cy="180050"/>
            </a:xfrm>
            <a:custGeom>
              <a:rect b="b" l="l" r="r" t="t"/>
              <a:pathLst>
                <a:path extrusionOk="0" h="7202" w="9548">
                  <a:moveTo>
                    <a:pt x="4774" y="0"/>
                  </a:moveTo>
                  <a:cubicBezTo>
                    <a:pt x="1600" y="0"/>
                    <a:pt x="0" y="3825"/>
                    <a:pt x="2224" y="6103"/>
                  </a:cubicBezTo>
                  <a:cubicBezTo>
                    <a:pt x="2902" y="6835"/>
                    <a:pt x="3825" y="7201"/>
                    <a:pt x="4750" y="7201"/>
                  </a:cubicBezTo>
                  <a:cubicBezTo>
                    <a:pt x="5676" y="7201"/>
                    <a:pt x="6605" y="6835"/>
                    <a:pt x="7296" y="6103"/>
                  </a:cubicBezTo>
                  <a:cubicBezTo>
                    <a:pt x="9548" y="3879"/>
                    <a:pt x="7975" y="27"/>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
            <p:cNvSpPr/>
            <p:nvPr/>
          </p:nvSpPr>
          <p:spPr>
            <a:xfrm>
              <a:off x="7142025" y="552650"/>
              <a:ext cx="238500" cy="179800"/>
            </a:xfrm>
            <a:custGeom>
              <a:rect b="b" l="l" r="r" t="t"/>
              <a:pathLst>
                <a:path extrusionOk="0" h="7192" w="9540">
                  <a:moveTo>
                    <a:pt x="4760" y="0"/>
                  </a:moveTo>
                  <a:cubicBezTo>
                    <a:pt x="1608" y="0"/>
                    <a:pt x="0" y="3806"/>
                    <a:pt x="2216" y="6076"/>
                  </a:cubicBezTo>
                  <a:cubicBezTo>
                    <a:pt x="2904" y="6819"/>
                    <a:pt x="3836" y="7192"/>
                    <a:pt x="4767" y="7192"/>
                  </a:cubicBezTo>
                  <a:cubicBezTo>
                    <a:pt x="5673" y="7192"/>
                    <a:pt x="6579" y="6839"/>
                    <a:pt x="7261" y="6130"/>
                  </a:cubicBezTo>
                  <a:cubicBezTo>
                    <a:pt x="9540" y="3906"/>
                    <a:pt x="7994" y="27"/>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
            <p:cNvSpPr/>
            <p:nvPr/>
          </p:nvSpPr>
          <p:spPr>
            <a:xfrm>
              <a:off x="7160125" y="1181075"/>
              <a:ext cx="201425" cy="181050"/>
            </a:xfrm>
            <a:custGeom>
              <a:rect b="b" l="l" r="r" t="t"/>
              <a:pathLst>
                <a:path extrusionOk="0" h="7242" w="8057">
                  <a:moveTo>
                    <a:pt x="4033" y="1"/>
                  </a:moveTo>
                  <a:cubicBezTo>
                    <a:pt x="3183" y="1"/>
                    <a:pt x="2336" y="327"/>
                    <a:pt x="1628" y="983"/>
                  </a:cubicBezTo>
                  <a:cubicBezTo>
                    <a:pt x="136" y="2394"/>
                    <a:pt x="1" y="4564"/>
                    <a:pt x="1411" y="6056"/>
                  </a:cubicBezTo>
                  <a:cubicBezTo>
                    <a:pt x="2095" y="6840"/>
                    <a:pt x="3065" y="7242"/>
                    <a:pt x="4035" y="7242"/>
                  </a:cubicBezTo>
                  <a:cubicBezTo>
                    <a:pt x="4910" y="7242"/>
                    <a:pt x="5787" y="6914"/>
                    <a:pt x="6456" y="6245"/>
                  </a:cubicBezTo>
                  <a:cubicBezTo>
                    <a:pt x="7975" y="4944"/>
                    <a:pt x="8056" y="2638"/>
                    <a:pt x="6673" y="1200"/>
                  </a:cubicBezTo>
                  <a:cubicBezTo>
                    <a:pt x="5917" y="402"/>
                    <a:pt x="4974" y="1"/>
                    <a:pt x="403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6"/>
            <p:cNvSpPr/>
            <p:nvPr/>
          </p:nvSpPr>
          <p:spPr>
            <a:xfrm>
              <a:off x="7141825" y="4962975"/>
              <a:ext cx="238700" cy="180150"/>
            </a:xfrm>
            <a:custGeom>
              <a:rect b="b" l="l" r="r" t="t"/>
              <a:pathLst>
                <a:path extrusionOk="0" h="7206" w="9548">
                  <a:moveTo>
                    <a:pt x="4801" y="0"/>
                  </a:moveTo>
                  <a:cubicBezTo>
                    <a:pt x="1600" y="0"/>
                    <a:pt x="0" y="3852"/>
                    <a:pt x="2251" y="6103"/>
                  </a:cubicBezTo>
                  <a:cubicBezTo>
                    <a:pt x="2933" y="6839"/>
                    <a:pt x="3854" y="7205"/>
                    <a:pt x="4777" y="7205"/>
                  </a:cubicBezTo>
                  <a:cubicBezTo>
                    <a:pt x="5691" y="7205"/>
                    <a:pt x="6608" y="6846"/>
                    <a:pt x="7296" y="6130"/>
                  </a:cubicBezTo>
                  <a:cubicBezTo>
                    <a:pt x="9548" y="3879"/>
                    <a:pt x="7975"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
            <p:cNvSpPr/>
            <p:nvPr/>
          </p:nvSpPr>
          <p:spPr>
            <a:xfrm>
              <a:off x="7160125" y="2443200"/>
              <a:ext cx="202100" cy="180775"/>
            </a:xfrm>
            <a:custGeom>
              <a:rect b="b" l="l" r="r" t="t"/>
              <a:pathLst>
                <a:path extrusionOk="0" h="7231" w="8084">
                  <a:moveTo>
                    <a:pt x="4012" y="1"/>
                  </a:moveTo>
                  <a:cubicBezTo>
                    <a:pt x="3198" y="1"/>
                    <a:pt x="2389" y="304"/>
                    <a:pt x="1709" y="922"/>
                  </a:cubicBezTo>
                  <a:cubicBezTo>
                    <a:pt x="190" y="2278"/>
                    <a:pt x="1" y="4448"/>
                    <a:pt x="1330" y="5967"/>
                  </a:cubicBezTo>
                  <a:cubicBezTo>
                    <a:pt x="2057" y="6797"/>
                    <a:pt x="3051" y="7231"/>
                    <a:pt x="4048" y="7231"/>
                  </a:cubicBezTo>
                  <a:cubicBezTo>
                    <a:pt x="4873" y="7231"/>
                    <a:pt x="5699" y="6934"/>
                    <a:pt x="6375" y="6319"/>
                  </a:cubicBezTo>
                  <a:cubicBezTo>
                    <a:pt x="7894" y="4990"/>
                    <a:pt x="8083" y="2766"/>
                    <a:pt x="6727" y="1274"/>
                  </a:cubicBezTo>
                  <a:cubicBezTo>
                    <a:pt x="5960"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
            <p:cNvSpPr/>
            <p:nvPr/>
          </p:nvSpPr>
          <p:spPr>
            <a:xfrm>
              <a:off x="7141825" y="3073100"/>
              <a:ext cx="238125" cy="179775"/>
            </a:xfrm>
            <a:custGeom>
              <a:rect b="b" l="l" r="r" t="t"/>
              <a:pathLst>
                <a:path extrusionOk="0" h="7191" w="9525">
                  <a:moveTo>
                    <a:pt x="4781" y="1"/>
                  </a:moveTo>
                  <a:cubicBezTo>
                    <a:pt x="3878" y="1"/>
                    <a:pt x="2971" y="354"/>
                    <a:pt x="2279" y="1059"/>
                  </a:cubicBezTo>
                  <a:cubicBezTo>
                    <a:pt x="0" y="3256"/>
                    <a:pt x="1519" y="7135"/>
                    <a:pt x="4693" y="7189"/>
                  </a:cubicBezTo>
                  <a:cubicBezTo>
                    <a:pt x="4726" y="7190"/>
                    <a:pt x="4759" y="7190"/>
                    <a:pt x="4792" y="7190"/>
                  </a:cubicBezTo>
                  <a:cubicBezTo>
                    <a:pt x="7927" y="7190"/>
                    <a:pt x="9525" y="3395"/>
                    <a:pt x="7324" y="1141"/>
                  </a:cubicBezTo>
                  <a:cubicBezTo>
                    <a:pt x="6647" y="381"/>
                    <a:pt x="5717" y="1"/>
                    <a:pt x="478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
            <p:cNvSpPr/>
            <p:nvPr/>
          </p:nvSpPr>
          <p:spPr>
            <a:xfrm>
              <a:off x="7142025" y="3703750"/>
              <a:ext cx="238500" cy="180325"/>
            </a:xfrm>
            <a:custGeom>
              <a:rect b="b" l="l" r="r" t="t"/>
              <a:pathLst>
                <a:path extrusionOk="0" h="7213" w="9540">
                  <a:moveTo>
                    <a:pt x="4760" y="0"/>
                  </a:moveTo>
                  <a:cubicBezTo>
                    <a:pt x="1608" y="0"/>
                    <a:pt x="0" y="3806"/>
                    <a:pt x="2216" y="6076"/>
                  </a:cubicBezTo>
                  <a:cubicBezTo>
                    <a:pt x="2904" y="6832"/>
                    <a:pt x="3835" y="7212"/>
                    <a:pt x="4767" y="7212"/>
                  </a:cubicBezTo>
                  <a:cubicBezTo>
                    <a:pt x="5673" y="7212"/>
                    <a:pt x="6579" y="6853"/>
                    <a:pt x="7261" y="6130"/>
                  </a:cubicBezTo>
                  <a:cubicBezTo>
                    <a:pt x="9540" y="3906"/>
                    <a:pt x="7994" y="28"/>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
            <p:cNvSpPr/>
            <p:nvPr/>
          </p:nvSpPr>
          <p:spPr>
            <a:xfrm>
              <a:off x="7160125" y="4332350"/>
              <a:ext cx="201425" cy="181225"/>
            </a:xfrm>
            <a:custGeom>
              <a:rect b="b" l="l" r="r" t="t"/>
              <a:pathLst>
                <a:path extrusionOk="0" h="7249" w="8057">
                  <a:moveTo>
                    <a:pt x="4035" y="1"/>
                  </a:moveTo>
                  <a:cubicBezTo>
                    <a:pt x="3185" y="1"/>
                    <a:pt x="2336" y="334"/>
                    <a:pt x="1628" y="1004"/>
                  </a:cubicBezTo>
                  <a:cubicBezTo>
                    <a:pt x="136" y="2387"/>
                    <a:pt x="1" y="4557"/>
                    <a:pt x="1411" y="6049"/>
                  </a:cubicBezTo>
                  <a:cubicBezTo>
                    <a:pt x="2095" y="6847"/>
                    <a:pt x="3065" y="7249"/>
                    <a:pt x="4035" y="7249"/>
                  </a:cubicBezTo>
                  <a:cubicBezTo>
                    <a:pt x="4911" y="7249"/>
                    <a:pt x="5787" y="6922"/>
                    <a:pt x="6456" y="6266"/>
                  </a:cubicBezTo>
                  <a:cubicBezTo>
                    <a:pt x="7975" y="4937"/>
                    <a:pt x="8056" y="2631"/>
                    <a:pt x="6673" y="1221"/>
                  </a:cubicBezTo>
                  <a:cubicBezTo>
                    <a:pt x="5918" y="409"/>
                    <a:pt x="4976"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4" name="Shape 464"/>
        <p:cNvGrpSpPr/>
        <p:nvPr/>
      </p:nvGrpSpPr>
      <p:grpSpPr>
        <a:xfrm>
          <a:off x="0" y="0"/>
          <a:ext cx="0" cy="0"/>
          <a:chOff x="0" y="0"/>
          <a:chExt cx="0" cy="0"/>
        </a:xfrm>
      </p:grpSpPr>
      <p:grpSp>
        <p:nvGrpSpPr>
          <p:cNvPr id="465" name="Google Shape;465;p7"/>
          <p:cNvGrpSpPr/>
          <p:nvPr/>
        </p:nvGrpSpPr>
        <p:grpSpPr>
          <a:xfrm rot="2114890">
            <a:off x="5204897" y="698937"/>
            <a:ext cx="3195868" cy="3568159"/>
            <a:chOff x="3562153" y="1575135"/>
            <a:chExt cx="2729204" cy="3568374"/>
          </a:xfrm>
        </p:grpSpPr>
        <p:grpSp>
          <p:nvGrpSpPr>
            <p:cNvPr id="466" name="Google Shape;466;p7"/>
            <p:cNvGrpSpPr/>
            <p:nvPr/>
          </p:nvGrpSpPr>
          <p:grpSpPr>
            <a:xfrm rot="-17495">
              <a:off x="4314228" y="1580166"/>
              <a:ext cx="1977142" cy="2391637"/>
              <a:chOff x="235075" y="777725"/>
              <a:chExt cx="7186900" cy="4132775"/>
            </a:xfrm>
          </p:grpSpPr>
          <p:sp>
            <p:nvSpPr>
              <p:cNvPr id="467" name="Google Shape;467;p7"/>
              <p:cNvSpPr/>
              <p:nvPr/>
            </p:nvSpPr>
            <p:spPr>
              <a:xfrm>
                <a:off x="342575" y="932875"/>
                <a:ext cx="7079400" cy="3826525"/>
              </a:xfrm>
              <a:custGeom>
                <a:rect b="b" l="l" r="r" t="t"/>
                <a:pathLst>
                  <a:path extrusionOk="0" h="153061" w="283176">
                    <a:moveTo>
                      <a:pt x="168404" y="0"/>
                    </a:moveTo>
                    <a:cubicBezTo>
                      <a:pt x="157709" y="0"/>
                      <a:pt x="146666" y="1269"/>
                      <a:pt x="137470" y="1958"/>
                    </a:cubicBezTo>
                    <a:cubicBezTo>
                      <a:pt x="99769" y="4776"/>
                      <a:pt x="61970" y="14736"/>
                      <a:pt x="30657" y="36550"/>
                    </a:cubicBezTo>
                    <a:cubicBezTo>
                      <a:pt x="16422" y="46461"/>
                      <a:pt x="2915" y="60284"/>
                      <a:pt x="1336" y="77580"/>
                    </a:cubicBezTo>
                    <a:cubicBezTo>
                      <a:pt x="0" y="92204"/>
                      <a:pt x="7774" y="106560"/>
                      <a:pt x="18778" y="116301"/>
                    </a:cubicBezTo>
                    <a:cubicBezTo>
                      <a:pt x="29807" y="126043"/>
                      <a:pt x="43726" y="131800"/>
                      <a:pt x="57670" y="136415"/>
                    </a:cubicBezTo>
                    <a:cubicBezTo>
                      <a:pt x="91058" y="147472"/>
                      <a:pt x="125903" y="153060"/>
                      <a:pt x="160873" y="153060"/>
                    </a:cubicBezTo>
                    <a:cubicBezTo>
                      <a:pt x="176382" y="153060"/>
                      <a:pt x="191917" y="151961"/>
                      <a:pt x="207359" y="149752"/>
                    </a:cubicBezTo>
                    <a:cubicBezTo>
                      <a:pt x="222226" y="147614"/>
                      <a:pt x="237360" y="144286"/>
                      <a:pt x="249871" y="135929"/>
                    </a:cubicBezTo>
                    <a:cubicBezTo>
                      <a:pt x="275062" y="119095"/>
                      <a:pt x="283175" y="80398"/>
                      <a:pt x="265102" y="56057"/>
                    </a:cubicBezTo>
                    <a:cubicBezTo>
                      <a:pt x="255968" y="43789"/>
                      <a:pt x="242097" y="36137"/>
                      <a:pt x="229125" y="28024"/>
                    </a:cubicBezTo>
                    <a:cubicBezTo>
                      <a:pt x="217003" y="20420"/>
                      <a:pt x="204881" y="7643"/>
                      <a:pt x="191278" y="3027"/>
                    </a:cubicBezTo>
                    <a:cubicBezTo>
                      <a:pt x="184502" y="737"/>
                      <a:pt x="176554" y="0"/>
                      <a:pt x="1684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7"/>
              <p:cNvSpPr/>
              <p:nvPr/>
            </p:nvSpPr>
            <p:spPr>
              <a:xfrm>
                <a:off x="235075" y="777725"/>
                <a:ext cx="7126775" cy="4132775"/>
              </a:xfrm>
              <a:custGeom>
                <a:rect b="b" l="l" r="r" t="t"/>
                <a:pathLst>
                  <a:path extrusionOk="0" h="165311" w="285071">
                    <a:moveTo>
                      <a:pt x="193683" y="2310"/>
                    </a:moveTo>
                    <a:lnTo>
                      <a:pt x="194120" y="2431"/>
                    </a:lnTo>
                    <a:lnTo>
                      <a:pt x="194557" y="2553"/>
                    </a:lnTo>
                    <a:lnTo>
                      <a:pt x="195456" y="2820"/>
                    </a:lnTo>
                    <a:lnTo>
                      <a:pt x="196198" y="3047"/>
                    </a:lnTo>
                    <a:lnTo>
                      <a:pt x="196198" y="3047"/>
                    </a:lnTo>
                    <a:cubicBezTo>
                      <a:pt x="196113" y="3020"/>
                      <a:pt x="196027" y="2993"/>
                      <a:pt x="195942" y="2966"/>
                    </a:cubicBezTo>
                    <a:lnTo>
                      <a:pt x="194825" y="2626"/>
                    </a:lnTo>
                    <a:cubicBezTo>
                      <a:pt x="194436" y="2504"/>
                      <a:pt x="194072" y="2383"/>
                      <a:pt x="193683" y="2310"/>
                    </a:cubicBezTo>
                    <a:close/>
                    <a:moveTo>
                      <a:pt x="196198" y="3047"/>
                    </a:moveTo>
                    <a:cubicBezTo>
                      <a:pt x="196309" y="3081"/>
                      <a:pt x="196421" y="3115"/>
                      <a:pt x="196532" y="3149"/>
                    </a:cubicBezTo>
                    <a:lnTo>
                      <a:pt x="196532" y="3149"/>
                    </a:lnTo>
                    <a:lnTo>
                      <a:pt x="196198" y="3047"/>
                    </a:lnTo>
                    <a:close/>
                    <a:moveTo>
                      <a:pt x="196532" y="3149"/>
                    </a:moveTo>
                    <a:lnTo>
                      <a:pt x="197205" y="3354"/>
                    </a:lnTo>
                    <a:cubicBezTo>
                      <a:pt x="197213" y="3356"/>
                      <a:pt x="197220" y="3358"/>
                      <a:pt x="197228" y="3360"/>
                    </a:cubicBezTo>
                    <a:lnTo>
                      <a:pt x="197228" y="3360"/>
                    </a:lnTo>
                    <a:cubicBezTo>
                      <a:pt x="196996" y="3288"/>
                      <a:pt x="196764" y="3219"/>
                      <a:pt x="196532" y="3149"/>
                    </a:cubicBezTo>
                    <a:close/>
                    <a:moveTo>
                      <a:pt x="197228" y="3360"/>
                    </a:moveTo>
                    <a:lnTo>
                      <a:pt x="197228" y="3360"/>
                    </a:lnTo>
                    <a:cubicBezTo>
                      <a:pt x="197350" y="3398"/>
                      <a:pt x="197472" y="3437"/>
                      <a:pt x="197593" y="3477"/>
                    </a:cubicBezTo>
                    <a:lnTo>
                      <a:pt x="197593" y="3477"/>
                    </a:lnTo>
                    <a:cubicBezTo>
                      <a:pt x="197473" y="3434"/>
                      <a:pt x="197353" y="3392"/>
                      <a:pt x="197228" y="3360"/>
                    </a:cubicBezTo>
                    <a:close/>
                    <a:moveTo>
                      <a:pt x="197593" y="3477"/>
                    </a:moveTo>
                    <a:lnTo>
                      <a:pt x="197593" y="3477"/>
                    </a:lnTo>
                    <a:cubicBezTo>
                      <a:pt x="197745" y="3533"/>
                      <a:pt x="197897" y="3593"/>
                      <a:pt x="198055" y="3646"/>
                    </a:cubicBezTo>
                    <a:lnTo>
                      <a:pt x="198930" y="3986"/>
                    </a:lnTo>
                    <a:cubicBezTo>
                      <a:pt x="199513" y="4205"/>
                      <a:pt x="200096" y="4423"/>
                      <a:pt x="200655" y="4666"/>
                    </a:cubicBezTo>
                    <a:cubicBezTo>
                      <a:pt x="200971" y="4803"/>
                      <a:pt x="201287" y="4943"/>
                      <a:pt x="201601" y="5085"/>
                    </a:cubicBezTo>
                    <a:lnTo>
                      <a:pt x="201601" y="5085"/>
                    </a:lnTo>
                    <a:lnTo>
                      <a:pt x="200412" y="4545"/>
                    </a:lnTo>
                    <a:lnTo>
                      <a:pt x="198201" y="3694"/>
                    </a:lnTo>
                    <a:cubicBezTo>
                      <a:pt x="197999" y="3616"/>
                      <a:pt x="197796" y="3545"/>
                      <a:pt x="197593" y="3477"/>
                    </a:cubicBezTo>
                    <a:close/>
                    <a:moveTo>
                      <a:pt x="201601" y="5085"/>
                    </a:moveTo>
                    <a:lnTo>
                      <a:pt x="201792" y="5172"/>
                    </a:lnTo>
                    <a:lnTo>
                      <a:pt x="201792" y="5172"/>
                    </a:lnTo>
                    <a:cubicBezTo>
                      <a:pt x="201728" y="5143"/>
                      <a:pt x="201665" y="5114"/>
                      <a:pt x="201601" y="5085"/>
                    </a:cubicBezTo>
                    <a:close/>
                    <a:moveTo>
                      <a:pt x="201792" y="5172"/>
                    </a:moveTo>
                    <a:cubicBezTo>
                      <a:pt x="202347" y="5425"/>
                      <a:pt x="202898" y="5687"/>
                      <a:pt x="203447" y="5957"/>
                    </a:cubicBezTo>
                    <a:lnTo>
                      <a:pt x="203447" y="5957"/>
                    </a:lnTo>
                    <a:cubicBezTo>
                      <a:pt x="203149" y="5808"/>
                      <a:pt x="202850" y="5661"/>
                      <a:pt x="202550" y="5516"/>
                    </a:cubicBezTo>
                    <a:lnTo>
                      <a:pt x="201792" y="5172"/>
                    </a:lnTo>
                    <a:close/>
                    <a:moveTo>
                      <a:pt x="203447" y="5957"/>
                    </a:moveTo>
                    <a:cubicBezTo>
                      <a:pt x="205025" y="6746"/>
                      <a:pt x="206570" y="7594"/>
                      <a:pt x="208082" y="8506"/>
                    </a:cubicBezTo>
                    <a:lnTo>
                      <a:pt x="208082" y="8506"/>
                    </a:lnTo>
                    <a:cubicBezTo>
                      <a:pt x="207745" y="8301"/>
                      <a:pt x="207407" y="8098"/>
                      <a:pt x="207068" y="7897"/>
                    </a:cubicBezTo>
                    <a:cubicBezTo>
                      <a:pt x="205877" y="7204"/>
                      <a:pt x="204670" y="6559"/>
                      <a:pt x="203447" y="5957"/>
                    </a:cubicBezTo>
                    <a:close/>
                    <a:moveTo>
                      <a:pt x="208082" y="8506"/>
                    </a:moveTo>
                    <a:cubicBezTo>
                      <a:pt x="208378" y="8686"/>
                      <a:pt x="208674" y="8868"/>
                      <a:pt x="208969" y="9051"/>
                    </a:cubicBezTo>
                    <a:lnTo>
                      <a:pt x="208969" y="9051"/>
                    </a:lnTo>
                    <a:cubicBezTo>
                      <a:pt x="208675" y="8867"/>
                      <a:pt x="208379" y="8685"/>
                      <a:pt x="208082" y="8506"/>
                    </a:cubicBezTo>
                    <a:close/>
                    <a:moveTo>
                      <a:pt x="274827" y="94613"/>
                    </a:moveTo>
                    <a:cubicBezTo>
                      <a:pt x="274825" y="94672"/>
                      <a:pt x="274822" y="94731"/>
                      <a:pt x="274819" y="94790"/>
                    </a:cubicBezTo>
                    <a:lnTo>
                      <a:pt x="274827" y="94613"/>
                    </a:lnTo>
                    <a:close/>
                    <a:moveTo>
                      <a:pt x="182036" y="164515"/>
                    </a:moveTo>
                    <a:cubicBezTo>
                      <a:pt x="182009" y="164557"/>
                      <a:pt x="182151" y="164591"/>
                      <a:pt x="182606" y="164606"/>
                    </a:cubicBezTo>
                    <a:cubicBezTo>
                      <a:pt x="182112" y="164589"/>
                      <a:pt x="181975" y="164562"/>
                      <a:pt x="182036" y="164515"/>
                    </a:cubicBezTo>
                    <a:close/>
                    <a:moveTo>
                      <a:pt x="171889" y="1"/>
                    </a:moveTo>
                    <a:cubicBezTo>
                      <a:pt x="169431" y="1"/>
                      <a:pt x="166985" y="62"/>
                      <a:pt x="164556" y="148"/>
                    </a:cubicBezTo>
                    <a:cubicBezTo>
                      <a:pt x="156370" y="512"/>
                      <a:pt x="148378" y="1314"/>
                      <a:pt x="140483" y="1872"/>
                    </a:cubicBezTo>
                    <a:cubicBezTo>
                      <a:pt x="132321" y="2456"/>
                      <a:pt x="124183" y="3379"/>
                      <a:pt x="116020" y="4666"/>
                    </a:cubicBezTo>
                    <a:lnTo>
                      <a:pt x="112960" y="5128"/>
                    </a:lnTo>
                    <a:cubicBezTo>
                      <a:pt x="111964" y="5298"/>
                      <a:pt x="110943" y="5516"/>
                      <a:pt x="109923" y="5686"/>
                    </a:cubicBezTo>
                    <a:lnTo>
                      <a:pt x="106887" y="6269"/>
                    </a:lnTo>
                    <a:lnTo>
                      <a:pt x="105380" y="6537"/>
                    </a:lnTo>
                    <a:lnTo>
                      <a:pt x="103850" y="6877"/>
                    </a:lnTo>
                    <a:cubicBezTo>
                      <a:pt x="101834" y="7314"/>
                      <a:pt x="99817" y="7727"/>
                      <a:pt x="97777" y="8188"/>
                    </a:cubicBezTo>
                    <a:lnTo>
                      <a:pt x="91704" y="9719"/>
                    </a:lnTo>
                    <a:cubicBezTo>
                      <a:pt x="90878" y="9913"/>
                      <a:pt x="90052" y="10180"/>
                      <a:pt x="89226" y="10423"/>
                    </a:cubicBezTo>
                    <a:lnTo>
                      <a:pt x="86797" y="11128"/>
                    </a:lnTo>
                    <a:lnTo>
                      <a:pt x="84416" y="11857"/>
                    </a:lnTo>
                    <a:cubicBezTo>
                      <a:pt x="83615" y="12099"/>
                      <a:pt x="82861" y="12391"/>
                      <a:pt x="82108" y="12634"/>
                    </a:cubicBezTo>
                    <a:lnTo>
                      <a:pt x="77614" y="14213"/>
                    </a:lnTo>
                    <a:cubicBezTo>
                      <a:pt x="76157" y="14747"/>
                      <a:pt x="74748" y="15355"/>
                      <a:pt x="73363" y="15889"/>
                    </a:cubicBezTo>
                    <a:lnTo>
                      <a:pt x="71323" y="16739"/>
                    </a:lnTo>
                    <a:lnTo>
                      <a:pt x="70327" y="17152"/>
                    </a:lnTo>
                    <a:lnTo>
                      <a:pt x="69331" y="17590"/>
                    </a:lnTo>
                    <a:lnTo>
                      <a:pt x="65517" y="19363"/>
                    </a:lnTo>
                    <a:lnTo>
                      <a:pt x="63671" y="20213"/>
                    </a:lnTo>
                    <a:lnTo>
                      <a:pt x="61922" y="21136"/>
                    </a:lnTo>
                    <a:lnTo>
                      <a:pt x="58521" y="22910"/>
                    </a:lnTo>
                    <a:lnTo>
                      <a:pt x="62772" y="21088"/>
                    </a:lnTo>
                    <a:lnTo>
                      <a:pt x="63841" y="20650"/>
                    </a:lnTo>
                    <a:lnTo>
                      <a:pt x="64909" y="20213"/>
                    </a:lnTo>
                    <a:lnTo>
                      <a:pt x="67072" y="19387"/>
                    </a:lnTo>
                    <a:lnTo>
                      <a:pt x="69234" y="18561"/>
                    </a:lnTo>
                    <a:cubicBezTo>
                      <a:pt x="69962" y="18270"/>
                      <a:pt x="70691" y="17978"/>
                      <a:pt x="71420" y="17735"/>
                    </a:cubicBezTo>
                    <a:lnTo>
                      <a:pt x="75817" y="16229"/>
                    </a:lnTo>
                    <a:cubicBezTo>
                      <a:pt x="76545" y="15962"/>
                      <a:pt x="77274" y="15695"/>
                      <a:pt x="78027" y="15476"/>
                    </a:cubicBezTo>
                    <a:lnTo>
                      <a:pt x="80238" y="14796"/>
                    </a:lnTo>
                    <a:cubicBezTo>
                      <a:pt x="81720" y="14334"/>
                      <a:pt x="83202" y="13873"/>
                      <a:pt x="84708" y="13411"/>
                    </a:cubicBezTo>
                    <a:lnTo>
                      <a:pt x="89202" y="12172"/>
                    </a:lnTo>
                    <a:lnTo>
                      <a:pt x="91461" y="11565"/>
                    </a:lnTo>
                    <a:lnTo>
                      <a:pt x="93744" y="11031"/>
                    </a:lnTo>
                    <a:lnTo>
                      <a:pt x="98287" y="9913"/>
                    </a:lnTo>
                    <a:cubicBezTo>
                      <a:pt x="99817" y="9597"/>
                      <a:pt x="101372" y="9282"/>
                      <a:pt x="102878" y="8942"/>
                    </a:cubicBezTo>
                    <a:lnTo>
                      <a:pt x="105186" y="8480"/>
                    </a:lnTo>
                    <a:cubicBezTo>
                      <a:pt x="105963" y="8310"/>
                      <a:pt x="106716" y="8188"/>
                      <a:pt x="107494" y="8043"/>
                    </a:cubicBezTo>
                    <a:lnTo>
                      <a:pt x="112134" y="7217"/>
                    </a:lnTo>
                    <a:cubicBezTo>
                      <a:pt x="118328" y="6197"/>
                      <a:pt x="124547" y="5322"/>
                      <a:pt x="130839" y="4715"/>
                    </a:cubicBezTo>
                    <a:lnTo>
                      <a:pt x="133195" y="4472"/>
                    </a:lnTo>
                    <a:lnTo>
                      <a:pt x="134361" y="4350"/>
                    </a:lnTo>
                    <a:lnTo>
                      <a:pt x="135551" y="4277"/>
                    </a:lnTo>
                    <a:lnTo>
                      <a:pt x="140264" y="3913"/>
                    </a:lnTo>
                    <a:lnTo>
                      <a:pt x="141454" y="3816"/>
                    </a:lnTo>
                    <a:lnTo>
                      <a:pt x="142596" y="3743"/>
                    </a:lnTo>
                    <a:lnTo>
                      <a:pt x="144928" y="3573"/>
                    </a:lnTo>
                    <a:lnTo>
                      <a:pt x="149568" y="3209"/>
                    </a:lnTo>
                    <a:cubicBezTo>
                      <a:pt x="155811" y="2747"/>
                      <a:pt x="162151" y="2261"/>
                      <a:pt x="168589" y="2140"/>
                    </a:cubicBezTo>
                    <a:lnTo>
                      <a:pt x="171018" y="2115"/>
                    </a:lnTo>
                    <a:cubicBezTo>
                      <a:pt x="171419" y="2103"/>
                      <a:pt x="171820" y="2097"/>
                      <a:pt x="172224" y="2097"/>
                    </a:cubicBezTo>
                    <a:cubicBezTo>
                      <a:pt x="172628" y="2097"/>
                      <a:pt x="173034" y="2103"/>
                      <a:pt x="173447" y="2115"/>
                    </a:cubicBezTo>
                    <a:lnTo>
                      <a:pt x="175877" y="2164"/>
                    </a:lnTo>
                    <a:cubicBezTo>
                      <a:pt x="176678" y="2188"/>
                      <a:pt x="177504" y="2237"/>
                      <a:pt x="178330" y="2261"/>
                    </a:cubicBezTo>
                    <a:lnTo>
                      <a:pt x="179545" y="2334"/>
                    </a:lnTo>
                    <a:cubicBezTo>
                      <a:pt x="179958" y="2358"/>
                      <a:pt x="180346" y="2407"/>
                      <a:pt x="180759" y="2431"/>
                    </a:cubicBezTo>
                    <a:lnTo>
                      <a:pt x="183237" y="2650"/>
                    </a:lnTo>
                    <a:lnTo>
                      <a:pt x="185691" y="2941"/>
                    </a:lnTo>
                    <a:cubicBezTo>
                      <a:pt x="186104" y="2990"/>
                      <a:pt x="186517" y="3039"/>
                      <a:pt x="186930" y="3111"/>
                    </a:cubicBezTo>
                    <a:lnTo>
                      <a:pt x="188168" y="3330"/>
                    </a:lnTo>
                    <a:lnTo>
                      <a:pt x="189407" y="3549"/>
                    </a:lnTo>
                    <a:cubicBezTo>
                      <a:pt x="189820" y="3622"/>
                      <a:pt x="190233" y="3694"/>
                      <a:pt x="190646" y="3792"/>
                    </a:cubicBezTo>
                    <a:lnTo>
                      <a:pt x="193124" y="4350"/>
                    </a:lnTo>
                    <a:cubicBezTo>
                      <a:pt x="193537" y="4447"/>
                      <a:pt x="193950" y="4569"/>
                      <a:pt x="194363" y="4690"/>
                    </a:cubicBezTo>
                    <a:lnTo>
                      <a:pt x="195602" y="5079"/>
                    </a:lnTo>
                    <a:lnTo>
                      <a:pt x="196841" y="5443"/>
                    </a:lnTo>
                    <a:lnTo>
                      <a:pt x="198055" y="5905"/>
                    </a:lnTo>
                    <a:cubicBezTo>
                      <a:pt x="201238" y="7144"/>
                      <a:pt x="204299" y="8650"/>
                      <a:pt x="207189" y="10448"/>
                    </a:cubicBezTo>
                    <a:cubicBezTo>
                      <a:pt x="212898" y="13921"/>
                      <a:pt x="217975" y="17954"/>
                      <a:pt x="222955" y="21865"/>
                    </a:cubicBezTo>
                    <a:cubicBezTo>
                      <a:pt x="225433" y="23808"/>
                      <a:pt x="227911" y="25752"/>
                      <a:pt x="230388" y="27574"/>
                    </a:cubicBezTo>
                    <a:cubicBezTo>
                      <a:pt x="231020" y="28035"/>
                      <a:pt x="231627" y="28472"/>
                      <a:pt x="232259" y="28910"/>
                    </a:cubicBezTo>
                    <a:lnTo>
                      <a:pt x="233206" y="29566"/>
                    </a:lnTo>
                    <a:lnTo>
                      <a:pt x="234154" y="30173"/>
                    </a:lnTo>
                    <a:cubicBezTo>
                      <a:pt x="235368" y="30999"/>
                      <a:pt x="236753" y="31849"/>
                      <a:pt x="238065" y="32675"/>
                    </a:cubicBezTo>
                    <a:cubicBezTo>
                      <a:pt x="240761" y="34351"/>
                      <a:pt x="243482" y="36027"/>
                      <a:pt x="246178" y="37752"/>
                    </a:cubicBezTo>
                    <a:cubicBezTo>
                      <a:pt x="248875" y="39477"/>
                      <a:pt x="251571" y="41250"/>
                      <a:pt x="254243" y="43145"/>
                    </a:cubicBezTo>
                    <a:cubicBezTo>
                      <a:pt x="256891" y="45040"/>
                      <a:pt x="259491" y="47032"/>
                      <a:pt x="262017" y="49194"/>
                    </a:cubicBezTo>
                    <a:cubicBezTo>
                      <a:pt x="264543" y="51356"/>
                      <a:pt x="266924" y="53712"/>
                      <a:pt x="269135" y="56214"/>
                    </a:cubicBezTo>
                    <a:lnTo>
                      <a:pt x="269961" y="57161"/>
                    </a:lnTo>
                    <a:cubicBezTo>
                      <a:pt x="270228" y="57477"/>
                      <a:pt x="270495" y="57817"/>
                      <a:pt x="270762" y="58133"/>
                    </a:cubicBezTo>
                    <a:lnTo>
                      <a:pt x="272317" y="60125"/>
                    </a:lnTo>
                    <a:lnTo>
                      <a:pt x="273774" y="62239"/>
                    </a:lnTo>
                    <a:cubicBezTo>
                      <a:pt x="274017" y="62579"/>
                      <a:pt x="274236" y="62943"/>
                      <a:pt x="274455" y="63307"/>
                    </a:cubicBezTo>
                    <a:lnTo>
                      <a:pt x="275111" y="64401"/>
                    </a:lnTo>
                    <a:cubicBezTo>
                      <a:pt x="276811" y="67340"/>
                      <a:pt x="278269" y="70401"/>
                      <a:pt x="279410" y="73607"/>
                    </a:cubicBezTo>
                    <a:cubicBezTo>
                      <a:pt x="280528" y="76790"/>
                      <a:pt x="281354" y="80069"/>
                      <a:pt x="281864" y="83397"/>
                    </a:cubicBezTo>
                    <a:lnTo>
                      <a:pt x="282082" y="84636"/>
                    </a:lnTo>
                    <a:cubicBezTo>
                      <a:pt x="282155" y="85049"/>
                      <a:pt x="282180" y="85462"/>
                      <a:pt x="282228" y="85875"/>
                    </a:cubicBezTo>
                    <a:lnTo>
                      <a:pt x="282350" y="87138"/>
                    </a:lnTo>
                    <a:cubicBezTo>
                      <a:pt x="282398" y="87551"/>
                      <a:pt x="282447" y="87964"/>
                      <a:pt x="282471" y="88377"/>
                    </a:cubicBezTo>
                    <a:lnTo>
                      <a:pt x="282617" y="90879"/>
                    </a:lnTo>
                    <a:lnTo>
                      <a:pt x="282641" y="93381"/>
                    </a:lnTo>
                    <a:cubicBezTo>
                      <a:pt x="282593" y="100037"/>
                      <a:pt x="281524" y="106620"/>
                      <a:pt x="279459" y="112961"/>
                    </a:cubicBezTo>
                    <a:lnTo>
                      <a:pt x="279094" y="114127"/>
                    </a:lnTo>
                    <a:cubicBezTo>
                      <a:pt x="278973" y="114515"/>
                      <a:pt x="278803" y="114904"/>
                      <a:pt x="278657" y="115293"/>
                    </a:cubicBezTo>
                    <a:lnTo>
                      <a:pt x="278220" y="116459"/>
                    </a:lnTo>
                    <a:cubicBezTo>
                      <a:pt x="278074" y="116847"/>
                      <a:pt x="277928" y="117236"/>
                      <a:pt x="277758" y="117600"/>
                    </a:cubicBezTo>
                    <a:lnTo>
                      <a:pt x="276787" y="119884"/>
                    </a:lnTo>
                    <a:lnTo>
                      <a:pt x="275718" y="122094"/>
                    </a:lnTo>
                    <a:cubicBezTo>
                      <a:pt x="274236" y="125058"/>
                      <a:pt x="272536" y="127876"/>
                      <a:pt x="270616" y="130572"/>
                    </a:cubicBezTo>
                    <a:cubicBezTo>
                      <a:pt x="277224" y="121171"/>
                      <a:pt x="281208" y="110191"/>
                      <a:pt x="282204" y="98774"/>
                    </a:cubicBezTo>
                    <a:cubicBezTo>
                      <a:pt x="282447" y="95835"/>
                      <a:pt x="282495" y="92895"/>
                      <a:pt x="282350" y="89980"/>
                    </a:cubicBezTo>
                    <a:cubicBezTo>
                      <a:pt x="282180" y="87017"/>
                      <a:pt x="281815" y="84077"/>
                      <a:pt x="281208" y="81162"/>
                    </a:cubicBezTo>
                    <a:cubicBezTo>
                      <a:pt x="280601" y="78247"/>
                      <a:pt x="279775" y="75381"/>
                      <a:pt x="278706" y="72587"/>
                    </a:cubicBezTo>
                    <a:cubicBezTo>
                      <a:pt x="277637" y="69769"/>
                      <a:pt x="276325" y="67073"/>
                      <a:pt x="274770" y="64498"/>
                    </a:cubicBezTo>
                    <a:cubicBezTo>
                      <a:pt x="274357" y="63842"/>
                      <a:pt x="273993" y="63186"/>
                      <a:pt x="273580" y="62579"/>
                    </a:cubicBezTo>
                    <a:lnTo>
                      <a:pt x="272293" y="60708"/>
                    </a:lnTo>
                    <a:cubicBezTo>
                      <a:pt x="272171" y="60562"/>
                      <a:pt x="272074" y="60417"/>
                      <a:pt x="271953" y="60271"/>
                    </a:cubicBezTo>
                    <a:lnTo>
                      <a:pt x="271612" y="59809"/>
                    </a:lnTo>
                    <a:lnTo>
                      <a:pt x="270932" y="58935"/>
                    </a:lnTo>
                    <a:lnTo>
                      <a:pt x="270228" y="58060"/>
                    </a:lnTo>
                    <a:cubicBezTo>
                      <a:pt x="270009" y="57769"/>
                      <a:pt x="269742" y="57502"/>
                      <a:pt x="269523" y="57210"/>
                    </a:cubicBezTo>
                    <a:cubicBezTo>
                      <a:pt x="267604" y="54951"/>
                      <a:pt x="265539" y="52837"/>
                      <a:pt x="263353" y="50845"/>
                    </a:cubicBezTo>
                    <a:cubicBezTo>
                      <a:pt x="259005" y="46910"/>
                      <a:pt x="254341" y="43534"/>
                      <a:pt x="249652" y="40424"/>
                    </a:cubicBezTo>
                    <a:cubicBezTo>
                      <a:pt x="244964" y="37339"/>
                      <a:pt x="240251" y="34448"/>
                      <a:pt x="235708" y="31558"/>
                    </a:cubicBezTo>
                    <a:cubicBezTo>
                      <a:pt x="231312" y="28764"/>
                      <a:pt x="227230" y="25533"/>
                      <a:pt x="223125" y="22254"/>
                    </a:cubicBezTo>
                    <a:cubicBezTo>
                      <a:pt x="220186" y="19922"/>
                      <a:pt x="217222" y="17565"/>
                      <a:pt x="214161" y="15330"/>
                    </a:cubicBezTo>
                    <a:cubicBezTo>
                      <a:pt x="211076" y="13023"/>
                      <a:pt x="207845" y="10933"/>
                      <a:pt x="204469" y="9039"/>
                    </a:cubicBezTo>
                    <a:lnTo>
                      <a:pt x="203181" y="8359"/>
                    </a:lnTo>
                    <a:cubicBezTo>
                      <a:pt x="202744" y="8140"/>
                      <a:pt x="202307" y="7897"/>
                      <a:pt x="201869" y="7703"/>
                    </a:cubicBezTo>
                    <a:lnTo>
                      <a:pt x="200509" y="7095"/>
                    </a:lnTo>
                    <a:cubicBezTo>
                      <a:pt x="200072" y="6901"/>
                      <a:pt x="199634" y="6658"/>
                      <a:pt x="199149" y="6488"/>
                    </a:cubicBezTo>
                    <a:lnTo>
                      <a:pt x="197764" y="5954"/>
                    </a:lnTo>
                    <a:cubicBezTo>
                      <a:pt x="197278" y="5784"/>
                      <a:pt x="196817" y="5589"/>
                      <a:pt x="196355" y="5468"/>
                    </a:cubicBezTo>
                    <a:lnTo>
                      <a:pt x="193513" y="4593"/>
                    </a:lnTo>
                    <a:cubicBezTo>
                      <a:pt x="189796" y="3670"/>
                      <a:pt x="186031" y="3014"/>
                      <a:pt x="182217" y="2698"/>
                    </a:cubicBezTo>
                    <a:cubicBezTo>
                      <a:pt x="178826" y="2386"/>
                      <a:pt x="175435" y="2258"/>
                      <a:pt x="172044" y="2258"/>
                    </a:cubicBezTo>
                    <a:cubicBezTo>
                      <a:pt x="171743" y="2258"/>
                      <a:pt x="171441" y="2259"/>
                      <a:pt x="171140" y="2261"/>
                    </a:cubicBezTo>
                    <a:cubicBezTo>
                      <a:pt x="167496" y="2285"/>
                      <a:pt x="163876" y="2480"/>
                      <a:pt x="160305" y="2674"/>
                    </a:cubicBezTo>
                    <a:cubicBezTo>
                      <a:pt x="156734" y="2868"/>
                      <a:pt x="153212" y="3184"/>
                      <a:pt x="149738" y="3476"/>
                    </a:cubicBezTo>
                    <a:lnTo>
                      <a:pt x="139341" y="4326"/>
                    </a:lnTo>
                    <a:lnTo>
                      <a:pt x="134094" y="4763"/>
                    </a:lnTo>
                    <a:lnTo>
                      <a:pt x="128847" y="5322"/>
                    </a:lnTo>
                    <a:cubicBezTo>
                      <a:pt x="127122" y="5492"/>
                      <a:pt x="125373" y="5735"/>
                      <a:pt x="123648" y="5954"/>
                    </a:cubicBezTo>
                    <a:cubicBezTo>
                      <a:pt x="121923" y="6197"/>
                      <a:pt x="120199" y="6391"/>
                      <a:pt x="118474" y="6682"/>
                    </a:cubicBezTo>
                    <a:lnTo>
                      <a:pt x="113300" y="7508"/>
                    </a:lnTo>
                    <a:cubicBezTo>
                      <a:pt x="111599" y="7824"/>
                      <a:pt x="109899" y="8164"/>
                      <a:pt x="108174" y="8456"/>
                    </a:cubicBezTo>
                    <a:lnTo>
                      <a:pt x="105623" y="8942"/>
                    </a:lnTo>
                    <a:lnTo>
                      <a:pt x="103073" y="9500"/>
                    </a:lnTo>
                    <a:lnTo>
                      <a:pt x="100546" y="10059"/>
                    </a:lnTo>
                    <a:cubicBezTo>
                      <a:pt x="99696" y="10253"/>
                      <a:pt x="98846" y="10399"/>
                      <a:pt x="97996" y="10618"/>
                    </a:cubicBezTo>
                    <a:lnTo>
                      <a:pt x="92967" y="11881"/>
                    </a:lnTo>
                    <a:lnTo>
                      <a:pt x="91704" y="12172"/>
                    </a:lnTo>
                    <a:lnTo>
                      <a:pt x="90441" y="12537"/>
                    </a:lnTo>
                    <a:lnTo>
                      <a:pt x="87963" y="13241"/>
                    </a:lnTo>
                    <a:cubicBezTo>
                      <a:pt x="84611" y="14116"/>
                      <a:pt x="81331" y="15233"/>
                      <a:pt x="78027" y="16253"/>
                    </a:cubicBezTo>
                    <a:cubicBezTo>
                      <a:pt x="76400" y="16812"/>
                      <a:pt x="74772" y="17395"/>
                      <a:pt x="73120" y="17978"/>
                    </a:cubicBezTo>
                    <a:cubicBezTo>
                      <a:pt x="72343" y="18270"/>
                      <a:pt x="71517" y="18537"/>
                      <a:pt x="70691" y="18828"/>
                    </a:cubicBezTo>
                    <a:lnTo>
                      <a:pt x="68262" y="19776"/>
                    </a:lnTo>
                    <a:lnTo>
                      <a:pt x="65833" y="20723"/>
                    </a:lnTo>
                    <a:cubicBezTo>
                      <a:pt x="65055" y="21063"/>
                      <a:pt x="64229" y="21355"/>
                      <a:pt x="63452" y="21719"/>
                    </a:cubicBezTo>
                    <a:lnTo>
                      <a:pt x="58666" y="23784"/>
                    </a:lnTo>
                    <a:lnTo>
                      <a:pt x="57646" y="24221"/>
                    </a:lnTo>
                    <a:cubicBezTo>
                      <a:pt x="57306" y="24367"/>
                      <a:pt x="56966" y="24537"/>
                      <a:pt x="56626" y="24707"/>
                    </a:cubicBezTo>
                    <a:lnTo>
                      <a:pt x="54585" y="25679"/>
                    </a:lnTo>
                    <a:lnTo>
                      <a:pt x="52520" y="26651"/>
                    </a:lnTo>
                    <a:lnTo>
                      <a:pt x="51500" y="27136"/>
                    </a:lnTo>
                    <a:cubicBezTo>
                      <a:pt x="51160" y="27282"/>
                      <a:pt x="50820" y="27452"/>
                      <a:pt x="50480" y="27622"/>
                    </a:cubicBezTo>
                    <a:lnTo>
                      <a:pt x="45791" y="30732"/>
                    </a:lnTo>
                    <a:cubicBezTo>
                      <a:pt x="45427" y="30975"/>
                      <a:pt x="45063" y="31217"/>
                      <a:pt x="44698" y="31460"/>
                    </a:cubicBezTo>
                    <a:lnTo>
                      <a:pt x="43678" y="32213"/>
                    </a:lnTo>
                    <a:lnTo>
                      <a:pt x="41710" y="33671"/>
                    </a:lnTo>
                    <a:lnTo>
                      <a:pt x="39961" y="35031"/>
                    </a:lnTo>
                    <a:lnTo>
                      <a:pt x="39160" y="35687"/>
                    </a:lnTo>
                    <a:cubicBezTo>
                      <a:pt x="38892" y="35882"/>
                      <a:pt x="38650" y="36124"/>
                      <a:pt x="38382" y="36343"/>
                    </a:cubicBezTo>
                    <a:cubicBezTo>
                      <a:pt x="37411" y="37218"/>
                      <a:pt x="36560" y="37995"/>
                      <a:pt x="35880" y="38699"/>
                    </a:cubicBezTo>
                    <a:cubicBezTo>
                      <a:pt x="34520" y="40084"/>
                      <a:pt x="33791" y="41056"/>
                      <a:pt x="34034" y="41396"/>
                    </a:cubicBezTo>
                    <a:cubicBezTo>
                      <a:pt x="34094" y="41474"/>
                      <a:pt x="34212" y="41515"/>
                      <a:pt x="34392" y="41515"/>
                    </a:cubicBezTo>
                    <a:cubicBezTo>
                      <a:pt x="34934" y="41515"/>
                      <a:pt x="36041" y="41142"/>
                      <a:pt x="37848" y="40303"/>
                    </a:cubicBezTo>
                    <a:cubicBezTo>
                      <a:pt x="38455" y="40011"/>
                      <a:pt x="39135" y="39671"/>
                      <a:pt x="39913" y="39282"/>
                    </a:cubicBezTo>
                    <a:cubicBezTo>
                      <a:pt x="40301" y="39112"/>
                      <a:pt x="40690" y="38894"/>
                      <a:pt x="41127" y="38675"/>
                    </a:cubicBezTo>
                    <a:lnTo>
                      <a:pt x="42488" y="38019"/>
                    </a:lnTo>
                    <a:cubicBezTo>
                      <a:pt x="43435" y="37558"/>
                      <a:pt x="44480" y="37023"/>
                      <a:pt x="45597" y="36440"/>
                    </a:cubicBezTo>
                    <a:lnTo>
                      <a:pt x="47370" y="35541"/>
                    </a:lnTo>
                    <a:lnTo>
                      <a:pt x="49338" y="34618"/>
                    </a:lnTo>
                    <a:lnTo>
                      <a:pt x="51500" y="33404"/>
                    </a:lnTo>
                    <a:lnTo>
                      <a:pt x="52715" y="32748"/>
                    </a:lnTo>
                    <a:cubicBezTo>
                      <a:pt x="53152" y="32529"/>
                      <a:pt x="53565" y="32286"/>
                      <a:pt x="54002" y="32068"/>
                    </a:cubicBezTo>
                    <a:lnTo>
                      <a:pt x="59274" y="29444"/>
                    </a:lnTo>
                    <a:lnTo>
                      <a:pt x="59881" y="29128"/>
                    </a:lnTo>
                    <a:lnTo>
                      <a:pt x="60488" y="28861"/>
                    </a:lnTo>
                    <a:lnTo>
                      <a:pt x="61654" y="28351"/>
                    </a:lnTo>
                    <a:lnTo>
                      <a:pt x="63598" y="27452"/>
                    </a:lnTo>
                    <a:lnTo>
                      <a:pt x="65395" y="26651"/>
                    </a:lnTo>
                    <a:cubicBezTo>
                      <a:pt x="65757" y="26575"/>
                      <a:pt x="66038" y="26542"/>
                      <a:pt x="66253" y="26542"/>
                    </a:cubicBezTo>
                    <a:cubicBezTo>
                      <a:pt x="66730" y="26542"/>
                      <a:pt x="66871" y="26707"/>
                      <a:pt x="66804" y="26942"/>
                    </a:cubicBezTo>
                    <a:cubicBezTo>
                      <a:pt x="66707" y="27258"/>
                      <a:pt x="66197" y="27817"/>
                      <a:pt x="65687" y="28375"/>
                    </a:cubicBezTo>
                    <a:cubicBezTo>
                      <a:pt x="83323" y="20820"/>
                      <a:pt x="102077" y="15986"/>
                      <a:pt x="121098" y="13241"/>
                    </a:cubicBezTo>
                    <a:lnTo>
                      <a:pt x="128239" y="12318"/>
                    </a:lnTo>
                    <a:cubicBezTo>
                      <a:pt x="130644" y="12075"/>
                      <a:pt x="133025" y="11808"/>
                      <a:pt x="135430" y="11565"/>
                    </a:cubicBezTo>
                    <a:lnTo>
                      <a:pt x="149908" y="10448"/>
                    </a:lnTo>
                    <a:cubicBezTo>
                      <a:pt x="154742" y="10059"/>
                      <a:pt x="159552" y="9695"/>
                      <a:pt x="164338" y="9476"/>
                    </a:cubicBezTo>
                    <a:cubicBezTo>
                      <a:pt x="166718" y="9354"/>
                      <a:pt x="169093" y="9294"/>
                      <a:pt x="171468" y="9294"/>
                    </a:cubicBezTo>
                    <a:cubicBezTo>
                      <a:pt x="173842" y="9294"/>
                      <a:pt x="176217" y="9354"/>
                      <a:pt x="178597" y="9476"/>
                    </a:cubicBezTo>
                    <a:cubicBezTo>
                      <a:pt x="179326" y="9500"/>
                      <a:pt x="180055" y="9573"/>
                      <a:pt x="180784" y="9646"/>
                    </a:cubicBezTo>
                    <a:lnTo>
                      <a:pt x="181877" y="9719"/>
                    </a:lnTo>
                    <a:cubicBezTo>
                      <a:pt x="182241" y="9743"/>
                      <a:pt x="182606" y="9767"/>
                      <a:pt x="182970" y="9840"/>
                    </a:cubicBezTo>
                    <a:lnTo>
                      <a:pt x="185132" y="10108"/>
                    </a:lnTo>
                    <a:lnTo>
                      <a:pt x="185666" y="10156"/>
                    </a:lnTo>
                    <a:cubicBezTo>
                      <a:pt x="185861" y="10180"/>
                      <a:pt x="186031" y="10229"/>
                      <a:pt x="186201" y="10253"/>
                    </a:cubicBezTo>
                    <a:lnTo>
                      <a:pt x="187270" y="10448"/>
                    </a:lnTo>
                    <a:lnTo>
                      <a:pt x="188339" y="10618"/>
                    </a:lnTo>
                    <a:cubicBezTo>
                      <a:pt x="188509" y="10666"/>
                      <a:pt x="188703" y="10691"/>
                      <a:pt x="188873" y="10715"/>
                    </a:cubicBezTo>
                    <a:lnTo>
                      <a:pt x="189407" y="10836"/>
                    </a:lnTo>
                    <a:lnTo>
                      <a:pt x="191472" y="11322"/>
                    </a:lnTo>
                    <a:cubicBezTo>
                      <a:pt x="191837" y="11419"/>
                      <a:pt x="192152" y="11541"/>
                      <a:pt x="192493" y="11638"/>
                    </a:cubicBezTo>
                    <a:lnTo>
                      <a:pt x="193513" y="11929"/>
                    </a:lnTo>
                    <a:lnTo>
                      <a:pt x="194533" y="12245"/>
                    </a:lnTo>
                    <a:cubicBezTo>
                      <a:pt x="194849" y="12367"/>
                      <a:pt x="195165" y="12488"/>
                      <a:pt x="195505" y="12610"/>
                    </a:cubicBezTo>
                    <a:cubicBezTo>
                      <a:pt x="196817" y="13071"/>
                      <a:pt x="198080" y="13678"/>
                      <a:pt x="199367" y="14286"/>
                    </a:cubicBezTo>
                    <a:lnTo>
                      <a:pt x="201262" y="15282"/>
                    </a:lnTo>
                    <a:cubicBezTo>
                      <a:pt x="201894" y="15622"/>
                      <a:pt x="202501" y="16011"/>
                      <a:pt x="203133" y="16351"/>
                    </a:cubicBezTo>
                    <a:cubicBezTo>
                      <a:pt x="205610" y="17832"/>
                      <a:pt x="208015" y="19460"/>
                      <a:pt x="210396" y="21209"/>
                    </a:cubicBezTo>
                    <a:cubicBezTo>
                      <a:pt x="215157" y="24707"/>
                      <a:pt x="219773" y="28545"/>
                      <a:pt x="224655" y="32238"/>
                    </a:cubicBezTo>
                    <a:cubicBezTo>
                      <a:pt x="225870" y="33137"/>
                      <a:pt x="227109" y="34060"/>
                      <a:pt x="228396" y="34934"/>
                    </a:cubicBezTo>
                    <a:lnTo>
                      <a:pt x="229344" y="35614"/>
                    </a:lnTo>
                    <a:lnTo>
                      <a:pt x="230316" y="36270"/>
                    </a:lnTo>
                    <a:cubicBezTo>
                      <a:pt x="230971" y="36683"/>
                      <a:pt x="231627" y="37145"/>
                      <a:pt x="232259" y="37533"/>
                    </a:cubicBezTo>
                    <a:lnTo>
                      <a:pt x="239838" y="42295"/>
                    </a:lnTo>
                    <a:cubicBezTo>
                      <a:pt x="242365" y="43898"/>
                      <a:pt x="244818" y="45477"/>
                      <a:pt x="247223" y="47129"/>
                    </a:cubicBezTo>
                    <a:cubicBezTo>
                      <a:pt x="248438" y="47955"/>
                      <a:pt x="249652" y="48781"/>
                      <a:pt x="250794" y="49631"/>
                    </a:cubicBezTo>
                    <a:cubicBezTo>
                      <a:pt x="251960" y="50505"/>
                      <a:pt x="253102" y="51356"/>
                      <a:pt x="254219" y="52254"/>
                    </a:cubicBezTo>
                    <a:cubicBezTo>
                      <a:pt x="258713" y="55825"/>
                      <a:pt x="262746" y="59761"/>
                      <a:pt x="266025" y="64158"/>
                    </a:cubicBezTo>
                    <a:cubicBezTo>
                      <a:pt x="267629" y="66344"/>
                      <a:pt x="269037" y="68676"/>
                      <a:pt x="270228" y="71105"/>
                    </a:cubicBezTo>
                    <a:cubicBezTo>
                      <a:pt x="271370" y="73559"/>
                      <a:pt x="272341" y="76109"/>
                      <a:pt x="273070" y="78709"/>
                    </a:cubicBezTo>
                    <a:cubicBezTo>
                      <a:pt x="274386" y="83525"/>
                      <a:pt x="274985" y="88486"/>
                      <a:pt x="274868" y="93457"/>
                    </a:cubicBezTo>
                    <a:lnTo>
                      <a:pt x="274868" y="93457"/>
                    </a:lnTo>
                    <a:lnTo>
                      <a:pt x="274868" y="91170"/>
                    </a:lnTo>
                    <a:lnTo>
                      <a:pt x="274843" y="90660"/>
                    </a:lnTo>
                    <a:lnTo>
                      <a:pt x="274746" y="88571"/>
                    </a:lnTo>
                    <a:lnTo>
                      <a:pt x="274528" y="86531"/>
                    </a:lnTo>
                    <a:cubicBezTo>
                      <a:pt x="274212" y="83786"/>
                      <a:pt x="273677" y="81089"/>
                      <a:pt x="272924" y="78417"/>
                    </a:cubicBezTo>
                    <a:cubicBezTo>
                      <a:pt x="272147" y="75794"/>
                      <a:pt x="271151" y="73243"/>
                      <a:pt x="269936" y="70789"/>
                    </a:cubicBezTo>
                    <a:lnTo>
                      <a:pt x="269013" y="68967"/>
                    </a:lnTo>
                    <a:lnTo>
                      <a:pt x="267944" y="67194"/>
                    </a:lnTo>
                    <a:lnTo>
                      <a:pt x="267701" y="66757"/>
                    </a:lnTo>
                    <a:lnTo>
                      <a:pt x="267386" y="66344"/>
                    </a:lnTo>
                    <a:lnTo>
                      <a:pt x="266778" y="65494"/>
                    </a:lnTo>
                    <a:lnTo>
                      <a:pt x="266195" y="64643"/>
                    </a:lnTo>
                    <a:lnTo>
                      <a:pt x="265564" y="63818"/>
                    </a:lnTo>
                    <a:lnTo>
                      <a:pt x="264932" y="62992"/>
                    </a:lnTo>
                    <a:cubicBezTo>
                      <a:pt x="264738" y="62724"/>
                      <a:pt x="264519" y="62457"/>
                      <a:pt x="264300" y="62190"/>
                    </a:cubicBezTo>
                    <a:lnTo>
                      <a:pt x="262940" y="60587"/>
                    </a:lnTo>
                    <a:cubicBezTo>
                      <a:pt x="261993" y="59566"/>
                      <a:pt x="261045" y="58522"/>
                      <a:pt x="260025" y="57550"/>
                    </a:cubicBezTo>
                    <a:cubicBezTo>
                      <a:pt x="257984" y="55582"/>
                      <a:pt x="255822" y="53712"/>
                      <a:pt x="253588" y="51963"/>
                    </a:cubicBezTo>
                    <a:cubicBezTo>
                      <a:pt x="249069" y="48416"/>
                      <a:pt x="244138" y="45210"/>
                      <a:pt x="239134" y="42027"/>
                    </a:cubicBezTo>
                    <a:lnTo>
                      <a:pt x="231554" y="37266"/>
                    </a:lnTo>
                    <a:cubicBezTo>
                      <a:pt x="228907" y="35566"/>
                      <a:pt x="226429" y="33768"/>
                      <a:pt x="224000" y="31922"/>
                    </a:cubicBezTo>
                    <a:cubicBezTo>
                      <a:pt x="219165" y="28229"/>
                      <a:pt x="214598" y="24440"/>
                      <a:pt x="209886" y="20990"/>
                    </a:cubicBezTo>
                    <a:cubicBezTo>
                      <a:pt x="207578" y="19290"/>
                      <a:pt x="205173" y="17687"/>
                      <a:pt x="202695" y="16205"/>
                    </a:cubicBezTo>
                    <a:cubicBezTo>
                      <a:pt x="201481" y="15476"/>
                      <a:pt x="200242" y="14845"/>
                      <a:pt x="199003" y="14189"/>
                    </a:cubicBezTo>
                    <a:lnTo>
                      <a:pt x="197108" y="13314"/>
                    </a:lnTo>
                    <a:cubicBezTo>
                      <a:pt x="196792" y="13168"/>
                      <a:pt x="196476" y="13071"/>
                      <a:pt x="196136" y="12925"/>
                    </a:cubicBezTo>
                    <a:lnTo>
                      <a:pt x="195189" y="12561"/>
                    </a:lnTo>
                    <a:cubicBezTo>
                      <a:pt x="194557" y="12318"/>
                      <a:pt x="193901" y="12099"/>
                      <a:pt x="193221" y="11905"/>
                    </a:cubicBezTo>
                    <a:lnTo>
                      <a:pt x="192225" y="11614"/>
                    </a:lnTo>
                    <a:lnTo>
                      <a:pt x="191739" y="11444"/>
                    </a:lnTo>
                    <a:lnTo>
                      <a:pt x="191229" y="11322"/>
                    </a:lnTo>
                    <a:lnTo>
                      <a:pt x="189189" y="10836"/>
                    </a:lnTo>
                    <a:cubicBezTo>
                      <a:pt x="188849" y="10763"/>
                      <a:pt x="188484" y="10691"/>
                      <a:pt x="188144" y="10642"/>
                    </a:cubicBezTo>
                    <a:lnTo>
                      <a:pt x="187100" y="10448"/>
                    </a:lnTo>
                    <a:cubicBezTo>
                      <a:pt x="185715" y="10180"/>
                      <a:pt x="184282" y="10035"/>
                      <a:pt x="182873" y="9840"/>
                    </a:cubicBezTo>
                    <a:cubicBezTo>
                      <a:pt x="182144" y="9767"/>
                      <a:pt x="181440" y="9719"/>
                      <a:pt x="180711" y="9646"/>
                    </a:cubicBezTo>
                    <a:cubicBezTo>
                      <a:pt x="180006" y="9597"/>
                      <a:pt x="179278" y="9500"/>
                      <a:pt x="178549" y="9500"/>
                    </a:cubicBezTo>
                    <a:cubicBezTo>
                      <a:pt x="176287" y="9385"/>
                      <a:pt x="174025" y="9330"/>
                      <a:pt x="171763" y="9330"/>
                    </a:cubicBezTo>
                    <a:cubicBezTo>
                      <a:pt x="169264" y="9330"/>
                      <a:pt x="166764" y="9397"/>
                      <a:pt x="164265" y="9525"/>
                    </a:cubicBezTo>
                    <a:cubicBezTo>
                      <a:pt x="159479" y="9767"/>
                      <a:pt x="154621" y="10156"/>
                      <a:pt x="149762" y="10569"/>
                    </a:cubicBezTo>
                    <a:cubicBezTo>
                      <a:pt x="147333" y="10788"/>
                      <a:pt x="144880" y="10982"/>
                      <a:pt x="142402" y="11176"/>
                    </a:cubicBezTo>
                    <a:lnTo>
                      <a:pt x="135163" y="11784"/>
                    </a:lnTo>
                    <a:lnTo>
                      <a:pt x="127924" y="12561"/>
                    </a:lnTo>
                    <a:lnTo>
                      <a:pt x="120709" y="13557"/>
                    </a:lnTo>
                    <a:cubicBezTo>
                      <a:pt x="101518" y="16424"/>
                      <a:pt x="82546" y="21476"/>
                      <a:pt x="64739" y="29347"/>
                    </a:cubicBezTo>
                    <a:cubicBezTo>
                      <a:pt x="64352" y="29816"/>
                      <a:pt x="64239" y="30165"/>
                      <a:pt x="64800" y="30165"/>
                    </a:cubicBezTo>
                    <a:cubicBezTo>
                      <a:pt x="64908" y="30165"/>
                      <a:pt x="65040" y="30152"/>
                      <a:pt x="65201" y="30124"/>
                    </a:cubicBezTo>
                    <a:cubicBezTo>
                      <a:pt x="66027" y="29979"/>
                      <a:pt x="66829" y="29760"/>
                      <a:pt x="67630" y="29468"/>
                    </a:cubicBezTo>
                    <a:cubicBezTo>
                      <a:pt x="68796" y="29128"/>
                      <a:pt x="70302" y="28618"/>
                      <a:pt x="72294" y="27914"/>
                    </a:cubicBezTo>
                    <a:lnTo>
                      <a:pt x="73436" y="27549"/>
                    </a:lnTo>
                    <a:cubicBezTo>
                      <a:pt x="73825" y="27404"/>
                      <a:pt x="74238" y="27258"/>
                      <a:pt x="74699" y="27112"/>
                    </a:cubicBezTo>
                    <a:cubicBezTo>
                      <a:pt x="75622" y="26821"/>
                      <a:pt x="76618" y="26480"/>
                      <a:pt x="77712" y="26116"/>
                    </a:cubicBezTo>
                    <a:cubicBezTo>
                      <a:pt x="78780" y="25752"/>
                      <a:pt x="79946" y="25339"/>
                      <a:pt x="81210" y="24926"/>
                    </a:cubicBezTo>
                    <a:lnTo>
                      <a:pt x="85194" y="23687"/>
                    </a:lnTo>
                    <a:lnTo>
                      <a:pt x="87356" y="22982"/>
                    </a:lnTo>
                    <a:lnTo>
                      <a:pt x="89590" y="22326"/>
                    </a:lnTo>
                    <a:cubicBezTo>
                      <a:pt x="91145" y="21889"/>
                      <a:pt x="92724" y="21428"/>
                      <a:pt x="94352" y="20966"/>
                    </a:cubicBezTo>
                    <a:lnTo>
                      <a:pt x="99405" y="19654"/>
                    </a:lnTo>
                    <a:lnTo>
                      <a:pt x="100716" y="19314"/>
                    </a:lnTo>
                    <a:lnTo>
                      <a:pt x="102028" y="19023"/>
                    </a:lnTo>
                    <a:lnTo>
                      <a:pt x="104700" y="18415"/>
                    </a:lnTo>
                    <a:lnTo>
                      <a:pt x="107421" y="17808"/>
                    </a:lnTo>
                    <a:lnTo>
                      <a:pt x="110166" y="17249"/>
                    </a:lnTo>
                    <a:lnTo>
                      <a:pt x="112935" y="16691"/>
                    </a:lnTo>
                    <a:lnTo>
                      <a:pt x="114320" y="16424"/>
                    </a:lnTo>
                    <a:lnTo>
                      <a:pt x="115705" y="16181"/>
                    </a:lnTo>
                    <a:lnTo>
                      <a:pt x="121292" y="15233"/>
                    </a:lnTo>
                    <a:lnTo>
                      <a:pt x="126831" y="14456"/>
                    </a:lnTo>
                    <a:lnTo>
                      <a:pt x="128191" y="14261"/>
                    </a:lnTo>
                    <a:lnTo>
                      <a:pt x="129551" y="14116"/>
                    </a:lnTo>
                    <a:lnTo>
                      <a:pt x="132248" y="13800"/>
                    </a:lnTo>
                    <a:lnTo>
                      <a:pt x="134871" y="13508"/>
                    </a:lnTo>
                    <a:cubicBezTo>
                      <a:pt x="135746" y="13411"/>
                      <a:pt x="136620" y="13338"/>
                      <a:pt x="137471" y="13266"/>
                    </a:cubicBezTo>
                    <a:lnTo>
                      <a:pt x="142426" y="12853"/>
                    </a:lnTo>
                    <a:lnTo>
                      <a:pt x="147163" y="12512"/>
                    </a:lnTo>
                    <a:cubicBezTo>
                      <a:pt x="151317" y="12245"/>
                      <a:pt x="155423" y="11929"/>
                      <a:pt x="159528" y="11711"/>
                    </a:cubicBezTo>
                    <a:cubicBezTo>
                      <a:pt x="163335" y="11486"/>
                      <a:pt x="167122" y="11344"/>
                      <a:pt x="170888" y="11344"/>
                    </a:cubicBezTo>
                    <a:cubicBezTo>
                      <a:pt x="171182" y="11344"/>
                      <a:pt x="171477" y="11345"/>
                      <a:pt x="171771" y="11346"/>
                    </a:cubicBezTo>
                    <a:cubicBezTo>
                      <a:pt x="175779" y="11346"/>
                      <a:pt x="179788" y="11589"/>
                      <a:pt x="183772" y="12075"/>
                    </a:cubicBezTo>
                    <a:cubicBezTo>
                      <a:pt x="187585" y="12512"/>
                      <a:pt x="191326" y="13411"/>
                      <a:pt x="194922" y="14747"/>
                    </a:cubicBezTo>
                    <a:cubicBezTo>
                      <a:pt x="198371" y="16083"/>
                      <a:pt x="201796" y="18002"/>
                      <a:pt x="205149" y="20262"/>
                    </a:cubicBezTo>
                    <a:cubicBezTo>
                      <a:pt x="208477" y="22497"/>
                      <a:pt x="211781" y="25047"/>
                      <a:pt x="215133" y="27671"/>
                    </a:cubicBezTo>
                    <a:cubicBezTo>
                      <a:pt x="218510" y="30319"/>
                      <a:pt x="221910" y="33064"/>
                      <a:pt x="225554" y="35711"/>
                    </a:cubicBezTo>
                    <a:cubicBezTo>
                      <a:pt x="226502" y="36343"/>
                      <a:pt x="227401" y="37023"/>
                      <a:pt x="228372" y="37655"/>
                    </a:cubicBezTo>
                    <a:lnTo>
                      <a:pt x="229805" y="38602"/>
                    </a:lnTo>
                    <a:lnTo>
                      <a:pt x="230534" y="39088"/>
                    </a:lnTo>
                    <a:lnTo>
                      <a:pt x="231214" y="39501"/>
                    </a:lnTo>
                    <a:lnTo>
                      <a:pt x="236729" y="42951"/>
                    </a:lnTo>
                    <a:cubicBezTo>
                      <a:pt x="240373" y="45234"/>
                      <a:pt x="243944" y="47493"/>
                      <a:pt x="247369" y="49850"/>
                    </a:cubicBezTo>
                    <a:cubicBezTo>
                      <a:pt x="250721" y="52157"/>
                      <a:pt x="253928" y="54659"/>
                      <a:pt x="256940" y="57356"/>
                    </a:cubicBezTo>
                    <a:cubicBezTo>
                      <a:pt x="259855" y="59955"/>
                      <a:pt x="262503" y="62846"/>
                      <a:pt x="264811" y="65980"/>
                    </a:cubicBezTo>
                    <a:cubicBezTo>
                      <a:pt x="266997" y="69040"/>
                      <a:pt x="268770" y="72368"/>
                      <a:pt x="270082" y="75891"/>
                    </a:cubicBezTo>
                    <a:lnTo>
                      <a:pt x="270349" y="76547"/>
                    </a:lnTo>
                    <a:cubicBezTo>
                      <a:pt x="270422" y="76765"/>
                      <a:pt x="270495" y="76984"/>
                      <a:pt x="270568" y="77202"/>
                    </a:cubicBezTo>
                    <a:lnTo>
                      <a:pt x="270981" y="78539"/>
                    </a:lnTo>
                    <a:cubicBezTo>
                      <a:pt x="271151" y="79000"/>
                      <a:pt x="271248" y="79462"/>
                      <a:pt x="271370" y="79899"/>
                    </a:cubicBezTo>
                    <a:lnTo>
                      <a:pt x="271734" y="81284"/>
                    </a:lnTo>
                    <a:lnTo>
                      <a:pt x="272050" y="82668"/>
                    </a:lnTo>
                    <a:cubicBezTo>
                      <a:pt x="272123" y="83130"/>
                      <a:pt x="272244" y="83591"/>
                      <a:pt x="272317" y="84053"/>
                    </a:cubicBezTo>
                    <a:lnTo>
                      <a:pt x="272536" y="85462"/>
                    </a:lnTo>
                    <a:lnTo>
                      <a:pt x="272633" y="86166"/>
                    </a:lnTo>
                    <a:cubicBezTo>
                      <a:pt x="272681" y="86385"/>
                      <a:pt x="272706" y="86628"/>
                      <a:pt x="272730" y="86871"/>
                    </a:cubicBezTo>
                    <a:cubicBezTo>
                      <a:pt x="273143" y="90636"/>
                      <a:pt x="273167" y="94426"/>
                      <a:pt x="272778" y="98215"/>
                    </a:cubicBezTo>
                    <a:cubicBezTo>
                      <a:pt x="272754" y="98677"/>
                      <a:pt x="272681" y="99138"/>
                      <a:pt x="272608" y="99624"/>
                    </a:cubicBezTo>
                    <a:lnTo>
                      <a:pt x="272414" y="101009"/>
                    </a:lnTo>
                    <a:cubicBezTo>
                      <a:pt x="272268" y="101956"/>
                      <a:pt x="272074" y="102879"/>
                      <a:pt x="271928" y="103802"/>
                    </a:cubicBezTo>
                    <a:cubicBezTo>
                      <a:pt x="271710" y="104750"/>
                      <a:pt x="271515" y="105649"/>
                      <a:pt x="271272" y="106572"/>
                    </a:cubicBezTo>
                    <a:lnTo>
                      <a:pt x="270884" y="107932"/>
                    </a:lnTo>
                    <a:cubicBezTo>
                      <a:pt x="270762" y="108369"/>
                      <a:pt x="270641" y="108831"/>
                      <a:pt x="270471" y="109268"/>
                    </a:cubicBezTo>
                    <a:cubicBezTo>
                      <a:pt x="269353" y="112815"/>
                      <a:pt x="267871" y="116264"/>
                      <a:pt x="266050" y="119519"/>
                    </a:cubicBezTo>
                    <a:lnTo>
                      <a:pt x="265564" y="120394"/>
                    </a:lnTo>
                    <a:lnTo>
                      <a:pt x="265029" y="121244"/>
                    </a:lnTo>
                    <a:lnTo>
                      <a:pt x="264495" y="122119"/>
                    </a:lnTo>
                    <a:lnTo>
                      <a:pt x="264252" y="122532"/>
                    </a:lnTo>
                    <a:lnTo>
                      <a:pt x="263960" y="122945"/>
                    </a:lnTo>
                    <a:lnTo>
                      <a:pt x="262843" y="124596"/>
                    </a:lnTo>
                    <a:lnTo>
                      <a:pt x="261628" y="126200"/>
                    </a:lnTo>
                    <a:cubicBezTo>
                      <a:pt x="260001" y="128289"/>
                      <a:pt x="258203" y="130257"/>
                      <a:pt x="256284" y="132054"/>
                    </a:cubicBezTo>
                    <a:cubicBezTo>
                      <a:pt x="254341" y="133828"/>
                      <a:pt x="252276" y="135431"/>
                      <a:pt x="250089" y="136864"/>
                    </a:cubicBezTo>
                    <a:lnTo>
                      <a:pt x="248389" y="137933"/>
                    </a:lnTo>
                    <a:lnTo>
                      <a:pt x="246616" y="138929"/>
                    </a:lnTo>
                    <a:lnTo>
                      <a:pt x="246178" y="139196"/>
                    </a:lnTo>
                    <a:lnTo>
                      <a:pt x="245741" y="139415"/>
                    </a:lnTo>
                    <a:lnTo>
                      <a:pt x="244818" y="139876"/>
                    </a:lnTo>
                    <a:lnTo>
                      <a:pt x="243919" y="140338"/>
                    </a:lnTo>
                    <a:lnTo>
                      <a:pt x="242996" y="140775"/>
                    </a:lnTo>
                    <a:lnTo>
                      <a:pt x="242049" y="141188"/>
                    </a:lnTo>
                    <a:lnTo>
                      <a:pt x="241587" y="141407"/>
                    </a:lnTo>
                    <a:lnTo>
                      <a:pt x="241126" y="141601"/>
                    </a:lnTo>
                    <a:lnTo>
                      <a:pt x="239231" y="142403"/>
                    </a:lnTo>
                    <a:lnTo>
                      <a:pt x="237287" y="143131"/>
                    </a:lnTo>
                    <a:cubicBezTo>
                      <a:pt x="236656" y="143399"/>
                      <a:pt x="235976" y="143593"/>
                      <a:pt x="235344" y="143836"/>
                    </a:cubicBezTo>
                    <a:cubicBezTo>
                      <a:pt x="232721" y="144735"/>
                      <a:pt x="230000" y="145512"/>
                      <a:pt x="227255" y="146192"/>
                    </a:cubicBezTo>
                    <a:cubicBezTo>
                      <a:pt x="224485" y="146872"/>
                      <a:pt x="221692" y="147455"/>
                      <a:pt x="218850" y="147990"/>
                    </a:cubicBezTo>
                    <a:cubicBezTo>
                      <a:pt x="216007" y="148500"/>
                      <a:pt x="213117" y="148986"/>
                      <a:pt x="210226" y="149374"/>
                    </a:cubicBezTo>
                    <a:cubicBezTo>
                      <a:pt x="194787" y="151592"/>
                      <a:pt x="179230" y="152704"/>
                      <a:pt x="163670" y="152704"/>
                    </a:cubicBezTo>
                    <a:cubicBezTo>
                      <a:pt x="155702" y="152704"/>
                      <a:pt x="147733" y="152412"/>
                      <a:pt x="139778" y="151828"/>
                    </a:cubicBezTo>
                    <a:lnTo>
                      <a:pt x="136742" y="151634"/>
                    </a:lnTo>
                    <a:lnTo>
                      <a:pt x="133705" y="151342"/>
                    </a:lnTo>
                    <a:lnTo>
                      <a:pt x="127608" y="150735"/>
                    </a:lnTo>
                    <a:cubicBezTo>
                      <a:pt x="125567" y="150492"/>
                      <a:pt x="123551" y="150225"/>
                      <a:pt x="121510" y="149958"/>
                    </a:cubicBezTo>
                    <a:lnTo>
                      <a:pt x="118450" y="149569"/>
                    </a:lnTo>
                    <a:cubicBezTo>
                      <a:pt x="117454" y="149423"/>
                      <a:pt x="116433" y="149253"/>
                      <a:pt x="115413" y="149107"/>
                    </a:cubicBezTo>
                    <a:lnTo>
                      <a:pt x="109316" y="148111"/>
                    </a:lnTo>
                    <a:cubicBezTo>
                      <a:pt x="107275" y="147747"/>
                      <a:pt x="105235" y="147358"/>
                      <a:pt x="103218" y="146970"/>
                    </a:cubicBezTo>
                    <a:lnTo>
                      <a:pt x="100182" y="146387"/>
                    </a:lnTo>
                    <a:cubicBezTo>
                      <a:pt x="99162" y="146192"/>
                      <a:pt x="98141" y="145949"/>
                      <a:pt x="97145" y="145731"/>
                    </a:cubicBezTo>
                    <a:lnTo>
                      <a:pt x="91072" y="144370"/>
                    </a:lnTo>
                    <a:cubicBezTo>
                      <a:pt x="89056" y="143884"/>
                      <a:pt x="87040" y="143374"/>
                      <a:pt x="85048" y="142864"/>
                    </a:cubicBezTo>
                    <a:lnTo>
                      <a:pt x="82036" y="142087"/>
                    </a:lnTo>
                    <a:cubicBezTo>
                      <a:pt x="81040" y="141820"/>
                      <a:pt x="80044" y="141528"/>
                      <a:pt x="79048" y="141237"/>
                    </a:cubicBezTo>
                    <a:lnTo>
                      <a:pt x="73096" y="139536"/>
                    </a:lnTo>
                    <a:cubicBezTo>
                      <a:pt x="71128" y="138929"/>
                      <a:pt x="69161" y="138273"/>
                      <a:pt x="67193" y="137666"/>
                    </a:cubicBezTo>
                    <a:cubicBezTo>
                      <a:pt x="63258" y="136451"/>
                      <a:pt x="59395" y="135115"/>
                      <a:pt x="55630" y="133682"/>
                    </a:cubicBezTo>
                    <a:cubicBezTo>
                      <a:pt x="51865" y="132249"/>
                      <a:pt x="48221" y="130694"/>
                      <a:pt x="44698" y="128993"/>
                    </a:cubicBezTo>
                    <a:cubicBezTo>
                      <a:pt x="41249" y="127342"/>
                      <a:pt x="37921" y="125471"/>
                      <a:pt x="34714" y="123358"/>
                    </a:cubicBezTo>
                    <a:cubicBezTo>
                      <a:pt x="33937" y="122847"/>
                      <a:pt x="33159" y="122337"/>
                      <a:pt x="32406" y="121779"/>
                    </a:cubicBezTo>
                    <a:lnTo>
                      <a:pt x="31289" y="120953"/>
                    </a:lnTo>
                    <a:cubicBezTo>
                      <a:pt x="30925" y="120685"/>
                      <a:pt x="30560" y="120394"/>
                      <a:pt x="30196" y="120127"/>
                    </a:cubicBezTo>
                    <a:cubicBezTo>
                      <a:pt x="29831" y="119835"/>
                      <a:pt x="29467" y="119568"/>
                      <a:pt x="29103" y="119252"/>
                    </a:cubicBezTo>
                    <a:lnTo>
                      <a:pt x="28058" y="118378"/>
                    </a:lnTo>
                    <a:cubicBezTo>
                      <a:pt x="27354" y="117795"/>
                      <a:pt x="26722" y="117187"/>
                      <a:pt x="26066" y="116580"/>
                    </a:cubicBezTo>
                    <a:cubicBezTo>
                      <a:pt x="23491" y="114151"/>
                      <a:pt x="21159" y="111479"/>
                      <a:pt x="19143" y="108588"/>
                    </a:cubicBezTo>
                    <a:cubicBezTo>
                      <a:pt x="17199" y="105770"/>
                      <a:pt x="15572" y="102782"/>
                      <a:pt x="14309" y="99624"/>
                    </a:cubicBezTo>
                    <a:cubicBezTo>
                      <a:pt x="13094" y="96612"/>
                      <a:pt x="12317" y="93478"/>
                      <a:pt x="11928" y="90247"/>
                    </a:cubicBezTo>
                    <a:lnTo>
                      <a:pt x="11807" y="89081"/>
                    </a:lnTo>
                    <a:cubicBezTo>
                      <a:pt x="11782" y="88887"/>
                      <a:pt x="11782" y="88693"/>
                      <a:pt x="11782" y="88523"/>
                    </a:cubicBezTo>
                    <a:lnTo>
                      <a:pt x="11758" y="87940"/>
                    </a:lnTo>
                    <a:lnTo>
                      <a:pt x="11734" y="86774"/>
                    </a:lnTo>
                    <a:cubicBezTo>
                      <a:pt x="11709" y="86385"/>
                      <a:pt x="11758" y="86021"/>
                      <a:pt x="11758" y="85632"/>
                    </a:cubicBezTo>
                    <a:cubicBezTo>
                      <a:pt x="11807" y="84101"/>
                      <a:pt x="11977" y="82571"/>
                      <a:pt x="12268" y="81065"/>
                    </a:cubicBezTo>
                    <a:cubicBezTo>
                      <a:pt x="13361" y="75065"/>
                      <a:pt x="16228" y="69478"/>
                      <a:pt x="19823" y="64571"/>
                    </a:cubicBezTo>
                    <a:cubicBezTo>
                      <a:pt x="21305" y="62530"/>
                      <a:pt x="22884" y="60562"/>
                      <a:pt x="24584" y="58692"/>
                    </a:cubicBezTo>
                    <a:cubicBezTo>
                      <a:pt x="26139" y="56967"/>
                      <a:pt x="27621" y="55485"/>
                      <a:pt x="28981" y="54149"/>
                    </a:cubicBezTo>
                    <a:cubicBezTo>
                      <a:pt x="31678" y="51501"/>
                      <a:pt x="33864" y="49534"/>
                      <a:pt x="35394" y="48100"/>
                    </a:cubicBezTo>
                    <a:cubicBezTo>
                      <a:pt x="36147" y="47372"/>
                      <a:pt x="36730" y="46789"/>
                      <a:pt x="37168" y="46327"/>
                    </a:cubicBezTo>
                    <a:cubicBezTo>
                      <a:pt x="37484" y="45987"/>
                      <a:pt x="37751" y="45623"/>
                      <a:pt x="37969" y="45210"/>
                    </a:cubicBezTo>
                    <a:cubicBezTo>
                      <a:pt x="38077" y="44940"/>
                      <a:pt x="37975" y="44805"/>
                      <a:pt x="37672" y="44805"/>
                    </a:cubicBezTo>
                    <a:cubicBezTo>
                      <a:pt x="37429" y="44805"/>
                      <a:pt x="37057" y="44891"/>
                      <a:pt x="36560" y="45064"/>
                    </a:cubicBezTo>
                    <a:cubicBezTo>
                      <a:pt x="34836" y="45720"/>
                      <a:pt x="33184" y="46546"/>
                      <a:pt x="31605" y="47517"/>
                    </a:cubicBezTo>
                    <a:cubicBezTo>
                      <a:pt x="28860" y="49145"/>
                      <a:pt x="26260" y="50967"/>
                      <a:pt x="23783" y="52983"/>
                    </a:cubicBezTo>
                    <a:cubicBezTo>
                      <a:pt x="20333" y="55753"/>
                      <a:pt x="17199" y="58886"/>
                      <a:pt x="14454" y="62311"/>
                    </a:cubicBezTo>
                    <a:cubicBezTo>
                      <a:pt x="12778" y="64352"/>
                      <a:pt x="11272" y="66538"/>
                      <a:pt x="9960" y="68822"/>
                    </a:cubicBezTo>
                    <a:cubicBezTo>
                      <a:pt x="9620" y="69429"/>
                      <a:pt x="9280" y="70061"/>
                      <a:pt x="8989" y="70692"/>
                    </a:cubicBezTo>
                    <a:cubicBezTo>
                      <a:pt x="8673" y="71324"/>
                      <a:pt x="8381" y="71980"/>
                      <a:pt x="8066" y="72636"/>
                    </a:cubicBezTo>
                    <a:cubicBezTo>
                      <a:pt x="7458" y="73996"/>
                      <a:pt x="6948" y="75381"/>
                      <a:pt x="6511" y="76814"/>
                    </a:cubicBezTo>
                    <a:lnTo>
                      <a:pt x="5466" y="76498"/>
                    </a:lnTo>
                    <a:cubicBezTo>
                      <a:pt x="5879" y="75065"/>
                      <a:pt x="6365" y="73680"/>
                      <a:pt x="6924" y="72295"/>
                    </a:cubicBezTo>
                    <a:cubicBezTo>
                      <a:pt x="7483" y="71008"/>
                      <a:pt x="8017" y="69769"/>
                      <a:pt x="8600" y="68652"/>
                    </a:cubicBezTo>
                    <a:cubicBezTo>
                      <a:pt x="9669" y="66611"/>
                      <a:pt x="10835" y="64643"/>
                      <a:pt x="12098" y="62749"/>
                    </a:cubicBezTo>
                    <a:cubicBezTo>
                      <a:pt x="13896" y="60149"/>
                      <a:pt x="15815" y="57623"/>
                      <a:pt x="17880" y="55218"/>
                    </a:cubicBezTo>
                    <a:cubicBezTo>
                      <a:pt x="19386" y="53420"/>
                      <a:pt x="20455" y="52206"/>
                      <a:pt x="21135" y="51356"/>
                    </a:cubicBezTo>
                    <a:cubicBezTo>
                      <a:pt x="21791" y="50505"/>
                      <a:pt x="22058" y="50020"/>
                      <a:pt x="22058" y="49728"/>
                    </a:cubicBezTo>
                    <a:cubicBezTo>
                      <a:pt x="22068" y="49503"/>
                      <a:pt x="21894" y="49429"/>
                      <a:pt x="21629" y="49429"/>
                    </a:cubicBezTo>
                    <a:cubicBezTo>
                      <a:pt x="21263" y="49429"/>
                      <a:pt x="20725" y="49571"/>
                      <a:pt x="20260" y="49655"/>
                    </a:cubicBezTo>
                    <a:cubicBezTo>
                      <a:pt x="20065" y="49697"/>
                      <a:pt x="19883" y="49725"/>
                      <a:pt x="19731" y="49725"/>
                    </a:cubicBezTo>
                    <a:cubicBezTo>
                      <a:pt x="19262" y="49725"/>
                      <a:pt x="19095" y="49451"/>
                      <a:pt x="19774" y="48441"/>
                    </a:cubicBezTo>
                    <a:lnTo>
                      <a:pt x="19774" y="48441"/>
                    </a:lnTo>
                    <a:cubicBezTo>
                      <a:pt x="15159" y="52789"/>
                      <a:pt x="10859" y="57672"/>
                      <a:pt x="7385" y="63283"/>
                    </a:cubicBezTo>
                    <a:cubicBezTo>
                      <a:pt x="6511" y="64692"/>
                      <a:pt x="5685" y="66125"/>
                      <a:pt x="4956" y="67631"/>
                    </a:cubicBezTo>
                    <a:cubicBezTo>
                      <a:pt x="4227" y="69162"/>
                      <a:pt x="3547" y="70668"/>
                      <a:pt x="2964" y="72271"/>
                    </a:cubicBezTo>
                    <a:cubicBezTo>
                      <a:pt x="2357" y="73850"/>
                      <a:pt x="1847" y="75478"/>
                      <a:pt x="1434" y="77130"/>
                    </a:cubicBezTo>
                    <a:cubicBezTo>
                      <a:pt x="1215" y="77956"/>
                      <a:pt x="997" y="78781"/>
                      <a:pt x="875" y="79632"/>
                    </a:cubicBezTo>
                    <a:cubicBezTo>
                      <a:pt x="729" y="80458"/>
                      <a:pt x="559" y="81308"/>
                      <a:pt x="462" y="82158"/>
                    </a:cubicBezTo>
                    <a:cubicBezTo>
                      <a:pt x="49" y="85583"/>
                      <a:pt x="1" y="89033"/>
                      <a:pt x="365" y="92458"/>
                    </a:cubicBezTo>
                    <a:cubicBezTo>
                      <a:pt x="754" y="95835"/>
                      <a:pt x="1507" y="99187"/>
                      <a:pt x="2576" y="102418"/>
                    </a:cubicBezTo>
                    <a:cubicBezTo>
                      <a:pt x="3620" y="105600"/>
                      <a:pt x="4980" y="108685"/>
                      <a:pt x="6608" y="111624"/>
                    </a:cubicBezTo>
                    <a:cubicBezTo>
                      <a:pt x="8211" y="114564"/>
                      <a:pt x="10033" y="117357"/>
                      <a:pt x="12098" y="120005"/>
                    </a:cubicBezTo>
                    <a:cubicBezTo>
                      <a:pt x="12608" y="120661"/>
                      <a:pt x="13264" y="121341"/>
                      <a:pt x="13920" y="122094"/>
                    </a:cubicBezTo>
                    <a:cubicBezTo>
                      <a:pt x="14576" y="122872"/>
                      <a:pt x="15353" y="123649"/>
                      <a:pt x="16155" y="124451"/>
                    </a:cubicBezTo>
                    <a:lnTo>
                      <a:pt x="16762" y="125058"/>
                    </a:lnTo>
                    <a:lnTo>
                      <a:pt x="17418" y="125665"/>
                    </a:lnTo>
                    <a:lnTo>
                      <a:pt x="18730" y="126880"/>
                    </a:lnTo>
                    <a:cubicBezTo>
                      <a:pt x="19191" y="127293"/>
                      <a:pt x="19653" y="127682"/>
                      <a:pt x="20115" y="128070"/>
                    </a:cubicBezTo>
                    <a:cubicBezTo>
                      <a:pt x="20576" y="128459"/>
                      <a:pt x="21038" y="128872"/>
                      <a:pt x="21523" y="129261"/>
                    </a:cubicBezTo>
                    <a:cubicBezTo>
                      <a:pt x="24900" y="131957"/>
                      <a:pt x="28471" y="134386"/>
                      <a:pt x="32212" y="136548"/>
                    </a:cubicBezTo>
                    <a:cubicBezTo>
                      <a:pt x="36245" y="138856"/>
                      <a:pt x="40399" y="140921"/>
                      <a:pt x="44674" y="142743"/>
                    </a:cubicBezTo>
                    <a:cubicBezTo>
                      <a:pt x="48901" y="144540"/>
                      <a:pt x="53152" y="146119"/>
                      <a:pt x="57379" y="147577"/>
                    </a:cubicBezTo>
                    <a:cubicBezTo>
                      <a:pt x="58423" y="147917"/>
                      <a:pt x="59492" y="148306"/>
                      <a:pt x="60561" y="148621"/>
                    </a:cubicBezTo>
                    <a:lnTo>
                      <a:pt x="63743" y="149642"/>
                    </a:lnTo>
                    <a:lnTo>
                      <a:pt x="66926" y="150638"/>
                    </a:lnTo>
                    <a:cubicBezTo>
                      <a:pt x="67970" y="150953"/>
                      <a:pt x="69039" y="151318"/>
                      <a:pt x="70108" y="151609"/>
                    </a:cubicBezTo>
                    <a:cubicBezTo>
                      <a:pt x="74383" y="152824"/>
                      <a:pt x="78635" y="154087"/>
                      <a:pt x="82934" y="155107"/>
                    </a:cubicBezTo>
                    <a:lnTo>
                      <a:pt x="86141" y="155909"/>
                    </a:lnTo>
                    <a:lnTo>
                      <a:pt x="87769" y="156346"/>
                    </a:lnTo>
                    <a:lnTo>
                      <a:pt x="89372" y="156711"/>
                    </a:lnTo>
                    <a:lnTo>
                      <a:pt x="95834" y="158144"/>
                    </a:lnTo>
                    <a:cubicBezTo>
                      <a:pt x="96392" y="158241"/>
                      <a:pt x="96927" y="158387"/>
                      <a:pt x="97461" y="158484"/>
                    </a:cubicBezTo>
                    <a:lnTo>
                      <a:pt x="99089" y="158800"/>
                    </a:lnTo>
                    <a:lnTo>
                      <a:pt x="102320" y="159407"/>
                    </a:lnTo>
                    <a:cubicBezTo>
                      <a:pt x="104506" y="159796"/>
                      <a:pt x="106644" y="160257"/>
                      <a:pt x="108830" y="160573"/>
                    </a:cubicBezTo>
                    <a:lnTo>
                      <a:pt x="115340" y="161618"/>
                    </a:lnTo>
                    <a:cubicBezTo>
                      <a:pt x="116409" y="161812"/>
                      <a:pt x="117502" y="161934"/>
                      <a:pt x="118595" y="162079"/>
                    </a:cubicBezTo>
                    <a:lnTo>
                      <a:pt x="121851" y="162492"/>
                    </a:lnTo>
                    <a:lnTo>
                      <a:pt x="125106" y="162930"/>
                    </a:lnTo>
                    <a:lnTo>
                      <a:pt x="125932" y="163027"/>
                    </a:lnTo>
                    <a:lnTo>
                      <a:pt x="126758" y="163124"/>
                    </a:lnTo>
                    <a:lnTo>
                      <a:pt x="128385" y="163270"/>
                    </a:lnTo>
                    <a:lnTo>
                      <a:pt x="134920" y="163950"/>
                    </a:lnTo>
                    <a:cubicBezTo>
                      <a:pt x="137082" y="164144"/>
                      <a:pt x="139268" y="164290"/>
                      <a:pt x="141454" y="164436"/>
                    </a:cubicBezTo>
                    <a:lnTo>
                      <a:pt x="144734" y="164679"/>
                    </a:lnTo>
                    <a:cubicBezTo>
                      <a:pt x="145827" y="164751"/>
                      <a:pt x="146920" y="164800"/>
                      <a:pt x="147989" y="164849"/>
                    </a:cubicBezTo>
                    <a:lnTo>
                      <a:pt x="154548" y="165140"/>
                    </a:lnTo>
                    <a:lnTo>
                      <a:pt x="161083" y="165262"/>
                    </a:lnTo>
                    <a:lnTo>
                      <a:pt x="164338" y="165310"/>
                    </a:lnTo>
                    <a:lnTo>
                      <a:pt x="167617" y="165262"/>
                    </a:lnTo>
                    <a:lnTo>
                      <a:pt x="174152" y="165189"/>
                    </a:lnTo>
                    <a:lnTo>
                      <a:pt x="180662" y="164897"/>
                    </a:lnTo>
                    <a:cubicBezTo>
                      <a:pt x="181755" y="164849"/>
                      <a:pt x="182824" y="164824"/>
                      <a:pt x="183917" y="164776"/>
                    </a:cubicBezTo>
                    <a:lnTo>
                      <a:pt x="187173" y="164533"/>
                    </a:lnTo>
                    <a:cubicBezTo>
                      <a:pt x="189335" y="164363"/>
                      <a:pt x="191497" y="164241"/>
                      <a:pt x="193659" y="164071"/>
                    </a:cubicBezTo>
                    <a:lnTo>
                      <a:pt x="200145" y="163415"/>
                    </a:lnTo>
                    <a:cubicBezTo>
                      <a:pt x="201213" y="163294"/>
                      <a:pt x="202307" y="163197"/>
                      <a:pt x="203375" y="163075"/>
                    </a:cubicBezTo>
                    <a:lnTo>
                      <a:pt x="206606" y="162662"/>
                    </a:lnTo>
                    <a:cubicBezTo>
                      <a:pt x="208744" y="162371"/>
                      <a:pt x="210882" y="162104"/>
                      <a:pt x="213044" y="161812"/>
                    </a:cubicBezTo>
                    <a:cubicBezTo>
                      <a:pt x="217344" y="161156"/>
                      <a:pt x="221668" y="160427"/>
                      <a:pt x="225992" y="159504"/>
                    </a:cubicBezTo>
                    <a:cubicBezTo>
                      <a:pt x="230364" y="158581"/>
                      <a:pt x="234688" y="157415"/>
                      <a:pt x="238915" y="155982"/>
                    </a:cubicBezTo>
                    <a:cubicBezTo>
                      <a:pt x="243263" y="154524"/>
                      <a:pt x="247466" y="152727"/>
                      <a:pt x="251523" y="150613"/>
                    </a:cubicBezTo>
                    <a:cubicBezTo>
                      <a:pt x="251766" y="150468"/>
                      <a:pt x="252033" y="150346"/>
                      <a:pt x="252276" y="150200"/>
                    </a:cubicBezTo>
                    <a:lnTo>
                      <a:pt x="253029" y="149763"/>
                    </a:lnTo>
                    <a:lnTo>
                      <a:pt x="254559" y="148913"/>
                    </a:lnTo>
                    <a:cubicBezTo>
                      <a:pt x="255555" y="148306"/>
                      <a:pt x="256527" y="147674"/>
                      <a:pt x="257499" y="147042"/>
                    </a:cubicBezTo>
                    <a:lnTo>
                      <a:pt x="258956" y="146022"/>
                    </a:lnTo>
                    <a:lnTo>
                      <a:pt x="259685" y="145488"/>
                    </a:lnTo>
                    <a:lnTo>
                      <a:pt x="260049" y="145245"/>
                    </a:lnTo>
                    <a:lnTo>
                      <a:pt x="260389" y="144953"/>
                    </a:lnTo>
                    <a:lnTo>
                      <a:pt x="261774" y="143860"/>
                    </a:lnTo>
                    <a:lnTo>
                      <a:pt x="262479" y="143301"/>
                    </a:lnTo>
                    <a:cubicBezTo>
                      <a:pt x="262697" y="143107"/>
                      <a:pt x="262916" y="142913"/>
                      <a:pt x="263134" y="142718"/>
                    </a:cubicBezTo>
                    <a:cubicBezTo>
                      <a:pt x="266657" y="139609"/>
                      <a:pt x="269839" y="136111"/>
                      <a:pt x="272560" y="132297"/>
                    </a:cubicBezTo>
                    <a:cubicBezTo>
                      <a:pt x="272924" y="131836"/>
                      <a:pt x="273240" y="131350"/>
                      <a:pt x="273556" y="130864"/>
                    </a:cubicBezTo>
                    <a:lnTo>
                      <a:pt x="274528" y="129406"/>
                    </a:lnTo>
                    <a:cubicBezTo>
                      <a:pt x="275159" y="128410"/>
                      <a:pt x="275718" y="127414"/>
                      <a:pt x="276325" y="126418"/>
                    </a:cubicBezTo>
                    <a:lnTo>
                      <a:pt x="277151" y="124864"/>
                    </a:lnTo>
                    <a:cubicBezTo>
                      <a:pt x="277418" y="124354"/>
                      <a:pt x="277710" y="123843"/>
                      <a:pt x="277953" y="123309"/>
                    </a:cubicBezTo>
                    <a:lnTo>
                      <a:pt x="278706" y="121754"/>
                    </a:lnTo>
                    <a:lnTo>
                      <a:pt x="279094" y="120953"/>
                    </a:lnTo>
                    <a:lnTo>
                      <a:pt x="279435" y="120151"/>
                    </a:lnTo>
                    <a:cubicBezTo>
                      <a:pt x="281256" y="115900"/>
                      <a:pt x="282665" y="111454"/>
                      <a:pt x="283637" y="106912"/>
                    </a:cubicBezTo>
                    <a:cubicBezTo>
                      <a:pt x="283686" y="106645"/>
                      <a:pt x="283759" y="106353"/>
                      <a:pt x="283807" y="106062"/>
                    </a:cubicBezTo>
                    <a:lnTo>
                      <a:pt x="283953" y="105211"/>
                    </a:lnTo>
                    <a:lnTo>
                      <a:pt x="284269" y="103487"/>
                    </a:lnTo>
                    <a:cubicBezTo>
                      <a:pt x="284439" y="102345"/>
                      <a:pt x="284560" y="101179"/>
                      <a:pt x="284730" y="100037"/>
                    </a:cubicBezTo>
                    <a:cubicBezTo>
                      <a:pt x="284803" y="98871"/>
                      <a:pt x="284925" y="97729"/>
                      <a:pt x="284973" y="96563"/>
                    </a:cubicBezTo>
                    <a:lnTo>
                      <a:pt x="285046" y="94814"/>
                    </a:lnTo>
                    <a:lnTo>
                      <a:pt x="285070" y="93940"/>
                    </a:lnTo>
                    <a:lnTo>
                      <a:pt x="285070" y="93065"/>
                    </a:lnTo>
                    <a:cubicBezTo>
                      <a:pt x="285070" y="88377"/>
                      <a:pt x="284536" y="83688"/>
                      <a:pt x="283491" y="79122"/>
                    </a:cubicBezTo>
                    <a:cubicBezTo>
                      <a:pt x="282423" y="74482"/>
                      <a:pt x="280771" y="70012"/>
                      <a:pt x="278560" y="65809"/>
                    </a:cubicBezTo>
                    <a:lnTo>
                      <a:pt x="277710" y="64230"/>
                    </a:lnTo>
                    <a:cubicBezTo>
                      <a:pt x="277443" y="63720"/>
                      <a:pt x="277127" y="63210"/>
                      <a:pt x="276811" y="62700"/>
                    </a:cubicBezTo>
                    <a:cubicBezTo>
                      <a:pt x="276495" y="62190"/>
                      <a:pt x="276179" y="61680"/>
                      <a:pt x="275864" y="61170"/>
                    </a:cubicBezTo>
                    <a:lnTo>
                      <a:pt x="274819" y="59712"/>
                    </a:lnTo>
                    <a:cubicBezTo>
                      <a:pt x="273459" y="57793"/>
                      <a:pt x="272001" y="55947"/>
                      <a:pt x="270422" y="54198"/>
                    </a:cubicBezTo>
                    <a:cubicBezTo>
                      <a:pt x="267313" y="50797"/>
                      <a:pt x="263936" y="47688"/>
                      <a:pt x="260292" y="44870"/>
                    </a:cubicBezTo>
                    <a:cubicBezTo>
                      <a:pt x="253199" y="39307"/>
                      <a:pt x="245668" y="34813"/>
                      <a:pt x="238502" y="30343"/>
                    </a:cubicBezTo>
                    <a:lnTo>
                      <a:pt x="237166" y="29517"/>
                    </a:lnTo>
                    <a:lnTo>
                      <a:pt x="236486" y="29104"/>
                    </a:lnTo>
                    <a:lnTo>
                      <a:pt x="235879" y="28691"/>
                    </a:lnTo>
                    <a:lnTo>
                      <a:pt x="234640" y="27889"/>
                    </a:lnTo>
                    <a:cubicBezTo>
                      <a:pt x="234227" y="27622"/>
                      <a:pt x="233838" y="27331"/>
                      <a:pt x="233425" y="27039"/>
                    </a:cubicBezTo>
                    <a:cubicBezTo>
                      <a:pt x="233012" y="26748"/>
                      <a:pt x="232599" y="26456"/>
                      <a:pt x="232186" y="26165"/>
                    </a:cubicBezTo>
                    <a:lnTo>
                      <a:pt x="230947" y="25242"/>
                    </a:lnTo>
                    <a:cubicBezTo>
                      <a:pt x="230121" y="24659"/>
                      <a:pt x="229295" y="24003"/>
                      <a:pt x="228469" y="23395"/>
                    </a:cubicBezTo>
                    <a:cubicBezTo>
                      <a:pt x="225166" y="20869"/>
                      <a:pt x="221813" y="18173"/>
                      <a:pt x="218315" y="15525"/>
                    </a:cubicBezTo>
                    <a:cubicBezTo>
                      <a:pt x="215309" y="13209"/>
                      <a:pt x="212185" y="11047"/>
                      <a:pt x="208969" y="9051"/>
                    </a:cubicBezTo>
                    <a:lnTo>
                      <a:pt x="208969" y="9051"/>
                    </a:lnTo>
                    <a:cubicBezTo>
                      <a:pt x="209456" y="9356"/>
                      <a:pt x="209940" y="9668"/>
                      <a:pt x="210420" y="9986"/>
                    </a:cubicBezTo>
                    <a:cubicBezTo>
                      <a:pt x="210736" y="10180"/>
                      <a:pt x="211028" y="10375"/>
                      <a:pt x="211343" y="10593"/>
                    </a:cubicBezTo>
                    <a:lnTo>
                      <a:pt x="212242" y="11201"/>
                    </a:lnTo>
                    <a:cubicBezTo>
                      <a:pt x="212849" y="11614"/>
                      <a:pt x="213457" y="12002"/>
                      <a:pt x="214040" y="12415"/>
                    </a:cubicBezTo>
                    <a:cubicBezTo>
                      <a:pt x="215206" y="13266"/>
                      <a:pt x="216372" y="14091"/>
                      <a:pt x="217489" y="14966"/>
                    </a:cubicBezTo>
                    <a:cubicBezTo>
                      <a:pt x="219748" y="16642"/>
                      <a:pt x="221910" y="18367"/>
                      <a:pt x="224072" y="20067"/>
                    </a:cubicBezTo>
                    <a:cubicBezTo>
                      <a:pt x="226210" y="21743"/>
                      <a:pt x="228299" y="23395"/>
                      <a:pt x="230413" y="24974"/>
                    </a:cubicBezTo>
                    <a:cubicBezTo>
                      <a:pt x="232526" y="26553"/>
                      <a:pt x="234591" y="27987"/>
                      <a:pt x="236729" y="29371"/>
                    </a:cubicBezTo>
                    <a:cubicBezTo>
                      <a:pt x="241271" y="32213"/>
                      <a:pt x="245911" y="35056"/>
                      <a:pt x="250551" y="38092"/>
                    </a:cubicBezTo>
                    <a:cubicBezTo>
                      <a:pt x="252883" y="39647"/>
                      <a:pt x="255191" y="41226"/>
                      <a:pt x="257450" y="42902"/>
                    </a:cubicBezTo>
                    <a:cubicBezTo>
                      <a:pt x="258592" y="43728"/>
                      <a:pt x="259709" y="44627"/>
                      <a:pt x="260827" y="45501"/>
                    </a:cubicBezTo>
                    <a:cubicBezTo>
                      <a:pt x="261385" y="45963"/>
                      <a:pt x="261944" y="46424"/>
                      <a:pt x="262503" y="46886"/>
                    </a:cubicBezTo>
                    <a:lnTo>
                      <a:pt x="263329" y="47566"/>
                    </a:lnTo>
                    <a:lnTo>
                      <a:pt x="264130" y="48295"/>
                    </a:lnTo>
                    <a:cubicBezTo>
                      <a:pt x="266317" y="50214"/>
                      <a:pt x="268382" y="52279"/>
                      <a:pt x="270325" y="54441"/>
                    </a:cubicBezTo>
                    <a:lnTo>
                      <a:pt x="271782" y="56117"/>
                    </a:lnTo>
                    <a:cubicBezTo>
                      <a:pt x="272244" y="56676"/>
                      <a:pt x="272706" y="57283"/>
                      <a:pt x="273167" y="57866"/>
                    </a:cubicBezTo>
                    <a:lnTo>
                      <a:pt x="273847" y="58740"/>
                    </a:lnTo>
                    <a:cubicBezTo>
                      <a:pt x="274066" y="59032"/>
                      <a:pt x="274260" y="59348"/>
                      <a:pt x="274503" y="59664"/>
                    </a:cubicBezTo>
                    <a:lnTo>
                      <a:pt x="275766" y="61510"/>
                    </a:lnTo>
                    <a:cubicBezTo>
                      <a:pt x="276544" y="62797"/>
                      <a:pt x="277370" y="64060"/>
                      <a:pt x="278050" y="65396"/>
                    </a:cubicBezTo>
                    <a:lnTo>
                      <a:pt x="278560" y="66392"/>
                    </a:lnTo>
                    <a:lnTo>
                      <a:pt x="278827" y="66903"/>
                    </a:lnTo>
                    <a:cubicBezTo>
                      <a:pt x="278900" y="67073"/>
                      <a:pt x="278997" y="67243"/>
                      <a:pt x="279070" y="67413"/>
                    </a:cubicBezTo>
                    <a:lnTo>
                      <a:pt x="279993" y="69453"/>
                    </a:lnTo>
                    <a:cubicBezTo>
                      <a:pt x="280309" y="70133"/>
                      <a:pt x="280552" y="70838"/>
                      <a:pt x="280844" y="71518"/>
                    </a:cubicBezTo>
                    <a:lnTo>
                      <a:pt x="281232" y="72563"/>
                    </a:lnTo>
                    <a:cubicBezTo>
                      <a:pt x="281378" y="72927"/>
                      <a:pt x="281475" y="73267"/>
                      <a:pt x="281597" y="73632"/>
                    </a:cubicBezTo>
                    <a:cubicBezTo>
                      <a:pt x="281815" y="74336"/>
                      <a:pt x="282058" y="75040"/>
                      <a:pt x="282277" y="75745"/>
                    </a:cubicBezTo>
                    <a:lnTo>
                      <a:pt x="282884" y="77907"/>
                    </a:lnTo>
                    <a:cubicBezTo>
                      <a:pt x="283589" y="80773"/>
                      <a:pt x="284099" y="83688"/>
                      <a:pt x="284390" y="86628"/>
                    </a:cubicBezTo>
                    <a:lnTo>
                      <a:pt x="284536" y="87721"/>
                    </a:lnTo>
                    <a:lnTo>
                      <a:pt x="284609" y="88838"/>
                    </a:lnTo>
                    <a:cubicBezTo>
                      <a:pt x="284657" y="89567"/>
                      <a:pt x="284706" y="90296"/>
                      <a:pt x="284730" y="91025"/>
                    </a:cubicBezTo>
                    <a:cubicBezTo>
                      <a:pt x="284755" y="92507"/>
                      <a:pt x="284779" y="93964"/>
                      <a:pt x="284706" y="95422"/>
                    </a:cubicBezTo>
                    <a:cubicBezTo>
                      <a:pt x="284682" y="96903"/>
                      <a:pt x="284512" y="98337"/>
                      <a:pt x="284414" y="99794"/>
                    </a:cubicBezTo>
                    <a:cubicBezTo>
                      <a:pt x="284317" y="100523"/>
                      <a:pt x="284220" y="101252"/>
                      <a:pt x="284123" y="101980"/>
                    </a:cubicBezTo>
                    <a:lnTo>
                      <a:pt x="284002" y="103074"/>
                    </a:lnTo>
                    <a:lnTo>
                      <a:pt x="283807" y="104142"/>
                    </a:lnTo>
                    <a:cubicBezTo>
                      <a:pt x="283321" y="107009"/>
                      <a:pt x="282641" y="109851"/>
                      <a:pt x="281791" y="112645"/>
                    </a:cubicBezTo>
                    <a:lnTo>
                      <a:pt x="281135" y="114734"/>
                    </a:lnTo>
                    <a:cubicBezTo>
                      <a:pt x="280892" y="115414"/>
                      <a:pt x="280625" y="116094"/>
                      <a:pt x="280382" y="116799"/>
                    </a:cubicBezTo>
                    <a:lnTo>
                      <a:pt x="279993" y="117819"/>
                    </a:lnTo>
                    <a:cubicBezTo>
                      <a:pt x="279872" y="118159"/>
                      <a:pt x="279726" y="118499"/>
                      <a:pt x="279580" y="118839"/>
                    </a:cubicBezTo>
                    <a:cubicBezTo>
                      <a:pt x="279289" y="119495"/>
                      <a:pt x="279022" y="120175"/>
                      <a:pt x="278706" y="120856"/>
                    </a:cubicBezTo>
                    <a:cubicBezTo>
                      <a:pt x="278074" y="122167"/>
                      <a:pt x="277491" y="123503"/>
                      <a:pt x="276762" y="124767"/>
                    </a:cubicBezTo>
                    <a:lnTo>
                      <a:pt x="276252" y="125738"/>
                    </a:lnTo>
                    <a:lnTo>
                      <a:pt x="275985" y="126224"/>
                    </a:lnTo>
                    <a:lnTo>
                      <a:pt x="275694" y="126710"/>
                    </a:lnTo>
                    <a:lnTo>
                      <a:pt x="274576" y="128580"/>
                    </a:lnTo>
                    <a:cubicBezTo>
                      <a:pt x="271442" y="133609"/>
                      <a:pt x="267604" y="138152"/>
                      <a:pt x="263159" y="142063"/>
                    </a:cubicBezTo>
                    <a:lnTo>
                      <a:pt x="262333" y="142816"/>
                    </a:lnTo>
                    <a:cubicBezTo>
                      <a:pt x="262041" y="143059"/>
                      <a:pt x="261750" y="143277"/>
                      <a:pt x="261458" y="143520"/>
                    </a:cubicBezTo>
                    <a:cubicBezTo>
                      <a:pt x="260875" y="144006"/>
                      <a:pt x="260292" y="144443"/>
                      <a:pt x="259709" y="144905"/>
                    </a:cubicBezTo>
                    <a:cubicBezTo>
                      <a:pt x="258495" y="145755"/>
                      <a:pt x="257280" y="146678"/>
                      <a:pt x="256017" y="147431"/>
                    </a:cubicBezTo>
                    <a:lnTo>
                      <a:pt x="255094" y="148014"/>
                    </a:lnTo>
                    <a:lnTo>
                      <a:pt x="254632" y="148330"/>
                    </a:lnTo>
                    <a:lnTo>
                      <a:pt x="254195" y="148621"/>
                    </a:lnTo>
                    <a:lnTo>
                      <a:pt x="252276" y="149715"/>
                    </a:lnTo>
                    <a:cubicBezTo>
                      <a:pt x="251644" y="150079"/>
                      <a:pt x="250988" y="150395"/>
                      <a:pt x="250357" y="150735"/>
                    </a:cubicBezTo>
                    <a:lnTo>
                      <a:pt x="249385" y="151245"/>
                    </a:lnTo>
                    <a:lnTo>
                      <a:pt x="248389" y="151707"/>
                    </a:lnTo>
                    <a:cubicBezTo>
                      <a:pt x="243166" y="154160"/>
                      <a:pt x="237749" y="156103"/>
                      <a:pt x="232162" y="157561"/>
                    </a:cubicBezTo>
                    <a:cubicBezTo>
                      <a:pt x="229417" y="158290"/>
                      <a:pt x="226672" y="158921"/>
                      <a:pt x="223902" y="159480"/>
                    </a:cubicBezTo>
                    <a:cubicBezTo>
                      <a:pt x="221133" y="160039"/>
                      <a:pt x="218364" y="160525"/>
                      <a:pt x="215619" y="160962"/>
                    </a:cubicBezTo>
                    <a:lnTo>
                      <a:pt x="213554" y="161278"/>
                    </a:lnTo>
                    <a:cubicBezTo>
                      <a:pt x="212849" y="161399"/>
                      <a:pt x="212169" y="161496"/>
                      <a:pt x="211465" y="161569"/>
                    </a:cubicBezTo>
                    <a:lnTo>
                      <a:pt x="207335" y="162128"/>
                    </a:lnTo>
                    <a:lnTo>
                      <a:pt x="203181" y="162662"/>
                    </a:lnTo>
                    <a:cubicBezTo>
                      <a:pt x="201796" y="162808"/>
                      <a:pt x="200412" y="162954"/>
                      <a:pt x="199027" y="163100"/>
                    </a:cubicBezTo>
                    <a:cubicBezTo>
                      <a:pt x="196234" y="163367"/>
                      <a:pt x="193464" y="163707"/>
                      <a:pt x="190646" y="163853"/>
                    </a:cubicBezTo>
                    <a:lnTo>
                      <a:pt x="186444" y="164168"/>
                    </a:lnTo>
                    <a:cubicBezTo>
                      <a:pt x="185059" y="164266"/>
                      <a:pt x="183650" y="164387"/>
                      <a:pt x="182241" y="164436"/>
                    </a:cubicBezTo>
                    <a:cubicBezTo>
                      <a:pt x="182897" y="164217"/>
                      <a:pt x="184816" y="163901"/>
                      <a:pt x="181561" y="163901"/>
                    </a:cubicBezTo>
                    <a:lnTo>
                      <a:pt x="183699" y="163804"/>
                    </a:lnTo>
                    <a:lnTo>
                      <a:pt x="185812" y="163610"/>
                    </a:lnTo>
                    <a:lnTo>
                      <a:pt x="190063" y="163270"/>
                    </a:lnTo>
                    <a:lnTo>
                      <a:pt x="192201" y="163075"/>
                    </a:lnTo>
                    <a:lnTo>
                      <a:pt x="193246" y="163002"/>
                    </a:lnTo>
                    <a:lnTo>
                      <a:pt x="194314" y="162881"/>
                    </a:lnTo>
                    <a:lnTo>
                      <a:pt x="198541" y="162419"/>
                    </a:lnTo>
                    <a:lnTo>
                      <a:pt x="202768" y="161958"/>
                    </a:lnTo>
                    <a:lnTo>
                      <a:pt x="206971" y="161375"/>
                    </a:lnTo>
                    <a:cubicBezTo>
                      <a:pt x="209764" y="160986"/>
                      <a:pt x="212558" y="160597"/>
                      <a:pt x="215352" y="160160"/>
                    </a:cubicBezTo>
                    <a:cubicBezTo>
                      <a:pt x="218145" y="159699"/>
                      <a:pt x="220939" y="159213"/>
                      <a:pt x="223732" y="158630"/>
                    </a:cubicBezTo>
                    <a:cubicBezTo>
                      <a:pt x="226526" y="158047"/>
                      <a:pt x="229320" y="157415"/>
                      <a:pt x="232089" y="156662"/>
                    </a:cubicBezTo>
                    <a:cubicBezTo>
                      <a:pt x="234858" y="155909"/>
                      <a:pt x="237603" y="155059"/>
                      <a:pt x="240324" y="154087"/>
                    </a:cubicBezTo>
                    <a:cubicBezTo>
                      <a:pt x="241028" y="153844"/>
                      <a:pt x="241684" y="153553"/>
                      <a:pt x="242365" y="153310"/>
                    </a:cubicBezTo>
                    <a:lnTo>
                      <a:pt x="243385" y="152921"/>
                    </a:lnTo>
                    <a:cubicBezTo>
                      <a:pt x="243725" y="152775"/>
                      <a:pt x="244065" y="152630"/>
                      <a:pt x="244381" y="152484"/>
                    </a:cubicBezTo>
                    <a:cubicBezTo>
                      <a:pt x="245061" y="152217"/>
                      <a:pt x="245717" y="151925"/>
                      <a:pt x="246397" y="151634"/>
                    </a:cubicBezTo>
                    <a:lnTo>
                      <a:pt x="248389" y="150711"/>
                    </a:lnTo>
                    <a:cubicBezTo>
                      <a:pt x="249045" y="150395"/>
                      <a:pt x="249677" y="150055"/>
                      <a:pt x="250332" y="149715"/>
                    </a:cubicBezTo>
                    <a:cubicBezTo>
                      <a:pt x="250988" y="149374"/>
                      <a:pt x="251644" y="149034"/>
                      <a:pt x="252276" y="148670"/>
                    </a:cubicBezTo>
                    <a:lnTo>
                      <a:pt x="254195" y="147553"/>
                    </a:lnTo>
                    <a:lnTo>
                      <a:pt x="256041" y="146387"/>
                    </a:lnTo>
                    <a:cubicBezTo>
                      <a:pt x="258543" y="144759"/>
                      <a:pt x="260924" y="142937"/>
                      <a:pt x="263134" y="140945"/>
                    </a:cubicBezTo>
                    <a:lnTo>
                      <a:pt x="263960" y="140192"/>
                    </a:lnTo>
                    <a:lnTo>
                      <a:pt x="264762" y="139415"/>
                    </a:lnTo>
                    <a:cubicBezTo>
                      <a:pt x="265272" y="138905"/>
                      <a:pt x="265831" y="138394"/>
                      <a:pt x="266341" y="137836"/>
                    </a:cubicBezTo>
                    <a:lnTo>
                      <a:pt x="267847" y="136208"/>
                    </a:lnTo>
                    <a:lnTo>
                      <a:pt x="268212" y="135795"/>
                    </a:lnTo>
                    <a:lnTo>
                      <a:pt x="268552" y="135358"/>
                    </a:lnTo>
                    <a:lnTo>
                      <a:pt x="269256" y="134508"/>
                    </a:lnTo>
                    <a:cubicBezTo>
                      <a:pt x="270228" y="133390"/>
                      <a:pt x="271078" y="132176"/>
                      <a:pt x="271953" y="130985"/>
                    </a:cubicBezTo>
                    <a:cubicBezTo>
                      <a:pt x="272778" y="129771"/>
                      <a:pt x="273629" y="128556"/>
                      <a:pt x="274382" y="127293"/>
                    </a:cubicBezTo>
                    <a:lnTo>
                      <a:pt x="274916" y="126346"/>
                    </a:lnTo>
                    <a:lnTo>
                      <a:pt x="275208" y="125860"/>
                    </a:lnTo>
                    <a:lnTo>
                      <a:pt x="275451" y="125374"/>
                    </a:lnTo>
                    <a:lnTo>
                      <a:pt x="276519" y="123455"/>
                    </a:lnTo>
                    <a:cubicBezTo>
                      <a:pt x="276860" y="122799"/>
                      <a:pt x="277151" y="122119"/>
                      <a:pt x="277491" y="121463"/>
                    </a:cubicBezTo>
                    <a:lnTo>
                      <a:pt x="277953" y="120467"/>
                    </a:lnTo>
                    <a:lnTo>
                      <a:pt x="278390" y="119471"/>
                    </a:lnTo>
                    <a:cubicBezTo>
                      <a:pt x="279556" y="116774"/>
                      <a:pt x="280552" y="114005"/>
                      <a:pt x="281378" y="111187"/>
                    </a:cubicBezTo>
                    <a:lnTo>
                      <a:pt x="281961" y="109074"/>
                    </a:lnTo>
                    <a:cubicBezTo>
                      <a:pt x="282131" y="108369"/>
                      <a:pt x="282277" y="107641"/>
                      <a:pt x="282447" y="106936"/>
                    </a:cubicBezTo>
                    <a:lnTo>
                      <a:pt x="282690" y="105867"/>
                    </a:lnTo>
                    <a:lnTo>
                      <a:pt x="282884" y="104774"/>
                    </a:lnTo>
                    <a:cubicBezTo>
                      <a:pt x="283006" y="104045"/>
                      <a:pt x="283151" y="103341"/>
                      <a:pt x="283248" y="102612"/>
                    </a:cubicBezTo>
                    <a:cubicBezTo>
                      <a:pt x="283686" y="99697"/>
                      <a:pt x="283929" y="96758"/>
                      <a:pt x="283977" y="93818"/>
                    </a:cubicBezTo>
                    <a:cubicBezTo>
                      <a:pt x="284026" y="90879"/>
                      <a:pt x="283856" y="87915"/>
                      <a:pt x="283491" y="85000"/>
                    </a:cubicBezTo>
                    <a:cubicBezTo>
                      <a:pt x="283394" y="84247"/>
                      <a:pt x="283273" y="83518"/>
                      <a:pt x="283151" y="82790"/>
                    </a:cubicBezTo>
                    <a:lnTo>
                      <a:pt x="282981" y="81697"/>
                    </a:lnTo>
                    <a:lnTo>
                      <a:pt x="282763" y="80603"/>
                    </a:lnTo>
                    <a:cubicBezTo>
                      <a:pt x="282593" y="79875"/>
                      <a:pt x="282471" y="79146"/>
                      <a:pt x="282277" y="78417"/>
                    </a:cubicBezTo>
                    <a:lnTo>
                      <a:pt x="281694" y="76255"/>
                    </a:lnTo>
                    <a:cubicBezTo>
                      <a:pt x="281621" y="75891"/>
                      <a:pt x="281499" y="75551"/>
                      <a:pt x="281378" y="75186"/>
                    </a:cubicBezTo>
                    <a:lnTo>
                      <a:pt x="281038" y="74117"/>
                    </a:lnTo>
                    <a:lnTo>
                      <a:pt x="280698" y="73049"/>
                    </a:lnTo>
                    <a:cubicBezTo>
                      <a:pt x="280576" y="72708"/>
                      <a:pt x="280431" y="72344"/>
                      <a:pt x="280285" y="72004"/>
                    </a:cubicBezTo>
                    <a:cubicBezTo>
                      <a:pt x="280018" y="71324"/>
                      <a:pt x="279750" y="70595"/>
                      <a:pt x="279483" y="69915"/>
                    </a:cubicBezTo>
                    <a:lnTo>
                      <a:pt x="278536" y="67874"/>
                    </a:lnTo>
                    <a:cubicBezTo>
                      <a:pt x="278244" y="67170"/>
                      <a:pt x="277880" y="66514"/>
                      <a:pt x="277515" y="65858"/>
                    </a:cubicBezTo>
                    <a:cubicBezTo>
                      <a:pt x="277175" y="65178"/>
                      <a:pt x="276835" y="64498"/>
                      <a:pt x="276447" y="63866"/>
                    </a:cubicBezTo>
                    <a:lnTo>
                      <a:pt x="275256" y="61923"/>
                    </a:lnTo>
                    <a:cubicBezTo>
                      <a:pt x="274843" y="61291"/>
                      <a:pt x="274406" y="60684"/>
                      <a:pt x="273993" y="60052"/>
                    </a:cubicBezTo>
                    <a:cubicBezTo>
                      <a:pt x="273774" y="59736"/>
                      <a:pt x="273556" y="59445"/>
                      <a:pt x="273337" y="59129"/>
                    </a:cubicBezTo>
                    <a:lnTo>
                      <a:pt x="272657" y="58255"/>
                    </a:lnTo>
                    <a:cubicBezTo>
                      <a:pt x="272171" y="57672"/>
                      <a:pt x="271758" y="57064"/>
                      <a:pt x="271272" y="56506"/>
                    </a:cubicBezTo>
                    <a:lnTo>
                      <a:pt x="269815" y="54805"/>
                    </a:lnTo>
                    <a:cubicBezTo>
                      <a:pt x="269572" y="54514"/>
                      <a:pt x="269329" y="54246"/>
                      <a:pt x="269062" y="53979"/>
                    </a:cubicBezTo>
                    <a:lnTo>
                      <a:pt x="268309" y="53178"/>
                    </a:lnTo>
                    <a:cubicBezTo>
                      <a:pt x="267313" y="52084"/>
                      <a:pt x="266244" y="51113"/>
                      <a:pt x="265199" y="50068"/>
                    </a:cubicBezTo>
                    <a:cubicBezTo>
                      <a:pt x="264106" y="49096"/>
                      <a:pt x="263037" y="48100"/>
                      <a:pt x="261920" y="47202"/>
                    </a:cubicBezTo>
                    <a:cubicBezTo>
                      <a:pt x="257474" y="43461"/>
                      <a:pt x="252762" y="40230"/>
                      <a:pt x="248049" y="37193"/>
                    </a:cubicBezTo>
                    <a:cubicBezTo>
                      <a:pt x="245693" y="35687"/>
                      <a:pt x="243361" y="34230"/>
                      <a:pt x="241004" y="32772"/>
                    </a:cubicBezTo>
                    <a:lnTo>
                      <a:pt x="237506" y="30610"/>
                    </a:lnTo>
                    <a:lnTo>
                      <a:pt x="236656" y="30076"/>
                    </a:lnTo>
                    <a:lnTo>
                      <a:pt x="236219" y="29784"/>
                    </a:lnTo>
                    <a:lnTo>
                      <a:pt x="235806" y="29541"/>
                    </a:lnTo>
                    <a:lnTo>
                      <a:pt x="234178" y="28472"/>
                    </a:lnTo>
                    <a:cubicBezTo>
                      <a:pt x="229878" y="25557"/>
                      <a:pt x="225627" y="22156"/>
                      <a:pt x="221206" y="18731"/>
                    </a:cubicBezTo>
                    <a:cubicBezTo>
                      <a:pt x="218971" y="17031"/>
                      <a:pt x="216712" y="15306"/>
                      <a:pt x="214331" y="13630"/>
                    </a:cubicBezTo>
                    <a:cubicBezTo>
                      <a:pt x="213190" y="12804"/>
                      <a:pt x="211951" y="12002"/>
                      <a:pt x="210736" y="11176"/>
                    </a:cubicBezTo>
                    <a:cubicBezTo>
                      <a:pt x="209473" y="10399"/>
                      <a:pt x="208210" y="9622"/>
                      <a:pt x="206898" y="8844"/>
                    </a:cubicBezTo>
                    <a:cubicBezTo>
                      <a:pt x="205610" y="8067"/>
                      <a:pt x="204226" y="7387"/>
                      <a:pt x="202865" y="6707"/>
                    </a:cubicBezTo>
                    <a:cubicBezTo>
                      <a:pt x="201456" y="6051"/>
                      <a:pt x="200072" y="5395"/>
                      <a:pt x="198541" y="4885"/>
                    </a:cubicBezTo>
                    <a:lnTo>
                      <a:pt x="197424" y="4472"/>
                    </a:lnTo>
                    <a:cubicBezTo>
                      <a:pt x="197059" y="4326"/>
                      <a:pt x="196695" y="4229"/>
                      <a:pt x="196306" y="4132"/>
                    </a:cubicBezTo>
                    <a:lnTo>
                      <a:pt x="194047" y="3476"/>
                    </a:lnTo>
                    <a:cubicBezTo>
                      <a:pt x="193318" y="3257"/>
                      <a:pt x="192541" y="3111"/>
                      <a:pt x="191812" y="2941"/>
                    </a:cubicBezTo>
                    <a:cubicBezTo>
                      <a:pt x="191059" y="2796"/>
                      <a:pt x="190306" y="2601"/>
                      <a:pt x="189553" y="2504"/>
                    </a:cubicBezTo>
                    <a:lnTo>
                      <a:pt x="189747" y="1435"/>
                    </a:lnTo>
                    <a:lnTo>
                      <a:pt x="188144" y="1168"/>
                    </a:lnTo>
                    <a:cubicBezTo>
                      <a:pt x="187610" y="1071"/>
                      <a:pt x="187051" y="949"/>
                      <a:pt x="186541" y="901"/>
                    </a:cubicBezTo>
                    <a:lnTo>
                      <a:pt x="183334" y="512"/>
                    </a:lnTo>
                    <a:lnTo>
                      <a:pt x="180152" y="245"/>
                    </a:lnTo>
                    <a:cubicBezTo>
                      <a:pt x="179107" y="172"/>
                      <a:pt x="178063" y="148"/>
                      <a:pt x="176994" y="99"/>
                    </a:cubicBezTo>
                    <a:cubicBezTo>
                      <a:pt x="175288" y="30"/>
                      <a:pt x="173586" y="1"/>
                      <a:pt x="1718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 name="Google Shape;469;p7"/>
            <p:cNvGrpSpPr/>
            <p:nvPr/>
          </p:nvGrpSpPr>
          <p:grpSpPr>
            <a:xfrm rot="-17495">
              <a:off x="3562141" y="2746841"/>
              <a:ext cx="1977142" cy="2391637"/>
              <a:chOff x="235075" y="777725"/>
              <a:chExt cx="7186900" cy="4132775"/>
            </a:xfrm>
          </p:grpSpPr>
          <p:sp>
            <p:nvSpPr>
              <p:cNvPr id="470" name="Google Shape;470;p7"/>
              <p:cNvSpPr/>
              <p:nvPr/>
            </p:nvSpPr>
            <p:spPr>
              <a:xfrm>
                <a:off x="342575" y="932875"/>
                <a:ext cx="7079400" cy="3826525"/>
              </a:xfrm>
              <a:custGeom>
                <a:rect b="b" l="l" r="r" t="t"/>
                <a:pathLst>
                  <a:path extrusionOk="0" h="153061" w="283176">
                    <a:moveTo>
                      <a:pt x="168404" y="0"/>
                    </a:moveTo>
                    <a:cubicBezTo>
                      <a:pt x="157709" y="0"/>
                      <a:pt x="146666" y="1269"/>
                      <a:pt x="137470" y="1958"/>
                    </a:cubicBezTo>
                    <a:cubicBezTo>
                      <a:pt x="99769" y="4776"/>
                      <a:pt x="61970" y="14736"/>
                      <a:pt x="30657" y="36550"/>
                    </a:cubicBezTo>
                    <a:cubicBezTo>
                      <a:pt x="16422" y="46461"/>
                      <a:pt x="2915" y="60284"/>
                      <a:pt x="1336" y="77580"/>
                    </a:cubicBezTo>
                    <a:cubicBezTo>
                      <a:pt x="0" y="92204"/>
                      <a:pt x="7774" y="106560"/>
                      <a:pt x="18778" y="116301"/>
                    </a:cubicBezTo>
                    <a:cubicBezTo>
                      <a:pt x="29807" y="126043"/>
                      <a:pt x="43726" y="131800"/>
                      <a:pt x="57670" y="136415"/>
                    </a:cubicBezTo>
                    <a:cubicBezTo>
                      <a:pt x="91058" y="147472"/>
                      <a:pt x="125903" y="153060"/>
                      <a:pt x="160873" y="153060"/>
                    </a:cubicBezTo>
                    <a:cubicBezTo>
                      <a:pt x="176382" y="153060"/>
                      <a:pt x="191917" y="151961"/>
                      <a:pt x="207359" y="149752"/>
                    </a:cubicBezTo>
                    <a:cubicBezTo>
                      <a:pt x="222226" y="147614"/>
                      <a:pt x="237360" y="144286"/>
                      <a:pt x="249871" y="135929"/>
                    </a:cubicBezTo>
                    <a:cubicBezTo>
                      <a:pt x="275062" y="119095"/>
                      <a:pt x="283175" y="80398"/>
                      <a:pt x="265102" y="56057"/>
                    </a:cubicBezTo>
                    <a:cubicBezTo>
                      <a:pt x="255968" y="43789"/>
                      <a:pt x="242097" y="36137"/>
                      <a:pt x="229125" y="28024"/>
                    </a:cubicBezTo>
                    <a:cubicBezTo>
                      <a:pt x="217003" y="20420"/>
                      <a:pt x="204881" y="7643"/>
                      <a:pt x="191278" y="3027"/>
                    </a:cubicBezTo>
                    <a:cubicBezTo>
                      <a:pt x="184502" y="737"/>
                      <a:pt x="176554" y="0"/>
                      <a:pt x="16840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7"/>
              <p:cNvSpPr/>
              <p:nvPr/>
            </p:nvSpPr>
            <p:spPr>
              <a:xfrm>
                <a:off x="235075" y="777725"/>
                <a:ext cx="7126775" cy="4132775"/>
              </a:xfrm>
              <a:custGeom>
                <a:rect b="b" l="l" r="r" t="t"/>
                <a:pathLst>
                  <a:path extrusionOk="0" h="165311" w="285071">
                    <a:moveTo>
                      <a:pt x="193683" y="2310"/>
                    </a:moveTo>
                    <a:lnTo>
                      <a:pt x="194120" y="2431"/>
                    </a:lnTo>
                    <a:lnTo>
                      <a:pt x="194557" y="2553"/>
                    </a:lnTo>
                    <a:lnTo>
                      <a:pt x="195456" y="2820"/>
                    </a:lnTo>
                    <a:lnTo>
                      <a:pt x="196198" y="3047"/>
                    </a:lnTo>
                    <a:lnTo>
                      <a:pt x="196198" y="3047"/>
                    </a:lnTo>
                    <a:cubicBezTo>
                      <a:pt x="196113" y="3020"/>
                      <a:pt x="196027" y="2993"/>
                      <a:pt x="195942" y="2966"/>
                    </a:cubicBezTo>
                    <a:lnTo>
                      <a:pt x="194825" y="2626"/>
                    </a:lnTo>
                    <a:cubicBezTo>
                      <a:pt x="194436" y="2504"/>
                      <a:pt x="194072" y="2383"/>
                      <a:pt x="193683" y="2310"/>
                    </a:cubicBezTo>
                    <a:close/>
                    <a:moveTo>
                      <a:pt x="196198" y="3047"/>
                    </a:moveTo>
                    <a:cubicBezTo>
                      <a:pt x="196309" y="3081"/>
                      <a:pt x="196421" y="3115"/>
                      <a:pt x="196532" y="3149"/>
                    </a:cubicBezTo>
                    <a:lnTo>
                      <a:pt x="196532" y="3149"/>
                    </a:lnTo>
                    <a:lnTo>
                      <a:pt x="196198" y="3047"/>
                    </a:lnTo>
                    <a:close/>
                    <a:moveTo>
                      <a:pt x="196532" y="3149"/>
                    </a:moveTo>
                    <a:lnTo>
                      <a:pt x="197205" y="3354"/>
                    </a:lnTo>
                    <a:cubicBezTo>
                      <a:pt x="197213" y="3356"/>
                      <a:pt x="197220" y="3358"/>
                      <a:pt x="197228" y="3360"/>
                    </a:cubicBezTo>
                    <a:lnTo>
                      <a:pt x="197228" y="3360"/>
                    </a:lnTo>
                    <a:cubicBezTo>
                      <a:pt x="196996" y="3288"/>
                      <a:pt x="196764" y="3219"/>
                      <a:pt x="196532" y="3149"/>
                    </a:cubicBezTo>
                    <a:close/>
                    <a:moveTo>
                      <a:pt x="197228" y="3360"/>
                    </a:moveTo>
                    <a:lnTo>
                      <a:pt x="197228" y="3360"/>
                    </a:lnTo>
                    <a:cubicBezTo>
                      <a:pt x="197350" y="3398"/>
                      <a:pt x="197472" y="3437"/>
                      <a:pt x="197593" y="3477"/>
                    </a:cubicBezTo>
                    <a:lnTo>
                      <a:pt x="197593" y="3477"/>
                    </a:lnTo>
                    <a:cubicBezTo>
                      <a:pt x="197473" y="3434"/>
                      <a:pt x="197353" y="3392"/>
                      <a:pt x="197228" y="3360"/>
                    </a:cubicBezTo>
                    <a:close/>
                    <a:moveTo>
                      <a:pt x="197593" y="3477"/>
                    </a:moveTo>
                    <a:lnTo>
                      <a:pt x="197593" y="3477"/>
                    </a:lnTo>
                    <a:cubicBezTo>
                      <a:pt x="197745" y="3533"/>
                      <a:pt x="197897" y="3593"/>
                      <a:pt x="198055" y="3646"/>
                    </a:cubicBezTo>
                    <a:lnTo>
                      <a:pt x="198930" y="3986"/>
                    </a:lnTo>
                    <a:cubicBezTo>
                      <a:pt x="199513" y="4205"/>
                      <a:pt x="200096" y="4423"/>
                      <a:pt x="200655" y="4666"/>
                    </a:cubicBezTo>
                    <a:cubicBezTo>
                      <a:pt x="200971" y="4803"/>
                      <a:pt x="201287" y="4943"/>
                      <a:pt x="201601" y="5085"/>
                    </a:cubicBezTo>
                    <a:lnTo>
                      <a:pt x="201601" y="5085"/>
                    </a:lnTo>
                    <a:lnTo>
                      <a:pt x="200412" y="4545"/>
                    </a:lnTo>
                    <a:lnTo>
                      <a:pt x="198201" y="3694"/>
                    </a:lnTo>
                    <a:cubicBezTo>
                      <a:pt x="197999" y="3616"/>
                      <a:pt x="197796" y="3545"/>
                      <a:pt x="197593" y="3477"/>
                    </a:cubicBezTo>
                    <a:close/>
                    <a:moveTo>
                      <a:pt x="201601" y="5085"/>
                    </a:moveTo>
                    <a:lnTo>
                      <a:pt x="201792" y="5172"/>
                    </a:lnTo>
                    <a:lnTo>
                      <a:pt x="201792" y="5172"/>
                    </a:lnTo>
                    <a:cubicBezTo>
                      <a:pt x="201728" y="5143"/>
                      <a:pt x="201665" y="5114"/>
                      <a:pt x="201601" y="5085"/>
                    </a:cubicBezTo>
                    <a:close/>
                    <a:moveTo>
                      <a:pt x="201792" y="5172"/>
                    </a:moveTo>
                    <a:cubicBezTo>
                      <a:pt x="202347" y="5425"/>
                      <a:pt x="202898" y="5687"/>
                      <a:pt x="203447" y="5957"/>
                    </a:cubicBezTo>
                    <a:lnTo>
                      <a:pt x="203447" y="5957"/>
                    </a:lnTo>
                    <a:cubicBezTo>
                      <a:pt x="203149" y="5808"/>
                      <a:pt x="202850" y="5661"/>
                      <a:pt x="202550" y="5516"/>
                    </a:cubicBezTo>
                    <a:lnTo>
                      <a:pt x="201792" y="5172"/>
                    </a:lnTo>
                    <a:close/>
                    <a:moveTo>
                      <a:pt x="203447" y="5957"/>
                    </a:moveTo>
                    <a:cubicBezTo>
                      <a:pt x="205025" y="6746"/>
                      <a:pt x="206570" y="7594"/>
                      <a:pt x="208082" y="8506"/>
                    </a:cubicBezTo>
                    <a:lnTo>
                      <a:pt x="208082" y="8506"/>
                    </a:lnTo>
                    <a:cubicBezTo>
                      <a:pt x="207745" y="8301"/>
                      <a:pt x="207407" y="8098"/>
                      <a:pt x="207068" y="7897"/>
                    </a:cubicBezTo>
                    <a:cubicBezTo>
                      <a:pt x="205877" y="7204"/>
                      <a:pt x="204670" y="6559"/>
                      <a:pt x="203447" y="5957"/>
                    </a:cubicBezTo>
                    <a:close/>
                    <a:moveTo>
                      <a:pt x="208082" y="8506"/>
                    </a:moveTo>
                    <a:cubicBezTo>
                      <a:pt x="208378" y="8686"/>
                      <a:pt x="208674" y="8868"/>
                      <a:pt x="208969" y="9051"/>
                    </a:cubicBezTo>
                    <a:lnTo>
                      <a:pt x="208969" y="9051"/>
                    </a:lnTo>
                    <a:cubicBezTo>
                      <a:pt x="208675" y="8867"/>
                      <a:pt x="208379" y="8685"/>
                      <a:pt x="208082" y="8506"/>
                    </a:cubicBezTo>
                    <a:close/>
                    <a:moveTo>
                      <a:pt x="274827" y="94613"/>
                    </a:moveTo>
                    <a:cubicBezTo>
                      <a:pt x="274825" y="94672"/>
                      <a:pt x="274822" y="94731"/>
                      <a:pt x="274819" y="94790"/>
                    </a:cubicBezTo>
                    <a:lnTo>
                      <a:pt x="274827" y="94613"/>
                    </a:lnTo>
                    <a:close/>
                    <a:moveTo>
                      <a:pt x="182036" y="164515"/>
                    </a:moveTo>
                    <a:cubicBezTo>
                      <a:pt x="182009" y="164557"/>
                      <a:pt x="182151" y="164591"/>
                      <a:pt x="182606" y="164606"/>
                    </a:cubicBezTo>
                    <a:cubicBezTo>
                      <a:pt x="182112" y="164589"/>
                      <a:pt x="181975" y="164562"/>
                      <a:pt x="182036" y="164515"/>
                    </a:cubicBezTo>
                    <a:close/>
                    <a:moveTo>
                      <a:pt x="171889" y="1"/>
                    </a:moveTo>
                    <a:cubicBezTo>
                      <a:pt x="169431" y="1"/>
                      <a:pt x="166985" y="62"/>
                      <a:pt x="164556" y="148"/>
                    </a:cubicBezTo>
                    <a:cubicBezTo>
                      <a:pt x="156370" y="512"/>
                      <a:pt x="148378" y="1314"/>
                      <a:pt x="140483" y="1872"/>
                    </a:cubicBezTo>
                    <a:cubicBezTo>
                      <a:pt x="132321" y="2456"/>
                      <a:pt x="124183" y="3379"/>
                      <a:pt x="116020" y="4666"/>
                    </a:cubicBezTo>
                    <a:lnTo>
                      <a:pt x="112960" y="5128"/>
                    </a:lnTo>
                    <a:cubicBezTo>
                      <a:pt x="111964" y="5298"/>
                      <a:pt x="110943" y="5516"/>
                      <a:pt x="109923" y="5686"/>
                    </a:cubicBezTo>
                    <a:lnTo>
                      <a:pt x="106887" y="6269"/>
                    </a:lnTo>
                    <a:lnTo>
                      <a:pt x="105380" y="6537"/>
                    </a:lnTo>
                    <a:lnTo>
                      <a:pt x="103850" y="6877"/>
                    </a:lnTo>
                    <a:cubicBezTo>
                      <a:pt x="101834" y="7314"/>
                      <a:pt x="99817" y="7727"/>
                      <a:pt x="97777" y="8188"/>
                    </a:cubicBezTo>
                    <a:lnTo>
                      <a:pt x="91704" y="9719"/>
                    </a:lnTo>
                    <a:cubicBezTo>
                      <a:pt x="90878" y="9913"/>
                      <a:pt x="90052" y="10180"/>
                      <a:pt x="89226" y="10423"/>
                    </a:cubicBezTo>
                    <a:lnTo>
                      <a:pt x="86797" y="11128"/>
                    </a:lnTo>
                    <a:lnTo>
                      <a:pt x="84416" y="11857"/>
                    </a:lnTo>
                    <a:cubicBezTo>
                      <a:pt x="83615" y="12099"/>
                      <a:pt x="82861" y="12391"/>
                      <a:pt x="82108" y="12634"/>
                    </a:cubicBezTo>
                    <a:lnTo>
                      <a:pt x="77614" y="14213"/>
                    </a:lnTo>
                    <a:cubicBezTo>
                      <a:pt x="76157" y="14747"/>
                      <a:pt x="74748" y="15355"/>
                      <a:pt x="73363" y="15889"/>
                    </a:cubicBezTo>
                    <a:lnTo>
                      <a:pt x="71323" y="16739"/>
                    </a:lnTo>
                    <a:lnTo>
                      <a:pt x="70327" y="17152"/>
                    </a:lnTo>
                    <a:lnTo>
                      <a:pt x="69331" y="17590"/>
                    </a:lnTo>
                    <a:lnTo>
                      <a:pt x="65517" y="19363"/>
                    </a:lnTo>
                    <a:lnTo>
                      <a:pt x="63671" y="20213"/>
                    </a:lnTo>
                    <a:lnTo>
                      <a:pt x="61922" y="21136"/>
                    </a:lnTo>
                    <a:lnTo>
                      <a:pt x="58521" y="22910"/>
                    </a:lnTo>
                    <a:lnTo>
                      <a:pt x="62772" y="21088"/>
                    </a:lnTo>
                    <a:lnTo>
                      <a:pt x="63841" y="20650"/>
                    </a:lnTo>
                    <a:lnTo>
                      <a:pt x="64909" y="20213"/>
                    </a:lnTo>
                    <a:lnTo>
                      <a:pt x="67072" y="19387"/>
                    </a:lnTo>
                    <a:lnTo>
                      <a:pt x="69234" y="18561"/>
                    </a:lnTo>
                    <a:cubicBezTo>
                      <a:pt x="69962" y="18270"/>
                      <a:pt x="70691" y="17978"/>
                      <a:pt x="71420" y="17735"/>
                    </a:cubicBezTo>
                    <a:lnTo>
                      <a:pt x="75817" y="16229"/>
                    </a:lnTo>
                    <a:cubicBezTo>
                      <a:pt x="76545" y="15962"/>
                      <a:pt x="77274" y="15695"/>
                      <a:pt x="78027" y="15476"/>
                    </a:cubicBezTo>
                    <a:lnTo>
                      <a:pt x="80238" y="14796"/>
                    </a:lnTo>
                    <a:cubicBezTo>
                      <a:pt x="81720" y="14334"/>
                      <a:pt x="83202" y="13873"/>
                      <a:pt x="84708" y="13411"/>
                    </a:cubicBezTo>
                    <a:lnTo>
                      <a:pt x="89202" y="12172"/>
                    </a:lnTo>
                    <a:lnTo>
                      <a:pt x="91461" y="11565"/>
                    </a:lnTo>
                    <a:lnTo>
                      <a:pt x="93744" y="11031"/>
                    </a:lnTo>
                    <a:lnTo>
                      <a:pt x="98287" y="9913"/>
                    </a:lnTo>
                    <a:cubicBezTo>
                      <a:pt x="99817" y="9597"/>
                      <a:pt x="101372" y="9282"/>
                      <a:pt x="102878" y="8942"/>
                    </a:cubicBezTo>
                    <a:lnTo>
                      <a:pt x="105186" y="8480"/>
                    </a:lnTo>
                    <a:cubicBezTo>
                      <a:pt x="105963" y="8310"/>
                      <a:pt x="106716" y="8188"/>
                      <a:pt x="107494" y="8043"/>
                    </a:cubicBezTo>
                    <a:lnTo>
                      <a:pt x="112134" y="7217"/>
                    </a:lnTo>
                    <a:cubicBezTo>
                      <a:pt x="118328" y="6197"/>
                      <a:pt x="124547" y="5322"/>
                      <a:pt x="130839" y="4715"/>
                    </a:cubicBezTo>
                    <a:lnTo>
                      <a:pt x="133195" y="4472"/>
                    </a:lnTo>
                    <a:lnTo>
                      <a:pt x="134361" y="4350"/>
                    </a:lnTo>
                    <a:lnTo>
                      <a:pt x="135551" y="4277"/>
                    </a:lnTo>
                    <a:lnTo>
                      <a:pt x="140264" y="3913"/>
                    </a:lnTo>
                    <a:lnTo>
                      <a:pt x="141454" y="3816"/>
                    </a:lnTo>
                    <a:lnTo>
                      <a:pt x="142596" y="3743"/>
                    </a:lnTo>
                    <a:lnTo>
                      <a:pt x="144928" y="3573"/>
                    </a:lnTo>
                    <a:lnTo>
                      <a:pt x="149568" y="3209"/>
                    </a:lnTo>
                    <a:cubicBezTo>
                      <a:pt x="155811" y="2747"/>
                      <a:pt x="162151" y="2261"/>
                      <a:pt x="168589" y="2140"/>
                    </a:cubicBezTo>
                    <a:lnTo>
                      <a:pt x="171018" y="2115"/>
                    </a:lnTo>
                    <a:cubicBezTo>
                      <a:pt x="171419" y="2103"/>
                      <a:pt x="171820" y="2097"/>
                      <a:pt x="172224" y="2097"/>
                    </a:cubicBezTo>
                    <a:cubicBezTo>
                      <a:pt x="172628" y="2097"/>
                      <a:pt x="173034" y="2103"/>
                      <a:pt x="173447" y="2115"/>
                    </a:cubicBezTo>
                    <a:lnTo>
                      <a:pt x="175877" y="2164"/>
                    </a:lnTo>
                    <a:cubicBezTo>
                      <a:pt x="176678" y="2188"/>
                      <a:pt x="177504" y="2237"/>
                      <a:pt x="178330" y="2261"/>
                    </a:cubicBezTo>
                    <a:lnTo>
                      <a:pt x="179545" y="2334"/>
                    </a:lnTo>
                    <a:cubicBezTo>
                      <a:pt x="179958" y="2358"/>
                      <a:pt x="180346" y="2407"/>
                      <a:pt x="180759" y="2431"/>
                    </a:cubicBezTo>
                    <a:lnTo>
                      <a:pt x="183237" y="2650"/>
                    </a:lnTo>
                    <a:lnTo>
                      <a:pt x="185691" y="2941"/>
                    </a:lnTo>
                    <a:cubicBezTo>
                      <a:pt x="186104" y="2990"/>
                      <a:pt x="186517" y="3039"/>
                      <a:pt x="186930" y="3111"/>
                    </a:cubicBezTo>
                    <a:lnTo>
                      <a:pt x="188168" y="3330"/>
                    </a:lnTo>
                    <a:lnTo>
                      <a:pt x="189407" y="3549"/>
                    </a:lnTo>
                    <a:cubicBezTo>
                      <a:pt x="189820" y="3622"/>
                      <a:pt x="190233" y="3694"/>
                      <a:pt x="190646" y="3792"/>
                    </a:cubicBezTo>
                    <a:lnTo>
                      <a:pt x="193124" y="4350"/>
                    </a:lnTo>
                    <a:cubicBezTo>
                      <a:pt x="193537" y="4447"/>
                      <a:pt x="193950" y="4569"/>
                      <a:pt x="194363" y="4690"/>
                    </a:cubicBezTo>
                    <a:lnTo>
                      <a:pt x="195602" y="5079"/>
                    </a:lnTo>
                    <a:lnTo>
                      <a:pt x="196841" y="5443"/>
                    </a:lnTo>
                    <a:lnTo>
                      <a:pt x="198055" y="5905"/>
                    </a:lnTo>
                    <a:cubicBezTo>
                      <a:pt x="201238" y="7144"/>
                      <a:pt x="204299" y="8650"/>
                      <a:pt x="207189" y="10448"/>
                    </a:cubicBezTo>
                    <a:cubicBezTo>
                      <a:pt x="212898" y="13921"/>
                      <a:pt x="217975" y="17954"/>
                      <a:pt x="222955" y="21865"/>
                    </a:cubicBezTo>
                    <a:cubicBezTo>
                      <a:pt x="225433" y="23808"/>
                      <a:pt x="227911" y="25752"/>
                      <a:pt x="230388" y="27574"/>
                    </a:cubicBezTo>
                    <a:cubicBezTo>
                      <a:pt x="231020" y="28035"/>
                      <a:pt x="231627" y="28472"/>
                      <a:pt x="232259" y="28910"/>
                    </a:cubicBezTo>
                    <a:lnTo>
                      <a:pt x="233206" y="29566"/>
                    </a:lnTo>
                    <a:lnTo>
                      <a:pt x="234154" y="30173"/>
                    </a:lnTo>
                    <a:cubicBezTo>
                      <a:pt x="235368" y="30999"/>
                      <a:pt x="236753" y="31849"/>
                      <a:pt x="238065" y="32675"/>
                    </a:cubicBezTo>
                    <a:cubicBezTo>
                      <a:pt x="240761" y="34351"/>
                      <a:pt x="243482" y="36027"/>
                      <a:pt x="246178" y="37752"/>
                    </a:cubicBezTo>
                    <a:cubicBezTo>
                      <a:pt x="248875" y="39477"/>
                      <a:pt x="251571" y="41250"/>
                      <a:pt x="254243" y="43145"/>
                    </a:cubicBezTo>
                    <a:cubicBezTo>
                      <a:pt x="256891" y="45040"/>
                      <a:pt x="259491" y="47032"/>
                      <a:pt x="262017" y="49194"/>
                    </a:cubicBezTo>
                    <a:cubicBezTo>
                      <a:pt x="264543" y="51356"/>
                      <a:pt x="266924" y="53712"/>
                      <a:pt x="269135" y="56214"/>
                    </a:cubicBezTo>
                    <a:lnTo>
                      <a:pt x="269961" y="57161"/>
                    </a:lnTo>
                    <a:cubicBezTo>
                      <a:pt x="270228" y="57477"/>
                      <a:pt x="270495" y="57817"/>
                      <a:pt x="270762" y="58133"/>
                    </a:cubicBezTo>
                    <a:lnTo>
                      <a:pt x="272317" y="60125"/>
                    </a:lnTo>
                    <a:lnTo>
                      <a:pt x="273774" y="62239"/>
                    </a:lnTo>
                    <a:cubicBezTo>
                      <a:pt x="274017" y="62579"/>
                      <a:pt x="274236" y="62943"/>
                      <a:pt x="274455" y="63307"/>
                    </a:cubicBezTo>
                    <a:lnTo>
                      <a:pt x="275111" y="64401"/>
                    </a:lnTo>
                    <a:cubicBezTo>
                      <a:pt x="276811" y="67340"/>
                      <a:pt x="278269" y="70401"/>
                      <a:pt x="279410" y="73607"/>
                    </a:cubicBezTo>
                    <a:cubicBezTo>
                      <a:pt x="280528" y="76790"/>
                      <a:pt x="281354" y="80069"/>
                      <a:pt x="281864" y="83397"/>
                    </a:cubicBezTo>
                    <a:lnTo>
                      <a:pt x="282082" y="84636"/>
                    </a:lnTo>
                    <a:cubicBezTo>
                      <a:pt x="282155" y="85049"/>
                      <a:pt x="282180" y="85462"/>
                      <a:pt x="282228" y="85875"/>
                    </a:cubicBezTo>
                    <a:lnTo>
                      <a:pt x="282350" y="87138"/>
                    </a:lnTo>
                    <a:cubicBezTo>
                      <a:pt x="282398" y="87551"/>
                      <a:pt x="282447" y="87964"/>
                      <a:pt x="282471" y="88377"/>
                    </a:cubicBezTo>
                    <a:lnTo>
                      <a:pt x="282617" y="90879"/>
                    </a:lnTo>
                    <a:lnTo>
                      <a:pt x="282641" y="93381"/>
                    </a:lnTo>
                    <a:cubicBezTo>
                      <a:pt x="282593" y="100037"/>
                      <a:pt x="281524" y="106620"/>
                      <a:pt x="279459" y="112961"/>
                    </a:cubicBezTo>
                    <a:lnTo>
                      <a:pt x="279094" y="114127"/>
                    </a:lnTo>
                    <a:cubicBezTo>
                      <a:pt x="278973" y="114515"/>
                      <a:pt x="278803" y="114904"/>
                      <a:pt x="278657" y="115293"/>
                    </a:cubicBezTo>
                    <a:lnTo>
                      <a:pt x="278220" y="116459"/>
                    </a:lnTo>
                    <a:cubicBezTo>
                      <a:pt x="278074" y="116847"/>
                      <a:pt x="277928" y="117236"/>
                      <a:pt x="277758" y="117600"/>
                    </a:cubicBezTo>
                    <a:lnTo>
                      <a:pt x="276787" y="119884"/>
                    </a:lnTo>
                    <a:lnTo>
                      <a:pt x="275718" y="122094"/>
                    </a:lnTo>
                    <a:cubicBezTo>
                      <a:pt x="274236" y="125058"/>
                      <a:pt x="272536" y="127876"/>
                      <a:pt x="270616" y="130572"/>
                    </a:cubicBezTo>
                    <a:cubicBezTo>
                      <a:pt x="277224" y="121171"/>
                      <a:pt x="281208" y="110191"/>
                      <a:pt x="282204" y="98774"/>
                    </a:cubicBezTo>
                    <a:cubicBezTo>
                      <a:pt x="282447" y="95835"/>
                      <a:pt x="282495" y="92895"/>
                      <a:pt x="282350" y="89980"/>
                    </a:cubicBezTo>
                    <a:cubicBezTo>
                      <a:pt x="282180" y="87017"/>
                      <a:pt x="281815" y="84077"/>
                      <a:pt x="281208" y="81162"/>
                    </a:cubicBezTo>
                    <a:cubicBezTo>
                      <a:pt x="280601" y="78247"/>
                      <a:pt x="279775" y="75381"/>
                      <a:pt x="278706" y="72587"/>
                    </a:cubicBezTo>
                    <a:cubicBezTo>
                      <a:pt x="277637" y="69769"/>
                      <a:pt x="276325" y="67073"/>
                      <a:pt x="274770" y="64498"/>
                    </a:cubicBezTo>
                    <a:cubicBezTo>
                      <a:pt x="274357" y="63842"/>
                      <a:pt x="273993" y="63186"/>
                      <a:pt x="273580" y="62579"/>
                    </a:cubicBezTo>
                    <a:lnTo>
                      <a:pt x="272293" y="60708"/>
                    </a:lnTo>
                    <a:cubicBezTo>
                      <a:pt x="272171" y="60562"/>
                      <a:pt x="272074" y="60417"/>
                      <a:pt x="271953" y="60271"/>
                    </a:cubicBezTo>
                    <a:lnTo>
                      <a:pt x="271612" y="59809"/>
                    </a:lnTo>
                    <a:lnTo>
                      <a:pt x="270932" y="58935"/>
                    </a:lnTo>
                    <a:lnTo>
                      <a:pt x="270228" y="58060"/>
                    </a:lnTo>
                    <a:cubicBezTo>
                      <a:pt x="270009" y="57769"/>
                      <a:pt x="269742" y="57502"/>
                      <a:pt x="269523" y="57210"/>
                    </a:cubicBezTo>
                    <a:cubicBezTo>
                      <a:pt x="267604" y="54951"/>
                      <a:pt x="265539" y="52837"/>
                      <a:pt x="263353" y="50845"/>
                    </a:cubicBezTo>
                    <a:cubicBezTo>
                      <a:pt x="259005" y="46910"/>
                      <a:pt x="254341" y="43534"/>
                      <a:pt x="249652" y="40424"/>
                    </a:cubicBezTo>
                    <a:cubicBezTo>
                      <a:pt x="244964" y="37339"/>
                      <a:pt x="240251" y="34448"/>
                      <a:pt x="235708" y="31558"/>
                    </a:cubicBezTo>
                    <a:cubicBezTo>
                      <a:pt x="231312" y="28764"/>
                      <a:pt x="227230" y="25533"/>
                      <a:pt x="223125" y="22254"/>
                    </a:cubicBezTo>
                    <a:cubicBezTo>
                      <a:pt x="220186" y="19922"/>
                      <a:pt x="217222" y="17565"/>
                      <a:pt x="214161" y="15330"/>
                    </a:cubicBezTo>
                    <a:cubicBezTo>
                      <a:pt x="211076" y="13023"/>
                      <a:pt x="207845" y="10933"/>
                      <a:pt x="204469" y="9039"/>
                    </a:cubicBezTo>
                    <a:lnTo>
                      <a:pt x="203181" y="8359"/>
                    </a:lnTo>
                    <a:cubicBezTo>
                      <a:pt x="202744" y="8140"/>
                      <a:pt x="202307" y="7897"/>
                      <a:pt x="201869" y="7703"/>
                    </a:cubicBezTo>
                    <a:lnTo>
                      <a:pt x="200509" y="7095"/>
                    </a:lnTo>
                    <a:cubicBezTo>
                      <a:pt x="200072" y="6901"/>
                      <a:pt x="199634" y="6658"/>
                      <a:pt x="199149" y="6488"/>
                    </a:cubicBezTo>
                    <a:lnTo>
                      <a:pt x="197764" y="5954"/>
                    </a:lnTo>
                    <a:cubicBezTo>
                      <a:pt x="197278" y="5784"/>
                      <a:pt x="196817" y="5589"/>
                      <a:pt x="196355" y="5468"/>
                    </a:cubicBezTo>
                    <a:lnTo>
                      <a:pt x="193513" y="4593"/>
                    </a:lnTo>
                    <a:cubicBezTo>
                      <a:pt x="189796" y="3670"/>
                      <a:pt x="186031" y="3014"/>
                      <a:pt x="182217" y="2698"/>
                    </a:cubicBezTo>
                    <a:cubicBezTo>
                      <a:pt x="178826" y="2386"/>
                      <a:pt x="175435" y="2258"/>
                      <a:pt x="172044" y="2258"/>
                    </a:cubicBezTo>
                    <a:cubicBezTo>
                      <a:pt x="171743" y="2258"/>
                      <a:pt x="171441" y="2259"/>
                      <a:pt x="171140" y="2261"/>
                    </a:cubicBezTo>
                    <a:cubicBezTo>
                      <a:pt x="167496" y="2285"/>
                      <a:pt x="163876" y="2480"/>
                      <a:pt x="160305" y="2674"/>
                    </a:cubicBezTo>
                    <a:cubicBezTo>
                      <a:pt x="156734" y="2868"/>
                      <a:pt x="153212" y="3184"/>
                      <a:pt x="149738" y="3476"/>
                    </a:cubicBezTo>
                    <a:lnTo>
                      <a:pt x="139341" y="4326"/>
                    </a:lnTo>
                    <a:lnTo>
                      <a:pt x="134094" y="4763"/>
                    </a:lnTo>
                    <a:lnTo>
                      <a:pt x="128847" y="5322"/>
                    </a:lnTo>
                    <a:cubicBezTo>
                      <a:pt x="127122" y="5492"/>
                      <a:pt x="125373" y="5735"/>
                      <a:pt x="123648" y="5954"/>
                    </a:cubicBezTo>
                    <a:cubicBezTo>
                      <a:pt x="121923" y="6197"/>
                      <a:pt x="120199" y="6391"/>
                      <a:pt x="118474" y="6682"/>
                    </a:cubicBezTo>
                    <a:lnTo>
                      <a:pt x="113300" y="7508"/>
                    </a:lnTo>
                    <a:cubicBezTo>
                      <a:pt x="111599" y="7824"/>
                      <a:pt x="109899" y="8164"/>
                      <a:pt x="108174" y="8456"/>
                    </a:cubicBezTo>
                    <a:lnTo>
                      <a:pt x="105623" y="8942"/>
                    </a:lnTo>
                    <a:lnTo>
                      <a:pt x="103073" y="9500"/>
                    </a:lnTo>
                    <a:lnTo>
                      <a:pt x="100546" y="10059"/>
                    </a:lnTo>
                    <a:cubicBezTo>
                      <a:pt x="99696" y="10253"/>
                      <a:pt x="98846" y="10399"/>
                      <a:pt x="97996" y="10618"/>
                    </a:cubicBezTo>
                    <a:lnTo>
                      <a:pt x="92967" y="11881"/>
                    </a:lnTo>
                    <a:lnTo>
                      <a:pt x="91704" y="12172"/>
                    </a:lnTo>
                    <a:lnTo>
                      <a:pt x="90441" y="12537"/>
                    </a:lnTo>
                    <a:lnTo>
                      <a:pt x="87963" y="13241"/>
                    </a:lnTo>
                    <a:cubicBezTo>
                      <a:pt x="84611" y="14116"/>
                      <a:pt x="81331" y="15233"/>
                      <a:pt x="78027" y="16253"/>
                    </a:cubicBezTo>
                    <a:cubicBezTo>
                      <a:pt x="76400" y="16812"/>
                      <a:pt x="74772" y="17395"/>
                      <a:pt x="73120" y="17978"/>
                    </a:cubicBezTo>
                    <a:cubicBezTo>
                      <a:pt x="72343" y="18270"/>
                      <a:pt x="71517" y="18537"/>
                      <a:pt x="70691" y="18828"/>
                    </a:cubicBezTo>
                    <a:lnTo>
                      <a:pt x="68262" y="19776"/>
                    </a:lnTo>
                    <a:lnTo>
                      <a:pt x="65833" y="20723"/>
                    </a:lnTo>
                    <a:cubicBezTo>
                      <a:pt x="65055" y="21063"/>
                      <a:pt x="64229" y="21355"/>
                      <a:pt x="63452" y="21719"/>
                    </a:cubicBezTo>
                    <a:lnTo>
                      <a:pt x="58666" y="23784"/>
                    </a:lnTo>
                    <a:lnTo>
                      <a:pt x="57646" y="24221"/>
                    </a:lnTo>
                    <a:cubicBezTo>
                      <a:pt x="57306" y="24367"/>
                      <a:pt x="56966" y="24537"/>
                      <a:pt x="56626" y="24707"/>
                    </a:cubicBezTo>
                    <a:lnTo>
                      <a:pt x="54585" y="25679"/>
                    </a:lnTo>
                    <a:lnTo>
                      <a:pt x="52520" y="26651"/>
                    </a:lnTo>
                    <a:lnTo>
                      <a:pt x="51500" y="27136"/>
                    </a:lnTo>
                    <a:cubicBezTo>
                      <a:pt x="51160" y="27282"/>
                      <a:pt x="50820" y="27452"/>
                      <a:pt x="50480" y="27622"/>
                    </a:cubicBezTo>
                    <a:lnTo>
                      <a:pt x="45791" y="30732"/>
                    </a:lnTo>
                    <a:cubicBezTo>
                      <a:pt x="45427" y="30975"/>
                      <a:pt x="45063" y="31217"/>
                      <a:pt x="44698" y="31460"/>
                    </a:cubicBezTo>
                    <a:lnTo>
                      <a:pt x="43678" y="32213"/>
                    </a:lnTo>
                    <a:lnTo>
                      <a:pt x="41710" y="33671"/>
                    </a:lnTo>
                    <a:lnTo>
                      <a:pt x="39961" y="35031"/>
                    </a:lnTo>
                    <a:lnTo>
                      <a:pt x="39160" y="35687"/>
                    </a:lnTo>
                    <a:cubicBezTo>
                      <a:pt x="38892" y="35882"/>
                      <a:pt x="38650" y="36124"/>
                      <a:pt x="38382" y="36343"/>
                    </a:cubicBezTo>
                    <a:cubicBezTo>
                      <a:pt x="37411" y="37218"/>
                      <a:pt x="36560" y="37995"/>
                      <a:pt x="35880" y="38699"/>
                    </a:cubicBezTo>
                    <a:cubicBezTo>
                      <a:pt x="34520" y="40084"/>
                      <a:pt x="33791" y="41056"/>
                      <a:pt x="34034" y="41396"/>
                    </a:cubicBezTo>
                    <a:cubicBezTo>
                      <a:pt x="34094" y="41474"/>
                      <a:pt x="34212" y="41515"/>
                      <a:pt x="34392" y="41515"/>
                    </a:cubicBezTo>
                    <a:cubicBezTo>
                      <a:pt x="34934" y="41515"/>
                      <a:pt x="36041" y="41142"/>
                      <a:pt x="37848" y="40303"/>
                    </a:cubicBezTo>
                    <a:cubicBezTo>
                      <a:pt x="38455" y="40011"/>
                      <a:pt x="39135" y="39671"/>
                      <a:pt x="39913" y="39282"/>
                    </a:cubicBezTo>
                    <a:cubicBezTo>
                      <a:pt x="40301" y="39112"/>
                      <a:pt x="40690" y="38894"/>
                      <a:pt x="41127" y="38675"/>
                    </a:cubicBezTo>
                    <a:lnTo>
                      <a:pt x="42488" y="38019"/>
                    </a:lnTo>
                    <a:cubicBezTo>
                      <a:pt x="43435" y="37558"/>
                      <a:pt x="44480" y="37023"/>
                      <a:pt x="45597" y="36440"/>
                    </a:cubicBezTo>
                    <a:lnTo>
                      <a:pt x="47370" y="35541"/>
                    </a:lnTo>
                    <a:lnTo>
                      <a:pt x="49338" y="34618"/>
                    </a:lnTo>
                    <a:lnTo>
                      <a:pt x="51500" y="33404"/>
                    </a:lnTo>
                    <a:lnTo>
                      <a:pt x="52715" y="32748"/>
                    </a:lnTo>
                    <a:cubicBezTo>
                      <a:pt x="53152" y="32529"/>
                      <a:pt x="53565" y="32286"/>
                      <a:pt x="54002" y="32068"/>
                    </a:cubicBezTo>
                    <a:lnTo>
                      <a:pt x="59274" y="29444"/>
                    </a:lnTo>
                    <a:lnTo>
                      <a:pt x="59881" y="29128"/>
                    </a:lnTo>
                    <a:lnTo>
                      <a:pt x="60488" y="28861"/>
                    </a:lnTo>
                    <a:lnTo>
                      <a:pt x="61654" y="28351"/>
                    </a:lnTo>
                    <a:lnTo>
                      <a:pt x="63598" y="27452"/>
                    </a:lnTo>
                    <a:lnTo>
                      <a:pt x="65395" y="26651"/>
                    </a:lnTo>
                    <a:cubicBezTo>
                      <a:pt x="65757" y="26575"/>
                      <a:pt x="66038" y="26542"/>
                      <a:pt x="66253" y="26542"/>
                    </a:cubicBezTo>
                    <a:cubicBezTo>
                      <a:pt x="66730" y="26542"/>
                      <a:pt x="66871" y="26707"/>
                      <a:pt x="66804" y="26942"/>
                    </a:cubicBezTo>
                    <a:cubicBezTo>
                      <a:pt x="66707" y="27258"/>
                      <a:pt x="66197" y="27817"/>
                      <a:pt x="65687" y="28375"/>
                    </a:cubicBezTo>
                    <a:cubicBezTo>
                      <a:pt x="83323" y="20820"/>
                      <a:pt x="102077" y="15986"/>
                      <a:pt x="121098" y="13241"/>
                    </a:cubicBezTo>
                    <a:lnTo>
                      <a:pt x="128239" y="12318"/>
                    </a:lnTo>
                    <a:cubicBezTo>
                      <a:pt x="130644" y="12075"/>
                      <a:pt x="133025" y="11808"/>
                      <a:pt x="135430" y="11565"/>
                    </a:cubicBezTo>
                    <a:lnTo>
                      <a:pt x="149908" y="10448"/>
                    </a:lnTo>
                    <a:cubicBezTo>
                      <a:pt x="154742" y="10059"/>
                      <a:pt x="159552" y="9695"/>
                      <a:pt x="164338" y="9476"/>
                    </a:cubicBezTo>
                    <a:cubicBezTo>
                      <a:pt x="166718" y="9354"/>
                      <a:pt x="169093" y="9294"/>
                      <a:pt x="171468" y="9294"/>
                    </a:cubicBezTo>
                    <a:cubicBezTo>
                      <a:pt x="173842" y="9294"/>
                      <a:pt x="176217" y="9354"/>
                      <a:pt x="178597" y="9476"/>
                    </a:cubicBezTo>
                    <a:cubicBezTo>
                      <a:pt x="179326" y="9500"/>
                      <a:pt x="180055" y="9573"/>
                      <a:pt x="180784" y="9646"/>
                    </a:cubicBezTo>
                    <a:lnTo>
                      <a:pt x="181877" y="9719"/>
                    </a:lnTo>
                    <a:cubicBezTo>
                      <a:pt x="182241" y="9743"/>
                      <a:pt x="182606" y="9767"/>
                      <a:pt x="182970" y="9840"/>
                    </a:cubicBezTo>
                    <a:lnTo>
                      <a:pt x="185132" y="10108"/>
                    </a:lnTo>
                    <a:lnTo>
                      <a:pt x="185666" y="10156"/>
                    </a:lnTo>
                    <a:cubicBezTo>
                      <a:pt x="185861" y="10180"/>
                      <a:pt x="186031" y="10229"/>
                      <a:pt x="186201" y="10253"/>
                    </a:cubicBezTo>
                    <a:lnTo>
                      <a:pt x="187270" y="10448"/>
                    </a:lnTo>
                    <a:lnTo>
                      <a:pt x="188339" y="10618"/>
                    </a:lnTo>
                    <a:cubicBezTo>
                      <a:pt x="188509" y="10666"/>
                      <a:pt x="188703" y="10691"/>
                      <a:pt x="188873" y="10715"/>
                    </a:cubicBezTo>
                    <a:lnTo>
                      <a:pt x="189407" y="10836"/>
                    </a:lnTo>
                    <a:lnTo>
                      <a:pt x="191472" y="11322"/>
                    </a:lnTo>
                    <a:cubicBezTo>
                      <a:pt x="191837" y="11419"/>
                      <a:pt x="192152" y="11541"/>
                      <a:pt x="192493" y="11638"/>
                    </a:cubicBezTo>
                    <a:lnTo>
                      <a:pt x="193513" y="11929"/>
                    </a:lnTo>
                    <a:lnTo>
                      <a:pt x="194533" y="12245"/>
                    </a:lnTo>
                    <a:cubicBezTo>
                      <a:pt x="194849" y="12367"/>
                      <a:pt x="195165" y="12488"/>
                      <a:pt x="195505" y="12610"/>
                    </a:cubicBezTo>
                    <a:cubicBezTo>
                      <a:pt x="196817" y="13071"/>
                      <a:pt x="198080" y="13678"/>
                      <a:pt x="199367" y="14286"/>
                    </a:cubicBezTo>
                    <a:lnTo>
                      <a:pt x="201262" y="15282"/>
                    </a:lnTo>
                    <a:cubicBezTo>
                      <a:pt x="201894" y="15622"/>
                      <a:pt x="202501" y="16011"/>
                      <a:pt x="203133" y="16351"/>
                    </a:cubicBezTo>
                    <a:cubicBezTo>
                      <a:pt x="205610" y="17832"/>
                      <a:pt x="208015" y="19460"/>
                      <a:pt x="210396" y="21209"/>
                    </a:cubicBezTo>
                    <a:cubicBezTo>
                      <a:pt x="215157" y="24707"/>
                      <a:pt x="219773" y="28545"/>
                      <a:pt x="224655" y="32238"/>
                    </a:cubicBezTo>
                    <a:cubicBezTo>
                      <a:pt x="225870" y="33137"/>
                      <a:pt x="227109" y="34060"/>
                      <a:pt x="228396" y="34934"/>
                    </a:cubicBezTo>
                    <a:lnTo>
                      <a:pt x="229344" y="35614"/>
                    </a:lnTo>
                    <a:lnTo>
                      <a:pt x="230316" y="36270"/>
                    </a:lnTo>
                    <a:cubicBezTo>
                      <a:pt x="230971" y="36683"/>
                      <a:pt x="231627" y="37145"/>
                      <a:pt x="232259" y="37533"/>
                    </a:cubicBezTo>
                    <a:lnTo>
                      <a:pt x="239838" y="42295"/>
                    </a:lnTo>
                    <a:cubicBezTo>
                      <a:pt x="242365" y="43898"/>
                      <a:pt x="244818" y="45477"/>
                      <a:pt x="247223" y="47129"/>
                    </a:cubicBezTo>
                    <a:cubicBezTo>
                      <a:pt x="248438" y="47955"/>
                      <a:pt x="249652" y="48781"/>
                      <a:pt x="250794" y="49631"/>
                    </a:cubicBezTo>
                    <a:cubicBezTo>
                      <a:pt x="251960" y="50505"/>
                      <a:pt x="253102" y="51356"/>
                      <a:pt x="254219" y="52254"/>
                    </a:cubicBezTo>
                    <a:cubicBezTo>
                      <a:pt x="258713" y="55825"/>
                      <a:pt x="262746" y="59761"/>
                      <a:pt x="266025" y="64158"/>
                    </a:cubicBezTo>
                    <a:cubicBezTo>
                      <a:pt x="267629" y="66344"/>
                      <a:pt x="269037" y="68676"/>
                      <a:pt x="270228" y="71105"/>
                    </a:cubicBezTo>
                    <a:cubicBezTo>
                      <a:pt x="271370" y="73559"/>
                      <a:pt x="272341" y="76109"/>
                      <a:pt x="273070" y="78709"/>
                    </a:cubicBezTo>
                    <a:cubicBezTo>
                      <a:pt x="274386" y="83525"/>
                      <a:pt x="274985" y="88486"/>
                      <a:pt x="274868" y="93457"/>
                    </a:cubicBezTo>
                    <a:lnTo>
                      <a:pt x="274868" y="93457"/>
                    </a:lnTo>
                    <a:lnTo>
                      <a:pt x="274868" y="91170"/>
                    </a:lnTo>
                    <a:lnTo>
                      <a:pt x="274843" y="90660"/>
                    </a:lnTo>
                    <a:lnTo>
                      <a:pt x="274746" y="88571"/>
                    </a:lnTo>
                    <a:lnTo>
                      <a:pt x="274528" y="86531"/>
                    </a:lnTo>
                    <a:cubicBezTo>
                      <a:pt x="274212" y="83786"/>
                      <a:pt x="273677" y="81089"/>
                      <a:pt x="272924" y="78417"/>
                    </a:cubicBezTo>
                    <a:cubicBezTo>
                      <a:pt x="272147" y="75794"/>
                      <a:pt x="271151" y="73243"/>
                      <a:pt x="269936" y="70789"/>
                    </a:cubicBezTo>
                    <a:lnTo>
                      <a:pt x="269013" y="68967"/>
                    </a:lnTo>
                    <a:lnTo>
                      <a:pt x="267944" y="67194"/>
                    </a:lnTo>
                    <a:lnTo>
                      <a:pt x="267701" y="66757"/>
                    </a:lnTo>
                    <a:lnTo>
                      <a:pt x="267386" y="66344"/>
                    </a:lnTo>
                    <a:lnTo>
                      <a:pt x="266778" y="65494"/>
                    </a:lnTo>
                    <a:lnTo>
                      <a:pt x="266195" y="64643"/>
                    </a:lnTo>
                    <a:lnTo>
                      <a:pt x="265564" y="63818"/>
                    </a:lnTo>
                    <a:lnTo>
                      <a:pt x="264932" y="62992"/>
                    </a:lnTo>
                    <a:cubicBezTo>
                      <a:pt x="264738" y="62724"/>
                      <a:pt x="264519" y="62457"/>
                      <a:pt x="264300" y="62190"/>
                    </a:cubicBezTo>
                    <a:lnTo>
                      <a:pt x="262940" y="60587"/>
                    </a:lnTo>
                    <a:cubicBezTo>
                      <a:pt x="261993" y="59566"/>
                      <a:pt x="261045" y="58522"/>
                      <a:pt x="260025" y="57550"/>
                    </a:cubicBezTo>
                    <a:cubicBezTo>
                      <a:pt x="257984" y="55582"/>
                      <a:pt x="255822" y="53712"/>
                      <a:pt x="253588" y="51963"/>
                    </a:cubicBezTo>
                    <a:cubicBezTo>
                      <a:pt x="249069" y="48416"/>
                      <a:pt x="244138" y="45210"/>
                      <a:pt x="239134" y="42027"/>
                    </a:cubicBezTo>
                    <a:lnTo>
                      <a:pt x="231554" y="37266"/>
                    </a:lnTo>
                    <a:cubicBezTo>
                      <a:pt x="228907" y="35566"/>
                      <a:pt x="226429" y="33768"/>
                      <a:pt x="224000" y="31922"/>
                    </a:cubicBezTo>
                    <a:cubicBezTo>
                      <a:pt x="219165" y="28229"/>
                      <a:pt x="214598" y="24440"/>
                      <a:pt x="209886" y="20990"/>
                    </a:cubicBezTo>
                    <a:cubicBezTo>
                      <a:pt x="207578" y="19290"/>
                      <a:pt x="205173" y="17687"/>
                      <a:pt x="202695" y="16205"/>
                    </a:cubicBezTo>
                    <a:cubicBezTo>
                      <a:pt x="201481" y="15476"/>
                      <a:pt x="200242" y="14845"/>
                      <a:pt x="199003" y="14189"/>
                    </a:cubicBezTo>
                    <a:lnTo>
                      <a:pt x="197108" y="13314"/>
                    </a:lnTo>
                    <a:cubicBezTo>
                      <a:pt x="196792" y="13168"/>
                      <a:pt x="196476" y="13071"/>
                      <a:pt x="196136" y="12925"/>
                    </a:cubicBezTo>
                    <a:lnTo>
                      <a:pt x="195189" y="12561"/>
                    </a:lnTo>
                    <a:cubicBezTo>
                      <a:pt x="194557" y="12318"/>
                      <a:pt x="193901" y="12099"/>
                      <a:pt x="193221" y="11905"/>
                    </a:cubicBezTo>
                    <a:lnTo>
                      <a:pt x="192225" y="11614"/>
                    </a:lnTo>
                    <a:lnTo>
                      <a:pt x="191739" y="11444"/>
                    </a:lnTo>
                    <a:lnTo>
                      <a:pt x="191229" y="11322"/>
                    </a:lnTo>
                    <a:lnTo>
                      <a:pt x="189189" y="10836"/>
                    </a:lnTo>
                    <a:cubicBezTo>
                      <a:pt x="188849" y="10763"/>
                      <a:pt x="188484" y="10691"/>
                      <a:pt x="188144" y="10642"/>
                    </a:cubicBezTo>
                    <a:lnTo>
                      <a:pt x="187100" y="10448"/>
                    </a:lnTo>
                    <a:cubicBezTo>
                      <a:pt x="185715" y="10180"/>
                      <a:pt x="184282" y="10035"/>
                      <a:pt x="182873" y="9840"/>
                    </a:cubicBezTo>
                    <a:cubicBezTo>
                      <a:pt x="182144" y="9767"/>
                      <a:pt x="181440" y="9719"/>
                      <a:pt x="180711" y="9646"/>
                    </a:cubicBezTo>
                    <a:cubicBezTo>
                      <a:pt x="180006" y="9597"/>
                      <a:pt x="179278" y="9500"/>
                      <a:pt x="178549" y="9500"/>
                    </a:cubicBezTo>
                    <a:cubicBezTo>
                      <a:pt x="176287" y="9385"/>
                      <a:pt x="174025" y="9330"/>
                      <a:pt x="171763" y="9330"/>
                    </a:cubicBezTo>
                    <a:cubicBezTo>
                      <a:pt x="169264" y="9330"/>
                      <a:pt x="166764" y="9397"/>
                      <a:pt x="164265" y="9525"/>
                    </a:cubicBezTo>
                    <a:cubicBezTo>
                      <a:pt x="159479" y="9767"/>
                      <a:pt x="154621" y="10156"/>
                      <a:pt x="149762" y="10569"/>
                    </a:cubicBezTo>
                    <a:cubicBezTo>
                      <a:pt x="147333" y="10788"/>
                      <a:pt x="144880" y="10982"/>
                      <a:pt x="142402" y="11176"/>
                    </a:cubicBezTo>
                    <a:lnTo>
                      <a:pt x="135163" y="11784"/>
                    </a:lnTo>
                    <a:lnTo>
                      <a:pt x="127924" y="12561"/>
                    </a:lnTo>
                    <a:lnTo>
                      <a:pt x="120709" y="13557"/>
                    </a:lnTo>
                    <a:cubicBezTo>
                      <a:pt x="101518" y="16424"/>
                      <a:pt x="82546" y="21476"/>
                      <a:pt x="64739" y="29347"/>
                    </a:cubicBezTo>
                    <a:cubicBezTo>
                      <a:pt x="64352" y="29816"/>
                      <a:pt x="64239" y="30165"/>
                      <a:pt x="64800" y="30165"/>
                    </a:cubicBezTo>
                    <a:cubicBezTo>
                      <a:pt x="64908" y="30165"/>
                      <a:pt x="65040" y="30152"/>
                      <a:pt x="65201" y="30124"/>
                    </a:cubicBezTo>
                    <a:cubicBezTo>
                      <a:pt x="66027" y="29979"/>
                      <a:pt x="66829" y="29760"/>
                      <a:pt x="67630" y="29468"/>
                    </a:cubicBezTo>
                    <a:cubicBezTo>
                      <a:pt x="68796" y="29128"/>
                      <a:pt x="70302" y="28618"/>
                      <a:pt x="72294" y="27914"/>
                    </a:cubicBezTo>
                    <a:lnTo>
                      <a:pt x="73436" y="27549"/>
                    </a:lnTo>
                    <a:cubicBezTo>
                      <a:pt x="73825" y="27404"/>
                      <a:pt x="74238" y="27258"/>
                      <a:pt x="74699" y="27112"/>
                    </a:cubicBezTo>
                    <a:cubicBezTo>
                      <a:pt x="75622" y="26821"/>
                      <a:pt x="76618" y="26480"/>
                      <a:pt x="77712" y="26116"/>
                    </a:cubicBezTo>
                    <a:cubicBezTo>
                      <a:pt x="78780" y="25752"/>
                      <a:pt x="79946" y="25339"/>
                      <a:pt x="81210" y="24926"/>
                    </a:cubicBezTo>
                    <a:lnTo>
                      <a:pt x="85194" y="23687"/>
                    </a:lnTo>
                    <a:lnTo>
                      <a:pt x="87356" y="22982"/>
                    </a:lnTo>
                    <a:lnTo>
                      <a:pt x="89590" y="22326"/>
                    </a:lnTo>
                    <a:cubicBezTo>
                      <a:pt x="91145" y="21889"/>
                      <a:pt x="92724" y="21428"/>
                      <a:pt x="94352" y="20966"/>
                    </a:cubicBezTo>
                    <a:lnTo>
                      <a:pt x="99405" y="19654"/>
                    </a:lnTo>
                    <a:lnTo>
                      <a:pt x="100716" y="19314"/>
                    </a:lnTo>
                    <a:lnTo>
                      <a:pt x="102028" y="19023"/>
                    </a:lnTo>
                    <a:lnTo>
                      <a:pt x="104700" y="18415"/>
                    </a:lnTo>
                    <a:lnTo>
                      <a:pt x="107421" y="17808"/>
                    </a:lnTo>
                    <a:lnTo>
                      <a:pt x="110166" y="17249"/>
                    </a:lnTo>
                    <a:lnTo>
                      <a:pt x="112935" y="16691"/>
                    </a:lnTo>
                    <a:lnTo>
                      <a:pt x="114320" y="16424"/>
                    </a:lnTo>
                    <a:lnTo>
                      <a:pt x="115705" y="16181"/>
                    </a:lnTo>
                    <a:lnTo>
                      <a:pt x="121292" y="15233"/>
                    </a:lnTo>
                    <a:lnTo>
                      <a:pt x="126831" y="14456"/>
                    </a:lnTo>
                    <a:lnTo>
                      <a:pt x="128191" y="14261"/>
                    </a:lnTo>
                    <a:lnTo>
                      <a:pt x="129551" y="14116"/>
                    </a:lnTo>
                    <a:lnTo>
                      <a:pt x="132248" y="13800"/>
                    </a:lnTo>
                    <a:lnTo>
                      <a:pt x="134871" y="13508"/>
                    </a:lnTo>
                    <a:cubicBezTo>
                      <a:pt x="135746" y="13411"/>
                      <a:pt x="136620" y="13338"/>
                      <a:pt x="137471" y="13266"/>
                    </a:cubicBezTo>
                    <a:lnTo>
                      <a:pt x="142426" y="12853"/>
                    </a:lnTo>
                    <a:lnTo>
                      <a:pt x="147163" y="12512"/>
                    </a:lnTo>
                    <a:cubicBezTo>
                      <a:pt x="151317" y="12245"/>
                      <a:pt x="155423" y="11929"/>
                      <a:pt x="159528" y="11711"/>
                    </a:cubicBezTo>
                    <a:cubicBezTo>
                      <a:pt x="163335" y="11486"/>
                      <a:pt x="167122" y="11344"/>
                      <a:pt x="170888" y="11344"/>
                    </a:cubicBezTo>
                    <a:cubicBezTo>
                      <a:pt x="171182" y="11344"/>
                      <a:pt x="171477" y="11345"/>
                      <a:pt x="171771" y="11346"/>
                    </a:cubicBezTo>
                    <a:cubicBezTo>
                      <a:pt x="175779" y="11346"/>
                      <a:pt x="179788" y="11589"/>
                      <a:pt x="183772" y="12075"/>
                    </a:cubicBezTo>
                    <a:cubicBezTo>
                      <a:pt x="187585" y="12512"/>
                      <a:pt x="191326" y="13411"/>
                      <a:pt x="194922" y="14747"/>
                    </a:cubicBezTo>
                    <a:cubicBezTo>
                      <a:pt x="198371" y="16083"/>
                      <a:pt x="201796" y="18002"/>
                      <a:pt x="205149" y="20262"/>
                    </a:cubicBezTo>
                    <a:cubicBezTo>
                      <a:pt x="208477" y="22497"/>
                      <a:pt x="211781" y="25047"/>
                      <a:pt x="215133" y="27671"/>
                    </a:cubicBezTo>
                    <a:cubicBezTo>
                      <a:pt x="218510" y="30319"/>
                      <a:pt x="221910" y="33064"/>
                      <a:pt x="225554" y="35711"/>
                    </a:cubicBezTo>
                    <a:cubicBezTo>
                      <a:pt x="226502" y="36343"/>
                      <a:pt x="227401" y="37023"/>
                      <a:pt x="228372" y="37655"/>
                    </a:cubicBezTo>
                    <a:lnTo>
                      <a:pt x="229805" y="38602"/>
                    </a:lnTo>
                    <a:lnTo>
                      <a:pt x="230534" y="39088"/>
                    </a:lnTo>
                    <a:lnTo>
                      <a:pt x="231214" y="39501"/>
                    </a:lnTo>
                    <a:lnTo>
                      <a:pt x="236729" y="42951"/>
                    </a:lnTo>
                    <a:cubicBezTo>
                      <a:pt x="240373" y="45234"/>
                      <a:pt x="243944" y="47493"/>
                      <a:pt x="247369" y="49850"/>
                    </a:cubicBezTo>
                    <a:cubicBezTo>
                      <a:pt x="250721" y="52157"/>
                      <a:pt x="253928" y="54659"/>
                      <a:pt x="256940" y="57356"/>
                    </a:cubicBezTo>
                    <a:cubicBezTo>
                      <a:pt x="259855" y="59955"/>
                      <a:pt x="262503" y="62846"/>
                      <a:pt x="264811" y="65980"/>
                    </a:cubicBezTo>
                    <a:cubicBezTo>
                      <a:pt x="266997" y="69040"/>
                      <a:pt x="268770" y="72368"/>
                      <a:pt x="270082" y="75891"/>
                    </a:cubicBezTo>
                    <a:lnTo>
                      <a:pt x="270349" y="76547"/>
                    </a:lnTo>
                    <a:cubicBezTo>
                      <a:pt x="270422" y="76765"/>
                      <a:pt x="270495" y="76984"/>
                      <a:pt x="270568" y="77202"/>
                    </a:cubicBezTo>
                    <a:lnTo>
                      <a:pt x="270981" y="78539"/>
                    </a:lnTo>
                    <a:cubicBezTo>
                      <a:pt x="271151" y="79000"/>
                      <a:pt x="271248" y="79462"/>
                      <a:pt x="271370" y="79899"/>
                    </a:cubicBezTo>
                    <a:lnTo>
                      <a:pt x="271734" y="81284"/>
                    </a:lnTo>
                    <a:lnTo>
                      <a:pt x="272050" y="82668"/>
                    </a:lnTo>
                    <a:cubicBezTo>
                      <a:pt x="272123" y="83130"/>
                      <a:pt x="272244" y="83591"/>
                      <a:pt x="272317" y="84053"/>
                    </a:cubicBezTo>
                    <a:lnTo>
                      <a:pt x="272536" y="85462"/>
                    </a:lnTo>
                    <a:lnTo>
                      <a:pt x="272633" y="86166"/>
                    </a:lnTo>
                    <a:cubicBezTo>
                      <a:pt x="272681" y="86385"/>
                      <a:pt x="272706" y="86628"/>
                      <a:pt x="272730" y="86871"/>
                    </a:cubicBezTo>
                    <a:cubicBezTo>
                      <a:pt x="273143" y="90636"/>
                      <a:pt x="273167" y="94426"/>
                      <a:pt x="272778" y="98215"/>
                    </a:cubicBezTo>
                    <a:cubicBezTo>
                      <a:pt x="272754" y="98677"/>
                      <a:pt x="272681" y="99138"/>
                      <a:pt x="272608" y="99624"/>
                    </a:cubicBezTo>
                    <a:lnTo>
                      <a:pt x="272414" y="101009"/>
                    </a:lnTo>
                    <a:cubicBezTo>
                      <a:pt x="272268" y="101956"/>
                      <a:pt x="272074" y="102879"/>
                      <a:pt x="271928" y="103802"/>
                    </a:cubicBezTo>
                    <a:cubicBezTo>
                      <a:pt x="271710" y="104750"/>
                      <a:pt x="271515" y="105649"/>
                      <a:pt x="271272" y="106572"/>
                    </a:cubicBezTo>
                    <a:lnTo>
                      <a:pt x="270884" y="107932"/>
                    </a:lnTo>
                    <a:cubicBezTo>
                      <a:pt x="270762" y="108369"/>
                      <a:pt x="270641" y="108831"/>
                      <a:pt x="270471" y="109268"/>
                    </a:cubicBezTo>
                    <a:cubicBezTo>
                      <a:pt x="269353" y="112815"/>
                      <a:pt x="267871" y="116264"/>
                      <a:pt x="266050" y="119519"/>
                    </a:cubicBezTo>
                    <a:lnTo>
                      <a:pt x="265564" y="120394"/>
                    </a:lnTo>
                    <a:lnTo>
                      <a:pt x="265029" y="121244"/>
                    </a:lnTo>
                    <a:lnTo>
                      <a:pt x="264495" y="122119"/>
                    </a:lnTo>
                    <a:lnTo>
                      <a:pt x="264252" y="122532"/>
                    </a:lnTo>
                    <a:lnTo>
                      <a:pt x="263960" y="122945"/>
                    </a:lnTo>
                    <a:lnTo>
                      <a:pt x="262843" y="124596"/>
                    </a:lnTo>
                    <a:lnTo>
                      <a:pt x="261628" y="126200"/>
                    </a:lnTo>
                    <a:cubicBezTo>
                      <a:pt x="260001" y="128289"/>
                      <a:pt x="258203" y="130257"/>
                      <a:pt x="256284" y="132054"/>
                    </a:cubicBezTo>
                    <a:cubicBezTo>
                      <a:pt x="254341" y="133828"/>
                      <a:pt x="252276" y="135431"/>
                      <a:pt x="250089" y="136864"/>
                    </a:cubicBezTo>
                    <a:lnTo>
                      <a:pt x="248389" y="137933"/>
                    </a:lnTo>
                    <a:lnTo>
                      <a:pt x="246616" y="138929"/>
                    </a:lnTo>
                    <a:lnTo>
                      <a:pt x="246178" y="139196"/>
                    </a:lnTo>
                    <a:lnTo>
                      <a:pt x="245741" y="139415"/>
                    </a:lnTo>
                    <a:lnTo>
                      <a:pt x="244818" y="139876"/>
                    </a:lnTo>
                    <a:lnTo>
                      <a:pt x="243919" y="140338"/>
                    </a:lnTo>
                    <a:lnTo>
                      <a:pt x="242996" y="140775"/>
                    </a:lnTo>
                    <a:lnTo>
                      <a:pt x="242049" y="141188"/>
                    </a:lnTo>
                    <a:lnTo>
                      <a:pt x="241587" y="141407"/>
                    </a:lnTo>
                    <a:lnTo>
                      <a:pt x="241126" y="141601"/>
                    </a:lnTo>
                    <a:lnTo>
                      <a:pt x="239231" y="142403"/>
                    </a:lnTo>
                    <a:lnTo>
                      <a:pt x="237287" y="143131"/>
                    </a:lnTo>
                    <a:cubicBezTo>
                      <a:pt x="236656" y="143399"/>
                      <a:pt x="235976" y="143593"/>
                      <a:pt x="235344" y="143836"/>
                    </a:cubicBezTo>
                    <a:cubicBezTo>
                      <a:pt x="232721" y="144735"/>
                      <a:pt x="230000" y="145512"/>
                      <a:pt x="227255" y="146192"/>
                    </a:cubicBezTo>
                    <a:cubicBezTo>
                      <a:pt x="224485" y="146872"/>
                      <a:pt x="221692" y="147455"/>
                      <a:pt x="218850" y="147990"/>
                    </a:cubicBezTo>
                    <a:cubicBezTo>
                      <a:pt x="216007" y="148500"/>
                      <a:pt x="213117" y="148986"/>
                      <a:pt x="210226" y="149374"/>
                    </a:cubicBezTo>
                    <a:cubicBezTo>
                      <a:pt x="194787" y="151592"/>
                      <a:pt x="179230" y="152704"/>
                      <a:pt x="163670" y="152704"/>
                    </a:cubicBezTo>
                    <a:cubicBezTo>
                      <a:pt x="155702" y="152704"/>
                      <a:pt x="147733" y="152412"/>
                      <a:pt x="139778" y="151828"/>
                    </a:cubicBezTo>
                    <a:lnTo>
                      <a:pt x="136742" y="151634"/>
                    </a:lnTo>
                    <a:lnTo>
                      <a:pt x="133705" y="151342"/>
                    </a:lnTo>
                    <a:lnTo>
                      <a:pt x="127608" y="150735"/>
                    </a:lnTo>
                    <a:cubicBezTo>
                      <a:pt x="125567" y="150492"/>
                      <a:pt x="123551" y="150225"/>
                      <a:pt x="121510" y="149958"/>
                    </a:cubicBezTo>
                    <a:lnTo>
                      <a:pt x="118450" y="149569"/>
                    </a:lnTo>
                    <a:cubicBezTo>
                      <a:pt x="117454" y="149423"/>
                      <a:pt x="116433" y="149253"/>
                      <a:pt x="115413" y="149107"/>
                    </a:cubicBezTo>
                    <a:lnTo>
                      <a:pt x="109316" y="148111"/>
                    </a:lnTo>
                    <a:cubicBezTo>
                      <a:pt x="107275" y="147747"/>
                      <a:pt x="105235" y="147358"/>
                      <a:pt x="103218" y="146970"/>
                    </a:cubicBezTo>
                    <a:lnTo>
                      <a:pt x="100182" y="146387"/>
                    </a:lnTo>
                    <a:cubicBezTo>
                      <a:pt x="99162" y="146192"/>
                      <a:pt x="98141" y="145949"/>
                      <a:pt x="97145" y="145731"/>
                    </a:cubicBezTo>
                    <a:lnTo>
                      <a:pt x="91072" y="144370"/>
                    </a:lnTo>
                    <a:cubicBezTo>
                      <a:pt x="89056" y="143884"/>
                      <a:pt x="87040" y="143374"/>
                      <a:pt x="85048" y="142864"/>
                    </a:cubicBezTo>
                    <a:lnTo>
                      <a:pt x="82036" y="142087"/>
                    </a:lnTo>
                    <a:cubicBezTo>
                      <a:pt x="81040" y="141820"/>
                      <a:pt x="80044" y="141528"/>
                      <a:pt x="79048" y="141237"/>
                    </a:cubicBezTo>
                    <a:lnTo>
                      <a:pt x="73096" y="139536"/>
                    </a:lnTo>
                    <a:cubicBezTo>
                      <a:pt x="71128" y="138929"/>
                      <a:pt x="69161" y="138273"/>
                      <a:pt x="67193" y="137666"/>
                    </a:cubicBezTo>
                    <a:cubicBezTo>
                      <a:pt x="63258" y="136451"/>
                      <a:pt x="59395" y="135115"/>
                      <a:pt x="55630" y="133682"/>
                    </a:cubicBezTo>
                    <a:cubicBezTo>
                      <a:pt x="51865" y="132249"/>
                      <a:pt x="48221" y="130694"/>
                      <a:pt x="44698" y="128993"/>
                    </a:cubicBezTo>
                    <a:cubicBezTo>
                      <a:pt x="41249" y="127342"/>
                      <a:pt x="37921" y="125471"/>
                      <a:pt x="34714" y="123358"/>
                    </a:cubicBezTo>
                    <a:cubicBezTo>
                      <a:pt x="33937" y="122847"/>
                      <a:pt x="33159" y="122337"/>
                      <a:pt x="32406" y="121779"/>
                    </a:cubicBezTo>
                    <a:lnTo>
                      <a:pt x="31289" y="120953"/>
                    </a:lnTo>
                    <a:cubicBezTo>
                      <a:pt x="30925" y="120685"/>
                      <a:pt x="30560" y="120394"/>
                      <a:pt x="30196" y="120127"/>
                    </a:cubicBezTo>
                    <a:cubicBezTo>
                      <a:pt x="29831" y="119835"/>
                      <a:pt x="29467" y="119568"/>
                      <a:pt x="29103" y="119252"/>
                    </a:cubicBezTo>
                    <a:lnTo>
                      <a:pt x="28058" y="118378"/>
                    </a:lnTo>
                    <a:cubicBezTo>
                      <a:pt x="27354" y="117795"/>
                      <a:pt x="26722" y="117187"/>
                      <a:pt x="26066" y="116580"/>
                    </a:cubicBezTo>
                    <a:cubicBezTo>
                      <a:pt x="23491" y="114151"/>
                      <a:pt x="21159" y="111479"/>
                      <a:pt x="19143" y="108588"/>
                    </a:cubicBezTo>
                    <a:cubicBezTo>
                      <a:pt x="17199" y="105770"/>
                      <a:pt x="15572" y="102782"/>
                      <a:pt x="14309" y="99624"/>
                    </a:cubicBezTo>
                    <a:cubicBezTo>
                      <a:pt x="13094" y="96612"/>
                      <a:pt x="12317" y="93478"/>
                      <a:pt x="11928" y="90247"/>
                    </a:cubicBezTo>
                    <a:lnTo>
                      <a:pt x="11807" y="89081"/>
                    </a:lnTo>
                    <a:cubicBezTo>
                      <a:pt x="11782" y="88887"/>
                      <a:pt x="11782" y="88693"/>
                      <a:pt x="11782" y="88523"/>
                    </a:cubicBezTo>
                    <a:lnTo>
                      <a:pt x="11758" y="87940"/>
                    </a:lnTo>
                    <a:lnTo>
                      <a:pt x="11734" y="86774"/>
                    </a:lnTo>
                    <a:cubicBezTo>
                      <a:pt x="11709" y="86385"/>
                      <a:pt x="11758" y="86021"/>
                      <a:pt x="11758" y="85632"/>
                    </a:cubicBezTo>
                    <a:cubicBezTo>
                      <a:pt x="11807" y="84101"/>
                      <a:pt x="11977" y="82571"/>
                      <a:pt x="12268" y="81065"/>
                    </a:cubicBezTo>
                    <a:cubicBezTo>
                      <a:pt x="13361" y="75065"/>
                      <a:pt x="16228" y="69478"/>
                      <a:pt x="19823" y="64571"/>
                    </a:cubicBezTo>
                    <a:cubicBezTo>
                      <a:pt x="21305" y="62530"/>
                      <a:pt x="22884" y="60562"/>
                      <a:pt x="24584" y="58692"/>
                    </a:cubicBezTo>
                    <a:cubicBezTo>
                      <a:pt x="26139" y="56967"/>
                      <a:pt x="27621" y="55485"/>
                      <a:pt x="28981" y="54149"/>
                    </a:cubicBezTo>
                    <a:cubicBezTo>
                      <a:pt x="31678" y="51501"/>
                      <a:pt x="33864" y="49534"/>
                      <a:pt x="35394" y="48100"/>
                    </a:cubicBezTo>
                    <a:cubicBezTo>
                      <a:pt x="36147" y="47372"/>
                      <a:pt x="36730" y="46789"/>
                      <a:pt x="37168" y="46327"/>
                    </a:cubicBezTo>
                    <a:cubicBezTo>
                      <a:pt x="37484" y="45987"/>
                      <a:pt x="37751" y="45623"/>
                      <a:pt x="37969" y="45210"/>
                    </a:cubicBezTo>
                    <a:cubicBezTo>
                      <a:pt x="38077" y="44940"/>
                      <a:pt x="37975" y="44805"/>
                      <a:pt x="37672" y="44805"/>
                    </a:cubicBezTo>
                    <a:cubicBezTo>
                      <a:pt x="37429" y="44805"/>
                      <a:pt x="37057" y="44891"/>
                      <a:pt x="36560" y="45064"/>
                    </a:cubicBezTo>
                    <a:cubicBezTo>
                      <a:pt x="34836" y="45720"/>
                      <a:pt x="33184" y="46546"/>
                      <a:pt x="31605" y="47517"/>
                    </a:cubicBezTo>
                    <a:cubicBezTo>
                      <a:pt x="28860" y="49145"/>
                      <a:pt x="26260" y="50967"/>
                      <a:pt x="23783" y="52983"/>
                    </a:cubicBezTo>
                    <a:cubicBezTo>
                      <a:pt x="20333" y="55753"/>
                      <a:pt x="17199" y="58886"/>
                      <a:pt x="14454" y="62311"/>
                    </a:cubicBezTo>
                    <a:cubicBezTo>
                      <a:pt x="12778" y="64352"/>
                      <a:pt x="11272" y="66538"/>
                      <a:pt x="9960" y="68822"/>
                    </a:cubicBezTo>
                    <a:cubicBezTo>
                      <a:pt x="9620" y="69429"/>
                      <a:pt x="9280" y="70061"/>
                      <a:pt x="8989" y="70692"/>
                    </a:cubicBezTo>
                    <a:cubicBezTo>
                      <a:pt x="8673" y="71324"/>
                      <a:pt x="8381" y="71980"/>
                      <a:pt x="8066" y="72636"/>
                    </a:cubicBezTo>
                    <a:cubicBezTo>
                      <a:pt x="7458" y="73996"/>
                      <a:pt x="6948" y="75381"/>
                      <a:pt x="6511" y="76814"/>
                    </a:cubicBezTo>
                    <a:lnTo>
                      <a:pt x="5466" y="76498"/>
                    </a:lnTo>
                    <a:cubicBezTo>
                      <a:pt x="5879" y="75065"/>
                      <a:pt x="6365" y="73680"/>
                      <a:pt x="6924" y="72295"/>
                    </a:cubicBezTo>
                    <a:cubicBezTo>
                      <a:pt x="7483" y="71008"/>
                      <a:pt x="8017" y="69769"/>
                      <a:pt x="8600" y="68652"/>
                    </a:cubicBezTo>
                    <a:cubicBezTo>
                      <a:pt x="9669" y="66611"/>
                      <a:pt x="10835" y="64643"/>
                      <a:pt x="12098" y="62749"/>
                    </a:cubicBezTo>
                    <a:cubicBezTo>
                      <a:pt x="13896" y="60149"/>
                      <a:pt x="15815" y="57623"/>
                      <a:pt x="17880" y="55218"/>
                    </a:cubicBezTo>
                    <a:cubicBezTo>
                      <a:pt x="19386" y="53420"/>
                      <a:pt x="20455" y="52206"/>
                      <a:pt x="21135" y="51356"/>
                    </a:cubicBezTo>
                    <a:cubicBezTo>
                      <a:pt x="21791" y="50505"/>
                      <a:pt x="22058" y="50020"/>
                      <a:pt x="22058" y="49728"/>
                    </a:cubicBezTo>
                    <a:cubicBezTo>
                      <a:pt x="22068" y="49503"/>
                      <a:pt x="21894" y="49429"/>
                      <a:pt x="21629" y="49429"/>
                    </a:cubicBezTo>
                    <a:cubicBezTo>
                      <a:pt x="21263" y="49429"/>
                      <a:pt x="20725" y="49571"/>
                      <a:pt x="20260" y="49655"/>
                    </a:cubicBezTo>
                    <a:cubicBezTo>
                      <a:pt x="20065" y="49697"/>
                      <a:pt x="19883" y="49725"/>
                      <a:pt x="19731" y="49725"/>
                    </a:cubicBezTo>
                    <a:cubicBezTo>
                      <a:pt x="19262" y="49725"/>
                      <a:pt x="19095" y="49451"/>
                      <a:pt x="19774" y="48441"/>
                    </a:cubicBezTo>
                    <a:lnTo>
                      <a:pt x="19774" y="48441"/>
                    </a:lnTo>
                    <a:cubicBezTo>
                      <a:pt x="15159" y="52789"/>
                      <a:pt x="10859" y="57672"/>
                      <a:pt x="7385" y="63283"/>
                    </a:cubicBezTo>
                    <a:cubicBezTo>
                      <a:pt x="6511" y="64692"/>
                      <a:pt x="5685" y="66125"/>
                      <a:pt x="4956" y="67631"/>
                    </a:cubicBezTo>
                    <a:cubicBezTo>
                      <a:pt x="4227" y="69162"/>
                      <a:pt x="3547" y="70668"/>
                      <a:pt x="2964" y="72271"/>
                    </a:cubicBezTo>
                    <a:cubicBezTo>
                      <a:pt x="2357" y="73850"/>
                      <a:pt x="1847" y="75478"/>
                      <a:pt x="1434" y="77130"/>
                    </a:cubicBezTo>
                    <a:cubicBezTo>
                      <a:pt x="1215" y="77956"/>
                      <a:pt x="997" y="78781"/>
                      <a:pt x="875" y="79632"/>
                    </a:cubicBezTo>
                    <a:cubicBezTo>
                      <a:pt x="729" y="80458"/>
                      <a:pt x="559" y="81308"/>
                      <a:pt x="462" y="82158"/>
                    </a:cubicBezTo>
                    <a:cubicBezTo>
                      <a:pt x="49" y="85583"/>
                      <a:pt x="1" y="89033"/>
                      <a:pt x="365" y="92458"/>
                    </a:cubicBezTo>
                    <a:cubicBezTo>
                      <a:pt x="754" y="95835"/>
                      <a:pt x="1507" y="99187"/>
                      <a:pt x="2576" y="102418"/>
                    </a:cubicBezTo>
                    <a:cubicBezTo>
                      <a:pt x="3620" y="105600"/>
                      <a:pt x="4980" y="108685"/>
                      <a:pt x="6608" y="111624"/>
                    </a:cubicBezTo>
                    <a:cubicBezTo>
                      <a:pt x="8211" y="114564"/>
                      <a:pt x="10033" y="117357"/>
                      <a:pt x="12098" y="120005"/>
                    </a:cubicBezTo>
                    <a:cubicBezTo>
                      <a:pt x="12608" y="120661"/>
                      <a:pt x="13264" y="121341"/>
                      <a:pt x="13920" y="122094"/>
                    </a:cubicBezTo>
                    <a:cubicBezTo>
                      <a:pt x="14576" y="122872"/>
                      <a:pt x="15353" y="123649"/>
                      <a:pt x="16155" y="124451"/>
                    </a:cubicBezTo>
                    <a:lnTo>
                      <a:pt x="16762" y="125058"/>
                    </a:lnTo>
                    <a:lnTo>
                      <a:pt x="17418" y="125665"/>
                    </a:lnTo>
                    <a:lnTo>
                      <a:pt x="18730" y="126880"/>
                    </a:lnTo>
                    <a:cubicBezTo>
                      <a:pt x="19191" y="127293"/>
                      <a:pt x="19653" y="127682"/>
                      <a:pt x="20115" y="128070"/>
                    </a:cubicBezTo>
                    <a:cubicBezTo>
                      <a:pt x="20576" y="128459"/>
                      <a:pt x="21038" y="128872"/>
                      <a:pt x="21523" y="129261"/>
                    </a:cubicBezTo>
                    <a:cubicBezTo>
                      <a:pt x="24900" y="131957"/>
                      <a:pt x="28471" y="134386"/>
                      <a:pt x="32212" y="136548"/>
                    </a:cubicBezTo>
                    <a:cubicBezTo>
                      <a:pt x="36245" y="138856"/>
                      <a:pt x="40399" y="140921"/>
                      <a:pt x="44674" y="142743"/>
                    </a:cubicBezTo>
                    <a:cubicBezTo>
                      <a:pt x="48901" y="144540"/>
                      <a:pt x="53152" y="146119"/>
                      <a:pt x="57379" y="147577"/>
                    </a:cubicBezTo>
                    <a:cubicBezTo>
                      <a:pt x="58423" y="147917"/>
                      <a:pt x="59492" y="148306"/>
                      <a:pt x="60561" y="148621"/>
                    </a:cubicBezTo>
                    <a:lnTo>
                      <a:pt x="63743" y="149642"/>
                    </a:lnTo>
                    <a:lnTo>
                      <a:pt x="66926" y="150638"/>
                    </a:lnTo>
                    <a:cubicBezTo>
                      <a:pt x="67970" y="150953"/>
                      <a:pt x="69039" y="151318"/>
                      <a:pt x="70108" y="151609"/>
                    </a:cubicBezTo>
                    <a:cubicBezTo>
                      <a:pt x="74383" y="152824"/>
                      <a:pt x="78635" y="154087"/>
                      <a:pt x="82934" y="155107"/>
                    </a:cubicBezTo>
                    <a:lnTo>
                      <a:pt x="86141" y="155909"/>
                    </a:lnTo>
                    <a:lnTo>
                      <a:pt x="87769" y="156346"/>
                    </a:lnTo>
                    <a:lnTo>
                      <a:pt x="89372" y="156711"/>
                    </a:lnTo>
                    <a:lnTo>
                      <a:pt x="95834" y="158144"/>
                    </a:lnTo>
                    <a:cubicBezTo>
                      <a:pt x="96392" y="158241"/>
                      <a:pt x="96927" y="158387"/>
                      <a:pt x="97461" y="158484"/>
                    </a:cubicBezTo>
                    <a:lnTo>
                      <a:pt x="99089" y="158800"/>
                    </a:lnTo>
                    <a:lnTo>
                      <a:pt x="102320" y="159407"/>
                    </a:lnTo>
                    <a:cubicBezTo>
                      <a:pt x="104506" y="159796"/>
                      <a:pt x="106644" y="160257"/>
                      <a:pt x="108830" y="160573"/>
                    </a:cubicBezTo>
                    <a:lnTo>
                      <a:pt x="115340" y="161618"/>
                    </a:lnTo>
                    <a:cubicBezTo>
                      <a:pt x="116409" y="161812"/>
                      <a:pt x="117502" y="161934"/>
                      <a:pt x="118595" y="162079"/>
                    </a:cubicBezTo>
                    <a:lnTo>
                      <a:pt x="121851" y="162492"/>
                    </a:lnTo>
                    <a:lnTo>
                      <a:pt x="125106" y="162930"/>
                    </a:lnTo>
                    <a:lnTo>
                      <a:pt x="125932" y="163027"/>
                    </a:lnTo>
                    <a:lnTo>
                      <a:pt x="126758" y="163124"/>
                    </a:lnTo>
                    <a:lnTo>
                      <a:pt x="128385" y="163270"/>
                    </a:lnTo>
                    <a:lnTo>
                      <a:pt x="134920" y="163950"/>
                    </a:lnTo>
                    <a:cubicBezTo>
                      <a:pt x="137082" y="164144"/>
                      <a:pt x="139268" y="164290"/>
                      <a:pt x="141454" y="164436"/>
                    </a:cubicBezTo>
                    <a:lnTo>
                      <a:pt x="144734" y="164679"/>
                    </a:lnTo>
                    <a:cubicBezTo>
                      <a:pt x="145827" y="164751"/>
                      <a:pt x="146920" y="164800"/>
                      <a:pt x="147989" y="164849"/>
                    </a:cubicBezTo>
                    <a:lnTo>
                      <a:pt x="154548" y="165140"/>
                    </a:lnTo>
                    <a:lnTo>
                      <a:pt x="161083" y="165262"/>
                    </a:lnTo>
                    <a:lnTo>
                      <a:pt x="164338" y="165310"/>
                    </a:lnTo>
                    <a:lnTo>
                      <a:pt x="167617" y="165262"/>
                    </a:lnTo>
                    <a:lnTo>
                      <a:pt x="174152" y="165189"/>
                    </a:lnTo>
                    <a:lnTo>
                      <a:pt x="180662" y="164897"/>
                    </a:lnTo>
                    <a:cubicBezTo>
                      <a:pt x="181755" y="164849"/>
                      <a:pt x="182824" y="164824"/>
                      <a:pt x="183917" y="164776"/>
                    </a:cubicBezTo>
                    <a:lnTo>
                      <a:pt x="187173" y="164533"/>
                    </a:lnTo>
                    <a:cubicBezTo>
                      <a:pt x="189335" y="164363"/>
                      <a:pt x="191497" y="164241"/>
                      <a:pt x="193659" y="164071"/>
                    </a:cubicBezTo>
                    <a:lnTo>
                      <a:pt x="200145" y="163415"/>
                    </a:lnTo>
                    <a:cubicBezTo>
                      <a:pt x="201213" y="163294"/>
                      <a:pt x="202307" y="163197"/>
                      <a:pt x="203375" y="163075"/>
                    </a:cubicBezTo>
                    <a:lnTo>
                      <a:pt x="206606" y="162662"/>
                    </a:lnTo>
                    <a:cubicBezTo>
                      <a:pt x="208744" y="162371"/>
                      <a:pt x="210882" y="162104"/>
                      <a:pt x="213044" y="161812"/>
                    </a:cubicBezTo>
                    <a:cubicBezTo>
                      <a:pt x="217344" y="161156"/>
                      <a:pt x="221668" y="160427"/>
                      <a:pt x="225992" y="159504"/>
                    </a:cubicBezTo>
                    <a:cubicBezTo>
                      <a:pt x="230364" y="158581"/>
                      <a:pt x="234688" y="157415"/>
                      <a:pt x="238915" y="155982"/>
                    </a:cubicBezTo>
                    <a:cubicBezTo>
                      <a:pt x="243263" y="154524"/>
                      <a:pt x="247466" y="152727"/>
                      <a:pt x="251523" y="150613"/>
                    </a:cubicBezTo>
                    <a:cubicBezTo>
                      <a:pt x="251766" y="150468"/>
                      <a:pt x="252033" y="150346"/>
                      <a:pt x="252276" y="150200"/>
                    </a:cubicBezTo>
                    <a:lnTo>
                      <a:pt x="253029" y="149763"/>
                    </a:lnTo>
                    <a:lnTo>
                      <a:pt x="254559" y="148913"/>
                    </a:lnTo>
                    <a:cubicBezTo>
                      <a:pt x="255555" y="148306"/>
                      <a:pt x="256527" y="147674"/>
                      <a:pt x="257499" y="147042"/>
                    </a:cubicBezTo>
                    <a:lnTo>
                      <a:pt x="258956" y="146022"/>
                    </a:lnTo>
                    <a:lnTo>
                      <a:pt x="259685" y="145488"/>
                    </a:lnTo>
                    <a:lnTo>
                      <a:pt x="260049" y="145245"/>
                    </a:lnTo>
                    <a:lnTo>
                      <a:pt x="260389" y="144953"/>
                    </a:lnTo>
                    <a:lnTo>
                      <a:pt x="261774" y="143860"/>
                    </a:lnTo>
                    <a:lnTo>
                      <a:pt x="262479" y="143301"/>
                    </a:lnTo>
                    <a:cubicBezTo>
                      <a:pt x="262697" y="143107"/>
                      <a:pt x="262916" y="142913"/>
                      <a:pt x="263134" y="142718"/>
                    </a:cubicBezTo>
                    <a:cubicBezTo>
                      <a:pt x="266657" y="139609"/>
                      <a:pt x="269839" y="136111"/>
                      <a:pt x="272560" y="132297"/>
                    </a:cubicBezTo>
                    <a:cubicBezTo>
                      <a:pt x="272924" y="131836"/>
                      <a:pt x="273240" y="131350"/>
                      <a:pt x="273556" y="130864"/>
                    </a:cubicBezTo>
                    <a:lnTo>
                      <a:pt x="274528" y="129406"/>
                    </a:lnTo>
                    <a:cubicBezTo>
                      <a:pt x="275159" y="128410"/>
                      <a:pt x="275718" y="127414"/>
                      <a:pt x="276325" y="126418"/>
                    </a:cubicBezTo>
                    <a:lnTo>
                      <a:pt x="277151" y="124864"/>
                    </a:lnTo>
                    <a:cubicBezTo>
                      <a:pt x="277418" y="124354"/>
                      <a:pt x="277710" y="123843"/>
                      <a:pt x="277953" y="123309"/>
                    </a:cubicBezTo>
                    <a:lnTo>
                      <a:pt x="278706" y="121754"/>
                    </a:lnTo>
                    <a:lnTo>
                      <a:pt x="279094" y="120953"/>
                    </a:lnTo>
                    <a:lnTo>
                      <a:pt x="279435" y="120151"/>
                    </a:lnTo>
                    <a:cubicBezTo>
                      <a:pt x="281256" y="115900"/>
                      <a:pt x="282665" y="111454"/>
                      <a:pt x="283637" y="106912"/>
                    </a:cubicBezTo>
                    <a:cubicBezTo>
                      <a:pt x="283686" y="106645"/>
                      <a:pt x="283759" y="106353"/>
                      <a:pt x="283807" y="106062"/>
                    </a:cubicBezTo>
                    <a:lnTo>
                      <a:pt x="283953" y="105211"/>
                    </a:lnTo>
                    <a:lnTo>
                      <a:pt x="284269" y="103487"/>
                    </a:lnTo>
                    <a:cubicBezTo>
                      <a:pt x="284439" y="102345"/>
                      <a:pt x="284560" y="101179"/>
                      <a:pt x="284730" y="100037"/>
                    </a:cubicBezTo>
                    <a:cubicBezTo>
                      <a:pt x="284803" y="98871"/>
                      <a:pt x="284925" y="97729"/>
                      <a:pt x="284973" y="96563"/>
                    </a:cubicBezTo>
                    <a:lnTo>
                      <a:pt x="285046" y="94814"/>
                    </a:lnTo>
                    <a:lnTo>
                      <a:pt x="285070" y="93940"/>
                    </a:lnTo>
                    <a:lnTo>
                      <a:pt x="285070" y="93065"/>
                    </a:lnTo>
                    <a:cubicBezTo>
                      <a:pt x="285070" y="88377"/>
                      <a:pt x="284536" y="83688"/>
                      <a:pt x="283491" y="79122"/>
                    </a:cubicBezTo>
                    <a:cubicBezTo>
                      <a:pt x="282423" y="74482"/>
                      <a:pt x="280771" y="70012"/>
                      <a:pt x="278560" y="65809"/>
                    </a:cubicBezTo>
                    <a:lnTo>
                      <a:pt x="277710" y="64230"/>
                    </a:lnTo>
                    <a:cubicBezTo>
                      <a:pt x="277443" y="63720"/>
                      <a:pt x="277127" y="63210"/>
                      <a:pt x="276811" y="62700"/>
                    </a:cubicBezTo>
                    <a:cubicBezTo>
                      <a:pt x="276495" y="62190"/>
                      <a:pt x="276179" y="61680"/>
                      <a:pt x="275864" y="61170"/>
                    </a:cubicBezTo>
                    <a:lnTo>
                      <a:pt x="274819" y="59712"/>
                    </a:lnTo>
                    <a:cubicBezTo>
                      <a:pt x="273459" y="57793"/>
                      <a:pt x="272001" y="55947"/>
                      <a:pt x="270422" y="54198"/>
                    </a:cubicBezTo>
                    <a:cubicBezTo>
                      <a:pt x="267313" y="50797"/>
                      <a:pt x="263936" y="47688"/>
                      <a:pt x="260292" y="44870"/>
                    </a:cubicBezTo>
                    <a:cubicBezTo>
                      <a:pt x="253199" y="39307"/>
                      <a:pt x="245668" y="34813"/>
                      <a:pt x="238502" y="30343"/>
                    </a:cubicBezTo>
                    <a:lnTo>
                      <a:pt x="237166" y="29517"/>
                    </a:lnTo>
                    <a:lnTo>
                      <a:pt x="236486" y="29104"/>
                    </a:lnTo>
                    <a:lnTo>
                      <a:pt x="235879" y="28691"/>
                    </a:lnTo>
                    <a:lnTo>
                      <a:pt x="234640" y="27889"/>
                    </a:lnTo>
                    <a:cubicBezTo>
                      <a:pt x="234227" y="27622"/>
                      <a:pt x="233838" y="27331"/>
                      <a:pt x="233425" y="27039"/>
                    </a:cubicBezTo>
                    <a:cubicBezTo>
                      <a:pt x="233012" y="26748"/>
                      <a:pt x="232599" y="26456"/>
                      <a:pt x="232186" y="26165"/>
                    </a:cubicBezTo>
                    <a:lnTo>
                      <a:pt x="230947" y="25242"/>
                    </a:lnTo>
                    <a:cubicBezTo>
                      <a:pt x="230121" y="24659"/>
                      <a:pt x="229295" y="24003"/>
                      <a:pt x="228469" y="23395"/>
                    </a:cubicBezTo>
                    <a:cubicBezTo>
                      <a:pt x="225166" y="20869"/>
                      <a:pt x="221813" y="18173"/>
                      <a:pt x="218315" y="15525"/>
                    </a:cubicBezTo>
                    <a:cubicBezTo>
                      <a:pt x="215309" y="13209"/>
                      <a:pt x="212185" y="11047"/>
                      <a:pt x="208969" y="9051"/>
                    </a:cubicBezTo>
                    <a:lnTo>
                      <a:pt x="208969" y="9051"/>
                    </a:lnTo>
                    <a:cubicBezTo>
                      <a:pt x="209456" y="9356"/>
                      <a:pt x="209940" y="9668"/>
                      <a:pt x="210420" y="9986"/>
                    </a:cubicBezTo>
                    <a:cubicBezTo>
                      <a:pt x="210736" y="10180"/>
                      <a:pt x="211028" y="10375"/>
                      <a:pt x="211343" y="10593"/>
                    </a:cubicBezTo>
                    <a:lnTo>
                      <a:pt x="212242" y="11201"/>
                    </a:lnTo>
                    <a:cubicBezTo>
                      <a:pt x="212849" y="11614"/>
                      <a:pt x="213457" y="12002"/>
                      <a:pt x="214040" y="12415"/>
                    </a:cubicBezTo>
                    <a:cubicBezTo>
                      <a:pt x="215206" y="13266"/>
                      <a:pt x="216372" y="14091"/>
                      <a:pt x="217489" y="14966"/>
                    </a:cubicBezTo>
                    <a:cubicBezTo>
                      <a:pt x="219748" y="16642"/>
                      <a:pt x="221910" y="18367"/>
                      <a:pt x="224072" y="20067"/>
                    </a:cubicBezTo>
                    <a:cubicBezTo>
                      <a:pt x="226210" y="21743"/>
                      <a:pt x="228299" y="23395"/>
                      <a:pt x="230413" y="24974"/>
                    </a:cubicBezTo>
                    <a:cubicBezTo>
                      <a:pt x="232526" y="26553"/>
                      <a:pt x="234591" y="27987"/>
                      <a:pt x="236729" y="29371"/>
                    </a:cubicBezTo>
                    <a:cubicBezTo>
                      <a:pt x="241271" y="32213"/>
                      <a:pt x="245911" y="35056"/>
                      <a:pt x="250551" y="38092"/>
                    </a:cubicBezTo>
                    <a:cubicBezTo>
                      <a:pt x="252883" y="39647"/>
                      <a:pt x="255191" y="41226"/>
                      <a:pt x="257450" y="42902"/>
                    </a:cubicBezTo>
                    <a:cubicBezTo>
                      <a:pt x="258592" y="43728"/>
                      <a:pt x="259709" y="44627"/>
                      <a:pt x="260827" y="45501"/>
                    </a:cubicBezTo>
                    <a:cubicBezTo>
                      <a:pt x="261385" y="45963"/>
                      <a:pt x="261944" y="46424"/>
                      <a:pt x="262503" y="46886"/>
                    </a:cubicBezTo>
                    <a:lnTo>
                      <a:pt x="263329" y="47566"/>
                    </a:lnTo>
                    <a:lnTo>
                      <a:pt x="264130" y="48295"/>
                    </a:lnTo>
                    <a:cubicBezTo>
                      <a:pt x="266317" y="50214"/>
                      <a:pt x="268382" y="52279"/>
                      <a:pt x="270325" y="54441"/>
                    </a:cubicBezTo>
                    <a:lnTo>
                      <a:pt x="271782" y="56117"/>
                    </a:lnTo>
                    <a:cubicBezTo>
                      <a:pt x="272244" y="56676"/>
                      <a:pt x="272706" y="57283"/>
                      <a:pt x="273167" y="57866"/>
                    </a:cubicBezTo>
                    <a:lnTo>
                      <a:pt x="273847" y="58740"/>
                    </a:lnTo>
                    <a:cubicBezTo>
                      <a:pt x="274066" y="59032"/>
                      <a:pt x="274260" y="59348"/>
                      <a:pt x="274503" y="59664"/>
                    </a:cubicBezTo>
                    <a:lnTo>
                      <a:pt x="275766" y="61510"/>
                    </a:lnTo>
                    <a:cubicBezTo>
                      <a:pt x="276544" y="62797"/>
                      <a:pt x="277370" y="64060"/>
                      <a:pt x="278050" y="65396"/>
                    </a:cubicBezTo>
                    <a:lnTo>
                      <a:pt x="278560" y="66392"/>
                    </a:lnTo>
                    <a:lnTo>
                      <a:pt x="278827" y="66903"/>
                    </a:lnTo>
                    <a:cubicBezTo>
                      <a:pt x="278900" y="67073"/>
                      <a:pt x="278997" y="67243"/>
                      <a:pt x="279070" y="67413"/>
                    </a:cubicBezTo>
                    <a:lnTo>
                      <a:pt x="279993" y="69453"/>
                    </a:lnTo>
                    <a:cubicBezTo>
                      <a:pt x="280309" y="70133"/>
                      <a:pt x="280552" y="70838"/>
                      <a:pt x="280844" y="71518"/>
                    </a:cubicBezTo>
                    <a:lnTo>
                      <a:pt x="281232" y="72563"/>
                    </a:lnTo>
                    <a:cubicBezTo>
                      <a:pt x="281378" y="72927"/>
                      <a:pt x="281475" y="73267"/>
                      <a:pt x="281597" y="73632"/>
                    </a:cubicBezTo>
                    <a:cubicBezTo>
                      <a:pt x="281815" y="74336"/>
                      <a:pt x="282058" y="75040"/>
                      <a:pt x="282277" y="75745"/>
                    </a:cubicBezTo>
                    <a:lnTo>
                      <a:pt x="282884" y="77907"/>
                    </a:lnTo>
                    <a:cubicBezTo>
                      <a:pt x="283589" y="80773"/>
                      <a:pt x="284099" y="83688"/>
                      <a:pt x="284390" y="86628"/>
                    </a:cubicBezTo>
                    <a:lnTo>
                      <a:pt x="284536" y="87721"/>
                    </a:lnTo>
                    <a:lnTo>
                      <a:pt x="284609" y="88838"/>
                    </a:lnTo>
                    <a:cubicBezTo>
                      <a:pt x="284657" y="89567"/>
                      <a:pt x="284706" y="90296"/>
                      <a:pt x="284730" y="91025"/>
                    </a:cubicBezTo>
                    <a:cubicBezTo>
                      <a:pt x="284755" y="92507"/>
                      <a:pt x="284779" y="93964"/>
                      <a:pt x="284706" y="95422"/>
                    </a:cubicBezTo>
                    <a:cubicBezTo>
                      <a:pt x="284682" y="96903"/>
                      <a:pt x="284512" y="98337"/>
                      <a:pt x="284414" y="99794"/>
                    </a:cubicBezTo>
                    <a:cubicBezTo>
                      <a:pt x="284317" y="100523"/>
                      <a:pt x="284220" y="101252"/>
                      <a:pt x="284123" y="101980"/>
                    </a:cubicBezTo>
                    <a:lnTo>
                      <a:pt x="284002" y="103074"/>
                    </a:lnTo>
                    <a:lnTo>
                      <a:pt x="283807" y="104142"/>
                    </a:lnTo>
                    <a:cubicBezTo>
                      <a:pt x="283321" y="107009"/>
                      <a:pt x="282641" y="109851"/>
                      <a:pt x="281791" y="112645"/>
                    </a:cubicBezTo>
                    <a:lnTo>
                      <a:pt x="281135" y="114734"/>
                    </a:lnTo>
                    <a:cubicBezTo>
                      <a:pt x="280892" y="115414"/>
                      <a:pt x="280625" y="116094"/>
                      <a:pt x="280382" y="116799"/>
                    </a:cubicBezTo>
                    <a:lnTo>
                      <a:pt x="279993" y="117819"/>
                    </a:lnTo>
                    <a:cubicBezTo>
                      <a:pt x="279872" y="118159"/>
                      <a:pt x="279726" y="118499"/>
                      <a:pt x="279580" y="118839"/>
                    </a:cubicBezTo>
                    <a:cubicBezTo>
                      <a:pt x="279289" y="119495"/>
                      <a:pt x="279022" y="120175"/>
                      <a:pt x="278706" y="120856"/>
                    </a:cubicBezTo>
                    <a:cubicBezTo>
                      <a:pt x="278074" y="122167"/>
                      <a:pt x="277491" y="123503"/>
                      <a:pt x="276762" y="124767"/>
                    </a:cubicBezTo>
                    <a:lnTo>
                      <a:pt x="276252" y="125738"/>
                    </a:lnTo>
                    <a:lnTo>
                      <a:pt x="275985" y="126224"/>
                    </a:lnTo>
                    <a:lnTo>
                      <a:pt x="275694" y="126710"/>
                    </a:lnTo>
                    <a:lnTo>
                      <a:pt x="274576" y="128580"/>
                    </a:lnTo>
                    <a:cubicBezTo>
                      <a:pt x="271442" y="133609"/>
                      <a:pt x="267604" y="138152"/>
                      <a:pt x="263159" y="142063"/>
                    </a:cubicBezTo>
                    <a:lnTo>
                      <a:pt x="262333" y="142816"/>
                    </a:lnTo>
                    <a:cubicBezTo>
                      <a:pt x="262041" y="143059"/>
                      <a:pt x="261750" y="143277"/>
                      <a:pt x="261458" y="143520"/>
                    </a:cubicBezTo>
                    <a:cubicBezTo>
                      <a:pt x="260875" y="144006"/>
                      <a:pt x="260292" y="144443"/>
                      <a:pt x="259709" y="144905"/>
                    </a:cubicBezTo>
                    <a:cubicBezTo>
                      <a:pt x="258495" y="145755"/>
                      <a:pt x="257280" y="146678"/>
                      <a:pt x="256017" y="147431"/>
                    </a:cubicBezTo>
                    <a:lnTo>
                      <a:pt x="255094" y="148014"/>
                    </a:lnTo>
                    <a:lnTo>
                      <a:pt x="254632" y="148330"/>
                    </a:lnTo>
                    <a:lnTo>
                      <a:pt x="254195" y="148621"/>
                    </a:lnTo>
                    <a:lnTo>
                      <a:pt x="252276" y="149715"/>
                    </a:lnTo>
                    <a:cubicBezTo>
                      <a:pt x="251644" y="150079"/>
                      <a:pt x="250988" y="150395"/>
                      <a:pt x="250357" y="150735"/>
                    </a:cubicBezTo>
                    <a:lnTo>
                      <a:pt x="249385" y="151245"/>
                    </a:lnTo>
                    <a:lnTo>
                      <a:pt x="248389" y="151707"/>
                    </a:lnTo>
                    <a:cubicBezTo>
                      <a:pt x="243166" y="154160"/>
                      <a:pt x="237749" y="156103"/>
                      <a:pt x="232162" y="157561"/>
                    </a:cubicBezTo>
                    <a:cubicBezTo>
                      <a:pt x="229417" y="158290"/>
                      <a:pt x="226672" y="158921"/>
                      <a:pt x="223902" y="159480"/>
                    </a:cubicBezTo>
                    <a:cubicBezTo>
                      <a:pt x="221133" y="160039"/>
                      <a:pt x="218364" y="160525"/>
                      <a:pt x="215619" y="160962"/>
                    </a:cubicBezTo>
                    <a:lnTo>
                      <a:pt x="213554" y="161278"/>
                    </a:lnTo>
                    <a:cubicBezTo>
                      <a:pt x="212849" y="161399"/>
                      <a:pt x="212169" y="161496"/>
                      <a:pt x="211465" y="161569"/>
                    </a:cubicBezTo>
                    <a:lnTo>
                      <a:pt x="207335" y="162128"/>
                    </a:lnTo>
                    <a:lnTo>
                      <a:pt x="203181" y="162662"/>
                    </a:lnTo>
                    <a:cubicBezTo>
                      <a:pt x="201796" y="162808"/>
                      <a:pt x="200412" y="162954"/>
                      <a:pt x="199027" y="163100"/>
                    </a:cubicBezTo>
                    <a:cubicBezTo>
                      <a:pt x="196234" y="163367"/>
                      <a:pt x="193464" y="163707"/>
                      <a:pt x="190646" y="163853"/>
                    </a:cubicBezTo>
                    <a:lnTo>
                      <a:pt x="186444" y="164168"/>
                    </a:lnTo>
                    <a:cubicBezTo>
                      <a:pt x="185059" y="164266"/>
                      <a:pt x="183650" y="164387"/>
                      <a:pt x="182241" y="164436"/>
                    </a:cubicBezTo>
                    <a:cubicBezTo>
                      <a:pt x="182897" y="164217"/>
                      <a:pt x="184816" y="163901"/>
                      <a:pt x="181561" y="163901"/>
                    </a:cubicBezTo>
                    <a:lnTo>
                      <a:pt x="183699" y="163804"/>
                    </a:lnTo>
                    <a:lnTo>
                      <a:pt x="185812" y="163610"/>
                    </a:lnTo>
                    <a:lnTo>
                      <a:pt x="190063" y="163270"/>
                    </a:lnTo>
                    <a:lnTo>
                      <a:pt x="192201" y="163075"/>
                    </a:lnTo>
                    <a:lnTo>
                      <a:pt x="193246" y="163002"/>
                    </a:lnTo>
                    <a:lnTo>
                      <a:pt x="194314" y="162881"/>
                    </a:lnTo>
                    <a:lnTo>
                      <a:pt x="198541" y="162419"/>
                    </a:lnTo>
                    <a:lnTo>
                      <a:pt x="202768" y="161958"/>
                    </a:lnTo>
                    <a:lnTo>
                      <a:pt x="206971" y="161375"/>
                    </a:lnTo>
                    <a:cubicBezTo>
                      <a:pt x="209764" y="160986"/>
                      <a:pt x="212558" y="160597"/>
                      <a:pt x="215352" y="160160"/>
                    </a:cubicBezTo>
                    <a:cubicBezTo>
                      <a:pt x="218145" y="159699"/>
                      <a:pt x="220939" y="159213"/>
                      <a:pt x="223732" y="158630"/>
                    </a:cubicBezTo>
                    <a:cubicBezTo>
                      <a:pt x="226526" y="158047"/>
                      <a:pt x="229320" y="157415"/>
                      <a:pt x="232089" y="156662"/>
                    </a:cubicBezTo>
                    <a:cubicBezTo>
                      <a:pt x="234858" y="155909"/>
                      <a:pt x="237603" y="155059"/>
                      <a:pt x="240324" y="154087"/>
                    </a:cubicBezTo>
                    <a:cubicBezTo>
                      <a:pt x="241028" y="153844"/>
                      <a:pt x="241684" y="153553"/>
                      <a:pt x="242365" y="153310"/>
                    </a:cubicBezTo>
                    <a:lnTo>
                      <a:pt x="243385" y="152921"/>
                    </a:lnTo>
                    <a:cubicBezTo>
                      <a:pt x="243725" y="152775"/>
                      <a:pt x="244065" y="152630"/>
                      <a:pt x="244381" y="152484"/>
                    </a:cubicBezTo>
                    <a:cubicBezTo>
                      <a:pt x="245061" y="152217"/>
                      <a:pt x="245717" y="151925"/>
                      <a:pt x="246397" y="151634"/>
                    </a:cubicBezTo>
                    <a:lnTo>
                      <a:pt x="248389" y="150711"/>
                    </a:lnTo>
                    <a:cubicBezTo>
                      <a:pt x="249045" y="150395"/>
                      <a:pt x="249677" y="150055"/>
                      <a:pt x="250332" y="149715"/>
                    </a:cubicBezTo>
                    <a:cubicBezTo>
                      <a:pt x="250988" y="149374"/>
                      <a:pt x="251644" y="149034"/>
                      <a:pt x="252276" y="148670"/>
                    </a:cubicBezTo>
                    <a:lnTo>
                      <a:pt x="254195" y="147553"/>
                    </a:lnTo>
                    <a:lnTo>
                      <a:pt x="256041" y="146387"/>
                    </a:lnTo>
                    <a:cubicBezTo>
                      <a:pt x="258543" y="144759"/>
                      <a:pt x="260924" y="142937"/>
                      <a:pt x="263134" y="140945"/>
                    </a:cubicBezTo>
                    <a:lnTo>
                      <a:pt x="263960" y="140192"/>
                    </a:lnTo>
                    <a:lnTo>
                      <a:pt x="264762" y="139415"/>
                    </a:lnTo>
                    <a:cubicBezTo>
                      <a:pt x="265272" y="138905"/>
                      <a:pt x="265831" y="138394"/>
                      <a:pt x="266341" y="137836"/>
                    </a:cubicBezTo>
                    <a:lnTo>
                      <a:pt x="267847" y="136208"/>
                    </a:lnTo>
                    <a:lnTo>
                      <a:pt x="268212" y="135795"/>
                    </a:lnTo>
                    <a:lnTo>
                      <a:pt x="268552" y="135358"/>
                    </a:lnTo>
                    <a:lnTo>
                      <a:pt x="269256" y="134508"/>
                    </a:lnTo>
                    <a:cubicBezTo>
                      <a:pt x="270228" y="133390"/>
                      <a:pt x="271078" y="132176"/>
                      <a:pt x="271953" y="130985"/>
                    </a:cubicBezTo>
                    <a:cubicBezTo>
                      <a:pt x="272778" y="129771"/>
                      <a:pt x="273629" y="128556"/>
                      <a:pt x="274382" y="127293"/>
                    </a:cubicBezTo>
                    <a:lnTo>
                      <a:pt x="274916" y="126346"/>
                    </a:lnTo>
                    <a:lnTo>
                      <a:pt x="275208" y="125860"/>
                    </a:lnTo>
                    <a:lnTo>
                      <a:pt x="275451" y="125374"/>
                    </a:lnTo>
                    <a:lnTo>
                      <a:pt x="276519" y="123455"/>
                    </a:lnTo>
                    <a:cubicBezTo>
                      <a:pt x="276860" y="122799"/>
                      <a:pt x="277151" y="122119"/>
                      <a:pt x="277491" y="121463"/>
                    </a:cubicBezTo>
                    <a:lnTo>
                      <a:pt x="277953" y="120467"/>
                    </a:lnTo>
                    <a:lnTo>
                      <a:pt x="278390" y="119471"/>
                    </a:lnTo>
                    <a:cubicBezTo>
                      <a:pt x="279556" y="116774"/>
                      <a:pt x="280552" y="114005"/>
                      <a:pt x="281378" y="111187"/>
                    </a:cubicBezTo>
                    <a:lnTo>
                      <a:pt x="281961" y="109074"/>
                    </a:lnTo>
                    <a:cubicBezTo>
                      <a:pt x="282131" y="108369"/>
                      <a:pt x="282277" y="107641"/>
                      <a:pt x="282447" y="106936"/>
                    </a:cubicBezTo>
                    <a:lnTo>
                      <a:pt x="282690" y="105867"/>
                    </a:lnTo>
                    <a:lnTo>
                      <a:pt x="282884" y="104774"/>
                    </a:lnTo>
                    <a:cubicBezTo>
                      <a:pt x="283006" y="104045"/>
                      <a:pt x="283151" y="103341"/>
                      <a:pt x="283248" y="102612"/>
                    </a:cubicBezTo>
                    <a:cubicBezTo>
                      <a:pt x="283686" y="99697"/>
                      <a:pt x="283929" y="96758"/>
                      <a:pt x="283977" y="93818"/>
                    </a:cubicBezTo>
                    <a:cubicBezTo>
                      <a:pt x="284026" y="90879"/>
                      <a:pt x="283856" y="87915"/>
                      <a:pt x="283491" y="85000"/>
                    </a:cubicBezTo>
                    <a:cubicBezTo>
                      <a:pt x="283394" y="84247"/>
                      <a:pt x="283273" y="83518"/>
                      <a:pt x="283151" y="82790"/>
                    </a:cubicBezTo>
                    <a:lnTo>
                      <a:pt x="282981" y="81697"/>
                    </a:lnTo>
                    <a:lnTo>
                      <a:pt x="282763" y="80603"/>
                    </a:lnTo>
                    <a:cubicBezTo>
                      <a:pt x="282593" y="79875"/>
                      <a:pt x="282471" y="79146"/>
                      <a:pt x="282277" y="78417"/>
                    </a:cubicBezTo>
                    <a:lnTo>
                      <a:pt x="281694" y="76255"/>
                    </a:lnTo>
                    <a:cubicBezTo>
                      <a:pt x="281621" y="75891"/>
                      <a:pt x="281499" y="75551"/>
                      <a:pt x="281378" y="75186"/>
                    </a:cubicBezTo>
                    <a:lnTo>
                      <a:pt x="281038" y="74117"/>
                    </a:lnTo>
                    <a:lnTo>
                      <a:pt x="280698" y="73049"/>
                    </a:lnTo>
                    <a:cubicBezTo>
                      <a:pt x="280576" y="72708"/>
                      <a:pt x="280431" y="72344"/>
                      <a:pt x="280285" y="72004"/>
                    </a:cubicBezTo>
                    <a:cubicBezTo>
                      <a:pt x="280018" y="71324"/>
                      <a:pt x="279750" y="70595"/>
                      <a:pt x="279483" y="69915"/>
                    </a:cubicBezTo>
                    <a:lnTo>
                      <a:pt x="278536" y="67874"/>
                    </a:lnTo>
                    <a:cubicBezTo>
                      <a:pt x="278244" y="67170"/>
                      <a:pt x="277880" y="66514"/>
                      <a:pt x="277515" y="65858"/>
                    </a:cubicBezTo>
                    <a:cubicBezTo>
                      <a:pt x="277175" y="65178"/>
                      <a:pt x="276835" y="64498"/>
                      <a:pt x="276447" y="63866"/>
                    </a:cubicBezTo>
                    <a:lnTo>
                      <a:pt x="275256" y="61923"/>
                    </a:lnTo>
                    <a:cubicBezTo>
                      <a:pt x="274843" y="61291"/>
                      <a:pt x="274406" y="60684"/>
                      <a:pt x="273993" y="60052"/>
                    </a:cubicBezTo>
                    <a:cubicBezTo>
                      <a:pt x="273774" y="59736"/>
                      <a:pt x="273556" y="59445"/>
                      <a:pt x="273337" y="59129"/>
                    </a:cubicBezTo>
                    <a:lnTo>
                      <a:pt x="272657" y="58255"/>
                    </a:lnTo>
                    <a:cubicBezTo>
                      <a:pt x="272171" y="57672"/>
                      <a:pt x="271758" y="57064"/>
                      <a:pt x="271272" y="56506"/>
                    </a:cubicBezTo>
                    <a:lnTo>
                      <a:pt x="269815" y="54805"/>
                    </a:lnTo>
                    <a:cubicBezTo>
                      <a:pt x="269572" y="54514"/>
                      <a:pt x="269329" y="54246"/>
                      <a:pt x="269062" y="53979"/>
                    </a:cubicBezTo>
                    <a:lnTo>
                      <a:pt x="268309" y="53178"/>
                    </a:lnTo>
                    <a:cubicBezTo>
                      <a:pt x="267313" y="52084"/>
                      <a:pt x="266244" y="51113"/>
                      <a:pt x="265199" y="50068"/>
                    </a:cubicBezTo>
                    <a:cubicBezTo>
                      <a:pt x="264106" y="49096"/>
                      <a:pt x="263037" y="48100"/>
                      <a:pt x="261920" y="47202"/>
                    </a:cubicBezTo>
                    <a:cubicBezTo>
                      <a:pt x="257474" y="43461"/>
                      <a:pt x="252762" y="40230"/>
                      <a:pt x="248049" y="37193"/>
                    </a:cubicBezTo>
                    <a:cubicBezTo>
                      <a:pt x="245693" y="35687"/>
                      <a:pt x="243361" y="34230"/>
                      <a:pt x="241004" y="32772"/>
                    </a:cubicBezTo>
                    <a:lnTo>
                      <a:pt x="237506" y="30610"/>
                    </a:lnTo>
                    <a:lnTo>
                      <a:pt x="236656" y="30076"/>
                    </a:lnTo>
                    <a:lnTo>
                      <a:pt x="236219" y="29784"/>
                    </a:lnTo>
                    <a:lnTo>
                      <a:pt x="235806" y="29541"/>
                    </a:lnTo>
                    <a:lnTo>
                      <a:pt x="234178" y="28472"/>
                    </a:lnTo>
                    <a:cubicBezTo>
                      <a:pt x="229878" y="25557"/>
                      <a:pt x="225627" y="22156"/>
                      <a:pt x="221206" y="18731"/>
                    </a:cubicBezTo>
                    <a:cubicBezTo>
                      <a:pt x="218971" y="17031"/>
                      <a:pt x="216712" y="15306"/>
                      <a:pt x="214331" y="13630"/>
                    </a:cubicBezTo>
                    <a:cubicBezTo>
                      <a:pt x="213190" y="12804"/>
                      <a:pt x="211951" y="12002"/>
                      <a:pt x="210736" y="11176"/>
                    </a:cubicBezTo>
                    <a:cubicBezTo>
                      <a:pt x="209473" y="10399"/>
                      <a:pt x="208210" y="9622"/>
                      <a:pt x="206898" y="8844"/>
                    </a:cubicBezTo>
                    <a:cubicBezTo>
                      <a:pt x="205610" y="8067"/>
                      <a:pt x="204226" y="7387"/>
                      <a:pt x="202865" y="6707"/>
                    </a:cubicBezTo>
                    <a:cubicBezTo>
                      <a:pt x="201456" y="6051"/>
                      <a:pt x="200072" y="5395"/>
                      <a:pt x="198541" y="4885"/>
                    </a:cubicBezTo>
                    <a:lnTo>
                      <a:pt x="197424" y="4472"/>
                    </a:lnTo>
                    <a:cubicBezTo>
                      <a:pt x="197059" y="4326"/>
                      <a:pt x="196695" y="4229"/>
                      <a:pt x="196306" y="4132"/>
                    </a:cubicBezTo>
                    <a:lnTo>
                      <a:pt x="194047" y="3476"/>
                    </a:lnTo>
                    <a:cubicBezTo>
                      <a:pt x="193318" y="3257"/>
                      <a:pt x="192541" y="3111"/>
                      <a:pt x="191812" y="2941"/>
                    </a:cubicBezTo>
                    <a:cubicBezTo>
                      <a:pt x="191059" y="2796"/>
                      <a:pt x="190306" y="2601"/>
                      <a:pt x="189553" y="2504"/>
                    </a:cubicBezTo>
                    <a:lnTo>
                      <a:pt x="189747" y="1435"/>
                    </a:lnTo>
                    <a:lnTo>
                      <a:pt x="188144" y="1168"/>
                    </a:lnTo>
                    <a:cubicBezTo>
                      <a:pt x="187610" y="1071"/>
                      <a:pt x="187051" y="949"/>
                      <a:pt x="186541" y="901"/>
                    </a:cubicBezTo>
                    <a:lnTo>
                      <a:pt x="183334" y="512"/>
                    </a:lnTo>
                    <a:lnTo>
                      <a:pt x="180152" y="245"/>
                    </a:lnTo>
                    <a:cubicBezTo>
                      <a:pt x="179107" y="172"/>
                      <a:pt x="178063" y="148"/>
                      <a:pt x="176994" y="99"/>
                    </a:cubicBezTo>
                    <a:cubicBezTo>
                      <a:pt x="175288" y="30"/>
                      <a:pt x="173586" y="1"/>
                      <a:pt x="1718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72" name="Google Shape;472;p7"/>
          <p:cNvGrpSpPr/>
          <p:nvPr/>
        </p:nvGrpSpPr>
        <p:grpSpPr>
          <a:xfrm flipH="1" rot="-885859">
            <a:off x="-1414213" y="3525386"/>
            <a:ext cx="3610125" cy="2667698"/>
            <a:chOff x="238125" y="693075"/>
            <a:chExt cx="7137450" cy="4314425"/>
          </a:xfrm>
        </p:grpSpPr>
        <p:sp>
          <p:nvSpPr>
            <p:cNvPr id="473" name="Google Shape;473;p7"/>
            <p:cNvSpPr/>
            <p:nvPr/>
          </p:nvSpPr>
          <p:spPr>
            <a:xfrm>
              <a:off x="379850" y="806575"/>
              <a:ext cx="6881075" cy="4076325"/>
            </a:xfrm>
            <a:custGeom>
              <a:rect b="b" l="l" r="r" t="t"/>
              <a:pathLst>
                <a:path extrusionOk="0" h="163053" w="275243">
                  <a:moveTo>
                    <a:pt x="201254" y="0"/>
                  </a:moveTo>
                  <a:cubicBezTo>
                    <a:pt x="198902" y="0"/>
                    <a:pt x="196530" y="193"/>
                    <a:pt x="194136" y="606"/>
                  </a:cubicBezTo>
                  <a:cubicBezTo>
                    <a:pt x="167810" y="5138"/>
                    <a:pt x="136105" y="19221"/>
                    <a:pt x="129298" y="47821"/>
                  </a:cubicBezTo>
                  <a:cubicBezTo>
                    <a:pt x="127330" y="56163"/>
                    <a:pt x="127853" y="64956"/>
                    <a:pt x="125741" y="73262"/>
                  </a:cubicBezTo>
                  <a:cubicBezTo>
                    <a:pt x="120216" y="95037"/>
                    <a:pt x="98206" y="108452"/>
                    <a:pt x="76773" y="115169"/>
                  </a:cubicBezTo>
                  <a:cubicBezTo>
                    <a:pt x="59133" y="120694"/>
                    <a:pt x="40337" y="123457"/>
                    <a:pt x="24304" y="132665"/>
                  </a:cubicBezTo>
                  <a:cubicBezTo>
                    <a:pt x="12820" y="139255"/>
                    <a:pt x="2944" y="150594"/>
                    <a:pt x="1" y="163053"/>
                  </a:cubicBezTo>
                  <a:lnTo>
                    <a:pt x="275242" y="163053"/>
                  </a:lnTo>
                  <a:lnTo>
                    <a:pt x="275242" y="35778"/>
                  </a:lnTo>
                  <a:cubicBezTo>
                    <a:pt x="273220" y="34767"/>
                    <a:pt x="271198" y="33720"/>
                    <a:pt x="269211" y="32655"/>
                  </a:cubicBezTo>
                  <a:cubicBezTo>
                    <a:pt x="248547" y="21457"/>
                    <a:pt x="226060" y="0"/>
                    <a:pt x="201254" y="0"/>
                  </a:cubicBezTo>
                  <a:close/>
                </a:path>
              </a:pathLst>
            </a:custGeom>
            <a:solidFill>
              <a:srgbClr val="35C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7"/>
            <p:cNvSpPr/>
            <p:nvPr/>
          </p:nvSpPr>
          <p:spPr>
            <a:xfrm>
              <a:off x="238125" y="693075"/>
              <a:ext cx="7137450" cy="4314425"/>
            </a:xfrm>
            <a:custGeom>
              <a:rect b="b" l="l" r="r" t="t"/>
              <a:pathLst>
                <a:path extrusionOk="0" h="172577" w="285498">
                  <a:moveTo>
                    <a:pt x="134633" y="40853"/>
                  </a:moveTo>
                  <a:cubicBezTo>
                    <a:pt x="134641" y="40853"/>
                    <a:pt x="134644" y="40862"/>
                    <a:pt x="134644" y="40880"/>
                  </a:cubicBezTo>
                  <a:lnTo>
                    <a:pt x="134644" y="40880"/>
                  </a:lnTo>
                  <a:cubicBezTo>
                    <a:pt x="134643" y="40866"/>
                    <a:pt x="134640" y="40859"/>
                    <a:pt x="134634" y="40859"/>
                  </a:cubicBezTo>
                  <a:cubicBezTo>
                    <a:pt x="134602" y="40859"/>
                    <a:pt x="134494" y="41022"/>
                    <a:pt x="134262" y="41456"/>
                  </a:cubicBezTo>
                  <a:cubicBezTo>
                    <a:pt x="134492" y="41016"/>
                    <a:pt x="134600" y="40853"/>
                    <a:pt x="134633" y="40853"/>
                  </a:cubicBezTo>
                  <a:close/>
                  <a:moveTo>
                    <a:pt x="42846" y="134659"/>
                  </a:moveTo>
                  <a:lnTo>
                    <a:pt x="40972" y="135394"/>
                  </a:lnTo>
                  <a:lnTo>
                    <a:pt x="40972" y="135394"/>
                  </a:lnTo>
                  <a:cubicBezTo>
                    <a:pt x="41594" y="135144"/>
                    <a:pt x="42219" y="134899"/>
                    <a:pt x="42846" y="134659"/>
                  </a:cubicBezTo>
                  <a:close/>
                  <a:moveTo>
                    <a:pt x="207515" y="9208"/>
                  </a:moveTo>
                  <a:lnTo>
                    <a:pt x="209103" y="9281"/>
                  </a:lnTo>
                  <a:cubicBezTo>
                    <a:pt x="209356" y="9281"/>
                    <a:pt x="209627" y="9281"/>
                    <a:pt x="209898" y="9317"/>
                  </a:cubicBezTo>
                  <a:lnTo>
                    <a:pt x="210674" y="9389"/>
                  </a:lnTo>
                  <a:lnTo>
                    <a:pt x="211469" y="9461"/>
                  </a:lnTo>
                  <a:cubicBezTo>
                    <a:pt x="211740" y="9497"/>
                    <a:pt x="211992" y="9515"/>
                    <a:pt x="212263" y="9570"/>
                  </a:cubicBezTo>
                  <a:lnTo>
                    <a:pt x="213834" y="9804"/>
                  </a:lnTo>
                  <a:cubicBezTo>
                    <a:pt x="215965" y="10165"/>
                    <a:pt x="218077" y="10671"/>
                    <a:pt x="220135" y="11303"/>
                  </a:cubicBezTo>
                  <a:lnTo>
                    <a:pt x="220912" y="11538"/>
                  </a:lnTo>
                  <a:cubicBezTo>
                    <a:pt x="221183" y="11610"/>
                    <a:pt x="221435" y="11718"/>
                    <a:pt x="221688" y="11790"/>
                  </a:cubicBezTo>
                  <a:lnTo>
                    <a:pt x="223241" y="12332"/>
                  </a:lnTo>
                  <a:lnTo>
                    <a:pt x="224776" y="12946"/>
                  </a:lnTo>
                  <a:lnTo>
                    <a:pt x="225534" y="13235"/>
                  </a:lnTo>
                  <a:lnTo>
                    <a:pt x="226311" y="13578"/>
                  </a:lnTo>
                  <a:lnTo>
                    <a:pt x="227845" y="14228"/>
                  </a:lnTo>
                  <a:lnTo>
                    <a:pt x="229362" y="14932"/>
                  </a:lnTo>
                  <a:lnTo>
                    <a:pt x="230120" y="15275"/>
                  </a:lnTo>
                  <a:lnTo>
                    <a:pt x="230879" y="15654"/>
                  </a:lnTo>
                  <a:lnTo>
                    <a:pt x="232395" y="16413"/>
                  </a:lnTo>
                  <a:lnTo>
                    <a:pt x="233894" y="17189"/>
                  </a:lnTo>
                  <a:lnTo>
                    <a:pt x="234652" y="17586"/>
                  </a:lnTo>
                  <a:lnTo>
                    <a:pt x="235393" y="18002"/>
                  </a:lnTo>
                  <a:lnTo>
                    <a:pt x="236873" y="18832"/>
                  </a:lnTo>
                  <a:lnTo>
                    <a:pt x="238354" y="19681"/>
                  </a:lnTo>
                  <a:cubicBezTo>
                    <a:pt x="242308" y="21974"/>
                    <a:pt x="246172" y="24484"/>
                    <a:pt x="250072" y="27047"/>
                  </a:cubicBezTo>
                  <a:cubicBezTo>
                    <a:pt x="253972" y="29629"/>
                    <a:pt x="257836" y="32247"/>
                    <a:pt x="261808" y="34829"/>
                  </a:cubicBezTo>
                  <a:cubicBezTo>
                    <a:pt x="263794" y="36111"/>
                    <a:pt x="265798" y="37375"/>
                    <a:pt x="267857" y="38603"/>
                  </a:cubicBezTo>
                  <a:cubicBezTo>
                    <a:pt x="268362" y="38910"/>
                    <a:pt x="268886" y="39199"/>
                    <a:pt x="269392" y="39506"/>
                  </a:cubicBezTo>
                  <a:cubicBezTo>
                    <a:pt x="269915" y="39813"/>
                    <a:pt x="270421" y="40120"/>
                    <a:pt x="270962" y="40409"/>
                  </a:cubicBezTo>
                  <a:lnTo>
                    <a:pt x="272533" y="41293"/>
                  </a:lnTo>
                  <a:lnTo>
                    <a:pt x="274122" y="42106"/>
                  </a:lnTo>
                  <a:lnTo>
                    <a:pt x="276108" y="43153"/>
                  </a:lnTo>
                  <a:lnTo>
                    <a:pt x="276180" y="43189"/>
                  </a:lnTo>
                  <a:lnTo>
                    <a:pt x="276180" y="43279"/>
                  </a:lnTo>
                  <a:lnTo>
                    <a:pt x="276180" y="48913"/>
                  </a:lnTo>
                  <a:lnTo>
                    <a:pt x="276180" y="62455"/>
                  </a:lnTo>
                  <a:cubicBezTo>
                    <a:pt x="276199" y="71410"/>
                    <a:pt x="276217" y="80203"/>
                    <a:pt x="276217" y="88798"/>
                  </a:cubicBezTo>
                  <a:cubicBezTo>
                    <a:pt x="276253" y="105969"/>
                    <a:pt x="276361" y="122327"/>
                    <a:pt x="276560" y="137404"/>
                  </a:cubicBezTo>
                  <a:cubicBezTo>
                    <a:pt x="276833" y="155442"/>
                    <a:pt x="277336" y="165142"/>
                    <a:pt x="277923" y="168033"/>
                  </a:cubicBezTo>
                  <a:lnTo>
                    <a:pt x="277923" y="168033"/>
                  </a:lnTo>
                  <a:cubicBezTo>
                    <a:pt x="275117" y="167693"/>
                    <a:pt x="270175" y="167365"/>
                    <a:pt x="262458" y="167069"/>
                  </a:cubicBezTo>
                  <a:lnTo>
                    <a:pt x="242344" y="167069"/>
                  </a:lnTo>
                  <a:cubicBezTo>
                    <a:pt x="239708" y="166672"/>
                    <a:pt x="241225" y="166239"/>
                    <a:pt x="242813" y="165823"/>
                  </a:cubicBezTo>
                  <a:lnTo>
                    <a:pt x="112686" y="165264"/>
                  </a:lnTo>
                  <a:cubicBezTo>
                    <a:pt x="85530" y="165210"/>
                    <a:pt x="58591" y="165119"/>
                    <a:pt x="31923" y="164975"/>
                  </a:cubicBezTo>
                  <a:lnTo>
                    <a:pt x="12332" y="164866"/>
                  </a:lnTo>
                  <a:lnTo>
                    <a:pt x="10093" y="164830"/>
                  </a:lnTo>
                  <a:lnTo>
                    <a:pt x="9515" y="164830"/>
                  </a:lnTo>
                  <a:lnTo>
                    <a:pt x="9515" y="164812"/>
                  </a:lnTo>
                  <a:lnTo>
                    <a:pt x="9533" y="164740"/>
                  </a:lnTo>
                  <a:lnTo>
                    <a:pt x="9570" y="164596"/>
                  </a:lnTo>
                  <a:lnTo>
                    <a:pt x="9660" y="164325"/>
                  </a:lnTo>
                  <a:lnTo>
                    <a:pt x="9804" y="163783"/>
                  </a:lnTo>
                  <a:lnTo>
                    <a:pt x="10003" y="163259"/>
                  </a:lnTo>
                  <a:lnTo>
                    <a:pt x="10183" y="162736"/>
                  </a:lnTo>
                  <a:lnTo>
                    <a:pt x="10418" y="162230"/>
                  </a:lnTo>
                  <a:cubicBezTo>
                    <a:pt x="10490" y="162068"/>
                    <a:pt x="10563" y="161905"/>
                    <a:pt x="10635" y="161725"/>
                  </a:cubicBezTo>
                  <a:lnTo>
                    <a:pt x="11140" y="160750"/>
                  </a:lnTo>
                  <a:cubicBezTo>
                    <a:pt x="11303" y="160407"/>
                    <a:pt x="11465" y="160064"/>
                    <a:pt x="11646" y="159721"/>
                  </a:cubicBezTo>
                  <a:lnTo>
                    <a:pt x="12224" y="158709"/>
                  </a:lnTo>
                  <a:cubicBezTo>
                    <a:pt x="12422" y="158384"/>
                    <a:pt x="12603" y="158041"/>
                    <a:pt x="12802" y="157698"/>
                  </a:cubicBezTo>
                  <a:lnTo>
                    <a:pt x="13433" y="156723"/>
                  </a:lnTo>
                  <a:cubicBezTo>
                    <a:pt x="16846" y="151505"/>
                    <a:pt x="21179" y="146955"/>
                    <a:pt x="26235" y="143290"/>
                  </a:cubicBezTo>
                  <a:cubicBezTo>
                    <a:pt x="30506" y="140137"/>
                    <a:pt x="35351" y="137693"/>
                    <a:pt x="40380" y="135634"/>
                  </a:cubicBezTo>
                  <a:lnTo>
                    <a:pt x="40380" y="135634"/>
                  </a:lnTo>
                  <a:lnTo>
                    <a:pt x="38368" y="136501"/>
                  </a:lnTo>
                  <a:cubicBezTo>
                    <a:pt x="38007" y="136663"/>
                    <a:pt x="37628" y="136808"/>
                    <a:pt x="37267" y="136988"/>
                  </a:cubicBezTo>
                  <a:lnTo>
                    <a:pt x="36184" y="137512"/>
                  </a:lnTo>
                  <a:lnTo>
                    <a:pt x="35100" y="138036"/>
                  </a:lnTo>
                  <a:cubicBezTo>
                    <a:pt x="34739" y="138198"/>
                    <a:pt x="34378" y="138379"/>
                    <a:pt x="34035" y="138559"/>
                  </a:cubicBezTo>
                  <a:lnTo>
                    <a:pt x="31923" y="139697"/>
                  </a:lnTo>
                  <a:cubicBezTo>
                    <a:pt x="31561" y="139877"/>
                    <a:pt x="31218" y="140076"/>
                    <a:pt x="30893" y="140275"/>
                  </a:cubicBezTo>
                  <a:lnTo>
                    <a:pt x="29882" y="140889"/>
                  </a:lnTo>
                  <a:cubicBezTo>
                    <a:pt x="29539" y="141069"/>
                    <a:pt x="29214" y="141286"/>
                    <a:pt x="28871" y="141520"/>
                  </a:cubicBezTo>
                  <a:lnTo>
                    <a:pt x="27896" y="142152"/>
                  </a:lnTo>
                  <a:cubicBezTo>
                    <a:pt x="27553" y="142369"/>
                    <a:pt x="27246" y="142604"/>
                    <a:pt x="26921" y="142839"/>
                  </a:cubicBezTo>
                  <a:lnTo>
                    <a:pt x="25964" y="143525"/>
                  </a:lnTo>
                  <a:cubicBezTo>
                    <a:pt x="20927" y="147298"/>
                    <a:pt x="16485" y="151957"/>
                    <a:pt x="13181" y="157265"/>
                  </a:cubicBezTo>
                  <a:lnTo>
                    <a:pt x="12856" y="157753"/>
                  </a:lnTo>
                  <a:cubicBezTo>
                    <a:pt x="12765" y="157915"/>
                    <a:pt x="12675" y="158096"/>
                    <a:pt x="12567" y="158258"/>
                  </a:cubicBezTo>
                  <a:lnTo>
                    <a:pt x="11989" y="159269"/>
                  </a:lnTo>
                  <a:lnTo>
                    <a:pt x="11718" y="159811"/>
                  </a:lnTo>
                  <a:cubicBezTo>
                    <a:pt x="11610" y="159973"/>
                    <a:pt x="11538" y="160154"/>
                    <a:pt x="11447" y="160334"/>
                  </a:cubicBezTo>
                  <a:lnTo>
                    <a:pt x="10942" y="161382"/>
                  </a:lnTo>
                  <a:lnTo>
                    <a:pt x="10707" y="161815"/>
                  </a:lnTo>
                  <a:lnTo>
                    <a:pt x="10599" y="162050"/>
                  </a:lnTo>
                  <a:lnTo>
                    <a:pt x="10400" y="162537"/>
                  </a:lnTo>
                  <a:lnTo>
                    <a:pt x="10292" y="162790"/>
                  </a:lnTo>
                  <a:lnTo>
                    <a:pt x="10201" y="163043"/>
                  </a:lnTo>
                  <a:lnTo>
                    <a:pt x="10021" y="163548"/>
                  </a:lnTo>
                  <a:cubicBezTo>
                    <a:pt x="9949" y="163711"/>
                    <a:pt x="9895" y="163891"/>
                    <a:pt x="9840" y="164054"/>
                  </a:cubicBezTo>
                  <a:lnTo>
                    <a:pt x="9696" y="164578"/>
                  </a:lnTo>
                  <a:lnTo>
                    <a:pt x="9660" y="164722"/>
                  </a:lnTo>
                  <a:lnTo>
                    <a:pt x="9660" y="164740"/>
                  </a:lnTo>
                  <a:lnTo>
                    <a:pt x="9660" y="164758"/>
                  </a:lnTo>
                  <a:lnTo>
                    <a:pt x="10526" y="164758"/>
                  </a:lnTo>
                  <a:lnTo>
                    <a:pt x="12729" y="164740"/>
                  </a:lnTo>
                  <a:lnTo>
                    <a:pt x="32717" y="164848"/>
                  </a:lnTo>
                  <a:lnTo>
                    <a:pt x="112686" y="165228"/>
                  </a:lnTo>
                  <a:lnTo>
                    <a:pt x="244186" y="165408"/>
                  </a:lnTo>
                  <a:cubicBezTo>
                    <a:pt x="245666" y="164921"/>
                    <a:pt x="245269" y="164487"/>
                    <a:pt x="235645" y="164198"/>
                  </a:cubicBezTo>
                  <a:cubicBezTo>
                    <a:pt x="230892" y="163981"/>
                    <a:pt x="221930" y="163918"/>
                    <a:pt x="211145" y="163918"/>
                  </a:cubicBezTo>
                  <a:cubicBezTo>
                    <a:pt x="196079" y="163918"/>
                    <a:pt x="177455" y="164041"/>
                    <a:pt x="161777" y="164041"/>
                  </a:cubicBezTo>
                  <a:cubicBezTo>
                    <a:pt x="157001" y="164041"/>
                    <a:pt x="152499" y="164030"/>
                    <a:pt x="148454" y="164000"/>
                  </a:cubicBezTo>
                  <a:cubicBezTo>
                    <a:pt x="111584" y="163603"/>
                    <a:pt x="73035" y="163440"/>
                    <a:pt x="34468" y="163314"/>
                  </a:cubicBezTo>
                  <a:lnTo>
                    <a:pt x="20024" y="163278"/>
                  </a:lnTo>
                  <a:lnTo>
                    <a:pt x="12802" y="163241"/>
                  </a:lnTo>
                  <a:lnTo>
                    <a:pt x="11736" y="163241"/>
                  </a:lnTo>
                  <a:cubicBezTo>
                    <a:pt x="11808" y="162934"/>
                    <a:pt x="11935" y="162628"/>
                    <a:pt x="12061" y="162339"/>
                  </a:cubicBezTo>
                  <a:lnTo>
                    <a:pt x="12711" y="161039"/>
                  </a:lnTo>
                  <a:cubicBezTo>
                    <a:pt x="12928" y="160551"/>
                    <a:pt x="13217" y="160082"/>
                    <a:pt x="13470" y="159612"/>
                  </a:cubicBezTo>
                  <a:lnTo>
                    <a:pt x="13867" y="158890"/>
                  </a:lnTo>
                  <a:lnTo>
                    <a:pt x="14047" y="158547"/>
                  </a:lnTo>
                  <a:lnTo>
                    <a:pt x="14282" y="158204"/>
                  </a:lnTo>
                  <a:lnTo>
                    <a:pt x="15149" y="156832"/>
                  </a:lnTo>
                  <a:cubicBezTo>
                    <a:pt x="17604" y="153184"/>
                    <a:pt x="20529" y="149880"/>
                    <a:pt x="23852" y="147009"/>
                  </a:cubicBezTo>
                  <a:lnTo>
                    <a:pt x="24484" y="146468"/>
                  </a:lnTo>
                  <a:cubicBezTo>
                    <a:pt x="24682" y="146287"/>
                    <a:pt x="24899" y="146125"/>
                    <a:pt x="25116" y="145962"/>
                  </a:cubicBezTo>
                  <a:lnTo>
                    <a:pt x="26397" y="144933"/>
                  </a:lnTo>
                  <a:lnTo>
                    <a:pt x="27734" y="143958"/>
                  </a:lnTo>
                  <a:cubicBezTo>
                    <a:pt x="27950" y="143795"/>
                    <a:pt x="28185" y="143633"/>
                    <a:pt x="28402" y="143470"/>
                  </a:cubicBezTo>
                  <a:lnTo>
                    <a:pt x="29088" y="143019"/>
                  </a:lnTo>
                  <a:cubicBezTo>
                    <a:pt x="29557" y="142712"/>
                    <a:pt x="29991" y="142405"/>
                    <a:pt x="30460" y="142116"/>
                  </a:cubicBezTo>
                  <a:lnTo>
                    <a:pt x="31868" y="141286"/>
                  </a:lnTo>
                  <a:lnTo>
                    <a:pt x="32211" y="141069"/>
                  </a:lnTo>
                  <a:lnTo>
                    <a:pt x="32573" y="140870"/>
                  </a:lnTo>
                  <a:lnTo>
                    <a:pt x="33313" y="140473"/>
                  </a:lnTo>
                  <a:lnTo>
                    <a:pt x="34793" y="139679"/>
                  </a:lnTo>
                  <a:cubicBezTo>
                    <a:pt x="38802" y="137638"/>
                    <a:pt x="42973" y="135905"/>
                    <a:pt x="47252" y="134461"/>
                  </a:cubicBezTo>
                  <a:cubicBezTo>
                    <a:pt x="55846" y="131536"/>
                    <a:pt x="64838" y="129477"/>
                    <a:pt x="73866" y="127130"/>
                  </a:cubicBezTo>
                  <a:cubicBezTo>
                    <a:pt x="77134" y="126263"/>
                    <a:pt x="80420" y="125361"/>
                    <a:pt x="83724" y="124368"/>
                  </a:cubicBezTo>
                  <a:cubicBezTo>
                    <a:pt x="87065" y="123356"/>
                    <a:pt x="90351" y="122183"/>
                    <a:pt x="93601" y="120865"/>
                  </a:cubicBezTo>
                  <a:cubicBezTo>
                    <a:pt x="96851" y="119565"/>
                    <a:pt x="100047" y="118102"/>
                    <a:pt x="103152" y="116459"/>
                  </a:cubicBezTo>
                  <a:cubicBezTo>
                    <a:pt x="106294" y="114834"/>
                    <a:pt x="109346" y="113011"/>
                    <a:pt x="112271" y="111024"/>
                  </a:cubicBezTo>
                  <a:cubicBezTo>
                    <a:pt x="115250" y="108984"/>
                    <a:pt x="118066" y="106727"/>
                    <a:pt x="120703" y="104290"/>
                  </a:cubicBezTo>
                  <a:cubicBezTo>
                    <a:pt x="123393" y="101816"/>
                    <a:pt x="125848" y="99090"/>
                    <a:pt x="128033" y="96147"/>
                  </a:cubicBezTo>
                  <a:lnTo>
                    <a:pt x="128448" y="95587"/>
                  </a:lnTo>
                  <a:cubicBezTo>
                    <a:pt x="128575" y="95406"/>
                    <a:pt x="128701" y="95208"/>
                    <a:pt x="128846" y="95027"/>
                  </a:cubicBezTo>
                  <a:lnTo>
                    <a:pt x="129640" y="93853"/>
                  </a:lnTo>
                  <a:cubicBezTo>
                    <a:pt x="129893" y="93474"/>
                    <a:pt x="130146" y="93077"/>
                    <a:pt x="130380" y="92680"/>
                  </a:cubicBezTo>
                  <a:cubicBezTo>
                    <a:pt x="130615" y="92283"/>
                    <a:pt x="130886" y="91903"/>
                    <a:pt x="131103" y="91488"/>
                  </a:cubicBezTo>
                  <a:lnTo>
                    <a:pt x="131789" y="90278"/>
                  </a:lnTo>
                  <a:cubicBezTo>
                    <a:pt x="131897" y="90080"/>
                    <a:pt x="132005" y="89881"/>
                    <a:pt x="132132" y="89665"/>
                  </a:cubicBezTo>
                  <a:lnTo>
                    <a:pt x="132439" y="89051"/>
                  </a:lnTo>
                  <a:lnTo>
                    <a:pt x="133071" y="87787"/>
                  </a:lnTo>
                  <a:cubicBezTo>
                    <a:pt x="133269" y="87371"/>
                    <a:pt x="133450" y="86938"/>
                    <a:pt x="133649" y="86505"/>
                  </a:cubicBezTo>
                  <a:cubicBezTo>
                    <a:pt x="134028" y="85656"/>
                    <a:pt x="134371" y="84789"/>
                    <a:pt x="134714" y="83905"/>
                  </a:cubicBezTo>
                  <a:cubicBezTo>
                    <a:pt x="134894" y="83489"/>
                    <a:pt x="135021" y="83038"/>
                    <a:pt x="135183" y="82587"/>
                  </a:cubicBezTo>
                  <a:lnTo>
                    <a:pt x="135635" y="81251"/>
                  </a:lnTo>
                  <a:lnTo>
                    <a:pt x="136014" y="79896"/>
                  </a:lnTo>
                  <a:cubicBezTo>
                    <a:pt x="136140" y="79445"/>
                    <a:pt x="136267" y="78994"/>
                    <a:pt x="136375" y="78542"/>
                  </a:cubicBezTo>
                  <a:cubicBezTo>
                    <a:pt x="136465" y="78091"/>
                    <a:pt x="136574" y="77639"/>
                    <a:pt x="136682" y="77188"/>
                  </a:cubicBezTo>
                  <a:lnTo>
                    <a:pt x="136953" y="75834"/>
                  </a:lnTo>
                  <a:cubicBezTo>
                    <a:pt x="137278" y="74028"/>
                    <a:pt x="137531" y="72241"/>
                    <a:pt x="137729" y="70507"/>
                  </a:cubicBezTo>
                  <a:cubicBezTo>
                    <a:pt x="137910" y="68756"/>
                    <a:pt x="138072" y="67059"/>
                    <a:pt x="138217" y="65380"/>
                  </a:cubicBezTo>
                  <a:cubicBezTo>
                    <a:pt x="138506" y="62039"/>
                    <a:pt x="138776" y="58843"/>
                    <a:pt x="139318" y="55828"/>
                  </a:cubicBezTo>
                  <a:cubicBezTo>
                    <a:pt x="140365" y="49906"/>
                    <a:pt x="142694" y="44254"/>
                    <a:pt x="146107" y="39307"/>
                  </a:cubicBezTo>
                  <a:cubicBezTo>
                    <a:pt x="149538" y="34306"/>
                    <a:pt x="154015" y="29954"/>
                    <a:pt x="159053" y="26271"/>
                  </a:cubicBezTo>
                  <a:cubicBezTo>
                    <a:pt x="161599" y="24411"/>
                    <a:pt x="164271" y="22714"/>
                    <a:pt x="167034" y="21197"/>
                  </a:cubicBezTo>
                  <a:cubicBezTo>
                    <a:pt x="169814" y="19663"/>
                    <a:pt x="172703" y="18272"/>
                    <a:pt x="175628" y="17027"/>
                  </a:cubicBezTo>
                  <a:cubicBezTo>
                    <a:pt x="176134" y="16810"/>
                    <a:pt x="176639" y="16593"/>
                    <a:pt x="177163" y="16395"/>
                  </a:cubicBezTo>
                  <a:lnTo>
                    <a:pt x="178698" y="15781"/>
                  </a:lnTo>
                  <a:lnTo>
                    <a:pt x="180250" y="15185"/>
                  </a:lnTo>
                  <a:lnTo>
                    <a:pt x="181027" y="14896"/>
                  </a:lnTo>
                  <a:lnTo>
                    <a:pt x="181803" y="14643"/>
                  </a:lnTo>
                  <a:lnTo>
                    <a:pt x="183374" y="14101"/>
                  </a:lnTo>
                  <a:cubicBezTo>
                    <a:pt x="183898" y="13921"/>
                    <a:pt x="184439" y="13758"/>
                    <a:pt x="184963" y="13578"/>
                  </a:cubicBezTo>
                  <a:cubicBezTo>
                    <a:pt x="186028" y="13235"/>
                    <a:pt x="187093" y="12928"/>
                    <a:pt x="188177" y="12603"/>
                  </a:cubicBezTo>
                  <a:cubicBezTo>
                    <a:pt x="190325" y="12007"/>
                    <a:pt x="192492" y="11429"/>
                    <a:pt x="194695" y="10942"/>
                  </a:cubicBezTo>
                  <a:cubicBezTo>
                    <a:pt x="195796" y="10689"/>
                    <a:pt x="196898" y="10454"/>
                    <a:pt x="197999" y="10238"/>
                  </a:cubicBezTo>
                  <a:cubicBezTo>
                    <a:pt x="198559" y="10129"/>
                    <a:pt x="199101" y="10021"/>
                    <a:pt x="199660" y="9913"/>
                  </a:cubicBezTo>
                  <a:lnTo>
                    <a:pt x="200491" y="9768"/>
                  </a:lnTo>
                  <a:cubicBezTo>
                    <a:pt x="200762" y="9714"/>
                    <a:pt x="201014" y="9696"/>
                    <a:pt x="201267" y="9660"/>
                  </a:cubicBezTo>
                  <a:lnTo>
                    <a:pt x="202820" y="9425"/>
                  </a:lnTo>
                  <a:lnTo>
                    <a:pt x="204373" y="9299"/>
                  </a:lnTo>
                  <a:lnTo>
                    <a:pt x="205149" y="9245"/>
                  </a:lnTo>
                  <a:lnTo>
                    <a:pt x="205944" y="9226"/>
                  </a:lnTo>
                  <a:cubicBezTo>
                    <a:pt x="206467" y="9226"/>
                    <a:pt x="206991" y="9208"/>
                    <a:pt x="207515" y="9208"/>
                  </a:cubicBezTo>
                  <a:close/>
                  <a:moveTo>
                    <a:pt x="207641" y="0"/>
                  </a:moveTo>
                  <a:cubicBezTo>
                    <a:pt x="206973" y="0"/>
                    <a:pt x="206305" y="18"/>
                    <a:pt x="205637" y="18"/>
                  </a:cubicBezTo>
                  <a:cubicBezTo>
                    <a:pt x="205312" y="36"/>
                    <a:pt x="204969" y="18"/>
                    <a:pt x="204626" y="54"/>
                  </a:cubicBezTo>
                  <a:lnTo>
                    <a:pt x="203633" y="126"/>
                  </a:lnTo>
                  <a:lnTo>
                    <a:pt x="202639" y="199"/>
                  </a:lnTo>
                  <a:cubicBezTo>
                    <a:pt x="202296" y="235"/>
                    <a:pt x="201971" y="235"/>
                    <a:pt x="201646" y="289"/>
                  </a:cubicBezTo>
                  <a:cubicBezTo>
                    <a:pt x="200328" y="488"/>
                    <a:pt x="198956" y="650"/>
                    <a:pt x="197764" y="903"/>
                  </a:cubicBezTo>
                  <a:cubicBezTo>
                    <a:pt x="196537" y="1119"/>
                    <a:pt x="195327" y="1372"/>
                    <a:pt x="194099" y="1625"/>
                  </a:cubicBezTo>
                  <a:cubicBezTo>
                    <a:pt x="193485" y="1751"/>
                    <a:pt x="192889" y="1896"/>
                    <a:pt x="192275" y="2022"/>
                  </a:cubicBezTo>
                  <a:cubicBezTo>
                    <a:pt x="191662" y="2167"/>
                    <a:pt x="191066" y="2293"/>
                    <a:pt x="190452" y="2456"/>
                  </a:cubicBezTo>
                  <a:lnTo>
                    <a:pt x="188646" y="2907"/>
                  </a:lnTo>
                  <a:lnTo>
                    <a:pt x="186841" y="3394"/>
                  </a:lnTo>
                  <a:lnTo>
                    <a:pt x="185938" y="3629"/>
                  </a:lnTo>
                  <a:lnTo>
                    <a:pt x="185035" y="3900"/>
                  </a:lnTo>
                  <a:lnTo>
                    <a:pt x="183248" y="4424"/>
                  </a:lnTo>
                  <a:lnTo>
                    <a:pt x="181460" y="4983"/>
                  </a:lnTo>
                  <a:lnTo>
                    <a:pt x="180575" y="5272"/>
                  </a:lnTo>
                  <a:lnTo>
                    <a:pt x="179691" y="5579"/>
                  </a:lnTo>
                  <a:lnTo>
                    <a:pt x="177921" y="6175"/>
                  </a:lnTo>
                  <a:lnTo>
                    <a:pt x="176170" y="6825"/>
                  </a:lnTo>
                  <a:lnTo>
                    <a:pt x="175285" y="7150"/>
                  </a:lnTo>
                  <a:lnTo>
                    <a:pt x="174418" y="7493"/>
                  </a:lnTo>
                  <a:lnTo>
                    <a:pt x="172685" y="8197"/>
                  </a:lnTo>
                  <a:lnTo>
                    <a:pt x="170952" y="8938"/>
                  </a:lnTo>
                  <a:lnTo>
                    <a:pt x="170085" y="9299"/>
                  </a:lnTo>
                  <a:lnTo>
                    <a:pt x="169236" y="9696"/>
                  </a:lnTo>
                  <a:lnTo>
                    <a:pt x="167521" y="10472"/>
                  </a:lnTo>
                  <a:lnTo>
                    <a:pt x="165842" y="11303"/>
                  </a:lnTo>
                  <a:lnTo>
                    <a:pt x="164993" y="11718"/>
                  </a:lnTo>
                  <a:lnTo>
                    <a:pt x="164163" y="12170"/>
                  </a:lnTo>
                  <a:lnTo>
                    <a:pt x="162502" y="13072"/>
                  </a:lnTo>
                  <a:lnTo>
                    <a:pt x="160859" y="13993"/>
                  </a:lnTo>
                  <a:lnTo>
                    <a:pt x="160028" y="14463"/>
                  </a:lnTo>
                  <a:lnTo>
                    <a:pt x="159234" y="14950"/>
                  </a:lnTo>
                  <a:lnTo>
                    <a:pt x="157608" y="15943"/>
                  </a:lnTo>
                  <a:lnTo>
                    <a:pt x="156038" y="16990"/>
                  </a:lnTo>
                  <a:lnTo>
                    <a:pt x="155243" y="17514"/>
                  </a:lnTo>
                  <a:lnTo>
                    <a:pt x="154467" y="18074"/>
                  </a:lnTo>
                  <a:lnTo>
                    <a:pt x="152914" y="19175"/>
                  </a:lnTo>
                  <a:lnTo>
                    <a:pt x="151397" y="20331"/>
                  </a:lnTo>
                  <a:cubicBezTo>
                    <a:pt x="151145" y="20529"/>
                    <a:pt x="150892" y="20728"/>
                    <a:pt x="150657" y="20927"/>
                  </a:cubicBezTo>
                  <a:lnTo>
                    <a:pt x="149917" y="21540"/>
                  </a:lnTo>
                  <a:cubicBezTo>
                    <a:pt x="147931" y="23165"/>
                    <a:pt x="146053" y="24899"/>
                    <a:pt x="144265" y="26759"/>
                  </a:cubicBezTo>
                  <a:cubicBezTo>
                    <a:pt x="143399" y="27697"/>
                    <a:pt x="142514" y="28618"/>
                    <a:pt x="141701" y="29629"/>
                  </a:cubicBezTo>
                  <a:lnTo>
                    <a:pt x="141069" y="30370"/>
                  </a:lnTo>
                  <a:lnTo>
                    <a:pt x="140762" y="30749"/>
                  </a:lnTo>
                  <a:lnTo>
                    <a:pt x="140474" y="31128"/>
                  </a:lnTo>
                  <a:lnTo>
                    <a:pt x="139282" y="32681"/>
                  </a:lnTo>
                  <a:cubicBezTo>
                    <a:pt x="137747" y="34775"/>
                    <a:pt x="136375" y="36996"/>
                    <a:pt x="135147" y="39307"/>
                  </a:cubicBezTo>
                  <a:lnTo>
                    <a:pt x="134696" y="40156"/>
                  </a:lnTo>
                  <a:cubicBezTo>
                    <a:pt x="134551" y="40445"/>
                    <a:pt x="134425" y="40752"/>
                    <a:pt x="134280" y="41041"/>
                  </a:cubicBezTo>
                  <a:lnTo>
                    <a:pt x="133450" y="42828"/>
                  </a:lnTo>
                  <a:cubicBezTo>
                    <a:pt x="133197" y="43424"/>
                    <a:pt x="132962" y="44038"/>
                    <a:pt x="132728" y="44634"/>
                  </a:cubicBezTo>
                  <a:lnTo>
                    <a:pt x="132367" y="45536"/>
                  </a:lnTo>
                  <a:cubicBezTo>
                    <a:pt x="132258" y="45843"/>
                    <a:pt x="132150" y="46150"/>
                    <a:pt x="132042" y="46475"/>
                  </a:cubicBezTo>
                  <a:lnTo>
                    <a:pt x="131428" y="48335"/>
                  </a:lnTo>
                  <a:cubicBezTo>
                    <a:pt x="131247" y="48949"/>
                    <a:pt x="131085" y="49581"/>
                    <a:pt x="130922" y="50213"/>
                  </a:cubicBezTo>
                  <a:lnTo>
                    <a:pt x="130669" y="51152"/>
                  </a:lnTo>
                  <a:cubicBezTo>
                    <a:pt x="130579" y="51477"/>
                    <a:pt x="130507" y="51802"/>
                    <a:pt x="130435" y="52109"/>
                  </a:cubicBezTo>
                  <a:lnTo>
                    <a:pt x="130236" y="53066"/>
                  </a:lnTo>
                  <a:lnTo>
                    <a:pt x="130055" y="54023"/>
                  </a:lnTo>
                  <a:cubicBezTo>
                    <a:pt x="129604" y="56550"/>
                    <a:pt x="129297" y="59042"/>
                    <a:pt x="129080" y="61462"/>
                  </a:cubicBezTo>
                  <a:cubicBezTo>
                    <a:pt x="128629" y="66319"/>
                    <a:pt x="128340" y="70905"/>
                    <a:pt x="127455" y="75112"/>
                  </a:cubicBezTo>
                  <a:cubicBezTo>
                    <a:pt x="126571" y="79301"/>
                    <a:pt x="125000" y="83291"/>
                    <a:pt x="122833" y="86956"/>
                  </a:cubicBezTo>
                  <a:cubicBezTo>
                    <a:pt x="120576" y="90676"/>
                    <a:pt x="117832" y="94052"/>
                    <a:pt x="114672" y="97031"/>
                  </a:cubicBezTo>
                  <a:cubicBezTo>
                    <a:pt x="113065" y="98548"/>
                    <a:pt x="111386" y="99992"/>
                    <a:pt x="109616" y="101328"/>
                  </a:cubicBezTo>
                  <a:cubicBezTo>
                    <a:pt x="109183" y="101653"/>
                    <a:pt x="108732" y="101997"/>
                    <a:pt x="108280" y="102322"/>
                  </a:cubicBezTo>
                  <a:lnTo>
                    <a:pt x="106926" y="103297"/>
                  </a:lnTo>
                  <a:lnTo>
                    <a:pt x="105536" y="104217"/>
                  </a:lnTo>
                  <a:cubicBezTo>
                    <a:pt x="105084" y="104542"/>
                    <a:pt x="104597" y="104831"/>
                    <a:pt x="104127" y="105120"/>
                  </a:cubicBezTo>
                  <a:cubicBezTo>
                    <a:pt x="102232" y="106312"/>
                    <a:pt x="100282" y="107449"/>
                    <a:pt x="98277" y="108479"/>
                  </a:cubicBezTo>
                  <a:cubicBezTo>
                    <a:pt x="96255" y="109526"/>
                    <a:pt x="94215" y="110483"/>
                    <a:pt x="92138" y="111404"/>
                  </a:cubicBezTo>
                  <a:cubicBezTo>
                    <a:pt x="90062" y="112306"/>
                    <a:pt x="87949" y="113137"/>
                    <a:pt x="85801" y="113913"/>
                  </a:cubicBezTo>
                  <a:lnTo>
                    <a:pt x="85006" y="114202"/>
                  </a:lnTo>
                  <a:lnTo>
                    <a:pt x="84194" y="114491"/>
                  </a:lnTo>
                  <a:cubicBezTo>
                    <a:pt x="83652" y="114672"/>
                    <a:pt x="83111" y="114852"/>
                    <a:pt x="82569" y="115033"/>
                  </a:cubicBezTo>
                  <a:lnTo>
                    <a:pt x="80944" y="115556"/>
                  </a:lnTo>
                  <a:lnTo>
                    <a:pt x="79283" y="116062"/>
                  </a:lnTo>
                  <a:cubicBezTo>
                    <a:pt x="74859" y="117398"/>
                    <a:pt x="70327" y="118590"/>
                    <a:pt x="65759" y="119781"/>
                  </a:cubicBezTo>
                  <a:cubicBezTo>
                    <a:pt x="61191" y="120991"/>
                    <a:pt x="56569" y="122183"/>
                    <a:pt x="51928" y="123555"/>
                  </a:cubicBezTo>
                  <a:cubicBezTo>
                    <a:pt x="47234" y="124909"/>
                    <a:pt x="42612" y="126516"/>
                    <a:pt x="38098" y="128358"/>
                  </a:cubicBezTo>
                  <a:cubicBezTo>
                    <a:pt x="37520" y="128575"/>
                    <a:pt x="36960" y="128845"/>
                    <a:pt x="36382" y="129098"/>
                  </a:cubicBezTo>
                  <a:lnTo>
                    <a:pt x="34685" y="129838"/>
                  </a:lnTo>
                  <a:lnTo>
                    <a:pt x="34270" y="130037"/>
                  </a:lnTo>
                  <a:lnTo>
                    <a:pt x="33836" y="130236"/>
                  </a:lnTo>
                  <a:lnTo>
                    <a:pt x="33006" y="130651"/>
                  </a:lnTo>
                  <a:lnTo>
                    <a:pt x="31327" y="131463"/>
                  </a:lnTo>
                  <a:cubicBezTo>
                    <a:pt x="31038" y="131608"/>
                    <a:pt x="30767" y="131752"/>
                    <a:pt x="30496" y="131897"/>
                  </a:cubicBezTo>
                  <a:lnTo>
                    <a:pt x="29666" y="132348"/>
                  </a:lnTo>
                  <a:lnTo>
                    <a:pt x="28022" y="133251"/>
                  </a:lnTo>
                  <a:cubicBezTo>
                    <a:pt x="27481" y="133558"/>
                    <a:pt x="26921" y="133901"/>
                    <a:pt x="26379" y="134226"/>
                  </a:cubicBezTo>
                  <a:lnTo>
                    <a:pt x="25567" y="134732"/>
                  </a:lnTo>
                  <a:cubicBezTo>
                    <a:pt x="25296" y="134894"/>
                    <a:pt x="25025" y="135093"/>
                    <a:pt x="24754" y="135255"/>
                  </a:cubicBezTo>
                  <a:lnTo>
                    <a:pt x="23184" y="136338"/>
                  </a:lnTo>
                  <a:lnTo>
                    <a:pt x="21631" y="137458"/>
                  </a:lnTo>
                  <a:cubicBezTo>
                    <a:pt x="21125" y="137819"/>
                    <a:pt x="20620" y="138234"/>
                    <a:pt x="20132" y="138632"/>
                  </a:cubicBezTo>
                  <a:lnTo>
                    <a:pt x="19392" y="139227"/>
                  </a:lnTo>
                  <a:cubicBezTo>
                    <a:pt x="19139" y="139426"/>
                    <a:pt x="18868" y="139625"/>
                    <a:pt x="18652" y="139841"/>
                  </a:cubicBezTo>
                  <a:lnTo>
                    <a:pt x="17207" y="141123"/>
                  </a:lnTo>
                  <a:lnTo>
                    <a:pt x="16864" y="141430"/>
                  </a:lnTo>
                  <a:lnTo>
                    <a:pt x="16503" y="141773"/>
                  </a:lnTo>
                  <a:lnTo>
                    <a:pt x="15817" y="142423"/>
                  </a:lnTo>
                  <a:cubicBezTo>
                    <a:pt x="14878" y="143290"/>
                    <a:pt x="14029" y="144229"/>
                    <a:pt x="13145" y="145168"/>
                  </a:cubicBezTo>
                  <a:cubicBezTo>
                    <a:pt x="9714" y="148977"/>
                    <a:pt x="6699" y="153202"/>
                    <a:pt x="4460" y="157951"/>
                  </a:cubicBezTo>
                  <a:lnTo>
                    <a:pt x="4243" y="158403"/>
                  </a:lnTo>
                  <a:lnTo>
                    <a:pt x="4135" y="158637"/>
                  </a:lnTo>
                  <a:cubicBezTo>
                    <a:pt x="4081" y="158746"/>
                    <a:pt x="4044" y="158818"/>
                    <a:pt x="3990" y="158944"/>
                  </a:cubicBezTo>
                  <a:cubicBezTo>
                    <a:pt x="3774" y="159468"/>
                    <a:pt x="3593" y="159973"/>
                    <a:pt x="3394" y="160497"/>
                  </a:cubicBezTo>
                  <a:lnTo>
                    <a:pt x="2799" y="162032"/>
                  </a:lnTo>
                  <a:lnTo>
                    <a:pt x="2510" y="162808"/>
                  </a:lnTo>
                  <a:cubicBezTo>
                    <a:pt x="2401" y="163061"/>
                    <a:pt x="2311" y="163314"/>
                    <a:pt x="2239" y="163566"/>
                  </a:cubicBezTo>
                  <a:lnTo>
                    <a:pt x="1372" y="166618"/>
                  </a:lnTo>
                  <a:lnTo>
                    <a:pt x="1156" y="167376"/>
                  </a:lnTo>
                  <a:lnTo>
                    <a:pt x="939" y="168153"/>
                  </a:lnTo>
                  <a:lnTo>
                    <a:pt x="524" y="169705"/>
                  </a:lnTo>
                  <a:lnTo>
                    <a:pt x="90" y="171276"/>
                  </a:lnTo>
                  <a:lnTo>
                    <a:pt x="36" y="171457"/>
                  </a:lnTo>
                  <a:cubicBezTo>
                    <a:pt x="36" y="171529"/>
                    <a:pt x="0" y="171601"/>
                    <a:pt x="0" y="171637"/>
                  </a:cubicBezTo>
                  <a:lnTo>
                    <a:pt x="397" y="171673"/>
                  </a:lnTo>
                  <a:lnTo>
                    <a:pt x="1156" y="171710"/>
                  </a:lnTo>
                  <a:lnTo>
                    <a:pt x="4261" y="171908"/>
                  </a:lnTo>
                  <a:lnTo>
                    <a:pt x="5814" y="171998"/>
                  </a:lnTo>
                  <a:cubicBezTo>
                    <a:pt x="6049" y="172016"/>
                    <a:pt x="6356" y="172016"/>
                    <a:pt x="6626" y="172016"/>
                  </a:cubicBezTo>
                  <a:lnTo>
                    <a:pt x="10833" y="172016"/>
                  </a:lnTo>
                  <a:lnTo>
                    <a:pt x="40210" y="172053"/>
                  </a:lnTo>
                  <a:lnTo>
                    <a:pt x="97501" y="172107"/>
                  </a:lnTo>
                  <a:lnTo>
                    <a:pt x="24375" y="171836"/>
                  </a:lnTo>
                  <a:lnTo>
                    <a:pt x="15347" y="171818"/>
                  </a:lnTo>
                  <a:lnTo>
                    <a:pt x="9263" y="171800"/>
                  </a:lnTo>
                  <a:lnTo>
                    <a:pt x="6139" y="171800"/>
                  </a:lnTo>
                  <a:lnTo>
                    <a:pt x="5164" y="171746"/>
                  </a:lnTo>
                  <a:lnTo>
                    <a:pt x="1300" y="171529"/>
                  </a:lnTo>
                  <a:lnTo>
                    <a:pt x="343" y="171475"/>
                  </a:lnTo>
                  <a:lnTo>
                    <a:pt x="217" y="171475"/>
                  </a:lnTo>
                  <a:cubicBezTo>
                    <a:pt x="163" y="171475"/>
                    <a:pt x="217" y="171403"/>
                    <a:pt x="217" y="171366"/>
                  </a:cubicBezTo>
                  <a:lnTo>
                    <a:pt x="289" y="171132"/>
                  </a:lnTo>
                  <a:lnTo>
                    <a:pt x="415" y="170644"/>
                  </a:lnTo>
                  <a:lnTo>
                    <a:pt x="957" y="168712"/>
                  </a:lnTo>
                  <a:cubicBezTo>
                    <a:pt x="1300" y="167394"/>
                    <a:pt x="1661" y="166148"/>
                    <a:pt x="2022" y="164885"/>
                  </a:cubicBezTo>
                  <a:lnTo>
                    <a:pt x="2293" y="163946"/>
                  </a:lnTo>
                  <a:lnTo>
                    <a:pt x="2438" y="163476"/>
                  </a:lnTo>
                  <a:cubicBezTo>
                    <a:pt x="2456" y="163404"/>
                    <a:pt x="2474" y="163332"/>
                    <a:pt x="2510" y="163241"/>
                  </a:cubicBezTo>
                  <a:lnTo>
                    <a:pt x="2600" y="163007"/>
                  </a:lnTo>
                  <a:lnTo>
                    <a:pt x="3340" y="161093"/>
                  </a:lnTo>
                  <a:lnTo>
                    <a:pt x="4063" y="159179"/>
                  </a:lnTo>
                  <a:cubicBezTo>
                    <a:pt x="4099" y="159107"/>
                    <a:pt x="4135" y="159016"/>
                    <a:pt x="4171" y="158944"/>
                  </a:cubicBezTo>
                  <a:lnTo>
                    <a:pt x="4261" y="158764"/>
                  </a:lnTo>
                  <a:lnTo>
                    <a:pt x="4406" y="158457"/>
                  </a:lnTo>
                  <a:lnTo>
                    <a:pt x="4676" y="157897"/>
                  </a:lnTo>
                  <a:cubicBezTo>
                    <a:pt x="6121" y="154954"/>
                    <a:pt x="7818" y="152155"/>
                    <a:pt x="9786" y="149537"/>
                  </a:cubicBezTo>
                  <a:cubicBezTo>
                    <a:pt x="11718" y="146955"/>
                    <a:pt x="13885" y="144536"/>
                    <a:pt x="16214" y="142315"/>
                  </a:cubicBezTo>
                  <a:cubicBezTo>
                    <a:pt x="18543" y="140094"/>
                    <a:pt x="21053" y="138072"/>
                    <a:pt x="23689" y="136230"/>
                  </a:cubicBezTo>
                  <a:cubicBezTo>
                    <a:pt x="24357" y="135797"/>
                    <a:pt x="25025" y="135345"/>
                    <a:pt x="25693" y="134912"/>
                  </a:cubicBezTo>
                  <a:lnTo>
                    <a:pt x="27770" y="133648"/>
                  </a:lnTo>
                  <a:cubicBezTo>
                    <a:pt x="28456" y="133269"/>
                    <a:pt x="29142" y="132908"/>
                    <a:pt x="29846" y="132529"/>
                  </a:cubicBezTo>
                  <a:lnTo>
                    <a:pt x="30875" y="131969"/>
                  </a:lnTo>
                  <a:cubicBezTo>
                    <a:pt x="31236" y="131770"/>
                    <a:pt x="31579" y="131608"/>
                    <a:pt x="31941" y="131445"/>
                  </a:cubicBezTo>
                  <a:lnTo>
                    <a:pt x="34053" y="130398"/>
                  </a:lnTo>
                  <a:cubicBezTo>
                    <a:pt x="34757" y="130073"/>
                    <a:pt x="35480" y="129766"/>
                    <a:pt x="36202" y="129441"/>
                  </a:cubicBezTo>
                  <a:cubicBezTo>
                    <a:pt x="37628" y="128791"/>
                    <a:pt x="39073" y="128250"/>
                    <a:pt x="40517" y="127672"/>
                  </a:cubicBezTo>
                  <a:cubicBezTo>
                    <a:pt x="40878" y="127527"/>
                    <a:pt x="41239" y="127383"/>
                    <a:pt x="41600" y="127256"/>
                  </a:cubicBezTo>
                  <a:lnTo>
                    <a:pt x="42684" y="126859"/>
                  </a:lnTo>
                  <a:lnTo>
                    <a:pt x="43785" y="126462"/>
                  </a:lnTo>
                  <a:lnTo>
                    <a:pt x="44327" y="126263"/>
                  </a:lnTo>
                  <a:lnTo>
                    <a:pt x="44887" y="126083"/>
                  </a:lnTo>
                  <a:cubicBezTo>
                    <a:pt x="46331" y="125595"/>
                    <a:pt x="47794" y="125090"/>
                    <a:pt x="49256" y="124656"/>
                  </a:cubicBezTo>
                  <a:cubicBezTo>
                    <a:pt x="52181" y="123736"/>
                    <a:pt x="55106" y="122923"/>
                    <a:pt x="58031" y="122129"/>
                  </a:cubicBezTo>
                  <a:cubicBezTo>
                    <a:pt x="63863" y="120558"/>
                    <a:pt x="69677" y="119113"/>
                    <a:pt x="75365" y="117524"/>
                  </a:cubicBezTo>
                  <a:cubicBezTo>
                    <a:pt x="76773" y="117127"/>
                    <a:pt x="78181" y="116712"/>
                    <a:pt x="79590" y="116279"/>
                  </a:cubicBezTo>
                  <a:cubicBezTo>
                    <a:pt x="81016" y="115863"/>
                    <a:pt x="82388" y="115430"/>
                    <a:pt x="83761" y="114961"/>
                  </a:cubicBezTo>
                  <a:cubicBezTo>
                    <a:pt x="86505" y="114040"/>
                    <a:pt x="89213" y="113011"/>
                    <a:pt x="91868" y="111855"/>
                  </a:cubicBezTo>
                  <a:cubicBezTo>
                    <a:pt x="97176" y="109616"/>
                    <a:pt x="102250" y="106854"/>
                    <a:pt x="107016" y="103640"/>
                  </a:cubicBezTo>
                  <a:cubicBezTo>
                    <a:pt x="111711" y="100408"/>
                    <a:pt x="116008" y="96616"/>
                    <a:pt x="119511" y="92283"/>
                  </a:cubicBezTo>
                  <a:cubicBezTo>
                    <a:pt x="121262" y="90134"/>
                    <a:pt x="122815" y="87805"/>
                    <a:pt x="124115" y="85367"/>
                  </a:cubicBezTo>
                  <a:cubicBezTo>
                    <a:pt x="125397" y="82930"/>
                    <a:pt x="126426" y="80366"/>
                    <a:pt x="127167" y="77712"/>
                  </a:cubicBezTo>
                  <a:cubicBezTo>
                    <a:pt x="127925" y="75076"/>
                    <a:pt x="128358" y="72295"/>
                    <a:pt x="128683" y="69370"/>
                  </a:cubicBezTo>
                  <a:cubicBezTo>
                    <a:pt x="129008" y="66445"/>
                    <a:pt x="129207" y="63412"/>
                    <a:pt x="129532" y="60252"/>
                  </a:cubicBezTo>
                  <a:cubicBezTo>
                    <a:pt x="129694" y="58663"/>
                    <a:pt x="129875" y="57074"/>
                    <a:pt x="130146" y="55449"/>
                  </a:cubicBezTo>
                  <a:cubicBezTo>
                    <a:pt x="130200" y="55052"/>
                    <a:pt x="130272" y="54637"/>
                    <a:pt x="130344" y="54239"/>
                  </a:cubicBezTo>
                  <a:lnTo>
                    <a:pt x="130579" y="53011"/>
                  </a:lnTo>
                  <a:cubicBezTo>
                    <a:pt x="130760" y="52199"/>
                    <a:pt x="130922" y="51368"/>
                    <a:pt x="131139" y="50556"/>
                  </a:cubicBezTo>
                  <a:lnTo>
                    <a:pt x="131482" y="49382"/>
                  </a:lnTo>
                  <a:cubicBezTo>
                    <a:pt x="131590" y="48967"/>
                    <a:pt x="131680" y="48570"/>
                    <a:pt x="131825" y="48173"/>
                  </a:cubicBezTo>
                  <a:lnTo>
                    <a:pt x="132619" y="45771"/>
                  </a:lnTo>
                  <a:lnTo>
                    <a:pt x="133540" y="43424"/>
                  </a:lnTo>
                  <a:cubicBezTo>
                    <a:pt x="133685" y="43027"/>
                    <a:pt x="133883" y="42648"/>
                    <a:pt x="134046" y="42268"/>
                  </a:cubicBezTo>
                  <a:lnTo>
                    <a:pt x="134587" y="41113"/>
                  </a:lnTo>
                  <a:lnTo>
                    <a:pt x="134587" y="41113"/>
                  </a:lnTo>
                  <a:cubicBezTo>
                    <a:pt x="134450" y="41577"/>
                    <a:pt x="134116" y="42502"/>
                    <a:pt x="134207" y="42502"/>
                  </a:cubicBezTo>
                  <a:cubicBezTo>
                    <a:pt x="134272" y="42502"/>
                    <a:pt x="134552" y="42032"/>
                    <a:pt x="135274" y="40589"/>
                  </a:cubicBezTo>
                  <a:lnTo>
                    <a:pt x="135274" y="40589"/>
                  </a:lnTo>
                  <a:cubicBezTo>
                    <a:pt x="133793" y="43641"/>
                    <a:pt x="132619" y="46836"/>
                    <a:pt x="131771" y="50123"/>
                  </a:cubicBezTo>
                  <a:lnTo>
                    <a:pt x="131446" y="51350"/>
                  </a:lnTo>
                  <a:cubicBezTo>
                    <a:pt x="131337" y="51748"/>
                    <a:pt x="131265" y="52163"/>
                    <a:pt x="131175" y="52578"/>
                  </a:cubicBezTo>
                  <a:lnTo>
                    <a:pt x="131049" y="53210"/>
                  </a:lnTo>
                  <a:lnTo>
                    <a:pt x="130940" y="53824"/>
                  </a:lnTo>
                  <a:cubicBezTo>
                    <a:pt x="130868" y="54221"/>
                    <a:pt x="130778" y="54637"/>
                    <a:pt x="130724" y="55052"/>
                  </a:cubicBezTo>
                  <a:cubicBezTo>
                    <a:pt x="130471" y="56695"/>
                    <a:pt x="130272" y="58302"/>
                    <a:pt x="130110" y="59909"/>
                  </a:cubicBezTo>
                  <a:cubicBezTo>
                    <a:pt x="129785" y="63105"/>
                    <a:pt x="129586" y="66210"/>
                    <a:pt x="129279" y="69189"/>
                  </a:cubicBezTo>
                  <a:cubicBezTo>
                    <a:pt x="129117" y="70688"/>
                    <a:pt x="128936" y="72169"/>
                    <a:pt x="128701" y="73595"/>
                  </a:cubicBezTo>
                  <a:cubicBezTo>
                    <a:pt x="128467" y="75021"/>
                    <a:pt x="128160" y="76412"/>
                    <a:pt x="127780" y="77802"/>
                  </a:cubicBezTo>
                  <a:cubicBezTo>
                    <a:pt x="127022" y="80528"/>
                    <a:pt x="125993" y="83183"/>
                    <a:pt x="124657" y="85692"/>
                  </a:cubicBezTo>
                  <a:cubicBezTo>
                    <a:pt x="123321" y="88220"/>
                    <a:pt x="121732" y="90621"/>
                    <a:pt x="119926" y="92824"/>
                  </a:cubicBezTo>
                  <a:cubicBezTo>
                    <a:pt x="118103" y="95081"/>
                    <a:pt x="116098" y="97158"/>
                    <a:pt x="113932" y="99090"/>
                  </a:cubicBezTo>
                  <a:cubicBezTo>
                    <a:pt x="111747" y="101022"/>
                    <a:pt x="109436" y="102809"/>
                    <a:pt x="107016" y="104434"/>
                  </a:cubicBezTo>
                  <a:cubicBezTo>
                    <a:pt x="102123" y="107720"/>
                    <a:pt x="96905" y="110501"/>
                    <a:pt x="91470" y="112758"/>
                  </a:cubicBezTo>
                  <a:cubicBezTo>
                    <a:pt x="88744" y="113913"/>
                    <a:pt x="85963" y="114942"/>
                    <a:pt x="83147" y="115863"/>
                  </a:cubicBezTo>
                  <a:cubicBezTo>
                    <a:pt x="80348" y="116766"/>
                    <a:pt x="77441" y="117597"/>
                    <a:pt x="74552" y="118409"/>
                  </a:cubicBezTo>
                  <a:cubicBezTo>
                    <a:pt x="68738" y="119998"/>
                    <a:pt x="62834" y="121424"/>
                    <a:pt x="56894" y="123049"/>
                  </a:cubicBezTo>
                  <a:lnTo>
                    <a:pt x="54673" y="123663"/>
                  </a:lnTo>
                  <a:lnTo>
                    <a:pt x="52452" y="124295"/>
                  </a:lnTo>
                  <a:lnTo>
                    <a:pt x="51332" y="124620"/>
                  </a:lnTo>
                  <a:lnTo>
                    <a:pt x="50231" y="124963"/>
                  </a:lnTo>
                  <a:lnTo>
                    <a:pt x="47992" y="125631"/>
                  </a:lnTo>
                  <a:lnTo>
                    <a:pt x="45771" y="126372"/>
                  </a:lnTo>
                  <a:lnTo>
                    <a:pt x="44670" y="126733"/>
                  </a:lnTo>
                  <a:cubicBezTo>
                    <a:pt x="44309" y="126859"/>
                    <a:pt x="43930" y="127004"/>
                    <a:pt x="43568" y="127130"/>
                  </a:cubicBezTo>
                  <a:lnTo>
                    <a:pt x="41366" y="127925"/>
                  </a:lnTo>
                  <a:cubicBezTo>
                    <a:pt x="40625" y="128195"/>
                    <a:pt x="39903" y="128502"/>
                    <a:pt x="39163" y="128791"/>
                  </a:cubicBezTo>
                  <a:lnTo>
                    <a:pt x="38061" y="129225"/>
                  </a:lnTo>
                  <a:cubicBezTo>
                    <a:pt x="37700" y="129369"/>
                    <a:pt x="37339" y="129531"/>
                    <a:pt x="36978" y="129694"/>
                  </a:cubicBezTo>
                  <a:lnTo>
                    <a:pt x="34811" y="130633"/>
                  </a:lnTo>
                  <a:cubicBezTo>
                    <a:pt x="34089" y="130958"/>
                    <a:pt x="33385" y="131319"/>
                    <a:pt x="32663" y="131662"/>
                  </a:cubicBezTo>
                  <a:cubicBezTo>
                    <a:pt x="31959" y="132005"/>
                    <a:pt x="31236" y="132348"/>
                    <a:pt x="30550" y="132727"/>
                  </a:cubicBezTo>
                  <a:lnTo>
                    <a:pt x="28438" y="133865"/>
                  </a:lnTo>
                  <a:cubicBezTo>
                    <a:pt x="28095" y="134045"/>
                    <a:pt x="27752" y="134262"/>
                    <a:pt x="27391" y="134479"/>
                  </a:cubicBezTo>
                  <a:lnTo>
                    <a:pt x="26361" y="135093"/>
                  </a:lnTo>
                  <a:lnTo>
                    <a:pt x="25838" y="135418"/>
                  </a:lnTo>
                  <a:lnTo>
                    <a:pt x="25332" y="135761"/>
                  </a:lnTo>
                  <a:lnTo>
                    <a:pt x="24321" y="136429"/>
                  </a:lnTo>
                  <a:cubicBezTo>
                    <a:pt x="23635" y="136862"/>
                    <a:pt x="22985" y="137368"/>
                    <a:pt x="22335" y="137837"/>
                  </a:cubicBezTo>
                  <a:cubicBezTo>
                    <a:pt x="19735" y="139751"/>
                    <a:pt x="17279" y="141882"/>
                    <a:pt x="15004" y="144193"/>
                  </a:cubicBezTo>
                  <a:cubicBezTo>
                    <a:pt x="14445" y="144789"/>
                    <a:pt x="13885" y="145366"/>
                    <a:pt x="13343" y="145980"/>
                  </a:cubicBezTo>
                  <a:lnTo>
                    <a:pt x="11736" y="147822"/>
                  </a:lnTo>
                  <a:lnTo>
                    <a:pt x="10220" y="149754"/>
                  </a:lnTo>
                  <a:cubicBezTo>
                    <a:pt x="9732" y="150386"/>
                    <a:pt x="9263" y="151072"/>
                    <a:pt x="8793" y="151740"/>
                  </a:cubicBezTo>
                  <a:cubicBezTo>
                    <a:pt x="7872" y="153094"/>
                    <a:pt x="6988" y="154484"/>
                    <a:pt x="6211" y="155947"/>
                  </a:cubicBezTo>
                  <a:lnTo>
                    <a:pt x="5904" y="156489"/>
                  </a:lnTo>
                  <a:lnTo>
                    <a:pt x="5760" y="156759"/>
                  </a:lnTo>
                  <a:lnTo>
                    <a:pt x="5615" y="157030"/>
                  </a:lnTo>
                  <a:lnTo>
                    <a:pt x="5074" y="158168"/>
                  </a:lnTo>
                  <a:lnTo>
                    <a:pt x="4803" y="158728"/>
                  </a:lnTo>
                  <a:lnTo>
                    <a:pt x="4640" y="159053"/>
                  </a:lnTo>
                  <a:lnTo>
                    <a:pt x="4586" y="159143"/>
                  </a:lnTo>
                  <a:lnTo>
                    <a:pt x="4532" y="159251"/>
                  </a:lnTo>
                  <a:cubicBezTo>
                    <a:pt x="4514" y="159323"/>
                    <a:pt x="4478" y="159414"/>
                    <a:pt x="4442" y="159486"/>
                  </a:cubicBezTo>
                  <a:lnTo>
                    <a:pt x="3738" y="161346"/>
                  </a:lnTo>
                  <a:lnTo>
                    <a:pt x="3015" y="163205"/>
                  </a:lnTo>
                  <a:cubicBezTo>
                    <a:pt x="2817" y="163819"/>
                    <a:pt x="2654" y="164415"/>
                    <a:pt x="2474" y="165029"/>
                  </a:cubicBezTo>
                  <a:lnTo>
                    <a:pt x="1932" y="166871"/>
                  </a:lnTo>
                  <a:cubicBezTo>
                    <a:pt x="1751" y="167485"/>
                    <a:pt x="1589" y="168116"/>
                    <a:pt x="1426" y="168748"/>
                  </a:cubicBezTo>
                  <a:lnTo>
                    <a:pt x="903" y="170626"/>
                  </a:lnTo>
                  <a:lnTo>
                    <a:pt x="776" y="171096"/>
                  </a:lnTo>
                  <a:cubicBezTo>
                    <a:pt x="776" y="171114"/>
                    <a:pt x="849" y="171114"/>
                    <a:pt x="867" y="171114"/>
                  </a:cubicBezTo>
                  <a:lnTo>
                    <a:pt x="993" y="171114"/>
                  </a:lnTo>
                  <a:lnTo>
                    <a:pt x="1210" y="171132"/>
                  </a:lnTo>
                  <a:lnTo>
                    <a:pt x="2149" y="171186"/>
                  </a:lnTo>
                  <a:lnTo>
                    <a:pt x="5904" y="171403"/>
                  </a:lnTo>
                  <a:cubicBezTo>
                    <a:pt x="6518" y="171439"/>
                    <a:pt x="7204" y="171439"/>
                    <a:pt x="7890" y="171439"/>
                  </a:cubicBezTo>
                  <a:lnTo>
                    <a:pt x="18002" y="171439"/>
                  </a:lnTo>
                  <a:lnTo>
                    <a:pt x="27174" y="171457"/>
                  </a:lnTo>
                  <a:cubicBezTo>
                    <a:pt x="36149" y="171477"/>
                    <a:pt x="45150" y="171489"/>
                    <a:pt x="54190" y="171489"/>
                  </a:cubicBezTo>
                  <a:cubicBezTo>
                    <a:pt x="69847" y="171489"/>
                    <a:pt x="85618" y="171451"/>
                    <a:pt x="101563" y="171348"/>
                  </a:cubicBezTo>
                  <a:lnTo>
                    <a:pt x="101563" y="172161"/>
                  </a:lnTo>
                  <a:cubicBezTo>
                    <a:pt x="136917" y="172251"/>
                    <a:pt x="172667" y="172378"/>
                    <a:pt x="208833" y="172576"/>
                  </a:cubicBezTo>
                  <a:cubicBezTo>
                    <a:pt x="223873" y="172576"/>
                    <a:pt x="236783" y="172179"/>
                    <a:pt x="247580" y="171710"/>
                  </a:cubicBezTo>
                  <a:cubicBezTo>
                    <a:pt x="194135" y="171005"/>
                    <a:pt x="138181" y="170680"/>
                    <a:pt x="81702" y="170500"/>
                  </a:cubicBezTo>
                  <a:lnTo>
                    <a:pt x="39271" y="170373"/>
                  </a:lnTo>
                  <a:lnTo>
                    <a:pt x="18020" y="170337"/>
                  </a:lnTo>
                  <a:lnTo>
                    <a:pt x="12711" y="170319"/>
                  </a:lnTo>
                  <a:lnTo>
                    <a:pt x="8631" y="170319"/>
                  </a:lnTo>
                  <a:cubicBezTo>
                    <a:pt x="8508" y="170321"/>
                    <a:pt x="8386" y="170322"/>
                    <a:pt x="8265" y="170322"/>
                  </a:cubicBezTo>
                  <a:cubicBezTo>
                    <a:pt x="7019" y="170322"/>
                    <a:pt x="5879" y="170242"/>
                    <a:pt x="4694" y="170193"/>
                  </a:cubicBezTo>
                  <a:lnTo>
                    <a:pt x="2763" y="170121"/>
                  </a:lnTo>
                  <a:lnTo>
                    <a:pt x="2275" y="170085"/>
                  </a:lnTo>
                  <a:cubicBezTo>
                    <a:pt x="2265" y="170085"/>
                    <a:pt x="2231" y="170096"/>
                    <a:pt x="2207" y="170096"/>
                  </a:cubicBezTo>
                  <a:cubicBezTo>
                    <a:pt x="2189" y="170096"/>
                    <a:pt x="2177" y="170090"/>
                    <a:pt x="2185" y="170066"/>
                  </a:cubicBezTo>
                  <a:lnTo>
                    <a:pt x="2221" y="169940"/>
                  </a:lnTo>
                  <a:lnTo>
                    <a:pt x="2293" y="169705"/>
                  </a:lnTo>
                  <a:lnTo>
                    <a:pt x="2546" y="168748"/>
                  </a:lnTo>
                  <a:lnTo>
                    <a:pt x="3069" y="166816"/>
                  </a:lnTo>
                  <a:cubicBezTo>
                    <a:pt x="3250" y="166185"/>
                    <a:pt x="3431" y="165571"/>
                    <a:pt x="3629" y="164939"/>
                  </a:cubicBezTo>
                  <a:cubicBezTo>
                    <a:pt x="3810" y="164307"/>
                    <a:pt x="3990" y="163693"/>
                    <a:pt x="4207" y="163061"/>
                  </a:cubicBezTo>
                  <a:lnTo>
                    <a:pt x="4947" y="161183"/>
                  </a:lnTo>
                  <a:lnTo>
                    <a:pt x="5308" y="160244"/>
                  </a:lnTo>
                  <a:lnTo>
                    <a:pt x="5489" y="159775"/>
                  </a:lnTo>
                  <a:cubicBezTo>
                    <a:pt x="5525" y="159684"/>
                    <a:pt x="5561" y="159612"/>
                    <a:pt x="5597" y="159540"/>
                  </a:cubicBezTo>
                  <a:lnTo>
                    <a:pt x="5688" y="159341"/>
                  </a:lnTo>
                  <a:lnTo>
                    <a:pt x="6301" y="158059"/>
                  </a:lnTo>
                  <a:cubicBezTo>
                    <a:pt x="7981" y="154719"/>
                    <a:pt x="10021" y="151577"/>
                    <a:pt x="12386" y="148689"/>
                  </a:cubicBezTo>
                  <a:cubicBezTo>
                    <a:pt x="14733" y="145818"/>
                    <a:pt x="17352" y="143182"/>
                    <a:pt x="20186" y="140816"/>
                  </a:cubicBezTo>
                  <a:cubicBezTo>
                    <a:pt x="23021" y="138451"/>
                    <a:pt x="26072" y="136357"/>
                    <a:pt x="29304" y="134569"/>
                  </a:cubicBezTo>
                  <a:lnTo>
                    <a:pt x="31706" y="133269"/>
                  </a:lnTo>
                  <a:cubicBezTo>
                    <a:pt x="32518" y="132854"/>
                    <a:pt x="33331" y="132493"/>
                    <a:pt x="34143" y="132077"/>
                  </a:cubicBezTo>
                  <a:cubicBezTo>
                    <a:pt x="34956" y="131662"/>
                    <a:pt x="35805" y="131301"/>
                    <a:pt x="36617" y="130940"/>
                  </a:cubicBezTo>
                  <a:cubicBezTo>
                    <a:pt x="37430" y="130579"/>
                    <a:pt x="38260" y="130200"/>
                    <a:pt x="39091" y="129893"/>
                  </a:cubicBezTo>
                  <a:lnTo>
                    <a:pt x="41600" y="128881"/>
                  </a:lnTo>
                  <a:lnTo>
                    <a:pt x="44128" y="127979"/>
                  </a:lnTo>
                  <a:cubicBezTo>
                    <a:pt x="44977" y="127654"/>
                    <a:pt x="45825" y="127401"/>
                    <a:pt x="46674" y="127112"/>
                  </a:cubicBezTo>
                  <a:cubicBezTo>
                    <a:pt x="47523" y="126823"/>
                    <a:pt x="48371" y="126534"/>
                    <a:pt x="49220" y="126281"/>
                  </a:cubicBezTo>
                  <a:cubicBezTo>
                    <a:pt x="52614" y="125216"/>
                    <a:pt x="56027" y="124277"/>
                    <a:pt x="59421" y="123374"/>
                  </a:cubicBezTo>
                  <a:cubicBezTo>
                    <a:pt x="66210" y="121569"/>
                    <a:pt x="72981" y="119944"/>
                    <a:pt x="79554" y="117976"/>
                  </a:cubicBezTo>
                  <a:lnTo>
                    <a:pt x="79554" y="117976"/>
                  </a:lnTo>
                  <a:cubicBezTo>
                    <a:pt x="74010" y="119655"/>
                    <a:pt x="68251" y="121118"/>
                    <a:pt x="62383" y="122652"/>
                  </a:cubicBezTo>
                  <a:cubicBezTo>
                    <a:pt x="56514" y="124205"/>
                    <a:pt x="50538" y="125866"/>
                    <a:pt x="44598" y="127943"/>
                  </a:cubicBezTo>
                  <a:cubicBezTo>
                    <a:pt x="38675" y="130073"/>
                    <a:pt x="32771" y="132601"/>
                    <a:pt x="27228" y="136013"/>
                  </a:cubicBezTo>
                  <a:cubicBezTo>
                    <a:pt x="21649" y="139462"/>
                    <a:pt x="16683" y="143832"/>
                    <a:pt x="12531" y="148923"/>
                  </a:cubicBezTo>
                  <a:cubicBezTo>
                    <a:pt x="10436" y="151469"/>
                    <a:pt x="8613" y="154232"/>
                    <a:pt x="7060" y="157157"/>
                  </a:cubicBezTo>
                  <a:cubicBezTo>
                    <a:pt x="6681" y="157897"/>
                    <a:pt x="6338" y="158637"/>
                    <a:pt x="5958" y="159396"/>
                  </a:cubicBezTo>
                  <a:cubicBezTo>
                    <a:pt x="5904" y="159504"/>
                    <a:pt x="5850" y="159594"/>
                    <a:pt x="5796" y="159739"/>
                  </a:cubicBezTo>
                  <a:cubicBezTo>
                    <a:pt x="5742" y="159865"/>
                    <a:pt x="5688" y="160009"/>
                    <a:pt x="5633" y="160136"/>
                  </a:cubicBezTo>
                  <a:lnTo>
                    <a:pt x="5326" y="160948"/>
                  </a:lnTo>
                  <a:lnTo>
                    <a:pt x="4694" y="162555"/>
                  </a:lnTo>
                  <a:cubicBezTo>
                    <a:pt x="4478" y="163079"/>
                    <a:pt x="4297" y="163621"/>
                    <a:pt x="4153" y="164180"/>
                  </a:cubicBezTo>
                  <a:lnTo>
                    <a:pt x="3665" y="165787"/>
                  </a:lnTo>
                  <a:cubicBezTo>
                    <a:pt x="3485" y="166311"/>
                    <a:pt x="3340" y="166853"/>
                    <a:pt x="3196" y="167412"/>
                  </a:cubicBezTo>
                  <a:lnTo>
                    <a:pt x="2744" y="169055"/>
                  </a:lnTo>
                  <a:lnTo>
                    <a:pt x="2618" y="169489"/>
                  </a:lnTo>
                  <a:lnTo>
                    <a:pt x="2564" y="169687"/>
                  </a:lnTo>
                  <a:lnTo>
                    <a:pt x="2528" y="169796"/>
                  </a:lnTo>
                  <a:lnTo>
                    <a:pt x="2510" y="169850"/>
                  </a:lnTo>
                  <a:lnTo>
                    <a:pt x="2582" y="169850"/>
                  </a:lnTo>
                  <a:lnTo>
                    <a:pt x="3413" y="169886"/>
                  </a:lnTo>
                  <a:lnTo>
                    <a:pt x="5056" y="169940"/>
                  </a:lnTo>
                  <a:lnTo>
                    <a:pt x="6717" y="170012"/>
                  </a:lnTo>
                  <a:cubicBezTo>
                    <a:pt x="6988" y="170030"/>
                    <a:pt x="7258" y="170048"/>
                    <a:pt x="7547" y="170048"/>
                  </a:cubicBezTo>
                  <a:lnTo>
                    <a:pt x="14499" y="170048"/>
                  </a:lnTo>
                  <a:lnTo>
                    <a:pt x="23797" y="170066"/>
                  </a:lnTo>
                  <a:cubicBezTo>
                    <a:pt x="36166" y="170103"/>
                    <a:pt x="48317" y="170175"/>
                    <a:pt x="60053" y="170283"/>
                  </a:cubicBezTo>
                  <a:cubicBezTo>
                    <a:pt x="127112" y="170680"/>
                    <a:pt x="187455" y="170482"/>
                    <a:pt x="247815" y="171096"/>
                  </a:cubicBezTo>
                  <a:lnTo>
                    <a:pt x="257655" y="171222"/>
                  </a:lnTo>
                  <a:cubicBezTo>
                    <a:pt x="261935" y="170987"/>
                    <a:pt x="265762" y="170753"/>
                    <a:pt x="269175" y="170536"/>
                  </a:cubicBezTo>
                  <a:cubicBezTo>
                    <a:pt x="278330" y="169833"/>
                    <a:pt x="284365" y="168952"/>
                    <a:pt x="278708" y="168137"/>
                  </a:cubicBezTo>
                  <a:lnTo>
                    <a:pt x="278708" y="168137"/>
                  </a:lnTo>
                  <a:cubicBezTo>
                    <a:pt x="279685" y="164054"/>
                    <a:pt x="280710" y="145211"/>
                    <a:pt x="281236" y="117290"/>
                  </a:cubicBezTo>
                  <a:lnTo>
                    <a:pt x="282049" y="117290"/>
                  </a:lnTo>
                  <a:cubicBezTo>
                    <a:pt x="281834" y="146227"/>
                    <a:pt x="282324" y="151752"/>
                    <a:pt x="282979" y="151752"/>
                  </a:cubicBezTo>
                  <a:cubicBezTo>
                    <a:pt x="283384" y="151752"/>
                    <a:pt x="283852" y="149643"/>
                    <a:pt x="284257" y="149643"/>
                  </a:cubicBezTo>
                  <a:cubicBezTo>
                    <a:pt x="284411" y="149643"/>
                    <a:pt x="284556" y="149951"/>
                    <a:pt x="284685" y="150801"/>
                  </a:cubicBezTo>
                  <a:cubicBezTo>
                    <a:pt x="284685" y="124006"/>
                    <a:pt x="284901" y="97176"/>
                    <a:pt x="285497" y="70345"/>
                  </a:cubicBezTo>
                  <a:lnTo>
                    <a:pt x="285497" y="37520"/>
                  </a:lnTo>
                  <a:cubicBezTo>
                    <a:pt x="285244" y="37375"/>
                    <a:pt x="284974" y="37249"/>
                    <a:pt x="284721" y="37104"/>
                  </a:cubicBezTo>
                  <a:lnTo>
                    <a:pt x="279358" y="34342"/>
                  </a:lnTo>
                  <a:lnTo>
                    <a:pt x="277769" y="33511"/>
                  </a:lnTo>
                  <a:cubicBezTo>
                    <a:pt x="277517" y="33385"/>
                    <a:pt x="277246" y="33241"/>
                    <a:pt x="276975" y="33114"/>
                  </a:cubicBezTo>
                  <a:lnTo>
                    <a:pt x="276217" y="32681"/>
                  </a:lnTo>
                  <a:cubicBezTo>
                    <a:pt x="275169" y="32121"/>
                    <a:pt x="274158" y="31507"/>
                    <a:pt x="273147" y="30911"/>
                  </a:cubicBezTo>
                  <a:cubicBezTo>
                    <a:pt x="269067" y="28492"/>
                    <a:pt x="265040" y="25838"/>
                    <a:pt x="260978" y="23147"/>
                  </a:cubicBezTo>
                  <a:cubicBezTo>
                    <a:pt x="252871" y="17767"/>
                    <a:pt x="244655" y="12188"/>
                    <a:pt x="235591" y="7674"/>
                  </a:cubicBezTo>
                  <a:cubicBezTo>
                    <a:pt x="233334" y="6536"/>
                    <a:pt x="231005" y="5507"/>
                    <a:pt x="228622" y="4532"/>
                  </a:cubicBezTo>
                  <a:lnTo>
                    <a:pt x="226816" y="3846"/>
                  </a:lnTo>
                  <a:cubicBezTo>
                    <a:pt x="226220" y="3611"/>
                    <a:pt x="225606" y="3431"/>
                    <a:pt x="224992" y="3196"/>
                  </a:cubicBezTo>
                  <a:cubicBezTo>
                    <a:pt x="223783" y="2763"/>
                    <a:pt x="222519" y="2419"/>
                    <a:pt x="221291" y="2040"/>
                  </a:cubicBezTo>
                  <a:lnTo>
                    <a:pt x="219395" y="1553"/>
                  </a:lnTo>
                  <a:cubicBezTo>
                    <a:pt x="219070" y="1481"/>
                    <a:pt x="218763" y="1390"/>
                    <a:pt x="218438" y="1318"/>
                  </a:cubicBezTo>
                  <a:lnTo>
                    <a:pt x="217463" y="1119"/>
                  </a:lnTo>
                  <a:lnTo>
                    <a:pt x="216506" y="921"/>
                  </a:lnTo>
                  <a:cubicBezTo>
                    <a:pt x="216181" y="867"/>
                    <a:pt x="215874" y="794"/>
                    <a:pt x="215531" y="740"/>
                  </a:cubicBezTo>
                  <a:lnTo>
                    <a:pt x="213581" y="451"/>
                  </a:lnTo>
                  <a:cubicBezTo>
                    <a:pt x="213419" y="415"/>
                    <a:pt x="213256" y="397"/>
                    <a:pt x="213094" y="379"/>
                  </a:cubicBezTo>
                  <a:lnTo>
                    <a:pt x="212606" y="325"/>
                  </a:lnTo>
                  <a:lnTo>
                    <a:pt x="211613" y="235"/>
                  </a:lnTo>
                  <a:cubicBezTo>
                    <a:pt x="210945" y="163"/>
                    <a:pt x="210295" y="90"/>
                    <a:pt x="209627" y="72"/>
                  </a:cubicBezTo>
                  <a:lnTo>
                    <a:pt x="207641" y="0"/>
                  </a:lnTo>
                  <a:close/>
                </a:path>
              </a:pathLst>
            </a:custGeom>
            <a:solidFill>
              <a:srgbClr val="35C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5" name="Google Shape;475;p7"/>
          <p:cNvSpPr txBox="1"/>
          <p:nvPr>
            <p:ph type="title"/>
          </p:nvPr>
        </p:nvSpPr>
        <p:spPr>
          <a:xfrm>
            <a:off x="1338463" y="1326725"/>
            <a:ext cx="2381400" cy="739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76" name="Google Shape;476;p7"/>
          <p:cNvSpPr txBox="1"/>
          <p:nvPr>
            <p:ph idx="1" type="subTitle"/>
          </p:nvPr>
        </p:nvSpPr>
        <p:spPr>
          <a:xfrm>
            <a:off x="1230176" y="2149700"/>
            <a:ext cx="2598000" cy="163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rgbClr val="121B46"/>
                </a:solidFill>
              </a:defRPr>
            </a:lvl1pPr>
            <a:lvl2pPr lvl="1" rtl="0">
              <a:lnSpc>
                <a:spcPct val="100000"/>
              </a:lnSpc>
              <a:spcBef>
                <a:spcPts val="0"/>
              </a:spcBef>
              <a:spcAft>
                <a:spcPts val="0"/>
              </a:spcAft>
              <a:buNone/>
              <a:defRPr>
                <a:solidFill>
                  <a:srgbClr val="121B46"/>
                </a:solidFill>
              </a:defRPr>
            </a:lvl2pPr>
            <a:lvl3pPr lvl="2" rtl="0">
              <a:lnSpc>
                <a:spcPct val="100000"/>
              </a:lnSpc>
              <a:spcBef>
                <a:spcPts val="0"/>
              </a:spcBef>
              <a:spcAft>
                <a:spcPts val="0"/>
              </a:spcAft>
              <a:buNone/>
              <a:defRPr>
                <a:solidFill>
                  <a:srgbClr val="121B46"/>
                </a:solidFill>
              </a:defRPr>
            </a:lvl3pPr>
            <a:lvl4pPr lvl="3" rtl="0">
              <a:lnSpc>
                <a:spcPct val="100000"/>
              </a:lnSpc>
              <a:spcBef>
                <a:spcPts val="0"/>
              </a:spcBef>
              <a:spcAft>
                <a:spcPts val="0"/>
              </a:spcAft>
              <a:buNone/>
              <a:defRPr>
                <a:solidFill>
                  <a:srgbClr val="121B46"/>
                </a:solidFill>
              </a:defRPr>
            </a:lvl4pPr>
            <a:lvl5pPr lvl="4" rtl="0">
              <a:lnSpc>
                <a:spcPct val="100000"/>
              </a:lnSpc>
              <a:spcBef>
                <a:spcPts val="0"/>
              </a:spcBef>
              <a:spcAft>
                <a:spcPts val="0"/>
              </a:spcAft>
              <a:buNone/>
              <a:defRPr>
                <a:solidFill>
                  <a:srgbClr val="121B46"/>
                </a:solidFill>
              </a:defRPr>
            </a:lvl5pPr>
            <a:lvl6pPr lvl="5" rtl="0">
              <a:lnSpc>
                <a:spcPct val="100000"/>
              </a:lnSpc>
              <a:spcBef>
                <a:spcPts val="0"/>
              </a:spcBef>
              <a:spcAft>
                <a:spcPts val="0"/>
              </a:spcAft>
              <a:buNone/>
              <a:defRPr>
                <a:solidFill>
                  <a:srgbClr val="121B46"/>
                </a:solidFill>
              </a:defRPr>
            </a:lvl6pPr>
            <a:lvl7pPr lvl="6" rtl="0">
              <a:lnSpc>
                <a:spcPct val="100000"/>
              </a:lnSpc>
              <a:spcBef>
                <a:spcPts val="0"/>
              </a:spcBef>
              <a:spcAft>
                <a:spcPts val="0"/>
              </a:spcAft>
              <a:buNone/>
              <a:defRPr>
                <a:solidFill>
                  <a:srgbClr val="121B46"/>
                </a:solidFill>
              </a:defRPr>
            </a:lvl7pPr>
            <a:lvl8pPr lvl="7" rtl="0">
              <a:lnSpc>
                <a:spcPct val="100000"/>
              </a:lnSpc>
              <a:spcBef>
                <a:spcPts val="0"/>
              </a:spcBef>
              <a:spcAft>
                <a:spcPts val="0"/>
              </a:spcAft>
              <a:buNone/>
              <a:defRPr>
                <a:solidFill>
                  <a:srgbClr val="121B46"/>
                </a:solidFill>
              </a:defRPr>
            </a:lvl8pPr>
            <a:lvl9pPr lvl="8" rtl="0">
              <a:lnSpc>
                <a:spcPct val="100000"/>
              </a:lnSpc>
              <a:spcBef>
                <a:spcPts val="0"/>
              </a:spcBef>
              <a:spcAft>
                <a:spcPts val="0"/>
              </a:spcAft>
              <a:buNone/>
              <a:defRPr>
                <a:solidFill>
                  <a:srgbClr val="121B46"/>
                </a:solidFill>
              </a:defRPr>
            </a:lvl9pPr>
          </a:lstStyle>
          <a:p/>
        </p:txBody>
      </p:sp>
      <p:grpSp>
        <p:nvGrpSpPr>
          <p:cNvPr id="477" name="Google Shape;477;p7"/>
          <p:cNvGrpSpPr/>
          <p:nvPr/>
        </p:nvGrpSpPr>
        <p:grpSpPr>
          <a:xfrm>
            <a:off x="368432" y="4332616"/>
            <a:ext cx="1019702" cy="582316"/>
            <a:chOff x="209625" y="551300"/>
            <a:chExt cx="7170900" cy="4592400"/>
          </a:xfrm>
        </p:grpSpPr>
        <p:sp>
          <p:nvSpPr>
            <p:cNvPr id="478" name="Google Shape;478;p7"/>
            <p:cNvSpPr/>
            <p:nvPr/>
          </p:nvSpPr>
          <p:spPr>
            <a:xfrm>
              <a:off x="838900" y="1811875"/>
              <a:ext cx="238725" cy="180050"/>
            </a:xfrm>
            <a:custGeom>
              <a:rect b="b" l="l" r="r" t="t"/>
              <a:pathLst>
                <a:path extrusionOk="0" h="7202" w="9549">
                  <a:moveTo>
                    <a:pt x="4802" y="0"/>
                  </a:moveTo>
                  <a:cubicBezTo>
                    <a:pt x="1601" y="0"/>
                    <a:pt x="1" y="3825"/>
                    <a:pt x="2252" y="6103"/>
                  </a:cubicBezTo>
                  <a:cubicBezTo>
                    <a:pt x="2930" y="6835"/>
                    <a:pt x="3852" y="7201"/>
                    <a:pt x="4775" y="7201"/>
                  </a:cubicBezTo>
                  <a:cubicBezTo>
                    <a:pt x="5697" y="7201"/>
                    <a:pt x="6619" y="6835"/>
                    <a:pt x="7297" y="6103"/>
                  </a:cubicBezTo>
                  <a:cubicBezTo>
                    <a:pt x="9548" y="3879"/>
                    <a:pt x="7975" y="27"/>
                    <a:pt x="480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7"/>
            <p:cNvSpPr/>
            <p:nvPr/>
          </p:nvSpPr>
          <p:spPr>
            <a:xfrm>
              <a:off x="1469250" y="1182575"/>
              <a:ext cx="238325" cy="179750"/>
            </a:xfrm>
            <a:custGeom>
              <a:rect b="b" l="l" r="r" t="t"/>
              <a:pathLst>
                <a:path extrusionOk="0" h="7190" w="9533">
                  <a:moveTo>
                    <a:pt x="4746" y="1"/>
                  </a:moveTo>
                  <a:cubicBezTo>
                    <a:pt x="1616" y="1"/>
                    <a:pt x="0" y="3761"/>
                    <a:pt x="2182" y="6050"/>
                  </a:cubicBezTo>
                  <a:cubicBezTo>
                    <a:pt x="2859" y="6810"/>
                    <a:pt x="3796" y="7189"/>
                    <a:pt x="4739" y="7189"/>
                  </a:cubicBezTo>
                  <a:cubicBezTo>
                    <a:pt x="5648" y="7189"/>
                    <a:pt x="6562" y="6837"/>
                    <a:pt x="7254" y="6131"/>
                  </a:cubicBezTo>
                  <a:cubicBezTo>
                    <a:pt x="9532" y="3934"/>
                    <a:pt x="8013" y="55"/>
                    <a:pt x="4813" y="1"/>
                  </a:cubicBezTo>
                  <a:cubicBezTo>
                    <a:pt x="4790"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7"/>
            <p:cNvSpPr/>
            <p:nvPr/>
          </p:nvSpPr>
          <p:spPr>
            <a:xfrm>
              <a:off x="2098325" y="551550"/>
              <a:ext cx="239200" cy="180150"/>
            </a:xfrm>
            <a:custGeom>
              <a:rect b="b" l="l" r="r" t="t"/>
              <a:pathLst>
                <a:path extrusionOk="0" h="7206" w="9568">
                  <a:moveTo>
                    <a:pt x="4746" y="0"/>
                  </a:moveTo>
                  <a:cubicBezTo>
                    <a:pt x="3826" y="0"/>
                    <a:pt x="2912" y="366"/>
                    <a:pt x="2244" y="1102"/>
                  </a:cubicBezTo>
                  <a:cubicBezTo>
                    <a:pt x="1" y="3372"/>
                    <a:pt x="1609" y="7205"/>
                    <a:pt x="4787" y="7205"/>
                  </a:cubicBezTo>
                  <a:cubicBezTo>
                    <a:pt x="4798" y="7205"/>
                    <a:pt x="4810" y="7205"/>
                    <a:pt x="4821" y="7205"/>
                  </a:cubicBezTo>
                  <a:cubicBezTo>
                    <a:pt x="7994" y="7151"/>
                    <a:pt x="9568" y="3299"/>
                    <a:pt x="7262" y="1075"/>
                  </a:cubicBezTo>
                  <a:cubicBezTo>
                    <a:pt x="6574" y="360"/>
                    <a:pt x="5657" y="0"/>
                    <a:pt x="474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7"/>
            <p:cNvSpPr/>
            <p:nvPr/>
          </p:nvSpPr>
          <p:spPr>
            <a:xfrm>
              <a:off x="1468850" y="1811875"/>
              <a:ext cx="238725" cy="180050"/>
            </a:xfrm>
            <a:custGeom>
              <a:rect b="b" l="l" r="r" t="t"/>
              <a:pathLst>
                <a:path extrusionOk="0" h="7202" w="9549">
                  <a:moveTo>
                    <a:pt x="4748" y="0"/>
                  </a:moveTo>
                  <a:cubicBezTo>
                    <a:pt x="1574" y="27"/>
                    <a:pt x="1" y="3879"/>
                    <a:pt x="2252" y="6103"/>
                  </a:cubicBezTo>
                  <a:cubicBezTo>
                    <a:pt x="2944" y="6835"/>
                    <a:pt x="3866" y="7201"/>
                    <a:pt x="4788" y="7201"/>
                  </a:cubicBezTo>
                  <a:cubicBezTo>
                    <a:pt x="5710" y="7201"/>
                    <a:pt x="6633" y="6835"/>
                    <a:pt x="7324" y="6103"/>
                  </a:cubicBezTo>
                  <a:cubicBezTo>
                    <a:pt x="9548" y="3825"/>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7"/>
            <p:cNvSpPr/>
            <p:nvPr/>
          </p:nvSpPr>
          <p:spPr>
            <a:xfrm>
              <a:off x="2116450" y="1181050"/>
              <a:ext cx="202775" cy="181225"/>
            </a:xfrm>
            <a:custGeom>
              <a:rect b="b" l="l" r="r" t="t"/>
              <a:pathLst>
                <a:path extrusionOk="0" h="7249" w="8111">
                  <a:moveTo>
                    <a:pt x="4037" y="0"/>
                  </a:moveTo>
                  <a:cubicBezTo>
                    <a:pt x="3213" y="0"/>
                    <a:pt x="2393" y="309"/>
                    <a:pt x="1709" y="930"/>
                  </a:cubicBezTo>
                  <a:cubicBezTo>
                    <a:pt x="163" y="2314"/>
                    <a:pt x="0" y="4429"/>
                    <a:pt x="1356" y="5975"/>
                  </a:cubicBezTo>
                  <a:cubicBezTo>
                    <a:pt x="2109" y="6817"/>
                    <a:pt x="3087" y="7248"/>
                    <a:pt x="4067" y="7248"/>
                  </a:cubicBezTo>
                  <a:cubicBezTo>
                    <a:pt x="4887" y="7248"/>
                    <a:pt x="5709" y="6946"/>
                    <a:pt x="6401" y="6328"/>
                  </a:cubicBezTo>
                  <a:cubicBezTo>
                    <a:pt x="7920" y="4972"/>
                    <a:pt x="8110" y="2775"/>
                    <a:pt x="6754" y="1283"/>
                  </a:cubicBezTo>
                  <a:cubicBezTo>
                    <a:pt x="5990" y="431"/>
                    <a:pt x="5011" y="0"/>
                    <a:pt x="403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7"/>
            <p:cNvSpPr/>
            <p:nvPr/>
          </p:nvSpPr>
          <p:spPr>
            <a:xfrm>
              <a:off x="2747075" y="551300"/>
              <a:ext cx="201425" cy="180975"/>
            </a:xfrm>
            <a:custGeom>
              <a:rect b="b" l="l" r="r" t="t"/>
              <a:pathLst>
                <a:path extrusionOk="0" h="7239" w="8057">
                  <a:moveTo>
                    <a:pt x="4008" y="1"/>
                  </a:moveTo>
                  <a:cubicBezTo>
                    <a:pt x="3158" y="1"/>
                    <a:pt x="2309" y="334"/>
                    <a:pt x="1601" y="1004"/>
                  </a:cubicBezTo>
                  <a:cubicBezTo>
                    <a:pt x="82" y="2414"/>
                    <a:pt x="0" y="4557"/>
                    <a:pt x="1384" y="6049"/>
                  </a:cubicBezTo>
                  <a:cubicBezTo>
                    <a:pt x="2129" y="6837"/>
                    <a:pt x="3086" y="7239"/>
                    <a:pt x="4043" y="7239"/>
                  </a:cubicBezTo>
                  <a:cubicBezTo>
                    <a:pt x="4897" y="7239"/>
                    <a:pt x="5752" y="6918"/>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7"/>
            <p:cNvSpPr/>
            <p:nvPr/>
          </p:nvSpPr>
          <p:spPr>
            <a:xfrm>
              <a:off x="2098125" y="1811875"/>
              <a:ext cx="238725" cy="180550"/>
            </a:xfrm>
            <a:custGeom>
              <a:rect b="b" l="l" r="r" t="t"/>
              <a:pathLst>
                <a:path extrusionOk="0" h="7222" w="9549">
                  <a:moveTo>
                    <a:pt x="4775" y="0"/>
                  </a:moveTo>
                  <a:cubicBezTo>
                    <a:pt x="1601" y="0"/>
                    <a:pt x="1" y="3852"/>
                    <a:pt x="2252" y="6103"/>
                  </a:cubicBezTo>
                  <a:cubicBezTo>
                    <a:pt x="2930" y="6849"/>
                    <a:pt x="3852" y="7222"/>
                    <a:pt x="4775" y="7222"/>
                  </a:cubicBezTo>
                  <a:cubicBezTo>
                    <a:pt x="5697" y="7222"/>
                    <a:pt x="6619" y="6849"/>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7"/>
            <p:cNvSpPr/>
            <p:nvPr/>
          </p:nvSpPr>
          <p:spPr>
            <a:xfrm>
              <a:off x="2728000" y="1181375"/>
              <a:ext cx="238800" cy="179625"/>
            </a:xfrm>
            <a:custGeom>
              <a:rect b="b" l="l" r="r" t="t"/>
              <a:pathLst>
                <a:path extrusionOk="0" h="7185" w="9552">
                  <a:moveTo>
                    <a:pt x="4771" y="1"/>
                  </a:moveTo>
                  <a:cubicBezTo>
                    <a:pt x="3826" y="1"/>
                    <a:pt x="2884" y="381"/>
                    <a:pt x="2201" y="1134"/>
                  </a:cubicBezTo>
                  <a:cubicBezTo>
                    <a:pt x="0" y="3416"/>
                    <a:pt x="1624" y="7184"/>
                    <a:pt x="4759" y="7184"/>
                  </a:cubicBezTo>
                  <a:cubicBezTo>
                    <a:pt x="4792" y="7184"/>
                    <a:pt x="4825" y="7184"/>
                    <a:pt x="4859" y="7183"/>
                  </a:cubicBezTo>
                  <a:cubicBezTo>
                    <a:pt x="8033" y="7129"/>
                    <a:pt x="9551" y="3223"/>
                    <a:pt x="7246" y="1026"/>
                  </a:cubicBezTo>
                  <a:cubicBezTo>
                    <a:pt x="6561" y="340"/>
                    <a:pt x="566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7"/>
            <p:cNvSpPr/>
            <p:nvPr/>
          </p:nvSpPr>
          <p:spPr>
            <a:xfrm>
              <a:off x="3358025" y="551525"/>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6"/>
                    <a:pt x="4738" y="7206"/>
                    <a:pt x="4761" y="7206"/>
                  </a:cubicBezTo>
                  <a:cubicBezTo>
                    <a:pt x="7917" y="7206"/>
                    <a:pt x="9533" y="3420"/>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7"/>
            <p:cNvSpPr/>
            <p:nvPr/>
          </p:nvSpPr>
          <p:spPr>
            <a:xfrm>
              <a:off x="2747075" y="1810525"/>
              <a:ext cx="201425" cy="180975"/>
            </a:xfrm>
            <a:custGeom>
              <a:rect b="b" l="l" r="r" t="t"/>
              <a:pathLst>
                <a:path extrusionOk="0" h="7239" w="8057">
                  <a:moveTo>
                    <a:pt x="4008" y="0"/>
                  </a:moveTo>
                  <a:cubicBezTo>
                    <a:pt x="3158" y="0"/>
                    <a:pt x="2309" y="334"/>
                    <a:pt x="1601" y="1003"/>
                  </a:cubicBezTo>
                  <a:cubicBezTo>
                    <a:pt x="109" y="2414"/>
                    <a:pt x="0" y="4584"/>
                    <a:pt x="1384" y="6048"/>
                  </a:cubicBezTo>
                  <a:cubicBezTo>
                    <a:pt x="2086" y="6837"/>
                    <a:pt x="3060" y="7239"/>
                    <a:pt x="4036" y="7239"/>
                  </a:cubicBezTo>
                  <a:cubicBezTo>
                    <a:pt x="4906" y="7239"/>
                    <a:pt x="5778" y="6918"/>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7"/>
            <p:cNvSpPr/>
            <p:nvPr/>
          </p:nvSpPr>
          <p:spPr>
            <a:xfrm>
              <a:off x="3358025" y="1180950"/>
              <a:ext cx="238150" cy="180725"/>
            </a:xfrm>
            <a:custGeom>
              <a:rect b="b" l="l" r="r" t="t"/>
              <a:pathLst>
                <a:path extrusionOk="0" h="7229" w="9526">
                  <a:moveTo>
                    <a:pt x="4763" y="1"/>
                  </a:moveTo>
                  <a:cubicBezTo>
                    <a:pt x="3897" y="1"/>
                    <a:pt x="3028" y="347"/>
                    <a:pt x="2306" y="1043"/>
                  </a:cubicBezTo>
                  <a:cubicBezTo>
                    <a:pt x="1" y="3240"/>
                    <a:pt x="1493" y="7146"/>
                    <a:pt x="4666" y="7227"/>
                  </a:cubicBezTo>
                  <a:cubicBezTo>
                    <a:pt x="4700" y="7228"/>
                    <a:pt x="4733" y="7228"/>
                    <a:pt x="4767" y="7228"/>
                  </a:cubicBezTo>
                  <a:cubicBezTo>
                    <a:pt x="7902" y="7228"/>
                    <a:pt x="9525" y="3460"/>
                    <a:pt x="7352" y="1178"/>
                  </a:cubicBezTo>
                  <a:cubicBezTo>
                    <a:pt x="6610" y="394"/>
                    <a:pt x="5687" y="1"/>
                    <a:pt x="476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7"/>
            <p:cNvSpPr/>
            <p:nvPr/>
          </p:nvSpPr>
          <p:spPr>
            <a:xfrm>
              <a:off x="3357750" y="1811100"/>
              <a:ext cx="239000" cy="179825"/>
            </a:xfrm>
            <a:custGeom>
              <a:rect b="b" l="l" r="r" t="t"/>
              <a:pathLst>
                <a:path extrusionOk="0" h="7193" w="9560">
                  <a:moveTo>
                    <a:pt x="4786" y="0"/>
                  </a:moveTo>
                  <a:cubicBezTo>
                    <a:pt x="3845" y="0"/>
                    <a:pt x="2903" y="380"/>
                    <a:pt x="2209" y="1143"/>
                  </a:cubicBezTo>
                  <a:cubicBezTo>
                    <a:pt x="0" y="3406"/>
                    <a:pt x="1616" y="7192"/>
                    <a:pt x="4773" y="7192"/>
                  </a:cubicBezTo>
                  <a:cubicBezTo>
                    <a:pt x="4795" y="7192"/>
                    <a:pt x="4818" y="7192"/>
                    <a:pt x="4840" y="7192"/>
                  </a:cubicBezTo>
                  <a:cubicBezTo>
                    <a:pt x="8013"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7"/>
            <p:cNvSpPr/>
            <p:nvPr/>
          </p:nvSpPr>
          <p:spPr>
            <a:xfrm>
              <a:off x="209625" y="552625"/>
              <a:ext cx="238325" cy="180000"/>
            </a:xfrm>
            <a:custGeom>
              <a:rect b="b" l="l" r="r" t="t"/>
              <a:pathLst>
                <a:path extrusionOk="0" h="7200" w="9533">
                  <a:moveTo>
                    <a:pt x="4760" y="1"/>
                  </a:moveTo>
                  <a:cubicBezTo>
                    <a:pt x="4738" y="1"/>
                    <a:pt x="4716" y="1"/>
                    <a:pt x="4693" y="1"/>
                  </a:cubicBezTo>
                  <a:cubicBezTo>
                    <a:pt x="1520" y="55"/>
                    <a:pt x="1" y="3934"/>
                    <a:pt x="2279" y="6131"/>
                  </a:cubicBezTo>
                  <a:cubicBezTo>
                    <a:pt x="2955" y="6847"/>
                    <a:pt x="3857" y="7200"/>
                    <a:pt x="4759" y="7200"/>
                  </a:cubicBezTo>
                  <a:cubicBezTo>
                    <a:pt x="5702" y="7200"/>
                    <a:pt x="6644" y="6813"/>
                    <a:pt x="7324" y="6050"/>
                  </a:cubicBezTo>
                  <a:cubicBezTo>
                    <a:pt x="9533" y="3787"/>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7"/>
            <p:cNvSpPr/>
            <p:nvPr/>
          </p:nvSpPr>
          <p:spPr>
            <a:xfrm>
              <a:off x="210025" y="1182575"/>
              <a:ext cx="238325" cy="179650"/>
            </a:xfrm>
            <a:custGeom>
              <a:rect b="b" l="l" r="r" t="t"/>
              <a:pathLst>
                <a:path extrusionOk="0" h="7186" w="9533">
                  <a:moveTo>
                    <a:pt x="4719" y="1"/>
                  </a:moveTo>
                  <a:cubicBezTo>
                    <a:pt x="1590" y="1"/>
                    <a:pt x="0" y="3787"/>
                    <a:pt x="2209" y="6050"/>
                  </a:cubicBezTo>
                  <a:cubicBezTo>
                    <a:pt x="2896" y="6806"/>
                    <a:pt x="3828" y="7186"/>
                    <a:pt x="4759" y="7186"/>
                  </a:cubicBezTo>
                  <a:cubicBezTo>
                    <a:pt x="5665" y="7186"/>
                    <a:pt x="6572" y="6826"/>
                    <a:pt x="7254" y="6104"/>
                  </a:cubicBezTo>
                  <a:cubicBezTo>
                    <a:pt x="9532" y="3880"/>
                    <a:pt x="7986" y="28"/>
                    <a:pt x="4786" y="1"/>
                  </a:cubicBezTo>
                  <a:cubicBezTo>
                    <a:pt x="4763" y="1"/>
                    <a:pt x="4741" y="1"/>
                    <a:pt x="471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7"/>
            <p:cNvSpPr/>
            <p:nvPr/>
          </p:nvSpPr>
          <p:spPr>
            <a:xfrm>
              <a:off x="839100" y="552650"/>
              <a:ext cx="238525" cy="179800"/>
            </a:xfrm>
            <a:custGeom>
              <a:rect b="b" l="l" r="r" t="t"/>
              <a:pathLst>
                <a:path extrusionOk="0" h="7192" w="9541">
                  <a:moveTo>
                    <a:pt x="4787" y="0"/>
                  </a:moveTo>
                  <a:cubicBezTo>
                    <a:pt x="1609" y="0"/>
                    <a:pt x="1" y="3806"/>
                    <a:pt x="2217" y="6076"/>
                  </a:cubicBezTo>
                  <a:cubicBezTo>
                    <a:pt x="2905" y="6819"/>
                    <a:pt x="3843" y="7192"/>
                    <a:pt x="4778" y="7192"/>
                  </a:cubicBezTo>
                  <a:cubicBezTo>
                    <a:pt x="5687" y="7192"/>
                    <a:pt x="6593" y="6839"/>
                    <a:pt x="7262" y="6130"/>
                  </a:cubicBezTo>
                  <a:cubicBezTo>
                    <a:pt x="9540" y="3906"/>
                    <a:pt x="7994"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7"/>
            <p:cNvSpPr/>
            <p:nvPr/>
          </p:nvSpPr>
          <p:spPr>
            <a:xfrm>
              <a:off x="209825" y="1811850"/>
              <a:ext cx="238525" cy="180325"/>
            </a:xfrm>
            <a:custGeom>
              <a:rect b="b" l="l" r="r" t="t"/>
              <a:pathLst>
                <a:path extrusionOk="0" h="7213" w="9541">
                  <a:moveTo>
                    <a:pt x="4760" y="1"/>
                  </a:moveTo>
                  <a:cubicBezTo>
                    <a:pt x="1609" y="1"/>
                    <a:pt x="1" y="3806"/>
                    <a:pt x="2217" y="6077"/>
                  </a:cubicBezTo>
                  <a:cubicBezTo>
                    <a:pt x="2904" y="6833"/>
                    <a:pt x="3836" y="7213"/>
                    <a:pt x="4767" y="7213"/>
                  </a:cubicBezTo>
                  <a:cubicBezTo>
                    <a:pt x="5673" y="7213"/>
                    <a:pt x="6580" y="6853"/>
                    <a:pt x="7262" y="6131"/>
                  </a:cubicBezTo>
                  <a:cubicBezTo>
                    <a:pt x="9540" y="3907"/>
                    <a:pt x="7994" y="28"/>
                    <a:pt x="4794" y="1"/>
                  </a:cubicBezTo>
                  <a:cubicBezTo>
                    <a:pt x="4783" y="1"/>
                    <a:pt x="4771"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7"/>
            <p:cNvSpPr/>
            <p:nvPr/>
          </p:nvSpPr>
          <p:spPr>
            <a:xfrm>
              <a:off x="857225" y="1181075"/>
              <a:ext cx="201400" cy="181050"/>
            </a:xfrm>
            <a:custGeom>
              <a:rect b="b" l="l" r="r" t="t"/>
              <a:pathLst>
                <a:path extrusionOk="0" h="7242" w="8056">
                  <a:moveTo>
                    <a:pt x="4032" y="1"/>
                  </a:moveTo>
                  <a:cubicBezTo>
                    <a:pt x="3183" y="1"/>
                    <a:pt x="2335" y="327"/>
                    <a:pt x="1628" y="983"/>
                  </a:cubicBezTo>
                  <a:cubicBezTo>
                    <a:pt x="136" y="2394"/>
                    <a:pt x="0" y="4564"/>
                    <a:pt x="1411" y="6056"/>
                  </a:cubicBezTo>
                  <a:cubicBezTo>
                    <a:pt x="2095" y="6840"/>
                    <a:pt x="3057" y="7242"/>
                    <a:pt x="4024" y="7242"/>
                  </a:cubicBezTo>
                  <a:cubicBezTo>
                    <a:pt x="4897" y="7242"/>
                    <a:pt x="5774" y="6914"/>
                    <a:pt x="6456" y="6245"/>
                  </a:cubicBezTo>
                  <a:cubicBezTo>
                    <a:pt x="7975" y="4944"/>
                    <a:pt x="8056" y="2638"/>
                    <a:pt x="6673" y="1200"/>
                  </a:cubicBezTo>
                  <a:cubicBezTo>
                    <a:pt x="5917" y="402"/>
                    <a:pt x="4974" y="1"/>
                    <a:pt x="403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7"/>
            <p:cNvSpPr/>
            <p:nvPr/>
          </p:nvSpPr>
          <p:spPr>
            <a:xfrm>
              <a:off x="1468850" y="551525"/>
              <a:ext cx="238325" cy="180175"/>
            </a:xfrm>
            <a:custGeom>
              <a:rect b="b" l="l" r="r" t="t"/>
              <a:pathLst>
                <a:path extrusionOk="0" h="7207" w="9533">
                  <a:moveTo>
                    <a:pt x="4768" y="1"/>
                  </a:moveTo>
                  <a:cubicBezTo>
                    <a:pt x="3870" y="1"/>
                    <a:pt x="2968" y="347"/>
                    <a:pt x="2279" y="1049"/>
                  </a:cubicBezTo>
                  <a:cubicBezTo>
                    <a:pt x="1" y="3273"/>
                    <a:pt x="1520" y="7152"/>
                    <a:pt x="4720" y="7206"/>
                  </a:cubicBezTo>
                  <a:cubicBezTo>
                    <a:pt x="4743" y="7206"/>
                    <a:pt x="4765" y="7206"/>
                    <a:pt x="4787" y="7206"/>
                  </a:cubicBezTo>
                  <a:cubicBezTo>
                    <a:pt x="7917" y="7206"/>
                    <a:pt x="9533" y="3393"/>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7"/>
            <p:cNvSpPr/>
            <p:nvPr/>
          </p:nvSpPr>
          <p:spPr>
            <a:xfrm>
              <a:off x="3988000" y="1811875"/>
              <a:ext cx="238700" cy="180050"/>
            </a:xfrm>
            <a:custGeom>
              <a:rect b="b" l="l" r="r" t="t"/>
              <a:pathLst>
                <a:path extrusionOk="0" h="7202" w="9548">
                  <a:moveTo>
                    <a:pt x="4801" y="0"/>
                  </a:moveTo>
                  <a:cubicBezTo>
                    <a:pt x="1600" y="0"/>
                    <a:pt x="0" y="3825"/>
                    <a:pt x="2251" y="6103"/>
                  </a:cubicBezTo>
                  <a:cubicBezTo>
                    <a:pt x="2929" y="6835"/>
                    <a:pt x="3852" y="7201"/>
                    <a:pt x="4774" y="7201"/>
                  </a:cubicBezTo>
                  <a:cubicBezTo>
                    <a:pt x="5696" y="7201"/>
                    <a:pt x="6618" y="6835"/>
                    <a:pt x="7296" y="6103"/>
                  </a:cubicBezTo>
                  <a:cubicBezTo>
                    <a:pt x="9548" y="3879"/>
                    <a:pt x="7974"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7"/>
            <p:cNvSpPr/>
            <p:nvPr/>
          </p:nvSpPr>
          <p:spPr>
            <a:xfrm>
              <a:off x="4617650" y="1182575"/>
              <a:ext cx="239000" cy="179750"/>
            </a:xfrm>
            <a:custGeom>
              <a:rect b="b" l="l" r="r" t="t"/>
              <a:pathLst>
                <a:path extrusionOk="0" h="7190" w="9560">
                  <a:moveTo>
                    <a:pt x="4773" y="1"/>
                  </a:moveTo>
                  <a:cubicBezTo>
                    <a:pt x="1643" y="1"/>
                    <a:pt x="1" y="3761"/>
                    <a:pt x="2209" y="6050"/>
                  </a:cubicBezTo>
                  <a:cubicBezTo>
                    <a:pt x="2886" y="6810"/>
                    <a:pt x="3823" y="7189"/>
                    <a:pt x="4763" y="7189"/>
                  </a:cubicBezTo>
                  <a:cubicBezTo>
                    <a:pt x="5668" y="7189"/>
                    <a:pt x="6575" y="6837"/>
                    <a:pt x="7254" y="6131"/>
                  </a:cubicBezTo>
                  <a:cubicBezTo>
                    <a:pt x="9560" y="3934"/>
                    <a:pt x="8014" y="55"/>
                    <a:pt x="4840" y="1"/>
                  </a:cubicBezTo>
                  <a:cubicBezTo>
                    <a:pt x="4818" y="1"/>
                    <a:pt x="479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7"/>
            <p:cNvSpPr/>
            <p:nvPr/>
          </p:nvSpPr>
          <p:spPr>
            <a:xfrm>
              <a:off x="5247400" y="551550"/>
              <a:ext cx="238525" cy="180150"/>
            </a:xfrm>
            <a:custGeom>
              <a:rect b="b" l="l" r="r" t="t"/>
              <a:pathLst>
                <a:path extrusionOk="0" h="7206" w="9541">
                  <a:moveTo>
                    <a:pt x="4742" y="0"/>
                  </a:moveTo>
                  <a:cubicBezTo>
                    <a:pt x="3819" y="0"/>
                    <a:pt x="2898" y="366"/>
                    <a:pt x="2217" y="1102"/>
                  </a:cubicBezTo>
                  <a:cubicBezTo>
                    <a:pt x="1" y="3372"/>
                    <a:pt x="1609" y="7205"/>
                    <a:pt x="4788" y="7205"/>
                  </a:cubicBezTo>
                  <a:cubicBezTo>
                    <a:pt x="4799" y="7205"/>
                    <a:pt x="4810" y="7205"/>
                    <a:pt x="4821" y="7205"/>
                  </a:cubicBezTo>
                  <a:cubicBezTo>
                    <a:pt x="7995" y="7151"/>
                    <a:pt x="9541" y="3299"/>
                    <a:pt x="7262" y="1075"/>
                  </a:cubicBezTo>
                  <a:cubicBezTo>
                    <a:pt x="6574" y="360"/>
                    <a:pt x="5657" y="0"/>
                    <a:pt x="474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7"/>
            <p:cNvSpPr/>
            <p:nvPr/>
          </p:nvSpPr>
          <p:spPr>
            <a:xfrm>
              <a:off x="4617950" y="1811875"/>
              <a:ext cx="238700" cy="180050"/>
            </a:xfrm>
            <a:custGeom>
              <a:rect b="b" l="l" r="r" t="t"/>
              <a:pathLst>
                <a:path extrusionOk="0" h="7202" w="9548">
                  <a:moveTo>
                    <a:pt x="4747" y="0"/>
                  </a:moveTo>
                  <a:cubicBezTo>
                    <a:pt x="1573" y="27"/>
                    <a:pt x="0" y="3879"/>
                    <a:pt x="2251" y="6103"/>
                  </a:cubicBezTo>
                  <a:cubicBezTo>
                    <a:pt x="2943" y="6835"/>
                    <a:pt x="3865" y="7201"/>
                    <a:pt x="4784" y="7201"/>
                  </a:cubicBezTo>
                  <a:cubicBezTo>
                    <a:pt x="5703" y="7201"/>
                    <a:pt x="6618" y="6835"/>
                    <a:pt x="7296" y="6103"/>
                  </a:cubicBezTo>
                  <a:cubicBezTo>
                    <a:pt x="9548" y="3825"/>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7"/>
            <p:cNvSpPr/>
            <p:nvPr/>
          </p:nvSpPr>
          <p:spPr>
            <a:xfrm>
              <a:off x="5265525" y="1181050"/>
              <a:ext cx="202100" cy="181225"/>
            </a:xfrm>
            <a:custGeom>
              <a:rect b="b" l="l" r="r" t="t"/>
              <a:pathLst>
                <a:path extrusionOk="0" h="7249" w="8084">
                  <a:moveTo>
                    <a:pt x="4026" y="0"/>
                  </a:moveTo>
                  <a:cubicBezTo>
                    <a:pt x="3208" y="0"/>
                    <a:pt x="2393" y="309"/>
                    <a:pt x="1709" y="930"/>
                  </a:cubicBezTo>
                  <a:cubicBezTo>
                    <a:pt x="163" y="2314"/>
                    <a:pt x="0" y="4429"/>
                    <a:pt x="1357" y="5975"/>
                  </a:cubicBezTo>
                  <a:cubicBezTo>
                    <a:pt x="2110" y="6817"/>
                    <a:pt x="3087" y="7248"/>
                    <a:pt x="4067" y="7248"/>
                  </a:cubicBezTo>
                  <a:cubicBezTo>
                    <a:pt x="4888" y="7248"/>
                    <a:pt x="5709" y="6946"/>
                    <a:pt x="6402" y="6328"/>
                  </a:cubicBezTo>
                  <a:cubicBezTo>
                    <a:pt x="7893" y="4972"/>
                    <a:pt x="8083" y="2775"/>
                    <a:pt x="6727" y="1283"/>
                  </a:cubicBezTo>
                  <a:cubicBezTo>
                    <a:pt x="5963" y="431"/>
                    <a:pt x="4992"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7"/>
            <p:cNvSpPr/>
            <p:nvPr/>
          </p:nvSpPr>
          <p:spPr>
            <a:xfrm>
              <a:off x="5896150" y="551300"/>
              <a:ext cx="200750" cy="180975"/>
            </a:xfrm>
            <a:custGeom>
              <a:rect b="b" l="l" r="r" t="t"/>
              <a:pathLst>
                <a:path extrusionOk="0" h="7239" w="8030">
                  <a:moveTo>
                    <a:pt x="4008" y="1"/>
                  </a:moveTo>
                  <a:cubicBezTo>
                    <a:pt x="3158" y="1"/>
                    <a:pt x="2309" y="334"/>
                    <a:pt x="1601" y="1004"/>
                  </a:cubicBezTo>
                  <a:cubicBezTo>
                    <a:pt x="82" y="2414"/>
                    <a:pt x="1" y="4557"/>
                    <a:pt x="1384" y="6049"/>
                  </a:cubicBezTo>
                  <a:cubicBezTo>
                    <a:pt x="2129" y="6837"/>
                    <a:pt x="3086" y="7239"/>
                    <a:pt x="4043" y="7239"/>
                  </a:cubicBezTo>
                  <a:cubicBezTo>
                    <a:pt x="4898" y="7239"/>
                    <a:pt x="5752" y="6918"/>
                    <a:pt x="6456" y="6266"/>
                  </a:cubicBezTo>
                  <a:cubicBezTo>
                    <a:pt x="7948" y="4937"/>
                    <a:pt x="8029"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7"/>
            <p:cNvSpPr/>
            <p:nvPr/>
          </p:nvSpPr>
          <p:spPr>
            <a:xfrm>
              <a:off x="5247225" y="1811875"/>
              <a:ext cx="238700" cy="180550"/>
            </a:xfrm>
            <a:custGeom>
              <a:rect b="b" l="l" r="r" t="t"/>
              <a:pathLst>
                <a:path extrusionOk="0" h="7222" w="9548">
                  <a:moveTo>
                    <a:pt x="4774" y="0"/>
                  </a:moveTo>
                  <a:cubicBezTo>
                    <a:pt x="1600" y="0"/>
                    <a:pt x="0" y="3852"/>
                    <a:pt x="2251" y="6103"/>
                  </a:cubicBezTo>
                  <a:cubicBezTo>
                    <a:pt x="2929" y="6849"/>
                    <a:pt x="3852" y="7222"/>
                    <a:pt x="4774" y="7222"/>
                  </a:cubicBezTo>
                  <a:cubicBezTo>
                    <a:pt x="5696" y="7222"/>
                    <a:pt x="6618" y="6849"/>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
            <p:cNvSpPr/>
            <p:nvPr/>
          </p:nvSpPr>
          <p:spPr>
            <a:xfrm>
              <a:off x="5877750" y="1181150"/>
              <a:ext cx="238125" cy="179850"/>
            </a:xfrm>
            <a:custGeom>
              <a:rect b="b" l="l" r="r" t="t"/>
              <a:pathLst>
                <a:path extrusionOk="0" h="7194" w="9525">
                  <a:moveTo>
                    <a:pt x="4741" y="0"/>
                  </a:moveTo>
                  <a:cubicBezTo>
                    <a:pt x="3797" y="0"/>
                    <a:pt x="2854" y="380"/>
                    <a:pt x="2174" y="1143"/>
                  </a:cubicBezTo>
                  <a:cubicBezTo>
                    <a:pt x="0" y="3425"/>
                    <a:pt x="1597" y="7193"/>
                    <a:pt x="4732" y="7193"/>
                  </a:cubicBezTo>
                  <a:cubicBezTo>
                    <a:pt x="4765" y="7193"/>
                    <a:pt x="4799" y="7193"/>
                    <a:pt x="4832" y="7192"/>
                  </a:cubicBezTo>
                  <a:cubicBezTo>
                    <a:pt x="8006" y="7138"/>
                    <a:pt x="9525" y="3259"/>
                    <a:pt x="7219" y="1035"/>
                  </a:cubicBezTo>
                  <a:cubicBezTo>
                    <a:pt x="6544" y="346"/>
                    <a:pt x="5642" y="0"/>
                    <a:pt x="474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7"/>
            <p:cNvSpPr/>
            <p:nvPr/>
          </p:nvSpPr>
          <p:spPr>
            <a:xfrm>
              <a:off x="6506450" y="551525"/>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6"/>
                    <a:pt x="4765" y="7206"/>
                    <a:pt x="4787" y="7206"/>
                  </a:cubicBezTo>
                  <a:cubicBezTo>
                    <a:pt x="7943" y="7206"/>
                    <a:pt x="9559" y="3420"/>
                    <a:pt x="7351" y="1130"/>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7"/>
            <p:cNvSpPr/>
            <p:nvPr/>
          </p:nvSpPr>
          <p:spPr>
            <a:xfrm>
              <a:off x="5896150" y="1810525"/>
              <a:ext cx="201425" cy="181225"/>
            </a:xfrm>
            <a:custGeom>
              <a:rect b="b" l="l" r="r" t="t"/>
              <a:pathLst>
                <a:path extrusionOk="0" h="7249" w="8057">
                  <a:moveTo>
                    <a:pt x="4008" y="0"/>
                  </a:moveTo>
                  <a:cubicBezTo>
                    <a:pt x="3158" y="0"/>
                    <a:pt x="2309" y="334"/>
                    <a:pt x="1601" y="1003"/>
                  </a:cubicBezTo>
                  <a:cubicBezTo>
                    <a:pt x="109" y="2414"/>
                    <a:pt x="1" y="4584"/>
                    <a:pt x="1384" y="6048"/>
                  </a:cubicBezTo>
                  <a:cubicBezTo>
                    <a:pt x="2083" y="6847"/>
                    <a:pt x="3051" y="7248"/>
                    <a:pt x="4022" y="7248"/>
                  </a:cubicBezTo>
                  <a:cubicBezTo>
                    <a:pt x="4897" y="7248"/>
                    <a:pt x="5774" y="6922"/>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7"/>
            <p:cNvSpPr/>
            <p:nvPr/>
          </p:nvSpPr>
          <p:spPr>
            <a:xfrm>
              <a:off x="6507125" y="1180950"/>
              <a:ext cx="238125" cy="180725"/>
            </a:xfrm>
            <a:custGeom>
              <a:rect b="b" l="l" r="r" t="t"/>
              <a:pathLst>
                <a:path extrusionOk="0" h="7229" w="9525">
                  <a:moveTo>
                    <a:pt x="4753" y="1"/>
                  </a:moveTo>
                  <a:cubicBezTo>
                    <a:pt x="3889" y="1"/>
                    <a:pt x="3028" y="347"/>
                    <a:pt x="2306" y="1043"/>
                  </a:cubicBezTo>
                  <a:cubicBezTo>
                    <a:pt x="0" y="3240"/>
                    <a:pt x="1492" y="7146"/>
                    <a:pt x="4666" y="7227"/>
                  </a:cubicBezTo>
                  <a:cubicBezTo>
                    <a:pt x="4699" y="7228"/>
                    <a:pt x="4732" y="7228"/>
                    <a:pt x="4765" y="7228"/>
                  </a:cubicBezTo>
                  <a:cubicBezTo>
                    <a:pt x="7874" y="7228"/>
                    <a:pt x="9525" y="3460"/>
                    <a:pt x="7351" y="1178"/>
                  </a:cubicBezTo>
                  <a:cubicBezTo>
                    <a:pt x="6595" y="394"/>
                    <a:pt x="5673" y="1"/>
                    <a:pt x="475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7"/>
            <p:cNvSpPr/>
            <p:nvPr/>
          </p:nvSpPr>
          <p:spPr>
            <a:xfrm>
              <a:off x="6506825" y="1811100"/>
              <a:ext cx="239000" cy="179825"/>
            </a:xfrm>
            <a:custGeom>
              <a:rect b="b" l="l" r="r" t="t"/>
              <a:pathLst>
                <a:path extrusionOk="0" h="7193" w="9560">
                  <a:moveTo>
                    <a:pt x="4786" y="0"/>
                  </a:moveTo>
                  <a:cubicBezTo>
                    <a:pt x="3846" y="0"/>
                    <a:pt x="2903" y="380"/>
                    <a:pt x="2209" y="1143"/>
                  </a:cubicBezTo>
                  <a:cubicBezTo>
                    <a:pt x="1" y="3406"/>
                    <a:pt x="1617" y="7192"/>
                    <a:pt x="4773" y="7192"/>
                  </a:cubicBezTo>
                  <a:cubicBezTo>
                    <a:pt x="4795" y="7192"/>
                    <a:pt x="4818" y="7192"/>
                    <a:pt x="4840" y="7192"/>
                  </a:cubicBezTo>
                  <a:cubicBezTo>
                    <a:pt x="8014"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7"/>
            <p:cNvSpPr/>
            <p:nvPr/>
          </p:nvSpPr>
          <p:spPr>
            <a:xfrm>
              <a:off x="3988175" y="552650"/>
              <a:ext cx="238525" cy="179800"/>
            </a:xfrm>
            <a:custGeom>
              <a:rect b="b" l="l" r="r" t="t"/>
              <a:pathLst>
                <a:path extrusionOk="0" h="7192" w="9541">
                  <a:moveTo>
                    <a:pt x="4787" y="0"/>
                  </a:moveTo>
                  <a:cubicBezTo>
                    <a:pt x="1609" y="0"/>
                    <a:pt x="1" y="3806"/>
                    <a:pt x="2217" y="6076"/>
                  </a:cubicBezTo>
                  <a:cubicBezTo>
                    <a:pt x="2905" y="6819"/>
                    <a:pt x="3836" y="7192"/>
                    <a:pt x="4768" y="7192"/>
                  </a:cubicBezTo>
                  <a:cubicBezTo>
                    <a:pt x="5674" y="7192"/>
                    <a:pt x="6580" y="6839"/>
                    <a:pt x="7262" y="6130"/>
                  </a:cubicBezTo>
                  <a:cubicBezTo>
                    <a:pt x="9541" y="3906"/>
                    <a:pt x="7995"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7"/>
            <p:cNvSpPr/>
            <p:nvPr/>
          </p:nvSpPr>
          <p:spPr>
            <a:xfrm>
              <a:off x="4006975" y="1181075"/>
              <a:ext cx="201425" cy="181050"/>
            </a:xfrm>
            <a:custGeom>
              <a:rect b="b" l="l" r="r" t="t"/>
              <a:pathLst>
                <a:path extrusionOk="0" h="7242" w="8057">
                  <a:moveTo>
                    <a:pt x="4006" y="1"/>
                  </a:moveTo>
                  <a:cubicBezTo>
                    <a:pt x="3156" y="1"/>
                    <a:pt x="2308" y="327"/>
                    <a:pt x="1601" y="983"/>
                  </a:cubicBezTo>
                  <a:cubicBezTo>
                    <a:pt x="109" y="2394"/>
                    <a:pt x="0" y="4564"/>
                    <a:pt x="1384" y="6056"/>
                  </a:cubicBezTo>
                  <a:cubicBezTo>
                    <a:pt x="2082" y="6840"/>
                    <a:pt x="3051" y="7242"/>
                    <a:pt x="4021" y="7242"/>
                  </a:cubicBezTo>
                  <a:cubicBezTo>
                    <a:pt x="4897" y="7242"/>
                    <a:pt x="5774" y="6914"/>
                    <a:pt x="6456" y="6245"/>
                  </a:cubicBezTo>
                  <a:cubicBezTo>
                    <a:pt x="7948" y="4944"/>
                    <a:pt x="8056" y="2638"/>
                    <a:pt x="6646" y="1200"/>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7"/>
            <p:cNvSpPr/>
            <p:nvPr/>
          </p:nvSpPr>
          <p:spPr>
            <a:xfrm>
              <a:off x="4617950" y="551525"/>
              <a:ext cx="238325" cy="180175"/>
            </a:xfrm>
            <a:custGeom>
              <a:rect b="b" l="l" r="r" t="t"/>
              <a:pathLst>
                <a:path extrusionOk="0" h="7207" w="9533">
                  <a:moveTo>
                    <a:pt x="4747" y="1"/>
                  </a:moveTo>
                  <a:cubicBezTo>
                    <a:pt x="3849" y="1"/>
                    <a:pt x="2954" y="347"/>
                    <a:pt x="2279" y="1049"/>
                  </a:cubicBezTo>
                  <a:cubicBezTo>
                    <a:pt x="0" y="3273"/>
                    <a:pt x="1519" y="7152"/>
                    <a:pt x="4693" y="7206"/>
                  </a:cubicBezTo>
                  <a:cubicBezTo>
                    <a:pt x="4715" y="7206"/>
                    <a:pt x="4737" y="7206"/>
                    <a:pt x="4759" y="7206"/>
                  </a:cubicBezTo>
                  <a:cubicBezTo>
                    <a:pt x="7916" y="7206"/>
                    <a:pt x="9532" y="3393"/>
                    <a:pt x="7324" y="1130"/>
                  </a:cubicBezTo>
                  <a:cubicBezTo>
                    <a:pt x="6630" y="381"/>
                    <a:pt x="5687" y="1"/>
                    <a:pt x="474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7"/>
            <p:cNvSpPr/>
            <p:nvPr/>
          </p:nvSpPr>
          <p:spPr>
            <a:xfrm>
              <a:off x="2098125" y="3073125"/>
              <a:ext cx="238525" cy="179725"/>
            </a:xfrm>
            <a:custGeom>
              <a:rect b="b" l="l" r="r" t="t"/>
              <a:pathLst>
                <a:path extrusionOk="0" h="7189" w="9541">
                  <a:moveTo>
                    <a:pt x="4759" y="0"/>
                  </a:moveTo>
                  <a:cubicBezTo>
                    <a:pt x="3849" y="0"/>
                    <a:pt x="2937" y="360"/>
                    <a:pt x="2252" y="1085"/>
                  </a:cubicBezTo>
                  <a:cubicBezTo>
                    <a:pt x="1" y="3337"/>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7"/>
            <p:cNvSpPr/>
            <p:nvPr/>
          </p:nvSpPr>
          <p:spPr>
            <a:xfrm>
              <a:off x="2728075" y="2443400"/>
              <a:ext cx="238150" cy="180200"/>
            </a:xfrm>
            <a:custGeom>
              <a:rect b="b" l="l" r="r" t="t"/>
              <a:pathLst>
                <a:path extrusionOk="0" h="7208" w="9526">
                  <a:moveTo>
                    <a:pt x="4761" y="0"/>
                  </a:moveTo>
                  <a:cubicBezTo>
                    <a:pt x="3895" y="0"/>
                    <a:pt x="3028" y="340"/>
                    <a:pt x="2306" y="1022"/>
                  </a:cubicBezTo>
                  <a:cubicBezTo>
                    <a:pt x="1" y="3219"/>
                    <a:pt x="1493" y="7125"/>
                    <a:pt x="4693" y="7206"/>
                  </a:cubicBezTo>
                  <a:cubicBezTo>
                    <a:pt x="4727" y="7207"/>
                    <a:pt x="4760" y="7208"/>
                    <a:pt x="4793" y="7208"/>
                  </a:cubicBezTo>
                  <a:cubicBezTo>
                    <a:pt x="7902" y="7208"/>
                    <a:pt x="9525" y="3439"/>
                    <a:pt x="7351" y="1158"/>
                  </a:cubicBezTo>
                  <a:cubicBezTo>
                    <a:pt x="6609" y="387"/>
                    <a:pt x="5686"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7"/>
            <p:cNvSpPr/>
            <p:nvPr/>
          </p:nvSpPr>
          <p:spPr>
            <a:xfrm>
              <a:off x="839100" y="4963650"/>
              <a:ext cx="238525" cy="179975"/>
            </a:xfrm>
            <a:custGeom>
              <a:rect b="b" l="l" r="r" t="t"/>
              <a:pathLst>
                <a:path extrusionOk="0" h="7199" w="9541">
                  <a:moveTo>
                    <a:pt x="4760" y="0"/>
                  </a:moveTo>
                  <a:cubicBezTo>
                    <a:pt x="1582" y="0"/>
                    <a:pt x="1" y="3833"/>
                    <a:pt x="2244" y="6076"/>
                  </a:cubicBezTo>
                  <a:cubicBezTo>
                    <a:pt x="2925" y="6826"/>
                    <a:pt x="3853" y="7198"/>
                    <a:pt x="4779" y="7198"/>
                  </a:cubicBezTo>
                  <a:cubicBezTo>
                    <a:pt x="5697" y="7198"/>
                    <a:pt x="6614" y="6832"/>
                    <a:pt x="7289" y="6103"/>
                  </a:cubicBezTo>
                  <a:cubicBezTo>
                    <a:pt x="9540" y="3852"/>
                    <a:pt x="7967" y="0"/>
                    <a:pt x="4794"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7"/>
            <p:cNvSpPr/>
            <p:nvPr/>
          </p:nvSpPr>
          <p:spPr>
            <a:xfrm>
              <a:off x="1469250" y="4333675"/>
              <a:ext cx="238325" cy="180100"/>
            </a:xfrm>
            <a:custGeom>
              <a:rect b="b" l="l" r="r" t="t"/>
              <a:pathLst>
                <a:path extrusionOk="0" h="7204" w="9533">
                  <a:moveTo>
                    <a:pt x="4746" y="1"/>
                  </a:moveTo>
                  <a:cubicBezTo>
                    <a:pt x="1616" y="1"/>
                    <a:pt x="0" y="3788"/>
                    <a:pt x="2182" y="6050"/>
                  </a:cubicBezTo>
                  <a:cubicBezTo>
                    <a:pt x="2865" y="6817"/>
                    <a:pt x="3813" y="7204"/>
                    <a:pt x="4765" y="7204"/>
                  </a:cubicBezTo>
                  <a:cubicBezTo>
                    <a:pt x="5665" y="7204"/>
                    <a:pt x="6568" y="6857"/>
                    <a:pt x="7254" y="6159"/>
                  </a:cubicBezTo>
                  <a:cubicBezTo>
                    <a:pt x="9532" y="3934"/>
                    <a:pt x="8013" y="56"/>
                    <a:pt x="4813" y="1"/>
                  </a:cubicBezTo>
                  <a:cubicBezTo>
                    <a:pt x="4791"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
            <p:cNvSpPr/>
            <p:nvPr/>
          </p:nvSpPr>
          <p:spPr>
            <a:xfrm>
              <a:off x="2098325" y="3702975"/>
              <a:ext cx="239200" cy="179825"/>
            </a:xfrm>
            <a:custGeom>
              <a:rect b="b" l="l" r="r" t="t"/>
              <a:pathLst>
                <a:path extrusionOk="0" h="7193" w="9568">
                  <a:moveTo>
                    <a:pt x="4771" y="1"/>
                  </a:moveTo>
                  <a:cubicBezTo>
                    <a:pt x="3843" y="1"/>
                    <a:pt x="2918" y="374"/>
                    <a:pt x="2244" y="1116"/>
                  </a:cubicBezTo>
                  <a:cubicBezTo>
                    <a:pt x="1" y="3387"/>
                    <a:pt x="1609" y="7192"/>
                    <a:pt x="4787" y="7192"/>
                  </a:cubicBezTo>
                  <a:cubicBezTo>
                    <a:pt x="4798" y="7192"/>
                    <a:pt x="4810" y="7192"/>
                    <a:pt x="4821" y="7192"/>
                  </a:cubicBezTo>
                  <a:cubicBezTo>
                    <a:pt x="7994" y="7165"/>
                    <a:pt x="9568" y="3286"/>
                    <a:pt x="7262" y="1062"/>
                  </a:cubicBezTo>
                  <a:cubicBezTo>
                    <a:pt x="6580" y="353"/>
                    <a:pt x="567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
            <p:cNvSpPr/>
            <p:nvPr/>
          </p:nvSpPr>
          <p:spPr>
            <a:xfrm>
              <a:off x="2747075" y="3072975"/>
              <a:ext cx="201425" cy="182050"/>
            </a:xfrm>
            <a:custGeom>
              <a:rect b="b" l="l" r="r" t="t"/>
              <a:pathLst>
                <a:path extrusionOk="0" h="7282" w="8057">
                  <a:moveTo>
                    <a:pt x="4005" y="0"/>
                  </a:moveTo>
                  <a:cubicBezTo>
                    <a:pt x="3156" y="0"/>
                    <a:pt x="2308" y="327"/>
                    <a:pt x="1601" y="983"/>
                  </a:cubicBezTo>
                  <a:cubicBezTo>
                    <a:pt x="82" y="2393"/>
                    <a:pt x="0" y="4536"/>
                    <a:pt x="1384" y="6028"/>
                  </a:cubicBezTo>
                  <a:cubicBezTo>
                    <a:pt x="2097" y="6858"/>
                    <a:pt x="3093" y="7282"/>
                    <a:pt x="4092" y="7282"/>
                  </a:cubicBezTo>
                  <a:cubicBezTo>
                    <a:pt x="4954" y="7282"/>
                    <a:pt x="5819" y="6967"/>
                    <a:pt x="6510" y="6326"/>
                  </a:cubicBezTo>
                  <a:cubicBezTo>
                    <a:pt x="8002" y="4970"/>
                    <a:pt x="8056" y="2637"/>
                    <a:pt x="6646" y="1200"/>
                  </a:cubicBezTo>
                  <a:cubicBezTo>
                    <a:pt x="5890" y="401"/>
                    <a:pt x="4947" y="0"/>
                    <a:pt x="400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
            <p:cNvSpPr/>
            <p:nvPr/>
          </p:nvSpPr>
          <p:spPr>
            <a:xfrm>
              <a:off x="3358025" y="2443400"/>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7"/>
                    <a:pt x="4738" y="7207"/>
                    <a:pt x="4761" y="7207"/>
                  </a:cubicBezTo>
                  <a:cubicBezTo>
                    <a:pt x="7917" y="7207"/>
                    <a:pt x="9533" y="3420"/>
                    <a:pt x="7324" y="1131"/>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
            <p:cNvSpPr/>
            <p:nvPr/>
          </p:nvSpPr>
          <p:spPr>
            <a:xfrm>
              <a:off x="1468850" y="4962975"/>
              <a:ext cx="238725" cy="180400"/>
            </a:xfrm>
            <a:custGeom>
              <a:rect b="b" l="l" r="r" t="t"/>
              <a:pathLst>
                <a:path extrusionOk="0" h="7216" w="9549">
                  <a:moveTo>
                    <a:pt x="4748" y="0"/>
                  </a:moveTo>
                  <a:cubicBezTo>
                    <a:pt x="1574" y="27"/>
                    <a:pt x="1" y="3879"/>
                    <a:pt x="2252" y="6130"/>
                  </a:cubicBezTo>
                  <a:cubicBezTo>
                    <a:pt x="2937" y="6856"/>
                    <a:pt x="3849" y="7215"/>
                    <a:pt x="4763" y="7215"/>
                  </a:cubicBezTo>
                  <a:cubicBezTo>
                    <a:pt x="5693" y="7215"/>
                    <a:pt x="6626" y="6842"/>
                    <a:pt x="7324" y="6103"/>
                  </a:cubicBezTo>
                  <a:cubicBezTo>
                    <a:pt x="9548" y="3852"/>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
            <p:cNvSpPr/>
            <p:nvPr/>
          </p:nvSpPr>
          <p:spPr>
            <a:xfrm>
              <a:off x="2116450" y="4332375"/>
              <a:ext cx="202775" cy="181000"/>
            </a:xfrm>
            <a:custGeom>
              <a:rect b="b" l="l" r="r" t="t"/>
              <a:pathLst>
                <a:path extrusionOk="0" h="7240" w="8111">
                  <a:moveTo>
                    <a:pt x="4023" y="1"/>
                  </a:moveTo>
                  <a:cubicBezTo>
                    <a:pt x="3204" y="1"/>
                    <a:pt x="2389" y="303"/>
                    <a:pt x="1709" y="921"/>
                  </a:cubicBezTo>
                  <a:cubicBezTo>
                    <a:pt x="163" y="2305"/>
                    <a:pt x="0" y="4448"/>
                    <a:pt x="1356" y="5966"/>
                  </a:cubicBezTo>
                  <a:cubicBezTo>
                    <a:pt x="2109" y="6808"/>
                    <a:pt x="3087" y="7240"/>
                    <a:pt x="4067" y="7240"/>
                  </a:cubicBezTo>
                  <a:cubicBezTo>
                    <a:pt x="4887" y="7240"/>
                    <a:pt x="5709" y="6937"/>
                    <a:pt x="6401" y="6319"/>
                  </a:cubicBezTo>
                  <a:cubicBezTo>
                    <a:pt x="7920" y="4990"/>
                    <a:pt x="8110" y="2793"/>
                    <a:pt x="6754" y="1274"/>
                  </a:cubicBezTo>
                  <a:cubicBezTo>
                    <a:pt x="5986"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7"/>
            <p:cNvSpPr/>
            <p:nvPr/>
          </p:nvSpPr>
          <p:spPr>
            <a:xfrm>
              <a:off x="2747075" y="3702650"/>
              <a:ext cx="201425" cy="180725"/>
            </a:xfrm>
            <a:custGeom>
              <a:rect b="b" l="l" r="r" t="t"/>
              <a:pathLst>
                <a:path extrusionOk="0" h="7229" w="8057">
                  <a:moveTo>
                    <a:pt x="3994" y="0"/>
                  </a:moveTo>
                  <a:cubicBezTo>
                    <a:pt x="3149" y="0"/>
                    <a:pt x="2305" y="328"/>
                    <a:pt x="1601" y="994"/>
                  </a:cubicBezTo>
                  <a:cubicBezTo>
                    <a:pt x="82" y="2431"/>
                    <a:pt x="0" y="4547"/>
                    <a:pt x="1384" y="6039"/>
                  </a:cubicBezTo>
                  <a:cubicBezTo>
                    <a:pt x="2129" y="6827"/>
                    <a:pt x="3086" y="7229"/>
                    <a:pt x="4043" y="7229"/>
                  </a:cubicBezTo>
                  <a:cubicBezTo>
                    <a:pt x="4897" y="7229"/>
                    <a:pt x="5752" y="6908"/>
                    <a:pt x="6456" y="6256"/>
                  </a:cubicBezTo>
                  <a:cubicBezTo>
                    <a:pt x="7948" y="4954"/>
                    <a:pt x="8056" y="2621"/>
                    <a:pt x="6646" y="1211"/>
                  </a:cubicBezTo>
                  <a:cubicBezTo>
                    <a:pt x="5887" y="409"/>
                    <a:pt x="4939" y="0"/>
                    <a:pt x="39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
            <p:cNvSpPr/>
            <p:nvPr/>
          </p:nvSpPr>
          <p:spPr>
            <a:xfrm>
              <a:off x="3357750" y="3073100"/>
              <a:ext cx="239000" cy="179750"/>
            </a:xfrm>
            <a:custGeom>
              <a:rect b="b" l="l" r="r" t="t"/>
              <a:pathLst>
                <a:path extrusionOk="0" h="7190" w="9560">
                  <a:moveTo>
                    <a:pt x="4772" y="1"/>
                  </a:moveTo>
                  <a:cubicBezTo>
                    <a:pt x="3836" y="1"/>
                    <a:pt x="2900" y="381"/>
                    <a:pt x="2209" y="1141"/>
                  </a:cubicBezTo>
                  <a:cubicBezTo>
                    <a:pt x="0" y="3403"/>
                    <a:pt x="1616" y="7190"/>
                    <a:pt x="4773" y="7190"/>
                  </a:cubicBezTo>
                  <a:cubicBezTo>
                    <a:pt x="4795" y="7190"/>
                    <a:pt x="4818" y="7190"/>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
            <p:cNvSpPr/>
            <p:nvPr/>
          </p:nvSpPr>
          <p:spPr>
            <a:xfrm>
              <a:off x="2098125" y="4963650"/>
              <a:ext cx="238725" cy="180050"/>
            </a:xfrm>
            <a:custGeom>
              <a:rect b="b" l="l" r="r" t="t"/>
              <a:pathLst>
                <a:path extrusionOk="0" h="7202" w="9549">
                  <a:moveTo>
                    <a:pt x="4775" y="0"/>
                  </a:moveTo>
                  <a:cubicBezTo>
                    <a:pt x="1601" y="0"/>
                    <a:pt x="1" y="3852"/>
                    <a:pt x="2252" y="6103"/>
                  </a:cubicBezTo>
                  <a:cubicBezTo>
                    <a:pt x="2930" y="6836"/>
                    <a:pt x="3852" y="7202"/>
                    <a:pt x="4775" y="7202"/>
                  </a:cubicBezTo>
                  <a:cubicBezTo>
                    <a:pt x="5697" y="7202"/>
                    <a:pt x="6619" y="6836"/>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
            <p:cNvSpPr/>
            <p:nvPr/>
          </p:nvSpPr>
          <p:spPr>
            <a:xfrm>
              <a:off x="2728475" y="4332575"/>
              <a:ext cx="238325" cy="180175"/>
            </a:xfrm>
            <a:custGeom>
              <a:rect b="b" l="l" r="r" t="t"/>
              <a:pathLst>
                <a:path extrusionOk="0" h="7207" w="9533">
                  <a:moveTo>
                    <a:pt x="4749" y="1"/>
                  </a:moveTo>
                  <a:cubicBezTo>
                    <a:pt x="3805" y="1"/>
                    <a:pt x="2862" y="381"/>
                    <a:pt x="2182" y="1130"/>
                  </a:cubicBezTo>
                  <a:cubicBezTo>
                    <a:pt x="0" y="3420"/>
                    <a:pt x="1616" y="7207"/>
                    <a:pt x="4773" y="7207"/>
                  </a:cubicBezTo>
                  <a:cubicBezTo>
                    <a:pt x="4795" y="7207"/>
                    <a:pt x="4818" y="7207"/>
                    <a:pt x="4840" y="7206"/>
                  </a:cubicBezTo>
                  <a:cubicBezTo>
                    <a:pt x="8014" y="7125"/>
                    <a:pt x="9532" y="3246"/>
                    <a:pt x="7227" y="1049"/>
                  </a:cubicBezTo>
                  <a:cubicBezTo>
                    <a:pt x="6551"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
            <p:cNvSpPr/>
            <p:nvPr/>
          </p:nvSpPr>
          <p:spPr>
            <a:xfrm>
              <a:off x="3358025" y="3702975"/>
              <a:ext cx="238325" cy="179825"/>
            </a:xfrm>
            <a:custGeom>
              <a:rect b="b" l="l" r="r" t="t"/>
              <a:pathLst>
                <a:path extrusionOk="0" h="7193" w="9533">
                  <a:moveTo>
                    <a:pt x="4768" y="0"/>
                  </a:moveTo>
                  <a:cubicBezTo>
                    <a:pt x="3870" y="0"/>
                    <a:pt x="2968" y="346"/>
                    <a:pt x="2279" y="1035"/>
                  </a:cubicBezTo>
                  <a:cubicBezTo>
                    <a:pt x="1" y="3259"/>
                    <a:pt x="1520" y="7138"/>
                    <a:pt x="4693" y="7192"/>
                  </a:cubicBezTo>
                  <a:cubicBezTo>
                    <a:pt x="4716" y="7193"/>
                    <a:pt x="4738" y="7193"/>
                    <a:pt x="4761" y="7193"/>
                  </a:cubicBezTo>
                  <a:cubicBezTo>
                    <a:pt x="7917" y="7193"/>
                    <a:pt x="9533" y="3406"/>
                    <a:pt x="7324" y="1144"/>
                  </a:cubicBezTo>
                  <a:cubicBezTo>
                    <a:pt x="6644" y="380"/>
                    <a:pt x="5709" y="0"/>
                    <a:pt x="476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
            <p:cNvSpPr/>
            <p:nvPr/>
          </p:nvSpPr>
          <p:spPr>
            <a:xfrm>
              <a:off x="2747075" y="4962125"/>
              <a:ext cx="201425" cy="181050"/>
            </a:xfrm>
            <a:custGeom>
              <a:rect b="b" l="l" r="r" t="t"/>
              <a:pathLst>
                <a:path extrusionOk="0" h="7242" w="8057">
                  <a:moveTo>
                    <a:pt x="4005" y="1"/>
                  </a:moveTo>
                  <a:cubicBezTo>
                    <a:pt x="3156" y="1"/>
                    <a:pt x="2308" y="328"/>
                    <a:pt x="1601" y="984"/>
                  </a:cubicBezTo>
                  <a:cubicBezTo>
                    <a:pt x="109" y="2394"/>
                    <a:pt x="0" y="4564"/>
                    <a:pt x="1384" y="6056"/>
                  </a:cubicBezTo>
                  <a:cubicBezTo>
                    <a:pt x="2082" y="6840"/>
                    <a:pt x="3051" y="7242"/>
                    <a:pt x="4021" y="7242"/>
                  </a:cubicBezTo>
                  <a:cubicBezTo>
                    <a:pt x="4897" y="7242"/>
                    <a:pt x="5774" y="6915"/>
                    <a:pt x="6456" y="6246"/>
                  </a:cubicBezTo>
                  <a:cubicBezTo>
                    <a:pt x="7948" y="4944"/>
                    <a:pt x="8056" y="2638"/>
                    <a:pt x="6646" y="1201"/>
                  </a:cubicBezTo>
                  <a:cubicBezTo>
                    <a:pt x="5890" y="402"/>
                    <a:pt x="4947" y="1"/>
                    <a:pt x="400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
            <p:cNvSpPr/>
            <p:nvPr/>
          </p:nvSpPr>
          <p:spPr>
            <a:xfrm>
              <a:off x="3358025" y="4332300"/>
              <a:ext cx="238150" cy="180475"/>
            </a:xfrm>
            <a:custGeom>
              <a:rect b="b" l="l" r="r" t="t"/>
              <a:pathLst>
                <a:path extrusionOk="0" h="7219" w="9526">
                  <a:moveTo>
                    <a:pt x="4750" y="1"/>
                  </a:moveTo>
                  <a:cubicBezTo>
                    <a:pt x="3888" y="1"/>
                    <a:pt x="3025" y="341"/>
                    <a:pt x="2306" y="1033"/>
                  </a:cubicBezTo>
                  <a:cubicBezTo>
                    <a:pt x="1" y="3230"/>
                    <a:pt x="1493" y="7136"/>
                    <a:pt x="4666" y="7217"/>
                  </a:cubicBezTo>
                  <a:cubicBezTo>
                    <a:pt x="4700" y="7218"/>
                    <a:pt x="4733" y="7218"/>
                    <a:pt x="4767" y="7218"/>
                  </a:cubicBezTo>
                  <a:cubicBezTo>
                    <a:pt x="7902" y="7218"/>
                    <a:pt x="9525" y="3450"/>
                    <a:pt x="7352" y="1169"/>
                  </a:cubicBezTo>
                  <a:cubicBezTo>
                    <a:pt x="6606" y="395"/>
                    <a:pt x="5678" y="1"/>
                    <a:pt x="475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
            <p:cNvSpPr/>
            <p:nvPr/>
          </p:nvSpPr>
          <p:spPr>
            <a:xfrm>
              <a:off x="3357750" y="4962275"/>
              <a:ext cx="239000" cy="179750"/>
            </a:xfrm>
            <a:custGeom>
              <a:rect b="b" l="l" r="r" t="t"/>
              <a:pathLst>
                <a:path extrusionOk="0" h="7190" w="9560">
                  <a:moveTo>
                    <a:pt x="4772" y="1"/>
                  </a:moveTo>
                  <a:cubicBezTo>
                    <a:pt x="3836" y="1"/>
                    <a:pt x="2900" y="381"/>
                    <a:pt x="2209" y="1140"/>
                  </a:cubicBezTo>
                  <a:cubicBezTo>
                    <a:pt x="0" y="3403"/>
                    <a:pt x="1616" y="7190"/>
                    <a:pt x="4773" y="7190"/>
                  </a:cubicBezTo>
                  <a:cubicBezTo>
                    <a:pt x="4795" y="7190"/>
                    <a:pt x="4818" y="7189"/>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7"/>
            <p:cNvSpPr/>
            <p:nvPr/>
          </p:nvSpPr>
          <p:spPr>
            <a:xfrm>
              <a:off x="229975" y="2443400"/>
              <a:ext cx="198700" cy="179600"/>
            </a:xfrm>
            <a:custGeom>
              <a:rect b="b" l="l" r="r" t="t"/>
              <a:pathLst>
                <a:path extrusionOk="0" h="7184" w="7948">
                  <a:moveTo>
                    <a:pt x="3927" y="0"/>
                  </a:moveTo>
                  <a:cubicBezTo>
                    <a:pt x="3061" y="0"/>
                    <a:pt x="2201" y="340"/>
                    <a:pt x="1492" y="1022"/>
                  </a:cubicBezTo>
                  <a:cubicBezTo>
                    <a:pt x="55" y="2378"/>
                    <a:pt x="1" y="4657"/>
                    <a:pt x="1357" y="6067"/>
                  </a:cubicBezTo>
                  <a:cubicBezTo>
                    <a:pt x="2058" y="6810"/>
                    <a:pt x="3005" y="7184"/>
                    <a:pt x="3956" y="7184"/>
                  </a:cubicBezTo>
                  <a:cubicBezTo>
                    <a:pt x="4844" y="7184"/>
                    <a:pt x="5735" y="6858"/>
                    <a:pt x="6429" y="6203"/>
                  </a:cubicBezTo>
                  <a:lnTo>
                    <a:pt x="6402" y="6203"/>
                  </a:lnTo>
                  <a:cubicBezTo>
                    <a:pt x="7894" y="4874"/>
                    <a:pt x="7948" y="2541"/>
                    <a:pt x="6537" y="1158"/>
                  </a:cubicBezTo>
                  <a:cubicBezTo>
                    <a:pt x="5781" y="387"/>
                    <a:pt x="4851" y="0"/>
                    <a:pt x="392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7"/>
            <p:cNvSpPr/>
            <p:nvPr/>
          </p:nvSpPr>
          <p:spPr>
            <a:xfrm>
              <a:off x="209625" y="3073800"/>
              <a:ext cx="238725" cy="180050"/>
            </a:xfrm>
            <a:custGeom>
              <a:rect b="b" l="l" r="r" t="t"/>
              <a:pathLst>
                <a:path extrusionOk="0" h="7202" w="9549">
                  <a:moveTo>
                    <a:pt x="4775" y="0"/>
                  </a:moveTo>
                  <a:cubicBezTo>
                    <a:pt x="1574" y="0"/>
                    <a:pt x="1" y="3852"/>
                    <a:pt x="2252" y="6103"/>
                  </a:cubicBezTo>
                  <a:cubicBezTo>
                    <a:pt x="2930" y="6836"/>
                    <a:pt x="3852" y="7202"/>
                    <a:pt x="4775" y="7202"/>
                  </a:cubicBezTo>
                  <a:cubicBezTo>
                    <a:pt x="5697" y="7202"/>
                    <a:pt x="6619" y="6836"/>
                    <a:pt x="7297" y="6103"/>
                  </a:cubicBezTo>
                  <a:cubicBezTo>
                    <a:pt x="9548" y="3852"/>
                    <a:pt x="7948"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7"/>
            <p:cNvSpPr/>
            <p:nvPr/>
          </p:nvSpPr>
          <p:spPr>
            <a:xfrm>
              <a:off x="857225" y="2443200"/>
              <a:ext cx="202100" cy="180775"/>
            </a:xfrm>
            <a:custGeom>
              <a:rect b="b" l="l" r="r" t="t"/>
              <a:pathLst>
                <a:path extrusionOk="0" h="7231" w="8084">
                  <a:moveTo>
                    <a:pt x="4034" y="1"/>
                  </a:moveTo>
                  <a:cubicBezTo>
                    <a:pt x="3217" y="1"/>
                    <a:pt x="2401" y="304"/>
                    <a:pt x="1709" y="922"/>
                  </a:cubicBezTo>
                  <a:cubicBezTo>
                    <a:pt x="190" y="2278"/>
                    <a:pt x="0" y="4448"/>
                    <a:pt x="1356" y="5967"/>
                  </a:cubicBezTo>
                  <a:cubicBezTo>
                    <a:pt x="2083" y="6797"/>
                    <a:pt x="3070" y="7231"/>
                    <a:pt x="4063" y="7231"/>
                  </a:cubicBezTo>
                  <a:cubicBezTo>
                    <a:pt x="4886" y="7231"/>
                    <a:pt x="5713" y="6934"/>
                    <a:pt x="6401" y="6319"/>
                  </a:cubicBezTo>
                  <a:cubicBezTo>
                    <a:pt x="7893" y="4990"/>
                    <a:pt x="8083" y="2766"/>
                    <a:pt x="6754" y="1274"/>
                  </a:cubicBezTo>
                  <a:cubicBezTo>
                    <a:pt x="5986" y="433"/>
                    <a:pt x="5010" y="1"/>
                    <a:pt x="403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7"/>
            <p:cNvSpPr/>
            <p:nvPr/>
          </p:nvSpPr>
          <p:spPr>
            <a:xfrm>
              <a:off x="209625" y="3703725"/>
              <a:ext cx="238325" cy="180100"/>
            </a:xfrm>
            <a:custGeom>
              <a:rect b="b" l="l" r="r" t="t"/>
              <a:pathLst>
                <a:path extrusionOk="0" h="7204" w="9533">
                  <a:moveTo>
                    <a:pt x="4760" y="1"/>
                  </a:moveTo>
                  <a:cubicBezTo>
                    <a:pt x="4738" y="1"/>
                    <a:pt x="4716" y="1"/>
                    <a:pt x="4693" y="1"/>
                  </a:cubicBezTo>
                  <a:cubicBezTo>
                    <a:pt x="1520" y="56"/>
                    <a:pt x="1" y="3934"/>
                    <a:pt x="2279" y="6159"/>
                  </a:cubicBezTo>
                  <a:cubicBezTo>
                    <a:pt x="2952" y="6857"/>
                    <a:pt x="3848" y="7204"/>
                    <a:pt x="4745" y="7204"/>
                  </a:cubicBezTo>
                  <a:cubicBezTo>
                    <a:pt x="5693" y="7204"/>
                    <a:pt x="6641" y="6817"/>
                    <a:pt x="7324" y="6050"/>
                  </a:cubicBezTo>
                  <a:cubicBezTo>
                    <a:pt x="9533" y="3788"/>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7"/>
            <p:cNvSpPr/>
            <p:nvPr/>
          </p:nvSpPr>
          <p:spPr>
            <a:xfrm>
              <a:off x="838900" y="3073100"/>
              <a:ext cx="238150" cy="179775"/>
            </a:xfrm>
            <a:custGeom>
              <a:rect b="b" l="l" r="r" t="t"/>
              <a:pathLst>
                <a:path extrusionOk="0" h="7191" w="9526">
                  <a:moveTo>
                    <a:pt x="4788" y="1"/>
                  </a:moveTo>
                  <a:cubicBezTo>
                    <a:pt x="3886" y="1"/>
                    <a:pt x="2985" y="354"/>
                    <a:pt x="2306" y="1059"/>
                  </a:cubicBezTo>
                  <a:cubicBezTo>
                    <a:pt x="1" y="3256"/>
                    <a:pt x="1520" y="7135"/>
                    <a:pt x="4693" y="7189"/>
                  </a:cubicBezTo>
                  <a:cubicBezTo>
                    <a:pt x="4727" y="7190"/>
                    <a:pt x="4760" y="7190"/>
                    <a:pt x="4793" y="7190"/>
                  </a:cubicBezTo>
                  <a:cubicBezTo>
                    <a:pt x="7928" y="7190"/>
                    <a:pt x="9525" y="3395"/>
                    <a:pt x="7351" y="1141"/>
                  </a:cubicBezTo>
                  <a:cubicBezTo>
                    <a:pt x="6661" y="381"/>
                    <a:pt x="5724" y="1"/>
                    <a:pt x="478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7"/>
            <p:cNvSpPr/>
            <p:nvPr/>
          </p:nvSpPr>
          <p:spPr>
            <a:xfrm>
              <a:off x="1468175" y="2443250"/>
              <a:ext cx="239200" cy="180325"/>
            </a:xfrm>
            <a:custGeom>
              <a:rect b="b" l="l" r="r" t="t"/>
              <a:pathLst>
                <a:path extrusionOk="0" h="7213" w="9568">
                  <a:moveTo>
                    <a:pt x="4787" y="1"/>
                  </a:moveTo>
                  <a:cubicBezTo>
                    <a:pt x="3881" y="1"/>
                    <a:pt x="2975" y="360"/>
                    <a:pt x="2306" y="1082"/>
                  </a:cubicBezTo>
                  <a:cubicBezTo>
                    <a:pt x="1" y="3306"/>
                    <a:pt x="1574" y="7185"/>
                    <a:pt x="4747" y="7212"/>
                  </a:cubicBezTo>
                  <a:cubicBezTo>
                    <a:pt x="4759" y="7212"/>
                    <a:pt x="4770" y="7212"/>
                    <a:pt x="4781" y="7212"/>
                  </a:cubicBezTo>
                  <a:cubicBezTo>
                    <a:pt x="7959" y="7212"/>
                    <a:pt x="9567" y="3407"/>
                    <a:pt x="7324" y="1137"/>
                  </a:cubicBezTo>
                  <a:cubicBezTo>
                    <a:pt x="6650" y="380"/>
                    <a:pt x="5719"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7"/>
            <p:cNvSpPr/>
            <p:nvPr/>
          </p:nvSpPr>
          <p:spPr>
            <a:xfrm>
              <a:off x="209825" y="4333700"/>
              <a:ext cx="238525" cy="179800"/>
            </a:xfrm>
            <a:custGeom>
              <a:rect b="b" l="l" r="r" t="t"/>
              <a:pathLst>
                <a:path extrusionOk="0" h="7192" w="9541">
                  <a:moveTo>
                    <a:pt x="4760" y="0"/>
                  </a:moveTo>
                  <a:cubicBezTo>
                    <a:pt x="1609" y="0"/>
                    <a:pt x="1" y="3806"/>
                    <a:pt x="2217" y="6076"/>
                  </a:cubicBezTo>
                  <a:cubicBezTo>
                    <a:pt x="2905" y="6819"/>
                    <a:pt x="3836" y="7192"/>
                    <a:pt x="4768" y="7192"/>
                  </a:cubicBezTo>
                  <a:cubicBezTo>
                    <a:pt x="5674" y="7192"/>
                    <a:pt x="6580" y="6839"/>
                    <a:pt x="7262" y="6130"/>
                  </a:cubicBezTo>
                  <a:cubicBezTo>
                    <a:pt x="9540" y="3906"/>
                    <a:pt x="7994" y="28"/>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7"/>
            <p:cNvSpPr/>
            <p:nvPr/>
          </p:nvSpPr>
          <p:spPr>
            <a:xfrm>
              <a:off x="839100" y="3703750"/>
              <a:ext cx="238525" cy="180325"/>
            </a:xfrm>
            <a:custGeom>
              <a:rect b="b" l="l" r="r" t="t"/>
              <a:pathLst>
                <a:path extrusionOk="0" h="7213" w="9541">
                  <a:moveTo>
                    <a:pt x="4787" y="0"/>
                  </a:moveTo>
                  <a:cubicBezTo>
                    <a:pt x="1609" y="0"/>
                    <a:pt x="1" y="3806"/>
                    <a:pt x="2217" y="6076"/>
                  </a:cubicBezTo>
                  <a:cubicBezTo>
                    <a:pt x="2904" y="6832"/>
                    <a:pt x="3843" y="7212"/>
                    <a:pt x="4778" y="7212"/>
                  </a:cubicBezTo>
                  <a:cubicBezTo>
                    <a:pt x="5687" y="7212"/>
                    <a:pt x="6593" y="6853"/>
                    <a:pt x="7262" y="6130"/>
                  </a:cubicBezTo>
                  <a:cubicBezTo>
                    <a:pt x="9540" y="3906"/>
                    <a:pt x="7994"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7"/>
            <p:cNvSpPr/>
            <p:nvPr/>
          </p:nvSpPr>
          <p:spPr>
            <a:xfrm>
              <a:off x="1487175" y="3072975"/>
              <a:ext cx="200725" cy="180925"/>
            </a:xfrm>
            <a:custGeom>
              <a:rect b="b" l="l" r="r" t="t"/>
              <a:pathLst>
                <a:path extrusionOk="0" h="7237" w="8029">
                  <a:moveTo>
                    <a:pt x="4026" y="0"/>
                  </a:moveTo>
                  <a:cubicBezTo>
                    <a:pt x="3176" y="0"/>
                    <a:pt x="2321" y="327"/>
                    <a:pt x="1600" y="983"/>
                  </a:cubicBezTo>
                  <a:cubicBezTo>
                    <a:pt x="82" y="2393"/>
                    <a:pt x="0" y="4536"/>
                    <a:pt x="1383" y="6028"/>
                  </a:cubicBezTo>
                  <a:cubicBezTo>
                    <a:pt x="2095" y="6827"/>
                    <a:pt x="3088" y="7237"/>
                    <a:pt x="4085" y="7237"/>
                  </a:cubicBezTo>
                  <a:cubicBezTo>
                    <a:pt x="4949" y="7237"/>
                    <a:pt x="5817" y="6929"/>
                    <a:pt x="6510" y="6299"/>
                  </a:cubicBezTo>
                  <a:cubicBezTo>
                    <a:pt x="7975" y="4943"/>
                    <a:pt x="8029" y="2637"/>
                    <a:pt x="6646" y="1200"/>
                  </a:cubicBezTo>
                  <a:cubicBezTo>
                    <a:pt x="5904" y="401"/>
                    <a:pt x="4968"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7"/>
            <p:cNvSpPr/>
            <p:nvPr/>
          </p:nvSpPr>
          <p:spPr>
            <a:xfrm>
              <a:off x="2098125" y="2443175"/>
              <a:ext cx="238525" cy="179725"/>
            </a:xfrm>
            <a:custGeom>
              <a:rect b="b" l="l" r="r" t="t"/>
              <a:pathLst>
                <a:path extrusionOk="0" h="7189" w="9541">
                  <a:moveTo>
                    <a:pt x="4759" y="0"/>
                  </a:moveTo>
                  <a:cubicBezTo>
                    <a:pt x="3849" y="0"/>
                    <a:pt x="2937" y="360"/>
                    <a:pt x="2252" y="1085"/>
                  </a:cubicBezTo>
                  <a:cubicBezTo>
                    <a:pt x="1" y="3309"/>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7"/>
            <p:cNvSpPr/>
            <p:nvPr/>
          </p:nvSpPr>
          <p:spPr>
            <a:xfrm>
              <a:off x="209825" y="4962975"/>
              <a:ext cx="238525" cy="180325"/>
            </a:xfrm>
            <a:custGeom>
              <a:rect b="b" l="l" r="r" t="t"/>
              <a:pathLst>
                <a:path extrusionOk="0" h="7213" w="9541">
                  <a:moveTo>
                    <a:pt x="4760" y="0"/>
                  </a:moveTo>
                  <a:cubicBezTo>
                    <a:pt x="1609" y="0"/>
                    <a:pt x="1" y="3833"/>
                    <a:pt x="2217" y="6076"/>
                  </a:cubicBezTo>
                  <a:cubicBezTo>
                    <a:pt x="2904" y="6832"/>
                    <a:pt x="3836" y="7212"/>
                    <a:pt x="4767" y="7212"/>
                  </a:cubicBezTo>
                  <a:cubicBezTo>
                    <a:pt x="5673" y="7212"/>
                    <a:pt x="6580" y="6853"/>
                    <a:pt x="7262" y="6130"/>
                  </a:cubicBezTo>
                  <a:cubicBezTo>
                    <a:pt x="9540" y="3906"/>
                    <a:pt x="7994" y="55"/>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7"/>
            <p:cNvSpPr/>
            <p:nvPr/>
          </p:nvSpPr>
          <p:spPr>
            <a:xfrm>
              <a:off x="857225" y="4332350"/>
              <a:ext cx="201400" cy="180975"/>
            </a:xfrm>
            <a:custGeom>
              <a:rect b="b" l="l" r="r" t="t"/>
              <a:pathLst>
                <a:path extrusionOk="0" h="7239" w="8056">
                  <a:moveTo>
                    <a:pt x="4035" y="1"/>
                  </a:moveTo>
                  <a:cubicBezTo>
                    <a:pt x="3185" y="1"/>
                    <a:pt x="2336" y="334"/>
                    <a:pt x="1628" y="1004"/>
                  </a:cubicBezTo>
                  <a:cubicBezTo>
                    <a:pt x="136" y="2387"/>
                    <a:pt x="0" y="4557"/>
                    <a:pt x="1411" y="6049"/>
                  </a:cubicBezTo>
                  <a:cubicBezTo>
                    <a:pt x="2098" y="6837"/>
                    <a:pt x="3066" y="7239"/>
                    <a:pt x="4038" y="7239"/>
                  </a:cubicBezTo>
                  <a:cubicBezTo>
                    <a:pt x="4906" y="7239"/>
                    <a:pt x="5777" y="6918"/>
                    <a:pt x="6456" y="6266"/>
                  </a:cubicBezTo>
                  <a:cubicBezTo>
                    <a:pt x="7975" y="4937"/>
                    <a:pt x="8056" y="2631"/>
                    <a:pt x="6673" y="1221"/>
                  </a:cubicBezTo>
                  <a:cubicBezTo>
                    <a:pt x="5918" y="409"/>
                    <a:pt x="4975"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7"/>
            <p:cNvSpPr/>
            <p:nvPr/>
          </p:nvSpPr>
          <p:spPr>
            <a:xfrm>
              <a:off x="1468850" y="3702900"/>
              <a:ext cx="238325" cy="179900"/>
            </a:xfrm>
            <a:custGeom>
              <a:rect b="b" l="l" r="r" t="t"/>
              <a:pathLst>
                <a:path extrusionOk="0" h="7196" w="9533">
                  <a:moveTo>
                    <a:pt x="4780" y="0"/>
                  </a:moveTo>
                  <a:cubicBezTo>
                    <a:pt x="3878" y="0"/>
                    <a:pt x="2971" y="346"/>
                    <a:pt x="2279" y="1038"/>
                  </a:cubicBezTo>
                  <a:cubicBezTo>
                    <a:pt x="1" y="3262"/>
                    <a:pt x="1520" y="7141"/>
                    <a:pt x="4720" y="7195"/>
                  </a:cubicBezTo>
                  <a:cubicBezTo>
                    <a:pt x="4743" y="7196"/>
                    <a:pt x="4765" y="7196"/>
                    <a:pt x="4787" y="7196"/>
                  </a:cubicBezTo>
                  <a:cubicBezTo>
                    <a:pt x="7917" y="7196"/>
                    <a:pt x="9533" y="3409"/>
                    <a:pt x="7324" y="1119"/>
                  </a:cubicBezTo>
                  <a:cubicBezTo>
                    <a:pt x="6647" y="373"/>
                    <a:pt x="5717" y="0"/>
                    <a:pt x="478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7"/>
            <p:cNvSpPr/>
            <p:nvPr/>
          </p:nvSpPr>
          <p:spPr>
            <a:xfrm>
              <a:off x="5247225" y="3073125"/>
              <a:ext cx="239175" cy="179725"/>
            </a:xfrm>
            <a:custGeom>
              <a:rect b="b" l="l" r="r" t="t"/>
              <a:pathLst>
                <a:path extrusionOk="0" h="7189" w="9567">
                  <a:moveTo>
                    <a:pt x="4765" y="0"/>
                  </a:moveTo>
                  <a:cubicBezTo>
                    <a:pt x="3855" y="0"/>
                    <a:pt x="2950" y="360"/>
                    <a:pt x="2278" y="1085"/>
                  </a:cubicBezTo>
                  <a:cubicBezTo>
                    <a:pt x="0" y="3337"/>
                    <a:pt x="1573" y="7188"/>
                    <a:pt x="4774" y="7188"/>
                  </a:cubicBezTo>
                  <a:cubicBezTo>
                    <a:pt x="4785" y="7188"/>
                    <a:pt x="4796" y="7188"/>
                    <a:pt x="4807" y="7188"/>
                  </a:cubicBezTo>
                  <a:cubicBezTo>
                    <a:pt x="7959" y="7188"/>
                    <a:pt x="9567"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7"/>
            <p:cNvSpPr/>
            <p:nvPr/>
          </p:nvSpPr>
          <p:spPr>
            <a:xfrm>
              <a:off x="5877175" y="2443400"/>
              <a:ext cx="238125" cy="180200"/>
            </a:xfrm>
            <a:custGeom>
              <a:rect b="b" l="l" r="r" t="t"/>
              <a:pathLst>
                <a:path extrusionOk="0" h="7208" w="9525">
                  <a:moveTo>
                    <a:pt x="4761" y="0"/>
                  </a:moveTo>
                  <a:cubicBezTo>
                    <a:pt x="3895" y="0"/>
                    <a:pt x="3027" y="340"/>
                    <a:pt x="2306" y="1022"/>
                  </a:cubicBezTo>
                  <a:cubicBezTo>
                    <a:pt x="0" y="3219"/>
                    <a:pt x="1492" y="7125"/>
                    <a:pt x="4665" y="7206"/>
                  </a:cubicBezTo>
                  <a:cubicBezTo>
                    <a:pt x="4699" y="7207"/>
                    <a:pt x="4732" y="7208"/>
                    <a:pt x="4766" y="7208"/>
                  </a:cubicBezTo>
                  <a:cubicBezTo>
                    <a:pt x="7901" y="7208"/>
                    <a:pt x="9525" y="3439"/>
                    <a:pt x="7351" y="1158"/>
                  </a:cubicBezTo>
                  <a:cubicBezTo>
                    <a:pt x="6608" y="387"/>
                    <a:pt x="5685"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7"/>
            <p:cNvSpPr/>
            <p:nvPr/>
          </p:nvSpPr>
          <p:spPr>
            <a:xfrm>
              <a:off x="3988175" y="4963650"/>
              <a:ext cx="238525" cy="179975"/>
            </a:xfrm>
            <a:custGeom>
              <a:rect b="b" l="l" r="r" t="t"/>
              <a:pathLst>
                <a:path extrusionOk="0" h="7199" w="9541">
                  <a:moveTo>
                    <a:pt x="4760" y="0"/>
                  </a:moveTo>
                  <a:cubicBezTo>
                    <a:pt x="1582" y="0"/>
                    <a:pt x="1" y="3833"/>
                    <a:pt x="2244" y="6076"/>
                  </a:cubicBezTo>
                  <a:cubicBezTo>
                    <a:pt x="2926" y="6826"/>
                    <a:pt x="3853" y="7198"/>
                    <a:pt x="4780" y="7198"/>
                  </a:cubicBezTo>
                  <a:cubicBezTo>
                    <a:pt x="5697" y="7198"/>
                    <a:pt x="6614" y="6832"/>
                    <a:pt x="7289" y="6103"/>
                  </a:cubicBezTo>
                  <a:cubicBezTo>
                    <a:pt x="9541" y="3852"/>
                    <a:pt x="7967" y="0"/>
                    <a:pt x="4794" y="0"/>
                  </a:cubicBezTo>
                  <a:cubicBezTo>
                    <a:pt x="4783" y="0"/>
                    <a:pt x="4772"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7"/>
            <p:cNvSpPr/>
            <p:nvPr/>
          </p:nvSpPr>
          <p:spPr>
            <a:xfrm>
              <a:off x="4617650" y="4333675"/>
              <a:ext cx="239000" cy="180100"/>
            </a:xfrm>
            <a:custGeom>
              <a:rect b="b" l="l" r="r" t="t"/>
              <a:pathLst>
                <a:path extrusionOk="0" h="7204" w="9560">
                  <a:moveTo>
                    <a:pt x="4773" y="1"/>
                  </a:moveTo>
                  <a:cubicBezTo>
                    <a:pt x="1643" y="1"/>
                    <a:pt x="1" y="3788"/>
                    <a:pt x="2209" y="6050"/>
                  </a:cubicBezTo>
                  <a:cubicBezTo>
                    <a:pt x="2892" y="6817"/>
                    <a:pt x="3840" y="7204"/>
                    <a:pt x="4788" y="7204"/>
                  </a:cubicBezTo>
                  <a:cubicBezTo>
                    <a:pt x="5685" y="7204"/>
                    <a:pt x="6582" y="6857"/>
                    <a:pt x="7254" y="6159"/>
                  </a:cubicBezTo>
                  <a:cubicBezTo>
                    <a:pt x="9560" y="3934"/>
                    <a:pt x="8014" y="56"/>
                    <a:pt x="4840" y="1"/>
                  </a:cubicBezTo>
                  <a:cubicBezTo>
                    <a:pt x="4818" y="1"/>
                    <a:pt x="4796"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7"/>
            <p:cNvSpPr/>
            <p:nvPr/>
          </p:nvSpPr>
          <p:spPr>
            <a:xfrm>
              <a:off x="5247400" y="3702975"/>
              <a:ext cx="238525" cy="179825"/>
            </a:xfrm>
            <a:custGeom>
              <a:rect b="b" l="l" r="r" t="t"/>
              <a:pathLst>
                <a:path extrusionOk="0" h="7193" w="9541">
                  <a:moveTo>
                    <a:pt x="4768" y="1"/>
                  </a:moveTo>
                  <a:cubicBezTo>
                    <a:pt x="3836" y="1"/>
                    <a:pt x="2905" y="374"/>
                    <a:pt x="2217" y="1116"/>
                  </a:cubicBezTo>
                  <a:cubicBezTo>
                    <a:pt x="1" y="3387"/>
                    <a:pt x="1609" y="7192"/>
                    <a:pt x="4787" y="7192"/>
                  </a:cubicBezTo>
                  <a:cubicBezTo>
                    <a:pt x="4799" y="7192"/>
                    <a:pt x="4810" y="7192"/>
                    <a:pt x="4821" y="7192"/>
                  </a:cubicBezTo>
                  <a:cubicBezTo>
                    <a:pt x="7995" y="7165"/>
                    <a:pt x="9541" y="3286"/>
                    <a:pt x="7262" y="1062"/>
                  </a:cubicBezTo>
                  <a:cubicBezTo>
                    <a:pt x="6580" y="353"/>
                    <a:pt x="5674"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7"/>
            <p:cNvSpPr/>
            <p:nvPr/>
          </p:nvSpPr>
          <p:spPr>
            <a:xfrm>
              <a:off x="5896150" y="3072975"/>
              <a:ext cx="202775" cy="183550"/>
            </a:xfrm>
            <a:custGeom>
              <a:rect b="b" l="l" r="r" t="t"/>
              <a:pathLst>
                <a:path extrusionOk="0" h="7342" w="8111">
                  <a:moveTo>
                    <a:pt x="4006" y="0"/>
                  </a:moveTo>
                  <a:cubicBezTo>
                    <a:pt x="3156" y="0"/>
                    <a:pt x="2308" y="327"/>
                    <a:pt x="1601" y="983"/>
                  </a:cubicBezTo>
                  <a:cubicBezTo>
                    <a:pt x="82" y="2393"/>
                    <a:pt x="1" y="4536"/>
                    <a:pt x="1384" y="6028"/>
                  </a:cubicBezTo>
                  <a:cubicBezTo>
                    <a:pt x="2090" y="6896"/>
                    <a:pt x="3109" y="7341"/>
                    <a:pt x="4135" y="7341"/>
                  </a:cubicBezTo>
                  <a:cubicBezTo>
                    <a:pt x="5000" y="7341"/>
                    <a:pt x="5870" y="7025"/>
                    <a:pt x="6565" y="6380"/>
                  </a:cubicBezTo>
                  <a:cubicBezTo>
                    <a:pt x="8084" y="4997"/>
                    <a:pt x="8111" y="2637"/>
                    <a:pt x="6646" y="1200"/>
                  </a:cubicBezTo>
                  <a:cubicBezTo>
                    <a:pt x="5890" y="401"/>
                    <a:pt x="4947" y="0"/>
                    <a:pt x="400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7"/>
            <p:cNvSpPr/>
            <p:nvPr/>
          </p:nvSpPr>
          <p:spPr>
            <a:xfrm>
              <a:off x="6506450" y="2443400"/>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7"/>
                    <a:pt x="4765" y="7207"/>
                    <a:pt x="4787" y="7207"/>
                  </a:cubicBezTo>
                  <a:cubicBezTo>
                    <a:pt x="7943" y="7207"/>
                    <a:pt x="9559" y="3420"/>
                    <a:pt x="7351" y="1131"/>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7"/>
            <p:cNvSpPr/>
            <p:nvPr/>
          </p:nvSpPr>
          <p:spPr>
            <a:xfrm>
              <a:off x="4617950" y="4962975"/>
              <a:ext cx="238700" cy="180400"/>
            </a:xfrm>
            <a:custGeom>
              <a:rect b="b" l="l" r="r" t="t"/>
              <a:pathLst>
                <a:path extrusionOk="0" h="7216" w="9548">
                  <a:moveTo>
                    <a:pt x="4747" y="0"/>
                  </a:moveTo>
                  <a:cubicBezTo>
                    <a:pt x="1573" y="27"/>
                    <a:pt x="0" y="3879"/>
                    <a:pt x="2251" y="6130"/>
                  </a:cubicBezTo>
                  <a:cubicBezTo>
                    <a:pt x="2937" y="6856"/>
                    <a:pt x="3848" y="7215"/>
                    <a:pt x="4759" y="7215"/>
                  </a:cubicBezTo>
                  <a:cubicBezTo>
                    <a:pt x="5686" y="7215"/>
                    <a:pt x="6612" y="6842"/>
                    <a:pt x="7296" y="6103"/>
                  </a:cubicBezTo>
                  <a:cubicBezTo>
                    <a:pt x="9548" y="3852"/>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7"/>
            <p:cNvSpPr/>
            <p:nvPr/>
          </p:nvSpPr>
          <p:spPr>
            <a:xfrm>
              <a:off x="5265525" y="4332375"/>
              <a:ext cx="202100" cy="181000"/>
            </a:xfrm>
            <a:custGeom>
              <a:rect b="b" l="l" r="r" t="t"/>
              <a:pathLst>
                <a:path extrusionOk="0" h="7240" w="8084">
                  <a:moveTo>
                    <a:pt x="4012" y="1"/>
                  </a:moveTo>
                  <a:cubicBezTo>
                    <a:pt x="3198" y="1"/>
                    <a:pt x="2389" y="303"/>
                    <a:pt x="1709" y="921"/>
                  </a:cubicBezTo>
                  <a:cubicBezTo>
                    <a:pt x="163" y="2305"/>
                    <a:pt x="0" y="4448"/>
                    <a:pt x="1357" y="5966"/>
                  </a:cubicBezTo>
                  <a:cubicBezTo>
                    <a:pt x="2110" y="6808"/>
                    <a:pt x="3087" y="7240"/>
                    <a:pt x="4067" y="7240"/>
                  </a:cubicBezTo>
                  <a:cubicBezTo>
                    <a:pt x="4888" y="7240"/>
                    <a:pt x="5709" y="6937"/>
                    <a:pt x="6402" y="6319"/>
                  </a:cubicBezTo>
                  <a:cubicBezTo>
                    <a:pt x="7893" y="4990"/>
                    <a:pt x="8083" y="2793"/>
                    <a:pt x="6727" y="1274"/>
                  </a:cubicBezTo>
                  <a:cubicBezTo>
                    <a:pt x="5959"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7"/>
            <p:cNvSpPr/>
            <p:nvPr/>
          </p:nvSpPr>
          <p:spPr>
            <a:xfrm>
              <a:off x="5896150" y="3702650"/>
              <a:ext cx="200750" cy="180725"/>
            </a:xfrm>
            <a:custGeom>
              <a:rect b="b" l="l" r="r" t="t"/>
              <a:pathLst>
                <a:path extrusionOk="0" h="7229" w="8030">
                  <a:moveTo>
                    <a:pt x="3995" y="0"/>
                  </a:moveTo>
                  <a:cubicBezTo>
                    <a:pt x="3149" y="0"/>
                    <a:pt x="2305" y="328"/>
                    <a:pt x="1601" y="994"/>
                  </a:cubicBezTo>
                  <a:cubicBezTo>
                    <a:pt x="82" y="2431"/>
                    <a:pt x="1" y="4547"/>
                    <a:pt x="1384" y="6039"/>
                  </a:cubicBezTo>
                  <a:cubicBezTo>
                    <a:pt x="2129" y="6827"/>
                    <a:pt x="3086" y="7229"/>
                    <a:pt x="4043" y="7229"/>
                  </a:cubicBezTo>
                  <a:cubicBezTo>
                    <a:pt x="4898" y="7229"/>
                    <a:pt x="5752" y="6908"/>
                    <a:pt x="6456" y="6256"/>
                  </a:cubicBezTo>
                  <a:cubicBezTo>
                    <a:pt x="7948" y="4954"/>
                    <a:pt x="8029" y="2648"/>
                    <a:pt x="6646" y="1211"/>
                  </a:cubicBezTo>
                  <a:cubicBezTo>
                    <a:pt x="5887" y="409"/>
                    <a:pt x="4940" y="0"/>
                    <a:pt x="399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7"/>
            <p:cNvSpPr/>
            <p:nvPr/>
          </p:nvSpPr>
          <p:spPr>
            <a:xfrm>
              <a:off x="6506825" y="3073100"/>
              <a:ext cx="239000" cy="179750"/>
            </a:xfrm>
            <a:custGeom>
              <a:rect b="b" l="l" r="r" t="t"/>
              <a:pathLst>
                <a:path extrusionOk="0" h="7190" w="9560">
                  <a:moveTo>
                    <a:pt x="4773" y="1"/>
                  </a:moveTo>
                  <a:cubicBezTo>
                    <a:pt x="3837" y="1"/>
                    <a:pt x="2900" y="381"/>
                    <a:pt x="2209" y="1141"/>
                  </a:cubicBezTo>
                  <a:cubicBezTo>
                    <a:pt x="1" y="3403"/>
                    <a:pt x="1617" y="7190"/>
                    <a:pt x="4773" y="7190"/>
                  </a:cubicBezTo>
                  <a:cubicBezTo>
                    <a:pt x="4795" y="7190"/>
                    <a:pt x="4818" y="7190"/>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7"/>
            <p:cNvSpPr/>
            <p:nvPr/>
          </p:nvSpPr>
          <p:spPr>
            <a:xfrm>
              <a:off x="5247225" y="4963650"/>
              <a:ext cx="238700" cy="180050"/>
            </a:xfrm>
            <a:custGeom>
              <a:rect b="b" l="l" r="r" t="t"/>
              <a:pathLst>
                <a:path extrusionOk="0" h="7202" w="9548">
                  <a:moveTo>
                    <a:pt x="4774" y="0"/>
                  </a:moveTo>
                  <a:cubicBezTo>
                    <a:pt x="1600" y="0"/>
                    <a:pt x="0" y="3852"/>
                    <a:pt x="2251" y="6103"/>
                  </a:cubicBezTo>
                  <a:cubicBezTo>
                    <a:pt x="2929" y="6836"/>
                    <a:pt x="3852" y="7202"/>
                    <a:pt x="4774" y="7202"/>
                  </a:cubicBezTo>
                  <a:cubicBezTo>
                    <a:pt x="5696" y="7202"/>
                    <a:pt x="6618" y="6836"/>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7"/>
            <p:cNvSpPr/>
            <p:nvPr/>
          </p:nvSpPr>
          <p:spPr>
            <a:xfrm>
              <a:off x="5877550" y="4332575"/>
              <a:ext cx="238325" cy="180175"/>
            </a:xfrm>
            <a:custGeom>
              <a:rect b="b" l="l" r="r" t="t"/>
              <a:pathLst>
                <a:path extrusionOk="0" h="7207" w="9533">
                  <a:moveTo>
                    <a:pt x="4749" y="1"/>
                  </a:moveTo>
                  <a:cubicBezTo>
                    <a:pt x="3805" y="1"/>
                    <a:pt x="2862" y="381"/>
                    <a:pt x="2182" y="1130"/>
                  </a:cubicBezTo>
                  <a:cubicBezTo>
                    <a:pt x="1" y="3420"/>
                    <a:pt x="1617" y="7207"/>
                    <a:pt x="4773" y="7207"/>
                  </a:cubicBezTo>
                  <a:cubicBezTo>
                    <a:pt x="4795" y="7207"/>
                    <a:pt x="4818" y="7207"/>
                    <a:pt x="4840" y="7206"/>
                  </a:cubicBezTo>
                  <a:cubicBezTo>
                    <a:pt x="8014" y="7125"/>
                    <a:pt x="9533" y="3246"/>
                    <a:pt x="7227" y="1049"/>
                  </a:cubicBezTo>
                  <a:cubicBezTo>
                    <a:pt x="6552"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7"/>
            <p:cNvSpPr/>
            <p:nvPr/>
          </p:nvSpPr>
          <p:spPr>
            <a:xfrm>
              <a:off x="6506450" y="3702975"/>
              <a:ext cx="239000" cy="179825"/>
            </a:xfrm>
            <a:custGeom>
              <a:rect b="b" l="l" r="r" t="t"/>
              <a:pathLst>
                <a:path extrusionOk="0" h="7193" w="9560">
                  <a:moveTo>
                    <a:pt x="4794" y="0"/>
                  </a:moveTo>
                  <a:cubicBezTo>
                    <a:pt x="3897" y="0"/>
                    <a:pt x="2994" y="346"/>
                    <a:pt x="2306" y="1035"/>
                  </a:cubicBezTo>
                  <a:cubicBezTo>
                    <a:pt x="0" y="3259"/>
                    <a:pt x="1546" y="7138"/>
                    <a:pt x="4720" y="7192"/>
                  </a:cubicBezTo>
                  <a:cubicBezTo>
                    <a:pt x="4742" y="7193"/>
                    <a:pt x="4765" y="7193"/>
                    <a:pt x="4787" y="7193"/>
                  </a:cubicBezTo>
                  <a:cubicBezTo>
                    <a:pt x="7943" y="7193"/>
                    <a:pt x="9559" y="3406"/>
                    <a:pt x="7351" y="1144"/>
                  </a:cubicBezTo>
                  <a:cubicBezTo>
                    <a:pt x="6671" y="380"/>
                    <a:pt x="5735" y="0"/>
                    <a:pt x="47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7"/>
            <p:cNvSpPr/>
            <p:nvPr/>
          </p:nvSpPr>
          <p:spPr>
            <a:xfrm>
              <a:off x="5896150" y="4962125"/>
              <a:ext cx="201425" cy="181050"/>
            </a:xfrm>
            <a:custGeom>
              <a:rect b="b" l="l" r="r" t="t"/>
              <a:pathLst>
                <a:path extrusionOk="0" h="7242" w="8057">
                  <a:moveTo>
                    <a:pt x="4006" y="1"/>
                  </a:moveTo>
                  <a:cubicBezTo>
                    <a:pt x="3156" y="1"/>
                    <a:pt x="2308" y="328"/>
                    <a:pt x="1601" y="984"/>
                  </a:cubicBezTo>
                  <a:cubicBezTo>
                    <a:pt x="109" y="2394"/>
                    <a:pt x="1" y="4564"/>
                    <a:pt x="1384" y="6056"/>
                  </a:cubicBezTo>
                  <a:cubicBezTo>
                    <a:pt x="2083" y="6840"/>
                    <a:pt x="3051" y="7242"/>
                    <a:pt x="4021" y="7242"/>
                  </a:cubicBezTo>
                  <a:cubicBezTo>
                    <a:pt x="4897" y="7242"/>
                    <a:pt x="5774" y="6915"/>
                    <a:pt x="6456" y="6246"/>
                  </a:cubicBezTo>
                  <a:cubicBezTo>
                    <a:pt x="7948" y="4944"/>
                    <a:pt x="8056" y="2638"/>
                    <a:pt x="6646" y="1201"/>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7"/>
            <p:cNvSpPr/>
            <p:nvPr/>
          </p:nvSpPr>
          <p:spPr>
            <a:xfrm>
              <a:off x="6507125" y="4332300"/>
              <a:ext cx="238125" cy="180475"/>
            </a:xfrm>
            <a:custGeom>
              <a:rect b="b" l="l" r="r" t="t"/>
              <a:pathLst>
                <a:path extrusionOk="0" h="7219" w="9525">
                  <a:moveTo>
                    <a:pt x="4739" y="1"/>
                  </a:moveTo>
                  <a:cubicBezTo>
                    <a:pt x="3881" y="1"/>
                    <a:pt x="3024" y="341"/>
                    <a:pt x="2306" y="1033"/>
                  </a:cubicBezTo>
                  <a:cubicBezTo>
                    <a:pt x="0" y="3230"/>
                    <a:pt x="1492" y="7136"/>
                    <a:pt x="4666" y="7217"/>
                  </a:cubicBezTo>
                  <a:cubicBezTo>
                    <a:pt x="4699" y="7218"/>
                    <a:pt x="4732" y="7218"/>
                    <a:pt x="4765" y="7218"/>
                  </a:cubicBezTo>
                  <a:cubicBezTo>
                    <a:pt x="7874" y="7218"/>
                    <a:pt x="9525" y="3450"/>
                    <a:pt x="7351" y="1169"/>
                  </a:cubicBezTo>
                  <a:cubicBezTo>
                    <a:pt x="6591" y="395"/>
                    <a:pt x="5664" y="1"/>
                    <a:pt x="473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7"/>
            <p:cNvSpPr/>
            <p:nvPr/>
          </p:nvSpPr>
          <p:spPr>
            <a:xfrm>
              <a:off x="6506825" y="4962275"/>
              <a:ext cx="239000" cy="179750"/>
            </a:xfrm>
            <a:custGeom>
              <a:rect b="b" l="l" r="r" t="t"/>
              <a:pathLst>
                <a:path extrusionOk="0" h="7190" w="9560">
                  <a:moveTo>
                    <a:pt x="4773" y="1"/>
                  </a:moveTo>
                  <a:cubicBezTo>
                    <a:pt x="3837" y="1"/>
                    <a:pt x="2900" y="381"/>
                    <a:pt x="2209" y="1140"/>
                  </a:cubicBezTo>
                  <a:cubicBezTo>
                    <a:pt x="1" y="3403"/>
                    <a:pt x="1617" y="7190"/>
                    <a:pt x="4773" y="7190"/>
                  </a:cubicBezTo>
                  <a:cubicBezTo>
                    <a:pt x="4795" y="7190"/>
                    <a:pt x="4818" y="7189"/>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7"/>
            <p:cNvSpPr/>
            <p:nvPr/>
          </p:nvSpPr>
          <p:spPr>
            <a:xfrm>
              <a:off x="4006300" y="2443200"/>
              <a:ext cx="202100" cy="180775"/>
            </a:xfrm>
            <a:custGeom>
              <a:rect b="b" l="l" r="r" t="t"/>
              <a:pathLst>
                <a:path extrusionOk="0" h="7231" w="8084">
                  <a:moveTo>
                    <a:pt x="4023" y="1"/>
                  </a:moveTo>
                  <a:cubicBezTo>
                    <a:pt x="3204" y="1"/>
                    <a:pt x="2389" y="304"/>
                    <a:pt x="1709" y="922"/>
                  </a:cubicBezTo>
                  <a:cubicBezTo>
                    <a:pt x="190" y="2278"/>
                    <a:pt x="0" y="4448"/>
                    <a:pt x="1329" y="5967"/>
                  </a:cubicBezTo>
                  <a:cubicBezTo>
                    <a:pt x="2056" y="6797"/>
                    <a:pt x="3051" y="7231"/>
                    <a:pt x="4052" y="7231"/>
                  </a:cubicBezTo>
                  <a:cubicBezTo>
                    <a:pt x="4881" y="7231"/>
                    <a:pt x="5714" y="6934"/>
                    <a:pt x="6402" y="6319"/>
                  </a:cubicBezTo>
                  <a:cubicBezTo>
                    <a:pt x="7893" y="4990"/>
                    <a:pt x="8083" y="2766"/>
                    <a:pt x="6754" y="1274"/>
                  </a:cubicBezTo>
                  <a:cubicBezTo>
                    <a:pt x="5987"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7"/>
            <p:cNvSpPr/>
            <p:nvPr/>
          </p:nvSpPr>
          <p:spPr>
            <a:xfrm>
              <a:off x="3988000" y="3073100"/>
              <a:ext cx="238125" cy="179775"/>
            </a:xfrm>
            <a:custGeom>
              <a:rect b="b" l="l" r="r" t="t"/>
              <a:pathLst>
                <a:path extrusionOk="0" h="7191" w="9525">
                  <a:moveTo>
                    <a:pt x="4787" y="1"/>
                  </a:moveTo>
                  <a:cubicBezTo>
                    <a:pt x="3885" y="1"/>
                    <a:pt x="2984" y="354"/>
                    <a:pt x="2306" y="1059"/>
                  </a:cubicBezTo>
                  <a:cubicBezTo>
                    <a:pt x="0" y="3256"/>
                    <a:pt x="1519" y="7135"/>
                    <a:pt x="4692" y="7189"/>
                  </a:cubicBezTo>
                  <a:cubicBezTo>
                    <a:pt x="4726" y="7190"/>
                    <a:pt x="4759" y="7190"/>
                    <a:pt x="4792" y="7190"/>
                  </a:cubicBezTo>
                  <a:cubicBezTo>
                    <a:pt x="7927" y="7190"/>
                    <a:pt x="9525" y="3395"/>
                    <a:pt x="7351" y="1141"/>
                  </a:cubicBezTo>
                  <a:cubicBezTo>
                    <a:pt x="6660" y="381"/>
                    <a:pt x="5723"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7"/>
            <p:cNvSpPr/>
            <p:nvPr/>
          </p:nvSpPr>
          <p:spPr>
            <a:xfrm>
              <a:off x="4617250" y="2443250"/>
              <a:ext cx="239200" cy="180325"/>
            </a:xfrm>
            <a:custGeom>
              <a:rect b="b" l="l" r="r" t="t"/>
              <a:pathLst>
                <a:path extrusionOk="0" h="7213" w="9568">
                  <a:moveTo>
                    <a:pt x="4791" y="1"/>
                  </a:moveTo>
                  <a:cubicBezTo>
                    <a:pt x="3881" y="1"/>
                    <a:pt x="2975" y="360"/>
                    <a:pt x="2307" y="1082"/>
                  </a:cubicBezTo>
                  <a:cubicBezTo>
                    <a:pt x="1" y="3306"/>
                    <a:pt x="1574" y="7185"/>
                    <a:pt x="4748" y="7212"/>
                  </a:cubicBezTo>
                  <a:cubicBezTo>
                    <a:pt x="4759" y="7212"/>
                    <a:pt x="4770" y="7212"/>
                    <a:pt x="4781" y="7212"/>
                  </a:cubicBezTo>
                  <a:cubicBezTo>
                    <a:pt x="7960" y="7212"/>
                    <a:pt x="9568" y="3407"/>
                    <a:pt x="7352" y="1137"/>
                  </a:cubicBezTo>
                  <a:cubicBezTo>
                    <a:pt x="6664" y="380"/>
                    <a:pt x="5726" y="1"/>
                    <a:pt x="479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7"/>
            <p:cNvSpPr/>
            <p:nvPr/>
          </p:nvSpPr>
          <p:spPr>
            <a:xfrm>
              <a:off x="3988175" y="3703750"/>
              <a:ext cx="238525" cy="180325"/>
            </a:xfrm>
            <a:custGeom>
              <a:rect b="b" l="l" r="r" t="t"/>
              <a:pathLst>
                <a:path extrusionOk="0" h="7213" w="9541">
                  <a:moveTo>
                    <a:pt x="4787" y="0"/>
                  </a:moveTo>
                  <a:cubicBezTo>
                    <a:pt x="1609" y="0"/>
                    <a:pt x="1" y="3806"/>
                    <a:pt x="2217" y="6076"/>
                  </a:cubicBezTo>
                  <a:cubicBezTo>
                    <a:pt x="2905" y="6832"/>
                    <a:pt x="3836" y="7212"/>
                    <a:pt x="4767" y="7212"/>
                  </a:cubicBezTo>
                  <a:cubicBezTo>
                    <a:pt x="5674" y="7212"/>
                    <a:pt x="6580" y="6853"/>
                    <a:pt x="7262" y="6130"/>
                  </a:cubicBezTo>
                  <a:cubicBezTo>
                    <a:pt x="9541" y="3906"/>
                    <a:pt x="7995"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7"/>
            <p:cNvSpPr/>
            <p:nvPr/>
          </p:nvSpPr>
          <p:spPr>
            <a:xfrm>
              <a:off x="4636250" y="3072975"/>
              <a:ext cx="201425" cy="180925"/>
            </a:xfrm>
            <a:custGeom>
              <a:rect b="b" l="l" r="r" t="t"/>
              <a:pathLst>
                <a:path extrusionOk="0" h="7237" w="8057">
                  <a:moveTo>
                    <a:pt x="4023" y="0"/>
                  </a:moveTo>
                  <a:cubicBezTo>
                    <a:pt x="3177" y="0"/>
                    <a:pt x="2335" y="327"/>
                    <a:pt x="1628" y="983"/>
                  </a:cubicBezTo>
                  <a:cubicBezTo>
                    <a:pt x="109" y="2393"/>
                    <a:pt x="0" y="4536"/>
                    <a:pt x="1411" y="6028"/>
                  </a:cubicBezTo>
                  <a:cubicBezTo>
                    <a:pt x="2123" y="6827"/>
                    <a:pt x="3107" y="7237"/>
                    <a:pt x="4097" y="7237"/>
                  </a:cubicBezTo>
                  <a:cubicBezTo>
                    <a:pt x="4955" y="7237"/>
                    <a:pt x="5817" y="6929"/>
                    <a:pt x="6510" y="6299"/>
                  </a:cubicBezTo>
                  <a:cubicBezTo>
                    <a:pt x="7975" y="4943"/>
                    <a:pt x="8056" y="2637"/>
                    <a:pt x="6673" y="1200"/>
                  </a:cubicBezTo>
                  <a:cubicBezTo>
                    <a:pt x="5903" y="401"/>
                    <a:pt x="4961" y="0"/>
                    <a:pt x="4023"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7"/>
            <p:cNvSpPr/>
            <p:nvPr/>
          </p:nvSpPr>
          <p:spPr>
            <a:xfrm>
              <a:off x="5247225" y="2443175"/>
              <a:ext cx="238500" cy="179725"/>
            </a:xfrm>
            <a:custGeom>
              <a:rect b="b" l="l" r="r" t="t"/>
              <a:pathLst>
                <a:path extrusionOk="0" h="7189" w="9540">
                  <a:moveTo>
                    <a:pt x="4765" y="0"/>
                  </a:moveTo>
                  <a:cubicBezTo>
                    <a:pt x="3855" y="0"/>
                    <a:pt x="2950" y="360"/>
                    <a:pt x="2278" y="1085"/>
                  </a:cubicBezTo>
                  <a:cubicBezTo>
                    <a:pt x="0" y="3309"/>
                    <a:pt x="1573" y="7188"/>
                    <a:pt x="4774" y="7188"/>
                  </a:cubicBezTo>
                  <a:cubicBezTo>
                    <a:pt x="4785" y="7188"/>
                    <a:pt x="4796" y="7188"/>
                    <a:pt x="4807" y="7188"/>
                  </a:cubicBezTo>
                  <a:cubicBezTo>
                    <a:pt x="7959" y="7188"/>
                    <a:pt x="9540"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7"/>
            <p:cNvSpPr/>
            <p:nvPr/>
          </p:nvSpPr>
          <p:spPr>
            <a:xfrm>
              <a:off x="4006975" y="4332350"/>
              <a:ext cx="201425" cy="181225"/>
            </a:xfrm>
            <a:custGeom>
              <a:rect b="b" l="l" r="r" t="t"/>
              <a:pathLst>
                <a:path extrusionOk="0" h="7249" w="8057">
                  <a:moveTo>
                    <a:pt x="4008" y="1"/>
                  </a:moveTo>
                  <a:cubicBezTo>
                    <a:pt x="3158" y="1"/>
                    <a:pt x="2309" y="334"/>
                    <a:pt x="1601" y="1004"/>
                  </a:cubicBezTo>
                  <a:cubicBezTo>
                    <a:pt x="109" y="2387"/>
                    <a:pt x="0" y="4557"/>
                    <a:pt x="1384" y="6049"/>
                  </a:cubicBezTo>
                  <a:cubicBezTo>
                    <a:pt x="2082" y="6847"/>
                    <a:pt x="3051" y="7249"/>
                    <a:pt x="4021" y="7249"/>
                  </a:cubicBezTo>
                  <a:cubicBezTo>
                    <a:pt x="4897" y="7249"/>
                    <a:pt x="5774" y="6922"/>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7"/>
            <p:cNvSpPr/>
            <p:nvPr/>
          </p:nvSpPr>
          <p:spPr>
            <a:xfrm>
              <a:off x="4617950" y="3702900"/>
              <a:ext cx="238325" cy="179900"/>
            </a:xfrm>
            <a:custGeom>
              <a:rect b="b" l="l" r="r" t="t"/>
              <a:pathLst>
                <a:path extrusionOk="0" h="7196" w="9533">
                  <a:moveTo>
                    <a:pt x="4759" y="0"/>
                  </a:moveTo>
                  <a:cubicBezTo>
                    <a:pt x="3858" y="0"/>
                    <a:pt x="2957" y="346"/>
                    <a:pt x="2279" y="1038"/>
                  </a:cubicBezTo>
                  <a:cubicBezTo>
                    <a:pt x="0" y="3262"/>
                    <a:pt x="1519" y="7141"/>
                    <a:pt x="4693" y="7195"/>
                  </a:cubicBezTo>
                  <a:cubicBezTo>
                    <a:pt x="4715" y="7196"/>
                    <a:pt x="4737" y="7196"/>
                    <a:pt x="4760" y="7196"/>
                  </a:cubicBezTo>
                  <a:cubicBezTo>
                    <a:pt x="7916" y="7196"/>
                    <a:pt x="9532" y="3409"/>
                    <a:pt x="7324" y="1119"/>
                  </a:cubicBezTo>
                  <a:cubicBezTo>
                    <a:pt x="6633" y="373"/>
                    <a:pt x="5695"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7"/>
            <p:cNvSpPr/>
            <p:nvPr/>
          </p:nvSpPr>
          <p:spPr>
            <a:xfrm>
              <a:off x="7141825" y="1811875"/>
              <a:ext cx="238700" cy="180050"/>
            </a:xfrm>
            <a:custGeom>
              <a:rect b="b" l="l" r="r" t="t"/>
              <a:pathLst>
                <a:path extrusionOk="0" h="7202" w="9548">
                  <a:moveTo>
                    <a:pt x="4774" y="0"/>
                  </a:moveTo>
                  <a:cubicBezTo>
                    <a:pt x="1600" y="0"/>
                    <a:pt x="0" y="3825"/>
                    <a:pt x="2224" y="6103"/>
                  </a:cubicBezTo>
                  <a:cubicBezTo>
                    <a:pt x="2902" y="6835"/>
                    <a:pt x="3825" y="7201"/>
                    <a:pt x="4750" y="7201"/>
                  </a:cubicBezTo>
                  <a:cubicBezTo>
                    <a:pt x="5676" y="7201"/>
                    <a:pt x="6605" y="6835"/>
                    <a:pt x="7296" y="6103"/>
                  </a:cubicBezTo>
                  <a:cubicBezTo>
                    <a:pt x="9548" y="3879"/>
                    <a:pt x="7975" y="27"/>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7"/>
            <p:cNvSpPr/>
            <p:nvPr/>
          </p:nvSpPr>
          <p:spPr>
            <a:xfrm>
              <a:off x="7142025" y="552650"/>
              <a:ext cx="238500" cy="179800"/>
            </a:xfrm>
            <a:custGeom>
              <a:rect b="b" l="l" r="r" t="t"/>
              <a:pathLst>
                <a:path extrusionOk="0" h="7192" w="9540">
                  <a:moveTo>
                    <a:pt x="4760" y="0"/>
                  </a:moveTo>
                  <a:cubicBezTo>
                    <a:pt x="1608" y="0"/>
                    <a:pt x="0" y="3806"/>
                    <a:pt x="2216" y="6076"/>
                  </a:cubicBezTo>
                  <a:cubicBezTo>
                    <a:pt x="2904" y="6819"/>
                    <a:pt x="3836" y="7192"/>
                    <a:pt x="4767" y="7192"/>
                  </a:cubicBezTo>
                  <a:cubicBezTo>
                    <a:pt x="5673" y="7192"/>
                    <a:pt x="6579" y="6839"/>
                    <a:pt x="7261" y="6130"/>
                  </a:cubicBezTo>
                  <a:cubicBezTo>
                    <a:pt x="9540" y="3906"/>
                    <a:pt x="7994" y="27"/>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7"/>
            <p:cNvSpPr/>
            <p:nvPr/>
          </p:nvSpPr>
          <p:spPr>
            <a:xfrm>
              <a:off x="7160125" y="1181075"/>
              <a:ext cx="201425" cy="181050"/>
            </a:xfrm>
            <a:custGeom>
              <a:rect b="b" l="l" r="r" t="t"/>
              <a:pathLst>
                <a:path extrusionOk="0" h="7242" w="8057">
                  <a:moveTo>
                    <a:pt x="4033" y="1"/>
                  </a:moveTo>
                  <a:cubicBezTo>
                    <a:pt x="3183" y="1"/>
                    <a:pt x="2336" y="327"/>
                    <a:pt x="1628" y="983"/>
                  </a:cubicBezTo>
                  <a:cubicBezTo>
                    <a:pt x="136" y="2394"/>
                    <a:pt x="1" y="4564"/>
                    <a:pt x="1411" y="6056"/>
                  </a:cubicBezTo>
                  <a:cubicBezTo>
                    <a:pt x="2095" y="6840"/>
                    <a:pt x="3065" y="7242"/>
                    <a:pt x="4035" y="7242"/>
                  </a:cubicBezTo>
                  <a:cubicBezTo>
                    <a:pt x="4910" y="7242"/>
                    <a:pt x="5787" y="6914"/>
                    <a:pt x="6456" y="6245"/>
                  </a:cubicBezTo>
                  <a:cubicBezTo>
                    <a:pt x="7975" y="4944"/>
                    <a:pt x="8056" y="2638"/>
                    <a:pt x="6673" y="1200"/>
                  </a:cubicBezTo>
                  <a:cubicBezTo>
                    <a:pt x="5917" y="402"/>
                    <a:pt x="4974" y="1"/>
                    <a:pt x="403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7"/>
            <p:cNvSpPr/>
            <p:nvPr/>
          </p:nvSpPr>
          <p:spPr>
            <a:xfrm>
              <a:off x="7141825" y="4962975"/>
              <a:ext cx="238700" cy="180150"/>
            </a:xfrm>
            <a:custGeom>
              <a:rect b="b" l="l" r="r" t="t"/>
              <a:pathLst>
                <a:path extrusionOk="0" h="7206" w="9548">
                  <a:moveTo>
                    <a:pt x="4801" y="0"/>
                  </a:moveTo>
                  <a:cubicBezTo>
                    <a:pt x="1600" y="0"/>
                    <a:pt x="0" y="3852"/>
                    <a:pt x="2251" y="6103"/>
                  </a:cubicBezTo>
                  <a:cubicBezTo>
                    <a:pt x="2933" y="6839"/>
                    <a:pt x="3854" y="7205"/>
                    <a:pt x="4777" y="7205"/>
                  </a:cubicBezTo>
                  <a:cubicBezTo>
                    <a:pt x="5691" y="7205"/>
                    <a:pt x="6608" y="6846"/>
                    <a:pt x="7296" y="6130"/>
                  </a:cubicBezTo>
                  <a:cubicBezTo>
                    <a:pt x="9548" y="3879"/>
                    <a:pt x="7975"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7"/>
            <p:cNvSpPr/>
            <p:nvPr/>
          </p:nvSpPr>
          <p:spPr>
            <a:xfrm>
              <a:off x="7160125" y="2443200"/>
              <a:ext cx="202100" cy="180775"/>
            </a:xfrm>
            <a:custGeom>
              <a:rect b="b" l="l" r="r" t="t"/>
              <a:pathLst>
                <a:path extrusionOk="0" h="7231" w="8084">
                  <a:moveTo>
                    <a:pt x="4012" y="1"/>
                  </a:moveTo>
                  <a:cubicBezTo>
                    <a:pt x="3198" y="1"/>
                    <a:pt x="2389" y="304"/>
                    <a:pt x="1709" y="922"/>
                  </a:cubicBezTo>
                  <a:cubicBezTo>
                    <a:pt x="190" y="2278"/>
                    <a:pt x="1" y="4448"/>
                    <a:pt x="1330" y="5967"/>
                  </a:cubicBezTo>
                  <a:cubicBezTo>
                    <a:pt x="2057" y="6797"/>
                    <a:pt x="3051" y="7231"/>
                    <a:pt x="4048" y="7231"/>
                  </a:cubicBezTo>
                  <a:cubicBezTo>
                    <a:pt x="4873" y="7231"/>
                    <a:pt x="5699" y="6934"/>
                    <a:pt x="6375" y="6319"/>
                  </a:cubicBezTo>
                  <a:cubicBezTo>
                    <a:pt x="7894" y="4990"/>
                    <a:pt x="8083" y="2766"/>
                    <a:pt x="6727" y="1274"/>
                  </a:cubicBezTo>
                  <a:cubicBezTo>
                    <a:pt x="5960"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7"/>
            <p:cNvSpPr/>
            <p:nvPr/>
          </p:nvSpPr>
          <p:spPr>
            <a:xfrm>
              <a:off x="7141825" y="3073100"/>
              <a:ext cx="238125" cy="179775"/>
            </a:xfrm>
            <a:custGeom>
              <a:rect b="b" l="l" r="r" t="t"/>
              <a:pathLst>
                <a:path extrusionOk="0" h="7191" w="9525">
                  <a:moveTo>
                    <a:pt x="4781" y="1"/>
                  </a:moveTo>
                  <a:cubicBezTo>
                    <a:pt x="3878" y="1"/>
                    <a:pt x="2971" y="354"/>
                    <a:pt x="2279" y="1059"/>
                  </a:cubicBezTo>
                  <a:cubicBezTo>
                    <a:pt x="0" y="3256"/>
                    <a:pt x="1519" y="7135"/>
                    <a:pt x="4693" y="7189"/>
                  </a:cubicBezTo>
                  <a:cubicBezTo>
                    <a:pt x="4726" y="7190"/>
                    <a:pt x="4759" y="7190"/>
                    <a:pt x="4792" y="7190"/>
                  </a:cubicBezTo>
                  <a:cubicBezTo>
                    <a:pt x="7927" y="7190"/>
                    <a:pt x="9525" y="3395"/>
                    <a:pt x="7324" y="1141"/>
                  </a:cubicBezTo>
                  <a:cubicBezTo>
                    <a:pt x="6647" y="381"/>
                    <a:pt x="5717" y="1"/>
                    <a:pt x="478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7"/>
            <p:cNvSpPr/>
            <p:nvPr/>
          </p:nvSpPr>
          <p:spPr>
            <a:xfrm>
              <a:off x="7142025" y="3703750"/>
              <a:ext cx="238500" cy="180325"/>
            </a:xfrm>
            <a:custGeom>
              <a:rect b="b" l="l" r="r" t="t"/>
              <a:pathLst>
                <a:path extrusionOk="0" h="7213" w="9540">
                  <a:moveTo>
                    <a:pt x="4760" y="0"/>
                  </a:moveTo>
                  <a:cubicBezTo>
                    <a:pt x="1608" y="0"/>
                    <a:pt x="0" y="3806"/>
                    <a:pt x="2216" y="6076"/>
                  </a:cubicBezTo>
                  <a:cubicBezTo>
                    <a:pt x="2904" y="6832"/>
                    <a:pt x="3835" y="7212"/>
                    <a:pt x="4767" y="7212"/>
                  </a:cubicBezTo>
                  <a:cubicBezTo>
                    <a:pt x="5673" y="7212"/>
                    <a:pt x="6579" y="6853"/>
                    <a:pt x="7261" y="6130"/>
                  </a:cubicBezTo>
                  <a:cubicBezTo>
                    <a:pt x="9540" y="3906"/>
                    <a:pt x="7994" y="28"/>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7"/>
            <p:cNvSpPr/>
            <p:nvPr/>
          </p:nvSpPr>
          <p:spPr>
            <a:xfrm>
              <a:off x="7160125" y="4332350"/>
              <a:ext cx="201425" cy="181225"/>
            </a:xfrm>
            <a:custGeom>
              <a:rect b="b" l="l" r="r" t="t"/>
              <a:pathLst>
                <a:path extrusionOk="0" h="7249" w="8057">
                  <a:moveTo>
                    <a:pt x="4035" y="1"/>
                  </a:moveTo>
                  <a:cubicBezTo>
                    <a:pt x="3185" y="1"/>
                    <a:pt x="2336" y="334"/>
                    <a:pt x="1628" y="1004"/>
                  </a:cubicBezTo>
                  <a:cubicBezTo>
                    <a:pt x="136" y="2387"/>
                    <a:pt x="1" y="4557"/>
                    <a:pt x="1411" y="6049"/>
                  </a:cubicBezTo>
                  <a:cubicBezTo>
                    <a:pt x="2095" y="6847"/>
                    <a:pt x="3065" y="7249"/>
                    <a:pt x="4035" y="7249"/>
                  </a:cubicBezTo>
                  <a:cubicBezTo>
                    <a:pt x="4911" y="7249"/>
                    <a:pt x="5787" y="6922"/>
                    <a:pt x="6456" y="6266"/>
                  </a:cubicBezTo>
                  <a:cubicBezTo>
                    <a:pt x="7975" y="4937"/>
                    <a:pt x="8056" y="2631"/>
                    <a:pt x="6673" y="1221"/>
                  </a:cubicBezTo>
                  <a:cubicBezTo>
                    <a:pt x="5918" y="409"/>
                    <a:pt x="4976"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74" name="Shape 574"/>
        <p:cNvGrpSpPr/>
        <p:nvPr/>
      </p:nvGrpSpPr>
      <p:grpSpPr>
        <a:xfrm>
          <a:off x="0" y="0"/>
          <a:ext cx="0" cy="0"/>
          <a:chOff x="0" y="0"/>
          <a:chExt cx="0" cy="0"/>
        </a:xfrm>
      </p:grpSpPr>
      <p:grpSp>
        <p:nvGrpSpPr>
          <p:cNvPr id="575" name="Google Shape;575;p8"/>
          <p:cNvGrpSpPr/>
          <p:nvPr/>
        </p:nvGrpSpPr>
        <p:grpSpPr>
          <a:xfrm>
            <a:off x="6920532" y="3923787"/>
            <a:ext cx="1092845" cy="690697"/>
            <a:chOff x="209625" y="551300"/>
            <a:chExt cx="7170900" cy="4592400"/>
          </a:xfrm>
        </p:grpSpPr>
        <p:sp>
          <p:nvSpPr>
            <p:cNvPr id="576" name="Google Shape;576;p8"/>
            <p:cNvSpPr/>
            <p:nvPr/>
          </p:nvSpPr>
          <p:spPr>
            <a:xfrm>
              <a:off x="838900" y="1811875"/>
              <a:ext cx="238725" cy="180050"/>
            </a:xfrm>
            <a:custGeom>
              <a:rect b="b" l="l" r="r" t="t"/>
              <a:pathLst>
                <a:path extrusionOk="0" h="7202" w="9549">
                  <a:moveTo>
                    <a:pt x="4802" y="0"/>
                  </a:moveTo>
                  <a:cubicBezTo>
                    <a:pt x="1601" y="0"/>
                    <a:pt x="1" y="3825"/>
                    <a:pt x="2252" y="6103"/>
                  </a:cubicBezTo>
                  <a:cubicBezTo>
                    <a:pt x="2930" y="6835"/>
                    <a:pt x="3852" y="7201"/>
                    <a:pt x="4775" y="7201"/>
                  </a:cubicBezTo>
                  <a:cubicBezTo>
                    <a:pt x="5697" y="7201"/>
                    <a:pt x="6619" y="6835"/>
                    <a:pt x="7297" y="6103"/>
                  </a:cubicBezTo>
                  <a:cubicBezTo>
                    <a:pt x="9548" y="3879"/>
                    <a:pt x="7975" y="27"/>
                    <a:pt x="480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8"/>
            <p:cNvSpPr/>
            <p:nvPr/>
          </p:nvSpPr>
          <p:spPr>
            <a:xfrm>
              <a:off x="1469250" y="1182575"/>
              <a:ext cx="238325" cy="179750"/>
            </a:xfrm>
            <a:custGeom>
              <a:rect b="b" l="l" r="r" t="t"/>
              <a:pathLst>
                <a:path extrusionOk="0" h="7190" w="9533">
                  <a:moveTo>
                    <a:pt x="4746" y="1"/>
                  </a:moveTo>
                  <a:cubicBezTo>
                    <a:pt x="1616" y="1"/>
                    <a:pt x="0" y="3761"/>
                    <a:pt x="2182" y="6050"/>
                  </a:cubicBezTo>
                  <a:cubicBezTo>
                    <a:pt x="2859" y="6810"/>
                    <a:pt x="3796" y="7189"/>
                    <a:pt x="4739" y="7189"/>
                  </a:cubicBezTo>
                  <a:cubicBezTo>
                    <a:pt x="5648" y="7189"/>
                    <a:pt x="6562" y="6837"/>
                    <a:pt x="7254" y="6131"/>
                  </a:cubicBezTo>
                  <a:cubicBezTo>
                    <a:pt x="9532" y="3934"/>
                    <a:pt x="8013" y="55"/>
                    <a:pt x="4813" y="1"/>
                  </a:cubicBezTo>
                  <a:cubicBezTo>
                    <a:pt x="4790"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8"/>
            <p:cNvSpPr/>
            <p:nvPr/>
          </p:nvSpPr>
          <p:spPr>
            <a:xfrm>
              <a:off x="2098325" y="551550"/>
              <a:ext cx="239200" cy="180150"/>
            </a:xfrm>
            <a:custGeom>
              <a:rect b="b" l="l" r="r" t="t"/>
              <a:pathLst>
                <a:path extrusionOk="0" h="7206" w="9568">
                  <a:moveTo>
                    <a:pt x="4746" y="0"/>
                  </a:moveTo>
                  <a:cubicBezTo>
                    <a:pt x="3826" y="0"/>
                    <a:pt x="2912" y="366"/>
                    <a:pt x="2244" y="1102"/>
                  </a:cubicBezTo>
                  <a:cubicBezTo>
                    <a:pt x="1" y="3372"/>
                    <a:pt x="1609" y="7205"/>
                    <a:pt x="4787" y="7205"/>
                  </a:cubicBezTo>
                  <a:cubicBezTo>
                    <a:pt x="4798" y="7205"/>
                    <a:pt x="4810" y="7205"/>
                    <a:pt x="4821" y="7205"/>
                  </a:cubicBezTo>
                  <a:cubicBezTo>
                    <a:pt x="7994" y="7151"/>
                    <a:pt x="9568" y="3299"/>
                    <a:pt x="7262" y="1075"/>
                  </a:cubicBezTo>
                  <a:cubicBezTo>
                    <a:pt x="6574" y="360"/>
                    <a:pt x="5657" y="0"/>
                    <a:pt x="474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8"/>
            <p:cNvSpPr/>
            <p:nvPr/>
          </p:nvSpPr>
          <p:spPr>
            <a:xfrm>
              <a:off x="1468850" y="1811875"/>
              <a:ext cx="238725" cy="180050"/>
            </a:xfrm>
            <a:custGeom>
              <a:rect b="b" l="l" r="r" t="t"/>
              <a:pathLst>
                <a:path extrusionOk="0" h="7202" w="9549">
                  <a:moveTo>
                    <a:pt x="4748" y="0"/>
                  </a:moveTo>
                  <a:cubicBezTo>
                    <a:pt x="1574" y="27"/>
                    <a:pt x="1" y="3879"/>
                    <a:pt x="2252" y="6103"/>
                  </a:cubicBezTo>
                  <a:cubicBezTo>
                    <a:pt x="2944" y="6835"/>
                    <a:pt x="3866" y="7201"/>
                    <a:pt x="4788" y="7201"/>
                  </a:cubicBezTo>
                  <a:cubicBezTo>
                    <a:pt x="5710" y="7201"/>
                    <a:pt x="6633" y="6835"/>
                    <a:pt x="7324" y="6103"/>
                  </a:cubicBezTo>
                  <a:cubicBezTo>
                    <a:pt x="9548" y="3825"/>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8"/>
            <p:cNvSpPr/>
            <p:nvPr/>
          </p:nvSpPr>
          <p:spPr>
            <a:xfrm>
              <a:off x="2116450" y="1181050"/>
              <a:ext cx="202775" cy="181225"/>
            </a:xfrm>
            <a:custGeom>
              <a:rect b="b" l="l" r="r" t="t"/>
              <a:pathLst>
                <a:path extrusionOk="0" h="7249" w="8111">
                  <a:moveTo>
                    <a:pt x="4037" y="0"/>
                  </a:moveTo>
                  <a:cubicBezTo>
                    <a:pt x="3213" y="0"/>
                    <a:pt x="2393" y="309"/>
                    <a:pt x="1709" y="930"/>
                  </a:cubicBezTo>
                  <a:cubicBezTo>
                    <a:pt x="163" y="2314"/>
                    <a:pt x="0" y="4429"/>
                    <a:pt x="1356" y="5975"/>
                  </a:cubicBezTo>
                  <a:cubicBezTo>
                    <a:pt x="2109" y="6817"/>
                    <a:pt x="3087" y="7248"/>
                    <a:pt x="4067" y="7248"/>
                  </a:cubicBezTo>
                  <a:cubicBezTo>
                    <a:pt x="4887" y="7248"/>
                    <a:pt x="5709" y="6946"/>
                    <a:pt x="6401" y="6328"/>
                  </a:cubicBezTo>
                  <a:cubicBezTo>
                    <a:pt x="7920" y="4972"/>
                    <a:pt x="8110" y="2775"/>
                    <a:pt x="6754" y="1283"/>
                  </a:cubicBezTo>
                  <a:cubicBezTo>
                    <a:pt x="5990" y="431"/>
                    <a:pt x="5011" y="0"/>
                    <a:pt x="403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8"/>
            <p:cNvSpPr/>
            <p:nvPr/>
          </p:nvSpPr>
          <p:spPr>
            <a:xfrm>
              <a:off x="2747075" y="551300"/>
              <a:ext cx="201425" cy="180975"/>
            </a:xfrm>
            <a:custGeom>
              <a:rect b="b" l="l" r="r" t="t"/>
              <a:pathLst>
                <a:path extrusionOk="0" h="7239" w="8057">
                  <a:moveTo>
                    <a:pt x="4008" y="1"/>
                  </a:moveTo>
                  <a:cubicBezTo>
                    <a:pt x="3158" y="1"/>
                    <a:pt x="2309" y="334"/>
                    <a:pt x="1601" y="1004"/>
                  </a:cubicBezTo>
                  <a:cubicBezTo>
                    <a:pt x="82" y="2414"/>
                    <a:pt x="0" y="4557"/>
                    <a:pt x="1384" y="6049"/>
                  </a:cubicBezTo>
                  <a:cubicBezTo>
                    <a:pt x="2129" y="6837"/>
                    <a:pt x="3086" y="7239"/>
                    <a:pt x="4043" y="7239"/>
                  </a:cubicBezTo>
                  <a:cubicBezTo>
                    <a:pt x="4897" y="7239"/>
                    <a:pt x="5752" y="6918"/>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8"/>
            <p:cNvSpPr/>
            <p:nvPr/>
          </p:nvSpPr>
          <p:spPr>
            <a:xfrm>
              <a:off x="2098125" y="1811875"/>
              <a:ext cx="238725" cy="180550"/>
            </a:xfrm>
            <a:custGeom>
              <a:rect b="b" l="l" r="r" t="t"/>
              <a:pathLst>
                <a:path extrusionOk="0" h="7222" w="9549">
                  <a:moveTo>
                    <a:pt x="4775" y="0"/>
                  </a:moveTo>
                  <a:cubicBezTo>
                    <a:pt x="1601" y="0"/>
                    <a:pt x="1" y="3852"/>
                    <a:pt x="2252" y="6103"/>
                  </a:cubicBezTo>
                  <a:cubicBezTo>
                    <a:pt x="2930" y="6849"/>
                    <a:pt x="3852" y="7222"/>
                    <a:pt x="4775" y="7222"/>
                  </a:cubicBezTo>
                  <a:cubicBezTo>
                    <a:pt x="5697" y="7222"/>
                    <a:pt x="6619" y="6849"/>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8"/>
            <p:cNvSpPr/>
            <p:nvPr/>
          </p:nvSpPr>
          <p:spPr>
            <a:xfrm>
              <a:off x="2728000" y="1181375"/>
              <a:ext cx="238800" cy="179625"/>
            </a:xfrm>
            <a:custGeom>
              <a:rect b="b" l="l" r="r" t="t"/>
              <a:pathLst>
                <a:path extrusionOk="0" h="7185" w="9552">
                  <a:moveTo>
                    <a:pt x="4771" y="1"/>
                  </a:moveTo>
                  <a:cubicBezTo>
                    <a:pt x="3826" y="1"/>
                    <a:pt x="2884" y="381"/>
                    <a:pt x="2201" y="1134"/>
                  </a:cubicBezTo>
                  <a:cubicBezTo>
                    <a:pt x="0" y="3416"/>
                    <a:pt x="1624" y="7184"/>
                    <a:pt x="4759" y="7184"/>
                  </a:cubicBezTo>
                  <a:cubicBezTo>
                    <a:pt x="4792" y="7184"/>
                    <a:pt x="4825" y="7184"/>
                    <a:pt x="4859" y="7183"/>
                  </a:cubicBezTo>
                  <a:cubicBezTo>
                    <a:pt x="8033" y="7129"/>
                    <a:pt x="9551" y="3223"/>
                    <a:pt x="7246" y="1026"/>
                  </a:cubicBezTo>
                  <a:cubicBezTo>
                    <a:pt x="6561" y="340"/>
                    <a:pt x="566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8"/>
            <p:cNvSpPr/>
            <p:nvPr/>
          </p:nvSpPr>
          <p:spPr>
            <a:xfrm>
              <a:off x="3358025" y="551525"/>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6"/>
                    <a:pt x="4738" y="7206"/>
                    <a:pt x="4761" y="7206"/>
                  </a:cubicBezTo>
                  <a:cubicBezTo>
                    <a:pt x="7917" y="7206"/>
                    <a:pt x="9533" y="3420"/>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8"/>
            <p:cNvSpPr/>
            <p:nvPr/>
          </p:nvSpPr>
          <p:spPr>
            <a:xfrm>
              <a:off x="2747075" y="1810525"/>
              <a:ext cx="201425" cy="180975"/>
            </a:xfrm>
            <a:custGeom>
              <a:rect b="b" l="l" r="r" t="t"/>
              <a:pathLst>
                <a:path extrusionOk="0" h="7239" w="8057">
                  <a:moveTo>
                    <a:pt x="4008" y="0"/>
                  </a:moveTo>
                  <a:cubicBezTo>
                    <a:pt x="3158" y="0"/>
                    <a:pt x="2309" y="334"/>
                    <a:pt x="1601" y="1003"/>
                  </a:cubicBezTo>
                  <a:cubicBezTo>
                    <a:pt x="109" y="2414"/>
                    <a:pt x="0" y="4584"/>
                    <a:pt x="1384" y="6048"/>
                  </a:cubicBezTo>
                  <a:cubicBezTo>
                    <a:pt x="2086" y="6837"/>
                    <a:pt x="3060" y="7239"/>
                    <a:pt x="4036" y="7239"/>
                  </a:cubicBezTo>
                  <a:cubicBezTo>
                    <a:pt x="4906" y="7239"/>
                    <a:pt x="5778" y="6918"/>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8"/>
            <p:cNvSpPr/>
            <p:nvPr/>
          </p:nvSpPr>
          <p:spPr>
            <a:xfrm>
              <a:off x="3358025" y="1180950"/>
              <a:ext cx="238150" cy="180725"/>
            </a:xfrm>
            <a:custGeom>
              <a:rect b="b" l="l" r="r" t="t"/>
              <a:pathLst>
                <a:path extrusionOk="0" h="7229" w="9526">
                  <a:moveTo>
                    <a:pt x="4763" y="1"/>
                  </a:moveTo>
                  <a:cubicBezTo>
                    <a:pt x="3897" y="1"/>
                    <a:pt x="3028" y="347"/>
                    <a:pt x="2306" y="1043"/>
                  </a:cubicBezTo>
                  <a:cubicBezTo>
                    <a:pt x="1" y="3240"/>
                    <a:pt x="1493" y="7146"/>
                    <a:pt x="4666" y="7227"/>
                  </a:cubicBezTo>
                  <a:cubicBezTo>
                    <a:pt x="4700" y="7228"/>
                    <a:pt x="4733" y="7228"/>
                    <a:pt x="4767" y="7228"/>
                  </a:cubicBezTo>
                  <a:cubicBezTo>
                    <a:pt x="7902" y="7228"/>
                    <a:pt x="9525" y="3460"/>
                    <a:pt x="7352" y="1178"/>
                  </a:cubicBezTo>
                  <a:cubicBezTo>
                    <a:pt x="6610" y="394"/>
                    <a:pt x="5687" y="1"/>
                    <a:pt x="476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8"/>
            <p:cNvSpPr/>
            <p:nvPr/>
          </p:nvSpPr>
          <p:spPr>
            <a:xfrm>
              <a:off x="3357750" y="1811100"/>
              <a:ext cx="239000" cy="179825"/>
            </a:xfrm>
            <a:custGeom>
              <a:rect b="b" l="l" r="r" t="t"/>
              <a:pathLst>
                <a:path extrusionOk="0" h="7193" w="9560">
                  <a:moveTo>
                    <a:pt x="4786" y="0"/>
                  </a:moveTo>
                  <a:cubicBezTo>
                    <a:pt x="3845" y="0"/>
                    <a:pt x="2903" y="380"/>
                    <a:pt x="2209" y="1143"/>
                  </a:cubicBezTo>
                  <a:cubicBezTo>
                    <a:pt x="0" y="3406"/>
                    <a:pt x="1616" y="7192"/>
                    <a:pt x="4773" y="7192"/>
                  </a:cubicBezTo>
                  <a:cubicBezTo>
                    <a:pt x="4795" y="7192"/>
                    <a:pt x="4818" y="7192"/>
                    <a:pt x="4840" y="7192"/>
                  </a:cubicBezTo>
                  <a:cubicBezTo>
                    <a:pt x="8013"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8"/>
            <p:cNvSpPr/>
            <p:nvPr/>
          </p:nvSpPr>
          <p:spPr>
            <a:xfrm>
              <a:off x="209625" y="552625"/>
              <a:ext cx="238325" cy="180000"/>
            </a:xfrm>
            <a:custGeom>
              <a:rect b="b" l="l" r="r" t="t"/>
              <a:pathLst>
                <a:path extrusionOk="0" h="7200" w="9533">
                  <a:moveTo>
                    <a:pt x="4760" y="1"/>
                  </a:moveTo>
                  <a:cubicBezTo>
                    <a:pt x="4738" y="1"/>
                    <a:pt x="4716" y="1"/>
                    <a:pt x="4693" y="1"/>
                  </a:cubicBezTo>
                  <a:cubicBezTo>
                    <a:pt x="1520" y="55"/>
                    <a:pt x="1" y="3934"/>
                    <a:pt x="2279" y="6131"/>
                  </a:cubicBezTo>
                  <a:cubicBezTo>
                    <a:pt x="2955" y="6847"/>
                    <a:pt x="3857" y="7200"/>
                    <a:pt x="4759" y="7200"/>
                  </a:cubicBezTo>
                  <a:cubicBezTo>
                    <a:pt x="5702" y="7200"/>
                    <a:pt x="6644" y="6813"/>
                    <a:pt x="7324" y="6050"/>
                  </a:cubicBezTo>
                  <a:cubicBezTo>
                    <a:pt x="9533" y="3787"/>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8"/>
            <p:cNvSpPr/>
            <p:nvPr/>
          </p:nvSpPr>
          <p:spPr>
            <a:xfrm>
              <a:off x="210025" y="1182575"/>
              <a:ext cx="238325" cy="179650"/>
            </a:xfrm>
            <a:custGeom>
              <a:rect b="b" l="l" r="r" t="t"/>
              <a:pathLst>
                <a:path extrusionOk="0" h="7186" w="9533">
                  <a:moveTo>
                    <a:pt x="4719" y="1"/>
                  </a:moveTo>
                  <a:cubicBezTo>
                    <a:pt x="1590" y="1"/>
                    <a:pt x="0" y="3787"/>
                    <a:pt x="2209" y="6050"/>
                  </a:cubicBezTo>
                  <a:cubicBezTo>
                    <a:pt x="2896" y="6806"/>
                    <a:pt x="3828" y="7186"/>
                    <a:pt x="4759" y="7186"/>
                  </a:cubicBezTo>
                  <a:cubicBezTo>
                    <a:pt x="5665" y="7186"/>
                    <a:pt x="6572" y="6826"/>
                    <a:pt x="7254" y="6104"/>
                  </a:cubicBezTo>
                  <a:cubicBezTo>
                    <a:pt x="9532" y="3880"/>
                    <a:pt x="7986" y="28"/>
                    <a:pt x="4786" y="1"/>
                  </a:cubicBezTo>
                  <a:cubicBezTo>
                    <a:pt x="4763" y="1"/>
                    <a:pt x="4741" y="1"/>
                    <a:pt x="471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8"/>
            <p:cNvSpPr/>
            <p:nvPr/>
          </p:nvSpPr>
          <p:spPr>
            <a:xfrm>
              <a:off x="839100" y="552650"/>
              <a:ext cx="238525" cy="179800"/>
            </a:xfrm>
            <a:custGeom>
              <a:rect b="b" l="l" r="r" t="t"/>
              <a:pathLst>
                <a:path extrusionOk="0" h="7192" w="9541">
                  <a:moveTo>
                    <a:pt x="4787" y="0"/>
                  </a:moveTo>
                  <a:cubicBezTo>
                    <a:pt x="1609" y="0"/>
                    <a:pt x="1" y="3806"/>
                    <a:pt x="2217" y="6076"/>
                  </a:cubicBezTo>
                  <a:cubicBezTo>
                    <a:pt x="2905" y="6819"/>
                    <a:pt x="3843" y="7192"/>
                    <a:pt x="4778" y="7192"/>
                  </a:cubicBezTo>
                  <a:cubicBezTo>
                    <a:pt x="5687" y="7192"/>
                    <a:pt x="6593" y="6839"/>
                    <a:pt x="7262" y="6130"/>
                  </a:cubicBezTo>
                  <a:cubicBezTo>
                    <a:pt x="9540" y="3906"/>
                    <a:pt x="7994"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8"/>
            <p:cNvSpPr/>
            <p:nvPr/>
          </p:nvSpPr>
          <p:spPr>
            <a:xfrm>
              <a:off x="209825" y="1811850"/>
              <a:ext cx="238525" cy="180325"/>
            </a:xfrm>
            <a:custGeom>
              <a:rect b="b" l="l" r="r" t="t"/>
              <a:pathLst>
                <a:path extrusionOk="0" h="7213" w="9541">
                  <a:moveTo>
                    <a:pt x="4760" y="1"/>
                  </a:moveTo>
                  <a:cubicBezTo>
                    <a:pt x="1609" y="1"/>
                    <a:pt x="1" y="3806"/>
                    <a:pt x="2217" y="6077"/>
                  </a:cubicBezTo>
                  <a:cubicBezTo>
                    <a:pt x="2904" y="6833"/>
                    <a:pt x="3836" y="7213"/>
                    <a:pt x="4767" y="7213"/>
                  </a:cubicBezTo>
                  <a:cubicBezTo>
                    <a:pt x="5673" y="7213"/>
                    <a:pt x="6580" y="6853"/>
                    <a:pt x="7262" y="6131"/>
                  </a:cubicBezTo>
                  <a:cubicBezTo>
                    <a:pt x="9540" y="3907"/>
                    <a:pt x="7994" y="28"/>
                    <a:pt x="4794" y="1"/>
                  </a:cubicBezTo>
                  <a:cubicBezTo>
                    <a:pt x="4783" y="1"/>
                    <a:pt x="4771"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8"/>
            <p:cNvSpPr/>
            <p:nvPr/>
          </p:nvSpPr>
          <p:spPr>
            <a:xfrm>
              <a:off x="857225" y="1181075"/>
              <a:ext cx="201400" cy="181050"/>
            </a:xfrm>
            <a:custGeom>
              <a:rect b="b" l="l" r="r" t="t"/>
              <a:pathLst>
                <a:path extrusionOk="0" h="7242" w="8056">
                  <a:moveTo>
                    <a:pt x="4032" y="1"/>
                  </a:moveTo>
                  <a:cubicBezTo>
                    <a:pt x="3183" y="1"/>
                    <a:pt x="2335" y="327"/>
                    <a:pt x="1628" y="983"/>
                  </a:cubicBezTo>
                  <a:cubicBezTo>
                    <a:pt x="136" y="2394"/>
                    <a:pt x="0" y="4564"/>
                    <a:pt x="1411" y="6056"/>
                  </a:cubicBezTo>
                  <a:cubicBezTo>
                    <a:pt x="2095" y="6840"/>
                    <a:pt x="3057" y="7242"/>
                    <a:pt x="4024" y="7242"/>
                  </a:cubicBezTo>
                  <a:cubicBezTo>
                    <a:pt x="4897" y="7242"/>
                    <a:pt x="5774" y="6914"/>
                    <a:pt x="6456" y="6245"/>
                  </a:cubicBezTo>
                  <a:cubicBezTo>
                    <a:pt x="7975" y="4944"/>
                    <a:pt x="8056" y="2638"/>
                    <a:pt x="6673" y="1200"/>
                  </a:cubicBezTo>
                  <a:cubicBezTo>
                    <a:pt x="5917" y="402"/>
                    <a:pt x="4974" y="1"/>
                    <a:pt x="403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8"/>
            <p:cNvSpPr/>
            <p:nvPr/>
          </p:nvSpPr>
          <p:spPr>
            <a:xfrm>
              <a:off x="1468850" y="551525"/>
              <a:ext cx="238325" cy="180175"/>
            </a:xfrm>
            <a:custGeom>
              <a:rect b="b" l="l" r="r" t="t"/>
              <a:pathLst>
                <a:path extrusionOk="0" h="7207" w="9533">
                  <a:moveTo>
                    <a:pt x="4768" y="1"/>
                  </a:moveTo>
                  <a:cubicBezTo>
                    <a:pt x="3870" y="1"/>
                    <a:pt x="2968" y="347"/>
                    <a:pt x="2279" y="1049"/>
                  </a:cubicBezTo>
                  <a:cubicBezTo>
                    <a:pt x="1" y="3273"/>
                    <a:pt x="1520" y="7152"/>
                    <a:pt x="4720" y="7206"/>
                  </a:cubicBezTo>
                  <a:cubicBezTo>
                    <a:pt x="4743" y="7206"/>
                    <a:pt x="4765" y="7206"/>
                    <a:pt x="4787" y="7206"/>
                  </a:cubicBezTo>
                  <a:cubicBezTo>
                    <a:pt x="7917" y="7206"/>
                    <a:pt x="9533" y="3393"/>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8"/>
            <p:cNvSpPr/>
            <p:nvPr/>
          </p:nvSpPr>
          <p:spPr>
            <a:xfrm>
              <a:off x="3988000" y="1811875"/>
              <a:ext cx="238700" cy="180050"/>
            </a:xfrm>
            <a:custGeom>
              <a:rect b="b" l="l" r="r" t="t"/>
              <a:pathLst>
                <a:path extrusionOk="0" h="7202" w="9548">
                  <a:moveTo>
                    <a:pt x="4801" y="0"/>
                  </a:moveTo>
                  <a:cubicBezTo>
                    <a:pt x="1600" y="0"/>
                    <a:pt x="0" y="3825"/>
                    <a:pt x="2251" y="6103"/>
                  </a:cubicBezTo>
                  <a:cubicBezTo>
                    <a:pt x="2929" y="6835"/>
                    <a:pt x="3852" y="7201"/>
                    <a:pt x="4774" y="7201"/>
                  </a:cubicBezTo>
                  <a:cubicBezTo>
                    <a:pt x="5696" y="7201"/>
                    <a:pt x="6618" y="6835"/>
                    <a:pt x="7296" y="6103"/>
                  </a:cubicBezTo>
                  <a:cubicBezTo>
                    <a:pt x="9548" y="3879"/>
                    <a:pt x="7974"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8"/>
            <p:cNvSpPr/>
            <p:nvPr/>
          </p:nvSpPr>
          <p:spPr>
            <a:xfrm>
              <a:off x="4617650" y="1182575"/>
              <a:ext cx="239000" cy="179750"/>
            </a:xfrm>
            <a:custGeom>
              <a:rect b="b" l="l" r="r" t="t"/>
              <a:pathLst>
                <a:path extrusionOk="0" h="7190" w="9560">
                  <a:moveTo>
                    <a:pt x="4773" y="1"/>
                  </a:moveTo>
                  <a:cubicBezTo>
                    <a:pt x="1643" y="1"/>
                    <a:pt x="1" y="3761"/>
                    <a:pt x="2209" y="6050"/>
                  </a:cubicBezTo>
                  <a:cubicBezTo>
                    <a:pt x="2886" y="6810"/>
                    <a:pt x="3823" y="7189"/>
                    <a:pt x="4763" y="7189"/>
                  </a:cubicBezTo>
                  <a:cubicBezTo>
                    <a:pt x="5668" y="7189"/>
                    <a:pt x="6575" y="6837"/>
                    <a:pt x="7254" y="6131"/>
                  </a:cubicBezTo>
                  <a:cubicBezTo>
                    <a:pt x="9560" y="3934"/>
                    <a:pt x="8014" y="55"/>
                    <a:pt x="4840" y="1"/>
                  </a:cubicBezTo>
                  <a:cubicBezTo>
                    <a:pt x="4818" y="1"/>
                    <a:pt x="479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8"/>
            <p:cNvSpPr/>
            <p:nvPr/>
          </p:nvSpPr>
          <p:spPr>
            <a:xfrm>
              <a:off x="5247400" y="551550"/>
              <a:ext cx="238525" cy="180150"/>
            </a:xfrm>
            <a:custGeom>
              <a:rect b="b" l="l" r="r" t="t"/>
              <a:pathLst>
                <a:path extrusionOk="0" h="7206" w="9541">
                  <a:moveTo>
                    <a:pt x="4742" y="0"/>
                  </a:moveTo>
                  <a:cubicBezTo>
                    <a:pt x="3819" y="0"/>
                    <a:pt x="2898" y="366"/>
                    <a:pt x="2217" y="1102"/>
                  </a:cubicBezTo>
                  <a:cubicBezTo>
                    <a:pt x="1" y="3372"/>
                    <a:pt x="1609" y="7205"/>
                    <a:pt x="4788" y="7205"/>
                  </a:cubicBezTo>
                  <a:cubicBezTo>
                    <a:pt x="4799" y="7205"/>
                    <a:pt x="4810" y="7205"/>
                    <a:pt x="4821" y="7205"/>
                  </a:cubicBezTo>
                  <a:cubicBezTo>
                    <a:pt x="7995" y="7151"/>
                    <a:pt x="9541" y="3299"/>
                    <a:pt x="7262" y="1075"/>
                  </a:cubicBezTo>
                  <a:cubicBezTo>
                    <a:pt x="6574" y="360"/>
                    <a:pt x="5657" y="0"/>
                    <a:pt x="474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8"/>
            <p:cNvSpPr/>
            <p:nvPr/>
          </p:nvSpPr>
          <p:spPr>
            <a:xfrm>
              <a:off x="4617950" y="1811875"/>
              <a:ext cx="238700" cy="180050"/>
            </a:xfrm>
            <a:custGeom>
              <a:rect b="b" l="l" r="r" t="t"/>
              <a:pathLst>
                <a:path extrusionOk="0" h="7202" w="9548">
                  <a:moveTo>
                    <a:pt x="4747" y="0"/>
                  </a:moveTo>
                  <a:cubicBezTo>
                    <a:pt x="1573" y="27"/>
                    <a:pt x="0" y="3879"/>
                    <a:pt x="2251" y="6103"/>
                  </a:cubicBezTo>
                  <a:cubicBezTo>
                    <a:pt x="2943" y="6835"/>
                    <a:pt x="3865" y="7201"/>
                    <a:pt x="4784" y="7201"/>
                  </a:cubicBezTo>
                  <a:cubicBezTo>
                    <a:pt x="5703" y="7201"/>
                    <a:pt x="6618" y="6835"/>
                    <a:pt x="7296" y="6103"/>
                  </a:cubicBezTo>
                  <a:cubicBezTo>
                    <a:pt x="9548" y="3825"/>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8"/>
            <p:cNvSpPr/>
            <p:nvPr/>
          </p:nvSpPr>
          <p:spPr>
            <a:xfrm>
              <a:off x="5265525" y="1181050"/>
              <a:ext cx="202100" cy="181225"/>
            </a:xfrm>
            <a:custGeom>
              <a:rect b="b" l="l" r="r" t="t"/>
              <a:pathLst>
                <a:path extrusionOk="0" h="7249" w="8084">
                  <a:moveTo>
                    <a:pt x="4026" y="0"/>
                  </a:moveTo>
                  <a:cubicBezTo>
                    <a:pt x="3208" y="0"/>
                    <a:pt x="2393" y="309"/>
                    <a:pt x="1709" y="930"/>
                  </a:cubicBezTo>
                  <a:cubicBezTo>
                    <a:pt x="163" y="2314"/>
                    <a:pt x="0" y="4429"/>
                    <a:pt x="1357" y="5975"/>
                  </a:cubicBezTo>
                  <a:cubicBezTo>
                    <a:pt x="2110" y="6817"/>
                    <a:pt x="3087" y="7248"/>
                    <a:pt x="4067" y="7248"/>
                  </a:cubicBezTo>
                  <a:cubicBezTo>
                    <a:pt x="4888" y="7248"/>
                    <a:pt x="5709" y="6946"/>
                    <a:pt x="6402" y="6328"/>
                  </a:cubicBezTo>
                  <a:cubicBezTo>
                    <a:pt x="7893" y="4972"/>
                    <a:pt x="8083" y="2775"/>
                    <a:pt x="6727" y="1283"/>
                  </a:cubicBezTo>
                  <a:cubicBezTo>
                    <a:pt x="5963" y="431"/>
                    <a:pt x="4992"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8"/>
            <p:cNvSpPr/>
            <p:nvPr/>
          </p:nvSpPr>
          <p:spPr>
            <a:xfrm>
              <a:off x="5896150" y="551300"/>
              <a:ext cx="200750" cy="180975"/>
            </a:xfrm>
            <a:custGeom>
              <a:rect b="b" l="l" r="r" t="t"/>
              <a:pathLst>
                <a:path extrusionOk="0" h="7239" w="8030">
                  <a:moveTo>
                    <a:pt x="4008" y="1"/>
                  </a:moveTo>
                  <a:cubicBezTo>
                    <a:pt x="3158" y="1"/>
                    <a:pt x="2309" y="334"/>
                    <a:pt x="1601" y="1004"/>
                  </a:cubicBezTo>
                  <a:cubicBezTo>
                    <a:pt x="82" y="2414"/>
                    <a:pt x="1" y="4557"/>
                    <a:pt x="1384" y="6049"/>
                  </a:cubicBezTo>
                  <a:cubicBezTo>
                    <a:pt x="2129" y="6837"/>
                    <a:pt x="3086" y="7239"/>
                    <a:pt x="4043" y="7239"/>
                  </a:cubicBezTo>
                  <a:cubicBezTo>
                    <a:pt x="4898" y="7239"/>
                    <a:pt x="5752" y="6918"/>
                    <a:pt x="6456" y="6266"/>
                  </a:cubicBezTo>
                  <a:cubicBezTo>
                    <a:pt x="7948" y="4937"/>
                    <a:pt x="8029"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8"/>
            <p:cNvSpPr/>
            <p:nvPr/>
          </p:nvSpPr>
          <p:spPr>
            <a:xfrm>
              <a:off x="5247225" y="1811875"/>
              <a:ext cx="238700" cy="180550"/>
            </a:xfrm>
            <a:custGeom>
              <a:rect b="b" l="l" r="r" t="t"/>
              <a:pathLst>
                <a:path extrusionOk="0" h="7222" w="9548">
                  <a:moveTo>
                    <a:pt x="4774" y="0"/>
                  </a:moveTo>
                  <a:cubicBezTo>
                    <a:pt x="1600" y="0"/>
                    <a:pt x="0" y="3852"/>
                    <a:pt x="2251" y="6103"/>
                  </a:cubicBezTo>
                  <a:cubicBezTo>
                    <a:pt x="2929" y="6849"/>
                    <a:pt x="3852" y="7222"/>
                    <a:pt x="4774" y="7222"/>
                  </a:cubicBezTo>
                  <a:cubicBezTo>
                    <a:pt x="5696" y="7222"/>
                    <a:pt x="6618" y="6849"/>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8"/>
            <p:cNvSpPr/>
            <p:nvPr/>
          </p:nvSpPr>
          <p:spPr>
            <a:xfrm>
              <a:off x="5877750" y="1181150"/>
              <a:ext cx="238125" cy="179850"/>
            </a:xfrm>
            <a:custGeom>
              <a:rect b="b" l="l" r="r" t="t"/>
              <a:pathLst>
                <a:path extrusionOk="0" h="7194" w="9525">
                  <a:moveTo>
                    <a:pt x="4741" y="0"/>
                  </a:moveTo>
                  <a:cubicBezTo>
                    <a:pt x="3797" y="0"/>
                    <a:pt x="2854" y="380"/>
                    <a:pt x="2174" y="1143"/>
                  </a:cubicBezTo>
                  <a:cubicBezTo>
                    <a:pt x="0" y="3425"/>
                    <a:pt x="1597" y="7193"/>
                    <a:pt x="4732" y="7193"/>
                  </a:cubicBezTo>
                  <a:cubicBezTo>
                    <a:pt x="4765" y="7193"/>
                    <a:pt x="4799" y="7193"/>
                    <a:pt x="4832" y="7192"/>
                  </a:cubicBezTo>
                  <a:cubicBezTo>
                    <a:pt x="8006" y="7138"/>
                    <a:pt x="9525" y="3259"/>
                    <a:pt x="7219" y="1035"/>
                  </a:cubicBezTo>
                  <a:cubicBezTo>
                    <a:pt x="6544" y="346"/>
                    <a:pt x="5642" y="0"/>
                    <a:pt x="474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8"/>
            <p:cNvSpPr/>
            <p:nvPr/>
          </p:nvSpPr>
          <p:spPr>
            <a:xfrm>
              <a:off x="6506450" y="551525"/>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6"/>
                    <a:pt x="4765" y="7206"/>
                    <a:pt x="4787" y="7206"/>
                  </a:cubicBezTo>
                  <a:cubicBezTo>
                    <a:pt x="7943" y="7206"/>
                    <a:pt x="9559" y="3420"/>
                    <a:pt x="7351" y="1130"/>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8"/>
            <p:cNvSpPr/>
            <p:nvPr/>
          </p:nvSpPr>
          <p:spPr>
            <a:xfrm>
              <a:off x="5896150" y="1810525"/>
              <a:ext cx="201425" cy="181225"/>
            </a:xfrm>
            <a:custGeom>
              <a:rect b="b" l="l" r="r" t="t"/>
              <a:pathLst>
                <a:path extrusionOk="0" h="7249" w="8057">
                  <a:moveTo>
                    <a:pt x="4008" y="0"/>
                  </a:moveTo>
                  <a:cubicBezTo>
                    <a:pt x="3158" y="0"/>
                    <a:pt x="2309" y="334"/>
                    <a:pt x="1601" y="1003"/>
                  </a:cubicBezTo>
                  <a:cubicBezTo>
                    <a:pt x="109" y="2414"/>
                    <a:pt x="1" y="4584"/>
                    <a:pt x="1384" y="6048"/>
                  </a:cubicBezTo>
                  <a:cubicBezTo>
                    <a:pt x="2083" y="6847"/>
                    <a:pt x="3051" y="7248"/>
                    <a:pt x="4022" y="7248"/>
                  </a:cubicBezTo>
                  <a:cubicBezTo>
                    <a:pt x="4897" y="7248"/>
                    <a:pt x="5774" y="6922"/>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8"/>
            <p:cNvSpPr/>
            <p:nvPr/>
          </p:nvSpPr>
          <p:spPr>
            <a:xfrm>
              <a:off x="6507125" y="1180950"/>
              <a:ext cx="238125" cy="180725"/>
            </a:xfrm>
            <a:custGeom>
              <a:rect b="b" l="l" r="r" t="t"/>
              <a:pathLst>
                <a:path extrusionOk="0" h="7229" w="9525">
                  <a:moveTo>
                    <a:pt x="4753" y="1"/>
                  </a:moveTo>
                  <a:cubicBezTo>
                    <a:pt x="3889" y="1"/>
                    <a:pt x="3028" y="347"/>
                    <a:pt x="2306" y="1043"/>
                  </a:cubicBezTo>
                  <a:cubicBezTo>
                    <a:pt x="0" y="3240"/>
                    <a:pt x="1492" y="7146"/>
                    <a:pt x="4666" y="7227"/>
                  </a:cubicBezTo>
                  <a:cubicBezTo>
                    <a:pt x="4699" y="7228"/>
                    <a:pt x="4732" y="7228"/>
                    <a:pt x="4765" y="7228"/>
                  </a:cubicBezTo>
                  <a:cubicBezTo>
                    <a:pt x="7874" y="7228"/>
                    <a:pt x="9525" y="3460"/>
                    <a:pt x="7351" y="1178"/>
                  </a:cubicBezTo>
                  <a:cubicBezTo>
                    <a:pt x="6595" y="394"/>
                    <a:pt x="5673" y="1"/>
                    <a:pt x="475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8"/>
            <p:cNvSpPr/>
            <p:nvPr/>
          </p:nvSpPr>
          <p:spPr>
            <a:xfrm>
              <a:off x="6506825" y="1811100"/>
              <a:ext cx="239000" cy="179825"/>
            </a:xfrm>
            <a:custGeom>
              <a:rect b="b" l="l" r="r" t="t"/>
              <a:pathLst>
                <a:path extrusionOk="0" h="7193" w="9560">
                  <a:moveTo>
                    <a:pt x="4786" y="0"/>
                  </a:moveTo>
                  <a:cubicBezTo>
                    <a:pt x="3846" y="0"/>
                    <a:pt x="2903" y="380"/>
                    <a:pt x="2209" y="1143"/>
                  </a:cubicBezTo>
                  <a:cubicBezTo>
                    <a:pt x="1" y="3406"/>
                    <a:pt x="1617" y="7192"/>
                    <a:pt x="4773" y="7192"/>
                  </a:cubicBezTo>
                  <a:cubicBezTo>
                    <a:pt x="4795" y="7192"/>
                    <a:pt x="4818" y="7192"/>
                    <a:pt x="4840" y="7192"/>
                  </a:cubicBezTo>
                  <a:cubicBezTo>
                    <a:pt x="8014"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8"/>
            <p:cNvSpPr/>
            <p:nvPr/>
          </p:nvSpPr>
          <p:spPr>
            <a:xfrm>
              <a:off x="3988175" y="552650"/>
              <a:ext cx="238525" cy="179800"/>
            </a:xfrm>
            <a:custGeom>
              <a:rect b="b" l="l" r="r" t="t"/>
              <a:pathLst>
                <a:path extrusionOk="0" h="7192" w="9541">
                  <a:moveTo>
                    <a:pt x="4787" y="0"/>
                  </a:moveTo>
                  <a:cubicBezTo>
                    <a:pt x="1609" y="0"/>
                    <a:pt x="1" y="3806"/>
                    <a:pt x="2217" y="6076"/>
                  </a:cubicBezTo>
                  <a:cubicBezTo>
                    <a:pt x="2905" y="6819"/>
                    <a:pt x="3836" y="7192"/>
                    <a:pt x="4768" y="7192"/>
                  </a:cubicBezTo>
                  <a:cubicBezTo>
                    <a:pt x="5674" y="7192"/>
                    <a:pt x="6580" y="6839"/>
                    <a:pt x="7262" y="6130"/>
                  </a:cubicBezTo>
                  <a:cubicBezTo>
                    <a:pt x="9541" y="3906"/>
                    <a:pt x="7995"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8"/>
            <p:cNvSpPr/>
            <p:nvPr/>
          </p:nvSpPr>
          <p:spPr>
            <a:xfrm>
              <a:off x="4006975" y="1181075"/>
              <a:ext cx="201425" cy="181050"/>
            </a:xfrm>
            <a:custGeom>
              <a:rect b="b" l="l" r="r" t="t"/>
              <a:pathLst>
                <a:path extrusionOk="0" h="7242" w="8057">
                  <a:moveTo>
                    <a:pt x="4006" y="1"/>
                  </a:moveTo>
                  <a:cubicBezTo>
                    <a:pt x="3156" y="1"/>
                    <a:pt x="2308" y="327"/>
                    <a:pt x="1601" y="983"/>
                  </a:cubicBezTo>
                  <a:cubicBezTo>
                    <a:pt x="109" y="2394"/>
                    <a:pt x="0" y="4564"/>
                    <a:pt x="1384" y="6056"/>
                  </a:cubicBezTo>
                  <a:cubicBezTo>
                    <a:pt x="2082" y="6840"/>
                    <a:pt x="3051" y="7242"/>
                    <a:pt x="4021" y="7242"/>
                  </a:cubicBezTo>
                  <a:cubicBezTo>
                    <a:pt x="4897" y="7242"/>
                    <a:pt x="5774" y="6914"/>
                    <a:pt x="6456" y="6245"/>
                  </a:cubicBezTo>
                  <a:cubicBezTo>
                    <a:pt x="7948" y="4944"/>
                    <a:pt x="8056" y="2638"/>
                    <a:pt x="6646" y="1200"/>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8"/>
            <p:cNvSpPr/>
            <p:nvPr/>
          </p:nvSpPr>
          <p:spPr>
            <a:xfrm>
              <a:off x="4617950" y="551525"/>
              <a:ext cx="238325" cy="180175"/>
            </a:xfrm>
            <a:custGeom>
              <a:rect b="b" l="l" r="r" t="t"/>
              <a:pathLst>
                <a:path extrusionOk="0" h="7207" w="9533">
                  <a:moveTo>
                    <a:pt x="4747" y="1"/>
                  </a:moveTo>
                  <a:cubicBezTo>
                    <a:pt x="3849" y="1"/>
                    <a:pt x="2954" y="347"/>
                    <a:pt x="2279" y="1049"/>
                  </a:cubicBezTo>
                  <a:cubicBezTo>
                    <a:pt x="0" y="3273"/>
                    <a:pt x="1519" y="7152"/>
                    <a:pt x="4693" y="7206"/>
                  </a:cubicBezTo>
                  <a:cubicBezTo>
                    <a:pt x="4715" y="7206"/>
                    <a:pt x="4737" y="7206"/>
                    <a:pt x="4759" y="7206"/>
                  </a:cubicBezTo>
                  <a:cubicBezTo>
                    <a:pt x="7916" y="7206"/>
                    <a:pt x="9532" y="3393"/>
                    <a:pt x="7324" y="1130"/>
                  </a:cubicBezTo>
                  <a:cubicBezTo>
                    <a:pt x="6630" y="381"/>
                    <a:pt x="5687" y="1"/>
                    <a:pt x="474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8"/>
            <p:cNvSpPr/>
            <p:nvPr/>
          </p:nvSpPr>
          <p:spPr>
            <a:xfrm>
              <a:off x="2098125" y="3073125"/>
              <a:ext cx="238525" cy="179725"/>
            </a:xfrm>
            <a:custGeom>
              <a:rect b="b" l="l" r="r" t="t"/>
              <a:pathLst>
                <a:path extrusionOk="0" h="7189" w="9541">
                  <a:moveTo>
                    <a:pt x="4759" y="0"/>
                  </a:moveTo>
                  <a:cubicBezTo>
                    <a:pt x="3849" y="0"/>
                    <a:pt x="2937" y="360"/>
                    <a:pt x="2252" y="1085"/>
                  </a:cubicBezTo>
                  <a:cubicBezTo>
                    <a:pt x="1" y="3337"/>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8"/>
            <p:cNvSpPr/>
            <p:nvPr/>
          </p:nvSpPr>
          <p:spPr>
            <a:xfrm>
              <a:off x="2728075" y="2443400"/>
              <a:ext cx="238150" cy="180200"/>
            </a:xfrm>
            <a:custGeom>
              <a:rect b="b" l="l" r="r" t="t"/>
              <a:pathLst>
                <a:path extrusionOk="0" h="7208" w="9526">
                  <a:moveTo>
                    <a:pt x="4761" y="0"/>
                  </a:moveTo>
                  <a:cubicBezTo>
                    <a:pt x="3895" y="0"/>
                    <a:pt x="3028" y="340"/>
                    <a:pt x="2306" y="1022"/>
                  </a:cubicBezTo>
                  <a:cubicBezTo>
                    <a:pt x="1" y="3219"/>
                    <a:pt x="1493" y="7125"/>
                    <a:pt x="4693" y="7206"/>
                  </a:cubicBezTo>
                  <a:cubicBezTo>
                    <a:pt x="4727" y="7207"/>
                    <a:pt x="4760" y="7208"/>
                    <a:pt x="4793" y="7208"/>
                  </a:cubicBezTo>
                  <a:cubicBezTo>
                    <a:pt x="7902" y="7208"/>
                    <a:pt x="9525" y="3439"/>
                    <a:pt x="7351" y="1158"/>
                  </a:cubicBezTo>
                  <a:cubicBezTo>
                    <a:pt x="6609" y="387"/>
                    <a:pt x="5686"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8"/>
            <p:cNvSpPr/>
            <p:nvPr/>
          </p:nvSpPr>
          <p:spPr>
            <a:xfrm>
              <a:off x="839100" y="4963650"/>
              <a:ext cx="238525" cy="179975"/>
            </a:xfrm>
            <a:custGeom>
              <a:rect b="b" l="l" r="r" t="t"/>
              <a:pathLst>
                <a:path extrusionOk="0" h="7199" w="9541">
                  <a:moveTo>
                    <a:pt x="4760" y="0"/>
                  </a:moveTo>
                  <a:cubicBezTo>
                    <a:pt x="1582" y="0"/>
                    <a:pt x="1" y="3833"/>
                    <a:pt x="2244" y="6076"/>
                  </a:cubicBezTo>
                  <a:cubicBezTo>
                    <a:pt x="2925" y="6826"/>
                    <a:pt x="3853" y="7198"/>
                    <a:pt x="4779" y="7198"/>
                  </a:cubicBezTo>
                  <a:cubicBezTo>
                    <a:pt x="5697" y="7198"/>
                    <a:pt x="6614" y="6832"/>
                    <a:pt x="7289" y="6103"/>
                  </a:cubicBezTo>
                  <a:cubicBezTo>
                    <a:pt x="9540" y="3852"/>
                    <a:pt x="7967" y="0"/>
                    <a:pt x="4794"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8"/>
            <p:cNvSpPr/>
            <p:nvPr/>
          </p:nvSpPr>
          <p:spPr>
            <a:xfrm>
              <a:off x="1469250" y="4333675"/>
              <a:ext cx="238325" cy="180100"/>
            </a:xfrm>
            <a:custGeom>
              <a:rect b="b" l="l" r="r" t="t"/>
              <a:pathLst>
                <a:path extrusionOk="0" h="7204" w="9533">
                  <a:moveTo>
                    <a:pt x="4746" y="1"/>
                  </a:moveTo>
                  <a:cubicBezTo>
                    <a:pt x="1616" y="1"/>
                    <a:pt x="0" y="3788"/>
                    <a:pt x="2182" y="6050"/>
                  </a:cubicBezTo>
                  <a:cubicBezTo>
                    <a:pt x="2865" y="6817"/>
                    <a:pt x="3813" y="7204"/>
                    <a:pt x="4765" y="7204"/>
                  </a:cubicBezTo>
                  <a:cubicBezTo>
                    <a:pt x="5665" y="7204"/>
                    <a:pt x="6568" y="6857"/>
                    <a:pt x="7254" y="6159"/>
                  </a:cubicBezTo>
                  <a:cubicBezTo>
                    <a:pt x="9532" y="3934"/>
                    <a:pt x="8013" y="56"/>
                    <a:pt x="4813" y="1"/>
                  </a:cubicBezTo>
                  <a:cubicBezTo>
                    <a:pt x="4791"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8"/>
            <p:cNvSpPr/>
            <p:nvPr/>
          </p:nvSpPr>
          <p:spPr>
            <a:xfrm>
              <a:off x="2098325" y="3702975"/>
              <a:ext cx="239200" cy="179825"/>
            </a:xfrm>
            <a:custGeom>
              <a:rect b="b" l="l" r="r" t="t"/>
              <a:pathLst>
                <a:path extrusionOk="0" h="7193" w="9568">
                  <a:moveTo>
                    <a:pt x="4771" y="1"/>
                  </a:moveTo>
                  <a:cubicBezTo>
                    <a:pt x="3843" y="1"/>
                    <a:pt x="2918" y="374"/>
                    <a:pt x="2244" y="1116"/>
                  </a:cubicBezTo>
                  <a:cubicBezTo>
                    <a:pt x="1" y="3387"/>
                    <a:pt x="1609" y="7192"/>
                    <a:pt x="4787" y="7192"/>
                  </a:cubicBezTo>
                  <a:cubicBezTo>
                    <a:pt x="4798" y="7192"/>
                    <a:pt x="4810" y="7192"/>
                    <a:pt x="4821" y="7192"/>
                  </a:cubicBezTo>
                  <a:cubicBezTo>
                    <a:pt x="7994" y="7165"/>
                    <a:pt x="9568" y="3286"/>
                    <a:pt x="7262" y="1062"/>
                  </a:cubicBezTo>
                  <a:cubicBezTo>
                    <a:pt x="6580" y="353"/>
                    <a:pt x="567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8"/>
            <p:cNvSpPr/>
            <p:nvPr/>
          </p:nvSpPr>
          <p:spPr>
            <a:xfrm>
              <a:off x="2747075" y="3072975"/>
              <a:ext cx="201425" cy="182050"/>
            </a:xfrm>
            <a:custGeom>
              <a:rect b="b" l="l" r="r" t="t"/>
              <a:pathLst>
                <a:path extrusionOk="0" h="7282" w="8057">
                  <a:moveTo>
                    <a:pt x="4005" y="0"/>
                  </a:moveTo>
                  <a:cubicBezTo>
                    <a:pt x="3156" y="0"/>
                    <a:pt x="2308" y="327"/>
                    <a:pt x="1601" y="983"/>
                  </a:cubicBezTo>
                  <a:cubicBezTo>
                    <a:pt x="82" y="2393"/>
                    <a:pt x="0" y="4536"/>
                    <a:pt x="1384" y="6028"/>
                  </a:cubicBezTo>
                  <a:cubicBezTo>
                    <a:pt x="2097" y="6858"/>
                    <a:pt x="3093" y="7282"/>
                    <a:pt x="4092" y="7282"/>
                  </a:cubicBezTo>
                  <a:cubicBezTo>
                    <a:pt x="4954" y="7282"/>
                    <a:pt x="5819" y="6967"/>
                    <a:pt x="6510" y="6326"/>
                  </a:cubicBezTo>
                  <a:cubicBezTo>
                    <a:pt x="8002" y="4970"/>
                    <a:pt x="8056" y="2637"/>
                    <a:pt x="6646" y="1200"/>
                  </a:cubicBezTo>
                  <a:cubicBezTo>
                    <a:pt x="5890" y="401"/>
                    <a:pt x="4947" y="0"/>
                    <a:pt x="400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8"/>
            <p:cNvSpPr/>
            <p:nvPr/>
          </p:nvSpPr>
          <p:spPr>
            <a:xfrm>
              <a:off x="3358025" y="2443400"/>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7"/>
                    <a:pt x="4738" y="7207"/>
                    <a:pt x="4761" y="7207"/>
                  </a:cubicBezTo>
                  <a:cubicBezTo>
                    <a:pt x="7917" y="7207"/>
                    <a:pt x="9533" y="3420"/>
                    <a:pt x="7324" y="1131"/>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8"/>
            <p:cNvSpPr/>
            <p:nvPr/>
          </p:nvSpPr>
          <p:spPr>
            <a:xfrm>
              <a:off x="1468850" y="4962975"/>
              <a:ext cx="238725" cy="180400"/>
            </a:xfrm>
            <a:custGeom>
              <a:rect b="b" l="l" r="r" t="t"/>
              <a:pathLst>
                <a:path extrusionOk="0" h="7216" w="9549">
                  <a:moveTo>
                    <a:pt x="4748" y="0"/>
                  </a:moveTo>
                  <a:cubicBezTo>
                    <a:pt x="1574" y="27"/>
                    <a:pt x="1" y="3879"/>
                    <a:pt x="2252" y="6130"/>
                  </a:cubicBezTo>
                  <a:cubicBezTo>
                    <a:pt x="2937" y="6856"/>
                    <a:pt x="3849" y="7215"/>
                    <a:pt x="4763" y="7215"/>
                  </a:cubicBezTo>
                  <a:cubicBezTo>
                    <a:pt x="5693" y="7215"/>
                    <a:pt x="6626" y="6842"/>
                    <a:pt x="7324" y="6103"/>
                  </a:cubicBezTo>
                  <a:cubicBezTo>
                    <a:pt x="9548" y="3852"/>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8"/>
            <p:cNvSpPr/>
            <p:nvPr/>
          </p:nvSpPr>
          <p:spPr>
            <a:xfrm>
              <a:off x="2116450" y="4332375"/>
              <a:ext cx="202775" cy="181000"/>
            </a:xfrm>
            <a:custGeom>
              <a:rect b="b" l="l" r="r" t="t"/>
              <a:pathLst>
                <a:path extrusionOk="0" h="7240" w="8111">
                  <a:moveTo>
                    <a:pt x="4023" y="1"/>
                  </a:moveTo>
                  <a:cubicBezTo>
                    <a:pt x="3204" y="1"/>
                    <a:pt x="2389" y="303"/>
                    <a:pt x="1709" y="921"/>
                  </a:cubicBezTo>
                  <a:cubicBezTo>
                    <a:pt x="163" y="2305"/>
                    <a:pt x="0" y="4448"/>
                    <a:pt x="1356" y="5966"/>
                  </a:cubicBezTo>
                  <a:cubicBezTo>
                    <a:pt x="2109" y="6808"/>
                    <a:pt x="3087" y="7240"/>
                    <a:pt x="4067" y="7240"/>
                  </a:cubicBezTo>
                  <a:cubicBezTo>
                    <a:pt x="4887" y="7240"/>
                    <a:pt x="5709" y="6937"/>
                    <a:pt x="6401" y="6319"/>
                  </a:cubicBezTo>
                  <a:cubicBezTo>
                    <a:pt x="7920" y="4990"/>
                    <a:pt x="8110" y="2793"/>
                    <a:pt x="6754" y="1274"/>
                  </a:cubicBezTo>
                  <a:cubicBezTo>
                    <a:pt x="5986"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8"/>
            <p:cNvSpPr/>
            <p:nvPr/>
          </p:nvSpPr>
          <p:spPr>
            <a:xfrm>
              <a:off x="2747075" y="3702650"/>
              <a:ext cx="201425" cy="180725"/>
            </a:xfrm>
            <a:custGeom>
              <a:rect b="b" l="l" r="r" t="t"/>
              <a:pathLst>
                <a:path extrusionOk="0" h="7229" w="8057">
                  <a:moveTo>
                    <a:pt x="3994" y="0"/>
                  </a:moveTo>
                  <a:cubicBezTo>
                    <a:pt x="3149" y="0"/>
                    <a:pt x="2305" y="328"/>
                    <a:pt x="1601" y="994"/>
                  </a:cubicBezTo>
                  <a:cubicBezTo>
                    <a:pt x="82" y="2431"/>
                    <a:pt x="0" y="4547"/>
                    <a:pt x="1384" y="6039"/>
                  </a:cubicBezTo>
                  <a:cubicBezTo>
                    <a:pt x="2129" y="6827"/>
                    <a:pt x="3086" y="7229"/>
                    <a:pt x="4043" y="7229"/>
                  </a:cubicBezTo>
                  <a:cubicBezTo>
                    <a:pt x="4897" y="7229"/>
                    <a:pt x="5752" y="6908"/>
                    <a:pt x="6456" y="6256"/>
                  </a:cubicBezTo>
                  <a:cubicBezTo>
                    <a:pt x="7948" y="4954"/>
                    <a:pt x="8056" y="2621"/>
                    <a:pt x="6646" y="1211"/>
                  </a:cubicBezTo>
                  <a:cubicBezTo>
                    <a:pt x="5887" y="409"/>
                    <a:pt x="4939" y="0"/>
                    <a:pt x="39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8"/>
            <p:cNvSpPr/>
            <p:nvPr/>
          </p:nvSpPr>
          <p:spPr>
            <a:xfrm>
              <a:off x="3357750" y="3073100"/>
              <a:ext cx="239000" cy="179750"/>
            </a:xfrm>
            <a:custGeom>
              <a:rect b="b" l="l" r="r" t="t"/>
              <a:pathLst>
                <a:path extrusionOk="0" h="7190" w="9560">
                  <a:moveTo>
                    <a:pt x="4772" y="1"/>
                  </a:moveTo>
                  <a:cubicBezTo>
                    <a:pt x="3836" y="1"/>
                    <a:pt x="2900" y="381"/>
                    <a:pt x="2209" y="1141"/>
                  </a:cubicBezTo>
                  <a:cubicBezTo>
                    <a:pt x="0" y="3403"/>
                    <a:pt x="1616" y="7190"/>
                    <a:pt x="4773" y="7190"/>
                  </a:cubicBezTo>
                  <a:cubicBezTo>
                    <a:pt x="4795" y="7190"/>
                    <a:pt x="4818" y="7190"/>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8"/>
            <p:cNvSpPr/>
            <p:nvPr/>
          </p:nvSpPr>
          <p:spPr>
            <a:xfrm>
              <a:off x="2098125" y="4963650"/>
              <a:ext cx="238725" cy="180050"/>
            </a:xfrm>
            <a:custGeom>
              <a:rect b="b" l="l" r="r" t="t"/>
              <a:pathLst>
                <a:path extrusionOk="0" h="7202" w="9549">
                  <a:moveTo>
                    <a:pt x="4775" y="0"/>
                  </a:moveTo>
                  <a:cubicBezTo>
                    <a:pt x="1601" y="0"/>
                    <a:pt x="1" y="3852"/>
                    <a:pt x="2252" y="6103"/>
                  </a:cubicBezTo>
                  <a:cubicBezTo>
                    <a:pt x="2930" y="6836"/>
                    <a:pt x="3852" y="7202"/>
                    <a:pt x="4775" y="7202"/>
                  </a:cubicBezTo>
                  <a:cubicBezTo>
                    <a:pt x="5697" y="7202"/>
                    <a:pt x="6619" y="6836"/>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8"/>
            <p:cNvSpPr/>
            <p:nvPr/>
          </p:nvSpPr>
          <p:spPr>
            <a:xfrm>
              <a:off x="2728475" y="4332575"/>
              <a:ext cx="238325" cy="180175"/>
            </a:xfrm>
            <a:custGeom>
              <a:rect b="b" l="l" r="r" t="t"/>
              <a:pathLst>
                <a:path extrusionOk="0" h="7207" w="9533">
                  <a:moveTo>
                    <a:pt x="4749" y="1"/>
                  </a:moveTo>
                  <a:cubicBezTo>
                    <a:pt x="3805" y="1"/>
                    <a:pt x="2862" y="381"/>
                    <a:pt x="2182" y="1130"/>
                  </a:cubicBezTo>
                  <a:cubicBezTo>
                    <a:pt x="0" y="3420"/>
                    <a:pt x="1616" y="7207"/>
                    <a:pt x="4773" y="7207"/>
                  </a:cubicBezTo>
                  <a:cubicBezTo>
                    <a:pt x="4795" y="7207"/>
                    <a:pt x="4818" y="7207"/>
                    <a:pt x="4840" y="7206"/>
                  </a:cubicBezTo>
                  <a:cubicBezTo>
                    <a:pt x="8014" y="7125"/>
                    <a:pt x="9532" y="3246"/>
                    <a:pt x="7227" y="1049"/>
                  </a:cubicBezTo>
                  <a:cubicBezTo>
                    <a:pt x="6551"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8"/>
            <p:cNvSpPr/>
            <p:nvPr/>
          </p:nvSpPr>
          <p:spPr>
            <a:xfrm>
              <a:off x="3358025" y="3702975"/>
              <a:ext cx="238325" cy="179825"/>
            </a:xfrm>
            <a:custGeom>
              <a:rect b="b" l="l" r="r" t="t"/>
              <a:pathLst>
                <a:path extrusionOk="0" h="7193" w="9533">
                  <a:moveTo>
                    <a:pt x="4768" y="0"/>
                  </a:moveTo>
                  <a:cubicBezTo>
                    <a:pt x="3870" y="0"/>
                    <a:pt x="2968" y="346"/>
                    <a:pt x="2279" y="1035"/>
                  </a:cubicBezTo>
                  <a:cubicBezTo>
                    <a:pt x="1" y="3259"/>
                    <a:pt x="1520" y="7138"/>
                    <a:pt x="4693" y="7192"/>
                  </a:cubicBezTo>
                  <a:cubicBezTo>
                    <a:pt x="4716" y="7193"/>
                    <a:pt x="4738" y="7193"/>
                    <a:pt x="4761" y="7193"/>
                  </a:cubicBezTo>
                  <a:cubicBezTo>
                    <a:pt x="7917" y="7193"/>
                    <a:pt x="9533" y="3406"/>
                    <a:pt x="7324" y="1144"/>
                  </a:cubicBezTo>
                  <a:cubicBezTo>
                    <a:pt x="6644" y="380"/>
                    <a:pt x="5709" y="0"/>
                    <a:pt x="476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8"/>
            <p:cNvSpPr/>
            <p:nvPr/>
          </p:nvSpPr>
          <p:spPr>
            <a:xfrm>
              <a:off x="2747075" y="4962125"/>
              <a:ext cx="201425" cy="181050"/>
            </a:xfrm>
            <a:custGeom>
              <a:rect b="b" l="l" r="r" t="t"/>
              <a:pathLst>
                <a:path extrusionOk="0" h="7242" w="8057">
                  <a:moveTo>
                    <a:pt x="4005" y="1"/>
                  </a:moveTo>
                  <a:cubicBezTo>
                    <a:pt x="3156" y="1"/>
                    <a:pt x="2308" y="328"/>
                    <a:pt x="1601" y="984"/>
                  </a:cubicBezTo>
                  <a:cubicBezTo>
                    <a:pt x="109" y="2394"/>
                    <a:pt x="0" y="4564"/>
                    <a:pt x="1384" y="6056"/>
                  </a:cubicBezTo>
                  <a:cubicBezTo>
                    <a:pt x="2082" y="6840"/>
                    <a:pt x="3051" y="7242"/>
                    <a:pt x="4021" y="7242"/>
                  </a:cubicBezTo>
                  <a:cubicBezTo>
                    <a:pt x="4897" y="7242"/>
                    <a:pt x="5774" y="6915"/>
                    <a:pt x="6456" y="6246"/>
                  </a:cubicBezTo>
                  <a:cubicBezTo>
                    <a:pt x="7948" y="4944"/>
                    <a:pt x="8056" y="2638"/>
                    <a:pt x="6646" y="1201"/>
                  </a:cubicBezTo>
                  <a:cubicBezTo>
                    <a:pt x="5890" y="402"/>
                    <a:pt x="4947" y="1"/>
                    <a:pt x="400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8"/>
            <p:cNvSpPr/>
            <p:nvPr/>
          </p:nvSpPr>
          <p:spPr>
            <a:xfrm>
              <a:off x="3358025" y="4332300"/>
              <a:ext cx="238150" cy="180475"/>
            </a:xfrm>
            <a:custGeom>
              <a:rect b="b" l="l" r="r" t="t"/>
              <a:pathLst>
                <a:path extrusionOk="0" h="7219" w="9526">
                  <a:moveTo>
                    <a:pt x="4750" y="1"/>
                  </a:moveTo>
                  <a:cubicBezTo>
                    <a:pt x="3888" y="1"/>
                    <a:pt x="3025" y="341"/>
                    <a:pt x="2306" y="1033"/>
                  </a:cubicBezTo>
                  <a:cubicBezTo>
                    <a:pt x="1" y="3230"/>
                    <a:pt x="1493" y="7136"/>
                    <a:pt x="4666" y="7217"/>
                  </a:cubicBezTo>
                  <a:cubicBezTo>
                    <a:pt x="4700" y="7218"/>
                    <a:pt x="4733" y="7218"/>
                    <a:pt x="4767" y="7218"/>
                  </a:cubicBezTo>
                  <a:cubicBezTo>
                    <a:pt x="7902" y="7218"/>
                    <a:pt x="9525" y="3450"/>
                    <a:pt x="7352" y="1169"/>
                  </a:cubicBezTo>
                  <a:cubicBezTo>
                    <a:pt x="6606" y="395"/>
                    <a:pt x="5678" y="1"/>
                    <a:pt x="475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8"/>
            <p:cNvSpPr/>
            <p:nvPr/>
          </p:nvSpPr>
          <p:spPr>
            <a:xfrm>
              <a:off x="3357750" y="4962275"/>
              <a:ext cx="239000" cy="179750"/>
            </a:xfrm>
            <a:custGeom>
              <a:rect b="b" l="l" r="r" t="t"/>
              <a:pathLst>
                <a:path extrusionOk="0" h="7190" w="9560">
                  <a:moveTo>
                    <a:pt x="4772" y="1"/>
                  </a:moveTo>
                  <a:cubicBezTo>
                    <a:pt x="3836" y="1"/>
                    <a:pt x="2900" y="381"/>
                    <a:pt x="2209" y="1140"/>
                  </a:cubicBezTo>
                  <a:cubicBezTo>
                    <a:pt x="0" y="3403"/>
                    <a:pt x="1616" y="7190"/>
                    <a:pt x="4773" y="7190"/>
                  </a:cubicBezTo>
                  <a:cubicBezTo>
                    <a:pt x="4795" y="7190"/>
                    <a:pt x="4818" y="7189"/>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8"/>
            <p:cNvSpPr/>
            <p:nvPr/>
          </p:nvSpPr>
          <p:spPr>
            <a:xfrm>
              <a:off x="229975" y="2443400"/>
              <a:ext cx="198700" cy="179600"/>
            </a:xfrm>
            <a:custGeom>
              <a:rect b="b" l="l" r="r" t="t"/>
              <a:pathLst>
                <a:path extrusionOk="0" h="7184" w="7948">
                  <a:moveTo>
                    <a:pt x="3927" y="0"/>
                  </a:moveTo>
                  <a:cubicBezTo>
                    <a:pt x="3061" y="0"/>
                    <a:pt x="2201" y="340"/>
                    <a:pt x="1492" y="1022"/>
                  </a:cubicBezTo>
                  <a:cubicBezTo>
                    <a:pt x="55" y="2378"/>
                    <a:pt x="1" y="4657"/>
                    <a:pt x="1357" y="6067"/>
                  </a:cubicBezTo>
                  <a:cubicBezTo>
                    <a:pt x="2058" y="6810"/>
                    <a:pt x="3005" y="7184"/>
                    <a:pt x="3956" y="7184"/>
                  </a:cubicBezTo>
                  <a:cubicBezTo>
                    <a:pt x="4844" y="7184"/>
                    <a:pt x="5735" y="6858"/>
                    <a:pt x="6429" y="6203"/>
                  </a:cubicBezTo>
                  <a:lnTo>
                    <a:pt x="6402" y="6203"/>
                  </a:lnTo>
                  <a:cubicBezTo>
                    <a:pt x="7894" y="4874"/>
                    <a:pt x="7948" y="2541"/>
                    <a:pt x="6537" y="1158"/>
                  </a:cubicBezTo>
                  <a:cubicBezTo>
                    <a:pt x="5781" y="387"/>
                    <a:pt x="4851" y="0"/>
                    <a:pt x="392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8"/>
            <p:cNvSpPr/>
            <p:nvPr/>
          </p:nvSpPr>
          <p:spPr>
            <a:xfrm>
              <a:off x="209625" y="3073800"/>
              <a:ext cx="238725" cy="180050"/>
            </a:xfrm>
            <a:custGeom>
              <a:rect b="b" l="l" r="r" t="t"/>
              <a:pathLst>
                <a:path extrusionOk="0" h="7202" w="9549">
                  <a:moveTo>
                    <a:pt x="4775" y="0"/>
                  </a:moveTo>
                  <a:cubicBezTo>
                    <a:pt x="1574" y="0"/>
                    <a:pt x="1" y="3852"/>
                    <a:pt x="2252" y="6103"/>
                  </a:cubicBezTo>
                  <a:cubicBezTo>
                    <a:pt x="2930" y="6836"/>
                    <a:pt x="3852" y="7202"/>
                    <a:pt x="4775" y="7202"/>
                  </a:cubicBezTo>
                  <a:cubicBezTo>
                    <a:pt x="5697" y="7202"/>
                    <a:pt x="6619" y="6836"/>
                    <a:pt x="7297" y="6103"/>
                  </a:cubicBezTo>
                  <a:cubicBezTo>
                    <a:pt x="9548" y="3852"/>
                    <a:pt x="7948"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8"/>
            <p:cNvSpPr/>
            <p:nvPr/>
          </p:nvSpPr>
          <p:spPr>
            <a:xfrm>
              <a:off x="857225" y="2443200"/>
              <a:ext cx="202100" cy="180775"/>
            </a:xfrm>
            <a:custGeom>
              <a:rect b="b" l="l" r="r" t="t"/>
              <a:pathLst>
                <a:path extrusionOk="0" h="7231" w="8084">
                  <a:moveTo>
                    <a:pt x="4034" y="1"/>
                  </a:moveTo>
                  <a:cubicBezTo>
                    <a:pt x="3217" y="1"/>
                    <a:pt x="2401" y="304"/>
                    <a:pt x="1709" y="922"/>
                  </a:cubicBezTo>
                  <a:cubicBezTo>
                    <a:pt x="190" y="2278"/>
                    <a:pt x="0" y="4448"/>
                    <a:pt x="1356" y="5967"/>
                  </a:cubicBezTo>
                  <a:cubicBezTo>
                    <a:pt x="2083" y="6797"/>
                    <a:pt x="3070" y="7231"/>
                    <a:pt x="4063" y="7231"/>
                  </a:cubicBezTo>
                  <a:cubicBezTo>
                    <a:pt x="4886" y="7231"/>
                    <a:pt x="5713" y="6934"/>
                    <a:pt x="6401" y="6319"/>
                  </a:cubicBezTo>
                  <a:cubicBezTo>
                    <a:pt x="7893" y="4990"/>
                    <a:pt x="8083" y="2766"/>
                    <a:pt x="6754" y="1274"/>
                  </a:cubicBezTo>
                  <a:cubicBezTo>
                    <a:pt x="5986" y="433"/>
                    <a:pt x="5010" y="1"/>
                    <a:pt x="403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8"/>
            <p:cNvSpPr/>
            <p:nvPr/>
          </p:nvSpPr>
          <p:spPr>
            <a:xfrm>
              <a:off x="209625" y="3703725"/>
              <a:ext cx="238325" cy="180100"/>
            </a:xfrm>
            <a:custGeom>
              <a:rect b="b" l="l" r="r" t="t"/>
              <a:pathLst>
                <a:path extrusionOk="0" h="7204" w="9533">
                  <a:moveTo>
                    <a:pt x="4760" y="1"/>
                  </a:moveTo>
                  <a:cubicBezTo>
                    <a:pt x="4738" y="1"/>
                    <a:pt x="4716" y="1"/>
                    <a:pt x="4693" y="1"/>
                  </a:cubicBezTo>
                  <a:cubicBezTo>
                    <a:pt x="1520" y="56"/>
                    <a:pt x="1" y="3934"/>
                    <a:pt x="2279" y="6159"/>
                  </a:cubicBezTo>
                  <a:cubicBezTo>
                    <a:pt x="2952" y="6857"/>
                    <a:pt x="3848" y="7204"/>
                    <a:pt x="4745" y="7204"/>
                  </a:cubicBezTo>
                  <a:cubicBezTo>
                    <a:pt x="5693" y="7204"/>
                    <a:pt x="6641" y="6817"/>
                    <a:pt x="7324" y="6050"/>
                  </a:cubicBezTo>
                  <a:cubicBezTo>
                    <a:pt x="9533" y="3788"/>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8"/>
            <p:cNvSpPr/>
            <p:nvPr/>
          </p:nvSpPr>
          <p:spPr>
            <a:xfrm>
              <a:off x="838900" y="3073100"/>
              <a:ext cx="238150" cy="179775"/>
            </a:xfrm>
            <a:custGeom>
              <a:rect b="b" l="l" r="r" t="t"/>
              <a:pathLst>
                <a:path extrusionOk="0" h="7191" w="9526">
                  <a:moveTo>
                    <a:pt x="4788" y="1"/>
                  </a:moveTo>
                  <a:cubicBezTo>
                    <a:pt x="3886" y="1"/>
                    <a:pt x="2985" y="354"/>
                    <a:pt x="2306" y="1059"/>
                  </a:cubicBezTo>
                  <a:cubicBezTo>
                    <a:pt x="1" y="3256"/>
                    <a:pt x="1520" y="7135"/>
                    <a:pt x="4693" y="7189"/>
                  </a:cubicBezTo>
                  <a:cubicBezTo>
                    <a:pt x="4727" y="7190"/>
                    <a:pt x="4760" y="7190"/>
                    <a:pt x="4793" y="7190"/>
                  </a:cubicBezTo>
                  <a:cubicBezTo>
                    <a:pt x="7928" y="7190"/>
                    <a:pt x="9525" y="3395"/>
                    <a:pt x="7351" y="1141"/>
                  </a:cubicBezTo>
                  <a:cubicBezTo>
                    <a:pt x="6661" y="381"/>
                    <a:pt x="5724" y="1"/>
                    <a:pt x="478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8"/>
            <p:cNvSpPr/>
            <p:nvPr/>
          </p:nvSpPr>
          <p:spPr>
            <a:xfrm>
              <a:off x="1468175" y="2443250"/>
              <a:ext cx="239200" cy="180325"/>
            </a:xfrm>
            <a:custGeom>
              <a:rect b="b" l="l" r="r" t="t"/>
              <a:pathLst>
                <a:path extrusionOk="0" h="7213" w="9568">
                  <a:moveTo>
                    <a:pt x="4787" y="1"/>
                  </a:moveTo>
                  <a:cubicBezTo>
                    <a:pt x="3881" y="1"/>
                    <a:pt x="2975" y="360"/>
                    <a:pt x="2306" y="1082"/>
                  </a:cubicBezTo>
                  <a:cubicBezTo>
                    <a:pt x="1" y="3306"/>
                    <a:pt x="1574" y="7185"/>
                    <a:pt x="4747" y="7212"/>
                  </a:cubicBezTo>
                  <a:cubicBezTo>
                    <a:pt x="4759" y="7212"/>
                    <a:pt x="4770" y="7212"/>
                    <a:pt x="4781" y="7212"/>
                  </a:cubicBezTo>
                  <a:cubicBezTo>
                    <a:pt x="7959" y="7212"/>
                    <a:pt x="9567" y="3407"/>
                    <a:pt x="7324" y="1137"/>
                  </a:cubicBezTo>
                  <a:cubicBezTo>
                    <a:pt x="6650" y="380"/>
                    <a:pt x="5719"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8"/>
            <p:cNvSpPr/>
            <p:nvPr/>
          </p:nvSpPr>
          <p:spPr>
            <a:xfrm>
              <a:off x="209825" y="4333700"/>
              <a:ext cx="238525" cy="179800"/>
            </a:xfrm>
            <a:custGeom>
              <a:rect b="b" l="l" r="r" t="t"/>
              <a:pathLst>
                <a:path extrusionOk="0" h="7192" w="9541">
                  <a:moveTo>
                    <a:pt x="4760" y="0"/>
                  </a:moveTo>
                  <a:cubicBezTo>
                    <a:pt x="1609" y="0"/>
                    <a:pt x="1" y="3806"/>
                    <a:pt x="2217" y="6076"/>
                  </a:cubicBezTo>
                  <a:cubicBezTo>
                    <a:pt x="2905" y="6819"/>
                    <a:pt x="3836" y="7192"/>
                    <a:pt x="4768" y="7192"/>
                  </a:cubicBezTo>
                  <a:cubicBezTo>
                    <a:pt x="5674" y="7192"/>
                    <a:pt x="6580" y="6839"/>
                    <a:pt x="7262" y="6130"/>
                  </a:cubicBezTo>
                  <a:cubicBezTo>
                    <a:pt x="9540" y="3906"/>
                    <a:pt x="7994" y="28"/>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8"/>
            <p:cNvSpPr/>
            <p:nvPr/>
          </p:nvSpPr>
          <p:spPr>
            <a:xfrm>
              <a:off x="839100" y="3703750"/>
              <a:ext cx="238525" cy="180325"/>
            </a:xfrm>
            <a:custGeom>
              <a:rect b="b" l="l" r="r" t="t"/>
              <a:pathLst>
                <a:path extrusionOk="0" h="7213" w="9541">
                  <a:moveTo>
                    <a:pt x="4787" y="0"/>
                  </a:moveTo>
                  <a:cubicBezTo>
                    <a:pt x="1609" y="0"/>
                    <a:pt x="1" y="3806"/>
                    <a:pt x="2217" y="6076"/>
                  </a:cubicBezTo>
                  <a:cubicBezTo>
                    <a:pt x="2904" y="6832"/>
                    <a:pt x="3843" y="7212"/>
                    <a:pt x="4778" y="7212"/>
                  </a:cubicBezTo>
                  <a:cubicBezTo>
                    <a:pt x="5687" y="7212"/>
                    <a:pt x="6593" y="6853"/>
                    <a:pt x="7262" y="6130"/>
                  </a:cubicBezTo>
                  <a:cubicBezTo>
                    <a:pt x="9540" y="3906"/>
                    <a:pt x="7994"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8"/>
            <p:cNvSpPr/>
            <p:nvPr/>
          </p:nvSpPr>
          <p:spPr>
            <a:xfrm>
              <a:off x="1487175" y="3072975"/>
              <a:ext cx="200725" cy="180925"/>
            </a:xfrm>
            <a:custGeom>
              <a:rect b="b" l="l" r="r" t="t"/>
              <a:pathLst>
                <a:path extrusionOk="0" h="7237" w="8029">
                  <a:moveTo>
                    <a:pt x="4026" y="0"/>
                  </a:moveTo>
                  <a:cubicBezTo>
                    <a:pt x="3176" y="0"/>
                    <a:pt x="2321" y="327"/>
                    <a:pt x="1600" y="983"/>
                  </a:cubicBezTo>
                  <a:cubicBezTo>
                    <a:pt x="82" y="2393"/>
                    <a:pt x="0" y="4536"/>
                    <a:pt x="1383" y="6028"/>
                  </a:cubicBezTo>
                  <a:cubicBezTo>
                    <a:pt x="2095" y="6827"/>
                    <a:pt x="3088" y="7237"/>
                    <a:pt x="4085" y="7237"/>
                  </a:cubicBezTo>
                  <a:cubicBezTo>
                    <a:pt x="4949" y="7237"/>
                    <a:pt x="5817" y="6929"/>
                    <a:pt x="6510" y="6299"/>
                  </a:cubicBezTo>
                  <a:cubicBezTo>
                    <a:pt x="7975" y="4943"/>
                    <a:pt x="8029" y="2637"/>
                    <a:pt x="6646" y="1200"/>
                  </a:cubicBezTo>
                  <a:cubicBezTo>
                    <a:pt x="5904" y="401"/>
                    <a:pt x="4968"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8"/>
            <p:cNvSpPr/>
            <p:nvPr/>
          </p:nvSpPr>
          <p:spPr>
            <a:xfrm>
              <a:off x="2098125" y="2443175"/>
              <a:ext cx="238525" cy="179725"/>
            </a:xfrm>
            <a:custGeom>
              <a:rect b="b" l="l" r="r" t="t"/>
              <a:pathLst>
                <a:path extrusionOk="0" h="7189" w="9541">
                  <a:moveTo>
                    <a:pt x="4759" y="0"/>
                  </a:moveTo>
                  <a:cubicBezTo>
                    <a:pt x="3849" y="0"/>
                    <a:pt x="2937" y="360"/>
                    <a:pt x="2252" y="1085"/>
                  </a:cubicBezTo>
                  <a:cubicBezTo>
                    <a:pt x="1" y="3309"/>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8"/>
            <p:cNvSpPr/>
            <p:nvPr/>
          </p:nvSpPr>
          <p:spPr>
            <a:xfrm>
              <a:off x="209825" y="4962975"/>
              <a:ext cx="238525" cy="180325"/>
            </a:xfrm>
            <a:custGeom>
              <a:rect b="b" l="l" r="r" t="t"/>
              <a:pathLst>
                <a:path extrusionOk="0" h="7213" w="9541">
                  <a:moveTo>
                    <a:pt x="4760" y="0"/>
                  </a:moveTo>
                  <a:cubicBezTo>
                    <a:pt x="1609" y="0"/>
                    <a:pt x="1" y="3833"/>
                    <a:pt x="2217" y="6076"/>
                  </a:cubicBezTo>
                  <a:cubicBezTo>
                    <a:pt x="2904" y="6832"/>
                    <a:pt x="3836" y="7212"/>
                    <a:pt x="4767" y="7212"/>
                  </a:cubicBezTo>
                  <a:cubicBezTo>
                    <a:pt x="5673" y="7212"/>
                    <a:pt x="6580" y="6853"/>
                    <a:pt x="7262" y="6130"/>
                  </a:cubicBezTo>
                  <a:cubicBezTo>
                    <a:pt x="9540" y="3906"/>
                    <a:pt x="7994" y="55"/>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8"/>
            <p:cNvSpPr/>
            <p:nvPr/>
          </p:nvSpPr>
          <p:spPr>
            <a:xfrm>
              <a:off x="857225" y="4332350"/>
              <a:ext cx="201400" cy="180975"/>
            </a:xfrm>
            <a:custGeom>
              <a:rect b="b" l="l" r="r" t="t"/>
              <a:pathLst>
                <a:path extrusionOk="0" h="7239" w="8056">
                  <a:moveTo>
                    <a:pt x="4035" y="1"/>
                  </a:moveTo>
                  <a:cubicBezTo>
                    <a:pt x="3185" y="1"/>
                    <a:pt x="2336" y="334"/>
                    <a:pt x="1628" y="1004"/>
                  </a:cubicBezTo>
                  <a:cubicBezTo>
                    <a:pt x="136" y="2387"/>
                    <a:pt x="0" y="4557"/>
                    <a:pt x="1411" y="6049"/>
                  </a:cubicBezTo>
                  <a:cubicBezTo>
                    <a:pt x="2098" y="6837"/>
                    <a:pt x="3066" y="7239"/>
                    <a:pt x="4038" y="7239"/>
                  </a:cubicBezTo>
                  <a:cubicBezTo>
                    <a:pt x="4906" y="7239"/>
                    <a:pt x="5777" y="6918"/>
                    <a:pt x="6456" y="6266"/>
                  </a:cubicBezTo>
                  <a:cubicBezTo>
                    <a:pt x="7975" y="4937"/>
                    <a:pt x="8056" y="2631"/>
                    <a:pt x="6673" y="1221"/>
                  </a:cubicBezTo>
                  <a:cubicBezTo>
                    <a:pt x="5918" y="409"/>
                    <a:pt x="4975"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8"/>
            <p:cNvSpPr/>
            <p:nvPr/>
          </p:nvSpPr>
          <p:spPr>
            <a:xfrm>
              <a:off x="1468850" y="3702900"/>
              <a:ext cx="238325" cy="179900"/>
            </a:xfrm>
            <a:custGeom>
              <a:rect b="b" l="l" r="r" t="t"/>
              <a:pathLst>
                <a:path extrusionOk="0" h="7196" w="9533">
                  <a:moveTo>
                    <a:pt x="4780" y="0"/>
                  </a:moveTo>
                  <a:cubicBezTo>
                    <a:pt x="3878" y="0"/>
                    <a:pt x="2971" y="346"/>
                    <a:pt x="2279" y="1038"/>
                  </a:cubicBezTo>
                  <a:cubicBezTo>
                    <a:pt x="1" y="3262"/>
                    <a:pt x="1520" y="7141"/>
                    <a:pt x="4720" y="7195"/>
                  </a:cubicBezTo>
                  <a:cubicBezTo>
                    <a:pt x="4743" y="7196"/>
                    <a:pt x="4765" y="7196"/>
                    <a:pt x="4787" y="7196"/>
                  </a:cubicBezTo>
                  <a:cubicBezTo>
                    <a:pt x="7917" y="7196"/>
                    <a:pt x="9533" y="3409"/>
                    <a:pt x="7324" y="1119"/>
                  </a:cubicBezTo>
                  <a:cubicBezTo>
                    <a:pt x="6647" y="373"/>
                    <a:pt x="5717" y="0"/>
                    <a:pt x="478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8"/>
            <p:cNvSpPr/>
            <p:nvPr/>
          </p:nvSpPr>
          <p:spPr>
            <a:xfrm>
              <a:off x="5247225" y="3073125"/>
              <a:ext cx="239175" cy="179725"/>
            </a:xfrm>
            <a:custGeom>
              <a:rect b="b" l="l" r="r" t="t"/>
              <a:pathLst>
                <a:path extrusionOk="0" h="7189" w="9567">
                  <a:moveTo>
                    <a:pt x="4765" y="0"/>
                  </a:moveTo>
                  <a:cubicBezTo>
                    <a:pt x="3855" y="0"/>
                    <a:pt x="2950" y="360"/>
                    <a:pt x="2278" y="1085"/>
                  </a:cubicBezTo>
                  <a:cubicBezTo>
                    <a:pt x="0" y="3337"/>
                    <a:pt x="1573" y="7188"/>
                    <a:pt x="4774" y="7188"/>
                  </a:cubicBezTo>
                  <a:cubicBezTo>
                    <a:pt x="4785" y="7188"/>
                    <a:pt x="4796" y="7188"/>
                    <a:pt x="4807" y="7188"/>
                  </a:cubicBezTo>
                  <a:cubicBezTo>
                    <a:pt x="7959" y="7188"/>
                    <a:pt x="9567"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8"/>
            <p:cNvSpPr/>
            <p:nvPr/>
          </p:nvSpPr>
          <p:spPr>
            <a:xfrm>
              <a:off x="5877175" y="2443400"/>
              <a:ext cx="238125" cy="180200"/>
            </a:xfrm>
            <a:custGeom>
              <a:rect b="b" l="l" r="r" t="t"/>
              <a:pathLst>
                <a:path extrusionOk="0" h="7208" w="9525">
                  <a:moveTo>
                    <a:pt x="4761" y="0"/>
                  </a:moveTo>
                  <a:cubicBezTo>
                    <a:pt x="3895" y="0"/>
                    <a:pt x="3027" y="340"/>
                    <a:pt x="2306" y="1022"/>
                  </a:cubicBezTo>
                  <a:cubicBezTo>
                    <a:pt x="0" y="3219"/>
                    <a:pt x="1492" y="7125"/>
                    <a:pt x="4665" y="7206"/>
                  </a:cubicBezTo>
                  <a:cubicBezTo>
                    <a:pt x="4699" y="7207"/>
                    <a:pt x="4732" y="7208"/>
                    <a:pt x="4766" y="7208"/>
                  </a:cubicBezTo>
                  <a:cubicBezTo>
                    <a:pt x="7901" y="7208"/>
                    <a:pt x="9525" y="3439"/>
                    <a:pt x="7351" y="1158"/>
                  </a:cubicBezTo>
                  <a:cubicBezTo>
                    <a:pt x="6608" y="387"/>
                    <a:pt x="5685"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8"/>
            <p:cNvSpPr/>
            <p:nvPr/>
          </p:nvSpPr>
          <p:spPr>
            <a:xfrm>
              <a:off x="3988175" y="4963650"/>
              <a:ext cx="238525" cy="179975"/>
            </a:xfrm>
            <a:custGeom>
              <a:rect b="b" l="l" r="r" t="t"/>
              <a:pathLst>
                <a:path extrusionOk="0" h="7199" w="9541">
                  <a:moveTo>
                    <a:pt x="4760" y="0"/>
                  </a:moveTo>
                  <a:cubicBezTo>
                    <a:pt x="1582" y="0"/>
                    <a:pt x="1" y="3833"/>
                    <a:pt x="2244" y="6076"/>
                  </a:cubicBezTo>
                  <a:cubicBezTo>
                    <a:pt x="2926" y="6826"/>
                    <a:pt x="3853" y="7198"/>
                    <a:pt x="4780" y="7198"/>
                  </a:cubicBezTo>
                  <a:cubicBezTo>
                    <a:pt x="5697" y="7198"/>
                    <a:pt x="6614" y="6832"/>
                    <a:pt x="7289" y="6103"/>
                  </a:cubicBezTo>
                  <a:cubicBezTo>
                    <a:pt x="9541" y="3852"/>
                    <a:pt x="7967" y="0"/>
                    <a:pt x="4794" y="0"/>
                  </a:cubicBezTo>
                  <a:cubicBezTo>
                    <a:pt x="4783" y="0"/>
                    <a:pt x="4772"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8"/>
            <p:cNvSpPr/>
            <p:nvPr/>
          </p:nvSpPr>
          <p:spPr>
            <a:xfrm>
              <a:off x="4617650" y="4333675"/>
              <a:ext cx="239000" cy="180100"/>
            </a:xfrm>
            <a:custGeom>
              <a:rect b="b" l="l" r="r" t="t"/>
              <a:pathLst>
                <a:path extrusionOk="0" h="7204" w="9560">
                  <a:moveTo>
                    <a:pt x="4773" y="1"/>
                  </a:moveTo>
                  <a:cubicBezTo>
                    <a:pt x="1643" y="1"/>
                    <a:pt x="1" y="3788"/>
                    <a:pt x="2209" y="6050"/>
                  </a:cubicBezTo>
                  <a:cubicBezTo>
                    <a:pt x="2892" y="6817"/>
                    <a:pt x="3840" y="7204"/>
                    <a:pt x="4788" y="7204"/>
                  </a:cubicBezTo>
                  <a:cubicBezTo>
                    <a:pt x="5685" y="7204"/>
                    <a:pt x="6582" y="6857"/>
                    <a:pt x="7254" y="6159"/>
                  </a:cubicBezTo>
                  <a:cubicBezTo>
                    <a:pt x="9560" y="3934"/>
                    <a:pt x="8014" y="56"/>
                    <a:pt x="4840" y="1"/>
                  </a:cubicBezTo>
                  <a:cubicBezTo>
                    <a:pt x="4818" y="1"/>
                    <a:pt x="4796"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8"/>
            <p:cNvSpPr/>
            <p:nvPr/>
          </p:nvSpPr>
          <p:spPr>
            <a:xfrm>
              <a:off x="5247400" y="3702975"/>
              <a:ext cx="238525" cy="179825"/>
            </a:xfrm>
            <a:custGeom>
              <a:rect b="b" l="l" r="r" t="t"/>
              <a:pathLst>
                <a:path extrusionOk="0" h="7193" w="9541">
                  <a:moveTo>
                    <a:pt x="4768" y="1"/>
                  </a:moveTo>
                  <a:cubicBezTo>
                    <a:pt x="3836" y="1"/>
                    <a:pt x="2905" y="374"/>
                    <a:pt x="2217" y="1116"/>
                  </a:cubicBezTo>
                  <a:cubicBezTo>
                    <a:pt x="1" y="3387"/>
                    <a:pt x="1609" y="7192"/>
                    <a:pt x="4787" y="7192"/>
                  </a:cubicBezTo>
                  <a:cubicBezTo>
                    <a:pt x="4799" y="7192"/>
                    <a:pt x="4810" y="7192"/>
                    <a:pt x="4821" y="7192"/>
                  </a:cubicBezTo>
                  <a:cubicBezTo>
                    <a:pt x="7995" y="7165"/>
                    <a:pt x="9541" y="3286"/>
                    <a:pt x="7262" y="1062"/>
                  </a:cubicBezTo>
                  <a:cubicBezTo>
                    <a:pt x="6580" y="353"/>
                    <a:pt x="5674"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8"/>
            <p:cNvSpPr/>
            <p:nvPr/>
          </p:nvSpPr>
          <p:spPr>
            <a:xfrm>
              <a:off x="5896150" y="3072975"/>
              <a:ext cx="202775" cy="183550"/>
            </a:xfrm>
            <a:custGeom>
              <a:rect b="b" l="l" r="r" t="t"/>
              <a:pathLst>
                <a:path extrusionOk="0" h="7342" w="8111">
                  <a:moveTo>
                    <a:pt x="4006" y="0"/>
                  </a:moveTo>
                  <a:cubicBezTo>
                    <a:pt x="3156" y="0"/>
                    <a:pt x="2308" y="327"/>
                    <a:pt x="1601" y="983"/>
                  </a:cubicBezTo>
                  <a:cubicBezTo>
                    <a:pt x="82" y="2393"/>
                    <a:pt x="1" y="4536"/>
                    <a:pt x="1384" y="6028"/>
                  </a:cubicBezTo>
                  <a:cubicBezTo>
                    <a:pt x="2090" y="6896"/>
                    <a:pt x="3109" y="7341"/>
                    <a:pt x="4135" y="7341"/>
                  </a:cubicBezTo>
                  <a:cubicBezTo>
                    <a:pt x="5000" y="7341"/>
                    <a:pt x="5870" y="7025"/>
                    <a:pt x="6565" y="6380"/>
                  </a:cubicBezTo>
                  <a:cubicBezTo>
                    <a:pt x="8084" y="4997"/>
                    <a:pt x="8111" y="2637"/>
                    <a:pt x="6646" y="1200"/>
                  </a:cubicBezTo>
                  <a:cubicBezTo>
                    <a:pt x="5890" y="401"/>
                    <a:pt x="4947" y="0"/>
                    <a:pt x="400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8"/>
            <p:cNvSpPr/>
            <p:nvPr/>
          </p:nvSpPr>
          <p:spPr>
            <a:xfrm>
              <a:off x="6506450" y="2443400"/>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7"/>
                    <a:pt x="4765" y="7207"/>
                    <a:pt x="4787" y="7207"/>
                  </a:cubicBezTo>
                  <a:cubicBezTo>
                    <a:pt x="7943" y="7207"/>
                    <a:pt x="9559" y="3420"/>
                    <a:pt x="7351" y="1131"/>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8"/>
            <p:cNvSpPr/>
            <p:nvPr/>
          </p:nvSpPr>
          <p:spPr>
            <a:xfrm>
              <a:off x="4617950" y="4962975"/>
              <a:ext cx="238700" cy="180400"/>
            </a:xfrm>
            <a:custGeom>
              <a:rect b="b" l="l" r="r" t="t"/>
              <a:pathLst>
                <a:path extrusionOk="0" h="7216" w="9548">
                  <a:moveTo>
                    <a:pt x="4747" y="0"/>
                  </a:moveTo>
                  <a:cubicBezTo>
                    <a:pt x="1573" y="27"/>
                    <a:pt x="0" y="3879"/>
                    <a:pt x="2251" y="6130"/>
                  </a:cubicBezTo>
                  <a:cubicBezTo>
                    <a:pt x="2937" y="6856"/>
                    <a:pt x="3848" y="7215"/>
                    <a:pt x="4759" y="7215"/>
                  </a:cubicBezTo>
                  <a:cubicBezTo>
                    <a:pt x="5686" y="7215"/>
                    <a:pt x="6612" y="6842"/>
                    <a:pt x="7296" y="6103"/>
                  </a:cubicBezTo>
                  <a:cubicBezTo>
                    <a:pt x="9548" y="3852"/>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8"/>
            <p:cNvSpPr/>
            <p:nvPr/>
          </p:nvSpPr>
          <p:spPr>
            <a:xfrm>
              <a:off x="5265525" y="4332375"/>
              <a:ext cx="202100" cy="181000"/>
            </a:xfrm>
            <a:custGeom>
              <a:rect b="b" l="l" r="r" t="t"/>
              <a:pathLst>
                <a:path extrusionOk="0" h="7240" w="8084">
                  <a:moveTo>
                    <a:pt x="4012" y="1"/>
                  </a:moveTo>
                  <a:cubicBezTo>
                    <a:pt x="3198" y="1"/>
                    <a:pt x="2389" y="303"/>
                    <a:pt x="1709" y="921"/>
                  </a:cubicBezTo>
                  <a:cubicBezTo>
                    <a:pt x="163" y="2305"/>
                    <a:pt x="0" y="4448"/>
                    <a:pt x="1357" y="5966"/>
                  </a:cubicBezTo>
                  <a:cubicBezTo>
                    <a:pt x="2110" y="6808"/>
                    <a:pt x="3087" y="7240"/>
                    <a:pt x="4067" y="7240"/>
                  </a:cubicBezTo>
                  <a:cubicBezTo>
                    <a:pt x="4888" y="7240"/>
                    <a:pt x="5709" y="6937"/>
                    <a:pt x="6402" y="6319"/>
                  </a:cubicBezTo>
                  <a:cubicBezTo>
                    <a:pt x="7893" y="4990"/>
                    <a:pt x="8083" y="2793"/>
                    <a:pt x="6727" y="1274"/>
                  </a:cubicBezTo>
                  <a:cubicBezTo>
                    <a:pt x="5959"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8"/>
            <p:cNvSpPr/>
            <p:nvPr/>
          </p:nvSpPr>
          <p:spPr>
            <a:xfrm>
              <a:off x="5896150" y="3702650"/>
              <a:ext cx="200750" cy="180725"/>
            </a:xfrm>
            <a:custGeom>
              <a:rect b="b" l="l" r="r" t="t"/>
              <a:pathLst>
                <a:path extrusionOk="0" h="7229" w="8030">
                  <a:moveTo>
                    <a:pt x="3995" y="0"/>
                  </a:moveTo>
                  <a:cubicBezTo>
                    <a:pt x="3149" y="0"/>
                    <a:pt x="2305" y="328"/>
                    <a:pt x="1601" y="994"/>
                  </a:cubicBezTo>
                  <a:cubicBezTo>
                    <a:pt x="82" y="2431"/>
                    <a:pt x="1" y="4547"/>
                    <a:pt x="1384" y="6039"/>
                  </a:cubicBezTo>
                  <a:cubicBezTo>
                    <a:pt x="2129" y="6827"/>
                    <a:pt x="3086" y="7229"/>
                    <a:pt x="4043" y="7229"/>
                  </a:cubicBezTo>
                  <a:cubicBezTo>
                    <a:pt x="4898" y="7229"/>
                    <a:pt x="5752" y="6908"/>
                    <a:pt x="6456" y="6256"/>
                  </a:cubicBezTo>
                  <a:cubicBezTo>
                    <a:pt x="7948" y="4954"/>
                    <a:pt x="8029" y="2648"/>
                    <a:pt x="6646" y="1211"/>
                  </a:cubicBezTo>
                  <a:cubicBezTo>
                    <a:pt x="5887" y="409"/>
                    <a:pt x="4940" y="0"/>
                    <a:pt x="399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8"/>
            <p:cNvSpPr/>
            <p:nvPr/>
          </p:nvSpPr>
          <p:spPr>
            <a:xfrm>
              <a:off x="6506825" y="3073100"/>
              <a:ext cx="239000" cy="179750"/>
            </a:xfrm>
            <a:custGeom>
              <a:rect b="b" l="l" r="r" t="t"/>
              <a:pathLst>
                <a:path extrusionOk="0" h="7190" w="9560">
                  <a:moveTo>
                    <a:pt x="4773" y="1"/>
                  </a:moveTo>
                  <a:cubicBezTo>
                    <a:pt x="3837" y="1"/>
                    <a:pt x="2900" y="381"/>
                    <a:pt x="2209" y="1141"/>
                  </a:cubicBezTo>
                  <a:cubicBezTo>
                    <a:pt x="1" y="3403"/>
                    <a:pt x="1617" y="7190"/>
                    <a:pt x="4773" y="7190"/>
                  </a:cubicBezTo>
                  <a:cubicBezTo>
                    <a:pt x="4795" y="7190"/>
                    <a:pt x="4818" y="7190"/>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8"/>
            <p:cNvSpPr/>
            <p:nvPr/>
          </p:nvSpPr>
          <p:spPr>
            <a:xfrm>
              <a:off x="5247225" y="4963650"/>
              <a:ext cx="238700" cy="180050"/>
            </a:xfrm>
            <a:custGeom>
              <a:rect b="b" l="l" r="r" t="t"/>
              <a:pathLst>
                <a:path extrusionOk="0" h="7202" w="9548">
                  <a:moveTo>
                    <a:pt x="4774" y="0"/>
                  </a:moveTo>
                  <a:cubicBezTo>
                    <a:pt x="1600" y="0"/>
                    <a:pt x="0" y="3852"/>
                    <a:pt x="2251" y="6103"/>
                  </a:cubicBezTo>
                  <a:cubicBezTo>
                    <a:pt x="2929" y="6836"/>
                    <a:pt x="3852" y="7202"/>
                    <a:pt x="4774" y="7202"/>
                  </a:cubicBezTo>
                  <a:cubicBezTo>
                    <a:pt x="5696" y="7202"/>
                    <a:pt x="6618" y="6836"/>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8"/>
            <p:cNvSpPr/>
            <p:nvPr/>
          </p:nvSpPr>
          <p:spPr>
            <a:xfrm>
              <a:off x="5877550" y="4332575"/>
              <a:ext cx="238325" cy="180175"/>
            </a:xfrm>
            <a:custGeom>
              <a:rect b="b" l="l" r="r" t="t"/>
              <a:pathLst>
                <a:path extrusionOk="0" h="7207" w="9533">
                  <a:moveTo>
                    <a:pt x="4749" y="1"/>
                  </a:moveTo>
                  <a:cubicBezTo>
                    <a:pt x="3805" y="1"/>
                    <a:pt x="2862" y="381"/>
                    <a:pt x="2182" y="1130"/>
                  </a:cubicBezTo>
                  <a:cubicBezTo>
                    <a:pt x="1" y="3420"/>
                    <a:pt x="1617" y="7207"/>
                    <a:pt x="4773" y="7207"/>
                  </a:cubicBezTo>
                  <a:cubicBezTo>
                    <a:pt x="4795" y="7207"/>
                    <a:pt x="4818" y="7207"/>
                    <a:pt x="4840" y="7206"/>
                  </a:cubicBezTo>
                  <a:cubicBezTo>
                    <a:pt x="8014" y="7125"/>
                    <a:pt x="9533" y="3246"/>
                    <a:pt x="7227" y="1049"/>
                  </a:cubicBezTo>
                  <a:cubicBezTo>
                    <a:pt x="6552"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8"/>
            <p:cNvSpPr/>
            <p:nvPr/>
          </p:nvSpPr>
          <p:spPr>
            <a:xfrm>
              <a:off x="6506450" y="3702975"/>
              <a:ext cx="239000" cy="179825"/>
            </a:xfrm>
            <a:custGeom>
              <a:rect b="b" l="l" r="r" t="t"/>
              <a:pathLst>
                <a:path extrusionOk="0" h="7193" w="9560">
                  <a:moveTo>
                    <a:pt x="4794" y="0"/>
                  </a:moveTo>
                  <a:cubicBezTo>
                    <a:pt x="3897" y="0"/>
                    <a:pt x="2994" y="346"/>
                    <a:pt x="2306" y="1035"/>
                  </a:cubicBezTo>
                  <a:cubicBezTo>
                    <a:pt x="0" y="3259"/>
                    <a:pt x="1546" y="7138"/>
                    <a:pt x="4720" y="7192"/>
                  </a:cubicBezTo>
                  <a:cubicBezTo>
                    <a:pt x="4742" y="7193"/>
                    <a:pt x="4765" y="7193"/>
                    <a:pt x="4787" y="7193"/>
                  </a:cubicBezTo>
                  <a:cubicBezTo>
                    <a:pt x="7943" y="7193"/>
                    <a:pt x="9559" y="3406"/>
                    <a:pt x="7351" y="1144"/>
                  </a:cubicBezTo>
                  <a:cubicBezTo>
                    <a:pt x="6671" y="380"/>
                    <a:pt x="5735" y="0"/>
                    <a:pt x="47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8"/>
            <p:cNvSpPr/>
            <p:nvPr/>
          </p:nvSpPr>
          <p:spPr>
            <a:xfrm>
              <a:off x="5896150" y="4962125"/>
              <a:ext cx="201425" cy="181050"/>
            </a:xfrm>
            <a:custGeom>
              <a:rect b="b" l="l" r="r" t="t"/>
              <a:pathLst>
                <a:path extrusionOk="0" h="7242" w="8057">
                  <a:moveTo>
                    <a:pt x="4006" y="1"/>
                  </a:moveTo>
                  <a:cubicBezTo>
                    <a:pt x="3156" y="1"/>
                    <a:pt x="2308" y="328"/>
                    <a:pt x="1601" y="984"/>
                  </a:cubicBezTo>
                  <a:cubicBezTo>
                    <a:pt x="109" y="2394"/>
                    <a:pt x="1" y="4564"/>
                    <a:pt x="1384" y="6056"/>
                  </a:cubicBezTo>
                  <a:cubicBezTo>
                    <a:pt x="2083" y="6840"/>
                    <a:pt x="3051" y="7242"/>
                    <a:pt x="4021" y="7242"/>
                  </a:cubicBezTo>
                  <a:cubicBezTo>
                    <a:pt x="4897" y="7242"/>
                    <a:pt x="5774" y="6915"/>
                    <a:pt x="6456" y="6246"/>
                  </a:cubicBezTo>
                  <a:cubicBezTo>
                    <a:pt x="7948" y="4944"/>
                    <a:pt x="8056" y="2638"/>
                    <a:pt x="6646" y="1201"/>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8"/>
            <p:cNvSpPr/>
            <p:nvPr/>
          </p:nvSpPr>
          <p:spPr>
            <a:xfrm>
              <a:off x="6507125" y="4332300"/>
              <a:ext cx="238125" cy="180475"/>
            </a:xfrm>
            <a:custGeom>
              <a:rect b="b" l="l" r="r" t="t"/>
              <a:pathLst>
                <a:path extrusionOk="0" h="7219" w="9525">
                  <a:moveTo>
                    <a:pt x="4739" y="1"/>
                  </a:moveTo>
                  <a:cubicBezTo>
                    <a:pt x="3881" y="1"/>
                    <a:pt x="3024" y="341"/>
                    <a:pt x="2306" y="1033"/>
                  </a:cubicBezTo>
                  <a:cubicBezTo>
                    <a:pt x="0" y="3230"/>
                    <a:pt x="1492" y="7136"/>
                    <a:pt x="4666" y="7217"/>
                  </a:cubicBezTo>
                  <a:cubicBezTo>
                    <a:pt x="4699" y="7218"/>
                    <a:pt x="4732" y="7218"/>
                    <a:pt x="4765" y="7218"/>
                  </a:cubicBezTo>
                  <a:cubicBezTo>
                    <a:pt x="7874" y="7218"/>
                    <a:pt x="9525" y="3450"/>
                    <a:pt x="7351" y="1169"/>
                  </a:cubicBezTo>
                  <a:cubicBezTo>
                    <a:pt x="6591" y="395"/>
                    <a:pt x="5664" y="1"/>
                    <a:pt x="473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8"/>
            <p:cNvSpPr/>
            <p:nvPr/>
          </p:nvSpPr>
          <p:spPr>
            <a:xfrm>
              <a:off x="6506825" y="4962275"/>
              <a:ext cx="239000" cy="179750"/>
            </a:xfrm>
            <a:custGeom>
              <a:rect b="b" l="l" r="r" t="t"/>
              <a:pathLst>
                <a:path extrusionOk="0" h="7190" w="9560">
                  <a:moveTo>
                    <a:pt x="4773" y="1"/>
                  </a:moveTo>
                  <a:cubicBezTo>
                    <a:pt x="3837" y="1"/>
                    <a:pt x="2900" y="381"/>
                    <a:pt x="2209" y="1140"/>
                  </a:cubicBezTo>
                  <a:cubicBezTo>
                    <a:pt x="1" y="3403"/>
                    <a:pt x="1617" y="7190"/>
                    <a:pt x="4773" y="7190"/>
                  </a:cubicBezTo>
                  <a:cubicBezTo>
                    <a:pt x="4795" y="7190"/>
                    <a:pt x="4818" y="7189"/>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8"/>
            <p:cNvSpPr/>
            <p:nvPr/>
          </p:nvSpPr>
          <p:spPr>
            <a:xfrm>
              <a:off x="4006300" y="2443200"/>
              <a:ext cx="202100" cy="180775"/>
            </a:xfrm>
            <a:custGeom>
              <a:rect b="b" l="l" r="r" t="t"/>
              <a:pathLst>
                <a:path extrusionOk="0" h="7231" w="8084">
                  <a:moveTo>
                    <a:pt x="4023" y="1"/>
                  </a:moveTo>
                  <a:cubicBezTo>
                    <a:pt x="3204" y="1"/>
                    <a:pt x="2389" y="304"/>
                    <a:pt x="1709" y="922"/>
                  </a:cubicBezTo>
                  <a:cubicBezTo>
                    <a:pt x="190" y="2278"/>
                    <a:pt x="0" y="4448"/>
                    <a:pt x="1329" y="5967"/>
                  </a:cubicBezTo>
                  <a:cubicBezTo>
                    <a:pt x="2056" y="6797"/>
                    <a:pt x="3051" y="7231"/>
                    <a:pt x="4052" y="7231"/>
                  </a:cubicBezTo>
                  <a:cubicBezTo>
                    <a:pt x="4881" y="7231"/>
                    <a:pt x="5714" y="6934"/>
                    <a:pt x="6402" y="6319"/>
                  </a:cubicBezTo>
                  <a:cubicBezTo>
                    <a:pt x="7893" y="4990"/>
                    <a:pt x="8083" y="2766"/>
                    <a:pt x="6754" y="1274"/>
                  </a:cubicBezTo>
                  <a:cubicBezTo>
                    <a:pt x="5987"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8"/>
            <p:cNvSpPr/>
            <p:nvPr/>
          </p:nvSpPr>
          <p:spPr>
            <a:xfrm>
              <a:off x="3988000" y="3073100"/>
              <a:ext cx="238125" cy="179775"/>
            </a:xfrm>
            <a:custGeom>
              <a:rect b="b" l="l" r="r" t="t"/>
              <a:pathLst>
                <a:path extrusionOk="0" h="7191" w="9525">
                  <a:moveTo>
                    <a:pt x="4787" y="1"/>
                  </a:moveTo>
                  <a:cubicBezTo>
                    <a:pt x="3885" y="1"/>
                    <a:pt x="2984" y="354"/>
                    <a:pt x="2306" y="1059"/>
                  </a:cubicBezTo>
                  <a:cubicBezTo>
                    <a:pt x="0" y="3256"/>
                    <a:pt x="1519" y="7135"/>
                    <a:pt x="4692" y="7189"/>
                  </a:cubicBezTo>
                  <a:cubicBezTo>
                    <a:pt x="4726" y="7190"/>
                    <a:pt x="4759" y="7190"/>
                    <a:pt x="4792" y="7190"/>
                  </a:cubicBezTo>
                  <a:cubicBezTo>
                    <a:pt x="7927" y="7190"/>
                    <a:pt x="9525" y="3395"/>
                    <a:pt x="7351" y="1141"/>
                  </a:cubicBezTo>
                  <a:cubicBezTo>
                    <a:pt x="6660" y="381"/>
                    <a:pt x="5723"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8"/>
            <p:cNvSpPr/>
            <p:nvPr/>
          </p:nvSpPr>
          <p:spPr>
            <a:xfrm>
              <a:off x="4617250" y="2443250"/>
              <a:ext cx="239200" cy="180325"/>
            </a:xfrm>
            <a:custGeom>
              <a:rect b="b" l="l" r="r" t="t"/>
              <a:pathLst>
                <a:path extrusionOk="0" h="7213" w="9568">
                  <a:moveTo>
                    <a:pt x="4791" y="1"/>
                  </a:moveTo>
                  <a:cubicBezTo>
                    <a:pt x="3881" y="1"/>
                    <a:pt x="2975" y="360"/>
                    <a:pt x="2307" y="1082"/>
                  </a:cubicBezTo>
                  <a:cubicBezTo>
                    <a:pt x="1" y="3306"/>
                    <a:pt x="1574" y="7185"/>
                    <a:pt x="4748" y="7212"/>
                  </a:cubicBezTo>
                  <a:cubicBezTo>
                    <a:pt x="4759" y="7212"/>
                    <a:pt x="4770" y="7212"/>
                    <a:pt x="4781" y="7212"/>
                  </a:cubicBezTo>
                  <a:cubicBezTo>
                    <a:pt x="7960" y="7212"/>
                    <a:pt x="9568" y="3407"/>
                    <a:pt x="7352" y="1137"/>
                  </a:cubicBezTo>
                  <a:cubicBezTo>
                    <a:pt x="6664" y="380"/>
                    <a:pt x="5726" y="1"/>
                    <a:pt x="479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8"/>
            <p:cNvSpPr/>
            <p:nvPr/>
          </p:nvSpPr>
          <p:spPr>
            <a:xfrm>
              <a:off x="3988175" y="3703750"/>
              <a:ext cx="238525" cy="180325"/>
            </a:xfrm>
            <a:custGeom>
              <a:rect b="b" l="l" r="r" t="t"/>
              <a:pathLst>
                <a:path extrusionOk="0" h="7213" w="9541">
                  <a:moveTo>
                    <a:pt x="4787" y="0"/>
                  </a:moveTo>
                  <a:cubicBezTo>
                    <a:pt x="1609" y="0"/>
                    <a:pt x="1" y="3806"/>
                    <a:pt x="2217" y="6076"/>
                  </a:cubicBezTo>
                  <a:cubicBezTo>
                    <a:pt x="2905" y="6832"/>
                    <a:pt x="3836" y="7212"/>
                    <a:pt x="4767" y="7212"/>
                  </a:cubicBezTo>
                  <a:cubicBezTo>
                    <a:pt x="5674" y="7212"/>
                    <a:pt x="6580" y="6853"/>
                    <a:pt x="7262" y="6130"/>
                  </a:cubicBezTo>
                  <a:cubicBezTo>
                    <a:pt x="9541" y="3906"/>
                    <a:pt x="7995"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8"/>
            <p:cNvSpPr/>
            <p:nvPr/>
          </p:nvSpPr>
          <p:spPr>
            <a:xfrm>
              <a:off x="4636250" y="3072975"/>
              <a:ext cx="201425" cy="180925"/>
            </a:xfrm>
            <a:custGeom>
              <a:rect b="b" l="l" r="r" t="t"/>
              <a:pathLst>
                <a:path extrusionOk="0" h="7237" w="8057">
                  <a:moveTo>
                    <a:pt x="4023" y="0"/>
                  </a:moveTo>
                  <a:cubicBezTo>
                    <a:pt x="3177" y="0"/>
                    <a:pt x="2335" y="327"/>
                    <a:pt x="1628" y="983"/>
                  </a:cubicBezTo>
                  <a:cubicBezTo>
                    <a:pt x="109" y="2393"/>
                    <a:pt x="0" y="4536"/>
                    <a:pt x="1411" y="6028"/>
                  </a:cubicBezTo>
                  <a:cubicBezTo>
                    <a:pt x="2123" y="6827"/>
                    <a:pt x="3107" y="7237"/>
                    <a:pt x="4097" y="7237"/>
                  </a:cubicBezTo>
                  <a:cubicBezTo>
                    <a:pt x="4955" y="7237"/>
                    <a:pt x="5817" y="6929"/>
                    <a:pt x="6510" y="6299"/>
                  </a:cubicBezTo>
                  <a:cubicBezTo>
                    <a:pt x="7975" y="4943"/>
                    <a:pt x="8056" y="2637"/>
                    <a:pt x="6673" y="1200"/>
                  </a:cubicBezTo>
                  <a:cubicBezTo>
                    <a:pt x="5903" y="401"/>
                    <a:pt x="4961" y="0"/>
                    <a:pt x="4023"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8"/>
            <p:cNvSpPr/>
            <p:nvPr/>
          </p:nvSpPr>
          <p:spPr>
            <a:xfrm>
              <a:off x="5247225" y="2443175"/>
              <a:ext cx="238500" cy="179725"/>
            </a:xfrm>
            <a:custGeom>
              <a:rect b="b" l="l" r="r" t="t"/>
              <a:pathLst>
                <a:path extrusionOk="0" h="7189" w="9540">
                  <a:moveTo>
                    <a:pt x="4765" y="0"/>
                  </a:moveTo>
                  <a:cubicBezTo>
                    <a:pt x="3855" y="0"/>
                    <a:pt x="2950" y="360"/>
                    <a:pt x="2278" y="1085"/>
                  </a:cubicBezTo>
                  <a:cubicBezTo>
                    <a:pt x="0" y="3309"/>
                    <a:pt x="1573" y="7188"/>
                    <a:pt x="4774" y="7188"/>
                  </a:cubicBezTo>
                  <a:cubicBezTo>
                    <a:pt x="4785" y="7188"/>
                    <a:pt x="4796" y="7188"/>
                    <a:pt x="4807" y="7188"/>
                  </a:cubicBezTo>
                  <a:cubicBezTo>
                    <a:pt x="7959" y="7188"/>
                    <a:pt x="9540"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8"/>
            <p:cNvSpPr/>
            <p:nvPr/>
          </p:nvSpPr>
          <p:spPr>
            <a:xfrm>
              <a:off x="4006975" y="4332350"/>
              <a:ext cx="201425" cy="181225"/>
            </a:xfrm>
            <a:custGeom>
              <a:rect b="b" l="l" r="r" t="t"/>
              <a:pathLst>
                <a:path extrusionOk="0" h="7249" w="8057">
                  <a:moveTo>
                    <a:pt x="4008" y="1"/>
                  </a:moveTo>
                  <a:cubicBezTo>
                    <a:pt x="3158" y="1"/>
                    <a:pt x="2309" y="334"/>
                    <a:pt x="1601" y="1004"/>
                  </a:cubicBezTo>
                  <a:cubicBezTo>
                    <a:pt x="109" y="2387"/>
                    <a:pt x="0" y="4557"/>
                    <a:pt x="1384" y="6049"/>
                  </a:cubicBezTo>
                  <a:cubicBezTo>
                    <a:pt x="2082" y="6847"/>
                    <a:pt x="3051" y="7249"/>
                    <a:pt x="4021" y="7249"/>
                  </a:cubicBezTo>
                  <a:cubicBezTo>
                    <a:pt x="4897" y="7249"/>
                    <a:pt x="5774" y="6922"/>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8"/>
            <p:cNvSpPr/>
            <p:nvPr/>
          </p:nvSpPr>
          <p:spPr>
            <a:xfrm>
              <a:off x="4617950" y="3702900"/>
              <a:ext cx="238325" cy="179900"/>
            </a:xfrm>
            <a:custGeom>
              <a:rect b="b" l="l" r="r" t="t"/>
              <a:pathLst>
                <a:path extrusionOk="0" h="7196" w="9533">
                  <a:moveTo>
                    <a:pt x="4759" y="0"/>
                  </a:moveTo>
                  <a:cubicBezTo>
                    <a:pt x="3858" y="0"/>
                    <a:pt x="2957" y="346"/>
                    <a:pt x="2279" y="1038"/>
                  </a:cubicBezTo>
                  <a:cubicBezTo>
                    <a:pt x="0" y="3262"/>
                    <a:pt x="1519" y="7141"/>
                    <a:pt x="4693" y="7195"/>
                  </a:cubicBezTo>
                  <a:cubicBezTo>
                    <a:pt x="4715" y="7196"/>
                    <a:pt x="4737" y="7196"/>
                    <a:pt x="4760" y="7196"/>
                  </a:cubicBezTo>
                  <a:cubicBezTo>
                    <a:pt x="7916" y="7196"/>
                    <a:pt x="9532" y="3409"/>
                    <a:pt x="7324" y="1119"/>
                  </a:cubicBezTo>
                  <a:cubicBezTo>
                    <a:pt x="6633" y="373"/>
                    <a:pt x="5695"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8"/>
            <p:cNvSpPr/>
            <p:nvPr/>
          </p:nvSpPr>
          <p:spPr>
            <a:xfrm>
              <a:off x="7141825" y="1811875"/>
              <a:ext cx="238700" cy="180050"/>
            </a:xfrm>
            <a:custGeom>
              <a:rect b="b" l="l" r="r" t="t"/>
              <a:pathLst>
                <a:path extrusionOk="0" h="7202" w="9548">
                  <a:moveTo>
                    <a:pt x="4774" y="0"/>
                  </a:moveTo>
                  <a:cubicBezTo>
                    <a:pt x="1600" y="0"/>
                    <a:pt x="0" y="3825"/>
                    <a:pt x="2224" y="6103"/>
                  </a:cubicBezTo>
                  <a:cubicBezTo>
                    <a:pt x="2902" y="6835"/>
                    <a:pt x="3825" y="7201"/>
                    <a:pt x="4750" y="7201"/>
                  </a:cubicBezTo>
                  <a:cubicBezTo>
                    <a:pt x="5676" y="7201"/>
                    <a:pt x="6605" y="6835"/>
                    <a:pt x="7296" y="6103"/>
                  </a:cubicBezTo>
                  <a:cubicBezTo>
                    <a:pt x="9548" y="3879"/>
                    <a:pt x="7975" y="27"/>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8"/>
            <p:cNvSpPr/>
            <p:nvPr/>
          </p:nvSpPr>
          <p:spPr>
            <a:xfrm>
              <a:off x="7142025" y="552650"/>
              <a:ext cx="238500" cy="179800"/>
            </a:xfrm>
            <a:custGeom>
              <a:rect b="b" l="l" r="r" t="t"/>
              <a:pathLst>
                <a:path extrusionOk="0" h="7192" w="9540">
                  <a:moveTo>
                    <a:pt x="4760" y="0"/>
                  </a:moveTo>
                  <a:cubicBezTo>
                    <a:pt x="1608" y="0"/>
                    <a:pt x="0" y="3806"/>
                    <a:pt x="2216" y="6076"/>
                  </a:cubicBezTo>
                  <a:cubicBezTo>
                    <a:pt x="2904" y="6819"/>
                    <a:pt x="3836" y="7192"/>
                    <a:pt x="4767" y="7192"/>
                  </a:cubicBezTo>
                  <a:cubicBezTo>
                    <a:pt x="5673" y="7192"/>
                    <a:pt x="6579" y="6839"/>
                    <a:pt x="7261" y="6130"/>
                  </a:cubicBezTo>
                  <a:cubicBezTo>
                    <a:pt x="9540" y="3906"/>
                    <a:pt x="7994" y="27"/>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8"/>
            <p:cNvSpPr/>
            <p:nvPr/>
          </p:nvSpPr>
          <p:spPr>
            <a:xfrm>
              <a:off x="7160125" y="1181075"/>
              <a:ext cx="201425" cy="181050"/>
            </a:xfrm>
            <a:custGeom>
              <a:rect b="b" l="l" r="r" t="t"/>
              <a:pathLst>
                <a:path extrusionOk="0" h="7242" w="8057">
                  <a:moveTo>
                    <a:pt x="4033" y="1"/>
                  </a:moveTo>
                  <a:cubicBezTo>
                    <a:pt x="3183" y="1"/>
                    <a:pt x="2336" y="327"/>
                    <a:pt x="1628" y="983"/>
                  </a:cubicBezTo>
                  <a:cubicBezTo>
                    <a:pt x="136" y="2394"/>
                    <a:pt x="1" y="4564"/>
                    <a:pt x="1411" y="6056"/>
                  </a:cubicBezTo>
                  <a:cubicBezTo>
                    <a:pt x="2095" y="6840"/>
                    <a:pt x="3065" y="7242"/>
                    <a:pt x="4035" y="7242"/>
                  </a:cubicBezTo>
                  <a:cubicBezTo>
                    <a:pt x="4910" y="7242"/>
                    <a:pt x="5787" y="6914"/>
                    <a:pt x="6456" y="6245"/>
                  </a:cubicBezTo>
                  <a:cubicBezTo>
                    <a:pt x="7975" y="4944"/>
                    <a:pt x="8056" y="2638"/>
                    <a:pt x="6673" y="1200"/>
                  </a:cubicBezTo>
                  <a:cubicBezTo>
                    <a:pt x="5917" y="402"/>
                    <a:pt x="4974" y="1"/>
                    <a:pt x="403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8"/>
            <p:cNvSpPr/>
            <p:nvPr/>
          </p:nvSpPr>
          <p:spPr>
            <a:xfrm>
              <a:off x="7141825" y="4962975"/>
              <a:ext cx="238700" cy="180150"/>
            </a:xfrm>
            <a:custGeom>
              <a:rect b="b" l="l" r="r" t="t"/>
              <a:pathLst>
                <a:path extrusionOk="0" h="7206" w="9548">
                  <a:moveTo>
                    <a:pt x="4801" y="0"/>
                  </a:moveTo>
                  <a:cubicBezTo>
                    <a:pt x="1600" y="0"/>
                    <a:pt x="0" y="3852"/>
                    <a:pt x="2251" y="6103"/>
                  </a:cubicBezTo>
                  <a:cubicBezTo>
                    <a:pt x="2933" y="6839"/>
                    <a:pt x="3854" y="7205"/>
                    <a:pt x="4777" y="7205"/>
                  </a:cubicBezTo>
                  <a:cubicBezTo>
                    <a:pt x="5691" y="7205"/>
                    <a:pt x="6608" y="6846"/>
                    <a:pt x="7296" y="6130"/>
                  </a:cubicBezTo>
                  <a:cubicBezTo>
                    <a:pt x="9548" y="3879"/>
                    <a:pt x="7975"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8"/>
            <p:cNvSpPr/>
            <p:nvPr/>
          </p:nvSpPr>
          <p:spPr>
            <a:xfrm>
              <a:off x="7160125" y="2443200"/>
              <a:ext cx="202100" cy="180775"/>
            </a:xfrm>
            <a:custGeom>
              <a:rect b="b" l="l" r="r" t="t"/>
              <a:pathLst>
                <a:path extrusionOk="0" h="7231" w="8084">
                  <a:moveTo>
                    <a:pt x="4012" y="1"/>
                  </a:moveTo>
                  <a:cubicBezTo>
                    <a:pt x="3198" y="1"/>
                    <a:pt x="2389" y="304"/>
                    <a:pt x="1709" y="922"/>
                  </a:cubicBezTo>
                  <a:cubicBezTo>
                    <a:pt x="190" y="2278"/>
                    <a:pt x="1" y="4448"/>
                    <a:pt x="1330" y="5967"/>
                  </a:cubicBezTo>
                  <a:cubicBezTo>
                    <a:pt x="2057" y="6797"/>
                    <a:pt x="3051" y="7231"/>
                    <a:pt x="4048" y="7231"/>
                  </a:cubicBezTo>
                  <a:cubicBezTo>
                    <a:pt x="4873" y="7231"/>
                    <a:pt x="5699" y="6934"/>
                    <a:pt x="6375" y="6319"/>
                  </a:cubicBezTo>
                  <a:cubicBezTo>
                    <a:pt x="7894" y="4990"/>
                    <a:pt x="8083" y="2766"/>
                    <a:pt x="6727" y="1274"/>
                  </a:cubicBezTo>
                  <a:cubicBezTo>
                    <a:pt x="5960"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8"/>
            <p:cNvSpPr/>
            <p:nvPr/>
          </p:nvSpPr>
          <p:spPr>
            <a:xfrm>
              <a:off x="7141825" y="3073100"/>
              <a:ext cx="238125" cy="179775"/>
            </a:xfrm>
            <a:custGeom>
              <a:rect b="b" l="l" r="r" t="t"/>
              <a:pathLst>
                <a:path extrusionOk="0" h="7191" w="9525">
                  <a:moveTo>
                    <a:pt x="4781" y="1"/>
                  </a:moveTo>
                  <a:cubicBezTo>
                    <a:pt x="3878" y="1"/>
                    <a:pt x="2971" y="354"/>
                    <a:pt x="2279" y="1059"/>
                  </a:cubicBezTo>
                  <a:cubicBezTo>
                    <a:pt x="0" y="3256"/>
                    <a:pt x="1519" y="7135"/>
                    <a:pt x="4693" y="7189"/>
                  </a:cubicBezTo>
                  <a:cubicBezTo>
                    <a:pt x="4726" y="7190"/>
                    <a:pt x="4759" y="7190"/>
                    <a:pt x="4792" y="7190"/>
                  </a:cubicBezTo>
                  <a:cubicBezTo>
                    <a:pt x="7927" y="7190"/>
                    <a:pt x="9525" y="3395"/>
                    <a:pt x="7324" y="1141"/>
                  </a:cubicBezTo>
                  <a:cubicBezTo>
                    <a:pt x="6647" y="381"/>
                    <a:pt x="5717" y="1"/>
                    <a:pt x="478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8"/>
            <p:cNvSpPr/>
            <p:nvPr/>
          </p:nvSpPr>
          <p:spPr>
            <a:xfrm>
              <a:off x="7142025" y="3703750"/>
              <a:ext cx="238500" cy="180325"/>
            </a:xfrm>
            <a:custGeom>
              <a:rect b="b" l="l" r="r" t="t"/>
              <a:pathLst>
                <a:path extrusionOk="0" h="7213" w="9540">
                  <a:moveTo>
                    <a:pt x="4760" y="0"/>
                  </a:moveTo>
                  <a:cubicBezTo>
                    <a:pt x="1608" y="0"/>
                    <a:pt x="0" y="3806"/>
                    <a:pt x="2216" y="6076"/>
                  </a:cubicBezTo>
                  <a:cubicBezTo>
                    <a:pt x="2904" y="6832"/>
                    <a:pt x="3835" y="7212"/>
                    <a:pt x="4767" y="7212"/>
                  </a:cubicBezTo>
                  <a:cubicBezTo>
                    <a:pt x="5673" y="7212"/>
                    <a:pt x="6579" y="6853"/>
                    <a:pt x="7261" y="6130"/>
                  </a:cubicBezTo>
                  <a:cubicBezTo>
                    <a:pt x="9540" y="3906"/>
                    <a:pt x="7994" y="28"/>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8"/>
            <p:cNvSpPr/>
            <p:nvPr/>
          </p:nvSpPr>
          <p:spPr>
            <a:xfrm>
              <a:off x="7160125" y="4332350"/>
              <a:ext cx="201425" cy="181225"/>
            </a:xfrm>
            <a:custGeom>
              <a:rect b="b" l="l" r="r" t="t"/>
              <a:pathLst>
                <a:path extrusionOk="0" h="7249" w="8057">
                  <a:moveTo>
                    <a:pt x="4035" y="1"/>
                  </a:moveTo>
                  <a:cubicBezTo>
                    <a:pt x="3185" y="1"/>
                    <a:pt x="2336" y="334"/>
                    <a:pt x="1628" y="1004"/>
                  </a:cubicBezTo>
                  <a:cubicBezTo>
                    <a:pt x="136" y="2387"/>
                    <a:pt x="1" y="4557"/>
                    <a:pt x="1411" y="6049"/>
                  </a:cubicBezTo>
                  <a:cubicBezTo>
                    <a:pt x="2095" y="6847"/>
                    <a:pt x="3065" y="7249"/>
                    <a:pt x="4035" y="7249"/>
                  </a:cubicBezTo>
                  <a:cubicBezTo>
                    <a:pt x="4911" y="7249"/>
                    <a:pt x="5787" y="6922"/>
                    <a:pt x="6456" y="6266"/>
                  </a:cubicBezTo>
                  <a:cubicBezTo>
                    <a:pt x="7975" y="4937"/>
                    <a:pt x="8056" y="2631"/>
                    <a:pt x="6673" y="1221"/>
                  </a:cubicBezTo>
                  <a:cubicBezTo>
                    <a:pt x="5918" y="409"/>
                    <a:pt x="4976"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2" name="Google Shape;672;p8"/>
          <p:cNvGrpSpPr/>
          <p:nvPr/>
        </p:nvGrpSpPr>
        <p:grpSpPr>
          <a:xfrm rot="3959760">
            <a:off x="-1142962" y="3845429"/>
            <a:ext cx="2215428" cy="3114311"/>
            <a:chOff x="235075" y="777725"/>
            <a:chExt cx="7186900" cy="4132775"/>
          </a:xfrm>
        </p:grpSpPr>
        <p:sp>
          <p:nvSpPr>
            <p:cNvPr id="673" name="Google Shape;673;p8"/>
            <p:cNvSpPr/>
            <p:nvPr/>
          </p:nvSpPr>
          <p:spPr>
            <a:xfrm>
              <a:off x="342575" y="932875"/>
              <a:ext cx="7079400" cy="3826525"/>
            </a:xfrm>
            <a:custGeom>
              <a:rect b="b" l="l" r="r" t="t"/>
              <a:pathLst>
                <a:path extrusionOk="0" h="153061" w="283176">
                  <a:moveTo>
                    <a:pt x="168404" y="0"/>
                  </a:moveTo>
                  <a:cubicBezTo>
                    <a:pt x="157709" y="0"/>
                    <a:pt x="146666" y="1269"/>
                    <a:pt x="137470" y="1958"/>
                  </a:cubicBezTo>
                  <a:cubicBezTo>
                    <a:pt x="99769" y="4776"/>
                    <a:pt x="61970" y="14736"/>
                    <a:pt x="30657" y="36550"/>
                  </a:cubicBezTo>
                  <a:cubicBezTo>
                    <a:pt x="16422" y="46461"/>
                    <a:pt x="2915" y="60284"/>
                    <a:pt x="1336" y="77580"/>
                  </a:cubicBezTo>
                  <a:cubicBezTo>
                    <a:pt x="0" y="92204"/>
                    <a:pt x="7774" y="106560"/>
                    <a:pt x="18778" y="116301"/>
                  </a:cubicBezTo>
                  <a:cubicBezTo>
                    <a:pt x="29807" y="126043"/>
                    <a:pt x="43726" y="131800"/>
                    <a:pt x="57670" y="136415"/>
                  </a:cubicBezTo>
                  <a:cubicBezTo>
                    <a:pt x="91058" y="147472"/>
                    <a:pt x="125903" y="153060"/>
                    <a:pt x="160873" y="153060"/>
                  </a:cubicBezTo>
                  <a:cubicBezTo>
                    <a:pt x="176382" y="153060"/>
                    <a:pt x="191917" y="151961"/>
                    <a:pt x="207359" y="149752"/>
                  </a:cubicBezTo>
                  <a:cubicBezTo>
                    <a:pt x="222226" y="147614"/>
                    <a:pt x="237360" y="144286"/>
                    <a:pt x="249871" y="135929"/>
                  </a:cubicBezTo>
                  <a:cubicBezTo>
                    <a:pt x="275062" y="119095"/>
                    <a:pt x="283175" y="80398"/>
                    <a:pt x="265102" y="56057"/>
                  </a:cubicBezTo>
                  <a:cubicBezTo>
                    <a:pt x="255968" y="43789"/>
                    <a:pt x="242097" y="36137"/>
                    <a:pt x="229125" y="28024"/>
                  </a:cubicBezTo>
                  <a:cubicBezTo>
                    <a:pt x="217003" y="20420"/>
                    <a:pt x="204881" y="7643"/>
                    <a:pt x="191278" y="3027"/>
                  </a:cubicBezTo>
                  <a:cubicBezTo>
                    <a:pt x="184502" y="737"/>
                    <a:pt x="176554" y="0"/>
                    <a:pt x="168404" y="0"/>
                  </a:cubicBezTo>
                  <a:close/>
                </a:path>
              </a:pathLst>
            </a:custGeom>
            <a:solidFill>
              <a:srgbClr val="35C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8"/>
            <p:cNvSpPr/>
            <p:nvPr/>
          </p:nvSpPr>
          <p:spPr>
            <a:xfrm>
              <a:off x="235075" y="777725"/>
              <a:ext cx="7126775" cy="4132775"/>
            </a:xfrm>
            <a:custGeom>
              <a:rect b="b" l="l" r="r" t="t"/>
              <a:pathLst>
                <a:path extrusionOk="0" h="165311" w="285071">
                  <a:moveTo>
                    <a:pt x="193683" y="2310"/>
                  </a:moveTo>
                  <a:lnTo>
                    <a:pt x="194120" y="2431"/>
                  </a:lnTo>
                  <a:lnTo>
                    <a:pt x="194557" y="2553"/>
                  </a:lnTo>
                  <a:lnTo>
                    <a:pt x="195456" y="2820"/>
                  </a:lnTo>
                  <a:lnTo>
                    <a:pt x="196198" y="3047"/>
                  </a:lnTo>
                  <a:lnTo>
                    <a:pt x="196198" y="3047"/>
                  </a:lnTo>
                  <a:cubicBezTo>
                    <a:pt x="196113" y="3020"/>
                    <a:pt x="196027" y="2993"/>
                    <a:pt x="195942" y="2966"/>
                  </a:cubicBezTo>
                  <a:lnTo>
                    <a:pt x="194825" y="2626"/>
                  </a:lnTo>
                  <a:cubicBezTo>
                    <a:pt x="194436" y="2504"/>
                    <a:pt x="194072" y="2383"/>
                    <a:pt x="193683" y="2310"/>
                  </a:cubicBezTo>
                  <a:close/>
                  <a:moveTo>
                    <a:pt x="196198" y="3047"/>
                  </a:moveTo>
                  <a:cubicBezTo>
                    <a:pt x="196309" y="3081"/>
                    <a:pt x="196421" y="3115"/>
                    <a:pt x="196532" y="3149"/>
                  </a:cubicBezTo>
                  <a:lnTo>
                    <a:pt x="196532" y="3149"/>
                  </a:lnTo>
                  <a:lnTo>
                    <a:pt x="196198" y="3047"/>
                  </a:lnTo>
                  <a:close/>
                  <a:moveTo>
                    <a:pt x="196532" y="3149"/>
                  </a:moveTo>
                  <a:lnTo>
                    <a:pt x="197205" y="3354"/>
                  </a:lnTo>
                  <a:cubicBezTo>
                    <a:pt x="197213" y="3356"/>
                    <a:pt x="197220" y="3358"/>
                    <a:pt x="197228" y="3360"/>
                  </a:cubicBezTo>
                  <a:lnTo>
                    <a:pt x="197228" y="3360"/>
                  </a:lnTo>
                  <a:cubicBezTo>
                    <a:pt x="196996" y="3288"/>
                    <a:pt x="196764" y="3219"/>
                    <a:pt x="196532" y="3149"/>
                  </a:cubicBezTo>
                  <a:close/>
                  <a:moveTo>
                    <a:pt x="197228" y="3360"/>
                  </a:moveTo>
                  <a:lnTo>
                    <a:pt x="197228" y="3360"/>
                  </a:lnTo>
                  <a:cubicBezTo>
                    <a:pt x="197350" y="3398"/>
                    <a:pt x="197472" y="3437"/>
                    <a:pt x="197593" y="3477"/>
                  </a:cubicBezTo>
                  <a:lnTo>
                    <a:pt x="197593" y="3477"/>
                  </a:lnTo>
                  <a:cubicBezTo>
                    <a:pt x="197473" y="3434"/>
                    <a:pt x="197353" y="3392"/>
                    <a:pt x="197228" y="3360"/>
                  </a:cubicBezTo>
                  <a:close/>
                  <a:moveTo>
                    <a:pt x="197593" y="3477"/>
                  </a:moveTo>
                  <a:lnTo>
                    <a:pt x="197593" y="3477"/>
                  </a:lnTo>
                  <a:cubicBezTo>
                    <a:pt x="197745" y="3533"/>
                    <a:pt x="197897" y="3593"/>
                    <a:pt x="198055" y="3646"/>
                  </a:cubicBezTo>
                  <a:lnTo>
                    <a:pt x="198930" y="3986"/>
                  </a:lnTo>
                  <a:cubicBezTo>
                    <a:pt x="199513" y="4205"/>
                    <a:pt x="200096" y="4423"/>
                    <a:pt x="200655" y="4666"/>
                  </a:cubicBezTo>
                  <a:cubicBezTo>
                    <a:pt x="200971" y="4803"/>
                    <a:pt x="201287" y="4943"/>
                    <a:pt x="201601" y="5085"/>
                  </a:cubicBezTo>
                  <a:lnTo>
                    <a:pt x="201601" y="5085"/>
                  </a:lnTo>
                  <a:lnTo>
                    <a:pt x="200412" y="4545"/>
                  </a:lnTo>
                  <a:lnTo>
                    <a:pt x="198201" y="3694"/>
                  </a:lnTo>
                  <a:cubicBezTo>
                    <a:pt x="197999" y="3616"/>
                    <a:pt x="197796" y="3545"/>
                    <a:pt x="197593" y="3477"/>
                  </a:cubicBezTo>
                  <a:close/>
                  <a:moveTo>
                    <a:pt x="201601" y="5085"/>
                  </a:moveTo>
                  <a:lnTo>
                    <a:pt x="201792" y="5172"/>
                  </a:lnTo>
                  <a:lnTo>
                    <a:pt x="201792" y="5172"/>
                  </a:lnTo>
                  <a:cubicBezTo>
                    <a:pt x="201728" y="5143"/>
                    <a:pt x="201665" y="5114"/>
                    <a:pt x="201601" y="5085"/>
                  </a:cubicBezTo>
                  <a:close/>
                  <a:moveTo>
                    <a:pt x="201792" y="5172"/>
                  </a:moveTo>
                  <a:cubicBezTo>
                    <a:pt x="202347" y="5425"/>
                    <a:pt x="202898" y="5687"/>
                    <a:pt x="203447" y="5957"/>
                  </a:cubicBezTo>
                  <a:lnTo>
                    <a:pt x="203447" y="5957"/>
                  </a:lnTo>
                  <a:cubicBezTo>
                    <a:pt x="203149" y="5808"/>
                    <a:pt x="202850" y="5661"/>
                    <a:pt x="202550" y="5516"/>
                  </a:cubicBezTo>
                  <a:lnTo>
                    <a:pt x="201792" y="5172"/>
                  </a:lnTo>
                  <a:close/>
                  <a:moveTo>
                    <a:pt x="203447" y="5957"/>
                  </a:moveTo>
                  <a:cubicBezTo>
                    <a:pt x="205025" y="6746"/>
                    <a:pt x="206570" y="7594"/>
                    <a:pt x="208082" y="8506"/>
                  </a:cubicBezTo>
                  <a:lnTo>
                    <a:pt x="208082" y="8506"/>
                  </a:lnTo>
                  <a:cubicBezTo>
                    <a:pt x="207745" y="8301"/>
                    <a:pt x="207407" y="8098"/>
                    <a:pt x="207068" y="7897"/>
                  </a:cubicBezTo>
                  <a:cubicBezTo>
                    <a:pt x="205877" y="7204"/>
                    <a:pt x="204670" y="6559"/>
                    <a:pt x="203447" y="5957"/>
                  </a:cubicBezTo>
                  <a:close/>
                  <a:moveTo>
                    <a:pt x="208082" y="8506"/>
                  </a:moveTo>
                  <a:cubicBezTo>
                    <a:pt x="208378" y="8686"/>
                    <a:pt x="208674" y="8868"/>
                    <a:pt x="208969" y="9051"/>
                  </a:cubicBezTo>
                  <a:lnTo>
                    <a:pt x="208969" y="9051"/>
                  </a:lnTo>
                  <a:cubicBezTo>
                    <a:pt x="208675" y="8867"/>
                    <a:pt x="208379" y="8685"/>
                    <a:pt x="208082" y="8506"/>
                  </a:cubicBezTo>
                  <a:close/>
                  <a:moveTo>
                    <a:pt x="274827" y="94613"/>
                  </a:moveTo>
                  <a:cubicBezTo>
                    <a:pt x="274825" y="94672"/>
                    <a:pt x="274822" y="94731"/>
                    <a:pt x="274819" y="94790"/>
                  </a:cubicBezTo>
                  <a:lnTo>
                    <a:pt x="274827" y="94613"/>
                  </a:lnTo>
                  <a:close/>
                  <a:moveTo>
                    <a:pt x="182036" y="164515"/>
                  </a:moveTo>
                  <a:cubicBezTo>
                    <a:pt x="182009" y="164557"/>
                    <a:pt x="182151" y="164591"/>
                    <a:pt x="182606" y="164606"/>
                  </a:cubicBezTo>
                  <a:cubicBezTo>
                    <a:pt x="182112" y="164589"/>
                    <a:pt x="181975" y="164562"/>
                    <a:pt x="182036" y="164515"/>
                  </a:cubicBezTo>
                  <a:close/>
                  <a:moveTo>
                    <a:pt x="171889" y="1"/>
                  </a:moveTo>
                  <a:cubicBezTo>
                    <a:pt x="169431" y="1"/>
                    <a:pt x="166985" y="62"/>
                    <a:pt x="164556" y="148"/>
                  </a:cubicBezTo>
                  <a:cubicBezTo>
                    <a:pt x="156370" y="512"/>
                    <a:pt x="148378" y="1314"/>
                    <a:pt x="140483" y="1872"/>
                  </a:cubicBezTo>
                  <a:cubicBezTo>
                    <a:pt x="132321" y="2456"/>
                    <a:pt x="124183" y="3379"/>
                    <a:pt x="116020" y="4666"/>
                  </a:cubicBezTo>
                  <a:lnTo>
                    <a:pt x="112960" y="5128"/>
                  </a:lnTo>
                  <a:cubicBezTo>
                    <a:pt x="111964" y="5298"/>
                    <a:pt x="110943" y="5516"/>
                    <a:pt x="109923" y="5686"/>
                  </a:cubicBezTo>
                  <a:lnTo>
                    <a:pt x="106887" y="6269"/>
                  </a:lnTo>
                  <a:lnTo>
                    <a:pt x="105380" y="6537"/>
                  </a:lnTo>
                  <a:lnTo>
                    <a:pt x="103850" y="6877"/>
                  </a:lnTo>
                  <a:cubicBezTo>
                    <a:pt x="101834" y="7314"/>
                    <a:pt x="99817" y="7727"/>
                    <a:pt x="97777" y="8188"/>
                  </a:cubicBezTo>
                  <a:lnTo>
                    <a:pt x="91704" y="9719"/>
                  </a:lnTo>
                  <a:cubicBezTo>
                    <a:pt x="90878" y="9913"/>
                    <a:pt x="90052" y="10180"/>
                    <a:pt x="89226" y="10423"/>
                  </a:cubicBezTo>
                  <a:lnTo>
                    <a:pt x="86797" y="11128"/>
                  </a:lnTo>
                  <a:lnTo>
                    <a:pt x="84416" y="11857"/>
                  </a:lnTo>
                  <a:cubicBezTo>
                    <a:pt x="83615" y="12099"/>
                    <a:pt x="82861" y="12391"/>
                    <a:pt x="82108" y="12634"/>
                  </a:cubicBezTo>
                  <a:lnTo>
                    <a:pt x="77614" y="14213"/>
                  </a:lnTo>
                  <a:cubicBezTo>
                    <a:pt x="76157" y="14747"/>
                    <a:pt x="74748" y="15355"/>
                    <a:pt x="73363" y="15889"/>
                  </a:cubicBezTo>
                  <a:lnTo>
                    <a:pt x="71323" y="16739"/>
                  </a:lnTo>
                  <a:lnTo>
                    <a:pt x="70327" y="17152"/>
                  </a:lnTo>
                  <a:lnTo>
                    <a:pt x="69331" y="17590"/>
                  </a:lnTo>
                  <a:lnTo>
                    <a:pt x="65517" y="19363"/>
                  </a:lnTo>
                  <a:lnTo>
                    <a:pt x="63671" y="20213"/>
                  </a:lnTo>
                  <a:lnTo>
                    <a:pt x="61922" y="21136"/>
                  </a:lnTo>
                  <a:lnTo>
                    <a:pt x="58521" y="22910"/>
                  </a:lnTo>
                  <a:lnTo>
                    <a:pt x="62772" y="21088"/>
                  </a:lnTo>
                  <a:lnTo>
                    <a:pt x="63841" y="20650"/>
                  </a:lnTo>
                  <a:lnTo>
                    <a:pt x="64909" y="20213"/>
                  </a:lnTo>
                  <a:lnTo>
                    <a:pt x="67072" y="19387"/>
                  </a:lnTo>
                  <a:lnTo>
                    <a:pt x="69234" y="18561"/>
                  </a:lnTo>
                  <a:cubicBezTo>
                    <a:pt x="69962" y="18270"/>
                    <a:pt x="70691" y="17978"/>
                    <a:pt x="71420" y="17735"/>
                  </a:cubicBezTo>
                  <a:lnTo>
                    <a:pt x="75817" y="16229"/>
                  </a:lnTo>
                  <a:cubicBezTo>
                    <a:pt x="76545" y="15962"/>
                    <a:pt x="77274" y="15695"/>
                    <a:pt x="78027" y="15476"/>
                  </a:cubicBezTo>
                  <a:lnTo>
                    <a:pt x="80238" y="14796"/>
                  </a:lnTo>
                  <a:cubicBezTo>
                    <a:pt x="81720" y="14334"/>
                    <a:pt x="83202" y="13873"/>
                    <a:pt x="84708" y="13411"/>
                  </a:cubicBezTo>
                  <a:lnTo>
                    <a:pt x="89202" y="12172"/>
                  </a:lnTo>
                  <a:lnTo>
                    <a:pt x="91461" y="11565"/>
                  </a:lnTo>
                  <a:lnTo>
                    <a:pt x="93744" y="11031"/>
                  </a:lnTo>
                  <a:lnTo>
                    <a:pt x="98287" y="9913"/>
                  </a:lnTo>
                  <a:cubicBezTo>
                    <a:pt x="99817" y="9597"/>
                    <a:pt x="101372" y="9282"/>
                    <a:pt x="102878" y="8942"/>
                  </a:cubicBezTo>
                  <a:lnTo>
                    <a:pt x="105186" y="8480"/>
                  </a:lnTo>
                  <a:cubicBezTo>
                    <a:pt x="105963" y="8310"/>
                    <a:pt x="106716" y="8188"/>
                    <a:pt x="107494" y="8043"/>
                  </a:cubicBezTo>
                  <a:lnTo>
                    <a:pt x="112134" y="7217"/>
                  </a:lnTo>
                  <a:cubicBezTo>
                    <a:pt x="118328" y="6197"/>
                    <a:pt x="124547" y="5322"/>
                    <a:pt x="130839" y="4715"/>
                  </a:cubicBezTo>
                  <a:lnTo>
                    <a:pt x="133195" y="4472"/>
                  </a:lnTo>
                  <a:lnTo>
                    <a:pt x="134361" y="4350"/>
                  </a:lnTo>
                  <a:lnTo>
                    <a:pt x="135551" y="4277"/>
                  </a:lnTo>
                  <a:lnTo>
                    <a:pt x="140264" y="3913"/>
                  </a:lnTo>
                  <a:lnTo>
                    <a:pt x="141454" y="3816"/>
                  </a:lnTo>
                  <a:lnTo>
                    <a:pt x="142596" y="3743"/>
                  </a:lnTo>
                  <a:lnTo>
                    <a:pt x="144928" y="3573"/>
                  </a:lnTo>
                  <a:lnTo>
                    <a:pt x="149568" y="3209"/>
                  </a:lnTo>
                  <a:cubicBezTo>
                    <a:pt x="155811" y="2747"/>
                    <a:pt x="162151" y="2261"/>
                    <a:pt x="168589" y="2140"/>
                  </a:cubicBezTo>
                  <a:lnTo>
                    <a:pt x="171018" y="2115"/>
                  </a:lnTo>
                  <a:cubicBezTo>
                    <a:pt x="171419" y="2103"/>
                    <a:pt x="171820" y="2097"/>
                    <a:pt x="172224" y="2097"/>
                  </a:cubicBezTo>
                  <a:cubicBezTo>
                    <a:pt x="172628" y="2097"/>
                    <a:pt x="173034" y="2103"/>
                    <a:pt x="173447" y="2115"/>
                  </a:cubicBezTo>
                  <a:lnTo>
                    <a:pt x="175877" y="2164"/>
                  </a:lnTo>
                  <a:cubicBezTo>
                    <a:pt x="176678" y="2188"/>
                    <a:pt x="177504" y="2237"/>
                    <a:pt x="178330" y="2261"/>
                  </a:cubicBezTo>
                  <a:lnTo>
                    <a:pt x="179545" y="2334"/>
                  </a:lnTo>
                  <a:cubicBezTo>
                    <a:pt x="179958" y="2358"/>
                    <a:pt x="180346" y="2407"/>
                    <a:pt x="180759" y="2431"/>
                  </a:cubicBezTo>
                  <a:lnTo>
                    <a:pt x="183237" y="2650"/>
                  </a:lnTo>
                  <a:lnTo>
                    <a:pt x="185691" y="2941"/>
                  </a:lnTo>
                  <a:cubicBezTo>
                    <a:pt x="186104" y="2990"/>
                    <a:pt x="186517" y="3039"/>
                    <a:pt x="186930" y="3111"/>
                  </a:cubicBezTo>
                  <a:lnTo>
                    <a:pt x="188168" y="3330"/>
                  </a:lnTo>
                  <a:lnTo>
                    <a:pt x="189407" y="3549"/>
                  </a:lnTo>
                  <a:cubicBezTo>
                    <a:pt x="189820" y="3622"/>
                    <a:pt x="190233" y="3694"/>
                    <a:pt x="190646" y="3792"/>
                  </a:cubicBezTo>
                  <a:lnTo>
                    <a:pt x="193124" y="4350"/>
                  </a:lnTo>
                  <a:cubicBezTo>
                    <a:pt x="193537" y="4447"/>
                    <a:pt x="193950" y="4569"/>
                    <a:pt x="194363" y="4690"/>
                  </a:cubicBezTo>
                  <a:lnTo>
                    <a:pt x="195602" y="5079"/>
                  </a:lnTo>
                  <a:lnTo>
                    <a:pt x="196841" y="5443"/>
                  </a:lnTo>
                  <a:lnTo>
                    <a:pt x="198055" y="5905"/>
                  </a:lnTo>
                  <a:cubicBezTo>
                    <a:pt x="201238" y="7144"/>
                    <a:pt x="204299" y="8650"/>
                    <a:pt x="207189" y="10448"/>
                  </a:cubicBezTo>
                  <a:cubicBezTo>
                    <a:pt x="212898" y="13921"/>
                    <a:pt x="217975" y="17954"/>
                    <a:pt x="222955" y="21865"/>
                  </a:cubicBezTo>
                  <a:cubicBezTo>
                    <a:pt x="225433" y="23808"/>
                    <a:pt x="227911" y="25752"/>
                    <a:pt x="230388" y="27574"/>
                  </a:cubicBezTo>
                  <a:cubicBezTo>
                    <a:pt x="231020" y="28035"/>
                    <a:pt x="231627" y="28472"/>
                    <a:pt x="232259" y="28910"/>
                  </a:cubicBezTo>
                  <a:lnTo>
                    <a:pt x="233206" y="29566"/>
                  </a:lnTo>
                  <a:lnTo>
                    <a:pt x="234154" y="30173"/>
                  </a:lnTo>
                  <a:cubicBezTo>
                    <a:pt x="235368" y="30999"/>
                    <a:pt x="236753" y="31849"/>
                    <a:pt x="238065" y="32675"/>
                  </a:cubicBezTo>
                  <a:cubicBezTo>
                    <a:pt x="240761" y="34351"/>
                    <a:pt x="243482" y="36027"/>
                    <a:pt x="246178" y="37752"/>
                  </a:cubicBezTo>
                  <a:cubicBezTo>
                    <a:pt x="248875" y="39477"/>
                    <a:pt x="251571" y="41250"/>
                    <a:pt x="254243" y="43145"/>
                  </a:cubicBezTo>
                  <a:cubicBezTo>
                    <a:pt x="256891" y="45040"/>
                    <a:pt x="259491" y="47032"/>
                    <a:pt x="262017" y="49194"/>
                  </a:cubicBezTo>
                  <a:cubicBezTo>
                    <a:pt x="264543" y="51356"/>
                    <a:pt x="266924" y="53712"/>
                    <a:pt x="269135" y="56214"/>
                  </a:cubicBezTo>
                  <a:lnTo>
                    <a:pt x="269961" y="57161"/>
                  </a:lnTo>
                  <a:cubicBezTo>
                    <a:pt x="270228" y="57477"/>
                    <a:pt x="270495" y="57817"/>
                    <a:pt x="270762" y="58133"/>
                  </a:cubicBezTo>
                  <a:lnTo>
                    <a:pt x="272317" y="60125"/>
                  </a:lnTo>
                  <a:lnTo>
                    <a:pt x="273774" y="62239"/>
                  </a:lnTo>
                  <a:cubicBezTo>
                    <a:pt x="274017" y="62579"/>
                    <a:pt x="274236" y="62943"/>
                    <a:pt x="274455" y="63307"/>
                  </a:cubicBezTo>
                  <a:lnTo>
                    <a:pt x="275111" y="64401"/>
                  </a:lnTo>
                  <a:cubicBezTo>
                    <a:pt x="276811" y="67340"/>
                    <a:pt x="278269" y="70401"/>
                    <a:pt x="279410" y="73607"/>
                  </a:cubicBezTo>
                  <a:cubicBezTo>
                    <a:pt x="280528" y="76790"/>
                    <a:pt x="281354" y="80069"/>
                    <a:pt x="281864" y="83397"/>
                  </a:cubicBezTo>
                  <a:lnTo>
                    <a:pt x="282082" y="84636"/>
                  </a:lnTo>
                  <a:cubicBezTo>
                    <a:pt x="282155" y="85049"/>
                    <a:pt x="282180" y="85462"/>
                    <a:pt x="282228" y="85875"/>
                  </a:cubicBezTo>
                  <a:lnTo>
                    <a:pt x="282350" y="87138"/>
                  </a:lnTo>
                  <a:cubicBezTo>
                    <a:pt x="282398" y="87551"/>
                    <a:pt x="282447" y="87964"/>
                    <a:pt x="282471" y="88377"/>
                  </a:cubicBezTo>
                  <a:lnTo>
                    <a:pt x="282617" y="90879"/>
                  </a:lnTo>
                  <a:lnTo>
                    <a:pt x="282641" y="93381"/>
                  </a:lnTo>
                  <a:cubicBezTo>
                    <a:pt x="282593" y="100037"/>
                    <a:pt x="281524" y="106620"/>
                    <a:pt x="279459" y="112961"/>
                  </a:cubicBezTo>
                  <a:lnTo>
                    <a:pt x="279094" y="114127"/>
                  </a:lnTo>
                  <a:cubicBezTo>
                    <a:pt x="278973" y="114515"/>
                    <a:pt x="278803" y="114904"/>
                    <a:pt x="278657" y="115293"/>
                  </a:cubicBezTo>
                  <a:lnTo>
                    <a:pt x="278220" y="116459"/>
                  </a:lnTo>
                  <a:cubicBezTo>
                    <a:pt x="278074" y="116847"/>
                    <a:pt x="277928" y="117236"/>
                    <a:pt x="277758" y="117600"/>
                  </a:cubicBezTo>
                  <a:lnTo>
                    <a:pt x="276787" y="119884"/>
                  </a:lnTo>
                  <a:lnTo>
                    <a:pt x="275718" y="122094"/>
                  </a:lnTo>
                  <a:cubicBezTo>
                    <a:pt x="274236" y="125058"/>
                    <a:pt x="272536" y="127876"/>
                    <a:pt x="270616" y="130572"/>
                  </a:cubicBezTo>
                  <a:cubicBezTo>
                    <a:pt x="277224" y="121171"/>
                    <a:pt x="281208" y="110191"/>
                    <a:pt x="282204" y="98774"/>
                  </a:cubicBezTo>
                  <a:cubicBezTo>
                    <a:pt x="282447" y="95835"/>
                    <a:pt x="282495" y="92895"/>
                    <a:pt x="282350" y="89980"/>
                  </a:cubicBezTo>
                  <a:cubicBezTo>
                    <a:pt x="282180" y="87017"/>
                    <a:pt x="281815" y="84077"/>
                    <a:pt x="281208" y="81162"/>
                  </a:cubicBezTo>
                  <a:cubicBezTo>
                    <a:pt x="280601" y="78247"/>
                    <a:pt x="279775" y="75381"/>
                    <a:pt x="278706" y="72587"/>
                  </a:cubicBezTo>
                  <a:cubicBezTo>
                    <a:pt x="277637" y="69769"/>
                    <a:pt x="276325" y="67073"/>
                    <a:pt x="274770" y="64498"/>
                  </a:cubicBezTo>
                  <a:cubicBezTo>
                    <a:pt x="274357" y="63842"/>
                    <a:pt x="273993" y="63186"/>
                    <a:pt x="273580" y="62579"/>
                  </a:cubicBezTo>
                  <a:lnTo>
                    <a:pt x="272293" y="60708"/>
                  </a:lnTo>
                  <a:cubicBezTo>
                    <a:pt x="272171" y="60562"/>
                    <a:pt x="272074" y="60417"/>
                    <a:pt x="271953" y="60271"/>
                  </a:cubicBezTo>
                  <a:lnTo>
                    <a:pt x="271612" y="59809"/>
                  </a:lnTo>
                  <a:lnTo>
                    <a:pt x="270932" y="58935"/>
                  </a:lnTo>
                  <a:lnTo>
                    <a:pt x="270228" y="58060"/>
                  </a:lnTo>
                  <a:cubicBezTo>
                    <a:pt x="270009" y="57769"/>
                    <a:pt x="269742" y="57502"/>
                    <a:pt x="269523" y="57210"/>
                  </a:cubicBezTo>
                  <a:cubicBezTo>
                    <a:pt x="267604" y="54951"/>
                    <a:pt x="265539" y="52837"/>
                    <a:pt x="263353" y="50845"/>
                  </a:cubicBezTo>
                  <a:cubicBezTo>
                    <a:pt x="259005" y="46910"/>
                    <a:pt x="254341" y="43534"/>
                    <a:pt x="249652" y="40424"/>
                  </a:cubicBezTo>
                  <a:cubicBezTo>
                    <a:pt x="244964" y="37339"/>
                    <a:pt x="240251" y="34448"/>
                    <a:pt x="235708" y="31558"/>
                  </a:cubicBezTo>
                  <a:cubicBezTo>
                    <a:pt x="231312" y="28764"/>
                    <a:pt x="227230" y="25533"/>
                    <a:pt x="223125" y="22254"/>
                  </a:cubicBezTo>
                  <a:cubicBezTo>
                    <a:pt x="220186" y="19922"/>
                    <a:pt x="217222" y="17565"/>
                    <a:pt x="214161" y="15330"/>
                  </a:cubicBezTo>
                  <a:cubicBezTo>
                    <a:pt x="211076" y="13023"/>
                    <a:pt x="207845" y="10933"/>
                    <a:pt x="204469" y="9039"/>
                  </a:cubicBezTo>
                  <a:lnTo>
                    <a:pt x="203181" y="8359"/>
                  </a:lnTo>
                  <a:cubicBezTo>
                    <a:pt x="202744" y="8140"/>
                    <a:pt x="202307" y="7897"/>
                    <a:pt x="201869" y="7703"/>
                  </a:cubicBezTo>
                  <a:lnTo>
                    <a:pt x="200509" y="7095"/>
                  </a:lnTo>
                  <a:cubicBezTo>
                    <a:pt x="200072" y="6901"/>
                    <a:pt x="199634" y="6658"/>
                    <a:pt x="199149" y="6488"/>
                  </a:cubicBezTo>
                  <a:lnTo>
                    <a:pt x="197764" y="5954"/>
                  </a:lnTo>
                  <a:cubicBezTo>
                    <a:pt x="197278" y="5784"/>
                    <a:pt x="196817" y="5589"/>
                    <a:pt x="196355" y="5468"/>
                  </a:cubicBezTo>
                  <a:lnTo>
                    <a:pt x="193513" y="4593"/>
                  </a:lnTo>
                  <a:cubicBezTo>
                    <a:pt x="189796" y="3670"/>
                    <a:pt x="186031" y="3014"/>
                    <a:pt x="182217" y="2698"/>
                  </a:cubicBezTo>
                  <a:cubicBezTo>
                    <a:pt x="178826" y="2386"/>
                    <a:pt x="175435" y="2258"/>
                    <a:pt x="172044" y="2258"/>
                  </a:cubicBezTo>
                  <a:cubicBezTo>
                    <a:pt x="171743" y="2258"/>
                    <a:pt x="171441" y="2259"/>
                    <a:pt x="171140" y="2261"/>
                  </a:cubicBezTo>
                  <a:cubicBezTo>
                    <a:pt x="167496" y="2285"/>
                    <a:pt x="163876" y="2480"/>
                    <a:pt x="160305" y="2674"/>
                  </a:cubicBezTo>
                  <a:cubicBezTo>
                    <a:pt x="156734" y="2868"/>
                    <a:pt x="153212" y="3184"/>
                    <a:pt x="149738" y="3476"/>
                  </a:cubicBezTo>
                  <a:lnTo>
                    <a:pt x="139341" y="4326"/>
                  </a:lnTo>
                  <a:lnTo>
                    <a:pt x="134094" y="4763"/>
                  </a:lnTo>
                  <a:lnTo>
                    <a:pt x="128847" y="5322"/>
                  </a:lnTo>
                  <a:cubicBezTo>
                    <a:pt x="127122" y="5492"/>
                    <a:pt x="125373" y="5735"/>
                    <a:pt x="123648" y="5954"/>
                  </a:cubicBezTo>
                  <a:cubicBezTo>
                    <a:pt x="121923" y="6197"/>
                    <a:pt x="120199" y="6391"/>
                    <a:pt x="118474" y="6682"/>
                  </a:cubicBezTo>
                  <a:lnTo>
                    <a:pt x="113300" y="7508"/>
                  </a:lnTo>
                  <a:cubicBezTo>
                    <a:pt x="111599" y="7824"/>
                    <a:pt x="109899" y="8164"/>
                    <a:pt x="108174" y="8456"/>
                  </a:cubicBezTo>
                  <a:lnTo>
                    <a:pt x="105623" y="8942"/>
                  </a:lnTo>
                  <a:lnTo>
                    <a:pt x="103073" y="9500"/>
                  </a:lnTo>
                  <a:lnTo>
                    <a:pt x="100546" y="10059"/>
                  </a:lnTo>
                  <a:cubicBezTo>
                    <a:pt x="99696" y="10253"/>
                    <a:pt x="98846" y="10399"/>
                    <a:pt x="97996" y="10618"/>
                  </a:cubicBezTo>
                  <a:lnTo>
                    <a:pt x="92967" y="11881"/>
                  </a:lnTo>
                  <a:lnTo>
                    <a:pt x="91704" y="12172"/>
                  </a:lnTo>
                  <a:lnTo>
                    <a:pt x="90441" y="12537"/>
                  </a:lnTo>
                  <a:lnTo>
                    <a:pt x="87963" y="13241"/>
                  </a:lnTo>
                  <a:cubicBezTo>
                    <a:pt x="84611" y="14116"/>
                    <a:pt x="81331" y="15233"/>
                    <a:pt x="78027" y="16253"/>
                  </a:cubicBezTo>
                  <a:cubicBezTo>
                    <a:pt x="76400" y="16812"/>
                    <a:pt x="74772" y="17395"/>
                    <a:pt x="73120" y="17978"/>
                  </a:cubicBezTo>
                  <a:cubicBezTo>
                    <a:pt x="72343" y="18270"/>
                    <a:pt x="71517" y="18537"/>
                    <a:pt x="70691" y="18828"/>
                  </a:cubicBezTo>
                  <a:lnTo>
                    <a:pt x="68262" y="19776"/>
                  </a:lnTo>
                  <a:lnTo>
                    <a:pt x="65833" y="20723"/>
                  </a:lnTo>
                  <a:cubicBezTo>
                    <a:pt x="65055" y="21063"/>
                    <a:pt x="64229" y="21355"/>
                    <a:pt x="63452" y="21719"/>
                  </a:cubicBezTo>
                  <a:lnTo>
                    <a:pt x="58666" y="23784"/>
                  </a:lnTo>
                  <a:lnTo>
                    <a:pt x="57646" y="24221"/>
                  </a:lnTo>
                  <a:cubicBezTo>
                    <a:pt x="57306" y="24367"/>
                    <a:pt x="56966" y="24537"/>
                    <a:pt x="56626" y="24707"/>
                  </a:cubicBezTo>
                  <a:lnTo>
                    <a:pt x="54585" y="25679"/>
                  </a:lnTo>
                  <a:lnTo>
                    <a:pt x="52520" y="26651"/>
                  </a:lnTo>
                  <a:lnTo>
                    <a:pt x="51500" y="27136"/>
                  </a:lnTo>
                  <a:cubicBezTo>
                    <a:pt x="51160" y="27282"/>
                    <a:pt x="50820" y="27452"/>
                    <a:pt x="50480" y="27622"/>
                  </a:cubicBezTo>
                  <a:lnTo>
                    <a:pt x="45791" y="30732"/>
                  </a:lnTo>
                  <a:cubicBezTo>
                    <a:pt x="45427" y="30975"/>
                    <a:pt x="45063" y="31217"/>
                    <a:pt x="44698" y="31460"/>
                  </a:cubicBezTo>
                  <a:lnTo>
                    <a:pt x="43678" y="32213"/>
                  </a:lnTo>
                  <a:lnTo>
                    <a:pt x="41710" y="33671"/>
                  </a:lnTo>
                  <a:lnTo>
                    <a:pt x="39961" y="35031"/>
                  </a:lnTo>
                  <a:lnTo>
                    <a:pt x="39160" y="35687"/>
                  </a:lnTo>
                  <a:cubicBezTo>
                    <a:pt x="38892" y="35882"/>
                    <a:pt x="38650" y="36124"/>
                    <a:pt x="38382" y="36343"/>
                  </a:cubicBezTo>
                  <a:cubicBezTo>
                    <a:pt x="37411" y="37218"/>
                    <a:pt x="36560" y="37995"/>
                    <a:pt x="35880" y="38699"/>
                  </a:cubicBezTo>
                  <a:cubicBezTo>
                    <a:pt x="34520" y="40084"/>
                    <a:pt x="33791" y="41056"/>
                    <a:pt x="34034" y="41396"/>
                  </a:cubicBezTo>
                  <a:cubicBezTo>
                    <a:pt x="34094" y="41474"/>
                    <a:pt x="34212" y="41515"/>
                    <a:pt x="34392" y="41515"/>
                  </a:cubicBezTo>
                  <a:cubicBezTo>
                    <a:pt x="34934" y="41515"/>
                    <a:pt x="36041" y="41142"/>
                    <a:pt x="37848" y="40303"/>
                  </a:cubicBezTo>
                  <a:cubicBezTo>
                    <a:pt x="38455" y="40011"/>
                    <a:pt x="39135" y="39671"/>
                    <a:pt x="39913" y="39282"/>
                  </a:cubicBezTo>
                  <a:cubicBezTo>
                    <a:pt x="40301" y="39112"/>
                    <a:pt x="40690" y="38894"/>
                    <a:pt x="41127" y="38675"/>
                  </a:cubicBezTo>
                  <a:lnTo>
                    <a:pt x="42488" y="38019"/>
                  </a:lnTo>
                  <a:cubicBezTo>
                    <a:pt x="43435" y="37558"/>
                    <a:pt x="44480" y="37023"/>
                    <a:pt x="45597" y="36440"/>
                  </a:cubicBezTo>
                  <a:lnTo>
                    <a:pt x="47370" y="35541"/>
                  </a:lnTo>
                  <a:lnTo>
                    <a:pt x="49338" y="34618"/>
                  </a:lnTo>
                  <a:lnTo>
                    <a:pt x="51500" y="33404"/>
                  </a:lnTo>
                  <a:lnTo>
                    <a:pt x="52715" y="32748"/>
                  </a:lnTo>
                  <a:cubicBezTo>
                    <a:pt x="53152" y="32529"/>
                    <a:pt x="53565" y="32286"/>
                    <a:pt x="54002" y="32068"/>
                  </a:cubicBezTo>
                  <a:lnTo>
                    <a:pt x="59274" y="29444"/>
                  </a:lnTo>
                  <a:lnTo>
                    <a:pt x="59881" y="29128"/>
                  </a:lnTo>
                  <a:lnTo>
                    <a:pt x="60488" y="28861"/>
                  </a:lnTo>
                  <a:lnTo>
                    <a:pt x="61654" y="28351"/>
                  </a:lnTo>
                  <a:lnTo>
                    <a:pt x="63598" y="27452"/>
                  </a:lnTo>
                  <a:lnTo>
                    <a:pt x="65395" y="26651"/>
                  </a:lnTo>
                  <a:cubicBezTo>
                    <a:pt x="65757" y="26575"/>
                    <a:pt x="66038" y="26542"/>
                    <a:pt x="66253" y="26542"/>
                  </a:cubicBezTo>
                  <a:cubicBezTo>
                    <a:pt x="66730" y="26542"/>
                    <a:pt x="66871" y="26707"/>
                    <a:pt x="66804" y="26942"/>
                  </a:cubicBezTo>
                  <a:cubicBezTo>
                    <a:pt x="66707" y="27258"/>
                    <a:pt x="66197" y="27817"/>
                    <a:pt x="65687" y="28375"/>
                  </a:cubicBezTo>
                  <a:cubicBezTo>
                    <a:pt x="83323" y="20820"/>
                    <a:pt x="102077" y="15986"/>
                    <a:pt x="121098" y="13241"/>
                  </a:cubicBezTo>
                  <a:lnTo>
                    <a:pt x="128239" y="12318"/>
                  </a:lnTo>
                  <a:cubicBezTo>
                    <a:pt x="130644" y="12075"/>
                    <a:pt x="133025" y="11808"/>
                    <a:pt x="135430" y="11565"/>
                  </a:cubicBezTo>
                  <a:lnTo>
                    <a:pt x="149908" y="10448"/>
                  </a:lnTo>
                  <a:cubicBezTo>
                    <a:pt x="154742" y="10059"/>
                    <a:pt x="159552" y="9695"/>
                    <a:pt x="164338" y="9476"/>
                  </a:cubicBezTo>
                  <a:cubicBezTo>
                    <a:pt x="166718" y="9354"/>
                    <a:pt x="169093" y="9294"/>
                    <a:pt x="171468" y="9294"/>
                  </a:cubicBezTo>
                  <a:cubicBezTo>
                    <a:pt x="173842" y="9294"/>
                    <a:pt x="176217" y="9354"/>
                    <a:pt x="178597" y="9476"/>
                  </a:cubicBezTo>
                  <a:cubicBezTo>
                    <a:pt x="179326" y="9500"/>
                    <a:pt x="180055" y="9573"/>
                    <a:pt x="180784" y="9646"/>
                  </a:cubicBezTo>
                  <a:lnTo>
                    <a:pt x="181877" y="9719"/>
                  </a:lnTo>
                  <a:cubicBezTo>
                    <a:pt x="182241" y="9743"/>
                    <a:pt x="182606" y="9767"/>
                    <a:pt x="182970" y="9840"/>
                  </a:cubicBezTo>
                  <a:lnTo>
                    <a:pt x="185132" y="10108"/>
                  </a:lnTo>
                  <a:lnTo>
                    <a:pt x="185666" y="10156"/>
                  </a:lnTo>
                  <a:cubicBezTo>
                    <a:pt x="185861" y="10180"/>
                    <a:pt x="186031" y="10229"/>
                    <a:pt x="186201" y="10253"/>
                  </a:cubicBezTo>
                  <a:lnTo>
                    <a:pt x="187270" y="10448"/>
                  </a:lnTo>
                  <a:lnTo>
                    <a:pt x="188339" y="10618"/>
                  </a:lnTo>
                  <a:cubicBezTo>
                    <a:pt x="188509" y="10666"/>
                    <a:pt x="188703" y="10691"/>
                    <a:pt x="188873" y="10715"/>
                  </a:cubicBezTo>
                  <a:lnTo>
                    <a:pt x="189407" y="10836"/>
                  </a:lnTo>
                  <a:lnTo>
                    <a:pt x="191472" y="11322"/>
                  </a:lnTo>
                  <a:cubicBezTo>
                    <a:pt x="191837" y="11419"/>
                    <a:pt x="192152" y="11541"/>
                    <a:pt x="192493" y="11638"/>
                  </a:cubicBezTo>
                  <a:lnTo>
                    <a:pt x="193513" y="11929"/>
                  </a:lnTo>
                  <a:lnTo>
                    <a:pt x="194533" y="12245"/>
                  </a:lnTo>
                  <a:cubicBezTo>
                    <a:pt x="194849" y="12367"/>
                    <a:pt x="195165" y="12488"/>
                    <a:pt x="195505" y="12610"/>
                  </a:cubicBezTo>
                  <a:cubicBezTo>
                    <a:pt x="196817" y="13071"/>
                    <a:pt x="198080" y="13678"/>
                    <a:pt x="199367" y="14286"/>
                  </a:cubicBezTo>
                  <a:lnTo>
                    <a:pt x="201262" y="15282"/>
                  </a:lnTo>
                  <a:cubicBezTo>
                    <a:pt x="201894" y="15622"/>
                    <a:pt x="202501" y="16011"/>
                    <a:pt x="203133" y="16351"/>
                  </a:cubicBezTo>
                  <a:cubicBezTo>
                    <a:pt x="205610" y="17832"/>
                    <a:pt x="208015" y="19460"/>
                    <a:pt x="210396" y="21209"/>
                  </a:cubicBezTo>
                  <a:cubicBezTo>
                    <a:pt x="215157" y="24707"/>
                    <a:pt x="219773" y="28545"/>
                    <a:pt x="224655" y="32238"/>
                  </a:cubicBezTo>
                  <a:cubicBezTo>
                    <a:pt x="225870" y="33137"/>
                    <a:pt x="227109" y="34060"/>
                    <a:pt x="228396" y="34934"/>
                  </a:cubicBezTo>
                  <a:lnTo>
                    <a:pt x="229344" y="35614"/>
                  </a:lnTo>
                  <a:lnTo>
                    <a:pt x="230316" y="36270"/>
                  </a:lnTo>
                  <a:cubicBezTo>
                    <a:pt x="230971" y="36683"/>
                    <a:pt x="231627" y="37145"/>
                    <a:pt x="232259" y="37533"/>
                  </a:cubicBezTo>
                  <a:lnTo>
                    <a:pt x="239838" y="42295"/>
                  </a:lnTo>
                  <a:cubicBezTo>
                    <a:pt x="242365" y="43898"/>
                    <a:pt x="244818" y="45477"/>
                    <a:pt x="247223" y="47129"/>
                  </a:cubicBezTo>
                  <a:cubicBezTo>
                    <a:pt x="248438" y="47955"/>
                    <a:pt x="249652" y="48781"/>
                    <a:pt x="250794" y="49631"/>
                  </a:cubicBezTo>
                  <a:cubicBezTo>
                    <a:pt x="251960" y="50505"/>
                    <a:pt x="253102" y="51356"/>
                    <a:pt x="254219" y="52254"/>
                  </a:cubicBezTo>
                  <a:cubicBezTo>
                    <a:pt x="258713" y="55825"/>
                    <a:pt x="262746" y="59761"/>
                    <a:pt x="266025" y="64158"/>
                  </a:cubicBezTo>
                  <a:cubicBezTo>
                    <a:pt x="267629" y="66344"/>
                    <a:pt x="269037" y="68676"/>
                    <a:pt x="270228" y="71105"/>
                  </a:cubicBezTo>
                  <a:cubicBezTo>
                    <a:pt x="271370" y="73559"/>
                    <a:pt x="272341" y="76109"/>
                    <a:pt x="273070" y="78709"/>
                  </a:cubicBezTo>
                  <a:cubicBezTo>
                    <a:pt x="274386" y="83525"/>
                    <a:pt x="274985" y="88486"/>
                    <a:pt x="274868" y="93457"/>
                  </a:cubicBezTo>
                  <a:lnTo>
                    <a:pt x="274868" y="93457"/>
                  </a:lnTo>
                  <a:lnTo>
                    <a:pt x="274868" y="91170"/>
                  </a:lnTo>
                  <a:lnTo>
                    <a:pt x="274843" y="90660"/>
                  </a:lnTo>
                  <a:lnTo>
                    <a:pt x="274746" y="88571"/>
                  </a:lnTo>
                  <a:lnTo>
                    <a:pt x="274528" y="86531"/>
                  </a:lnTo>
                  <a:cubicBezTo>
                    <a:pt x="274212" y="83786"/>
                    <a:pt x="273677" y="81089"/>
                    <a:pt x="272924" y="78417"/>
                  </a:cubicBezTo>
                  <a:cubicBezTo>
                    <a:pt x="272147" y="75794"/>
                    <a:pt x="271151" y="73243"/>
                    <a:pt x="269936" y="70789"/>
                  </a:cubicBezTo>
                  <a:lnTo>
                    <a:pt x="269013" y="68967"/>
                  </a:lnTo>
                  <a:lnTo>
                    <a:pt x="267944" y="67194"/>
                  </a:lnTo>
                  <a:lnTo>
                    <a:pt x="267701" y="66757"/>
                  </a:lnTo>
                  <a:lnTo>
                    <a:pt x="267386" y="66344"/>
                  </a:lnTo>
                  <a:lnTo>
                    <a:pt x="266778" y="65494"/>
                  </a:lnTo>
                  <a:lnTo>
                    <a:pt x="266195" y="64643"/>
                  </a:lnTo>
                  <a:lnTo>
                    <a:pt x="265564" y="63818"/>
                  </a:lnTo>
                  <a:lnTo>
                    <a:pt x="264932" y="62992"/>
                  </a:lnTo>
                  <a:cubicBezTo>
                    <a:pt x="264738" y="62724"/>
                    <a:pt x="264519" y="62457"/>
                    <a:pt x="264300" y="62190"/>
                  </a:cubicBezTo>
                  <a:lnTo>
                    <a:pt x="262940" y="60587"/>
                  </a:lnTo>
                  <a:cubicBezTo>
                    <a:pt x="261993" y="59566"/>
                    <a:pt x="261045" y="58522"/>
                    <a:pt x="260025" y="57550"/>
                  </a:cubicBezTo>
                  <a:cubicBezTo>
                    <a:pt x="257984" y="55582"/>
                    <a:pt x="255822" y="53712"/>
                    <a:pt x="253588" y="51963"/>
                  </a:cubicBezTo>
                  <a:cubicBezTo>
                    <a:pt x="249069" y="48416"/>
                    <a:pt x="244138" y="45210"/>
                    <a:pt x="239134" y="42027"/>
                  </a:cubicBezTo>
                  <a:lnTo>
                    <a:pt x="231554" y="37266"/>
                  </a:lnTo>
                  <a:cubicBezTo>
                    <a:pt x="228907" y="35566"/>
                    <a:pt x="226429" y="33768"/>
                    <a:pt x="224000" y="31922"/>
                  </a:cubicBezTo>
                  <a:cubicBezTo>
                    <a:pt x="219165" y="28229"/>
                    <a:pt x="214598" y="24440"/>
                    <a:pt x="209886" y="20990"/>
                  </a:cubicBezTo>
                  <a:cubicBezTo>
                    <a:pt x="207578" y="19290"/>
                    <a:pt x="205173" y="17687"/>
                    <a:pt x="202695" y="16205"/>
                  </a:cubicBezTo>
                  <a:cubicBezTo>
                    <a:pt x="201481" y="15476"/>
                    <a:pt x="200242" y="14845"/>
                    <a:pt x="199003" y="14189"/>
                  </a:cubicBezTo>
                  <a:lnTo>
                    <a:pt x="197108" y="13314"/>
                  </a:lnTo>
                  <a:cubicBezTo>
                    <a:pt x="196792" y="13168"/>
                    <a:pt x="196476" y="13071"/>
                    <a:pt x="196136" y="12925"/>
                  </a:cubicBezTo>
                  <a:lnTo>
                    <a:pt x="195189" y="12561"/>
                  </a:lnTo>
                  <a:cubicBezTo>
                    <a:pt x="194557" y="12318"/>
                    <a:pt x="193901" y="12099"/>
                    <a:pt x="193221" y="11905"/>
                  </a:cubicBezTo>
                  <a:lnTo>
                    <a:pt x="192225" y="11614"/>
                  </a:lnTo>
                  <a:lnTo>
                    <a:pt x="191739" y="11444"/>
                  </a:lnTo>
                  <a:lnTo>
                    <a:pt x="191229" y="11322"/>
                  </a:lnTo>
                  <a:lnTo>
                    <a:pt x="189189" y="10836"/>
                  </a:lnTo>
                  <a:cubicBezTo>
                    <a:pt x="188849" y="10763"/>
                    <a:pt x="188484" y="10691"/>
                    <a:pt x="188144" y="10642"/>
                  </a:cubicBezTo>
                  <a:lnTo>
                    <a:pt x="187100" y="10448"/>
                  </a:lnTo>
                  <a:cubicBezTo>
                    <a:pt x="185715" y="10180"/>
                    <a:pt x="184282" y="10035"/>
                    <a:pt x="182873" y="9840"/>
                  </a:cubicBezTo>
                  <a:cubicBezTo>
                    <a:pt x="182144" y="9767"/>
                    <a:pt x="181440" y="9719"/>
                    <a:pt x="180711" y="9646"/>
                  </a:cubicBezTo>
                  <a:cubicBezTo>
                    <a:pt x="180006" y="9597"/>
                    <a:pt x="179278" y="9500"/>
                    <a:pt x="178549" y="9500"/>
                  </a:cubicBezTo>
                  <a:cubicBezTo>
                    <a:pt x="176287" y="9385"/>
                    <a:pt x="174025" y="9330"/>
                    <a:pt x="171763" y="9330"/>
                  </a:cubicBezTo>
                  <a:cubicBezTo>
                    <a:pt x="169264" y="9330"/>
                    <a:pt x="166764" y="9397"/>
                    <a:pt x="164265" y="9525"/>
                  </a:cubicBezTo>
                  <a:cubicBezTo>
                    <a:pt x="159479" y="9767"/>
                    <a:pt x="154621" y="10156"/>
                    <a:pt x="149762" y="10569"/>
                  </a:cubicBezTo>
                  <a:cubicBezTo>
                    <a:pt x="147333" y="10788"/>
                    <a:pt x="144880" y="10982"/>
                    <a:pt x="142402" y="11176"/>
                  </a:cubicBezTo>
                  <a:lnTo>
                    <a:pt x="135163" y="11784"/>
                  </a:lnTo>
                  <a:lnTo>
                    <a:pt x="127924" y="12561"/>
                  </a:lnTo>
                  <a:lnTo>
                    <a:pt x="120709" y="13557"/>
                  </a:lnTo>
                  <a:cubicBezTo>
                    <a:pt x="101518" y="16424"/>
                    <a:pt x="82546" y="21476"/>
                    <a:pt x="64739" y="29347"/>
                  </a:cubicBezTo>
                  <a:cubicBezTo>
                    <a:pt x="64352" y="29816"/>
                    <a:pt x="64239" y="30165"/>
                    <a:pt x="64800" y="30165"/>
                  </a:cubicBezTo>
                  <a:cubicBezTo>
                    <a:pt x="64908" y="30165"/>
                    <a:pt x="65040" y="30152"/>
                    <a:pt x="65201" y="30124"/>
                  </a:cubicBezTo>
                  <a:cubicBezTo>
                    <a:pt x="66027" y="29979"/>
                    <a:pt x="66829" y="29760"/>
                    <a:pt x="67630" y="29468"/>
                  </a:cubicBezTo>
                  <a:cubicBezTo>
                    <a:pt x="68796" y="29128"/>
                    <a:pt x="70302" y="28618"/>
                    <a:pt x="72294" y="27914"/>
                  </a:cubicBezTo>
                  <a:lnTo>
                    <a:pt x="73436" y="27549"/>
                  </a:lnTo>
                  <a:cubicBezTo>
                    <a:pt x="73825" y="27404"/>
                    <a:pt x="74238" y="27258"/>
                    <a:pt x="74699" y="27112"/>
                  </a:cubicBezTo>
                  <a:cubicBezTo>
                    <a:pt x="75622" y="26821"/>
                    <a:pt x="76618" y="26480"/>
                    <a:pt x="77712" y="26116"/>
                  </a:cubicBezTo>
                  <a:cubicBezTo>
                    <a:pt x="78780" y="25752"/>
                    <a:pt x="79946" y="25339"/>
                    <a:pt x="81210" y="24926"/>
                  </a:cubicBezTo>
                  <a:lnTo>
                    <a:pt x="85194" y="23687"/>
                  </a:lnTo>
                  <a:lnTo>
                    <a:pt x="87356" y="22982"/>
                  </a:lnTo>
                  <a:lnTo>
                    <a:pt x="89590" y="22326"/>
                  </a:lnTo>
                  <a:cubicBezTo>
                    <a:pt x="91145" y="21889"/>
                    <a:pt x="92724" y="21428"/>
                    <a:pt x="94352" y="20966"/>
                  </a:cubicBezTo>
                  <a:lnTo>
                    <a:pt x="99405" y="19654"/>
                  </a:lnTo>
                  <a:lnTo>
                    <a:pt x="100716" y="19314"/>
                  </a:lnTo>
                  <a:lnTo>
                    <a:pt x="102028" y="19023"/>
                  </a:lnTo>
                  <a:lnTo>
                    <a:pt x="104700" y="18415"/>
                  </a:lnTo>
                  <a:lnTo>
                    <a:pt x="107421" y="17808"/>
                  </a:lnTo>
                  <a:lnTo>
                    <a:pt x="110166" y="17249"/>
                  </a:lnTo>
                  <a:lnTo>
                    <a:pt x="112935" y="16691"/>
                  </a:lnTo>
                  <a:lnTo>
                    <a:pt x="114320" y="16424"/>
                  </a:lnTo>
                  <a:lnTo>
                    <a:pt x="115705" y="16181"/>
                  </a:lnTo>
                  <a:lnTo>
                    <a:pt x="121292" y="15233"/>
                  </a:lnTo>
                  <a:lnTo>
                    <a:pt x="126831" y="14456"/>
                  </a:lnTo>
                  <a:lnTo>
                    <a:pt x="128191" y="14261"/>
                  </a:lnTo>
                  <a:lnTo>
                    <a:pt x="129551" y="14116"/>
                  </a:lnTo>
                  <a:lnTo>
                    <a:pt x="132248" y="13800"/>
                  </a:lnTo>
                  <a:lnTo>
                    <a:pt x="134871" y="13508"/>
                  </a:lnTo>
                  <a:cubicBezTo>
                    <a:pt x="135746" y="13411"/>
                    <a:pt x="136620" y="13338"/>
                    <a:pt x="137471" y="13266"/>
                  </a:cubicBezTo>
                  <a:lnTo>
                    <a:pt x="142426" y="12853"/>
                  </a:lnTo>
                  <a:lnTo>
                    <a:pt x="147163" y="12512"/>
                  </a:lnTo>
                  <a:cubicBezTo>
                    <a:pt x="151317" y="12245"/>
                    <a:pt x="155423" y="11929"/>
                    <a:pt x="159528" y="11711"/>
                  </a:cubicBezTo>
                  <a:cubicBezTo>
                    <a:pt x="163335" y="11486"/>
                    <a:pt x="167122" y="11344"/>
                    <a:pt x="170888" y="11344"/>
                  </a:cubicBezTo>
                  <a:cubicBezTo>
                    <a:pt x="171182" y="11344"/>
                    <a:pt x="171477" y="11345"/>
                    <a:pt x="171771" y="11346"/>
                  </a:cubicBezTo>
                  <a:cubicBezTo>
                    <a:pt x="175779" y="11346"/>
                    <a:pt x="179788" y="11589"/>
                    <a:pt x="183772" y="12075"/>
                  </a:cubicBezTo>
                  <a:cubicBezTo>
                    <a:pt x="187585" y="12512"/>
                    <a:pt x="191326" y="13411"/>
                    <a:pt x="194922" y="14747"/>
                  </a:cubicBezTo>
                  <a:cubicBezTo>
                    <a:pt x="198371" y="16083"/>
                    <a:pt x="201796" y="18002"/>
                    <a:pt x="205149" y="20262"/>
                  </a:cubicBezTo>
                  <a:cubicBezTo>
                    <a:pt x="208477" y="22497"/>
                    <a:pt x="211781" y="25047"/>
                    <a:pt x="215133" y="27671"/>
                  </a:cubicBezTo>
                  <a:cubicBezTo>
                    <a:pt x="218510" y="30319"/>
                    <a:pt x="221910" y="33064"/>
                    <a:pt x="225554" y="35711"/>
                  </a:cubicBezTo>
                  <a:cubicBezTo>
                    <a:pt x="226502" y="36343"/>
                    <a:pt x="227401" y="37023"/>
                    <a:pt x="228372" y="37655"/>
                  </a:cubicBezTo>
                  <a:lnTo>
                    <a:pt x="229805" y="38602"/>
                  </a:lnTo>
                  <a:lnTo>
                    <a:pt x="230534" y="39088"/>
                  </a:lnTo>
                  <a:lnTo>
                    <a:pt x="231214" y="39501"/>
                  </a:lnTo>
                  <a:lnTo>
                    <a:pt x="236729" y="42951"/>
                  </a:lnTo>
                  <a:cubicBezTo>
                    <a:pt x="240373" y="45234"/>
                    <a:pt x="243944" y="47493"/>
                    <a:pt x="247369" y="49850"/>
                  </a:cubicBezTo>
                  <a:cubicBezTo>
                    <a:pt x="250721" y="52157"/>
                    <a:pt x="253928" y="54659"/>
                    <a:pt x="256940" y="57356"/>
                  </a:cubicBezTo>
                  <a:cubicBezTo>
                    <a:pt x="259855" y="59955"/>
                    <a:pt x="262503" y="62846"/>
                    <a:pt x="264811" y="65980"/>
                  </a:cubicBezTo>
                  <a:cubicBezTo>
                    <a:pt x="266997" y="69040"/>
                    <a:pt x="268770" y="72368"/>
                    <a:pt x="270082" y="75891"/>
                  </a:cubicBezTo>
                  <a:lnTo>
                    <a:pt x="270349" y="76547"/>
                  </a:lnTo>
                  <a:cubicBezTo>
                    <a:pt x="270422" y="76765"/>
                    <a:pt x="270495" y="76984"/>
                    <a:pt x="270568" y="77202"/>
                  </a:cubicBezTo>
                  <a:lnTo>
                    <a:pt x="270981" y="78539"/>
                  </a:lnTo>
                  <a:cubicBezTo>
                    <a:pt x="271151" y="79000"/>
                    <a:pt x="271248" y="79462"/>
                    <a:pt x="271370" y="79899"/>
                  </a:cubicBezTo>
                  <a:lnTo>
                    <a:pt x="271734" y="81284"/>
                  </a:lnTo>
                  <a:lnTo>
                    <a:pt x="272050" y="82668"/>
                  </a:lnTo>
                  <a:cubicBezTo>
                    <a:pt x="272123" y="83130"/>
                    <a:pt x="272244" y="83591"/>
                    <a:pt x="272317" y="84053"/>
                  </a:cubicBezTo>
                  <a:lnTo>
                    <a:pt x="272536" y="85462"/>
                  </a:lnTo>
                  <a:lnTo>
                    <a:pt x="272633" y="86166"/>
                  </a:lnTo>
                  <a:cubicBezTo>
                    <a:pt x="272681" y="86385"/>
                    <a:pt x="272706" y="86628"/>
                    <a:pt x="272730" y="86871"/>
                  </a:cubicBezTo>
                  <a:cubicBezTo>
                    <a:pt x="273143" y="90636"/>
                    <a:pt x="273167" y="94426"/>
                    <a:pt x="272778" y="98215"/>
                  </a:cubicBezTo>
                  <a:cubicBezTo>
                    <a:pt x="272754" y="98677"/>
                    <a:pt x="272681" y="99138"/>
                    <a:pt x="272608" y="99624"/>
                  </a:cubicBezTo>
                  <a:lnTo>
                    <a:pt x="272414" y="101009"/>
                  </a:lnTo>
                  <a:cubicBezTo>
                    <a:pt x="272268" y="101956"/>
                    <a:pt x="272074" y="102879"/>
                    <a:pt x="271928" y="103802"/>
                  </a:cubicBezTo>
                  <a:cubicBezTo>
                    <a:pt x="271710" y="104750"/>
                    <a:pt x="271515" y="105649"/>
                    <a:pt x="271272" y="106572"/>
                  </a:cubicBezTo>
                  <a:lnTo>
                    <a:pt x="270884" y="107932"/>
                  </a:lnTo>
                  <a:cubicBezTo>
                    <a:pt x="270762" y="108369"/>
                    <a:pt x="270641" y="108831"/>
                    <a:pt x="270471" y="109268"/>
                  </a:cubicBezTo>
                  <a:cubicBezTo>
                    <a:pt x="269353" y="112815"/>
                    <a:pt x="267871" y="116264"/>
                    <a:pt x="266050" y="119519"/>
                  </a:cubicBezTo>
                  <a:lnTo>
                    <a:pt x="265564" y="120394"/>
                  </a:lnTo>
                  <a:lnTo>
                    <a:pt x="265029" y="121244"/>
                  </a:lnTo>
                  <a:lnTo>
                    <a:pt x="264495" y="122119"/>
                  </a:lnTo>
                  <a:lnTo>
                    <a:pt x="264252" y="122532"/>
                  </a:lnTo>
                  <a:lnTo>
                    <a:pt x="263960" y="122945"/>
                  </a:lnTo>
                  <a:lnTo>
                    <a:pt x="262843" y="124596"/>
                  </a:lnTo>
                  <a:lnTo>
                    <a:pt x="261628" y="126200"/>
                  </a:lnTo>
                  <a:cubicBezTo>
                    <a:pt x="260001" y="128289"/>
                    <a:pt x="258203" y="130257"/>
                    <a:pt x="256284" y="132054"/>
                  </a:cubicBezTo>
                  <a:cubicBezTo>
                    <a:pt x="254341" y="133828"/>
                    <a:pt x="252276" y="135431"/>
                    <a:pt x="250089" y="136864"/>
                  </a:cubicBezTo>
                  <a:lnTo>
                    <a:pt x="248389" y="137933"/>
                  </a:lnTo>
                  <a:lnTo>
                    <a:pt x="246616" y="138929"/>
                  </a:lnTo>
                  <a:lnTo>
                    <a:pt x="246178" y="139196"/>
                  </a:lnTo>
                  <a:lnTo>
                    <a:pt x="245741" y="139415"/>
                  </a:lnTo>
                  <a:lnTo>
                    <a:pt x="244818" y="139876"/>
                  </a:lnTo>
                  <a:lnTo>
                    <a:pt x="243919" y="140338"/>
                  </a:lnTo>
                  <a:lnTo>
                    <a:pt x="242996" y="140775"/>
                  </a:lnTo>
                  <a:lnTo>
                    <a:pt x="242049" y="141188"/>
                  </a:lnTo>
                  <a:lnTo>
                    <a:pt x="241587" y="141407"/>
                  </a:lnTo>
                  <a:lnTo>
                    <a:pt x="241126" y="141601"/>
                  </a:lnTo>
                  <a:lnTo>
                    <a:pt x="239231" y="142403"/>
                  </a:lnTo>
                  <a:lnTo>
                    <a:pt x="237287" y="143131"/>
                  </a:lnTo>
                  <a:cubicBezTo>
                    <a:pt x="236656" y="143399"/>
                    <a:pt x="235976" y="143593"/>
                    <a:pt x="235344" y="143836"/>
                  </a:cubicBezTo>
                  <a:cubicBezTo>
                    <a:pt x="232721" y="144735"/>
                    <a:pt x="230000" y="145512"/>
                    <a:pt x="227255" y="146192"/>
                  </a:cubicBezTo>
                  <a:cubicBezTo>
                    <a:pt x="224485" y="146872"/>
                    <a:pt x="221692" y="147455"/>
                    <a:pt x="218850" y="147990"/>
                  </a:cubicBezTo>
                  <a:cubicBezTo>
                    <a:pt x="216007" y="148500"/>
                    <a:pt x="213117" y="148986"/>
                    <a:pt x="210226" y="149374"/>
                  </a:cubicBezTo>
                  <a:cubicBezTo>
                    <a:pt x="194787" y="151592"/>
                    <a:pt x="179230" y="152704"/>
                    <a:pt x="163670" y="152704"/>
                  </a:cubicBezTo>
                  <a:cubicBezTo>
                    <a:pt x="155702" y="152704"/>
                    <a:pt x="147733" y="152412"/>
                    <a:pt x="139778" y="151828"/>
                  </a:cubicBezTo>
                  <a:lnTo>
                    <a:pt x="136742" y="151634"/>
                  </a:lnTo>
                  <a:lnTo>
                    <a:pt x="133705" y="151342"/>
                  </a:lnTo>
                  <a:lnTo>
                    <a:pt x="127608" y="150735"/>
                  </a:lnTo>
                  <a:cubicBezTo>
                    <a:pt x="125567" y="150492"/>
                    <a:pt x="123551" y="150225"/>
                    <a:pt x="121510" y="149958"/>
                  </a:cubicBezTo>
                  <a:lnTo>
                    <a:pt x="118450" y="149569"/>
                  </a:lnTo>
                  <a:cubicBezTo>
                    <a:pt x="117454" y="149423"/>
                    <a:pt x="116433" y="149253"/>
                    <a:pt x="115413" y="149107"/>
                  </a:cubicBezTo>
                  <a:lnTo>
                    <a:pt x="109316" y="148111"/>
                  </a:lnTo>
                  <a:cubicBezTo>
                    <a:pt x="107275" y="147747"/>
                    <a:pt x="105235" y="147358"/>
                    <a:pt x="103218" y="146970"/>
                  </a:cubicBezTo>
                  <a:lnTo>
                    <a:pt x="100182" y="146387"/>
                  </a:lnTo>
                  <a:cubicBezTo>
                    <a:pt x="99162" y="146192"/>
                    <a:pt x="98141" y="145949"/>
                    <a:pt x="97145" y="145731"/>
                  </a:cubicBezTo>
                  <a:lnTo>
                    <a:pt x="91072" y="144370"/>
                  </a:lnTo>
                  <a:cubicBezTo>
                    <a:pt x="89056" y="143884"/>
                    <a:pt x="87040" y="143374"/>
                    <a:pt x="85048" y="142864"/>
                  </a:cubicBezTo>
                  <a:lnTo>
                    <a:pt x="82036" y="142087"/>
                  </a:lnTo>
                  <a:cubicBezTo>
                    <a:pt x="81040" y="141820"/>
                    <a:pt x="80044" y="141528"/>
                    <a:pt x="79048" y="141237"/>
                  </a:cubicBezTo>
                  <a:lnTo>
                    <a:pt x="73096" y="139536"/>
                  </a:lnTo>
                  <a:cubicBezTo>
                    <a:pt x="71128" y="138929"/>
                    <a:pt x="69161" y="138273"/>
                    <a:pt x="67193" y="137666"/>
                  </a:cubicBezTo>
                  <a:cubicBezTo>
                    <a:pt x="63258" y="136451"/>
                    <a:pt x="59395" y="135115"/>
                    <a:pt x="55630" y="133682"/>
                  </a:cubicBezTo>
                  <a:cubicBezTo>
                    <a:pt x="51865" y="132249"/>
                    <a:pt x="48221" y="130694"/>
                    <a:pt x="44698" y="128993"/>
                  </a:cubicBezTo>
                  <a:cubicBezTo>
                    <a:pt x="41249" y="127342"/>
                    <a:pt x="37921" y="125471"/>
                    <a:pt x="34714" y="123358"/>
                  </a:cubicBezTo>
                  <a:cubicBezTo>
                    <a:pt x="33937" y="122847"/>
                    <a:pt x="33159" y="122337"/>
                    <a:pt x="32406" y="121779"/>
                  </a:cubicBezTo>
                  <a:lnTo>
                    <a:pt x="31289" y="120953"/>
                  </a:lnTo>
                  <a:cubicBezTo>
                    <a:pt x="30925" y="120685"/>
                    <a:pt x="30560" y="120394"/>
                    <a:pt x="30196" y="120127"/>
                  </a:cubicBezTo>
                  <a:cubicBezTo>
                    <a:pt x="29831" y="119835"/>
                    <a:pt x="29467" y="119568"/>
                    <a:pt x="29103" y="119252"/>
                  </a:cubicBezTo>
                  <a:lnTo>
                    <a:pt x="28058" y="118378"/>
                  </a:lnTo>
                  <a:cubicBezTo>
                    <a:pt x="27354" y="117795"/>
                    <a:pt x="26722" y="117187"/>
                    <a:pt x="26066" y="116580"/>
                  </a:cubicBezTo>
                  <a:cubicBezTo>
                    <a:pt x="23491" y="114151"/>
                    <a:pt x="21159" y="111479"/>
                    <a:pt x="19143" y="108588"/>
                  </a:cubicBezTo>
                  <a:cubicBezTo>
                    <a:pt x="17199" y="105770"/>
                    <a:pt x="15572" y="102782"/>
                    <a:pt x="14309" y="99624"/>
                  </a:cubicBezTo>
                  <a:cubicBezTo>
                    <a:pt x="13094" y="96612"/>
                    <a:pt x="12317" y="93478"/>
                    <a:pt x="11928" y="90247"/>
                  </a:cubicBezTo>
                  <a:lnTo>
                    <a:pt x="11807" y="89081"/>
                  </a:lnTo>
                  <a:cubicBezTo>
                    <a:pt x="11782" y="88887"/>
                    <a:pt x="11782" y="88693"/>
                    <a:pt x="11782" y="88523"/>
                  </a:cubicBezTo>
                  <a:lnTo>
                    <a:pt x="11758" y="87940"/>
                  </a:lnTo>
                  <a:lnTo>
                    <a:pt x="11734" y="86774"/>
                  </a:lnTo>
                  <a:cubicBezTo>
                    <a:pt x="11709" y="86385"/>
                    <a:pt x="11758" y="86021"/>
                    <a:pt x="11758" y="85632"/>
                  </a:cubicBezTo>
                  <a:cubicBezTo>
                    <a:pt x="11807" y="84101"/>
                    <a:pt x="11977" y="82571"/>
                    <a:pt x="12268" y="81065"/>
                  </a:cubicBezTo>
                  <a:cubicBezTo>
                    <a:pt x="13361" y="75065"/>
                    <a:pt x="16228" y="69478"/>
                    <a:pt x="19823" y="64571"/>
                  </a:cubicBezTo>
                  <a:cubicBezTo>
                    <a:pt x="21305" y="62530"/>
                    <a:pt x="22884" y="60562"/>
                    <a:pt x="24584" y="58692"/>
                  </a:cubicBezTo>
                  <a:cubicBezTo>
                    <a:pt x="26139" y="56967"/>
                    <a:pt x="27621" y="55485"/>
                    <a:pt x="28981" y="54149"/>
                  </a:cubicBezTo>
                  <a:cubicBezTo>
                    <a:pt x="31678" y="51501"/>
                    <a:pt x="33864" y="49534"/>
                    <a:pt x="35394" y="48100"/>
                  </a:cubicBezTo>
                  <a:cubicBezTo>
                    <a:pt x="36147" y="47372"/>
                    <a:pt x="36730" y="46789"/>
                    <a:pt x="37168" y="46327"/>
                  </a:cubicBezTo>
                  <a:cubicBezTo>
                    <a:pt x="37484" y="45987"/>
                    <a:pt x="37751" y="45623"/>
                    <a:pt x="37969" y="45210"/>
                  </a:cubicBezTo>
                  <a:cubicBezTo>
                    <a:pt x="38077" y="44940"/>
                    <a:pt x="37975" y="44805"/>
                    <a:pt x="37672" y="44805"/>
                  </a:cubicBezTo>
                  <a:cubicBezTo>
                    <a:pt x="37429" y="44805"/>
                    <a:pt x="37057" y="44891"/>
                    <a:pt x="36560" y="45064"/>
                  </a:cubicBezTo>
                  <a:cubicBezTo>
                    <a:pt x="34836" y="45720"/>
                    <a:pt x="33184" y="46546"/>
                    <a:pt x="31605" y="47517"/>
                  </a:cubicBezTo>
                  <a:cubicBezTo>
                    <a:pt x="28860" y="49145"/>
                    <a:pt x="26260" y="50967"/>
                    <a:pt x="23783" y="52983"/>
                  </a:cubicBezTo>
                  <a:cubicBezTo>
                    <a:pt x="20333" y="55753"/>
                    <a:pt x="17199" y="58886"/>
                    <a:pt x="14454" y="62311"/>
                  </a:cubicBezTo>
                  <a:cubicBezTo>
                    <a:pt x="12778" y="64352"/>
                    <a:pt x="11272" y="66538"/>
                    <a:pt x="9960" y="68822"/>
                  </a:cubicBezTo>
                  <a:cubicBezTo>
                    <a:pt x="9620" y="69429"/>
                    <a:pt x="9280" y="70061"/>
                    <a:pt x="8989" y="70692"/>
                  </a:cubicBezTo>
                  <a:cubicBezTo>
                    <a:pt x="8673" y="71324"/>
                    <a:pt x="8381" y="71980"/>
                    <a:pt x="8066" y="72636"/>
                  </a:cubicBezTo>
                  <a:cubicBezTo>
                    <a:pt x="7458" y="73996"/>
                    <a:pt x="6948" y="75381"/>
                    <a:pt x="6511" y="76814"/>
                  </a:cubicBezTo>
                  <a:lnTo>
                    <a:pt x="5466" y="76498"/>
                  </a:lnTo>
                  <a:cubicBezTo>
                    <a:pt x="5879" y="75065"/>
                    <a:pt x="6365" y="73680"/>
                    <a:pt x="6924" y="72295"/>
                  </a:cubicBezTo>
                  <a:cubicBezTo>
                    <a:pt x="7483" y="71008"/>
                    <a:pt x="8017" y="69769"/>
                    <a:pt x="8600" y="68652"/>
                  </a:cubicBezTo>
                  <a:cubicBezTo>
                    <a:pt x="9669" y="66611"/>
                    <a:pt x="10835" y="64643"/>
                    <a:pt x="12098" y="62749"/>
                  </a:cubicBezTo>
                  <a:cubicBezTo>
                    <a:pt x="13896" y="60149"/>
                    <a:pt x="15815" y="57623"/>
                    <a:pt x="17880" y="55218"/>
                  </a:cubicBezTo>
                  <a:cubicBezTo>
                    <a:pt x="19386" y="53420"/>
                    <a:pt x="20455" y="52206"/>
                    <a:pt x="21135" y="51356"/>
                  </a:cubicBezTo>
                  <a:cubicBezTo>
                    <a:pt x="21791" y="50505"/>
                    <a:pt x="22058" y="50020"/>
                    <a:pt x="22058" y="49728"/>
                  </a:cubicBezTo>
                  <a:cubicBezTo>
                    <a:pt x="22068" y="49503"/>
                    <a:pt x="21894" y="49429"/>
                    <a:pt x="21629" y="49429"/>
                  </a:cubicBezTo>
                  <a:cubicBezTo>
                    <a:pt x="21263" y="49429"/>
                    <a:pt x="20725" y="49571"/>
                    <a:pt x="20260" y="49655"/>
                  </a:cubicBezTo>
                  <a:cubicBezTo>
                    <a:pt x="20065" y="49697"/>
                    <a:pt x="19883" y="49725"/>
                    <a:pt x="19731" y="49725"/>
                  </a:cubicBezTo>
                  <a:cubicBezTo>
                    <a:pt x="19262" y="49725"/>
                    <a:pt x="19095" y="49451"/>
                    <a:pt x="19774" y="48441"/>
                  </a:cubicBezTo>
                  <a:lnTo>
                    <a:pt x="19774" y="48441"/>
                  </a:lnTo>
                  <a:cubicBezTo>
                    <a:pt x="15159" y="52789"/>
                    <a:pt x="10859" y="57672"/>
                    <a:pt x="7385" y="63283"/>
                  </a:cubicBezTo>
                  <a:cubicBezTo>
                    <a:pt x="6511" y="64692"/>
                    <a:pt x="5685" y="66125"/>
                    <a:pt x="4956" y="67631"/>
                  </a:cubicBezTo>
                  <a:cubicBezTo>
                    <a:pt x="4227" y="69162"/>
                    <a:pt x="3547" y="70668"/>
                    <a:pt x="2964" y="72271"/>
                  </a:cubicBezTo>
                  <a:cubicBezTo>
                    <a:pt x="2357" y="73850"/>
                    <a:pt x="1847" y="75478"/>
                    <a:pt x="1434" y="77130"/>
                  </a:cubicBezTo>
                  <a:cubicBezTo>
                    <a:pt x="1215" y="77956"/>
                    <a:pt x="997" y="78781"/>
                    <a:pt x="875" y="79632"/>
                  </a:cubicBezTo>
                  <a:cubicBezTo>
                    <a:pt x="729" y="80458"/>
                    <a:pt x="559" y="81308"/>
                    <a:pt x="462" y="82158"/>
                  </a:cubicBezTo>
                  <a:cubicBezTo>
                    <a:pt x="49" y="85583"/>
                    <a:pt x="1" y="89033"/>
                    <a:pt x="365" y="92458"/>
                  </a:cubicBezTo>
                  <a:cubicBezTo>
                    <a:pt x="754" y="95835"/>
                    <a:pt x="1507" y="99187"/>
                    <a:pt x="2576" y="102418"/>
                  </a:cubicBezTo>
                  <a:cubicBezTo>
                    <a:pt x="3620" y="105600"/>
                    <a:pt x="4980" y="108685"/>
                    <a:pt x="6608" y="111624"/>
                  </a:cubicBezTo>
                  <a:cubicBezTo>
                    <a:pt x="8211" y="114564"/>
                    <a:pt x="10033" y="117357"/>
                    <a:pt x="12098" y="120005"/>
                  </a:cubicBezTo>
                  <a:cubicBezTo>
                    <a:pt x="12608" y="120661"/>
                    <a:pt x="13264" y="121341"/>
                    <a:pt x="13920" y="122094"/>
                  </a:cubicBezTo>
                  <a:cubicBezTo>
                    <a:pt x="14576" y="122872"/>
                    <a:pt x="15353" y="123649"/>
                    <a:pt x="16155" y="124451"/>
                  </a:cubicBezTo>
                  <a:lnTo>
                    <a:pt x="16762" y="125058"/>
                  </a:lnTo>
                  <a:lnTo>
                    <a:pt x="17418" y="125665"/>
                  </a:lnTo>
                  <a:lnTo>
                    <a:pt x="18730" y="126880"/>
                  </a:lnTo>
                  <a:cubicBezTo>
                    <a:pt x="19191" y="127293"/>
                    <a:pt x="19653" y="127682"/>
                    <a:pt x="20115" y="128070"/>
                  </a:cubicBezTo>
                  <a:cubicBezTo>
                    <a:pt x="20576" y="128459"/>
                    <a:pt x="21038" y="128872"/>
                    <a:pt x="21523" y="129261"/>
                  </a:cubicBezTo>
                  <a:cubicBezTo>
                    <a:pt x="24900" y="131957"/>
                    <a:pt x="28471" y="134386"/>
                    <a:pt x="32212" y="136548"/>
                  </a:cubicBezTo>
                  <a:cubicBezTo>
                    <a:pt x="36245" y="138856"/>
                    <a:pt x="40399" y="140921"/>
                    <a:pt x="44674" y="142743"/>
                  </a:cubicBezTo>
                  <a:cubicBezTo>
                    <a:pt x="48901" y="144540"/>
                    <a:pt x="53152" y="146119"/>
                    <a:pt x="57379" y="147577"/>
                  </a:cubicBezTo>
                  <a:cubicBezTo>
                    <a:pt x="58423" y="147917"/>
                    <a:pt x="59492" y="148306"/>
                    <a:pt x="60561" y="148621"/>
                  </a:cubicBezTo>
                  <a:lnTo>
                    <a:pt x="63743" y="149642"/>
                  </a:lnTo>
                  <a:lnTo>
                    <a:pt x="66926" y="150638"/>
                  </a:lnTo>
                  <a:cubicBezTo>
                    <a:pt x="67970" y="150953"/>
                    <a:pt x="69039" y="151318"/>
                    <a:pt x="70108" y="151609"/>
                  </a:cubicBezTo>
                  <a:cubicBezTo>
                    <a:pt x="74383" y="152824"/>
                    <a:pt x="78635" y="154087"/>
                    <a:pt x="82934" y="155107"/>
                  </a:cubicBezTo>
                  <a:lnTo>
                    <a:pt x="86141" y="155909"/>
                  </a:lnTo>
                  <a:lnTo>
                    <a:pt x="87769" y="156346"/>
                  </a:lnTo>
                  <a:lnTo>
                    <a:pt x="89372" y="156711"/>
                  </a:lnTo>
                  <a:lnTo>
                    <a:pt x="95834" y="158144"/>
                  </a:lnTo>
                  <a:cubicBezTo>
                    <a:pt x="96392" y="158241"/>
                    <a:pt x="96927" y="158387"/>
                    <a:pt x="97461" y="158484"/>
                  </a:cubicBezTo>
                  <a:lnTo>
                    <a:pt x="99089" y="158800"/>
                  </a:lnTo>
                  <a:lnTo>
                    <a:pt x="102320" y="159407"/>
                  </a:lnTo>
                  <a:cubicBezTo>
                    <a:pt x="104506" y="159796"/>
                    <a:pt x="106644" y="160257"/>
                    <a:pt x="108830" y="160573"/>
                  </a:cubicBezTo>
                  <a:lnTo>
                    <a:pt x="115340" y="161618"/>
                  </a:lnTo>
                  <a:cubicBezTo>
                    <a:pt x="116409" y="161812"/>
                    <a:pt x="117502" y="161934"/>
                    <a:pt x="118595" y="162079"/>
                  </a:cubicBezTo>
                  <a:lnTo>
                    <a:pt x="121851" y="162492"/>
                  </a:lnTo>
                  <a:lnTo>
                    <a:pt x="125106" y="162930"/>
                  </a:lnTo>
                  <a:lnTo>
                    <a:pt x="125932" y="163027"/>
                  </a:lnTo>
                  <a:lnTo>
                    <a:pt x="126758" y="163124"/>
                  </a:lnTo>
                  <a:lnTo>
                    <a:pt x="128385" y="163270"/>
                  </a:lnTo>
                  <a:lnTo>
                    <a:pt x="134920" y="163950"/>
                  </a:lnTo>
                  <a:cubicBezTo>
                    <a:pt x="137082" y="164144"/>
                    <a:pt x="139268" y="164290"/>
                    <a:pt x="141454" y="164436"/>
                  </a:cubicBezTo>
                  <a:lnTo>
                    <a:pt x="144734" y="164679"/>
                  </a:lnTo>
                  <a:cubicBezTo>
                    <a:pt x="145827" y="164751"/>
                    <a:pt x="146920" y="164800"/>
                    <a:pt x="147989" y="164849"/>
                  </a:cubicBezTo>
                  <a:lnTo>
                    <a:pt x="154548" y="165140"/>
                  </a:lnTo>
                  <a:lnTo>
                    <a:pt x="161083" y="165262"/>
                  </a:lnTo>
                  <a:lnTo>
                    <a:pt x="164338" y="165310"/>
                  </a:lnTo>
                  <a:lnTo>
                    <a:pt x="167617" y="165262"/>
                  </a:lnTo>
                  <a:lnTo>
                    <a:pt x="174152" y="165189"/>
                  </a:lnTo>
                  <a:lnTo>
                    <a:pt x="180662" y="164897"/>
                  </a:lnTo>
                  <a:cubicBezTo>
                    <a:pt x="181755" y="164849"/>
                    <a:pt x="182824" y="164824"/>
                    <a:pt x="183917" y="164776"/>
                  </a:cubicBezTo>
                  <a:lnTo>
                    <a:pt x="187173" y="164533"/>
                  </a:lnTo>
                  <a:cubicBezTo>
                    <a:pt x="189335" y="164363"/>
                    <a:pt x="191497" y="164241"/>
                    <a:pt x="193659" y="164071"/>
                  </a:cubicBezTo>
                  <a:lnTo>
                    <a:pt x="200145" y="163415"/>
                  </a:lnTo>
                  <a:cubicBezTo>
                    <a:pt x="201213" y="163294"/>
                    <a:pt x="202307" y="163197"/>
                    <a:pt x="203375" y="163075"/>
                  </a:cubicBezTo>
                  <a:lnTo>
                    <a:pt x="206606" y="162662"/>
                  </a:lnTo>
                  <a:cubicBezTo>
                    <a:pt x="208744" y="162371"/>
                    <a:pt x="210882" y="162104"/>
                    <a:pt x="213044" y="161812"/>
                  </a:cubicBezTo>
                  <a:cubicBezTo>
                    <a:pt x="217344" y="161156"/>
                    <a:pt x="221668" y="160427"/>
                    <a:pt x="225992" y="159504"/>
                  </a:cubicBezTo>
                  <a:cubicBezTo>
                    <a:pt x="230364" y="158581"/>
                    <a:pt x="234688" y="157415"/>
                    <a:pt x="238915" y="155982"/>
                  </a:cubicBezTo>
                  <a:cubicBezTo>
                    <a:pt x="243263" y="154524"/>
                    <a:pt x="247466" y="152727"/>
                    <a:pt x="251523" y="150613"/>
                  </a:cubicBezTo>
                  <a:cubicBezTo>
                    <a:pt x="251766" y="150468"/>
                    <a:pt x="252033" y="150346"/>
                    <a:pt x="252276" y="150200"/>
                  </a:cubicBezTo>
                  <a:lnTo>
                    <a:pt x="253029" y="149763"/>
                  </a:lnTo>
                  <a:lnTo>
                    <a:pt x="254559" y="148913"/>
                  </a:lnTo>
                  <a:cubicBezTo>
                    <a:pt x="255555" y="148306"/>
                    <a:pt x="256527" y="147674"/>
                    <a:pt x="257499" y="147042"/>
                  </a:cubicBezTo>
                  <a:lnTo>
                    <a:pt x="258956" y="146022"/>
                  </a:lnTo>
                  <a:lnTo>
                    <a:pt x="259685" y="145488"/>
                  </a:lnTo>
                  <a:lnTo>
                    <a:pt x="260049" y="145245"/>
                  </a:lnTo>
                  <a:lnTo>
                    <a:pt x="260389" y="144953"/>
                  </a:lnTo>
                  <a:lnTo>
                    <a:pt x="261774" y="143860"/>
                  </a:lnTo>
                  <a:lnTo>
                    <a:pt x="262479" y="143301"/>
                  </a:lnTo>
                  <a:cubicBezTo>
                    <a:pt x="262697" y="143107"/>
                    <a:pt x="262916" y="142913"/>
                    <a:pt x="263134" y="142718"/>
                  </a:cubicBezTo>
                  <a:cubicBezTo>
                    <a:pt x="266657" y="139609"/>
                    <a:pt x="269839" y="136111"/>
                    <a:pt x="272560" y="132297"/>
                  </a:cubicBezTo>
                  <a:cubicBezTo>
                    <a:pt x="272924" y="131836"/>
                    <a:pt x="273240" y="131350"/>
                    <a:pt x="273556" y="130864"/>
                  </a:cubicBezTo>
                  <a:lnTo>
                    <a:pt x="274528" y="129406"/>
                  </a:lnTo>
                  <a:cubicBezTo>
                    <a:pt x="275159" y="128410"/>
                    <a:pt x="275718" y="127414"/>
                    <a:pt x="276325" y="126418"/>
                  </a:cubicBezTo>
                  <a:lnTo>
                    <a:pt x="277151" y="124864"/>
                  </a:lnTo>
                  <a:cubicBezTo>
                    <a:pt x="277418" y="124354"/>
                    <a:pt x="277710" y="123843"/>
                    <a:pt x="277953" y="123309"/>
                  </a:cubicBezTo>
                  <a:lnTo>
                    <a:pt x="278706" y="121754"/>
                  </a:lnTo>
                  <a:lnTo>
                    <a:pt x="279094" y="120953"/>
                  </a:lnTo>
                  <a:lnTo>
                    <a:pt x="279435" y="120151"/>
                  </a:lnTo>
                  <a:cubicBezTo>
                    <a:pt x="281256" y="115900"/>
                    <a:pt x="282665" y="111454"/>
                    <a:pt x="283637" y="106912"/>
                  </a:cubicBezTo>
                  <a:cubicBezTo>
                    <a:pt x="283686" y="106645"/>
                    <a:pt x="283759" y="106353"/>
                    <a:pt x="283807" y="106062"/>
                  </a:cubicBezTo>
                  <a:lnTo>
                    <a:pt x="283953" y="105211"/>
                  </a:lnTo>
                  <a:lnTo>
                    <a:pt x="284269" y="103487"/>
                  </a:lnTo>
                  <a:cubicBezTo>
                    <a:pt x="284439" y="102345"/>
                    <a:pt x="284560" y="101179"/>
                    <a:pt x="284730" y="100037"/>
                  </a:cubicBezTo>
                  <a:cubicBezTo>
                    <a:pt x="284803" y="98871"/>
                    <a:pt x="284925" y="97729"/>
                    <a:pt x="284973" y="96563"/>
                  </a:cubicBezTo>
                  <a:lnTo>
                    <a:pt x="285046" y="94814"/>
                  </a:lnTo>
                  <a:lnTo>
                    <a:pt x="285070" y="93940"/>
                  </a:lnTo>
                  <a:lnTo>
                    <a:pt x="285070" y="93065"/>
                  </a:lnTo>
                  <a:cubicBezTo>
                    <a:pt x="285070" y="88377"/>
                    <a:pt x="284536" y="83688"/>
                    <a:pt x="283491" y="79122"/>
                  </a:cubicBezTo>
                  <a:cubicBezTo>
                    <a:pt x="282423" y="74482"/>
                    <a:pt x="280771" y="70012"/>
                    <a:pt x="278560" y="65809"/>
                  </a:cubicBezTo>
                  <a:lnTo>
                    <a:pt x="277710" y="64230"/>
                  </a:lnTo>
                  <a:cubicBezTo>
                    <a:pt x="277443" y="63720"/>
                    <a:pt x="277127" y="63210"/>
                    <a:pt x="276811" y="62700"/>
                  </a:cubicBezTo>
                  <a:cubicBezTo>
                    <a:pt x="276495" y="62190"/>
                    <a:pt x="276179" y="61680"/>
                    <a:pt x="275864" y="61170"/>
                  </a:cubicBezTo>
                  <a:lnTo>
                    <a:pt x="274819" y="59712"/>
                  </a:lnTo>
                  <a:cubicBezTo>
                    <a:pt x="273459" y="57793"/>
                    <a:pt x="272001" y="55947"/>
                    <a:pt x="270422" y="54198"/>
                  </a:cubicBezTo>
                  <a:cubicBezTo>
                    <a:pt x="267313" y="50797"/>
                    <a:pt x="263936" y="47688"/>
                    <a:pt x="260292" y="44870"/>
                  </a:cubicBezTo>
                  <a:cubicBezTo>
                    <a:pt x="253199" y="39307"/>
                    <a:pt x="245668" y="34813"/>
                    <a:pt x="238502" y="30343"/>
                  </a:cubicBezTo>
                  <a:lnTo>
                    <a:pt x="237166" y="29517"/>
                  </a:lnTo>
                  <a:lnTo>
                    <a:pt x="236486" y="29104"/>
                  </a:lnTo>
                  <a:lnTo>
                    <a:pt x="235879" y="28691"/>
                  </a:lnTo>
                  <a:lnTo>
                    <a:pt x="234640" y="27889"/>
                  </a:lnTo>
                  <a:cubicBezTo>
                    <a:pt x="234227" y="27622"/>
                    <a:pt x="233838" y="27331"/>
                    <a:pt x="233425" y="27039"/>
                  </a:cubicBezTo>
                  <a:cubicBezTo>
                    <a:pt x="233012" y="26748"/>
                    <a:pt x="232599" y="26456"/>
                    <a:pt x="232186" y="26165"/>
                  </a:cubicBezTo>
                  <a:lnTo>
                    <a:pt x="230947" y="25242"/>
                  </a:lnTo>
                  <a:cubicBezTo>
                    <a:pt x="230121" y="24659"/>
                    <a:pt x="229295" y="24003"/>
                    <a:pt x="228469" y="23395"/>
                  </a:cubicBezTo>
                  <a:cubicBezTo>
                    <a:pt x="225166" y="20869"/>
                    <a:pt x="221813" y="18173"/>
                    <a:pt x="218315" y="15525"/>
                  </a:cubicBezTo>
                  <a:cubicBezTo>
                    <a:pt x="215309" y="13209"/>
                    <a:pt x="212185" y="11047"/>
                    <a:pt x="208969" y="9051"/>
                  </a:cubicBezTo>
                  <a:lnTo>
                    <a:pt x="208969" y="9051"/>
                  </a:lnTo>
                  <a:cubicBezTo>
                    <a:pt x="209456" y="9356"/>
                    <a:pt x="209940" y="9668"/>
                    <a:pt x="210420" y="9986"/>
                  </a:cubicBezTo>
                  <a:cubicBezTo>
                    <a:pt x="210736" y="10180"/>
                    <a:pt x="211028" y="10375"/>
                    <a:pt x="211343" y="10593"/>
                  </a:cubicBezTo>
                  <a:lnTo>
                    <a:pt x="212242" y="11201"/>
                  </a:lnTo>
                  <a:cubicBezTo>
                    <a:pt x="212849" y="11614"/>
                    <a:pt x="213457" y="12002"/>
                    <a:pt x="214040" y="12415"/>
                  </a:cubicBezTo>
                  <a:cubicBezTo>
                    <a:pt x="215206" y="13266"/>
                    <a:pt x="216372" y="14091"/>
                    <a:pt x="217489" y="14966"/>
                  </a:cubicBezTo>
                  <a:cubicBezTo>
                    <a:pt x="219748" y="16642"/>
                    <a:pt x="221910" y="18367"/>
                    <a:pt x="224072" y="20067"/>
                  </a:cubicBezTo>
                  <a:cubicBezTo>
                    <a:pt x="226210" y="21743"/>
                    <a:pt x="228299" y="23395"/>
                    <a:pt x="230413" y="24974"/>
                  </a:cubicBezTo>
                  <a:cubicBezTo>
                    <a:pt x="232526" y="26553"/>
                    <a:pt x="234591" y="27987"/>
                    <a:pt x="236729" y="29371"/>
                  </a:cubicBezTo>
                  <a:cubicBezTo>
                    <a:pt x="241271" y="32213"/>
                    <a:pt x="245911" y="35056"/>
                    <a:pt x="250551" y="38092"/>
                  </a:cubicBezTo>
                  <a:cubicBezTo>
                    <a:pt x="252883" y="39647"/>
                    <a:pt x="255191" y="41226"/>
                    <a:pt x="257450" y="42902"/>
                  </a:cubicBezTo>
                  <a:cubicBezTo>
                    <a:pt x="258592" y="43728"/>
                    <a:pt x="259709" y="44627"/>
                    <a:pt x="260827" y="45501"/>
                  </a:cubicBezTo>
                  <a:cubicBezTo>
                    <a:pt x="261385" y="45963"/>
                    <a:pt x="261944" y="46424"/>
                    <a:pt x="262503" y="46886"/>
                  </a:cubicBezTo>
                  <a:lnTo>
                    <a:pt x="263329" y="47566"/>
                  </a:lnTo>
                  <a:lnTo>
                    <a:pt x="264130" y="48295"/>
                  </a:lnTo>
                  <a:cubicBezTo>
                    <a:pt x="266317" y="50214"/>
                    <a:pt x="268382" y="52279"/>
                    <a:pt x="270325" y="54441"/>
                  </a:cubicBezTo>
                  <a:lnTo>
                    <a:pt x="271782" y="56117"/>
                  </a:lnTo>
                  <a:cubicBezTo>
                    <a:pt x="272244" y="56676"/>
                    <a:pt x="272706" y="57283"/>
                    <a:pt x="273167" y="57866"/>
                  </a:cubicBezTo>
                  <a:lnTo>
                    <a:pt x="273847" y="58740"/>
                  </a:lnTo>
                  <a:cubicBezTo>
                    <a:pt x="274066" y="59032"/>
                    <a:pt x="274260" y="59348"/>
                    <a:pt x="274503" y="59664"/>
                  </a:cubicBezTo>
                  <a:lnTo>
                    <a:pt x="275766" y="61510"/>
                  </a:lnTo>
                  <a:cubicBezTo>
                    <a:pt x="276544" y="62797"/>
                    <a:pt x="277370" y="64060"/>
                    <a:pt x="278050" y="65396"/>
                  </a:cubicBezTo>
                  <a:lnTo>
                    <a:pt x="278560" y="66392"/>
                  </a:lnTo>
                  <a:lnTo>
                    <a:pt x="278827" y="66903"/>
                  </a:lnTo>
                  <a:cubicBezTo>
                    <a:pt x="278900" y="67073"/>
                    <a:pt x="278997" y="67243"/>
                    <a:pt x="279070" y="67413"/>
                  </a:cubicBezTo>
                  <a:lnTo>
                    <a:pt x="279993" y="69453"/>
                  </a:lnTo>
                  <a:cubicBezTo>
                    <a:pt x="280309" y="70133"/>
                    <a:pt x="280552" y="70838"/>
                    <a:pt x="280844" y="71518"/>
                  </a:cubicBezTo>
                  <a:lnTo>
                    <a:pt x="281232" y="72563"/>
                  </a:lnTo>
                  <a:cubicBezTo>
                    <a:pt x="281378" y="72927"/>
                    <a:pt x="281475" y="73267"/>
                    <a:pt x="281597" y="73632"/>
                  </a:cubicBezTo>
                  <a:cubicBezTo>
                    <a:pt x="281815" y="74336"/>
                    <a:pt x="282058" y="75040"/>
                    <a:pt x="282277" y="75745"/>
                  </a:cubicBezTo>
                  <a:lnTo>
                    <a:pt x="282884" y="77907"/>
                  </a:lnTo>
                  <a:cubicBezTo>
                    <a:pt x="283589" y="80773"/>
                    <a:pt x="284099" y="83688"/>
                    <a:pt x="284390" y="86628"/>
                  </a:cubicBezTo>
                  <a:lnTo>
                    <a:pt x="284536" y="87721"/>
                  </a:lnTo>
                  <a:lnTo>
                    <a:pt x="284609" y="88838"/>
                  </a:lnTo>
                  <a:cubicBezTo>
                    <a:pt x="284657" y="89567"/>
                    <a:pt x="284706" y="90296"/>
                    <a:pt x="284730" y="91025"/>
                  </a:cubicBezTo>
                  <a:cubicBezTo>
                    <a:pt x="284755" y="92507"/>
                    <a:pt x="284779" y="93964"/>
                    <a:pt x="284706" y="95422"/>
                  </a:cubicBezTo>
                  <a:cubicBezTo>
                    <a:pt x="284682" y="96903"/>
                    <a:pt x="284512" y="98337"/>
                    <a:pt x="284414" y="99794"/>
                  </a:cubicBezTo>
                  <a:cubicBezTo>
                    <a:pt x="284317" y="100523"/>
                    <a:pt x="284220" y="101252"/>
                    <a:pt x="284123" y="101980"/>
                  </a:cubicBezTo>
                  <a:lnTo>
                    <a:pt x="284002" y="103074"/>
                  </a:lnTo>
                  <a:lnTo>
                    <a:pt x="283807" y="104142"/>
                  </a:lnTo>
                  <a:cubicBezTo>
                    <a:pt x="283321" y="107009"/>
                    <a:pt x="282641" y="109851"/>
                    <a:pt x="281791" y="112645"/>
                  </a:cubicBezTo>
                  <a:lnTo>
                    <a:pt x="281135" y="114734"/>
                  </a:lnTo>
                  <a:cubicBezTo>
                    <a:pt x="280892" y="115414"/>
                    <a:pt x="280625" y="116094"/>
                    <a:pt x="280382" y="116799"/>
                  </a:cubicBezTo>
                  <a:lnTo>
                    <a:pt x="279993" y="117819"/>
                  </a:lnTo>
                  <a:cubicBezTo>
                    <a:pt x="279872" y="118159"/>
                    <a:pt x="279726" y="118499"/>
                    <a:pt x="279580" y="118839"/>
                  </a:cubicBezTo>
                  <a:cubicBezTo>
                    <a:pt x="279289" y="119495"/>
                    <a:pt x="279022" y="120175"/>
                    <a:pt x="278706" y="120856"/>
                  </a:cubicBezTo>
                  <a:cubicBezTo>
                    <a:pt x="278074" y="122167"/>
                    <a:pt x="277491" y="123503"/>
                    <a:pt x="276762" y="124767"/>
                  </a:cubicBezTo>
                  <a:lnTo>
                    <a:pt x="276252" y="125738"/>
                  </a:lnTo>
                  <a:lnTo>
                    <a:pt x="275985" y="126224"/>
                  </a:lnTo>
                  <a:lnTo>
                    <a:pt x="275694" y="126710"/>
                  </a:lnTo>
                  <a:lnTo>
                    <a:pt x="274576" y="128580"/>
                  </a:lnTo>
                  <a:cubicBezTo>
                    <a:pt x="271442" y="133609"/>
                    <a:pt x="267604" y="138152"/>
                    <a:pt x="263159" y="142063"/>
                  </a:cubicBezTo>
                  <a:lnTo>
                    <a:pt x="262333" y="142816"/>
                  </a:lnTo>
                  <a:cubicBezTo>
                    <a:pt x="262041" y="143059"/>
                    <a:pt x="261750" y="143277"/>
                    <a:pt x="261458" y="143520"/>
                  </a:cubicBezTo>
                  <a:cubicBezTo>
                    <a:pt x="260875" y="144006"/>
                    <a:pt x="260292" y="144443"/>
                    <a:pt x="259709" y="144905"/>
                  </a:cubicBezTo>
                  <a:cubicBezTo>
                    <a:pt x="258495" y="145755"/>
                    <a:pt x="257280" y="146678"/>
                    <a:pt x="256017" y="147431"/>
                  </a:cubicBezTo>
                  <a:lnTo>
                    <a:pt x="255094" y="148014"/>
                  </a:lnTo>
                  <a:lnTo>
                    <a:pt x="254632" y="148330"/>
                  </a:lnTo>
                  <a:lnTo>
                    <a:pt x="254195" y="148621"/>
                  </a:lnTo>
                  <a:lnTo>
                    <a:pt x="252276" y="149715"/>
                  </a:lnTo>
                  <a:cubicBezTo>
                    <a:pt x="251644" y="150079"/>
                    <a:pt x="250988" y="150395"/>
                    <a:pt x="250357" y="150735"/>
                  </a:cubicBezTo>
                  <a:lnTo>
                    <a:pt x="249385" y="151245"/>
                  </a:lnTo>
                  <a:lnTo>
                    <a:pt x="248389" y="151707"/>
                  </a:lnTo>
                  <a:cubicBezTo>
                    <a:pt x="243166" y="154160"/>
                    <a:pt x="237749" y="156103"/>
                    <a:pt x="232162" y="157561"/>
                  </a:cubicBezTo>
                  <a:cubicBezTo>
                    <a:pt x="229417" y="158290"/>
                    <a:pt x="226672" y="158921"/>
                    <a:pt x="223902" y="159480"/>
                  </a:cubicBezTo>
                  <a:cubicBezTo>
                    <a:pt x="221133" y="160039"/>
                    <a:pt x="218364" y="160525"/>
                    <a:pt x="215619" y="160962"/>
                  </a:cubicBezTo>
                  <a:lnTo>
                    <a:pt x="213554" y="161278"/>
                  </a:lnTo>
                  <a:cubicBezTo>
                    <a:pt x="212849" y="161399"/>
                    <a:pt x="212169" y="161496"/>
                    <a:pt x="211465" y="161569"/>
                  </a:cubicBezTo>
                  <a:lnTo>
                    <a:pt x="207335" y="162128"/>
                  </a:lnTo>
                  <a:lnTo>
                    <a:pt x="203181" y="162662"/>
                  </a:lnTo>
                  <a:cubicBezTo>
                    <a:pt x="201796" y="162808"/>
                    <a:pt x="200412" y="162954"/>
                    <a:pt x="199027" y="163100"/>
                  </a:cubicBezTo>
                  <a:cubicBezTo>
                    <a:pt x="196234" y="163367"/>
                    <a:pt x="193464" y="163707"/>
                    <a:pt x="190646" y="163853"/>
                  </a:cubicBezTo>
                  <a:lnTo>
                    <a:pt x="186444" y="164168"/>
                  </a:lnTo>
                  <a:cubicBezTo>
                    <a:pt x="185059" y="164266"/>
                    <a:pt x="183650" y="164387"/>
                    <a:pt x="182241" y="164436"/>
                  </a:cubicBezTo>
                  <a:cubicBezTo>
                    <a:pt x="182897" y="164217"/>
                    <a:pt x="184816" y="163901"/>
                    <a:pt x="181561" y="163901"/>
                  </a:cubicBezTo>
                  <a:lnTo>
                    <a:pt x="183699" y="163804"/>
                  </a:lnTo>
                  <a:lnTo>
                    <a:pt x="185812" y="163610"/>
                  </a:lnTo>
                  <a:lnTo>
                    <a:pt x="190063" y="163270"/>
                  </a:lnTo>
                  <a:lnTo>
                    <a:pt x="192201" y="163075"/>
                  </a:lnTo>
                  <a:lnTo>
                    <a:pt x="193246" y="163002"/>
                  </a:lnTo>
                  <a:lnTo>
                    <a:pt x="194314" y="162881"/>
                  </a:lnTo>
                  <a:lnTo>
                    <a:pt x="198541" y="162419"/>
                  </a:lnTo>
                  <a:lnTo>
                    <a:pt x="202768" y="161958"/>
                  </a:lnTo>
                  <a:lnTo>
                    <a:pt x="206971" y="161375"/>
                  </a:lnTo>
                  <a:cubicBezTo>
                    <a:pt x="209764" y="160986"/>
                    <a:pt x="212558" y="160597"/>
                    <a:pt x="215352" y="160160"/>
                  </a:cubicBezTo>
                  <a:cubicBezTo>
                    <a:pt x="218145" y="159699"/>
                    <a:pt x="220939" y="159213"/>
                    <a:pt x="223732" y="158630"/>
                  </a:cubicBezTo>
                  <a:cubicBezTo>
                    <a:pt x="226526" y="158047"/>
                    <a:pt x="229320" y="157415"/>
                    <a:pt x="232089" y="156662"/>
                  </a:cubicBezTo>
                  <a:cubicBezTo>
                    <a:pt x="234858" y="155909"/>
                    <a:pt x="237603" y="155059"/>
                    <a:pt x="240324" y="154087"/>
                  </a:cubicBezTo>
                  <a:cubicBezTo>
                    <a:pt x="241028" y="153844"/>
                    <a:pt x="241684" y="153553"/>
                    <a:pt x="242365" y="153310"/>
                  </a:cubicBezTo>
                  <a:lnTo>
                    <a:pt x="243385" y="152921"/>
                  </a:lnTo>
                  <a:cubicBezTo>
                    <a:pt x="243725" y="152775"/>
                    <a:pt x="244065" y="152630"/>
                    <a:pt x="244381" y="152484"/>
                  </a:cubicBezTo>
                  <a:cubicBezTo>
                    <a:pt x="245061" y="152217"/>
                    <a:pt x="245717" y="151925"/>
                    <a:pt x="246397" y="151634"/>
                  </a:cubicBezTo>
                  <a:lnTo>
                    <a:pt x="248389" y="150711"/>
                  </a:lnTo>
                  <a:cubicBezTo>
                    <a:pt x="249045" y="150395"/>
                    <a:pt x="249677" y="150055"/>
                    <a:pt x="250332" y="149715"/>
                  </a:cubicBezTo>
                  <a:cubicBezTo>
                    <a:pt x="250988" y="149374"/>
                    <a:pt x="251644" y="149034"/>
                    <a:pt x="252276" y="148670"/>
                  </a:cubicBezTo>
                  <a:lnTo>
                    <a:pt x="254195" y="147553"/>
                  </a:lnTo>
                  <a:lnTo>
                    <a:pt x="256041" y="146387"/>
                  </a:lnTo>
                  <a:cubicBezTo>
                    <a:pt x="258543" y="144759"/>
                    <a:pt x="260924" y="142937"/>
                    <a:pt x="263134" y="140945"/>
                  </a:cubicBezTo>
                  <a:lnTo>
                    <a:pt x="263960" y="140192"/>
                  </a:lnTo>
                  <a:lnTo>
                    <a:pt x="264762" y="139415"/>
                  </a:lnTo>
                  <a:cubicBezTo>
                    <a:pt x="265272" y="138905"/>
                    <a:pt x="265831" y="138394"/>
                    <a:pt x="266341" y="137836"/>
                  </a:cubicBezTo>
                  <a:lnTo>
                    <a:pt x="267847" y="136208"/>
                  </a:lnTo>
                  <a:lnTo>
                    <a:pt x="268212" y="135795"/>
                  </a:lnTo>
                  <a:lnTo>
                    <a:pt x="268552" y="135358"/>
                  </a:lnTo>
                  <a:lnTo>
                    <a:pt x="269256" y="134508"/>
                  </a:lnTo>
                  <a:cubicBezTo>
                    <a:pt x="270228" y="133390"/>
                    <a:pt x="271078" y="132176"/>
                    <a:pt x="271953" y="130985"/>
                  </a:cubicBezTo>
                  <a:cubicBezTo>
                    <a:pt x="272778" y="129771"/>
                    <a:pt x="273629" y="128556"/>
                    <a:pt x="274382" y="127293"/>
                  </a:cubicBezTo>
                  <a:lnTo>
                    <a:pt x="274916" y="126346"/>
                  </a:lnTo>
                  <a:lnTo>
                    <a:pt x="275208" y="125860"/>
                  </a:lnTo>
                  <a:lnTo>
                    <a:pt x="275451" y="125374"/>
                  </a:lnTo>
                  <a:lnTo>
                    <a:pt x="276519" y="123455"/>
                  </a:lnTo>
                  <a:cubicBezTo>
                    <a:pt x="276860" y="122799"/>
                    <a:pt x="277151" y="122119"/>
                    <a:pt x="277491" y="121463"/>
                  </a:cubicBezTo>
                  <a:lnTo>
                    <a:pt x="277953" y="120467"/>
                  </a:lnTo>
                  <a:lnTo>
                    <a:pt x="278390" y="119471"/>
                  </a:lnTo>
                  <a:cubicBezTo>
                    <a:pt x="279556" y="116774"/>
                    <a:pt x="280552" y="114005"/>
                    <a:pt x="281378" y="111187"/>
                  </a:cubicBezTo>
                  <a:lnTo>
                    <a:pt x="281961" y="109074"/>
                  </a:lnTo>
                  <a:cubicBezTo>
                    <a:pt x="282131" y="108369"/>
                    <a:pt x="282277" y="107641"/>
                    <a:pt x="282447" y="106936"/>
                  </a:cubicBezTo>
                  <a:lnTo>
                    <a:pt x="282690" y="105867"/>
                  </a:lnTo>
                  <a:lnTo>
                    <a:pt x="282884" y="104774"/>
                  </a:lnTo>
                  <a:cubicBezTo>
                    <a:pt x="283006" y="104045"/>
                    <a:pt x="283151" y="103341"/>
                    <a:pt x="283248" y="102612"/>
                  </a:cubicBezTo>
                  <a:cubicBezTo>
                    <a:pt x="283686" y="99697"/>
                    <a:pt x="283929" y="96758"/>
                    <a:pt x="283977" y="93818"/>
                  </a:cubicBezTo>
                  <a:cubicBezTo>
                    <a:pt x="284026" y="90879"/>
                    <a:pt x="283856" y="87915"/>
                    <a:pt x="283491" y="85000"/>
                  </a:cubicBezTo>
                  <a:cubicBezTo>
                    <a:pt x="283394" y="84247"/>
                    <a:pt x="283273" y="83518"/>
                    <a:pt x="283151" y="82790"/>
                  </a:cubicBezTo>
                  <a:lnTo>
                    <a:pt x="282981" y="81697"/>
                  </a:lnTo>
                  <a:lnTo>
                    <a:pt x="282763" y="80603"/>
                  </a:lnTo>
                  <a:cubicBezTo>
                    <a:pt x="282593" y="79875"/>
                    <a:pt x="282471" y="79146"/>
                    <a:pt x="282277" y="78417"/>
                  </a:cubicBezTo>
                  <a:lnTo>
                    <a:pt x="281694" y="76255"/>
                  </a:lnTo>
                  <a:cubicBezTo>
                    <a:pt x="281621" y="75891"/>
                    <a:pt x="281499" y="75551"/>
                    <a:pt x="281378" y="75186"/>
                  </a:cubicBezTo>
                  <a:lnTo>
                    <a:pt x="281038" y="74117"/>
                  </a:lnTo>
                  <a:lnTo>
                    <a:pt x="280698" y="73049"/>
                  </a:lnTo>
                  <a:cubicBezTo>
                    <a:pt x="280576" y="72708"/>
                    <a:pt x="280431" y="72344"/>
                    <a:pt x="280285" y="72004"/>
                  </a:cubicBezTo>
                  <a:cubicBezTo>
                    <a:pt x="280018" y="71324"/>
                    <a:pt x="279750" y="70595"/>
                    <a:pt x="279483" y="69915"/>
                  </a:cubicBezTo>
                  <a:lnTo>
                    <a:pt x="278536" y="67874"/>
                  </a:lnTo>
                  <a:cubicBezTo>
                    <a:pt x="278244" y="67170"/>
                    <a:pt x="277880" y="66514"/>
                    <a:pt x="277515" y="65858"/>
                  </a:cubicBezTo>
                  <a:cubicBezTo>
                    <a:pt x="277175" y="65178"/>
                    <a:pt x="276835" y="64498"/>
                    <a:pt x="276447" y="63866"/>
                  </a:cubicBezTo>
                  <a:lnTo>
                    <a:pt x="275256" y="61923"/>
                  </a:lnTo>
                  <a:cubicBezTo>
                    <a:pt x="274843" y="61291"/>
                    <a:pt x="274406" y="60684"/>
                    <a:pt x="273993" y="60052"/>
                  </a:cubicBezTo>
                  <a:cubicBezTo>
                    <a:pt x="273774" y="59736"/>
                    <a:pt x="273556" y="59445"/>
                    <a:pt x="273337" y="59129"/>
                  </a:cubicBezTo>
                  <a:lnTo>
                    <a:pt x="272657" y="58255"/>
                  </a:lnTo>
                  <a:cubicBezTo>
                    <a:pt x="272171" y="57672"/>
                    <a:pt x="271758" y="57064"/>
                    <a:pt x="271272" y="56506"/>
                  </a:cubicBezTo>
                  <a:lnTo>
                    <a:pt x="269815" y="54805"/>
                  </a:lnTo>
                  <a:cubicBezTo>
                    <a:pt x="269572" y="54514"/>
                    <a:pt x="269329" y="54246"/>
                    <a:pt x="269062" y="53979"/>
                  </a:cubicBezTo>
                  <a:lnTo>
                    <a:pt x="268309" y="53178"/>
                  </a:lnTo>
                  <a:cubicBezTo>
                    <a:pt x="267313" y="52084"/>
                    <a:pt x="266244" y="51113"/>
                    <a:pt x="265199" y="50068"/>
                  </a:cubicBezTo>
                  <a:cubicBezTo>
                    <a:pt x="264106" y="49096"/>
                    <a:pt x="263037" y="48100"/>
                    <a:pt x="261920" y="47202"/>
                  </a:cubicBezTo>
                  <a:cubicBezTo>
                    <a:pt x="257474" y="43461"/>
                    <a:pt x="252762" y="40230"/>
                    <a:pt x="248049" y="37193"/>
                  </a:cubicBezTo>
                  <a:cubicBezTo>
                    <a:pt x="245693" y="35687"/>
                    <a:pt x="243361" y="34230"/>
                    <a:pt x="241004" y="32772"/>
                  </a:cubicBezTo>
                  <a:lnTo>
                    <a:pt x="237506" y="30610"/>
                  </a:lnTo>
                  <a:lnTo>
                    <a:pt x="236656" y="30076"/>
                  </a:lnTo>
                  <a:lnTo>
                    <a:pt x="236219" y="29784"/>
                  </a:lnTo>
                  <a:lnTo>
                    <a:pt x="235806" y="29541"/>
                  </a:lnTo>
                  <a:lnTo>
                    <a:pt x="234178" y="28472"/>
                  </a:lnTo>
                  <a:cubicBezTo>
                    <a:pt x="229878" y="25557"/>
                    <a:pt x="225627" y="22156"/>
                    <a:pt x="221206" y="18731"/>
                  </a:cubicBezTo>
                  <a:cubicBezTo>
                    <a:pt x="218971" y="17031"/>
                    <a:pt x="216712" y="15306"/>
                    <a:pt x="214331" y="13630"/>
                  </a:cubicBezTo>
                  <a:cubicBezTo>
                    <a:pt x="213190" y="12804"/>
                    <a:pt x="211951" y="12002"/>
                    <a:pt x="210736" y="11176"/>
                  </a:cubicBezTo>
                  <a:cubicBezTo>
                    <a:pt x="209473" y="10399"/>
                    <a:pt x="208210" y="9622"/>
                    <a:pt x="206898" y="8844"/>
                  </a:cubicBezTo>
                  <a:cubicBezTo>
                    <a:pt x="205610" y="8067"/>
                    <a:pt x="204226" y="7387"/>
                    <a:pt x="202865" y="6707"/>
                  </a:cubicBezTo>
                  <a:cubicBezTo>
                    <a:pt x="201456" y="6051"/>
                    <a:pt x="200072" y="5395"/>
                    <a:pt x="198541" y="4885"/>
                  </a:cubicBezTo>
                  <a:lnTo>
                    <a:pt x="197424" y="4472"/>
                  </a:lnTo>
                  <a:cubicBezTo>
                    <a:pt x="197059" y="4326"/>
                    <a:pt x="196695" y="4229"/>
                    <a:pt x="196306" y="4132"/>
                  </a:cubicBezTo>
                  <a:lnTo>
                    <a:pt x="194047" y="3476"/>
                  </a:lnTo>
                  <a:cubicBezTo>
                    <a:pt x="193318" y="3257"/>
                    <a:pt x="192541" y="3111"/>
                    <a:pt x="191812" y="2941"/>
                  </a:cubicBezTo>
                  <a:cubicBezTo>
                    <a:pt x="191059" y="2796"/>
                    <a:pt x="190306" y="2601"/>
                    <a:pt x="189553" y="2504"/>
                  </a:cubicBezTo>
                  <a:lnTo>
                    <a:pt x="189747" y="1435"/>
                  </a:lnTo>
                  <a:lnTo>
                    <a:pt x="188144" y="1168"/>
                  </a:lnTo>
                  <a:cubicBezTo>
                    <a:pt x="187610" y="1071"/>
                    <a:pt x="187051" y="949"/>
                    <a:pt x="186541" y="901"/>
                  </a:cubicBezTo>
                  <a:lnTo>
                    <a:pt x="183334" y="512"/>
                  </a:lnTo>
                  <a:lnTo>
                    <a:pt x="180152" y="245"/>
                  </a:lnTo>
                  <a:cubicBezTo>
                    <a:pt x="179107" y="172"/>
                    <a:pt x="178063" y="148"/>
                    <a:pt x="176994" y="99"/>
                  </a:cubicBezTo>
                  <a:cubicBezTo>
                    <a:pt x="175288" y="30"/>
                    <a:pt x="173586" y="1"/>
                    <a:pt x="171889" y="1"/>
                  </a:cubicBezTo>
                  <a:close/>
                </a:path>
              </a:pathLst>
            </a:custGeom>
            <a:solidFill>
              <a:srgbClr val="35C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5" name="Google Shape;675;p8"/>
          <p:cNvGrpSpPr/>
          <p:nvPr/>
        </p:nvGrpSpPr>
        <p:grpSpPr>
          <a:xfrm rot="3959244">
            <a:off x="-1240055" y="-872657"/>
            <a:ext cx="2836346" cy="2990614"/>
            <a:chOff x="235075" y="777725"/>
            <a:chExt cx="7186900" cy="4132775"/>
          </a:xfrm>
        </p:grpSpPr>
        <p:sp>
          <p:nvSpPr>
            <p:cNvPr id="676" name="Google Shape;676;p8"/>
            <p:cNvSpPr/>
            <p:nvPr/>
          </p:nvSpPr>
          <p:spPr>
            <a:xfrm>
              <a:off x="342575" y="932875"/>
              <a:ext cx="7079400" cy="3826525"/>
            </a:xfrm>
            <a:custGeom>
              <a:rect b="b" l="l" r="r" t="t"/>
              <a:pathLst>
                <a:path extrusionOk="0" h="153061" w="283176">
                  <a:moveTo>
                    <a:pt x="168404" y="0"/>
                  </a:moveTo>
                  <a:cubicBezTo>
                    <a:pt x="157709" y="0"/>
                    <a:pt x="146666" y="1269"/>
                    <a:pt x="137470" y="1958"/>
                  </a:cubicBezTo>
                  <a:cubicBezTo>
                    <a:pt x="99769" y="4776"/>
                    <a:pt x="61970" y="14736"/>
                    <a:pt x="30657" y="36550"/>
                  </a:cubicBezTo>
                  <a:cubicBezTo>
                    <a:pt x="16422" y="46461"/>
                    <a:pt x="2915" y="60284"/>
                    <a:pt x="1336" y="77580"/>
                  </a:cubicBezTo>
                  <a:cubicBezTo>
                    <a:pt x="0" y="92204"/>
                    <a:pt x="7774" y="106560"/>
                    <a:pt x="18778" y="116301"/>
                  </a:cubicBezTo>
                  <a:cubicBezTo>
                    <a:pt x="29807" y="126043"/>
                    <a:pt x="43726" y="131800"/>
                    <a:pt x="57670" y="136415"/>
                  </a:cubicBezTo>
                  <a:cubicBezTo>
                    <a:pt x="91058" y="147472"/>
                    <a:pt x="125903" y="153060"/>
                    <a:pt x="160873" y="153060"/>
                  </a:cubicBezTo>
                  <a:cubicBezTo>
                    <a:pt x="176382" y="153060"/>
                    <a:pt x="191917" y="151961"/>
                    <a:pt x="207359" y="149752"/>
                  </a:cubicBezTo>
                  <a:cubicBezTo>
                    <a:pt x="222226" y="147614"/>
                    <a:pt x="237360" y="144286"/>
                    <a:pt x="249871" y="135929"/>
                  </a:cubicBezTo>
                  <a:cubicBezTo>
                    <a:pt x="275062" y="119095"/>
                    <a:pt x="283175" y="80398"/>
                    <a:pt x="265102" y="56057"/>
                  </a:cubicBezTo>
                  <a:cubicBezTo>
                    <a:pt x="255968" y="43789"/>
                    <a:pt x="242097" y="36137"/>
                    <a:pt x="229125" y="28024"/>
                  </a:cubicBezTo>
                  <a:cubicBezTo>
                    <a:pt x="217003" y="20420"/>
                    <a:pt x="204881" y="7643"/>
                    <a:pt x="191278" y="3027"/>
                  </a:cubicBezTo>
                  <a:cubicBezTo>
                    <a:pt x="184502" y="737"/>
                    <a:pt x="176554" y="0"/>
                    <a:pt x="1684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8"/>
            <p:cNvSpPr/>
            <p:nvPr/>
          </p:nvSpPr>
          <p:spPr>
            <a:xfrm>
              <a:off x="235075" y="777725"/>
              <a:ext cx="7126775" cy="4132775"/>
            </a:xfrm>
            <a:custGeom>
              <a:rect b="b" l="l" r="r" t="t"/>
              <a:pathLst>
                <a:path extrusionOk="0" h="165311" w="285071">
                  <a:moveTo>
                    <a:pt x="193683" y="2310"/>
                  </a:moveTo>
                  <a:lnTo>
                    <a:pt x="194120" y="2431"/>
                  </a:lnTo>
                  <a:lnTo>
                    <a:pt x="194557" y="2553"/>
                  </a:lnTo>
                  <a:lnTo>
                    <a:pt x="195456" y="2820"/>
                  </a:lnTo>
                  <a:lnTo>
                    <a:pt x="196198" y="3047"/>
                  </a:lnTo>
                  <a:lnTo>
                    <a:pt x="196198" y="3047"/>
                  </a:lnTo>
                  <a:cubicBezTo>
                    <a:pt x="196113" y="3020"/>
                    <a:pt x="196027" y="2993"/>
                    <a:pt x="195942" y="2966"/>
                  </a:cubicBezTo>
                  <a:lnTo>
                    <a:pt x="194825" y="2626"/>
                  </a:lnTo>
                  <a:cubicBezTo>
                    <a:pt x="194436" y="2504"/>
                    <a:pt x="194072" y="2383"/>
                    <a:pt x="193683" y="2310"/>
                  </a:cubicBezTo>
                  <a:close/>
                  <a:moveTo>
                    <a:pt x="196198" y="3047"/>
                  </a:moveTo>
                  <a:cubicBezTo>
                    <a:pt x="196309" y="3081"/>
                    <a:pt x="196421" y="3115"/>
                    <a:pt x="196532" y="3149"/>
                  </a:cubicBezTo>
                  <a:lnTo>
                    <a:pt x="196532" y="3149"/>
                  </a:lnTo>
                  <a:lnTo>
                    <a:pt x="196198" y="3047"/>
                  </a:lnTo>
                  <a:close/>
                  <a:moveTo>
                    <a:pt x="196532" y="3149"/>
                  </a:moveTo>
                  <a:lnTo>
                    <a:pt x="197205" y="3354"/>
                  </a:lnTo>
                  <a:cubicBezTo>
                    <a:pt x="197213" y="3356"/>
                    <a:pt x="197220" y="3358"/>
                    <a:pt x="197228" y="3360"/>
                  </a:cubicBezTo>
                  <a:lnTo>
                    <a:pt x="197228" y="3360"/>
                  </a:lnTo>
                  <a:cubicBezTo>
                    <a:pt x="196996" y="3288"/>
                    <a:pt x="196764" y="3219"/>
                    <a:pt x="196532" y="3149"/>
                  </a:cubicBezTo>
                  <a:close/>
                  <a:moveTo>
                    <a:pt x="197228" y="3360"/>
                  </a:moveTo>
                  <a:lnTo>
                    <a:pt x="197228" y="3360"/>
                  </a:lnTo>
                  <a:cubicBezTo>
                    <a:pt x="197350" y="3398"/>
                    <a:pt x="197472" y="3437"/>
                    <a:pt x="197593" y="3477"/>
                  </a:cubicBezTo>
                  <a:lnTo>
                    <a:pt x="197593" y="3477"/>
                  </a:lnTo>
                  <a:cubicBezTo>
                    <a:pt x="197473" y="3434"/>
                    <a:pt x="197353" y="3392"/>
                    <a:pt x="197228" y="3360"/>
                  </a:cubicBezTo>
                  <a:close/>
                  <a:moveTo>
                    <a:pt x="197593" y="3477"/>
                  </a:moveTo>
                  <a:lnTo>
                    <a:pt x="197593" y="3477"/>
                  </a:lnTo>
                  <a:cubicBezTo>
                    <a:pt x="197745" y="3533"/>
                    <a:pt x="197897" y="3593"/>
                    <a:pt x="198055" y="3646"/>
                  </a:cubicBezTo>
                  <a:lnTo>
                    <a:pt x="198930" y="3986"/>
                  </a:lnTo>
                  <a:cubicBezTo>
                    <a:pt x="199513" y="4205"/>
                    <a:pt x="200096" y="4423"/>
                    <a:pt x="200655" y="4666"/>
                  </a:cubicBezTo>
                  <a:cubicBezTo>
                    <a:pt x="200971" y="4803"/>
                    <a:pt x="201287" y="4943"/>
                    <a:pt x="201601" y="5085"/>
                  </a:cubicBezTo>
                  <a:lnTo>
                    <a:pt x="201601" y="5085"/>
                  </a:lnTo>
                  <a:lnTo>
                    <a:pt x="200412" y="4545"/>
                  </a:lnTo>
                  <a:lnTo>
                    <a:pt x="198201" y="3694"/>
                  </a:lnTo>
                  <a:cubicBezTo>
                    <a:pt x="197999" y="3616"/>
                    <a:pt x="197796" y="3545"/>
                    <a:pt x="197593" y="3477"/>
                  </a:cubicBezTo>
                  <a:close/>
                  <a:moveTo>
                    <a:pt x="201601" y="5085"/>
                  </a:moveTo>
                  <a:lnTo>
                    <a:pt x="201792" y="5172"/>
                  </a:lnTo>
                  <a:lnTo>
                    <a:pt x="201792" y="5172"/>
                  </a:lnTo>
                  <a:cubicBezTo>
                    <a:pt x="201728" y="5143"/>
                    <a:pt x="201665" y="5114"/>
                    <a:pt x="201601" y="5085"/>
                  </a:cubicBezTo>
                  <a:close/>
                  <a:moveTo>
                    <a:pt x="201792" y="5172"/>
                  </a:moveTo>
                  <a:cubicBezTo>
                    <a:pt x="202347" y="5425"/>
                    <a:pt x="202898" y="5687"/>
                    <a:pt x="203447" y="5957"/>
                  </a:cubicBezTo>
                  <a:lnTo>
                    <a:pt x="203447" y="5957"/>
                  </a:lnTo>
                  <a:cubicBezTo>
                    <a:pt x="203149" y="5808"/>
                    <a:pt x="202850" y="5661"/>
                    <a:pt x="202550" y="5516"/>
                  </a:cubicBezTo>
                  <a:lnTo>
                    <a:pt x="201792" y="5172"/>
                  </a:lnTo>
                  <a:close/>
                  <a:moveTo>
                    <a:pt x="203447" y="5957"/>
                  </a:moveTo>
                  <a:cubicBezTo>
                    <a:pt x="205025" y="6746"/>
                    <a:pt x="206570" y="7594"/>
                    <a:pt x="208082" y="8506"/>
                  </a:cubicBezTo>
                  <a:lnTo>
                    <a:pt x="208082" y="8506"/>
                  </a:lnTo>
                  <a:cubicBezTo>
                    <a:pt x="207745" y="8301"/>
                    <a:pt x="207407" y="8098"/>
                    <a:pt x="207068" y="7897"/>
                  </a:cubicBezTo>
                  <a:cubicBezTo>
                    <a:pt x="205877" y="7204"/>
                    <a:pt x="204670" y="6559"/>
                    <a:pt x="203447" y="5957"/>
                  </a:cubicBezTo>
                  <a:close/>
                  <a:moveTo>
                    <a:pt x="208082" y="8506"/>
                  </a:moveTo>
                  <a:cubicBezTo>
                    <a:pt x="208378" y="8686"/>
                    <a:pt x="208674" y="8868"/>
                    <a:pt x="208969" y="9051"/>
                  </a:cubicBezTo>
                  <a:lnTo>
                    <a:pt x="208969" y="9051"/>
                  </a:lnTo>
                  <a:cubicBezTo>
                    <a:pt x="208675" y="8867"/>
                    <a:pt x="208379" y="8685"/>
                    <a:pt x="208082" y="8506"/>
                  </a:cubicBezTo>
                  <a:close/>
                  <a:moveTo>
                    <a:pt x="274827" y="94613"/>
                  </a:moveTo>
                  <a:cubicBezTo>
                    <a:pt x="274825" y="94672"/>
                    <a:pt x="274822" y="94731"/>
                    <a:pt x="274819" y="94790"/>
                  </a:cubicBezTo>
                  <a:lnTo>
                    <a:pt x="274827" y="94613"/>
                  </a:lnTo>
                  <a:close/>
                  <a:moveTo>
                    <a:pt x="182036" y="164515"/>
                  </a:moveTo>
                  <a:cubicBezTo>
                    <a:pt x="182009" y="164557"/>
                    <a:pt x="182151" y="164591"/>
                    <a:pt x="182606" y="164606"/>
                  </a:cubicBezTo>
                  <a:cubicBezTo>
                    <a:pt x="182112" y="164589"/>
                    <a:pt x="181975" y="164562"/>
                    <a:pt x="182036" y="164515"/>
                  </a:cubicBezTo>
                  <a:close/>
                  <a:moveTo>
                    <a:pt x="171889" y="1"/>
                  </a:moveTo>
                  <a:cubicBezTo>
                    <a:pt x="169431" y="1"/>
                    <a:pt x="166985" y="62"/>
                    <a:pt x="164556" y="148"/>
                  </a:cubicBezTo>
                  <a:cubicBezTo>
                    <a:pt x="156370" y="512"/>
                    <a:pt x="148378" y="1314"/>
                    <a:pt x="140483" y="1872"/>
                  </a:cubicBezTo>
                  <a:cubicBezTo>
                    <a:pt x="132321" y="2456"/>
                    <a:pt x="124183" y="3379"/>
                    <a:pt x="116020" y="4666"/>
                  </a:cubicBezTo>
                  <a:lnTo>
                    <a:pt x="112960" y="5128"/>
                  </a:lnTo>
                  <a:cubicBezTo>
                    <a:pt x="111964" y="5298"/>
                    <a:pt x="110943" y="5516"/>
                    <a:pt x="109923" y="5686"/>
                  </a:cubicBezTo>
                  <a:lnTo>
                    <a:pt x="106887" y="6269"/>
                  </a:lnTo>
                  <a:lnTo>
                    <a:pt x="105380" y="6537"/>
                  </a:lnTo>
                  <a:lnTo>
                    <a:pt x="103850" y="6877"/>
                  </a:lnTo>
                  <a:cubicBezTo>
                    <a:pt x="101834" y="7314"/>
                    <a:pt x="99817" y="7727"/>
                    <a:pt x="97777" y="8188"/>
                  </a:cubicBezTo>
                  <a:lnTo>
                    <a:pt x="91704" y="9719"/>
                  </a:lnTo>
                  <a:cubicBezTo>
                    <a:pt x="90878" y="9913"/>
                    <a:pt x="90052" y="10180"/>
                    <a:pt x="89226" y="10423"/>
                  </a:cubicBezTo>
                  <a:lnTo>
                    <a:pt x="86797" y="11128"/>
                  </a:lnTo>
                  <a:lnTo>
                    <a:pt x="84416" y="11857"/>
                  </a:lnTo>
                  <a:cubicBezTo>
                    <a:pt x="83615" y="12099"/>
                    <a:pt x="82861" y="12391"/>
                    <a:pt x="82108" y="12634"/>
                  </a:cubicBezTo>
                  <a:lnTo>
                    <a:pt x="77614" y="14213"/>
                  </a:lnTo>
                  <a:cubicBezTo>
                    <a:pt x="76157" y="14747"/>
                    <a:pt x="74748" y="15355"/>
                    <a:pt x="73363" y="15889"/>
                  </a:cubicBezTo>
                  <a:lnTo>
                    <a:pt x="71323" y="16739"/>
                  </a:lnTo>
                  <a:lnTo>
                    <a:pt x="70327" y="17152"/>
                  </a:lnTo>
                  <a:lnTo>
                    <a:pt x="69331" y="17590"/>
                  </a:lnTo>
                  <a:lnTo>
                    <a:pt x="65517" y="19363"/>
                  </a:lnTo>
                  <a:lnTo>
                    <a:pt x="63671" y="20213"/>
                  </a:lnTo>
                  <a:lnTo>
                    <a:pt x="61922" y="21136"/>
                  </a:lnTo>
                  <a:lnTo>
                    <a:pt x="58521" y="22910"/>
                  </a:lnTo>
                  <a:lnTo>
                    <a:pt x="62772" y="21088"/>
                  </a:lnTo>
                  <a:lnTo>
                    <a:pt x="63841" y="20650"/>
                  </a:lnTo>
                  <a:lnTo>
                    <a:pt x="64909" y="20213"/>
                  </a:lnTo>
                  <a:lnTo>
                    <a:pt x="67072" y="19387"/>
                  </a:lnTo>
                  <a:lnTo>
                    <a:pt x="69234" y="18561"/>
                  </a:lnTo>
                  <a:cubicBezTo>
                    <a:pt x="69962" y="18270"/>
                    <a:pt x="70691" y="17978"/>
                    <a:pt x="71420" y="17735"/>
                  </a:cubicBezTo>
                  <a:lnTo>
                    <a:pt x="75817" y="16229"/>
                  </a:lnTo>
                  <a:cubicBezTo>
                    <a:pt x="76545" y="15962"/>
                    <a:pt x="77274" y="15695"/>
                    <a:pt x="78027" y="15476"/>
                  </a:cubicBezTo>
                  <a:lnTo>
                    <a:pt x="80238" y="14796"/>
                  </a:lnTo>
                  <a:cubicBezTo>
                    <a:pt x="81720" y="14334"/>
                    <a:pt x="83202" y="13873"/>
                    <a:pt x="84708" y="13411"/>
                  </a:cubicBezTo>
                  <a:lnTo>
                    <a:pt x="89202" y="12172"/>
                  </a:lnTo>
                  <a:lnTo>
                    <a:pt x="91461" y="11565"/>
                  </a:lnTo>
                  <a:lnTo>
                    <a:pt x="93744" y="11031"/>
                  </a:lnTo>
                  <a:lnTo>
                    <a:pt x="98287" y="9913"/>
                  </a:lnTo>
                  <a:cubicBezTo>
                    <a:pt x="99817" y="9597"/>
                    <a:pt x="101372" y="9282"/>
                    <a:pt x="102878" y="8942"/>
                  </a:cubicBezTo>
                  <a:lnTo>
                    <a:pt x="105186" y="8480"/>
                  </a:lnTo>
                  <a:cubicBezTo>
                    <a:pt x="105963" y="8310"/>
                    <a:pt x="106716" y="8188"/>
                    <a:pt x="107494" y="8043"/>
                  </a:cubicBezTo>
                  <a:lnTo>
                    <a:pt x="112134" y="7217"/>
                  </a:lnTo>
                  <a:cubicBezTo>
                    <a:pt x="118328" y="6197"/>
                    <a:pt x="124547" y="5322"/>
                    <a:pt x="130839" y="4715"/>
                  </a:cubicBezTo>
                  <a:lnTo>
                    <a:pt x="133195" y="4472"/>
                  </a:lnTo>
                  <a:lnTo>
                    <a:pt x="134361" y="4350"/>
                  </a:lnTo>
                  <a:lnTo>
                    <a:pt x="135551" y="4277"/>
                  </a:lnTo>
                  <a:lnTo>
                    <a:pt x="140264" y="3913"/>
                  </a:lnTo>
                  <a:lnTo>
                    <a:pt x="141454" y="3816"/>
                  </a:lnTo>
                  <a:lnTo>
                    <a:pt x="142596" y="3743"/>
                  </a:lnTo>
                  <a:lnTo>
                    <a:pt x="144928" y="3573"/>
                  </a:lnTo>
                  <a:lnTo>
                    <a:pt x="149568" y="3209"/>
                  </a:lnTo>
                  <a:cubicBezTo>
                    <a:pt x="155811" y="2747"/>
                    <a:pt x="162151" y="2261"/>
                    <a:pt x="168589" y="2140"/>
                  </a:cubicBezTo>
                  <a:lnTo>
                    <a:pt x="171018" y="2115"/>
                  </a:lnTo>
                  <a:cubicBezTo>
                    <a:pt x="171419" y="2103"/>
                    <a:pt x="171820" y="2097"/>
                    <a:pt x="172224" y="2097"/>
                  </a:cubicBezTo>
                  <a:cubicBezTo>
                    <a:pt x="172628" y="2097"/>
                    <a:pt x="173034" y="2103"/>
                    <a:pt x="173447" y="2115"/>
                  </a:cubicBezTo>
                  <a:lnTo>
                    <a:pt x="175877" y="2164"/>
                  </a:lnTo>
                  <a:cubicBezTo>
                    <a:pt x="176678" y="2188"/>
                    <a:pt x="177504" y="2237"/>
                    <a:pt x="178330" y="2261"/>
                  </a:cubicBezTo>
                  <a:lnTo>
                    <a:pt x="179545" y="2334"/>
                  </a:lnTo>
                  <a:cubicBezTo>
                    <a:pt x="179958" y="2358"/>
                    <a:pt x="180346" y="2407"/>
                    <a:pt x="180759" y="2431"/>
                  </a:cubicBezTo>
                  <a:lnTo>
                    <a:pt x="183237" y="2650"/>
                  </a:lnTo>
                  <a:lnTo>
                    <a:pt x="185691" y="2941"/>
                  </a:lnTo>
                  <a:cubicBezTo>
                    <a:pt x="186104" y="2990"/>
                    <a:pt x="186517" y="3039"/>
                    <a:pt x="186930" y="3111"/>
                  </a:cubicBezTo>
                  <a:lnTo>
                    <a:pt x="188168" y="3330"/>
                  </a:lnTo>
                  <a:lnTo>
                    <a:pt x="189407" y="3549"/>
                  </a:lnTo>
                  <a:cubicBezTo>
                    <a:pt x="189820" y="3622"/>
                    <a:pt x="190233" y="3694"/>
                    <a:pt x="190646" y="3792"/>
                  </a:cubicBezTo>
                  <a:lnTo>
                    <a:pt x="193124" y="4350"/>
                  </a:lnTo>
                  <a:cubicBezTo>
                    <a:pt x="193537" y="4447"/>
                    <a:pt x="193950" y="4569"/>
                    <a:pt x="194363" y="4690"/>
                  </a:cubicBezTo>
                  <a:lnTo>
                    <a:pt x="195602" y="5079"/>
                  </a:lnTo>
                  <a:lnTo>
                    <a:pt x="196841" y="5443"/>
                  </a:lnTo>
                  <a:lnTo>
                    <a:pt x="198055" y="5905"/>
                  </a:lnTo>
                  <a:cubicBezTo>
                    <a:pt x="201238" y="7144"/>
                    <a:pt x="204299" y="8650"/>
                    <a:pt x="207189" y="10448"/>
                  </a:cubicBezTo>
                  <a:cubicBezTo>
                    <a:pt x="212898" y="13921"/>
                    <a:pt x="217975" y="17954"/>
                    <a:pt x="222955" y="21865"/>
                  </a:cubicBezTo>
                  <a:cubicBezTo>
                    <a:pt x="225433" y="23808"/>
                    <a:pt x="227911" y="25752"/>
                    <a:pt x="230388" y="27574"/>
                  </a:cubicBezTo>
                  <a:cubicBezTo>
                    <a:pt x="231020" y="28035"/>
                    <a:pt x="231627" y="28472"/>
                    <a:pt x="232259" y="28910"/>
                  </a:cubicBezTo>
                  <a:lnTo>
                    <a:pt x="233206" y="29566"/>
                  </a:lnTo>
                  <a:lnTo>
                    <a:pt x="234154" y="30173"/>
                  </a:lnTo>
                  <a:cubicBezTo>
                    <a:pt x="235368" y="30999"/>
                    <a:pt x="236753" y="31849"/>
                    <a:pt x="238065" y="32675"/>
                  </a:cubicBezTo>
                  <a:cubicBezTo>
                    <a:pt x="240761" y="34351"/>
                    <a:pt x="243482" y="36027"/>
                    <a:pt x="246178" y="37752"/>
                  </a:cubicBezTo>
                  <a:cubicBezTo>
                    <a:pt x="248875" y="39477"/>
                    <a:pt x="251571" y="41250"/>
                    <a:pt x="254243" y="43145"/>
                  </a:cubicBezTo>
                  <a:cubicBezTo>
                    <a:pt x="256891" y="45040"/>
                    <a:pt x="259491" y="47032"/>
                    <a:pt x="262017" y="49194"/>
                  </a:cubicBezTo>
                  <a:cubicBezTo>
                    <a:pt x="264543" y="51356"/>
                    <a:pt x="266924" y="53712"/>
                    <a:pt x="269135" y="56214"/>
                  </a:cubicBezTo>
                  <a:lnTo>
                    <a:pt x="269961" y="57161"/>
                  </a:lnTo>
                  <a:cubicBezTo>
                    <a:pt x="270228" y="57477"/>
                    <a:pt x="270495" y="57817"/>
                    <a:pt x="270762" y="58133"/>
                  </a:cubicBezTo>
                  <a:lnTo>
                    <a:pt x="272317" y="60125"/>
                  </a:lnTo>
                  <a:lnTo>
                    <a:pt x="273774" y="62239"/>
                  </a:lnTo>
                  <a:cubicBezTo>
                    <a:pt x="274017" y="62579"/>
                    <a:pt x="274236" y="62943"/>
                    <a:pt x="274455" y="63307"/>
                  </a:cubicBezTo>
                  <a:lnTo>
                    <a:pt x="275111" y="64401"/>
                  </a:lnTo>
                  <a:cubicBezTo>
                    <a:pt x="276811" y="67340"/>
                    <a:pt x="278269" y="70401"/>
                    <a:pt x="279410" y="73607"/>
                  </a:cubicBezTo>
                  <a:cubicBezTo>
                    <a:pt x="280528" y="76790"/>
                    <a:pt x="281354" y="80069"/>
                    <a:pt x="281864" y="83397"/>
                  </a:cubicBezTo>
                  <a:lnTo>
                    <a:pt x="282082" y="84636"/>
                  </a:lnTo>
                  <a:cubicBezTo>
                    <a:pt x="282155" y="85049"/>
                    <a:pt x="282180" y="85462"/>
                    <a:pt x="282228" y="85875"/>
                  </a:cubicBezTo>
                  <a:lnTo>
                    <a:pt x="282350" y="87138"/>
                  </a:lnTo>
                  <a:cubicBezTo>
                    <a:pt x="282398" y="87551"/>
                    <a:pt x="282447" y="87964"/>
                    <a:pt x="282471" y="88377"/>
                  </a:cubicBezTo>
                  <a:lnTo>
                    <a:pt x="282617" y="90879"/>
                  </a:lnTo>
                  <a:lnTo>
                    <a:pt x="282641" y="93381"/>
                  </a:lnTo>
                  <a:cubicBezTo>
                    <a:pt x="282593" y="100037"/>
                    <a:pt x="281524" y="106620"/>
                    <a:pt x="279459" y="112961"/>
                  </a:cubicBezTo>
                  <a:lnTo>
                    <a:pt x="279094" y="114127"/>
                  </a:lnTo>
                  <a:cubicBezTo>
                    <a:pt x="278973" y="114515"/>
                    <a:pt x="278803" y="114904"/>
                    <a:pt x="278657" y="115293"/>
                  </a:cubicBezTo>
                  <a:lnTo>
                    <a:pt x="278220" y="116459"/>
                  </a:lnTo>
                  <a:cubicBezTo>
                    <a:pt x="278074" y="116847"/>
                    <a:pt x="277928" y="117236"/>
                    <a:pt x="277758" y="117600"/>
                  </a:cubicBezTo>
                  <a:lnTo>
                    <a:pt x="276787" y="119884"/>
                  </a:lnTo>
                  <a:lnTo>
                    <a:pt x="275718" y="122094"/>
                  </a:lnTo>
                  <a:cubicBezTo>
                    <a:pt x="274236" y="125058"/>
                    <a:pt x="272536" y="127876"/>
                    <a:pt x="270616" y="130572"/>
                  </a:cubicBezTo>
                  <a:cubicBezTo>
                    <a:pt x="277224" y="121171"/>
                    <a:pt x="281208" y="110191"/>
                    <a:pt x="282204" y="98774"/>
                  </a:cubicBezTo>
                  <a:cubicBezTo>
                    <a:pt x="282447" y="95835"/>
                    <a:pt x="282495" y="92895"/>
                    <a:pt x="282350" y="89980"/>
                  </a:cubicBezTo>
                  <a:cubicBezTo>
                    <a:pt x="282180" y="87017"/>
                    <a:pt x="281815" y="84077"/>
                    <a:pt x="281208" y="81162"/>
                  </a:cubicBezTo>
                  <a:cubicBezTo>
                    <a:pt x="280601" y="78247"/>
                    <a:pt x="279775" y="75381"/>
                    <a:pt x="278706" y="72587"/>
                  </a:cubicBezTo>
                  <a:cubicBezTo>
                    <a:pt x="277637" y="69769"/>
                    <a:pt x="276325" y="67073"/>
                    <a:pt x="274770" y="64498"/>
                  </a:cubicBezTo>
                  <a:cubicBezTo>
                    <a:pt x="274357" y="63842"/>
                    <a:pt x="273993" y="63186"/>
                    <a:pt x="273580" y="62579"/>
                  </a:cubicBezTo>
                  <a:lnTo>
                    <a:pt x="272293" y="60708"/>
                  </a:lnTo>
                  <a:cubicBezTo>
                    <a:pt x="272171" y="60562"/>
                    <a:pt x="272074" y="60417"/>
                    <a:pt x="271953" y="60271"/>
                  </a:cubicBezTo>
                  <a:lnTo>
                    <a:pt x="271612" y="59809"/>
                  </a:lnTo>
                  <a:lnTo>
                    <a:pt x="270932" y="58935"/>
                  </a:lnTo>
                  <a:lnTo>
                    <a:pt x="270228" y="58060"/>
                  </a:lnTo>
                  <a:cubicBezTo>
                    <a:pt x="270009" y="57769"/>
                    <a:pt x="269742" y="57502"/>
                    <a:pt x="269523" y="57210"/>
                  </a:cubicBezTo>
                  <a:cubicBezTo>
                    <a:pt x="267604" y="54951"/>
                    <a:pt x="265539" y="52837"/>
                    <a:pt x="263353" y="50845"/>
                  </a:cubicBezTo>
                  <a:cubicBezTo>
                    <a:pt x="259005" y="46910"/>
                    <a:pt x="254341" y="43534"/>
                    <a:pt x="249652" y="40424"/>
                  </a:cubicBezTo>
                  <a:cubicBezTo>
                    <a:pt x="244964" y="37339"/>
                    <a:pt x="240251" y="34448"/>
                    <a:pt x="235708" y="31558"/>
                  </a:cubicBezTo>
                  <a:cubicBezTo>
                    <a:pt x="231312" y="28764"/>
                    <a:pt x="227230" y="25533"/>
                    <a:pt x="223125" y="22254"/>
                  </a:cubicBezTo>
                  <a:cubicBezTo>
                    <a:pt x="220186" y="19922"/>
                    <a:pt x="217222" y="17565"/>
                    <a:pt x="214161" y="15330"/>
                  </a:cubicBezTo>
                  <a:cubicBezTo>
                    <a:pt x="211076" y="13023"/>
                    <a:pt x="207845" y="10933"/>
                    <a:pt x="204469" y="9039"/>
                  </a:cubicBezTo>
                  <a:lnTo>
                    <a:pt x="203181" y="8359"/>
                  </a:lnTo>
                  <a:cubicBezTo>
                    <a:pt x="202744" y="8140"/>
                    <a:pt x="202307" y="7897"/>
                    <a:pt x="201869" y="7703"/>
                  </a:cubicBezTo>
                  <a:lnTo>
                    <a:pt x="200509" y="7095"/>
                  </a:lnTo>
                  <a:cubicBezTo>
                    <a:pt x="200072" y="6901"/>
                    <a:pt x="199634" y="6658"/>
                    <a:pt x="199149" y="6488"/>
                  </a:cubicBezTo>
                  <a:lnTo>
                    <a:pt x="197764" y="5954"/>
                  </a:lnTo>
                  <a:cubicBezTo>
                    <a:pt x="197278" y="5784"/>
                    <a:pt x="196817" y="5589"/>
                    <a:pt x="196355" y="5468"/>
                  </a:cubicBezTo>
                  <a:lnTo>
                    <a:pt x="193513" y="4593"/>
                  </a:lnTo>
                  <a:cubicBezTo>
                    <a:pt x="189796" y="3670"/>
                    <a:pt x="186031" y="3014"/>
                    <a:pt x="182217" y="2698"/>
                  </a:cubicBezTo>
                  <a:cubicBezTo>
                    <a:pt x="178826" y="2386"/>
                    <a:pt x="175435" y="2258"/>
                    <a:pt x="172044" y="2258"/>
                  </a:cubicBezTo>
                  <a:cubicBezTo>
                    <a:pt x="171743" y="2258"/>
                    <a:pt x="171441" y="2259"/>
                    <a:pt x="171140" y="2261"/>
                  </a:cubicBezTo>
                  <a:cubicBezTo>
                    <a:pt x="167496" y="2285"/>
                    <a:pt x="163876" y="2480"/>
                    <a:pt x="160305" y="2674"/>
                  </a:cubicBezTo>
                  <a:cubicBezTo>
                    <a:pt x="156734" y="2868"/>
                    <a:pt x="153212" y="3184"/>
                    <a:pt x="149738" y="3476"/>
                  </a:cubicBezTo>
                  <a:lnTo>
                    <a:pt x="139341" y="4326"/>
                  </a:lnTo>
                  <a:lnTo>
                    <a:pt x="134094" y="4763"/>
                  </a:lnTo>
                  <a:lnTo>
                    <a:pt x="128847" y="5322"/>
                  </a:lnTo>
                  <a:cubicBezTo>
                    <a:pt x="127122" y="5492"/>
                    <a:pt x="125373" y="5735"/>
                    <a:pt x="123648" y="5954"/>
                  </a:cubicBezTo>
                  <a:cubicBezTo>
                    <a:pt x="121923" y="6197"/>
                    <a:pt x="120199" y="6391"/>
                    <a:pt x="118474" y="6682"/>
                  </a:cubicBezTo>
                  <a:lnTo>
                    <a:pt x="113300" y="7508"/>
                  </a:lnTo>
                  <a:cubicBezTo>
                    <a:pt x="111599" y="7824"/>
                    <a:pt x="109899" y="8164"/>
                    <a:pt x="108174" y="8456"/>
                  </a:cubicBezTo>
                  <a:lnTo>
                    <a:pt x="105623" y="8942"/>
                  </a:lnTo>
                  <a:lnTo>
                    <a:pt x="103073" y="9500"/>
                  </a:lnTo>
                  <a:lnTo>
                    <a:pt x="100546" y="10059"/>
                  </a:lnTo>
                  <a:cubicBezTo>
                    <a:pt x="99696" y="10253"/>
                    <a:pt x="98846" y="10399"/>
                    <a:pt x="97996" y="10618"/>
                  </a:cubicBezTo>
                  <a:lnTo>
                    <a:pt x="92967" y="11881"/>
                  </a:lnTo>
                  <a:lnTo>
                    <a:pt x="91704" y="12172"/>
                  </a:lnTo>
                  <a:lnTo>
                    <a:pt x="90441" y="12537"/>
                  </a:lnTo>
                  <a:lnTo>
                    <a:pt x="87963" y="13241"/>
                  </a:lnTo>
                  <a:cubicBezTo>
                    <a:pt x="84611" y="14116"/>
                    <a:pt x="81331" y="15233"/>
                    <a:pt x="78027" y="16253"/>
                  </a:cubicBezTo>
                  <a:cubicBezTo>
                    <a:pt x="76400" y="16812"/>
                    <a:pt x="74772" y="17395"/>
                    <a:pt x="73120" y="17978"/>
                  </a:cubicBezTo>
                  <a:cubicBezTo>
                    <a:pt x="72343" y="18270"/>
                    <a:pt x="71517" y="18537"/>
                    <a:pt x="70691" y="18828"/>
                  </a:cubicBezTo>
                  <a:lnTo>
                    <a:pt x="68262" y="19776"/>
                  </a:lnTo>
                  <a:lnTo>
                    <a:pt x="65833" y="20723"/>
                  </a:lnTo>
                  <a:cubicBezTo>
                    <a:pt x="65055" y="21063"/>
                    <a:pt x="64229" y="21355"/>
                    <a:pt x="63452" y="21719"/>
                  </a:cubicBezTo>
                  <a:lnTo>
                    <a:pt x="58666" y="23784"/>
                  </a:lnTo>
                  <a:lnTo>
                    <a:pt x="57646" y="24221"/>
                  </a:lnTo>
                  <a:cubicBezTo>
                    <a:pt x="57306" y="24367"/>
                    <a:pt x="56966" y="24537"/>
                    <a:pt x="56626" y="24707"/>
                  </a:cubicBezTo>
                  <a:lnTo>
                    <a:pt x="54585" y="25679"/>
                  </a:lnTo>
                  <a:lnTo>
                    <a:pt x="52520" y="26651"/>
                  </a:lnTo>
                  <a:lnTo>
                    <a:pt x="51500" y="27136"/>
                  </a:lnTo>
                  <a:cubicBezTo>
                    <a:pt x="51160" y="27282"/>
                    <a:pt x="50820" y="27452"/>
                    <a:pt x="50480" y="27622"/>
                  </a:cubicBezTo>
                  <a:lnTo>
                    <a:pt x="45791" y="30732"/>
                  </a:lnTo>
                  <a:cubicBezTo>
                    <a:pt x="45427" y="30975"/>
                    <a:pt x="45063" y="31217"/>
                    <a:pt x="44698" y="31460"/>
                  </a:cubicBezTo>
                  <a:lnTo>
                    <a:pt x="43678" y="32213"/>
                  </a:lnTo>
                  <a:lnTo>
                    <a:pt x="41710" y="33671"/>
                  </a:lnTo>
                  <a:lnTo>
                    <a:pt x="39961" y="35031"/>
                  </a:lnTo>
                  <a:lnTo>
                    <a:pt x="39160" y="35687"/>
                  </a:lnTo>
                  <a:cubicBezTo>
                    <a:pt x="38892" y="35882"/>
                    <a:pt x="38650" y="36124"/>
                    <a:pt x="38382" y="36343"/>
                  </a:cubicBezTo>
                  <a:cubicBezTo>
                    <a:pt x="37411" y="37218"/>
                    <a:pt x="36560" y="37995"/>
                    <a:pt x="35880" y="38699"/>
                  </a:cubicBezTo>
                  <a:cubicBezTo>
                    <a:pt x="34520" y="40084"/>
                    <a:pt x="33791" y="41056"/>
                    <a:pt x="34034" y="41396"/>
                  </a:cubicBezTo>
                  <a:cubicBezTo>
                    <a:pt x="34094" y="41474"/>
                    <a:pt x="34212" y="41515"/>
                    <a:pt x="34392" y="41515"/>
                  </a:cubicBezTo>
                  <a:cubicBezTo>
                    <a:pt x="34934" y="41515"/>
                    <a:pt x="36041" y="41142"/>
                    <a:pt x="37848" y="40303"/>
                  </a:cubicBezTo>
                  <a:cubicBezTo>
                    <a:pt x="38455" y="40011"/>
                    <a:pt x="39135" y="39671"/>
                    <a:pt x="39913" y="39282"/>
                  </a:cubicBezTo>
                  <a:cubicBezTo>
                    <a:pt x="40301" y="39112"/>
                    <a:pt x="40690" y="38894"/>
                    <a:pt x="41127" y="38675"/>
                  </a:cubicBezTo>
                  <a:lnTo>
                    <a:pt x="42488" y="38019"/>
                  </a:lnTo>
                  <a:cubicBezTo>
                    <a:pt x="43435" y="37558"/>
                    <a:pt x="44480" y="37023"/>
                    <a:pt x="45597" y="36440"/>
                  </a:cubicBezTo>
                  <a:lnTo>
                    <a:pt x="47370" y="35541"/>
                  </a:lnTo>
                  <a:lnTo>
                    <a:pt x="49338" y="34618"/>
                  </a:lnTo>
                  <a:lnTo>
                    <a:pt x="51500" y="33404"/>
                  </a:lnTo>
                  <a:lnTo>
                    <a:pt x="52715" y="32748"/>
                  </a:lnTo>
                  <a:cubicBezTo>
                    <a:pt x="53152" y="32529"/>
                    <a:pt x="53565" y="32286"/>
                    <a:pt x="54002" y="32068"/>
                  </a:cubicBezTo>
                  <a:lnTo>
                    <a:pt x="59274" y="29444"/>
                  </a:lnTo>
                  <a:lnTo>
                    <a:pt x="59881" y="29128"/>
                  </a:lnTo>
                  <a:lnTo>
                    <a:pt x="60488" y="28861"/>
                  </a:lnTo>
                  <a:lnTo>
                    <a:pt x="61654" y="28351"/>
                  </a:lnTo>
                  <a:lnTo>
                    <a:pt x="63598" y="27452"/>
                  </a:lnTo>
                  <a:lnTo>
                    <a:pt x="65395" y="26651"/>
                  </a:lnTo>
                  <a:cubicBezTo>
                    <a:pt x="65757" y="26575"/>
                    <a:pt x="66038" y="26542"/>
                    <a:pt x="66253" y="26542"/>
                  </a:cubicBezTo>
                  <a:cubicBezTo>
                    <a:pt x="66730" y="26542"/>
                    <a:pt x="66871" y="26707"/>
                    <a:pt x="66804" y="26942"/>
                  </a:cubicBezTo>
                  <a:cubicBezTo>
                    <a:pt x="66707" y="27258"/>
                    <a:pt x="66197" y="27817"/>
                    <a:pt x="65687" y="28375"/>
                  </a:cubicBezTo>
                  <a:cubicBezTo>
                    <a:pt x="83323" y="20820"/>
                    <a:pt x="102077" y="15986"/>
                    <a:pt x="121098" y="13241"/>
                  </a:cubicBezTo>
                  <a:lnTo>
                    <a:pt x="128239" y="12318"/>
                  </a:lnTo>
                  <a:cubicBezTo>
                    <a:pt x="130644" y="12075"/>
                    <a:pt x="133025" y="11808"/>
                    <a:pt x="135430" y="11565"/>
                  </a:cubicBezTo>
                  <a:lnTo>
                    <a:pt x="149908" y="10448"/>
                  </a:lnTo>
                  <a:cubicBezTo>
                    <a:pt x="154742" y="10059"/>
                    <a:pt x="159552" y="9695"/>
                    <a:pt x="164338" y="9476"/>
                  </a:cubicBezTo>
                  <a:cubicBezTo>
                    <a:pt x="166718" y="9354"/>
                    <a:pt x="169093" y="9294"/>
                    <a:pt x="171468" y="9294"/>
                  </a:cubicBezTo>
                  <a:cubicBezTo>
                    <a:pt x="173842" y="9294"/>
                    <a:pt x="176217" y="9354"/>
                    <a:pt x="178597" y="9476"/>
                  </a:cubicBezTo>
                  <a:cubicBezTo>
                    <a:pt x="179326" y="9500"/>
                    <a:pt x="180055" y="9573"/>
                    <a:pt x="180784" y="9646"/>
                  </a:cubicBezTo>
                  <a:lnTo>
                    <a:pt x="181877" y="9719"/>
                  </a:lnTo>
                  <a:cubicBezTo>
                    <a:pt x="182241" y="9743"/>
                    <a:pt x="182606" y="9767"/>
                    <a:pt x="182970" y="9840"/>
                  </a:cubicBezTo>
                  <a:lnTo>
                    <a:pt x="185132" y="10108"/>
                  </a:lnTo>
                  <a:lnTo>
                    <a:pt x="185666" y="10156"/>
                  </a:lnTo>
                  <a:cubicBezTo>
                    <a:pt x="185861" y="10180"/>
                    <a:pt x="186031" y="10229"/>
                    <a:pt x="186201" y="10253"/>
                  </a:cubicBezTo>
                  <a:lnTo>
                    <a:pt x="187270" y="10448"/>
                  </a:lnTo>
                  <a:lnTo>
                    <a:pt x="188339" y="10618"/>
                  </a:lnTo>
                  <a:cubicBezTo>
                    <a:pt x="188509" y="10666"/>
                    <a:pt x="188703" y="10691"/>
                    <a:pt x="188873" y="10715"/>
                  </a:cubicBezTo>
                  <a:lnTo>
                    <a:pt x="189407" y="10836"/>
                  </a:lnTo>
                  <a:lnTo>
                    <a:pt x="191472" y="11322"/>
                  </a:lnTo>
                  <a:cubicBezTo>
                    <a:pt x="191837" y="11419"/>
                    <a:pt x="192152" y="11541"/>
                    <a:pt x="192493" y="11638"/>
                  </a:cubicBezTo>
                  <a:lnTo>
                    <a:pt x="193513" y="11929"/>
                  </a:lnTo>
                  <a:lnTo>
                    <a:pt x="194533" y="12245"/>
                  </a:lnTo>
                  <a:cubicBezTo>
                    <a:pt x="194849" y="12367"/>
                    <a:pt x="195165" y="12488"/>
                    <a:pt x="195505" y="12610"/>
                  </a:cubicBezTo>
                  <a:cubicBezTo>
                    <a:pt x="196817" y="13071"/>
                    <a:pt x="198080" y="13678"/>
                    <a:pt x="199367" y="14286"/>
                  </a:cubicBezTo>
                  <a:lnTo>
                    <a:pt x="201262" y="15282"/>
                  </a:lnTo>
                  <a:cubicBezTo>
                    <a:pt x="201894" y="15622"/>
                    <a:pt x="202501" y="16011"/>
                    <a:pt x="203133" y="16351"/>
                  </a:cubicBezTo>
                  <a:cubicBezTo>
                    <a:pt x="205610" y="17832"/>
                    <a:pt x="208015" y="19460"/>
                    <a:pt x="210396" y="21209"/>
                  </a:cubicBezTo>
                  <a:cubicBezTo>
                    <a:pt x="215157" y="24707"/>
                    <a:pt x="219773" y="28545"/>
                    <a:pt x="224655" y="32238"/>
                  </a:cubicBezTo>
                  <a:cubicBezTo>
                    <a:pt x="225870" y="33137"/>
                    <a:pt x="227109" y="34060"/>
                    <a:pt x="228396" y="34934"/>
                  </a:cubicBezTo>
                  <a:lnTo>
                    <a:pt x="229344" y="35614"/>
                  </a:lnTo>
                  <a:lnTo>
                    <a:pt x="230316" y="36270"/>
                  </a:lnTo>
                  <a:cubicBezTo>
                    <a:pt x="230971" y="36683"/>
                    <a:pt x="231627" y="37145"/>
                    <a:pt x="232259" y="37533"/>
                  </a:cubicBezTo>
                  <a:lnTo>
                    <a:pt x="239838" y="42295"/>
                  </a:lnTo>
                  <a:cubicBezTo>
                    <a:pt x="242365" y="43898"/>
                    <a:pt x="244818" y="45477"/>
                    <a:pt x="247223" y="47129"/>
                  </a:cubicBezTo>
                  <a:cubicBezTo>
                    <a:pt x="248438" y="47955"/>
                    <a:pt x="249652" y="48781"/>
                    <a:pt x="250794" y="49631"/>
                  </a:cubicBezTo>
                  <a:cubicBezTo>
                    <a:pt x="251960" y="50505"/>
                    <a:pt x="253102" y="51356"/>
                    <a:pt x="254219" y="52254"/>
                  </a:cubicBezTo>
                  <a:cubicBezTo>
                    <a:pt x="258713" y="55825"/>
                    <a:pt x="262746" y="59761"/>
                    <a:pt x="266025" y="64158"/>
                  </a:cubicBezTo>
                  <a:cubicBezTo>
                    <a:pt x="267629" y="66344"/>
                    <a:pt x="269037" y="68676"/>
                    <a:pt x="270228" y="71105"/>
                  </a:cubicBezTo>
                  <a:cubicBezTo>
                    <a:pt x="271370" y="73559"/>
                    <a:pt x="272341" y="76109"/>
                    <a:pt x="273070" y="78709"/>
                  </a:cubicBezTo>
                  <a:cubicBezTo>
                    <a:pt x="274386" y="83525"/>
                    <a:pt x="274985" y="88486"/>
                    <a:pt x="274868" y="93457"/>
                  </a:cubicBezTo>
                  <a:lnTo>
                    <a:pt x="274868" y="93457"/>
                  </a:lnTo>
                  <a:lnTo>
                    <a:pt x="274868" y="91170"/>
                  </a:lnTo>
                  <a:lnTo>
                    <a:pt x="274843" y="90660"/>
                  </a:lnTo>
                  <a:lnTo>
                    <a:pt x="274746" y="88571"/>
                  </a:lnTo>
                  <a:lnTo>
                    <a:pt x="274528" y="86531"/>
                  </a:lnTo>
                  <a:cubicBezTo>
                    <a:pt x="274212" y="83786"/>
                    <a:pt x="273677" y="81089"/>
                    <a:pt x="272924" y="78417"/>
                  </a:cubicBezTo>
                  <a:cubicBezTo>
                    <a:pt x="272147" y="75794"/>
                    <a:pt x="271151" y="73243"/>
                    <a:pt x="269936" y="70789"/>
                  </a:cubicBezTo>
                  <a:lnTo>
                    <a:pt x="269013" y="68967"/>
                  </a:lnTo>
                  <a:lnTo>
                    <a:pt x="267944" y="67194"/>
                  </a:lnTo>
                  <a:lnTo>
                    <a:pt x="267701" y="66757"/>
                  </a:lnTo>
                  <a:lnTo>
                    <a:pt x="267386" y="66344"/>
                  </a:lnTo>
                  <a:lnTo>
                    <a:pt x="266778" y="65494"/>
                  </a:lnTo>
                  <a:lnTo>
                    <a:pt x="266195" y="64643"/>
                  </a:lnTo>
                  <a:lnTo>
                    <a:pt x="265564" y="63818"/>
                  </a:lnTo>
                  <a:lnTo>
                    <a:pt x="264932" y="62992"/>
                  </a:lnTo>
                  <a:cubicBezTo>
                    <a:pt x="264738" y="62724"/>
                    <a:pt x="264519" y="62457"/>
                    <a:pt x="264300" y="62190"/>
                  </a:cubicBezTo>
                  <a:lnTo>
                    <a:pt x="262940" y="60587"/>
                  </a:lnTo>
                  <a:cubicBezTo>
                    <a:pt x="261993" y="59566"/>
                    <a:pt x="261045" y="58522"/>
                    <a:pt x="260025" y="57550"/>
                  </a:cubicBezTo>
                  <a:cubicBezTo>
                    <a:pt x="257984" y="55582"/>
                    <a:pt x="255822" y="53712"/>
                    <a:pt x="253588" y="51963"/>
                  </a:cubicBezTo>
                  <a:cubicBezTo>
                    <a:pt x="249069" y="48416"/>
                    <a:pt x="244138" y="45210"/>
                    <a:pt x="239134" y="42027"/>
                  </a:cubicBezTo>
                  <a:lnTo>
                    <a:pt x="231554" y="37266"/>
                  </a:lnTo>
                  <a:cubicBezTo>
                    <a:pt x="228907" y="35566"/>
                    <a:pt x="226429" y="33768"/>
                    <a:pt x="224000" y="31922"/>
                  </a:cubicBezTo>
                  <a:cubicBezTo>
                    <a:pt x="219165" y="28229"/>
                    <a:pt x="214598" y="24440"/>
                    <a:pt x="209886" y="20990"/>
                  </a:cubicBezTo>
                  <a:cubicBezTo>
                    <a:pt x="207578" y="19290"/>
                    <a:pt x="205173" y="17687"/>
                    <a:pt x="202695" y="16205"/>
                  </a:cubicBezTo>
                  <a:cubicBezTo>
                    <a:pt x="201481" y="15476"/>
                    <a:pt x="200242" y="14845"/>
                    <a:pt x="199003" y="14189"/>
                  </a:cubicBezTo>
                  <a:lnTo>
                    <a:pt x="197108" y="13314"/>
                  </a:lnTo>
                  <a:cubicBezTo>
                    <a:pt x="196792" y="13168"/>
                    <a:pt x="196476" y="13071"/>
                    <a:pt x="196136" y="12925"/>
                  </a:cubicBezTo>
                  <a:lnTo>
                    <a:pt x="195189" y="12561"/>
                  </a:lnTo>
                  <a:cubicBezTo>
                    <a:pt x="194557" y="12318"/>
                    <a:pt x="193901" y="12099"/>
                    <a:pt x="193221" y="11905"/>
                  </a:cubicBezTo>
                  <a:lnTo>
                    <a:pt x="192225" y="11614"/>
                  </a:lnTo>
                  <a:lnTo>
                    <a:pt x="191739" y="11444"/>
                  </a:lnTo>
                  <a:lnTo>
                    <a:pt x="191229" y="11322"/>
                  </a:lnTo>
                  <a:lnTo>
                    <a:pt x="189189" y="10836"/>
                  </a:lnTo>
                  <a:cubicBezTo>
                    <a:pt x="188849" y="10763"/>
                    <a:pt x="188484" y="10691"/>
                    <a:pt x="188144" y="10642"/>
                  </a:cubicBezTo>
                  <a:lnTo>
                    <a:pt x="187100" y="10448"/>
                  </a:lnTo>
                  <a:cubicBezTo>
                    <a:pt x="185715" y="10180"/>
                    <a:pt x="184282" y="10035"/>
                    <a:pt x="182873" y="9840"/>
                  </a:cubicBezTo>
                  <a:cubicBezTo>
                    <a:pt x="182144" y="9767"/>
                    <a:pt x="181440" y="9719"/>
                    <a:pt x="180711" y="9646"/>
                  </a:cubicBezTo>
                  <a:cubicBezTo>
                    <a:pt x="180006" y="9597"/>
                    <a:pt x="179278" y="9500"/>
                    <a:pt x="178549" y="9500"/>
                  </a:cubicBezTo>
                  <a:cubicBezTo>
                    <a:pt x="176287" y="9385"/>
                    <a:pt x="174025" y="9330"/>
                    <a:pt x="171763" y="9330"/>
                  </a:cubicBezTo>
                  <a:cubicBezTo>
                    <a:pt x="169264" y="9330"/>
                    <a:pt x="166764" y="9397"/>
                    <a:pt x="164265" y="9525"/>
                  </a:cubicBezTo>
                  <a:cubicBezTo>
                    <a:pt x="159479" y="9767"/>
                    <a:pt x="154621" y="10156"/>
                    <a:pt x="149762" y="10569"/>
                  </a:cubicBezTo>
                  <a:cubicBezTo>
                    <a:pt x="147333" y="10788"/>
                    <a:pt x="144880" y="10982"/>
                    <a:pt x="142402" y="11176"/>
                  </a:cubicBezTo>
                  <a:lnTo>
                    <a:pt x="135163" y="11784"/>
                  </a:lnTo>
                  <a:lnTo>
                    <a:pt x="127924" y="12561"/>
                  </a:lnTo>
                  <a:lnTo>
                    <a:pt x="120709" y="13557"/>
                  </a:lnTo>
                  <a:cubicBezTo>
                    <a:pt x="101518" y="16424"/>
                    <a:pt x="82546" y="21476"/>
                    <a:pt x="64739" y="29347"/>
                  </a:cubicBezTo>
                  <a:cubicBezTo>
                    <a:pt x="64352" y="29816"/>
                    <a:pt x="64239" y="30165"/>
                    <a:pt x="64800" y="30165"/>
                  </a:cubicBezTo>
                  <a:cubicBezTo>
                    <a:pt x="64908" y="30165"/>
                    <a:pt x="65040" y="30152"/>
                    <a:pt x="65201" y="30124"/>
                  </a:cubicBezTo>
                  <a:cubicBezTo>
                    <a:pt x="66027" y="29979"/>
                    <a:pt x="66829" y="29760"/>
                    <a:pt x="67630" y="29468"/>
                  </a:cubicBezTo>
                  <a:cubicBezTo>
                    <a:pt x="68796" y="29128"/>
                    <a:pt x="70302" y="28618"/>
                    <a:pt x="72294" y="27914"/>
                  </a:cubicBezTo>
                  <a:lnTo>
                    <a:pt x="73436" y="27549"/>
                  </a:lnTo>
                  <a:cubicBezTo>
                    <a:pt x="73825" y="27404"/>
                    <a:pt x="74238" y="27258"/>
                    <a:pt x="74699" y="27112"/>
                  </a:cubicBezTo>
                  <a:cubicBezTo>
                    <a:pt x="75622" y="26821"/>
                    <a:pt x="76618" y="26480"/>
                    <a:pt x="77712" y="26116"/>
                  </a:cubicBezTo>
                  <a:cubicBezTo>
                    <a:pt x="78780" y="25752"/>
                    <a:pt x="79946" y="25339"/>
                    <a:pt x="81210" y="24926"/>
                  </a:cubicBezTo>
                  <a:lnTo>
                    <a:pt x="85194" y="23687"/>
                  </a:lnTo>
                  <a:lnTo>
                    <a:pt x="87356" y="22982"/>
                  </a:lnTo>
                  <a:lnTo>
                    <a:pt x="89590" y="22326"/>
                  </a:lnTo>
                  <a:cubicBezTo>
                    <a:pt x="91145" y="21889"/>
                    <a:pt x="92724" y="21428"/>
                    <a:pt x="94352" y="20966"/>
                  </a:cubicBezTo>
                  <a:lnTo>
                    <a:pt x="99405" y="19654"/>
                  </a:lnTo>
                  <a:lnTo>
                    <a:pt x="100716" y="19314"/>
                  </a:lnTo>
                  <a:lnTo>
                    <a:pt x="102028" y="19023"/>
                  </a:lnTo>
                  <a:lnTo>
                    <a:pt x="104700" y="18415"/>
                  </a:lnTo>
                  <a:lnTo>
                    <a:pt x="107421" y="17808"/>
                  </a:lnTo>
                  <a:lnTo>
                    <a:pt x="110166" y="17249"/>
                  </a:lnTo>
                  <a:lnTo>
                    <a:pt x="112935" y="16691"/>
                  </a:lnTo>
                  <a:lnTo>
                    <a:pt x="114320" y="16424"/>
                  </a:lnTo>
                  <a:lnTo>
                    <a:pt x="115705" y="16181"/>
                  </a:lnTo>
                  <a:lnTo>
                    <a:pt x="121292" y="15233"/>
                  </a:lnTo>
                  <a:lnTo>
                    <a:pt x="126831" y="14456"/>
                  </a:lnTo>
                  <a:lnTo>
                    <a:pt x="128191" y="14261"/>
                  </a:lnTo>
                  <a:lnTo>
                    <a:pt x="129551" y="14116"/>
                  </a:lnTo>
                  <a:lnTo>
                    <a:pt x="132248" y="13800"/>
                  </a:lnTo>
                  <a:lnTo>
                    <a:pt x="134871" y="13508"/>
                  </a:lnTo>
                  <a:cubicBezTo>
                    <a:pt x="135746" y="13411"/>
                    <a:pt x="136620" y="13338"/>
                    <a:pt x="137471" y="13266"/>
                  </a:cubicBezTo>
                  <a:lnTo>
                    <a:pt x="142426" y="12853"/>
                  </a:lnTo>
                  <a:lnTo>
                    <a:pt x="147163" y="12512"/>
                  </a:lnTo>
                  <a:cubicBezTo>
                    <a:pt x="151317" y="12245"/>
                    <a:pt x="155423" y="11929"/>
                    <a:pt x="159528" y="11711"/>
                  </a:cubicBezTo>
                  <a:cubicBezTo>
                    <a:pt x="163335" y="11486"/>
                    <a:pt x="167122" y="11344"/>
                    <a:pt x="170888" y="11344"/>
                  </a:cubicBezTo>
                  <a:cubicBezTo>
                    <a:pt x="171182" y="11344"/>
                    <a:pt x="171477" y="11345"/>
                    <a:pt x="171771" y="11346"/>
                  </a:cubicBezTo>
                  <a:cubicBezTo>
                    <a:pt x="175779" y="11346"/>
                    <a:pt x="179788" y="11589"/>
                    <a:pt x="183772" y="12075"/>
                  </a:cubicBezTo>
                  <a:cubicBezTo>
                    <a:pt x="187585" y="12512"/>
                    <a:pt x="191326" y="13411"/>
                    <a:pt x="194922" y="14747"/>
                  </a:cubicBezTo>
                  <a:cubicBezTo>
                    <a:pt x="198371" y="16083"/>
                    <a:pt x="201796" y="18002"/>
                    <a:pt x="205149" y="20262"/>
                  </a:cubicBezTo>
                  <a:cubicBezTo>
                    <a:pt x="208477" y="22497"/>
                    <a:pt x="211781" y="25047"/>
                    <a:pt x="215133" y="27671"/>
                  </a:cubicBezTo>
                  <a:cubicBezTo>
                    <a:pt x="218510" y="30319"/>
                    <a:pt x="221910" y="33064"/>
                    <a:pt x="225554" y="35711"/>
                  </a:cubicBezTo>
                  <a:cubicBezTo>
                    <a:pt x="226502" y="36343"/>
                    <a:pt x="227401" y="37023"/>
                    <a:pt x="228372" y="37655"/>
                  </a:cubicBezTo>
                  <a:lnTo>
                    <a:pt x="229805" y="38602"/>
                  </a:lnTo>
                  <a:lnTo>
                    <a:pt x="230534" y="39088"/>
                  </a:lnTo>
                  <a:lnTo>
                    <a:pt x="231214" y="39501"/>
                  </a:lnTo>
                  <a:lnTo>
                    <a:pt x="236729" y="42951"/>
                  </a:lnTo>
                  <a:cubicBezTo>
                    <a:pt x="240373" y="45234"/>
                    <a:pt x="243944" y="47493"/>
                    <a:pt x="247369" y="49850"/>
                  </a:cubicBezTo>
                  <a:cubicBezTo>
                    <a:pt x="250721" y="52157"/>
                    <a:pt x="253928" y="54659"/>
                    <a:pt x="256940" y="57356"/>
                  </a:cubicBezTo>
                  <a:cubicBezTo>
                    <a:pt x="259855" y="59955"/>
                    <a:pt x="262503" y="62846"/>
                    <a:pt x="264811" y="65980"/>
                  </a:cubicBezTo>
                  <a:cubicBezTo>
                    <a:pt x="266997" y="69040"/>
                    <a:pt x="268770" y="72368"/>
                    <a:pt x="270082" y="75891"/>
                  </a:cubicBezTo>
                  <a:lnTo>
                    <a:pt x="270349" y="76547"/>
                  </a:lnTo>
                  <a:cubicBezTo>
                    <a:pt x="270422" y="76765"/>
                    <a:pt x="270495" y="76984"/>
                    <a:pt x="270568" y="77202"/>
                  </a:cubicBezTo>
                  <a:lnTo>
                    <a:pt x="270981" y="78539"/>
                  </a:lnTo>
                  <a:cubicBezTo>
                    <a:pt x="271151" y="79000"/>
                    <a:pt x="271248" y="79462"/>
                    <a:pt x="271370" y="79899"/>
                  </a:cubicBezTo>
                  <a:lnTo>
                    <a:pt x="271734" y="81284"/>
                  </a:lnTo>
                  <a:lnTo>
                    <a:pt x="272050" y="82668"/>
                  </a:lnTo>
                  <a:cubicBezTo>
                    <a:pt x="272123" y="83130"/>
                    <a:pt x="272244" y="83591"/>
                    <a:pt x="272317" y="84053"/>
                  </a:cubicBezTo>
                  <a:lnTo>
                    <a:pt x="272536" y="85462"/>
                  </a:lnTo>
                  <a:lnTo>
                    <a:pt x="272633" y="86166"/>
                  </a:lnTo>
                  <a:cubicBezTo>
                    <a:pt x="272681" y="86385"/>
                    <a:pt x="272706" y="86628"/>
                    <a:pt x="272730" y="86871"/>
                  </a:cubicBezTo>
                  <a:cubicBezTo>
                    <a:pt x="273143" y="90636"/>
                    <a:pt x="273167" y="94426"/>
                    <a:pt x="272778" y="98215"/>
                  </a:cubicBezTo>
                  <a:cubicBezTo>
                    <a:pt x="272754" y="98677"/>
                    <a:pt x="272681" y="99138"/>
                    <a:pt x="272608" y="99624"/>
                  </a:cubicBezTo>
                  <a:lnTo>
                    <a:pt x="272414" y="101009"/>
                  </a:lnTo>
                  <a:cubicBezTo>
                    <a:pt x="272268" y="101956"/>
                    <a:pt x="272074" y="102879"/>
                    <a:pt x="271928" y="103802"/>
                  </a:cubicBezTo>
                  <a:cubicBezTo>
                    <a:pt x="271710" y="104750"/>
                    <a:pt x="271515" y="105649"/>
                    <a:pt x="271272" y="106572"/>
                  </a:cubicBezTo>
                  <a:lnTo>
                    <a:pt x="270884" y="107932"/>
                  </a:lnTo>
                  <a:cubicBezTo>
                    <a:pt x="270762" y="108369"/>
                    <a:pt x="270641" y="108831"/>
                    <a:pt x="270471" y="109268"/>
                  </a:cubicBezTo>
                  <a:cubicBezTo>
                    <a:pt x="269353" y="112815"/>
                    <a:pt x="267871" y="116264"/>
                    <a:pt x="266050" y="119519"/>
                  </a:cubicBezTo>
                  <a:lnTo>
                    <a:pt x="265564" y="120394"/>
                  </a:lnTo>
                  <a:lnTo>
                    <a:pt x="265029" y="121244"/>
                  </a:lnTo>
                  <a:lnTo>
                    <a:pt x="264495" y="122119"/>
                  </a:lnTo>
                  <a:lnTo>
                    <a:pt x="264252" y="122532"/>
                  </a:lnTo>
                  <a:lnTo>
                    <a:pt x="263960" y="122945"/>
                  </a:lnTo>
                  <a:lnTo>
                    <a:pt x="262843" y="124596"/>
                  </a:lnTo>
                  <a:lnTo>
                    <a:pt x="261628" y="126200"/>
                  </a:lnTo>
                  <a:cubicBezTo>
                    <a:pt x="260001" y="128289"/>
                    <a:pt x="258203" y="130257"/>
                    <a:pt x="256284" y="132054"/>
                  </a:cubicBezTo>
                  <a:cubicBezTo>
                    <a:pt x="254341" y="133828"/>
                    <a:pt x="252276" y="135431"/>
                    <a:pt x="250089" y="136864"/>
                  </a:cubicBezTo>
                  <a:lnTo>
                    <a:pt x="248389" y="137933"/>
                  </a:lnTo>
                  <a:lnTo>
                    <a:pt x="246616" y="138929"/>
                  </a:lnTo>
                  <a:lnTo>
                    <a:pt x="246178" y="139196"/>
                  </a:lnTo>
                  <a:lnTo>
                    <a:pt x="245741" y="139415"/>
                  </a:lnTo>
                  <a:lnTo>
                    <a:pt x="244818" y="139876"/>
                  </a:lnTo>
                  <a:lnTo>
                    <a:pt x="243919" y="140338"/>
                  </a:lnTo>
                  <a:lnTo>
                    <a:pt x="242996" y="140775"/>
                  </a:lnTo>
                  <a:lnTo>
                    <a:pt x="242049" y="141188"/>
                  </a:lnTo>
                  <a:lnTo>
                    <a:pt x="241587" y="141407"/>
                  </a:lnTo>
                  <a:lnTo>
                    <a:pt x="241126" y="141601"/>
                  </a:lnTo>
                  <a:lnTo>
                    <a:pt x="239231" y="142403"/>
                  </a:lnTo>
                  <a:lnTo>
                    <a:pt x="237287" y="143131"/>
                  </a:lnTo>
                  <a:cubicBezTo>
                    <a:pt x="236656" y="143399"/>
                    <a:pt x="235976" y="143593"/>
                    <a:pt x="235344" y="143836"/>
                  </a:cubicBezTo>
                  <a:cubicBezTo>
                    <a:pt x="232721" y="144735"/>
                    <a:pt x="230000" y="145512"/>
                    <a:pt x="227255" y="146192"/>
                  </a:cubicBezTo>
                  <a:cubicBezTo>
                    <a:pt x="224485" y="146872"/>
                    <a:pt x="221692" y="147455"/>
                    <a:pt x="218850" y="147990"/>
                  </a:cubicBezTo>
                  <a:cubicBezTo>
                    <a:pt x="216007" y="148500"/>
                    <a:pt x="213117" y="148986"/>
                    <a:pt x="210226" y="149374"/>
                  </a:cubicBezTo>
                  <a:cubicBezTo>
                    <a:pt x="194787" y="151592"/>
                    <a:pt x="179230" y="152704"/>
                    <a:pt x="163670" y="152704"/>
                  </a:cubicBezTo>
                  <a:cubicBezTo>
                    <a:pt x="155702" y="152704"/>
                    <a:pt x="147733" y="152412"/>
                    <a:pt x="139778" y="151828"/>
                  </a:cubicBezTo>
                  <a:lnTo>
                    <a:pt x="136742" y="151634"/>
                  </a:lnTo>
                  <a:lnTo>
                    <a:pt x="133705" y="151342"/>
                  </a:lnTo>
                  <a:lnTo>
                    <a:pt x="127608" y="150735"/>
                  </a:lnTo>
                  <a:cubicBezTo>
                    <a:pt x="125567" y="150492"/>
                    <a:pt x="123551" y="150225"/>
                    <a:pt x="121510" y="149958"/>
                  </a:cubicBezTo>
                  <a:lnTo>
                    <a:pt x="118450" y="149569"/>
                  </a:lnTo>
                  <a:cubicBezTo>
                    <a:pt x="117454" y="149423"/>
                    <a:pt x="116433" y="149253"/>
                    <a:pt x="115413" y="149107"/>
                  </a:cubicBezTo>
                  <a:lnTo>
                    <a:pt x="109316" y="148111"/>
                  </a:lnTo>
                  <a:cubicBezTo>
                    <a:pt x="107275" y="147747"/>
                    <a:pt x="105235" y="147358"/>
                    <a:pt x="103218" y="146970"/>
                  </a:cubicBezTo>
                  <a:lnTo>
                    <a:pt x="100182" y="146387"/>
                  </a:lnTo>
                  <a:cubicBezTo>
                    <a:pt x="99162" y="146192"/>
                    <a:pt x="98141" y="145949"/>
                    <a:pt x="97145" y="145731"/>
                  </a:cubicBezTo>
                  <a:lnTo>
                    <a:pt x="91072" y="144370"/>
                  </a:lnTo>
                  <a:cubicBezTo>
                    <a:pt x="89056" y="143884"/>
                    <a:pt x="87040" y="143374"/>
                    <a:pt x="85048" y="142864"/>
                  </a:cubicBezTo>
                  <a:lnTo>
                    <a:pt x="82036" y="142087"/>
                  </a:lnTo>
                  <a:cubicBezTo>
                    <a:pt x="81040" y="141820"/>
                    <a:pt x="80044" y="141528"/>
                    <a:pt x="79048" y="141237"/>
                  </a:cubicBezTo>
                  <a:lnTo>
                    <a:pt x="73096" y="139536"/>
                  </a:lnTo>
                  <a:cubicBezTo>
                    <a:pt x="71128" y="138929"/>
                    <a:pt x="69161" y="138273"/>
                    <a:pt x="67193" y="137666"/>
                  </a:cubicBezTo>
                  <a:cubicBezTo>
                    <a:pt x="63258" y="136451"/>
                    <a:pt x="59395" y="135115"/>
                    <a:pt x="55630" y="133682"/>
                  </a:cubicBezTo>
                  <a:cubicBezTo>
                    <a:pt x="51865" y="132249"/>
                    <a:pt x="48221" y="130694"/>
                    <a:pt x="44698" y="128993"/>
                  </a:cubicBezTo>
                  <a:cubicBezTo>
                    <a:pt x="41249" y="127342"/>
                    <a:pt x="37921" y="125471"/>
                    <a:pt x="34714" y="123358"/>
                  </a:cubicBezTo>
                  <a:cubicBezTo>
                    <a:pt x="33937" y="122847"/>
                    <a:pt x="33159" y="122337"/>
                    <a:pt x="32406" y="121779"/>
                  </a:cubicBezTo>
                  <a:lnTo>
                    <a:pt x="31289" y="120953"/>
                  </a:lnTo>
                  <a:cubicBezTo>
                    <a:pt x="30925" y="120685"/>
                    <a:pt x="30560" y="120394"/>
                    <a:pt x="30196" y="120127"/>
                  </a:cubicBezTo>
                  <a:cubicBezTo>
                    <a:pt x="29831" y="119835"/>
                    <a:pt x="29467" y="119568"/>
                    <a:pt x="29103" y="119252"/>
                  </a:cubicBezTo>
                  <a:lnTo>
                    <a:pt x="28058" y="118378"/>
                  </a:lnTo>
                  <a:cubicBezTo>
                    <a:pt x="27354" y="117795"/>
                    <a:pt x="26722" y="117187"/>
                    <a:pt x="26066" y="116580"/>
                  </a:cubicBezTo>
                  <a:cubicBezTo>
                    <a:pt x="23491" y="114151"/>
                    <a:pt x="21159" y="111479"/>
                    <a:pt x="19143" y="108588"/>
                  </a:cubicBezTo>
                  <a:cubicBezTo>
                    <a:pt x="17199" y="105770"/>
                    <a:pt x="15572" y="102782"/>
                    <a:pt x="14309" y="99624"/>
                  </a:cubicBezTo>
                  <a:cubicBezTo>
                    <a:pt x="13094" y="96612"/>
                    <a:pt x="12317" y="93478"/>
                    <a:pt x="11928" y="90247"/>
                  </a:cubicBezTo>
                  <a:lnTo>
                    <a:pt x="11807" y="89081"/>
                  </a:lnTo>
                  <a:cubicBezTo>
                    <a:pt x="11782" y="88887"/>
                    <a:pt x="11782" y="88693"/>
                    <a:pt x="11782" y="88523"/>
                  </a:cubicBezTo>
                  <a:lnTo>
                    <a:pt x="11758" y="87940"/>
                  </a:lnTo>
                  <a:lnTo>
                    <a:pt x="11734" y="86774"/>
                  </a:lnTo>
                  <a:cubicBezTo>
                    <a:pt x="11709" y="86385"/>
                    <a:pt x="11758" y="86021"/>
                    <a:pt x="11758" y="85632"/>
                  </a:cubicBezTo>
                  <a:cubicBezTo>
                    <a:pt x="11807" y="84101"/>
                    <a:pt x="11977" y="82571"/>
                    <a:pt x="12268" y="81065"/>
                  </a:cubicBezTo>
                  <a:cubicBezTo>
                    <a:pt x="13361" y="75065"/>
                    <a:pt x="16228" y="69478"/>
                    <a:pt x="19823" y="64571"/>
                  </a:cubicBezTo>
                  <a:cubicBezTo>
                    <a:pt x="21305" y="62530"/>
                    <a:pt x="22884" y="60562"/>
                    <a:pt x="24584" y="58692"/>
                  </a:cubicBezTo>
                  <a:cubicBezTo>
                    <a:pt x="26139" y="56967"/>
                    <a:pt x="27621" y="55485"/>
                    <a:pt x="28981" y="54149"/>
                  </a:cubicBezTo>
                  <a:cubicBezTo>
                    <a:pt x="31678" y="51501"/>
                    <a:pt x="33864" y="49534"/>
                    <a:pt x="35394" y="48100"/>
                  </a:cubicBezTo>
                  <a:cubicBezTo>
                    <a:pt x="36147" y="47372"/>
                    <a:pt x="36730" y="46789"/>
                    <a:pt x="37168" y="46327"/>
                  </a:cubicBezTo>
                  <a:cubicBezTo>
                    <a:pt x="37484" y="45987"/>
                    <a:pt x="37751" y="45623"/>
                    <a:pt x="37969" y="45210"/>
                  </a:cubicBezTo>
                  <a:cubicBezTo>
                    <a:pt x="38077" y="44940"/>
                    <a:pt x="37975" y="44805"/>
                    <a:pt x="37672" y="44805"/>
                  </a:cubicBezTo>
                  <a:cubicBezTo>
                    <a:pt x="37429" y="44805"/>
                    <a:pt x="37057" y="44891"/>
                    <a:pt x="36560" y="45064"/>
                  </a:cubicBezTo>
                  <a:cubicBezTo>
                    <a:pt x="34836" y="45720"/>
                    <a:pt x="33184" y="46546"/>
                    <a:pt x="31605" y="47517"/>
                  </a:cubicBezTo>
                  <a:cubicBezTo>
                    <a:pt x="28860" y="49145"/>
                    <a:pt x="26260" y="50967"/>
                    <a:pt x="23783" y="52983"/>
                  </a:cubicBezTo>
                  <a:cubicBezTo>
                    <a:pt x="20333" y="55753"/>
                    <a:pt x="17199" y="58886"/>
                    <a:pt x="14454" y="62311"/>
                  </a:cubicBezTo>
                  <a:cubicBezTo>
                    <a:pt x="12778" y="64352"/>
                    <a:pt x="11272" y="66538"/>
                    <a:pt x="9960" y="68822"/>
                  </a:cubicBezTo>
                  <a:cubicBezTo>
                    <a:pt x="9620" y="69429"/>
                    <a:pt x="9280" y="70061"/>
                    <a:pt x="8989" y="70692"/>
                  </a:cubicBezTo>
                  <a:cubicBezTo>
                    <a:pt x="8673" y="71324"/>
                    <a:pt x="8381" y="71980"/>
                    <a:pt x="8066" y="72636"/>
                  </a:cubicBezTo>
                  <a:cubicBezTo>
                    <a:pt x="7458" y="73996"/>
                    <a:pt x="6948" y="75381"/>
                    <a:pt x="6511" y="76814"/>
                  </a:cubicBezTo>
                  <a:lnTo>
                    <a:pt x="5466" y="76498"/>
                  </a:lnTo>
                  <a:cubicBezTo>
                    <a:pt x="5879" y="75065"/>
                    <a:pt x="6365" y="73680"/>
                    <a:pt x="6924" y="72295"/>
                  </a:cubicBezTo>
                  <a:cubicBezTo>
                    <a:pt x="7483" y="71008"/>
                    <a:pt x="8017" y="69769"/>
                    <a:pt x="8600" y="68652"/>
                  </a:cubicBezTo>
                  <a:cubicBezTo>
                    <a:pt x="9669" y="66611"/>
                    <a:pt x="10835" y="64643"/>
                    <a:pt x="12098" y="62749"/>
                  </a:cubicBezTo>
                  <a:cubicBezTo>
                    <a:pt x="13896" y="60149"/>
                    <a:pt x="15815" y="57623"/>
                    <a:pt x="17880" y="55218"/>
                  </a:cubicBezTo>
                  <a:cubicBezTo>
                    <a:pt x="19386" y="53420"/>
                    <a:pt x="20455" y="52206"/>
                    <a:pt x="21135" y="51356"/>
                  </a:cubicBezTo>
                  <a:cubicBezTo>
                    <a:pt x="21791" y="50505"/>
                    <a:pt x="22058" y="50020"/>
                    <a:pt x="22058" y="49728"/>
                  </a:cubicBezTo>
                  <a:cubicBezTo>
                    <a:pt x="22068" y="49503"/>
                    <a:pt x="21894" y="49429"/>
                    <a:pt x="21629" y="49429"/>
                  </a:cubicBezTo>
                  <a:cubicBezTo>
                    <a:pt x="21263" y="49429"/>
                    <a:pt x="20725" y="49571"/>
                    <a:pt x="20260" y="49655"/>
                  </a:cubicBezTo>
                  <a:cubicBezTo>
                    <a:pt x="20065" y="49697"/>
                    <a:pt x="19883" y="49725"/>
                    <a:pt x="19731" y="49725"/>
                  </a:cubicBezTo>
                  <a:cubicBezTo>
                    <a:pt x="19262" y="49725"/>
                    <a:pt x="19095" y="49451"/>
                    <a:pt x="19774" y="48441"/>
                  </a:cubicBezTo>
                  <a:lnTo>
                    <a:pt x="19774" y="48441"/>
                  </a:lnTo>
                  <a:cubicBezTo>
                    <a:pt x="15159" y="52789"/>
                    <a:pt x="10859" y="57672"/>
                    <a:pt x="7385" y="63283"/>
                  </a:cubicBezTo>
                  <a:cubicBezTo>
                    <a:pt x="6511" y="64692"/>
                    <a:pt x="5685" y="66125"/>
                    <a:pt x="4956" y="67631"/>
                  </a:cubicBezTo>
                  <a:cubicBezTo>
                    <a:pt x="4227" y="69162"/>
                    <a:pt x="3547" y="70668"/>
                    <a:pt x="2964" y="72271"/>
                  </a:cubicBezTo>
                  <a:cubicBezTo>
                    <a:pt x="2357" y="73850"/>
                    <a:pt x="1847" y="75478"/>
                    <a:pt x="1434" y="77130"/>
                  </a:cubicBezTo>
                  <a:cubicBezTo>
                    <a:pt x="1215" y="77956"/>
                    <a:pt x="997" y="78781"/>
                    <a:pt x="875" y="79632"/>
                  </a:cubicBezTo>
                  <a:cubicBezTo>
                    <a:pt x="729" y="80458"/>
                    <a:pt x="559" y="81308"/>
                    <a:pt x="462" y="82158"/>
                  </a:cubicBezTo>
                  <a:cubicBezTo>
                    <a:pt x="49" y="85583"/>
                    <a:pt x="1" y="89033"/>
                    <a:pt x="365" y="92458"/>
                  </a:cubicBezTo>
                  <a:cubicBezTo>
                    <a:pt x="754" y="95835"/>
                    <a:pt x="1507" y="99187"/>
                    <a:pt x="2576" y="102418"/>
                  </a:cubicBezTo>
                  <a:cubicBezTo>
                    <a:pt x="3620" y="105600"/>
                    <a:pt x="4980" y="108685"/>
                    <a:pt x="6608" y="111624"/>
                  </a:cubicBezTo>
                  <a:cubicBezTo>
                    <a:pt x="8211" y="114564"/>
                    <a:pt x="10033" y="117357"/>
                    <a:pt x="12098" y="120005"/>
                  </a:cubicBezTo>
                  <a:cubicBezTo>
                    <a:pt x="12608" y="120661"/>
                    <a:pt x="13264" y="121341"/>
                    <a:pt x="13920" y="122094"/>
                  </a:cubicBezTo>
                  <a:cubicBezTo>
                    <a:pt x="14576" y="122872"/>
                    <a:pt x="15353" y="123649"/>
                    <a:pt x="16155" y="124451"/>
                  </a:cubicBezTo>
                  <a:lnTo>
                    <a:pt x="16762" y="125058"/>
                  </a:lnTo>
                  <a:lnTo>
                    <a:pt x="17418" y="125665"/>
                  </a:lnTo>
                  <a:lnTo>
                    <a:pt x="18730" y="126880"/>
                  </a:lnTo>
                  <a:cubicBezTo>
                    <a:pt x="19191" y="127293"/>
                    <a:pt x="19653" y="127682"/>
                    <a:pt x="20115" y="128070"/>
                  </a:cubicBezTo>
                  <a:cubicBezTo>
                    <a:pt x="20576" y="128459"/>
                    <a:pt x="21038" y="128872"/>
                    <a:pt x="21523" y="129261"/>
                  </a:cubicBezTo>
                  <a:cubicBezTo>
                    <a:pt x="24900" y="131957"/>
                    <a:pt x="28471" y="134386"/>
                    <a:pt x="32212" y="136548"/>
                  </a:cubicBezTo>
                  <a:cubicBezTo>
                    <a:pt x="36245" y="138856"/>
                    <a:pt x="40399" y="140921"/>
                    <a:pt x="44674" y="142743"/>
                  </a:cubicBezTo>
                  <a:cubicBezTo>
                    <a:pt x="48901" y="144540"/>
                    <a:pt x="53152" y="146119"/>
                    <a:pt x="57379" y="147577"/>
                  </a:cubicBezTo>
                  <a:cubicBezTo>
                    <a:pt x="58423" y="147917"/>
                    <a:pt x="59492" y="148306"/>
                    <a:pt x="60561" y="148621"/>
                  </a:cubicBezTo>
                  <a:lnTo>
                    <a:pt x="63743" y="149642"/>
                  </a:lnTo>
                  <a:lnTo>
                    <a:pt x="66926" y="150638"/>
                  </a:lnTo>
                  <a:cubicBezTo>
                    <a:pt x="67970" y="150953"/>
                    <a:pt x="69039" y="151318"/>
                    <a:pt x="70108" y="151609"/>
                  </a:cubicBezTo>
                  <a:cubicBezTo>
                    <a:pt x="74383" y="152824"/>
                    <a:pt x="78635" y="154087"/>
                    <a:pt x="82934" y="155107"/>
                  </a:cubicBezTo>
                  <a:lnTo>
                    <a:pt x="86141" y="155909"/>
                  </a:lnTo>
                  <a:lnTo>
                    <a:pt x="87769" y="156346"/>
                  </a:lnTo>
                  <a:lnTo>
                    <a:pt x="89372" y="156711"/>
                  </a:lnTo>
                  <a:lnTo>
                    <a:pt x="95834" y="158144"/>
                  </a:lnTo>
                  <a:cubicBezTo>
                    <a:pt x="96392" y="158241"/>
                    <a:pt x="96927" y="158387"/>
                    <a:pt x="97461" y="158484"/>
                  </a:cubicBezTo>
                  <a:lnTo>
                    <a:pt x="99089" y="158800"/>
                  </a:lnTo>
                  <a:lnTo>
                    <a:pt x="102320" y="159407"/>
                  </a:lnTo>
                  <a:cubicBezTo>
                    <a:pt x="104506" y="159796"/>
                    <a:pt x="106644" y="160257"/>
                    <a:pt x="108830" y="160573"/>
                  </a:cubicBezTo>
                  <a:lnTo>
                    <a:pt x="115340" y="161618"/>
                  </a:lnTo>
                  <a:cubicBezTo>
                    <a:pt x="116409" y="161812"/>
                    <a:pt x="117502" y="161934"/>
                    <a:pt x="118595" y="162079"/>
                  </a:cubicBezTo>
                  <a:lnTo>
                    <a:pt x="121851" y="162492"/>
                  </a:lnTo>
                  <a:lnTo>
                    <a:pt x="125106" y="162930"/>
                  </a:lnTo>
                  <a:lnTo>
                    <a:pt x="125932" y="163027"/>
                  </a:lnTo>
                  <a:lnTo>
                    <a:pt x="126758" y="163124"/>
                  </a:lnTo>
                  <a:lnTo>
                    <a:pt x="128385" y="163270"/>
                  </a:lnTo>
                  <a:lnTo>
                    <a:pt x="134920" y="163950"/>
                  </a:lnTo>
                  <a:cubicBezTo>
                    <a:pt x="137082" y="164144"/>
                    <a:pt x="139268" y="164290"/>
                    <a:pt x="141454" y="164436"/>
                  </a:cubicBezTo>
                  <a:lnTo>
                    <a:pt x="144734" y="164679"/>
                  </a:lnTo>
                  <a:cubicBezTo>
                    <a:pt x="145827" y="164751"/>
                    <a:pt x="146920" y="164800"/>
                    <a:pt x="147989" y="164849"/>
                  </a:cubicBezTo>
                  <a:lnTo>
                    <a:pt x="154548" y="165140"/>
                  </a:lnTo>
                  <a:lnTo>
                    <a:pt x="161083" y="165262"/>
                  </a:lnTo>
                  <a:lnTo>
                    <a:pt x="164338" y="165310"/>
                  </a:lnTo>
                  <a:lnTo>
                    <a:pt x="167617" y="165262"/>
                  </a:lnTo>
                  <a:lnTo>
                    <a:pt x="174152" y="165189"/>
                  </a:lnTo>
                  <a:lnTo>
                    <a:pt x="180662" y="164897"/>
                  </a:lnTo>
                  <a:cubicBezTo>
                    <a:pt x="181755" y="164849"/>
                    <a:pt x="182824" y="164824"/>
                    <a:pt x="183917" y="164776"/>
                  </a:cubicBezTo>
                  <a:lnTo>
                    <a:pt x="187173" y="164533"/>
                  </a:lnTo>
                  <a:cubicBezTo>
                    <a:pt x="189335" y="164363"/>
                    <a:pt x="191497" y="164241"/>
                    <a:pt x="193659" y="164071"/>
                  </a:cubicBezTo>
                  <a:lnTo>
                    <a:pt x="200145" y="163415"/>
                  </a:lnTo>
                  <a:cubicBezTo>
                    <a:pt x="201213" y="163294"/>
                    <a:pt x="202307" y="163197"/>
                    <a:pt x="203375" y="163075"/>
                  </a:cubicBezTo>
                  <a:lnTo>
                    <a:pt x="206606" y="162662"/>
                  </a:lnTo>
                  <a:cubicBezTo>
                    <a:pt x="208744" y="162371"/>
                    <a:pt x="210882" y="162104"/>
                    <a:pt x="213044" y="161812"/>
                  </a:cubicBezTo>
                  <a:cubicBezTo>
                    <a:pt x="217344" y="161156"/>
                    <a:pt x="221668" y="160427"/>
                    <a:pt x="225992" y="159504"/>
                  </a:cubicBezTo>
                  <a:cubicBezTo>
                    <a:pt x="230364" y="158581"/>
                    <a:pt x="234688" y="157415"/>
                    <a:pt x="238915" y="155982"/>
                  </a:cubicBezTo>
                  <a:cubicBezTo>
                    <a:pt x="243263" y="154524"/>
                    <a:pt x="247466" y="152727"/>
                    <a:pt x="251523" y="150613"/>
                  </a:cubicBezTo>
                  <a:cubicBezTo>
                    <a:pt x="251766" y="150468"/>
                    <a:pt x="252033" y="150346"/>
                    <a:pt x="252276" y="150200"/>
                  </a:cubicBezTo>
                  <a:lnTo>
                    <a:pt x="253029" y="149763"/>
                  </a:lnTo>
                  <a:lnTo>
                    <a:pt x="254559" y="148913"/>
                  </a:lnTo>
                  <a:cubicBezTo>
                    <a:pt x="255555" y="148306"/>
                    <a:pt x="256527" y="147674"/>
                    <a:pt x="257499" y="147042"/>
                  </a:cubicBezTo>
                  <a:lnTo>
                    <a:pt x="258956" y="146022"/>
                  </a:lnTo>
                  <a:lnTo>
                    <a:pt x="259685" y="145488"/>
                  </a:lnTo>
                  <a:lnTo>
                    <a:pt x="260049" y="145245"/>
                  </a:lnTo>
                  <a:lnTo>
                    <a:pt x="260389" y="144953"/>
                  </a:lnTo>
                  <a:lnTo>
                    <a:pt x="261774" y="143860"/>
                  </a:lnTo>
                  <a:lnTo>
                    <a:pt x="262479" y="143301"/>
                  </a:lnTo>
                  <a:cubicBezTo>
                    <a:pt x="262697" y="143107"/>
                    <a:pt x="262916" y="142913"/>
                    <a:pt x="263134" y="142718"/>
                  </a:cubicBezTo>
                  <a:cubicBezTo>
                    <a:pt x="266657" y="139609"/>
                    <a:pt x="269839" y="136111"/>
                    <a:pt x="272560" y="132297"/>
                  </a:cubicBezTo>
                  <a:cubicBezTo>
                    <a:pt x="272924" y="131836"/>
                    <a:pt x="273240" y="131350"/>
                    <a:pt x="273556" y="130864"/>
                  </a:cubicBezTo>
                  <a:lnTo>
                    <a:pt x="274528" y="129406"/>
                  </a:lnTo>
                  <a:cubicBezTo>
                    <a:pt x="275159" y="128410"/>
                    <a:pt x="275718" y="127414"/>
                    <a:pt x="276325" y="126418"/>
                  </a:cubicBezTo>
                  <a:lnTo>
                    <a:pt x="277151" y="124864"/>
                  </a:lnTo>
                  <a:cubicBezTo>
                    <a:pt x="277418" y="124354"/>
                    <a:pt x="277710" y="123843"/>
                    <a:pt x="277953" y="123309"/>
                  </a:cubicBezTo>
                  <a:lnTo>
                    <a:pt x="278706" y="121754"/>
                  </a:lnTo>
                  <a:lnTo>
                    <a:pt x="279094" y="120953"/>
                  </a:lnTo>
                  <a:lnTo>
                    <a:pt x="279435" y="120151"/>
                  </a:lnTo>
                  <a:cubicBezTo>
                    <a:pt x="281256" y="115900"/>
                    <a:pt x="282665" y="111454"/>
                    <a:pt x="283637" y="106912"/>
                  </a:cubicBezTo>
                  <a:cubicBezTo>
                    <a:pt x="283686" y="106645"/>
                    <a:pt x="283759" y="106353"/>
                    <a:pt x="283807" y="106062"/>
                  </a:cubicBezTo>
                  <a:lnTo>
                    <a:pt x="283953" y="105211"/>
                  </a:lnTo>
                  <a:lnTo>
                    <a:pt x="284269" y="103487"/>
                  </a:lnTo>
                  <a:cubicBezTo>
                    <a:pt x="284439" y="102345"/>
                    <a:pt x="284560" y="101179"/>
                    <a:pt x="284730" y="100037"/>
                  </a:cubicBezTo>
                  <a:cubicBezTo>
                    <a:pt x="284803" y="98871"/>
                    <a:pt x="284925" y="97729"/>
                    <a:pt x="284973" y="96563"/>
                  </a:cubicBezTo>
                  <a:lnTo>
                    <a:pt x="285046" y="94814"/>
                  </a:lnTo>
                  <a:lnTo>
                    <a:pt x="285070" y="93940"/>
                  </a:lnTo>
                  <a:lnTo>
                    <a:pt x="285070" y="93065"/>
                  </a:lnTo>
                  <a:cubicBezTo>
                    <a:pt x="285070" y="88377"/>
                    <a:pt x="284536" y="83688"/>
                    <a:pt x="283491" y="79122"/>
                  </a:cubicBezTo>
                  <a:cubicBezTo>
                    <a:pt x="282423" y="74482"/>
                    <a:pt x="280771" y="70012"/>
                    <a:pt x="278560" y="65809"/>
                  </a:cubicBezTo>
                  <a:lnTo>
                    <a:pt x="277710" y="64230"/>
                  </a:lnTo>
                  <a:cubicBezTo>
                    <a:pt x="277443" y="63720"/>
                    <a:pt x="277127" y="63210"/>
                    <a:pt x="276811" y="62700"/>
                  </a:cubicBezTo>
                  <a:cubicBezTo>
                    <a:pt x="276495" y="62190"/>
                    <a:pt x="276179" y="61680"/>
                    <a:pt x="275864" y="61170"/>
                  </a:cubicBezTo>
                  <a:lnTo>
                    <a:pt x="274819" y="59712"/>
                  </a:lnTo>
                  <a:cubicBezTo>
                    <a:pt x="273459" y="57793"/>
                    <a:pt x="272001" y="55947"/>
                    <a:pt x="270422" y="54198"/>
                  </a:cubicBezTo>
                  <a:cubicBezTo>
                    <a:pt x="267313" y="50797"/>
                    <a:pt x="263936" y="47688"/>
                    <a:pt x="260292" y="44870"/>
                  </a:cubicBezTo>
                  <a:cubicBezTo>
                    <a:pt x="253199" y="39307"/>
                    <a:pt x="245668" y="34813"/>
                    <a:pt x="238502" y="30343"/>
                  </a:cubicBezTo>
                  <a:lnTo>
                    <a:pt x="237166" y="29517"/>
                  </a:lnTo>
                  <a:lnTo>
                    <a:pt x="236486" y="29104"/>
                  </a:lnTo>
                  <a:lnTo>
                    <a:pt x="235879" y="28691"/>
                  </a:lnTo>
                  <a:lnTo>
                    <a:pt x="234640" y="27889"/>
                  </a:lnTo>
                  <a:cubicBezTo>
                    <a:pt x="234227" y="27622"/>
                    <a:pt x="233838" y="27331"/>
                    <a:pt x="233425" y="27039"/>
                  </a:cubicBezTo>
                  <a:cubicBezTo>
                    <a:pt x="233012" y="26748"/>
                    <a:pt x="232599" y="26456"/>
                    <a:pt x="232186" y="26165"/>
                  </a:cubicBezTo>
                  <a:lnTo>
                    <a:pt x="230947" y="25242"/>
                  </a:lnTo>
                  <a:cubicBezTo>
                    <a:pt x="230121" y="24659"/>
                    <a:pt x="229295" y="24003"/>
                    <a:pt x="228469" y="23395"/>
                  </a:cubicBezTo>
                  <a:cubicBezTo>
                    <a:pt x="225166" y="20869"/>
                    <a:pt x="221813" y="18173"/>
                    <a:pt x="218315" y="15525"/>
                  </a:cubicBezTo>
                  <a:cubicBezTo>
                    <a:pt x="215309" y="13209"/>
                    <a:pt x="212185" y="11047"/>
                    <a:pt x="208969" y="9051"/>
                  </a:cubicBezTo>
                  <a:lnTo>
                    <a:pt x="208969" y="9051"/>
                  </a:lnTo>
                  <a:cubicBezTo>
                    <a:pt x="209456" y="9356"/>
                    <a:pt x="209940" y="9668"/>
                    <a:pt x="210420" y="9986"/>
                  </a:cubicBezTo>
                  <a:cubicBezTo>
                    <a:pt x="210736" y="10180"/>
                    <a:pt x="211028" y="10375"/>
                    <a:pt x="211343" y="10593"/>
                  </a:cubicBezTo>
                  <a:lnTo>
                    <a:pt x="212242" y="11201"/>
                  </a:lnTo>
                  <a:cubicBezTo>
                    <a:pt x="212849" y="11614"/>
                    <a:pt x="213457" y="12002"/>
                    <a:pt x="214040" y="12415"/>
                  </a:cubicBezTo>
                  <a:cubicBezTo>
                    <a:pt x="215206" y="13266"/>
                    <a:pt x="216372" y="14091"/>
                    <a:pt x="217489" y="14966"/>
                  </a:cubicBezTo>
                  <a:cubicBezTo>
                    <a:pt x="219748" y="16642"/>
                    <a:pt x="221910" y="18367"/>
                    <a:pt x="224072" y="20067"/>
                  </a:cubicBezTo>
                  <a:cubicBezTo>
                    <a:pt x="226210" y="21743"/>
                    <a:pt x="228299" y="23395"/>
                    <a:pt x="230413" y="24974"/>
                  </a:cubicBezTo>
                  <a:cubicBezTo>
                    <a:pt x="232526" y="26553"/>
                    <a:pt x="234591" y="27987"/>
                    <a:pt x="236729" y="29371"/>
                  </a:cubicBezTo>
                  <a:cubicBezTo>
                    <a:pt x="241271" y="32213"/>
                    <a:pt x="245911" y="35056"/>
                    <a:pt x="250551" y="38092"/>
                  </a:cubicBezTo>
                  <a:cubicBezTo>
                    <a:pt x="252883" y="39647"/>
                    <a:pt x="255191" y="41226"/>
                    <a:pt x="257450" y="42902"/>
                  </a:cubicBezTo>
                  <a:cubicBezTo>
                    <a:pt x="258592" y="43728"/>
                    <a:pt x="259709" y="44627"/>
                    <a:pt x="260827" y="45501"/>
                  </a:cubicBezTo>
                  <a:cubicBezTo>
                    <a:pt x="261385" y="45963"/>
                    <a:pt x="261944" y="46424"/>
                    <a:pt x="262503" y="46886"/>
                  </a:cubicBezTo>
                  <a:lnTo>
                    <a:pt x="263329" y="47566"/>
                  </a:lnTo>
                  <a:lnTo>
                    <a:pt x="264130" y="48295"/>
                  </a:lnTo>
                  <a:cubicBezTo>
                    <a:pt x="266317" y="50214"/>
                    <a:pt x="268382" y="52279"/>
                    <a:pt x="270325" y="54441"/>
                  </a:cubicBezTo>
                  <a:lnTo>
                    <a:pt x="271782" y="56117"/>
                  </a:lnTo>
                  <a:cubicBezTo>
                    <a:pt x="272244" y="56676"/>
                    <a:pt x="272706" y="57283"/>
                    <a:pt x="273167" y="57866"/>
                  </a:cubicBezTo>
                  <a:lnTo>
                    <a:pt x="273847" y="58740"/>
                  </a:lnTo>
                  <a:cubicBezTo>
                    <a:pt x="274066" y="59032"/>
                    <a:pt x="274260" y="59348"/>
                    <a:pt x="274503" y="59664"/>
                  </a:cubicBezTo>
                  <a:lnTo>
                    <a:pt x="275766" y="61510"/>
                  </a:lnTo>
                  <a:cubicBezTo>
                    <a:pt x="276544" y="62797"/>
                    <a:pt x="277370" y="64060"/>
                    <a:pt x="278050" y="65396"/>
                  </a:cubicBezTo>
                  <a:lnTo>
                    <a:pt x="278560" y="66392"/>
                  </a:lnTo>
                  <a:lnTo>
                    <a:pt x="278827" y="66903"/>
                  </a:lnTo>
                  <a:cubicBezTo>
                    <a:pt x="278900" y="67073"/>
                    <a:pt x="278997" y="67243"/>
                    <a:pt x="279070" y="67413"/>
                  </a:cubicBezTo>
                  <a:lnTo>
                    <a:pt x="279993" y="69453"/>
                  </a:lnTo>
                  <a:cubicBezTo>
                    <a:pt x="280309" y="70133"/>
                    <a:pt x="280552" y="70838"/>
                    <a:pt x="280844" y="71518"/>
                  </a:cubicBezTo>
                  <a:lnTo>
                    <a:pt x="281232" y="72563"/>
                  </a:lnTo>
                  <a:cubicBezTo>
                    <a:pt x="281378" y="72927"/>
                    <a:pt x="281475" y="73267"/>
                    <a:pt x="281597" y="73632"/>
                  </a:cubicBezTo>
                  <a:cubicBezTo>
                    <a:pt x="281815" y="74336"/>
                    <a:pt x="282058" y="75040"/>
                    <a:pt x="282277" y="75745"/>
                  </a:cubicBezTo>
                  <a:lnTo>
                    <a:pt x="282884" y="77907"/>
                  </a:lnTo>
                  <a:cubicBezTo>
                    <a:pt x="283589" y="80773"/>
                    <a:pt x="284099" y="83688"/>
                    <a:pt x="284390" y="86628"/>
                  </a:cubicBezTo>
                  <a:lnTo>
                    <a:pt x="284536" y="87721"/>
                  </a:lnTo>
                  <a:lnTo>
                    <a:pt x="284609" y="88838"/>
                  </a:lnTo>
                  <a:cubicBezTo>
                    <a:pt x="284657" y="89567"/>
                    <a:pt x="284706" y="90296"/>
                    <a:pt x="284730" y="91025"/>
                  </a:cubicBezTo>
                  <a:cubicBezTo>
                    <a:pt x="284755" y="92507"/>
                    <a:pt x="284779" y="93964"/>
                    <a:pt x="284706" y="95422"/>
                  </a:cubicBezTo>
                  <a:cubicBezTo>
                    <a:pt x="284682" y="96903"/>
                    <a:pt x="284512" y="98337"/>
                    <a:pt x="284414" y="99794"/>
                  </a:cubicBezTo>
                  <a:cubicBezTo>
                    <a:pt x="284317" y="100523"/>
                    <a:pt x="284220" y="101252"/>
                    <a:pt x="284123" y="101980"/>
                  </a:cubicBezTo>
                  <a:lnTo>
                    <a:pt x="284002" y="103074"/>
                  </a:lnTo>
                  <a:lnTo>
                    <a:pt x="283807" y="104142"/>
                  </a:lnTo>
                  <a:cubicBezTo>
                    <a:pt x="283321" y="107009"/>
                    <a:pt x="282641" y="109851"/>
                    <a:pt x="281791" y="112645"/>
                  </a:cubicBezTo>
                  <a:lnTo>
                    <a:pt x="281135" y="114734"/>
                  </a:lnTo>
                  <a:cubicBezTo>
                    <a:pt x="280892" y="115414"/>
                    <a:pt x="280625" y="116094"/>
                    <a:pt x="280382" y="116799"/>
                  </a:cubicBezTo>
                  <a:lnTo>
                    <a:pt x="279993" y="117819"/>
                  </a:lnTo>
                  <a:cubicBezTo>
                    <a:pt x="279872" y="118159"/>
                    <a:pt x="279726" y="118499"/>
                    <a:pt x="279580" y="118839"/>
                  </a:cubicBezTo>
                  <a:cubicBezTo>
                    <a:pt x="279289" y="119495"/>
                    <a:pt x="279022" y="120175"/>
                    <a:pt x="278706" y="120856"/>
                  </a:cubicBezTo>
                  <a:cubicBezTo>
                    <a:pt x="278074" y="122167"/>
                    <a:pt x="277491" y="123503"/>
                    <a:pt x="276762" y="124767"/>
                  </a:cubicBezTo>
                  <a:lnTo>
                    <a:pt x="276252" y="125738"/>
                  </a:lnTo>
                  <a:lnTo>
                    <a:pt x="275985" y="126224"/>
                  </a:lnTo>
                  <a:lnTo>
                    <a:pt x="275694" y="126710"/>
                  </a:lnTo>
                  <a:lnTo>
                    <a:pt x="274576" y="128580"/>
                  </a:lnTo>
                  <a:cubicBezTo>
                    <a:pt x="271442" y="133609"/>
                    <a:pt x="267604" y="138152"/>
                    <a:pt x="263159" y="142063"/>
                  </a:cubicBezTo>
                  <a:lnTo>
                    <a:pt x="262333" y="142816"/>
                  </a:lnTo>
                  <a:cubicBezTo>
                    <a:pt x="262041" y="143059"/>
                    <a:pt x="261750" y="143277"/>
                    <a:pt x="261458" y="143520"/>
                  </a:cubicBezTo>
                  <a:cubicBezTo>
                    <a:pt x="260875" y="144006"/>
                    <a:pt x="260292" y="144443"/>
                    <a:pt x="259709" y="144905"/>
                  </a:cubicBezTo>
                  <a:cubicBezTo>
                    <a:pt x="258495" y="145755"/>
                    <a:pt x="257280" y="146678"/>
                    <a:pt x="256017" y="147431"/>
                  </a:cubicBezTo>
                  <a:lnTo>
                    <a:pt x="255094" y="148014"/>
                  </a:lnTo>
                  <a:lnTo>
                    <a:pt x="254632" y="148330"/>
                  </a:lnTo>
                  <a:lnTo>
                    <a:pt x="254195" y="148621"/>
                  </a:lnTo>
                  <a:lnTo>
                    <a:pt x="252276" y="149715"/>
                  </a:lnTo>
                  <a:cubicBezTo>
                    <a:pt x="251644" y="150079"/>
                    <a:pt x="250988" y="150395"/>
                    <a:pt x="250357" y="150735"/>
                  </a:cubicBezTo>
                  <a:lnTo>
                    <a:pt x="249385" y="151245"/>
                  </a:lnTo>
                  <a:lnTo>
                    <a:pt x="248389" y="151707"/>
                  </a:lnTo>
                  <a:cubicBezTo>
                    <a:pt x="243166" y="154160"/>
                    <a:pt x="237749" y="156103"/>
                    <a:pt x="232162" y="157561"/>
                  </a:cubicBezTo>
                  <a:cubicBezTo>
                    <a:pt x="229417" y="158290"/>
                    <a:pt x="226672" y="158921"/>
                    <a:pt x="223902" y="159480"/>
                  </a:cubicBezTo>
                  <a:cubicBezTo>
                    <a:pt x="221133" y="160039"/>
                    <a:pt x="218364" y="160525"/>
                    <a:pt x="215619" y="160962"/>
                  </a:cubicBezTo>
                  <a:lnTo>
                    <a:pt x="213554" y="161278"/>
                  </a:lnTo>
                  <a:cubicBezTo>
                    <a:pt x="212849" y="161399"/>
                    <a:pt x="212169" y="161496"/>
                    <a:pt x="211465" y="161569"/>
                  </a:cubicBezTo>
                  <a:lnTo>
                    <a:pt x="207335" y="162128"/>
                  </a:lnTo>
                  <a:lnTo>
                    <a:pt x="203181" y="162662"/>
                  </a:lnTo>
                  <a:cubicBezTo>
                    <a:pt x="201796" y="162808"/>
                    <a:pt x="200412" y="162954"/>
                    <a:pt x="199027" y="163100"/>
                  </a:cubicBezTo>
                  <a:cubicBezTo>
                    <a:pt x="196234" y="163367"/>
                    <a:pt x="193464" y="163707"/>
                    <a:pt x="190646" y="163853"/>
                  </a:cubicBezTo>
                  <a:lnTo>
                    <a:pt x="186444" y="164168"/>
                  </a:lnTo>
                  <a:cubicBezTo>
                    <a:pt x="185059" y="164266"/>
                    <a:pt x="183650" y="164387"/>
                    <a:pt x="182241" y="164436"/>
                  </a:cubicBezTo>
                  <a:cubicBezTo>
                    <a:pt x="182897" y="164217"/>
                    <a:pt x="184816" y="163901"/>
                    <a:pt x="181561" y="163901"/>
                  </a:cubicBezTo>
                  <a:lnTo>
                    <a:pt x="183699" y="163804"/>
                  </a:lnTo>
                  <a:lnTo>
                    <a:pt x="185812" y="163610"/>
                  </a:lnTo>
                  <a:lnTo>
                    <a:pt x="190063" y="163270"/>
                  </a:lnTo>
                  <a:lnTo>
                    <a:pt x="192201" y="163075"/>
                  </a:lnTo>
                  <a:lnTo>
                    <a:pt x="193246" y="163002"/>
                  </a:lnTo>
                  <a:lnTo>
                    <a:pt x="194314" y="162881"/>
                  </a:lnTo>
                  <a:lnTo>
                    <a:pt x="198541" y="162419"/>
                  </a:lnTo>
                  <a:lnTo>
                    <a:pt x="202768" y="161958"/>
                  </a:lnTo>
                  <a:lnTo>
                    <a:pt x="206971" y="161375"/>
                  </a:lnTo>
                  <a:cubicBezTo>
                    <a:pt x="209764" y="160986"/>
                    <a:pt x="212558" y="160597"/>
                    <a:pt x="215352" y="160160"/>
                  </a:cubicBezTo>
                  <a:cubicBezTo>
                    <a:pt x="218145" y="159699"/>
                    <a:pt x="220939" y="159213"/>
                    <a:pt x="223732" y="158630"/>
                  </a:cubicBezTo>
                  <a:cubicBezTo>
                    <a:pt x="226526" y="158047"/>
                    <a:pt x="229320" y="157415"/>
                    <a:pt x="232089" y="156662"/>
                  </a:cubicBezTo>
                  <a:cubicBezTo>
                    <a:pt x="234858" y="155909"/>
                    <a:pt x="237603" y="155059"/>
                    <a:pt x="240324" y="154087"/>
                  </a:cubicBezTo>
                  <a:cubicBezTo>
                    <a:pt x="241028" y="153844"/>
                    <a:pt x="241684" y="153553"/>
                    <a:pt x="242365" y="153310"/>
                  </a:cubicBezTo>
                  <a:lnTo>
                    <a:pt x="243385" y="152921"/>
                  </a:lnTo>
                  <a:cubicBezTo>
                    <a:pt x="243725" y="152775"/>
                    <a:pt x="244065" y="152630"/>
                    <a:pt x="244381" y="152484"/>
                  </a:cubicBezTo>
                  <a:cubicBezTo>
                    <a:pt x="245061" y="152217"/>
                    <a:pt x="245717" y="151925"/>
                    <a:pt x="246397" y="151634"/>
                  </a:cubicBezTo>
                  <a:lnTo>
                    <a:pt x="248389" y="150711"/>
                  </a:lnTo>
                  <a:cubicBezTo>
                    <a:pt x="249045" y="150395"/>
                    <a:pt x="249677" y="150055"/>
                    <a:pt x="250332" y="149715"/>
                  </a:cubicBezTo>
                  <a:cubicBezTo>
                    <a:pt x="250988" y="149374"/>
                    <a:pt x="251644" y="149034"/>
                    <a:pt x="252276" y="148670"/>
                  </a:cubicBezTo>
                  <a:lnTo>
                    <a:pt x="254195" y="147553"/>
                  </a:lnTo>
                  <a:lnTo>
                    <a:pt x="256041" y="146387"/>
                  </a:lnTo>
                  <a:cubicBezTo>
                    <a:pt x="258543" y="144759"/>
                    <a:pt x="260924" y="142937"/>
                    <a:pt x="263134" y="140945"/>
                  </a:cubicBezTo>
                  <a:lnTo>
                    <a:pt x="263960" y="140192"/>
                  </a:lnTo>
                  <a:lnTo>
                    <a:pt x="264762" y="139415"/>
                  </a:lnTo>
                  <a:cubicBezTo>
                    <a:pt x="265272" y="138905"/>
                    <a:pt x="265831" y="138394"/>
                    <a:pt x="266341" y="137836"/>
                  </a:cubicBezTo>
                  <a:lnTo>
                    <a:pt x="267847" y="136208"/>
                  </a:lnTo>
                  <a:lnTo>
                    <a:pt x="268212" y="135795"/>
                  </a:lnTo>
                  <a:lnTo>
                    <a:pt x="268552" y="135358"/>
                  </a:lnTo>
                  <a:lnTo>
                    <a:pt x="269256" y="134508"/>
                  </a:lnTo>
                  <a:cubicBezTo>
                    <a:pt x="270228" y="133390"/>
                    <a:pt x="271078" y="132176"/>
                    <a:pt x="271953" y="130985"/>
                  </a:cubicBezTo>
                  <a:cubicBezTo>
                    <a:pt x="272778" y="129771"/>
                    <a:pt x="273629" y="128556"/>
                    <a:pt x="274382" y="127293"/>
                  </a:cubicBezTo>
                  <a:lnTo>
                    <a:pt x="274916" y="126346"/>
                  </a:lnTo>
                  <a:lnTo>
                    <a:pt x="275208" y="125860"/>
                  </a:lnTo>
                  <a:lnTo>
                    <a:pt x="275451" y="125374"/>
                  </a:lnTo>
                  <a:lnTo>
                    <a:pt x="276519" y="123455"/>
                  </a:lnTo>
                  <a:cubicBezTo>
                    <a:pt x="276860" y="122799"/>
                    <a:pt x="277151" y="122119"/>
                    <a:pt x="277491" y="121463"/>
                  </a:cubicBezTo>
                  <a:lnTo>
                    <a:pt x="277953" y="120467"/>
                  </a:lnTo>
                  <a:lnTo>
                    <a:pt x="278390" y="119471"/>
                  </a:lnTo>
                  <a:cubicBezTo>
                    <a:pt x="279556" y="116774"/>
                    <a:pt x="280552" y="114005"/>
                    <a:pt x="281378" y="111187"/>
                  </a:cubicBezTo>
                  <a:lnTo>
                    <a:pt x="281961" y="109074"/>
                  </a:lnTo>
                  <a:cubicBezTo>
                    <a:pt x="282131" y="108369"/>
                    <a:pt x="282277" y="107641"/>
                    <a:pt x="282447" y="106936"/>
                  </a:cubicBezTo>
                  <a:lnTo>
                    <a:pt x="282690" y="105867"/>
                  </a:lnTo>
                  <a:lnTo>
                    <a:pt x="282884" y="104774"/>
                  </a:lnTo>
                  <a:cubicBezTo>
                    <a:pt x="283006" y="104045"/>
                    <a:pt x="283151" y="103341"/>
                    <a:pt x="283248" y="102612"/>
                  </a:cubicBezTo>
                  <a:cubicBezTo>
                    <a:pt x="283686" y="99697"/>
                    <a:pt x="283929" y="96758"/>
                    <a:pt x="283977" y="93818"/>
                  </a:cubicBezTo>
                  <a:cubicBezTo>
                    <a:pt x="284026" y="90879"/>
                    <a:pt x="283856" y="87915"/>
                    <a:pt x="283491" y="85000"/>
                  </a:cubicBezTo>
                  <a:cubicBezTo>
                    <a:pt x="283394" y="84247"/>
                    <a:pt x="283273" y="83518"/>
                    <a:pt x="283151" y="82790"/>
                  </a:cubicBezTo>
                  <a:lnTo>
                    <a:pt x="282981" y="81697"/>
                  </a:lnTo>
                  <a:lnTo>
                    <a:pt x="282763" y="80603"/>
                  </a:lnTo>
                  <a:cubicBezTo>
                    <a:pt x="282593" y="79875"/>
                    <a:pt x="282471" y="79146"/>
                    <a:pt x="282277" y="78417"/>
                  </a:cubicBezTo>
                  <a:lnTo>
                    <a:pt x="281694" y="76255"/>
                  </a:lnTo>
                  <a:cubicBezTo>
                    <a:pt x="281621" y="75891"/>
                    <a:pt x="281499" y="75551"/>
                    <a:pt x="281378" y="75186"/>
                  </a:cubicBezTo>
                  <a:lnTo>
                    <a:pt x="281038" y="74117"/>
                  </a:lnTo>
                  <a:lnTo>
                    <a:pt x="280698" y="73049"/>
                  </a:lnTo>
                  <a:cubicBezTo>
                    <a:pt x="280576" y="72708"/>
                    <a:pt x="280431" y="72344"/>
                    <a:pt x="280285" y="72004"/>
                  </a:cubicBezTo>
                  <a:cubicBezTo>
                    <a:pt x="280018" y="71324"/>
                    <a:pt x="279750" y="70595"/>
                    <a:pt x="279483" y="69915"/>
                  </a:cubicBezTo>
                  <a:lnTo>
                    <a:pt x="278536" y="67874"/>
                  </a:lnTo>
                  <a:cubicBezTo>
                    <a:pt x="278244" y="67170"/>
                    <a:pt x="277880" y="66514"/>
                    <a:pt x="277515" y="65858"/>
                  </a:cubicBezTo>
                  <a:cubicBezTo>
                    <a:pt x="277175" y="65178"/>
                    <a:pt x="276835" y="64498"/>
                    <a:pt x="276447" y="63866"/>
                  </a:cubicBezTo>
                  <a:lnTo>
                    <a:pt x="275256" y="61923"/>
                  </a:lnTo>
                  <a:cubicBezTo>
                    <a:pt x="274843" y="61291"/>
                    <a:pt x="274406" y="60684"/>
                    <a:pt x="273993" y="60052"/>
                  </a:cubicBezTo>
                  <a:cubicBezTo>
                    <a:pt x="273774" y="59736"/>
                    <a:pt x="273556" y="59445"/>
                    <a:pt x="273337" y="59129"/>
                  </a:cubicBezTo>
                  <a:lnTo>
                    <a:pt x="272657" y="58255"/>
                  </a:lnTo>
                  <a:cubicBezTo>
                    <a:pt x="272171" y="57672"/>
                    <a:pt x="271758" y="57064"/>
                    <a:pt x="271272" y="56506"/>
                  </a:cubicBezTo>
                  <a:lnTo>
                    <a:pt x="269815" y="54805"/>
                  </a:lnTo>
                  <a:cubicBezTo>
                    <a:pt x="269572" y="54514"/>
                    <a:pt x="269329" y="54246"/>
                    <a:pt x="269062" y="53979"/>
                  </a:cubicBezTo>
                  <a:lnTo>
                    <a:pt x="268309" y="53178"/>
                  </a:lnTo>
                  <a:cubicBezTo>
                    <a:pt x="267313" y="52084"/>
                    <a:pt x="266244" y="51113"/>
                    <a:pt x="265199" y="50068"/>
                  </a:cubicBezTo>
                  <a:cubicBezTo>
                    <a:pt x="264106" y="49096"/>
                    <a:pt x="263037" y="48100"/>
                    <a:pt x="261920" y="47202"/>
                  </a:cubicBezTo>
                  <a:cubicBezTo>
                    <a:pt x="257474" y="43461"/>
                    <a:pt x="252762" y="40230"/>
                    <a:pt x="248049" y="37193"/>
                  </a:cubicBezTo>
                  <a:cubicBezTo>
                    <a:pt x="245693" y="35687"/>
                    <a:pt x="243361" y="34230"/>
                    <a:pt x="241004" y="32772"/>
                  </a:cubicBezTo>
                  <a:lnTo>
                    <a:pt x="237506" y="30610"/>
                  </a:lnTo>
                  <a:lnTo>
                    <a:pt x="236656" y="30076"/>
                  </a:lnTo>
                  <a:lnTo>
                    <a:pt x="236219" y="29784"/>
                  </a:lnTo>
                  <a:lnTo>
                    <a:pt x="235806" y="29541"/>
                  </a:lnTo>
                  <a:lnTo>
                    <a:pt x="234178" y="28472"/>
                  </a:lnTo>
                  <a:cubicBezTo>
                    <a:pt x="229878" y="25557"/>
                    <a:pt x="225627" y="22156"/>
                    <a:pt x="221206" y="18731"/>
                  </a:cubicBezTo>
                  <a:cubicBezTo>
                    <a:pt x="218971" y="17031"/>
                    <a:pt x="216712" y="15306"/>
                    <a:pt x="214331" y="13630"/>
                  </a:cubicBezTo>
                  <a:cubicBezTo>
                    <a:pt x="213190" y="12804"/>
                    <a:pt x="211951" y="12002"/>
                    <a:pt x="210736" y="11176"/>
                  </a:cubicBezTo>
                  <a:cubicBezTo>
                    <a:pt x="209473" y="10399"/>
                    <a:pt x="208210" y="9622"/>
                    <a:pt x="206898" y="8844"/>
                  </a:cubicBezTo>
                  <a:cubicBezTo>
                    <a:pt x="205610" y="8067"/>
                    <a:pt x="204226" y="7387"/>
                    <a:pt x="202865" y="6707"/>
                  </a:cubicBezTo>
                  <a:cubicBezTo>
                    <a:pt x="201456" y="6051"/>
                    <a:pt x="200072" y="5395"/>
                    <a:pt x="198541" y="4885"/>
                  </a:cubicBezTo>
                  <a:lnTo>
                    <a:pt x="197424" y="4472"/>
                  </a:lnTo>
                  <a:cubicBezTo>
                    <a:pt x="197059" y="4326"/>
                    <a:pt x="196695" y="4229"/>
                    <a:pt x="196306" y="4132"/>
                  </a:cubicBezTo>
                  <a:lnTo>
                    <a:pt x="194047" y="3476"/>
                  </a:lnTo>
                  <a:cubicBezTo>
                    <a:pt x="193318" y="3257"/>
                    <a:pt x="192541" y="3111"/>
                    <a:pt x="191812" y="2941"/>
                  </a:cubicBezTo>
                  <a:cubicBezTo>
                    <a:pt x="191059" y="2796"/>
                    <a:pt x="190306" y="2601"/>
                    <a:pt x="189553" y="2504"/>
                  </a:cubicBezTo>
                  <a:lnTo>
                    <a:pt x="189747" y="1435"/>
                  </a:lnTo>
                  <a:lnTo>
                    <a:pt x="188144" y="1168"/>
                  </a:lnTo>
                  <a:cubicBezTo>
                    <a:pt x="187610" y="1071"/>
                    <a:pt x="187051" y="949"/>
                    <a:pt x="186541" y="901"/>
                  </a:cubicBezTo>
                  <a:lnTo>
                    <a:pt x="183334" y="512"/>
                  </a:lnTo>
                  <a:lnTo>
                    <a:pt x="180152" y="245"/>
                  </a:lnTo>
                  <a:cubicBezTo>
                    <a:pt x="179107" y="172"/>
                    <a:pt x="178063" y="148"/>
                    <a:pt x="176994" y="99"/>
                  </a:cubicBezTo>
                  <a:cubicBezTo>
                    <a:pt x="175288" y="30"/>
                    <a:pt x="173586" y="1"/>
                    <a:pt x="1718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8" name="Google Shape;678;p8"/>
          <p:cNvGrpSpPr/>
          <p:nvPr/>
        </p:nvGrpSpPr>
        <p:grpSpPr>
          <a:xfrm rot="3959709">
            <a:off x="6946686" y="3355002"/>
            <a:ext cx="3158736" cy="3752484"/>
            <a:chOff x="235075" y="777725"/>
            <a:chExt cx="7186900" cy="4132775"/>
          </a:xfrm>
        </p:grpSpPr>
        <p:sp>
          <p:nvSpPr>
            <p:cNvPr id="679" name="Google Shape;679;p8"/>
            <p:cNvSpPr/>
            <p:nvPr/>
          </p:nvSpPr>
          <p:spPr>
            <a:xfrm>
              <a:off x="342575" y="932875"/>
              <a:ext cx="7079400" cy="3826525"/>
            </a:xfrm>
            <a:custGeom>
              <a:rect b="b" l="l" r="r" t="t"/>
              <a:pathLst>
                <a:path extrusionOk="0" h="153061" w="283176">
                  <a:moveTo>
                    <a:pt x="168404" y="0"/>
                  </a:moveTo>
                  <a:cubicBezTo>
                    <a:pt x="157709" y="0"/>
                    <a:pt x="146666" y="1269"/>
                    <a:pt x="137470" y="1958"/>
                  </a:cubicBezTo>
                  <a:cubicBezTo>
                    <a:pt x="99769" y="4776"/>
                    <a:pt x="61970" y="14736"/>
                    <a:pt x="30657" y="36550"/>
                  </a:cubicBezTo>
                  <a:cubicBezTo>
                    <a:pt x="16422" y="46461"/>
                    <a:pt x="2915" y="60284"/>
                    <a:pt x="1336" y="77580"/>
                  </a:cubicBezTo>
                  <a:cubicBezTo>
                    <a:pt x="0" y="92204"/>
                    <a:pt x="7774" y="106560"/>
                    <a:pt x="18778" y="116301"/>
                  </a:cubicBezTo>
                  <a:cubicBezTo>
                    <a:pt x="29807" y="126043"/>
                    <a:pt x="43726" y="131800"/>
                    <a:pt x="57670" y="136415"/>
                  </a:cubicBezTo>
                  <a:cubicBezTo>
                    <a:pt x="91058" y="147472"/>
                    <a:pt x="125903" y="153060"/>
                    <a:pt x="160873" y="153060"/>
                  </a:cubicBezTo>
                  <a:cubicBezTo>
                    <a:pt x="176382" y="153060"/>
                    <a:pt x="191917" y="151961"/>
                    <a:pt x="207359" y="149752"/>
                  </a:cubicBezTo>
                  <a:cubicBezTo>
                    <a:pt x="222226" y="147614"/>
                    <a:pt x="237360" y="144286"/>
                    <a:pt x="249871" y="135929"/>
                  </a:cubicBezTo>
                  <a:cubicBezTo>
                    <a:pt x="275062" y="119095"/>
                    <a:pt x="283175" y="80398"/>
                    <a:pt x="265102" y="56057"/>
                  </a:cubicBezTo>
                  <a:cubicBezTo>
                    <a:pt x="255968" y="43789"/>
                    <a:pt x="242097" y="36137"/>
                    <a:pt x="229125" y="28024"/>
                  </a:cubicBezTo>
                  <a:cubicBezTo>
                    <a:pt x="217003" y="20420"/>
                    <a:pt x="204881" y="7643"/>
                    <a:pt x="191278" y="3027"/>
                  </a:cubicBezTo>
                  <a:cubicBezTo>
                    <a:pt x="184502" y="737"/>
                    <a:pt x="176554" y="0"/>
                    <a:pt x="168404" y="0"/>
                  </a:cubicBezTo>
                  <a:close/>
                </a:path>
              </a:pathLst>
            </a:custGeom>
            <a:solidFill>
              <a:srgbClr val="FDB3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8"/>
            <p:cNvSpPr/>
            <p:nvPr/>
          </p:nvSpPr>
          <p:spPr>
            <a:xfrm>
              <a:off x="235075" y="777725"/>
              <a:ext cx="7126775" cy="4132775"/>
            </a:xfrm>
            <a:custGeom>
              <a:rect b="b" l="l" r="r" t="t"/>
              <a:pathLst>
                <a:path extrusionOk="0" h="165311" w="285071">
                  <a:moveTo>
                    <a:pt x="193683" y="2310"/>
                  </a:moveTo>
                  <a:lnTo>
                    <a:pt x="194120" y="2431"/>
                  </a:lnTo>
                  <a:lnTo>
                    <a:pt x="194557" y="2553"/>
                  </a:lnTo>
                  <a:lnTo>
                    <a:pt x="195456" y="2820"/>
                  </a:lnTo>
                  <a:lnTo>
                    <a:pt x="196198" y="3047"/>
                  </a:lnTo>
                  <a:lnTo>
                    <a:pt x="196198" y="3047"/>
                  </a:lnTo>
                  <a:cubicBezTo>
                    <a:pt x="196113" y="3020"/>
                    <a:pt x="196027" y="2993"/>
                    <a:pt x="195942" y="2966"/>
                  </a:cubicBezTo>
                  <a:lnTo>
                    <a:pt x="194825" y="2626"/>
                  </a:lnTo>
                  <a:cubicBezTo>
                    <a:pt x="194436" y="2504"/>
                    <a:pt x="194072" y="2383"/>
                    <a:pt x="193683" y="2310"/>
                  </a:cubicBezTo>
                  <a:close/>
                  <a:moveTo>
                    <a:pt x="196198" y="3047"/>
                  </a:moveTo>
                  <a:cubicBezTo>
                    <a:pt x="196309" y="3081"/>
                    <a:pt x="196421" y="3115"/>
                    <a:pt x="196532" y="3149"/>
                  </a:cubicBezTo>
                  <a:lnTo>
                    <a:pt x="196532" y="3149"/>
                  </a:lnTo>
                  <a:lnTo>
                    <a:pt x="196198" y="3047"/>
                  </a:lnTo>
                  <a:close/>
                  <a:moveTo>
                    <a:pt x="196532" y="3149"/>
                  </a:moveTo>
                  <a:lnTo>
                    <a:pt x="197205" y="3354"/>
                  </a:lnTo>
                  <a:cubicBezTo>
                    <a:pt x="197213" y="3356"/>
                    <a:pt x="197220" y="3358"/>
                    <a:pt x="197228" y="3360"/>
                  </a:cubicBezTo>
                  <a:lnTo>
                    <a:pt x="197228" y="3360"/>
                  </a:lnTo>
                  <a:cubicBezTo>
                    <a:pt x="196996" y="3288"/>
                    <a:pt x="196764" y="3219"/>
                    <a:pt x="196532" y="3149"/>
                  </a:cubicBezTo>
                  <a:close/>
                  <a:moveTo>
                    <a:pt x="197228" y="3360"/>
                  </a:moveTo>
                  <a:lnTo>
                    <a:pt x="197228" y="3360"/>
                  </a:lnTo>
                  <a:cubicBezTo>
                    <a:pt x="197350" y="3398"/>
                    <a:pt x="197472" y="3437"/>
                    <a:pt x="197593" y="3477"/>
                  </a:cubicBezTo>
                  <a:lnTo>
                    <a:pt x="197593" y="3477"/>
                  </a:lnTo>
                  <a:cubicBezTo>
                    <a:pt x="197473" y="3434"/>
                    <a:pt x="197353" y="3392"/>
                    <a:pt x="197228" y="3360"/>
                  </a:cubicBezTo>
                  <a:close/>
                  <a:moveTo>
                    <a:pt x="197593" y="3477"/>
                  </a:moveTo>
                  <a:lnTo>
                    <a:pt x="197593" y="3477"/>
                  </a:lnTo>
                  <a:cubicBezTo>
                    <a:pt x="197745" y="3533"/>
                    <a:pt x="197897" y="3593"/>
                    <a:pt x="198055" y="3646"/>
                  </a:cubicBezTo>
                  <a:lnTo>
                    <a:pt x="198930" y="3986"/>
                  </a:lnTo>
                  <a:cubicBezTo>
                    <a:pt x="199513" y="4205"/>
                    <a:pt x="200096" y="4423"/>
                    <a:pt x="200655" y="4666"/>
                  </a:cubicBezTo>
                  <a:cubicBezTo>
                    <a:pt x="200971" y="4803"/>
                    <a:pt x="201287" y="4943"/>
                    <a:pt x="201601" y="5085"/>
                  </a:cubicBezTo>
                  <a:lnTo>
                    <a:pt x="201601" y="5085"/>
                  </a:lnTo>
                  <a:lnTo>
                    <a:pt x="200412" y="4545"/>
                  </a:lnTo>
                  <a:lnTo>
                    <a:pt x="198201" y="3694"/>
                  </a:lnTo>
                  <a:cubicBezTo>
                    <a:pt x="197999" y="3616"/>
                    <a:pt x="197796" y="3545"/>
                    <a:pt x="197593" y="3477"/>
                  </a:cubicBezTo>
                  <a:close/>
                  <a:moveTo>
                    <a:pt x="201601" y="5085"/>
                  </a:moveTo>
                  <a:lnTo>
                    <a:pt x="201792" y="5172"/>
                  </a:lnTo>
                  <a:lnTo>
                    <a:pt x="201792" y="5172"/>
                  </a:lnTo>
                  <a:cubicBezTo>
                    <a:pt x="201728" y="5143"/>
                    <a:pt x="201665" y="5114"/>
                    <a:pt x="201601" y="5085"/>
                  </a:cubicBezTo>
                  <a:close/>
                  <a:moveTo>
                    <a:pt x="201792" y="5172"/>
                  </a:moveTo>
                  <a:cubicBezTo>
                    <a:pt x="202347" y="5425"/>
                    <a:pt x="202898" y="5687"/>
                    <a:pt x="203447" y="5957"/>
                  </a:cubicBezTo>
                  <a:lnTo>
                    <a:pt x="203447" y="5957"/>
                  </a:lnTo>
                  <a:cubicBezTo>
                    <a:pt x="203149" y="5808"/>
                    <a:pt x="202850" y="5661"/>
                    <a:pt x="202550" y="5516"/>
                  </a:cubicBezTo>
                  <a:lnTo>
                    <a:pt x="201792" y="5172"/>
                  </a:lnTo>
                  <a:close/>
                  <a:moveTo>
                    <a:pt x="203447" y="5957"/>
                  </a:moveTo>
                  <a:cubicBezTo>
                    <a:pt x="205025" y="6746"/>
                    <a:pt x="206570" y="7594"/>
                    <a:pt x="208082" y="8506"/>
                  </a:cubicBezTo>
                  <a:lnTo>
                    <a:pt x="208082" y="8506"/>
                  </a:lnTo>
                  <a:cubicBezTo>
                    <a:pt x="207745" y="8301"/>
                    <a:pt x="207407" y="8098"/>
                    <a:pt x="207068" y="7897"/>
                  </a:cubicBezTo>
                  <a:cubicBezTo>
                    <a:pt x="205877" y="7204"/>
                    <a:pt x="204670" y="6559"/>
                    <a:pt x="203447" y="5957"/>
                  </a:cubicBezTo>
                  <a:close/>
                  <a:moveTo>
                    <a:pt x="208082" y="8506"/>
                  </a:moveTo>
                  <a:cubicBezTo>
                    <a:pt x="208378" y="8686"/>
                    <a:pt x="208674" y="8868"/>
                    <a:pt x="208969" y="9051"/>
                  </a:cubicBezTo>
                  <a:lnTo>
                    <a:pt x="208969" y="9051"/>
                  </a:lnTo>
                  <a:cubicBezTo>
                    <a:pt x="208675" y="8867"/>
                    <a:pt x="208379" y="8685"/>
                    <a:pt x="208082" y="8506"/>
                  </a:cubicBezTo>
                  <a:close/>
                  <a:moveTo>
                    <a:pt x="274827" y="94613"/>
                  </a:moveTo>
                  <a:cubicBezTo>
                    <a:pt x="274825" y="94672"/>
                    <a:pt x="274822" y="94731"/>
                    <a:pt x="274819" y="94790"/>
                  </a:cubicBezTo>
                  <a:lnTo>
                    <a:pt x="274827" y="94613"/>
                  </a:lnTo>
                  <a:close/>
                  <a:moveTo>
                    <a:pt x="182036" y="164515"/>
                  </a:moveTo>
                  <a:cubicBezTo>
                    <a:pt x="182009" y="164557"/>
                    <a:pt x="182151" y="164591"/>
                    <a:pt x="182606" y="164606"/>
                  </a:cubicBezTo>
                  <a:cubicBezTo>
                    <a:pt x="182112" y="164589"/>
                    <a:pt x="181975" y="164562"/>
                    <a:pt x="182036" y="164515"/>
                  </a:cubicBezTo>
                  <a:close/>
                  <a:moveTo>
                    <a:pt x="171889" y="1"/>
                  </a:moveTo>
                  <a:cubicBezTo>
                    <a:pt x="169431" y="1"/>
                    <a:pt x="166985" y="62"/>
                    <a:pt x="164556" y="148"/>
                  </a:cubicBezTo>
                  <a:cubicBezTo>
                    <a:pt x="156370" y="512"/>
                    <a:pt x="148378" y="1314"/>
                    <a:pt x="140483" y="1872"/>
                  </a:cubicBezTo>
                  <a:cubicBezTo>
                    <a:pt x="132321" y="2456"/>
                    <a:pt x="124183" y="3379"/>
                    <a:pt x="116020" y="4666"/>
                  </a:cubicBezTo>
                  <a:lnTo>
                    <a:pt x="112960" y="5128"/>
                  </a:lnTo>
                  <a:cubicBezTo>
                    <a:pt x="111964" y="5298"/>
                    <a:pt x="110943" y="5516"/>
                    <a:pt x="109923" y="5686"/>
                  </a:cubicBezTo>
                  <a:lnTo>
                    <a:pt x="106887" y="6269"/>
                  </a:lnTo>
                  <a:lnTo>
                    <a:pt x="105380" y="6537"/>
                  </a:lnTo>
                  <a:lnTo>
                    <a:pt x="103850" y="6877"/>
                  </a:lnTo>
                  <a:cubicBezTo>
                    <a:pt x="101834" y="7314"/>
                    <a:pt x="99817" y="7727"/>
                    <a:pt x="97777" y="8188"/>
                  </a:cubicBezTo>
                  <a:lnTo>
                    <a:pt x="91704" y="9719"/>
                  </a:lnTo>
                  <a:cubicBezTo>
                    <a:pt x="90878" y="9913"/>
                    <a:pt x="90052" y="10180"/>
                    <a:pt x="89226" y="10423"/>
                  </a:cubicBezTo>
                  <a:lnTo>
                    <a:pt x="86797" y="11128"/>
                  </a:lnTo>
                  <a:lnTo>
                    <a:pt x="84416" y="11857"/>
                  </a:lnTo>
                  <a:cubicBezTo>
                    <a:pt x="83615" y="12099"/>
                    <a:pt x="82861" y="12391"/>
                    <a:pt x="82108" y="12634"/>
                  </a:cubicBezTo>
                  <a:lnTo>
                    <a:pt x="77614" y="14213"/>
                  </a:lnTo>
                  <a:cubicBezTo>
                    <a:pt x="76157" y="14747"/>
                    <a:pt x="74748" y="15355"/>
                    <a:pt x="73363" y="15889"/>
                  </a:cubicBezTo>
                  <a:lnTo>
                    <a:pt x="71323" y="16739"/>
                  </a:lnTo>
                  <a:lnTo>
                    <a:pt x="70327" y="17152"/>
                  </a:lnTo>
                  <a:lnTo>
                    <a:pt x="69331" y="17590"/>
                  </a:lnTo>
                  <a:lnTo>
                    <a:pt x="65517" y="19363"/>
                  </a:lnTo>
                  <a:lnTo>
                    <a:pt x="63671" y="20213"/>
                  </a:lnTo>
                  <a:lnTo>
                    <a:pt x="61922" y="21136"/>
                  </a:lnTo>
                  <a:lnTo>
                    <a:pt x="58521" y="22910"/>
                  </a:lnTo>
                  <a:lnTo>
                    <a:pt x="62772" y="21088"/>
                  </a:lnTo>
                  <a:lnTo>
                    <a:pt x="63841" y="20650"/>
                  </a:lnTo>
                  <a:lnTo>
                    <a:pt x="64909" y="20213"/>
                  </a:lnTo>
                  <a:lnTo>
                    <a:pt x="67072" y="19387"/>
                  </a:lnTo>
                  <a:lnTo>
                    <a:pt x="69234" y="18561"/>
                  </a:lnTo>
                  <a:cubicBezTo>
                    <a:pt x="69962" y="18270"/>
                    <a:pt x="70691" y="17978"/>
                    <a:pt x="71420" y="17735"/>
                  </a:cubicBezTo>
                  <a:lnTo>
                    <a:pt x="75817" y="16229"/>
                  </a:lnTo>
                  <a:cubicBezTo>
                    <a:pt x="76545" y="15962"/>
                    <a:pt x="77274" y="15695"/>
                    <a:pt x="78027" y="15476"/>
                  </a:cubicBezTo>
                  <a:lnTo>
                    <a:pt x="80238" y="14796"/>
                  </a:lnTo>
                  <a:cubicBezTo>
                    <a:pt x="81720" y="14334"/>
                    <a:pt x="83202" y="13873"/>
                    <a:pt x="84708" y="13411"/>
                  </a:cubicBezTo>
                  <a:lnTo>
                    <a:pt x="89202" y="12172"/>
                  </a:lnTo>
                  <a:lnTo>
                    <a:pt x="91461" y="11565"/>
                  </a:lnTo>
                  <a:lnTo>
                    <a:pt x="93744" y="11031"/>
                  </a:lnTo>
                  <a:lnTo>
                    <a:pt x="98287" y="9913"/>
                  </a:lnTo>
                  <a:cubicBezTo>
                    <a:pt x="99817" y="9597"/>
                    <a:pt x="101372" y="9282"/>
                    <a:pt x="102878" y="8942"/>
                  </a:cubicBezTo>
                  <a:lnTo>
                    <a:pt x="105186" y="8480"/>
                  </a:lnTo>
                  <a:cubicBezTo>
                    <a:pt x="105963" y="8310"/>
                    <a:pt x="106716" y="8188"/>
                    <a:pt x="107494" y="8043"/>
                  </a:cubicBezTo>
                  <a:lnTo>
                    <a:pt x="112134" y="7217"/>
                  </a:lnTo>
                  <a:cubicBezTo>
                    <a:pt x="118328" y="6197"/>
                    <a:pt x="124547" y="5322"/>
                    <a:pt x="130839" y="4715"/>
                  </a:cubicBezTo>
                  <a:lnTo>
                    <a:pt x="133195" y="4472"/>
                  </a:lnTo>
                  <a:lnTo>
                    <a:pt x="134361" y="4350"/>
                  </a:lnTo>
                  <a:lnTo>
                    <a:pt x="135551" y="4277"/>
                  </a:lnTo>
                  <a:lnTo>
                    <a:pt x="140264" y="3913"/>
                  </a:lnTo>
                  <a:lnTo>
                    <a:pt x="141454" y="3816"/>
                  </a:lnTo>
                  <a:lnTo>
                    <a:pt x="142596" y="3743"/>
                  </a:lnTo>
                  <a:lnTo>
                    <a:pt x="144928" y="3573"/>
                  </a:lnTo>
                  <a:lnTo>
                    <a:pt x="149568" y="3209"/>
                  </a:lnTo>
                  <a:cubicBezTo>
                    <a:pt x="155811" y="2747"/>
                    <a:pt x="162151" y="2261"/>
                    <a:pt x="168589" y="2140"/>
                  </a:cubicBezTo>
                  <a:lnTo>
                    <a:pt x="171018" y="2115"/>
                  </a:lnTo>
                  <a:cubicBezTo>
                    <a:pt x="171419" y="2103"/>
                    <a:pt x="171820" y="2097"/>
                    <a:pt x="172224" y="2097"/>
                  </a:cubicBezTo>
                  <a:cubicBezTo>
                    <a:pt x="172628" y="2097"/>
                    <a:pt x="173034" y="2103"/>
                    <a:pt x="173447" y="2115"/>
                  </a:cubicBezTo>
                  <a:lnTo>
                    <a:pt x="175877" y="2164"/>
                  </a:lnTo>
                  <a:cubicBezTo>
                    <a:pt x="176678" y="2188"/>
                    <a:pt x="177504" y="2237"/>
                    <a:pt x="178330" y="2261"/>
                  </a:cubicBezTo>
                  <a:lnTo>
                    <a:pt x="179545" y="2334"/>
                  </a:lnTo>
                  <a:cubicBezTo>
                    <a:pt x="179958" y="2358"/>
                    <a:pt x="180346" y="2407"/>
                    <a:pt x="180759" y="2431"/>
                  </a:cubicBezTo>
                  <a:lnTo>
                    <a:pt x="183237" y="2650"/>
                  </a:lnTo>
                  <a:lnTo>
                    <a:pt x="185691" y="2941"/>
                  </a:lnTo>
                  <a:cubicBezTo>
                    <a:pt x="186104" y="2990"/>
                    <a:pt x="186517" y="3039"/>
                    <a:pt x="186930" y="3111"/>
                  </a:cubicBezTo>
                  <a:lnTo>
                    <a:pt x="188168" y="3330"/>
                  </a:lnTo>
                  <a:lnTo>
                    <a:pt x="189407" y="3549"/>
                  </a:lnTo>
                  <a:cubicBezTo>
                    <a:pt x="189820" y="3622"/>
                    <a:pt x="190233" y="3694"/>
                    <a:pt x="190646" y="3792"/>
                  </a:cubicBezTo>
                  <a:lnTo>
                    <a:pt x="193124" y="4350"/>
                  </a:lnTo>
                  <a:cubicBezTo>
                    <a:pt x="193537" y="4447"/>
                    <a:pt x="193950" y="4569"/>
                    <a:pt x="194363" y="4690"/>
                  </a:cubicBezTo>
                  <a:lnTo>
                    <a:pt x="195602" y="5079"/>
                  </a:lnTo>
                  <a:lnTo>
                    <a:pt x="196841" y="5443"/>
                  </a:lnTo>
                  <a:lnTo>
                    <a:pt x="198055" y="5905"/>
                  </a:lnTo>
                  <a:cubicBezTo>
                    <a:pt x="201238" y="7144"/>
                    <a:pt x="204299" y="8650"/>
                    <a:pt x="207189" y="10448"/>
                  </a:cubicBezTo>
                  <a:cubicBezTo>
                    <a:pt x="212898" y="13921"/>
                    <a:pt x="217975" y="17954"/>
                    <a:pt x="222955" y="21865"/>
                  </a:cubicBezTo>
                  <a:cubicBezTo>
                    <a:pt x="225433" y="23808"/>
                    <a:pt x="227911" y="25752"/>
                    <a:pt x="230388" y="27574"/>
                  </a:cubicBezTo>
                  <a:cubicBezTo>
                    <a:pt x="231020" y="28035"/>
                    <a:pt x="231627" y="28472"/>
                    <a:pt x="232259" y="28910"/>
                  </a:cubicBezTo>
                  <a:lnTo>
                    <a:pt x="233206" y="29566"/>
                  </a:lnTo>
                  <a:lnTo>
                    <a:pt x="234154" y="30173"/>
                  </a:lnTo>
                  <a:cubicBezTo>
                    <a:pt x="235368" y="30999"/>
                    <a:pt x="236753" y="31849"/>
                    <a:pt x="238065" y="32675"/>
                  </a:cubicBezTo>
                  <a:cubicBezTo>
                    <a:pt x="240761" y="34351"/>
                    <a:pt x="243482" y="36027"/>
                    <a:pt x="246178" y="37752"/>
                  </a:cubicBezTo>
                  <a:cubicBezTo>
                    <a:pt x="248875" y="39477"/>
                    <a:pt x="251571" y="41250"/>
                    <a:pt x="254243" y="43145"/>
                  </a:cubicBezTo>
                  <a:cubicBezTo>
                    <a:pt x="256891" y="45040"/>
                    <a:pt x="259491" y="47032"/>
                    <a:pt x="262017" y="49194"/>
                  </a:cubicBezTo>
                  <a:cubicBezTo>
                    <a:pt x="264543" y="51356"/>
                    <a:pt x="266924" y="53712"/>
                    <a:pt x="269135" y="56214"/>
                  </a:cubicBezTo>
                  <a:lnTo>
                    <a:pt x="269961" y="57161"/>
                  </a:lnTo>
                  <a:cubicBezTo>
                    <a:pt x="270228" y="57477"/>
                    <a:pt x="270495" y="57817"/>
                    <a:pt x="270762" y="58133"/>
                  </a:cubicBezTo>
                  <a:lnTo>
                    <a:pt x="272317" y="60125"/>
                  </a:lnTo>
                  <a:lnTo>
                    <a:pt x="273774" y="62239"/>
                  </a:lnTo>
                  <a:cubicBezTo>
                    <a:pt x="274017" y="62579"/>
                    <a:pt x="274236" y="62943"/>
                    <a:pt x="274455" y="63307"/>
                  </a:cubicBezTo>
                  <a:lnTo>
                    <a:pt x="275111" y="64401"/>
                  </a:lnTo>
                  <a:cubicBezTo>
                    <a:pt x="276811" y="67340"/>
                    <a:pt x="278269" y="70401"/>
                    <a:pt x="279410" y="73607"/>
                  </a:cubicBezTo>
                  <a:cubicBezTo>
                    <a:pt x="280528" y="76790"/>
                    <a:pt x="281354" y="80069"/>
                    <a:pt x="281864" y="83397"/>
                  </a:cubicBezTo>
                  <a:lnTo>
                    <a:pt x="282082" y="84636"/>
                  </a:lnTo>
                  <a:cubicBezTo>
                    <a:pt x="282155" y="85049"/>
                    <a:pt x="282180" y="85462"/>
                    <a:pt x="282228" y="85875"/>
                  </a:cubicBezTo>
                  <a:lnTo>
                    <a:pt x="282350" y="87138"/>
                  </a:lnTo>
                  <a:cubicBezTo>
                    <a:pt x="282398" y="87551"/>
                    <a:pt x="282447" y="87964"/>
                    <a:pt x="282471" y="88377"/>
                  </a:cubicBezTo>
                  <a:lnTo>
                    <a:pt x="282617" y="90879"/>
                  </a:lnTo>
                  <a:lnTo>
                    <a:pt x="282641" y="93381"/>
                  </a:lnTo>
                  <a:cubicBezTo>
                    <a:pt x="282593" y="100037"/>
                    <a:pt x="281524" y="106620"/>
                    <a:pt x="279459" y="112961"/>
                  </a:cubicBezTo>
                  <a:lnTo>
                    <a:pt x="279094" y="114127"/>
                  </a:lnTo>
                  <a:cubicBezTo>
                    <a:pt x="278973" y="114515"/>
                    <a:pt x="278803" y="114904"/>
                    <a:pt x="278657" y="115293"/>
                  </a:cubicBezTo>
                  <a:lnTo>
                    <a:pt x="278220" y="116459"/>
                  </a:lnTo>
                  <a:cubicBezTo>
                    <a:pt x="278074" y="116847"/>
                    <a:pt x="277928" y="117236"/>
                    <a:pt x="277758" y="117600"/>
                  </a:cubicBezTo>
                  <a:lnTo>
                    <a:pt x="276787" y="119884"/>
                  </a:lnTo>
                  <a:lnTo>
                    <a:pt x="275718" y="122094"/>
                  </a:lnTo>
                  <a:cubicBezTo>
                    <a:pt x="274236" y="125058"/>
                    <a:pt x="272536" y="127876"/>
                    <a:pt x="270616" y="130572"/>
                  </a:cubicBezTo>
                  <a:cubicBezTo>
                    <a:pt x="277224" y="121171"/>
                    <a:pt x="281208" y="110191"/>
                    <a:pt x="282204" y="98774"/>
                  </a:cubicBezTo>
                  <a:cubicBezTo>
                    <a:pt x="282447" y="95835"/>
                    <a:pt x="282495" y="92895"/>
                    <a:pt x="282350" y="89980"/>
                  </a:cubicBezTo>
                  <a:cubicBezTo>
                    <a:pt x="282180" y="87017"/>
                    <a:pt x="281815" y="84077"/>
                    <a:pt x="281208" y="81162"/>
                  </a:cubicBezTo>
                  <a:cubicBezTo>
                    <a:pt x="280601" y="78247"/>
                    <a:pt x="279775" y="75381"/>
                    <a:pt x="278706" y="72587"/>
                  </a:cubicBezTo>
                  <a:cubicBezTo>
                    <a:pt x="277637" y="69769"/>
                    <a:pt x="276325" y="67073"/>
                    <a:pt x="274770" y="64498"/>
                  </a:cubicBezTo>
                  <a:cubicBezTo>
                    <a:pt x="274357" y="63842"/>
                    <a:pt x="273993" y="63186"/>
                    <a:pt x="273580" y="62579"/>
                  </a:cubicBezTo>
                  <a:lnTo>
                    <a:pt x="272293" y="60708"/>
                  </a:lnTo>
                  <a:cubicBezTo>
                    <a:pt x="272171" y="60562"/>
                    <a:pt x="272074" y="60417"/>
                    <a:pt x="271953" y="60271"/>
                  </a:cubicBezTo>
                  <a:lnTo>
                    <a:pt x="271612" y="59809"/>
                  </a:lnTo>
                  <a:lnTo>
                    <a:pt x="270932" y="58935"/>
                  </a:lnTo>
                  <a:lnTo>
                    <a:pt x="270228" y="58060"/>
                  </a:lnTo>
                  <a:cubicBezTo>
                    <a:pt x="270009" y="57769"/>
                    <a:pt x="269742" y="57502"/>
                    <a:pt x="269523" y="57210"/>
                  </a:cubicBezTo>
                  <a:cubicBezTo>
                    <a:pt x="267604" y="54951"/>
                    <a:pt x="265539" y="52837"/>
                    <a:pt x="263353" y="50845"/>
                  </a:cubicBezTo>
                  <a:cubicBezTo>
                    <a:pt x="259005" y="46910"/>
                    <a:pt x="254341" y="43534"/>
                    <a:pt x="249652" y="40424"/>
                  </a:cubicBezTo>
                  <a:cubicBezTo>
                    <a:pt x="244964" y="37339"/>
                    <a:pt x="240251" y="34448"/>
                    <a:pt x="235708" y="31558"/>
                  </a:cubicBezTo>
                  <a:cubicBezTo>
                    <a:pt x="231312" y="28764"/>
                    <a:pt x="227230" y="25533"/>
                    <a:pt x="223125" y="22254"/>
                  </a:cubicBezTo>
                  <a:cubicBezTo>
                    <a:pt x="220186" y="19922"/>
                    <a:pt x="217222" y="17565"/>
                    <a:pt x="214161" y="15330"/>
                  </a:cubicBezTo>
                  <a:cubicBezTo>
                    <a:pt x="211076" y="13023"/>
                    <a:pt x="207845" y="10933"/>
                    <a:pt x="204469" y="9039"/>
                  </a:cubicBezTo>
                  <a:lnTo>
                    <a:pt x="203181" y="8359"/>
                  </a:lnTo>
                  <a:cubicBezTo>
                    <a:pt x="202744" y="8140"/>
                    <a:pt x="202307" y="7897"/>
                    <a:pt x="201869" y="7703"/>
                  </a:cubicBezTo>
                  <a:lnTo>
                    <a:pt x="200509" y="7095"/>
                  </a:lnTo>
                  <a:cubicBezTo>
                    <a:pt x="200072" y="6901"/>
                    <a:pt x="199634" y="6658"/>
                    <a:pt x="199149" y="6488"/>
                  </a:cubicBezTo>
                  <a:lnTo>
                    <a:pt x="197764" y="5954"/>
                  </a:lnTo>
                  <a:cubicBezTo>
                    <a:pt x="197278" y="5784"/>
                    <a:pt x="196817" y="5589"/>
                    <a:pt x="196355" y="5468"/>
                  </a:cubicBezTo>
                  <a:lnTo>
                    <a:pt x="193513" y="4593"/>
                  </a:lnTo>
                  <a:cubicBezTo>
                    <a:pt x="189796" y="3670"/>
                    <a:pt x="186031" y="3014"/>
                    <a:pt x="182217" y="2698"/>
                  </a:cubicBezTo>
                  <a:cubicBezTo>
                    <a:pt x="178826" y="2386"/>
                    <a:pt x="175435" y="2258"/>
                    <a:pt x="172044" y="2258"/>
                  </a:cubicBezTo>
                  <a:cubicBezTo>
                    <a:pt x="171743" y="2258"/>
                    <a:pt x="171441" y="2259"/>
                    <a:pt x="171140" y="2261"/>
                  </a:cubicBezTo>
                  <a:cubicBezTo>
                    <a:pt x="167496" y="2285"/>
                    <a:pt x="163876" y="2480"/>
                    <a:pt x="160305" y="2674"/>
                  </a:cubicBezTo>
                  <a:cubicBezTo>
                    <a:pt x="156734" y="2868"/>
                    <a:pt x="153212" y="3184"/>
                    <a:pt x="149738" y="3476"/>
                  </a:cubicBezTo>
                  <a:lnTo>
                    <a:pt x="139341" y="4326"/>
                  </a:lnTo>
                  <a:lnTo>
                    <a:pt x="134094" y="4763"/>
                  </a:lnTo>
                  <a:lnTo>
                    <a:pt x="128847" y="5322"/>
                  </a:lnTo>
                  <a:cubicBezTo>
                    <a:pt x="127122" y="5492"/>
                    <a:pt x="125373" y="5735"/>
                    <a:pt x="123648" y="5954"/>
                  </a:cubicBezTo>
                  <a:cubicBezTo>
                    <a:pt x="121923" y="6197"/>
                    <a:pt x="120199" y="6391"/>
                    <a:pt x="118474" y="6682"/>
                  </a:cubicBezTo>
                  <a:lnTo>
                    <a:pt x="113300" y="7508"/>
                  </a:lnTo>
                  <a:cubicBezTo>
                    <a:pt x="111599" y="7824"/>
                    <a:pt x="109899" y="8164"/>
                    <a:pt x="108174" y="8456"/>
                  </a:cubicBezTo>
                  <a:lnTo>
                    <a:pt x="105623" y="8942"/>
                  </a:lnTo>
                  <a:lnTo>
                    <a:pt x="103073" y="9500"/>
                  </a:lnTo>
                  <a:lnTo>
                    <a:pt x="100546" y="10059"/>
                  </a:lnTo>
                  <a:cubicBezTo>
                    <a:pt x="99696" y="10253"/>
                    <a:pt x="98846" y="10399"/>
                    <a:pt x="97996" y="10618"/>
                  </a:cubicBezTo>
                  <a:lnTo>
                    <a:pt x="92967" y="11881"/>
                  </a:lnTo>
                  <a:lnTo>
                    <a:pt x="91704" y="12172"/>
                  </a:lnTo>
                  <a:lnTo>
                    <a:pt x="90441" y="12537"/>
                  </a:lnTo>
                  <a:lnTo>
                    <a:pt x="87963" y="13241"/>
                  </a:lnTo>
                  <a:cubicBezTo>
                    <a:pt x="84611" y="14116"/>
                    <a:pt x="81331" y="15233"/>
                    <a:pt x="78027" y="16253"/>
                  </a:cubicBezTo>
                  <a:cubicBezTo>
                    <a:pt x="76400" y="16812"/>
                    <a:pt x="74772" y="17395"/>
                    <a:pt x="73120" y="17978"/>
                  </a:cubicBezTo>
                  <a:cubicBezTo>
                    <a:pt x="72343" y="18270"/>
                    <a:pt x="71517" y="18537"/>
                    <a:pt x="70691" y="18828"/>
                  </a:cubicBezTo>
                  <a:lnTo>
                    <a:pt x="68262" y="19776"/>
                  </a:lnTo>
                  <a:lnTo>
                    <a:pt x="65833" y="20723"/>
                  </a:lnTo>
                  <a:cubicBezTo>
                    <a:pt x="65055" y="21063"/>
                    <a:pt x="64229" y="21355"/>
                    <a:pt x="63452" y="21719"/>
                  </a:cubicBezTo>
                  <a:lnTo>
                    <a:pt x="58666" y="23784"/>
                  </a:lnTo>
                  <a:lnTo>
                    <a:pt x="57646" y="24221"/>
                  </a:lnTo>
                  <a:cubicBezTo>
                    <a:pt x="57306" y="24367"/>
                    <a:pt x="56966" y="24537"/>
                    <a:pt x="56626" y="24707"/>
                  </a:cubicBezTo>
                  <a:lnTo>
                    <a:pt x="54585" y="25679"/>
                  </a:lnTo>
                  <a:lnTo>
                    <a:pt x="52520" y="26651"/>
                  </a:lnTo>
                  <a:lnTo>
                    <a:pt x="51500" y="27136"/>
                  </a:lnTo>
                  <a:cubicBezTo>
                    <a:pt x="51160" y="27282"/>
                    <a:pt x="50820" y="27452"/>
                    <a:pt x="50480" y="27622"/>
                  </a:cubicBezTo>
                  <a:lnTo>
                    <a:pt x="45791" y="30732"/>
                  </a:lnTo>
                  <a:cubicBezTo>
                    <a:pt x="45427" y="30975"/>
                    <a:pt x="45063" y="31217"/>
                    <a:pt x="44698" y="31460"/>
                  </a:cubicBezTo>
                  <a:lnTo>
                    <a:pt x="43678" y="32213"/>
                  </a:lnTo>
                  <a:lnTo>
                    <a:pt x="41710" y="33671"/>
                  </a:lnTo>
                  <a:lnTo>
                    <a:pt x="39961" y="35031"/>
                  </a:lnTo>
                  <a:lnTo>
                    <a:pt x="39160" y="35687"/>
                  </a:lnTo>
                  <a:cubicBezTo>
                    <a:pt x="38892" y="35882"/>
                    <a:pt x="38650" y="36124"/>
                    <a:pt x="38382" y="36343"/>
                  </a:cubicBezTo>
                  <a:cubicBezTo>
                    <a:pt x="37411" y="37218"/>
                    <a:pt x="36560" y="37995"/>
                    <a:pt x="35880" y="38699"/>
                  </a:cubicBezTo>
                  <a:cubicBezTo>
                    <a:pt x="34520" y="40084"/>
                    <a:pt x="33791" y="41056"/>
                    <a:pt x="34034" y="41396"/>
                  </a:cubicBezTo>
                  <a:cubicBezTo>
                    <a:pt x="34094" y="41474"/>
                    <a:pt x="34212" y="41515"/>
                    <a:pt x="34392" y="41515"/>
                  </a:cubicBezTo>
                  <a:cubicBezTo>
                    <a:pt x="34934" y="41515"/>
                    <a:pt x="36041" y="41142"/>
                    <a:pt x="37848" y="40303"/>
                  </a:cubicBezTo>
                  <a:cubicBezTo>
                    <a:pt x="38455" y="40011"/>
                    <a:pt x="39135" y="39671"/>
                    <a:pt x="39913" y="39282"/>
                  </a:cubicBezTo>
                  <a:cubicBezTo>
                    <a:pt x="40301" y="39112"/>
                    <a:pt x="40690" y="38894"/>
                    <a:pt x="41127" y="38675"/>
                  </a:cubicBezTo>
                  <a:lnTo>
                    <a:pt x="42488" y="38019"/>
                  </a:lnTo>
                  <a:cubicBezTo>
                    <a:pt x="43435" y="37558"/>
                    <a:pt x="44480" y="37023"/>
                    <a:pt x="45597" y="36440"/>
                  </a:cubicBezTo>
                  <a:lnTo>
                    <a:pt x="47370" y="35541"/>
                  </a:lnTo>
                  <a:lnTo>
                    <a:pt x="49338" y="34618"/>
                  </a:lnTo>
                  <a:lnTo>
                    <a:pt x="51500" y="33404"/>
                  </a:lnTo>
                  <a:lnTo>
                    <a:pt x="52715" y="32748"/>
                  </a:lnTo>
                  <a:cubicBezTo>
                    <a:pt x="53152" y="32529"/>
                    <a:pt x="53565" y="32286"/>
                    <a:pt x="54002" y="32068"/>
                  </a:cubicBezTo>
                  <a:lnTo>
                    <a:pt x="59274" y="29444"/>
                  </a:lnTo>
                  <a:lnTo>
                    <a:pt x="59881" y="29128"/>
                  </a:lnTo>
                  <a:lnTo>
                    <a:pt x="60488" y="28861"/>
                  </a:lnTo>
                  <a:lnTo>
                    <a:pt x="61654" y="28351"/>
                  </a:lnTo>
                  <a:lnTo>
                    <a:pt x="63598" y="27452"/>
                  </a:lnTo>
                  <a:lnTo>
                    <a:pt x="65395" y="26651"/>
                  </a:lnTo>
                  <a:cubicBezTo>
                    <a:pt x="65757" y="26575"/>
                    <a:pt x="66038" y="26542"/>
                    <a:pt x="66253" y="26542"/>
                  </a:cubicBezTo>
                  <a:cubicBezTo>
                    <a:pt x="66730" y="26542"/>
                    <a:pt x="66871" y="26707"/>
                    <a:pt x="66804" y="26942"/>
                  </a:cubicBezTo>
                  <a:cubicBezTo>
                    <a:pt x="66707" y="27258"/>
                    <a:pt x="66197" y="27817"/>
                    <a:pt x="65687" y="28375"/>
                  </a:cubicBezTo>
                  <a:cubicBezTo>
                    <a:pt x="83323" y="20820"/>
                    <a:pt x="102077" y="15986"/>
                    <a:pt x="121098" y="13241"/>
                  </a:cubicBezTo>
                  <a:lnTo>
                    <a:pt x="128239" y="12318"/>
                  </a:lnTo>
                  <a:cubicBezTo>
                    <a:pt x="130644" y="12075"/>
                    <a:pt x="133025" y="11808"/>
                    <a:pt x="135430" y="11565"/>
                  </a:cubicBezTo>
                  <a:lnTo>
                    <a:pt x="149908" y="10448"/>
                  </a:lnTo>
                  <a:cubicBezTo>
                    <a:pt x="154742" y="10059"/>
                    <a:pt x="159552" y="9695"/>
                    <a:pt x="164338" y="9476"/>
                  </a:cubicBezTo>
                  <a:cubicBezTo>
                    <a:pt x="166718" y="9354"/>
                    <a:pt x="169093" y="9294"/>
                    <a:pt x="171468" y="9294"/>
                  </a:cubicBezTo>
                  <a:cubicBezTo>
                    <a:pt x="173842" y="9294"/>
                    <a:pt x="176217" y="9354"/>
                    <a:pt x="178597" y="9476"/>
                  </a:cubicBezTo>
                  <a:cubicBezTo>
                    <a:pt x="179326" y="9500"/>
                    <a:pt x="180055" y="9573"/>
                    <a:pt x="180784" y="9646"/>
                  </a:cubicBezTo>
                  <a:lnTo>
                    <a:pt x="181877" y="9719"/>
                  </a:lnTo>
                  <a:cubicBezTo>
                    <a:pt x="182241" y="9743"/>
                    <a:pt x="182606" y="9767"/>
                    <a:pt x="182970" y="9840"/>
                  </a:cubicBezTo>
                  <a:lnTo>
                    <a:pt x="185132" y="10108"/>
                  </a:lnTo>
                  <a:lnTo>
                    <a:pt x="185666" y="10156"/>
                  </a:lnTo>
                  <a:cubicBezTo>
                    <a:pt x="185861" y="10180"/>
                    <a:pt x="186031" y="10229"/>
                    <a:pt x="186201" y="10253"/>
                  </a:cubicBezTo>
                  <a:lnTo>
                    <a:pt x="187270" y="10448"/>
                  </a:lnTo>
                  <a:lnTo>
                    <a:pt x="188339" y="10618"/>
                  </a:lnTo>
                  <a:cubicBezTo>
                    <a:pt x="188509" y="10666"/>
                    <a:pt x="188703" y="10691"/>
                    <a:pt x="188873" y="10715"/>
                  </a:cubicBezTo>
                  <a:lnTo>
                    <a:pt x="189407" y="10836"/>
                  </a:lnTo>
                  <a:lnTo>
                    <a:pt x="191472" y="11322"/>
                  </a:lnTo>
                  <a:cubicBezTo>
                    <a:pt x="191837" y="11419"/>
                    <a:pt x="192152" y="11541"/>
                    <a:pt x="192493" y="11638"/>
                  </a:cubicBezTo>
                  <a:lnTo>
                    <a:pt x="193513" y="11929"/>
                  </a:lnTo>
                  <a:lnTo>
                    <a:pt x="194533" y="12245"/>
                  </a:lnTo>
                  <a:cubicBezTo>
                    <a:pt x="194849" y="12367"/>
                    <a:pt x="195165" y="12488"/>
                    <a:pt x="195505" y="12610"/>
                  </a:cubicBezTo>
                  <a:cubicBezTo>
                    <a:pt x="196817" y="13071"/>
                    <a:pt x="198080" y="13678"/>
                    <a:pt x="199367" y="14286"/>
                  </a:cubicBezTo>
                  <a:lnTo>
                    <a:pt x="201262" y="15282"/>
                  </a:lnTo>
                  <a:cubicBezTo>
                    <a:pt x="201894" y="15622"/>
                    <a:pt x="202501" y="16011"/>
                    <a:pt x="203133" y="16351"/>
                  </a:cubicBezTo>
                  <a:cubicBezTo>
                    <a:pt x="205610" y="17832"/>
                    <a:pt x="208015" y="19460"/>
                    <a:pt x="210396" y="21209"/>
                  </a:cubicBezTo>
                  <a:cubicBezTo>
                    <a:pt x="215157" y="24707"/>
                    <a:pt x="219773" y="28545"/>
                    <a:pt x="224655" y="32238"/>
                  </a:cubicBezTo>
                  <a:cubicBezTo>
                    <a:pt x="225870" y="33137"/>
                    <a:pt x="227109" y="34060"/>
                    <a:pt x="228396" y="34934"/>
                  </a:cubicBezTo>
                  <a:lnTo>
                    <a:pt x="229344" y="35614"/>
                  </a:lnTo>
                  <a:lnTo>
                    <a:pt x="230316" y="36270"/>
                  </a:lnTo>
                  <a:cubicBezTo>
                    <a:pt x="230971" y="36683"/>
                    <a:pt x="231627" y="37145"/>
                    <a:pt x="232259" y="37533"/>
                  </a:cubicBezTo>
                  <a:lnTo>
                    <a:pt x="239838" y="42295"/>
                  </a:lnTo>
                  <a:cubicBezTo>
                    <a:pt x="242365" y="43898"/>
                    <a:pt x="244818" y="45477"/>
                    <a:pt x="247223" y="47129"/>
                  </a:cubicBezTo>
                  <a:cubicBezTo>
                    <a:pt x="248438" y="47955"/>
                    <a:pt x="249652" y="48781"/>
                    <a:pt x="250794" y="49631"/>
                  </a:cubicBezTo>
                  <a:cubicBezTo>
                    <a:pt x="251960" y="50505"/>
                    <a:pt x="253102" y="51356"/>
                    <a:pt x="254219" y="52254"/>
                  </a:cubicBezTo>
                  <a:cubicBezTo>
                    <a:pt x="258713" y="55825"/>
                    <a:pt x="262746" y="59761"/>
                    <a:pt x="266025" y="64158"/>
                  </a:cubicBezTo>
                  <a:cubicBezTo>
                    <a:pt x="267629" y="66344"/>
                    <a:pt x="269037" y="68676"/>
                    <a:pt x="270228" y="71105"/>
                  </a:cubicBezTo>
                  <a:cubicBezTo>
                    <a:pt x="271370" y="73559"/>
                    <a:pt x="272341" y="76109"/>
                    <a:pt x="273070" y="78709"/>
                  </a:cubicBezTo>
                  <a:cubicBezTo>
                    <a:pt x="274386" y="83525"/>
                    <a:pt x="274985" y="88486"/>
                    <a:pt x="274868" y="93457"/>
                  </a:cubicBezTo>
                  <a:lnTo>
                    <a:pt x="274868" y="93457"/>
                  </a:lnTo>
                  <a:lnTo>
                    <a:pt x="274868" y="91170"/>
                  </a:lnTo>
                  <a:lnTo>
                    <a:pt x="274843" y="90660"/>
                  </a:lnTo>
                  <a:lnTo>
                    <a:pt x="274746" y="88571"/>
                  </a:lnTo>
                  <a:lnTo>
                    <a:pt x="274528" y="86531"/>
                  </a:lnTo>
                  <a:cubicBezTo>
                    <a:pt x="274212" y="83786"/>
                    <a:pt x="273677" y="81089"/>
                    <a:pt x="272924" y="78417"/>
                  </a:cubicBezTo>
                  <a:cubicBezTo>
                    <a:pt x="272147" y="75794"/>
                    <a:pt x="271151" y="73243"/>
                    <a:pt x="269936" y="70789"/>
                  </a:cubicBezTo>
                  <a:lnTo>
                    <a:pt x="269013" y="68967"/>
                  </a:lnTo>
                  <a:lnTo>
                    <a:pt x="267944" y="67194"/>
                  </a:lnTo>
                  <a:lnTo>
                    <a:pt x="267701" y="66757"/>
                  </a:lnTo>
                  <a:lnTo>
                    <a:pt x="267386" y="66344"/>
                  </a:lnTo>
                  <a:lnTo>
                    <a:pt x="266778" y="65494"/>
                  </a:lnTo>
                  <a:lnTo>
                    <a:pt x="266195" y="64643"/>
                  </a:lnTo>
                  <a:lnTo>
                    <a:pt x="265564" y="63818"/>
                  </a:lnTo>
                  <a:lnTo>
                    <a:pt x="264932" y="62992"/>
                  </a:lnTo>
                  <a:cubicBezTo>
                    <a:pt x="264738" y="62724"/>
                    <a:pt x="264519" y="62457"/>
                    <a:pt x="264300" y="62190"/>
                  </a:cubicBezTo>
                  <a:lnTo>
                    <a:pt x="262940" y="60587"/>
                  </a:lnTo>
                  <a:cubicBezTo>
                    <a:pt x="261993" y="59566"/>
                    <a:pt x="261045" y="58522"/>
                    <a:pt x="260025" y="57550"/>
                  </a:cubicBezTo>
                  <a:cubicBezTo>
                    <a:pt x="257984" y="55582"/>
                    <a:pt x="255822" y="53712"/>
                    <a:pt x="253588" y="51963"/>
                  </a:cubicBezTo>
                  <a:cubicBezTo>
                    <a:pt x="249069" y="48416"/>
                    <a:pt x="244138" y="45210"/>
                    <a:pt x="239134" y="42027"/>
                  </a:cubicBezTo>
                  <a:lnTo>
                    <a:pt x="231554" y="37266"/>
                  </a:lnTo>
                  <a:cubicBezTo>
                    <a:pt x="228907" y="35566"/>
                    <a:pt x="226429" y="33768"/>
                    <a:pt x="224000" y="31922"/>
                  </a:cubicBezTo>
                  <a:cubicBezTo>
                    <a:pt x="219165" y="28229"/>
                    <a:pt x="214598" y="24440"/>
                    <a:pt x="209886" y="20990"/>
                  </a:cubicBezTo>
                  <a:cubicBezTo>
                    <a:pt x="207578" y="19290"/>
                    <a:pt x="205173" y="17687"/>
                    <a:pt x="202695" y="16205"/>
                  </a:cubicBezTo>
                  <a:cubicBezTo>
                    <a:pt x="201481" y="15476"/>
                    <a:pt x="200242" y="14845"/>
                    <a:pt x="199003" y="14189"/>
                  </a:cubicBezTo>
                  <a:lnTo>
                    <a:pt x="197108" y="13314"/>
                  </a:lnTo>
                  <a:cubicBezTo>
                    <a:pt x="196792" y="13168"/>
                    <a:pt x="196476" y="13071"/>
                    <a:pt x="196136" y="12925"/>
                  </a:cubicBezTo>
                  <a:lnTo>
                    <a:pt x="195189" y="12561"/>
                  </a:lnTo>
                  <a:cubicBezTo>
                    <a:pt x="194557" y="12318"/>
                    <a:pt x="193901" y="12099"/>
                    <a:pt x="193221" y="11905"/>
                  </a:cubicBezTo>
                  <a:lnTo>
                    <a:pt x="192225" y="11614"/>
                  </a:lnTo>
                  <a:lnTo>
                    <a:pt x="191739" y="11444"/>
                  </a:lnTo>
                  <a:lnTo>
                    <a:pt x="191229" y="11322"/>
                  </a:lnTo>
                  <a:lnTo>
                    <a:pt x="189189" y="10836"/>
                  </a:lnTo>
                  <a:cubicBezTo>
                    <a:pt x="188849" y="10763"/>
                    <a:pt x="188484" y="10691"/>
                    <a:pt x="188144" y="10642"/>
                  </a:cubicBezTo>
                  <a:lnTo>
                    <a:pt x="187100" y="10448"/>
                  </a:lnTo>
                  <a:cubicBezTo>
                    <a:pt x="185715" y="10180"/>
                    <a:pt x="184282" y="10035"/>
                    <a:pt x="182873" y="9840"/>
                  </a:cubicBezTo>
                  <a:cubicBezTo>
                    <a:pt x="182144" y="9767"/>
                    <a:pt x="181440" y="9719"/>
                    <a:pt x="180711" y="9646"/>
                  </a:cubicBezTo>
                  <a:cubicBezTo>
                    <a:pt x="180006" y="9597"/>
                    <a:pt x="179278" y="9500"/>
                    <a:pt x="178549" y="9500"/>
                  </a:cubicBezTo>
                  <a:cubicBezTo>
                    <a:pt x="176287" y="9385"/>
                    <a:pt x="174025" y="9330"/>
                    <a:pt x="171763" y="9330"/>
                  </a:cubicBezTo>
                  <a:cubicBezTo>
                    <a:pt x="169264" y="9330"/>
                    <a:pt x="166764" y="9397"/>
                    <a:pt x="164265" y="9525"/>
                  </a:cubicBezTo>
                  <a:cubicBezTo>
                    <a:pt x="159479" y="9767"/>
                    <a:pt x="154621" y="10156"/>
                    <a:pt x="149762" y="10569"/>
                  </a:cubicBezTo>
                  <a:cubicBezTo>
                    <a:pt x="147333" y="10788"/>
                    <a:pt x="144880" y="10982"/>
                    <a:pt x="142402" y="11176"/>
                  </a:cubicBezTo>
                  <a:lnTo>
                    <a:pt x="135163" y="11784"/>
                  </a:lnTo>
                  <a:lnTo>
                    <a:pt x="127924" y="12561"/>
                  </a:lnTo>
                  <a:lnTo>
                    <a:pt x="120709" y="13557"/>
                  </a:lnTo>
                  <a:cubicBezTo>
                    <a:pt x="101518" y="16424"/>
                    <a:pt x="82546" y="21476"/>
                    <a:pt x="64739" y="29347"/>
                  </a:cubicBezTo>
                  <a:cubicBezTo>
                    <a:pt x="64352" y="29816"/>
                    <a:pt x="64239" y="30165"/>
                    <a:pt x="64800" y="30165"/>
                  </a:cubicBezTo>
                  <a:cubicBezTo>
                    <a:pt x="64908" y="30165"/>
                    <a:pt x="65040" y="30152"/>
                    <a:pt x="65201" y="30124"/>
                  </a:cubicBezTo>
                  <a:cubicBezTo>
                    <a:pt x="66027" y="29979"/>
                    <a:pt x="66829" y="29760"/>
                    <a:pt x="67630" y="29468"/>
                  </a:cubicBezTo>
                  <a:cubicBezTo>
                    <a:pt x="68796" y="29128"/>
                    <a:pt x="70302" y="28618"/>
                    <a:pt x="72294" y="27914"/>
                  </a:cubicBezTo>
                  <a:lnTo>
                    <a:pt x="73436" y="27549"/>
                  </a:lnTo>
                  <a:cubicBezTo>
                    <a:pt x="73825" y="27404"/>
                    <a:pt x="74238" y="27258"/>
                    <a:pt x="74699" y="27112"/>
                  </a:cubicBezTo>
                  <a:cubicBezTo>
                    <a:pt x="75622" y="26821"/>
                    <a:pt x="76618" y="26480"/>
                    <a:pt x="77712" y="26116"/>
                  </a:cubicBezTo>
                  <a:cubicBezTo>
                    <a:pt x="78780" y="25752"/>
                    <a:pt x="79946" y="25339"/>
                    <a:pt x="81210" y="24926"/>
                  </a:cubicBezTo>
                  <a:lnTo>
                    <a:pt x="85194" y="23687"/>
                  </a:lnTo>
                  <a:lnTo>
                    <a:pt x="87356" y="22982"/>
                  </a:lnTo>
                  <a:lnTo>
                    <a:pt x="89590" y="22326"/>
                  </a:lnTo>
                  <a:cubicBezTo>
                    <a:pt x="91145" y="21889"/>
                    <a:pt x="92724" y="21428"/>
                    <a:pt x="94352" y="20966"/>
                  </a:cubicBezTo>
                  <a:lnTo>
                    <a:pt x="99405" y="19654"/>
                  </a:lnTo>
                  <a:lnTo>
                    <a:pt x="100716" y="19314"/>
                  </a:lnTo>
                  <a:lnTo>
                    <a:pt x="102028" y="19023"/>
                  </a:lnTo>
                  <a:lnTo>
                    <a:pt x="104700" y="18415"/>
                  </a:lnTo>
                  <a:lnTo>
                    <a:pt x="107421" y="17808"/>
                  </a:lnTo>
                  <a:lnTo>
                    <a:pt x="110166" y="17249"/>
                  </a:lnTo>
                  <a:lnTo>
                    <a:pt x="112935" y="16691"/>
                  </a:lnTo>
                  <a:lnTo>
                    <a:pt x="114320" y="16424"/>
                  </a:lnTo>
                  <a:lnTo>
                    <a:pt x="115705" y="16181"/>
                  </a:lnTo>
                  <a:lnTo>
                    <a:pt x="121292" y="15233"/>
                  </a:lnTo>
                  <a:lnTo>
                    <a:pt x="126831" y="14456"/>
                  </a:lnTo>
                  <a:lnTo>
                    <a:pt x="128191" y="14261"/>
                  </a:lnTo>
                  <a:lnTo>
                    <a:pt x="129551" y="14116"/>
                  </a:lnTo>
                  <a:lnTo>
                    <a:pt x="132248" y="13800"/>
                  </a:lnTo>
                  <a:lnTo>
                    <a:pt x="134871" y="13508"/>
                  </a:lnTo>
                  <a:cubicBezTo>
                    <a:pt x="135746" y="13411"/>
                    <a:pt x="136620" y="13338"/>
                    <a:pt x="137471" y="13266"/>
                  </a:cubicBezTo>
                  <a:lnTo>
                    <a:pt x="142426" y="12853"/>
                  </a:lnTo>
                  <a:lnTo>
                    <a:pt x="147163" y="12512"/>
                  </a:lnTo>
                  <a:cubicBezTo>
                    <a:pt x="151317" y="12245"/>
                    <a:pt x="155423" y="11929"/>
                    <a:pt x="159528" y="11711"/>
                  </a:cubicBezTo>
                  <a:cubicBezTo>
                    <a:pt x="163335" y="11486"/>
                    <a:pt x="167122" y="11344"/>
                    <a:pt x="170888" y="11344"/>
                  </a:cubicBezTo>
                  <a:cubicBezTo>
                    <a:pt x="171182" y="11344"/>
                    <a:pt x="171477" y="11345"/>
                    <a:pt x="171771" y="11346"/>
                  </a:cubicBezTo>
                  <a:cubicBezTo>
                    <a:pt x="175779" y="11346"/>
                    <a:pt x="179788" y="11589"/>
                    <a:pt x="183772" y="12075"/>
                  </a:cubicBezTo>
                  <a:cubicBezTo>
                    <a:pt x="187585" y="12512"/>
                    <a:pt x="191326" y="13411"/>
                    <a:pt x="194922" y="14747"/>
                  </a:cubicBezTo>
                  <a:cubicBezTo>
                    <a:pt x="198371" y="16083"/>
                    <a:pt x="201796" y="18002"/>
                    <a:pt x="205149" y="20262"/>
                  </a:cubicBezTo>
                  <a:cubicBezTo>
                    <a:pt x="208477" y="22497"/>
                    <a:pt x="211781" y="25047"/>
                    <a:pt x="215133" y="27671"/>
                  </a:cubicBezTo>
                  <a:cubicBezTo>
                    <a:pt x="218510" y="30319"/>
                    <a:pt x="221910" y="33064"/>
                    <a:pt x="225554" y="35711"/>
                  </a:cubicBezTo>
                  <a:cubicBezTo>
                    <a:pt x="226502" y="36343"/>
                    <a:pt x="227401" y="37023"/>
                    <a:pt x="228372" y="37655"/>
                  </a:cubicBezTo>
                  <a:lnTo>
                    <a:pt x="229805" y="38602"/>
                  </a:lnTo>
                  <a:lnTo>
                    <a:pt x="230534" y="39088"/>
                  </a:lnTo>
                  <a:lnTo>
                    <a:pt x="231214" y="39501"/>
                  </a:lnTo>
                  <a:lnTo>
                    <a:pt x="236729" y="42951"/>
                  </a:lnTo>
                  <a:cubicBezTo>
                    <a:pt x="240373" y="45234"/>
                    <a:pt x="243944" y="47493"/>
                    <a:pt x="247369" y="49850"/>
                  </a:cubicBezTo>
                  <a:cubicBezTo>
                    <a:pt x="250721" y="52157"/>
                    <a:pt x="253928" y="54659"/>
                    <a:pt x="256940" y="57356"/>
                  </a:cubicBezTo>
                  <a:cubicBezTo>
                    <a:pt x="259855" y="59955"/>
                    <a:pt x="262503" y="62846"/>
                    <a:pt x="264811" y="65980"/>
                  </a:cubicBezTo>
                  <a:cubicBezTo>
                    <a:pt x="266997" y="69040"/>
                    <a:pt x="268770" y="72368"/>
                    <a:pt x="270082" y="75891"/>
                  </a:cubicBezTo>
                  <a:lnTo>
                    <a:pt x="270349" y="76547"/>
                  </a:lnTo>
                  <a:cubicBezTo>
                    <a:pt x="270422" y="76765"/>
                    <a:pt x="270495" y="76984"/>
                    <a:pt x="270568" y="77202"/>
                  </a:cubicBezTo>
                  <a:lnTo>
                    <a:pt x="270981" y="78539"/>
                  </a:lnTo>
                  <a:cubicBezTo>
                    <a:pt x="271151" y="79000"/>
                    <a:pt x="271248" y="79462"/>
                    <a:pt x="271370" y="79899"/>
                  </a:cubicBezTo>
                  <a:lnTo>
                    <a:pt x="271734" y="81284"/>
                  </a:lnTo>
                  <a:lnTo>
                    <a:pt x="272050" y="82668"/>
                  </a:lnTo>
                  <a:cubicBezTo>
                    <a:pt x="272123" y="83130"/>
                    <a:pt x="272244" y="83591"/>
                    <a:pt x="272317" y="84053"/>
                  </a:cubicBezTo>
                  <a:lnTo>
                    <a:pt x="272536" y="85462"/>
                  </a:lnTo>
                  <a:lnTo>
                    <a:pt x="272633" y="86166"/>
                  </a:lnTo>
                  <a:cubicBezTo>
                    <a:pt x="272681" y="86385"/>
                    <a:pt x="272706" y="86628"/>
                    <a:pt x="272730" y="86871"/>
                  </a:cubicBezTo>
                  <a:cubicBezTo>
                    <a:pt x="273143" y="90636"/>
                    <a:pt x="273167" y="94426"/>
                    <a:pt x="272778" y="98215"/>
                  </a:cubicBezTo>
                  <a:cubicBezTo>
                    <a:pt x="272754" y="98677"/>
                    <a:pt x="272681" y="99138"/>
                    <a:pt x="272608" y="99624"/>
                  </a:cubicBezTo>
                  <a:lnTo>
                    <a:pt x="272414" y="101009"/>
                  </a:lnTo>
                  <a:cubicBezTo>
                    <a:pt x="272268" y="101956"/>
                    <a:pt x="272074" y="102879"/>
                    <a:pt x="271928" y="103802"/>
                  </a:cubicBezTo>
                  <a:cubicBezTo>
                    <a:pt x="271710" y="104750"/>
                    <a:pt x="271515" y="105649"/>
                    <a:pt x="271272" y="106572"/>
                  </a:cubicBezTo>
                  <a:lnTo>
                    <a:pt x="270884" y="107932"/>
                  </a:lnTo>
                  <a:cubicBezTo>
                    <a:pt x="270762" y="108369"/>
                    <a:pt x="270641" y="108831"/>
                    <a:pt x="270471" y="109268"/>
                  </a:cubicBezTo>
                  <a:cubicBezTo>
                    <a:pt x="269353" y="112815"/>
                    <a:pt x="267871" y="116264"/>
                    <a:pt x="266050" y="119519"/>
                  </a:cubicBezTo>
                  <a:lnTo>
                    <a:pt x="265564" y="120394"/>
                  </a:lnTo>
                  <a:lnTo>
                    <a:pt x="265029" y="121244"/>
                  </a:lnTo>
                  <a:lnTo>
                    <a:pt x="264495" y="122119"/>
                  </a:lnTo>
                  <a:lnTo>
                    <a:pt x="264252" y="122532"/>
                  </a:lnTo>
                  <a:lnTo>
                    <a:pt x="263960" y="122945"/>
                  </a:lnTo>
                  <a:lnTo>
                    <a:pt x="262843" y="124596"/>
                  </a:lnTo>
                  <a:lnTo>
                    <a:pt x="261628" y="126200"/>
                  </a:lnTo>
                  <a:cubicBezTo>
                    <a:pt x="260001" y="128289"/>
                    <a:pt x="258203" y="130257"/>
                    <a:pt x="256284" y="132054"/>
                  </a:cubicBezTo>
                  <a:cubicBezTo>
                    <a:pt x="254341" y="133828"/>
                    <a:pt x="252276" y="135431"/>
                    <a:pt x="250089" y="136864"/>
                  </a:cubicBezTo>
                  <a:lnTo>
                    <a:pt x="248389" y="137933"/>
                  </a:lnTo>
                  <a:lnTo>
                    <a:pt x="246616" y="138929"/>
                  </a:lnTo>
                  <a:lnTo>
                    <a:pt x="246178" y="139196"/>
                  </a:lnTo>
                  <a:lnTo>
                    <a:pt x="245741" y="139415"/>
                  </a:lnTo>
                  <a:lnTo>
                    <a:pt x="244818" y="139876"/>
                  </a:lnTo>
                  <a:lnTo>
                    <a:pt x="243919" y="140338"/>
                  </a:lnTo>
                  <a:lnTo>
                    <a:pt x="242996" y="140775"/>
                  </a:lnTo>
                  <a:lnTo>
                    <a:pt x="242049" y="141188"/>
                  </a:lnTo>
                  <a:lnTo>
                    <a:pt x="241587" y="141407"/>
                  </a:lnTo>
                  <a:lnTo>
                    <a:pt x="241126" y="141601"/>
                  </a:lnTo>
                  <a:lnTo>
                    <a:pt x="239231" y="142403"/>
                  </a:lnTo>
                  <a:lnTo>
                    <a:pt x="237287" y="143131"/>
                  </a:lnTo>
                  <a:cubicBezTo>
                    <a:pt x="236656" y="143399"/>
                    <a:pt x="235976" y="143593"/>
                    <a:pt x="235344" y="143836"/>
                  </a:cubicBezTo>
                  <a:cubicBezTo>
                    <a:pt x="232721" y="144735"/>
                    <a:pt x="230000" y="145512"/>
                    <a:pt x="227255" y="146192"/>
                  </a:cubicBezTo>
                  <a:cubicBezTo>
                    <a:pt x="224485" y="146872"/>
                    <a:pt x="221692" y="147455"/>
                    <a:pt x="218850" y="147990"/>
                  </a:cubicBezTo>
                  <a:cubicBezTo>
                    <a:pt x="216007" y="148500"/>
                    <a:pt x="213117" y="148986"/>
                    <a:pt x="210226" y="149374"/>
                  </a:cubicBezTo>
                  <a:cubicBezTo>
                    <a:pt x="194787" y="151592"/>
                    <a:pt x="179230" y="152704"/>
                    <a:pt x="163670" y="152704"/>
                  </a:cubicBezTo>
                  <a:cubicBezTo>
                    <a:pt x="155702" y="152704"/>
                    <a:pt x="147733" y="152412"/>
                    <a:pt x="139778" y="151828"/>
                  </a:cubicBezTo>
                  <a:lnTo>
                    <a:pt x="136742" y="151634"/>
                  </a:lnTo>
                  <a:lnTo>
                    <a:pt x="133705" y="151342"/>
                  </a:lnTo>
                  <a:lnTo>
                    <a:pt x="127608" y="150735"/>
                  </a:lnTo>
                  <a:cubicBezTo>
                    <a:pt x="125567" y="150492"/>
                    <a:pt x="123551" y="150225"/>
                    <a:pt x="121510" y="149958"/>
                  </a:cubicBezTo>
                  <a:lnTo>
                    <a:pt x="118450" y="149569"/>
                  </a:lnTo>
                  <a:cubicBezTo>
                    <a:pt x="117454" y="149423"/>
                    <a:pt x="116433" y="149253"/>
                    <a:pt x="115413" y="149107"/>
                  </a:cubicBezTo>
                  <a:lnTo>
                    <a:pt x="109316" y="148111"/>
                  </a:lnTo>
                  <a:cubicBezTo>
                    <a:pt x="107275" y="147747"/>
                    <a:pt x="105235" y="147358"/>
                    <a:pt x="103218" y="146970"/>
                  </a:cubicBezTo>
                  <a:lnTo>
                    <a:pt x="100182" y="146387"/>
                  </a:lnTo>
                  <a:cubicBezTo>
                    <a:pt x="99162" y="146192"/>
                    <a:pt x="98141" y="145949"/>
                    <a:pt x="97145" y="145731"/>
                  </a:cubicBezTo>
                  <a:lnTo>
                    <a:pt x="91072" y="144370"/>
                  </a:lnTo>
                  <a:cubicBezTo>
                    <a:pt x="89056" y="143884"/>
                    <a:pt x="87040" y="143374"/>
                    <a:pt x="85048" y="142864"/>
                  </a:cubicBezTo>
                  <a:lnTo>
                    <a:pt x="82036" y="142087"/>
                  </a:lnTo>
                  <a:cubicBezTo>
                    <a:pt x="81040" y="141820"/>
                    <a:pt x="80044" y="141528"/>
                    <a:pt x="79048" y="141237"/>
                  </a:cubicBezTo>
                  <a:lnTo>
                    <a:pt x="73096" y="139536"/>
                  </a:lnTo>
                  <a:cubicBezTo>
                    <a:pt x="71128" y="138929"/>
                    <a:pt x="69161" y="138273"/>
                    <a:pt x="67193" y="137666"/>
                  </a:cubicBezTo>
                  <a:cubicBezTo>
                    <a:pt x="63258" y="136451"/>
                    <a:pt x="59395" y="135115"/>
                    <a:pt x="55630" y="133682"/>
                  </a:cubicBezTo>
                  <a:cubicBezTo>
                    <a:pt x="51865" y="132249"/>
                    <a:pt x="48221" y="130694"/>
                    <a:pt x="44698" y="128993"/>
                  </a:cubicBezTo>
                  <a:cubicBezTo>
                    <a:pt x="41249" y="127342"/>
                    <a:pt x="37921" y="125471"/>
                    <a:pt x="34714" y="123358"/>
                  </a:cubicBezTo>
                  <a:cubicBezTo>
                    <a:pt x="33937" y="122847"/>
                    <a:pt x="33159" y="122337"/>
                    <a:pt x="32406" y="121779"/>
                  </a:cubicBezTo>
                  <a:lnTo>
                    <a:pt x="31289" y="120953"/>
                  </a:lnTo>
                  <a:cubicBezTo>
                    <a:pt x="30925" y="120685"/>
                    <a:pt x="30560" y="120394"/>
                    <a:pt x="30196" y="120127"/>
                  </a:cubicBezTo>
                  <a:cubicBezTo>
                    <a:pt x="29831" y="119835"/>
                    <a:pt x="29467" y="119568"/>
                    <a:pt x="29103" y="119252"/>
                  </a:cubicBezTo>
                  <a:lnTo>
                    <a:pt x="28058" y="118378"/>
                  </a:lnTo>
                  <a:cubicBezTo>
                    <a:pt x="27354" y="117795"/>
                    <a:pt x="26722" y="117187"/>
                    <a:pt x="26066" y="116580"/>
                  </a:cubicBezTo>
                  <a:cubicBezTo>
                    <a:pt x="23491" y="114151"/>
                    <a:pt x="21159" y="111479"/>
                    <a:pt x="19143" y="108588"/>
                  </a:cubicBezTo>
                  <a:cubicBezTo>
                    <a:pt x="17199" y="105770"/>
                    <a:pt x="15572" y="102782"/>
                    <a:pt x="14309" y="99624"/>
                  </a:cubicBezTo>
                  <a:cubicBezTo>
                    <a:pt x="13094" y="96612"/>
                    <a:pt x="12317" y="93478"/>
                    <a:pt x="11928" y="90247"/>
                  </a:cubicBezTo>
                  <a:lnTo>
                    <a:pt x="11807" y="89081"/>
                  </a:lnTo>
                  <a:cubicBezTo>
                    <a:pt x="11782" y="88887"/>
                    <a:pt x="11782" y="88693"/>
                    <a:pt x="11782" y="88523"/>
                  </a:cubicBezTo>
                  <a:lnTo>
                    <a:pt x="11758" y="87940"/>
                  </a:lnTo>
                  <a:lnTo>
                    <a:pt x="11734" y="86774"/>
                  </a:lnTo>
                  <a:cubicBezTo>
                    <a:pt x="11709" y="86385"/>
                    <a:pt x="11758" y="86021"/>
                    <a:pt x="11758" y="85632"/>
                  </a:cubicBezTo>
                  <a:cubicBezTo>
                    <a:pt x="11807" y="84101"/>
                    <a:pt x="11977" y="82571"/>
                    <a:pt x="12268" y="81065"/>
                  </a:cubicBezTo>
                  <a:cubicBezTo>
                    <a:pt x="13361" y="75065"/>
                    <a:pt x="16228" y="69478"/>
                    <a:pt x="19823" y="64571"/>
                  </a:cubicBezTo>
                  <a:cubicBezTo>
                    <a:pt x="21305" y="62530"/>
                    <a:pt x="22884" y="60562"/>
                    <a:pt x="24584" y="58692"/>
                  </a:cubicBezTo>
                  <a:cubicBezTo>
                    <a:pt x="26139" y="56967"/>
                    <a:pt x="27621" y="55485"/>
                    <a:pt x="28981" y="54149"/>
                  </a:cubicBezTo>
                  <a:cubicBezTo>
                    <a:pt x="31678" y="51501"/>
                    <a:pt x="33864" y="49534"/>
                    <a:pt x="35394" y="48100"/>
                  </a:cubicBezTo>
                  <a:cubicBezTo>
                    <a:pt x="36147" y="47372"/>
                    <a:pt x="36730" y="46789"/>
                    <a:pt x="37168" y="46327"/>
                  </a:cubicBezTo>
                  <a:cubicBezTo>
                    <a:pt x="37484" y="45987"/>
                    <a:pt x="37751" y="45623"/>
                    <a:pt x="37969" y="45210"/>
                  </a:cubicBezTo>
                  <a:cubicBezTo>
                    <a:pt x="38077" y="44940"/>
                    <a:pt x="37975" y="44805"/>
                    <a:pt x="37672" y="44805"/>
                  </a:cubicBezTo>
                  <a:cubicBezTo>
                    <a:pt x="37429" y="44805"/>
                    <a:pt x="37057" y="44891"/>
                    <a:pt x="36560" y="45064"/>
                  </a:cubicBezTo>
                  <a:cubicBezTo>
                    <a:pt x="34836" y="45720"/>
                    <a:pt x="33184" y="46546"/>
                    <a:pt x="31605" y="47517"/>
                  </a:cubicBezTo>
                  <a:cubicBezTo>
                    <a:pt x="28860" y="49145"/>
                    <a:pt x="26260" y="50967"/>
                    <a:pt x="23783" y="52983"/>
                  </a:cubicBezTo>
                  <a:cubicBezTo>
                    <a:pt x="20333" y="55753"/>
                    <a:pt x="17199" y="58886"/>
                    <a:pt x="14454" y="62311"/>
                  </a:cubicBezTo>
                  <a:cubicBezTo>
                    <a:pt x="12778" y="64352"/>
                    <a:pt x="11272" y="66538"/>
                    <a:pt x="9960" y="68822"/>
                  </a:cubicBezTo>
                  <a:cubicBezTo>
                    <a:pt x="9620" y="69429"/>
                    <a:pt x="9280" y="70061"/>
                    <a:pt x="8989" y="70692"/>
                  </a:cubicBezTo>
                  <a:cubicBezTo>
                    <a:pt x="8673" y="71324"/>
                    <a:pt x="8381" y="71980"/>
                    <a:pt x="8066" y="72636"/>
                  </a:cubicBezTo>
                  <a:cubicBezTo>
                    <a:pt x="7458" y="73996"/>
                    <a:pt x="6948" y="75381"/>
                    <a:pt x="6511" y="76814"/>
                  </a:cubicBezTo>
                  <a:lnTo>
                    <a:pt x="5466" y="76498"/>
                  </a:lnTo>
                  <a:cubicBezTo>
                    <a:pt x="5879" y="75065"/>
                    <a:pt x="6365" y="73680"/>
                    <a:pt x="6924" y="72295"/>
                  </a:cubicBezTo>
                  <a:cubicBezTo>
                    <a:pt x="7483" y="71008"/>
                    <a:pt x="8017" y="69769"/>
                    <a:pt x="8600" y="68652"/>
                  </a:cubicBezTo>
                  <a:cubicBezTo>
                    <a:pt x="9669" y="66611"/>
                    <a:pt x="10835" y="64643"/>
                    <a:pt x="12098" y="62749"/>
                  </a:cubicBezTo>
                  <a:cubicBezTo>
                    <a:pt x="13896" y="60149"/>
                    <a:pt x="15815" y="57623"/>
                    <a:pt x="17880" y="55218"/>
                  </a:cubicBezTo>
                  <a:cubicBezTo>
                    <a:pt x="19386" y="53420"/>
                    <a:pt x="20455" y="52206"/>
                    <a:pt x="21135" y="51356"/>
                  </a:cubicBezTo>
                  <a:cubicBezTo>
                    <a:pt x="21791" y="50505"/>
                    <a:pt x="22058" y="50020"/>
                    <a:pt x="22058" y="49728"/>
                  </a:cubicBezTo>
                  <a:cubicBezTo>
                    <a:pt x="22068" y="49503"/>
                    <a:pt x="21894" y="49429"/>
                    <a:pt x="21629" y="49429"/>
                  </a:cubicBezTo>
                  <a:cubicBezTo>
                    <a:pt x="21263" y="49429"/>
                    <a:pt x="20725" y="49571"/>
                    <a:pt x="20260" y="49655"/>
                  </a:cubicBezTo>
                  <a:cubicBezTo>
                    <a:pt x="20065" y="49697"/>
                    <a:pt x="19883" y="49725"/>
                    <a:pt x="19731" y="49725"/>
                  </a:cubicBezTo>
                  <a:cubicBezTo>
                    <a:pt x="19262" y="49725"/>
                    <a:pt x="19095" y="49451"/>
                    <a:pt x="19774" y="48441"/>
                  </a:cubicBezTo>
                  <a:lnTo>
                    <a:pt x="19774" y="48441"/>
                  </a:lnTo>
                  <a:cubicBezTo>
                    <a:pt x="15159" y="52789"/>
                    <a:pt x="10859" y="57672"/>
                    <a:pt x="7385" y="63283"/>
                  </a:cubicBezTo>
                  <a:cubicBezTo>
                    <a:pt x="6511" y="64692"/>
                    <a:pt x="5685" y="66125"/>
                    <a:pt x="4956" y="67631"/>
                  </a:cubicBezTo>
                  <a:cubicBezTo>
                    <a:pt x="4227" y="69162"/>
                    <a:pt x="3547" y="70668"/>
                    <a:pt x="2964" y="72271"/>
                  </a:cubicBezTo>
                  <a:cubicBezTo>
                    <a:pt x="2357" y="73850"/>
                    <a:pt x="1847" y="75478"/>
                    <a:pt x="1434" y="77130"/>
                  </a:cubicBezTo>
                  <a:cubicBezTo>
                    <a:pt x="1215" y="77956"/>
                    <a:pt x="997" y="78781"/>
                    <a:pt x="875" y="79632"/>
                  </a:cubicBezTo>
                  <a:cubicBezTo>
                    <a:pt x="729" y="80458"/>
                    <a:pt x="559" y="81308"/>
                    <a:pt x="462" y="82158"/>
                  </a:cubicBezTo>
                  <a:cubicBezTo>
                    <a:pt x="49" y="85583"/>
                    <a:pt x="1" y="89033"/>
                    <a:pt x="365" y="92458"/>
                  </a:cubicBezTo>
                  <a:cubicBezTo>
                    <a:pt x="754" y="95835"/>
                    <a:pt x="1507" y="99187"/>
                    <a:pt x="2576" y="102418"/>
                  </a:cubicBezTo>
                  <a:cubicBezTo>
                    <a:pt x="3620" y="105600"/>
                    <a:pt x="4980" y="108685"/>
                    <a:pt x="6608" y="111624"/>
                  </a:cubicBezTo>
                  <a:cubicBezTo>
                    <a:pt x="8211" y="114564"/>
                    <a:pt x="10033" y="117357"/>
                    <a:pt x="12098" y="120005"/>
                  </a:cubicBezTo>
                  <a:cubicBezTo>
                    <a:pt x="12608" y="120661"/>
                    <a:pt x="13264" y="121341"/>
                    <a:pt x="13920" y="122094"/>
                  </a:cubicBezTo>
                  <a:cubicBezTo>
                    <a:pt x="14576" y="122872"/>
                    <a:pt x="15353" y="123649"/>
                    <a:pt x="16155" y="124451"/>
                  </a:cubicBezTo>
                  <a:lnTo>
                    <a:pt x="16762" y="125058"/>
                  </a:lnTo>
                  <a:lnTo>
                    <a:pt x="17418" y="125665"/>
                  </a:lnTo>
                  <a:lnTo>
                    <a:pt x="18730" y="126880"/>
                  </a:lnTo>
                  <a:cubicBezTo>
                    <a:pt x="19191" y="127293"/>
                    <a:pt x="19653" y="127682"/>
                    <a:pt x="20115" y="128070"/>
                  </a:cubicBezTo>
                  <a:cubicBezTo>
                    <a:pt x="20576" y="128459"/>
                    <a:pt x="21038" y="128872"/>
                    <a:pt x="21523" y="129261"/>
                  </a:cubicBezTo>
                  <a:cubicBezTo>
                    <a:pt x="24900" y="131957"/>
                    <a:pt x="28471" y="134386"/>
                    <a:pt x="32212" y="136548"/>
                  </a:cubicBezTo>
                  <a:cubicBezTo>
                    <a:pt x="36245" y="138856"/>
                    <a:pt x="40399" y="140921"/>
                    <a:pt x="44674" y="142743"/>
                  </a:cubicBezTo>
                  <a:cubicBezTo>
                    <a:pt x="48901" y="144540"/>
                    <a:pt x="53152" y="146119"/>
                    <a:pt x="57379" y="147577"/>
                  </a:cubicBezTo>
                  <a:cubicBezTo>
                    <a:pt x="58423" y="147917"/>
                    <a:pt x="59492" y="148306"/>
                    <a:pt x="60561" y="148621"/>
                  </a:cubicBezTo>
                  <a:lnTo>
                    <a:pt x="63743" y="149642"/>
                  </a:lnTo>
                  <a:lnTo>
                    <a:pt x="66926" y="150638"/>
                  </a:lnTo>
                  <a:cubicBezTo>
                    <a:pt x="67970" y="150953"/>
                    <a:pt x="69039" y="151318"/>
                    <a:pt x="70108" y="151609"/>
                  </a:cubicBezTo>
                  <a:cubicBezTo>
                    <a:pt x="74383" y="152824"/>
                    <a:pt x="78635" y="154087"/>
                    <a:pt x="82934" y="155107"/>
                  </a:cubicBezTo>
                  <a:lnTo>
                    <a:pt x="86141" y="155909"/>
                  </a:lnTo>
                  <a:lnTo>
                    <a:pt x="87769" y="156346"/>
                  </a:lnTo>
                  <a:lnTo>
                    <a:pt x="89372" y="156711"/>
                  </a:lnTo>
                  <a:lnTo>
                    <a:pt x="95834" y="158144"/>
                  </a:lnTo>
                  <a:cubicBezTo>
                    <a:pt x="96392" y="158241"/>
                    <a:pt x="96927" y="158387"/>
                    <a:pt x="97461" y="158484"/>
                  </a:cubicBezTo>
                  <a:lnTo>
                    <a:pt x="99089" y="158800"/>
                  </a:lnTo>
                  <a:lnTo>
                    <a:pt x="102320" y="159407"/>
                  </a:lnTo>
                  <a:cubicBezTo>
                    <a:pt x="104506" y="159796"/>
                    <a:pt x="106644" y="160257"/>
                    <a:pt x="108830" y="160573"/>
                  </a:cubicBezTo>
                  <a:lnTo>
                    <a:pt x="115340" y="161618"/>
                  </a:lnTo>
                  <a:cubicBezTo>
                    <a:pt x="116409" y="161812"/>
                    <a:pt x="117502" y="161934"/>
                    <a:pt x="118595" y="162079"/>
                  </a:cubicBezTo>
                  <a:lnTo>
                    <a:pt x="121851" y="162492"/>
                  </a:lnTo>
                  <a:lnTo>
                    <a:pt x="125106" y="162930"/>
                  </a:lnTo>
                  <a:lnTo>
                    <a:pt x="125932" y="163027"/>
                  </a:lnTo>
                  <a:lnTo>
                    <a:pt x="126758" y="163124"/>
                  </a:lnTo>
                  <a:lnTo>
                    <a:pt x="128385" y="163270"/>
                  </a:lnTo>
                  <a:lnTo>
                    <a:pt x="134920" y="163950"/>
                  </a:lnTo>
                  <a:cubicBezTo>
                    <a:pt x="137082" y="164144"/>
                    <a:pt x="139268" y="164290"/>
                    <a:pt x="141454" y="164436"/>
                  </a:cubicBezTo>
                  <a:lnTo>
                    <a:pt x="144734" y="164679"/>
                  </a:lnTo>
                  <a:cubicBezTo>
                    <a:pt x="145827" y="164751"/>
                    <a:pt x="146920" y="164800"/>
                    <a:pt x="147989" y="164849"/>
                  </a:cubicBezTo>
                  <a:lnTo>
                    <a:pt x="154548" y="165140"/>
                  </a:lnTo>
                  <a:lnTo>
                    <a:pt x="161083" y="165262"/>
                  </a:lnTo>
                  <a:lnTo>
                    <a:pt x="164338" y="165310"/>
                  </a:lnTo>
                  <a:lnTo>
                    <a:pt x="167617" y="165262"/>
                  </a:lnTo>
                  <a:lnTo>
                    <a:pt x="174152" y="165189"/>
                  </a:lnTo>
                  <a:lnTo>
                    <a:pt x="180662" y="164897"/>
                  </a:lnTo>
                  <a:cubicBezTo>
                    <a:pt x="181755" y="164849"/>
                    <a:pt x="182824" y="164824"/>
                    <a:pt x="183917" y="164776"/>
                  </a:cubicBezTo>
                  <a:lnTo>
                    <a:pt x="187173" y="164533"/>
                  </a:lnTo>
                  <a:cubicBezTo>
                    <a:pt x="189335" y="164363"/>
                    <a:pt x="191497" y="164241"/>
                    <a:pt x="193659" y="164071"/>
                  </a:cubicBezTo>
                  <a:lnTo>
                    <a:pt x="200145" y="163415"/>
                  </a:lnTo>
                  <a:cubicBezTo>
                    <a:pt x="201213" y="163294"/>
                    <a:pt x="202307" y="163197"/>
                    <a:pt x="203375" y="163075"/>
                  </a:cubicBezTo>
                  <a:lnTo>
                    <a:pt x="206606" y="162662"/>
                  </a:lnTo>
                  <a:cubicBezTo>
                    <a:pt x="208744" y="162371"/>
                    <a:pt x="210882" y="162104"/>
                    <a:pt x="213044" y="161812"/>
                  </a:cubicBezTo>
                  <a:cubicBezTo>
                    <a:pt x="217344" y="161156"/>
                    <a:pt x="221668" y="160427"/>
                    <a:pt x="225992" y="159504"/>
                  </a:cubicBezTo>
                  <a:cubicBezTo>
                    <a:pt x="230364" y="158581"/>
                    <a:pt x="234688" y="157415"/>
                    <a:pt x="238915" y="155982"/>
                  </a:cubicBezTo>
                  <a:cubicBezTo>
                    <a:pt x="243263" y="154524"/>
                    <a:pt x="247466" y="152727"/>
                    <a:pt x="251523" y="150613"/>
                  </a:cubicBezTo>
                  <a:cubicBezTo>
                    <a:pt x="251766" y="150468"/>
                    <a:pt x="252033" y="150346"/>
                    <a:pt x="252276" y="150200"/>
                  </a:cubicBezTo>
                  <a:lnTo>
                    <a:pt x="253029" y="149763"/>
                  </a:lnTo>
                  <a:lnTo>
                    <a:pt x="254559" y="148913"/>
                  </a:lnTo>
                  <a:cubicBezTo>
                    <a:pt x="255555" y="148306"/>
                    <a:pt x="256527" y="147674"/>
                    <a:pt x="257499" y="147042"/>
                  </a:cubicBezTo>
                  <a:lnTo>
                    <a:pt x="258956" y="146022"/>
                  </a:lnTo>
                  <a:lnTo>
                    <a:pt x="259685" y="145488"/>
                  </a:lnTo>
                  <a:lnTo>
                    <a:pt x="260049" y="145245"/>
                  </a:lnTo>
                  <a:lnTo>
                    <a:pt x="260389" y="144953"/>
                  </a:lnTo>
                  <a:lnTo>
                    <a:pt x="261774" y="143860"/>
                  </a:lnTo>
                  <a:lnTo>
                    <a:pt x="262479" y="143301"/>
                  </a:lnTo>
                  <a:cubicBezTo>
                    <a:pt x="262697" y="143107"/>
                    <a:pt x="262916" y="142913"/>
                    <a:pt x="263134" y="142718"/>
                  </a:cubicBezTo>
                  <a:cubicBezTo>
                    <a:pt x="266657" y="139609"/>
                    <a:pt x="269839" y="136111"/>
                    <a:pt x="272560" y="132297"/>
                  </a:cubicBezTo>
                  <a:cubicBezTo>
                    <a:pt x="272924" y="131836"/>
                    <a:pt x="273240" y="131350"/>
                    <a:pt x="273556" y="130864"/>
                  </a:cubicBezTo>
                  <a:lnTo>
                    <a:pt x="274528" y="129406"/>
                  </a:lnTo>
                  <a:cubicBezTo>
                    <a:pt x="275159" y="128410"/>
                    <a:pt x="275718" y="127414"/>
                    <a:pt x="276325" y="126418"/>
                  </a:cubicBezTo>
                  <a:lnTo>
                    <a:pt x="277151" y="124864"/>
                  </a:lnTo>
                  <a:cubicBezTo>
                    <a:pt x="277418" y="124354"/>
                    <a:pt x="277710" y="123843"/>
                    <a:pt x="277953" y="123309"/>
                  </a:cubicBezTo>
                  <a:lnTo>
                    <a:pt x="278706" y="121754"/>
                  </a:lnTo>
                  <a:lnTo>
                    <a:pt x="279094" y="120953"/>
                  </a:lnTo>
                  <a:lnTo>
                    <a:pt x="279435" y="120151"/>
                  </a:lnTo>
                  <a:cubicBezTo>
                    <a:pt x="281256" y="115900"/>
                    <a:pt x="282665" y="111454"/>
                    <a:pt x="283637" y="106912"/>
                  </a:cubicBezTo>
                  <a:cubicBezTo>
                    <a:pt x="283686" y="106645"/>
                    <a:pt x="283759" y="106353"/>
                    <a:pt x="283807" y="106062"/>
                  </a:cubicBezTo>
                  <a:lnTo>
                    <a:pt x="283953" y="105211"/>
                  </a:lnTo>
                  <a:lnTo>
                    <a:pt x="284269" y="103487"/>
                  </a:lnTo>
                  <a:cubicBezTo>
                    <a:pt x="284439" y="102345"/>
                    <a:pt x="284560" y="101179"/>
                    <a:pt x="284730" y="100037"/>
                  </a:cubicBezTo>
                  <a:cubicBezTo>
                    <a:pt x="284803" y="98871"/>
                    <a:pt x="284925" y="97729"/>
                    <a:pt x="284973" y="96563"/>
                  </a:cubicBezTo>
                  <a:lnTo>
                    <a:pt x="285046" y="94814"/>
                  </a:lnTo>
                  <a:lnTo>
                    <a:pt x="285070" y="93940"/>
                  </a:lnTo>
                  <a:lnTo>
                    <a:pt x="285070" y="93065"/>
                  </a:lnTo>
                  <a:cubicBezTo>
                    <a:pt x="285070" y="88377"/>
                    <a:pt x="284536" y="83688"/>
                    <a:pt x="283491" y="79122"/>
                  </a:cubicBezTo>
                  <a:cubicBezTo>
                    <a:pt x="282423" y="74482"/>
                    <a:pt x="280771" y="70012"/>
                    <a:pt x="278560" y="65809"/>
                  </a:cubicBezTo>
                  <a:lnTo>
                    <a:pt x="277710" y="64230"/>
                  </a:lnTo>
                  <a:cubicBezTo>
                    <a:pt x="277443" y="63720"/>
                    <a:pt x="277127" y="63210"/>
                    <a:pt x="276811" y="62700"/>
                  </a:cubicBezTo>
                  <a:cubicBezTo>
                    <a:pt x="276495" y="62190"/>
                    <a:pt x="276179" y="61680"/>
                    <a:pt x="275864" y="61170"/>
                  </a:cubicBezTo>
                  <a:lnTo>
                    <a:pt x="274819" y="59712"/>
                  </a:lnTo>
                  <a:cubicBezTo>
                    <a:pt x="273459" y="57793"/>
                    <a:pt x="272001" y="55947"/>
                    <a:pt x="270422" y="54198"/>
                  </a:cubicBezTo>
                  <a:cubicBezTo>
                    <a:pt x="267313" y="50797"/>
                    <a:pt x="263936" y="47688"/>
                    <a:pt x="260292" y="44870"/>
                  </a:cubicBezTo>
                  <a:cubicBezTo>
                    <a:pt x="253199" y="39307"/>
                    <a:pt x="245668" y="34813"/>
                    <a:pt x="238502" y="30343"/>
                  </a:cubicBezTo>
                  <a:lnTo>
                    <a:pt x="237166" y="29517"/>
                  </a:lnTo>
                  <a:lnTo>
                    <a:pt x="236486" y="29104"/>
                  </a:lnTo>
                  <a:lnTo>
                    <a:pt x="235879" y="28691"/>
                  </a:lnTo>
                  <a:lnTo>
                    <a:pt x="234640" y="27889"/>
                  </a:lnTo>
                  <a:cubicBezTo>
                    <a:pt x="234227" y="27622"/>
                    <a:pt x="233838" y="27331"/>
                    <a:pt x="233425" y="27039"/>
                  </a:cubicBezTo>
                  <a:cubicBezTo>
                    <a:pt x="233012" y="26748"/>
                    <a:pt x="232599" y="26456"/>
                    <a:pt x="232186" y="26165"/>
                  </a:cubicBezTo>
                  <a:lnTo>
                    <a:pt x="230947" y="25242"/>
                  </a:lnTo>
                  <a:cubicBezTo>
                    <a:pt x="230121" y="24659"/>
                    <a:pt x="229295" y="24003"/>
                    <a:pt x="228469" y="23395"/>
                  </a:cubicBezTo>
                  <a:cubicBezTo>
                    <a:pt x="225166" y="20869"/>
                    <a:pt x="221813" y="18173"/>
                    <a:pt x="218315" y="15525"/>
                  </a:cubicBezTo>
                  <a:cubicBezTo>
                    <a:pt x="215309" y="13209"/>
                    <a:pt x="212185" y="11047"/>
                    <a:pt x="208969" y="9051"/>
                  </a:cubicBezTo>
                  <a:lnTo>
                    <a:pt x="208969" y="9051"/>
                  </a:lnTo>
                  <a:cubicBezTo>
                    <a:pt x="209456" y="9356"/>
                    <a:pt x="209940" y="9668"/>
                    <a:pt x="210420" y="9986"/>
                  </a:cubicBezTo>
                  <a:cubicBezTo>
                    <a:pt x="210736" y="10180"/>
                    <a:pt x="211028" y="10375"/>
                    <a:pt x="211343" y="10593"/>
                  </a:cubicBezTo>
                  <a:lnTo>
                    <a:pt x="212242" y="11201"/>
                  </a:lnTo>
                  <a:cubicBezTo>
                    <a:pt x="212849" y="11614"/>
                    <a:pt x="213457" y="12002"/>
                    <a:pt x="214040" y="12415"/>
                  </a:cubicBezTo>
                  <a:cubicBezTo>
                    <a:pt x="215206" y="13266"/>
                    <a:pt x="216372" y="14091"/>
                    <a:pt x="217489" y="14966"/>
                  </a:cubicBezTo>
                  <a:cubicBezTo>
                    <a:pt x="219748" y="16642"/>
                    <a:pt x="221910" y="18367"/>
                    <a:pt x="224072" y="20067"/>
                  </a:cubicBezTo>
                  <a:cubicBezTo>
                    <a:pt x="226210" y="21743"/>
                    <a:pt x="228299" y="23395"/>
                    <a:pt x="230413" y="24974"/>
                  </a:cubicBezTo>
                  <a:cubicBezTo>
                    <a:pt x="232526" y="26553"/>
                    <a:pt x="234591" y="27987"/>
                    <a:pt x="236729" y="29371"/>
                  </a:cubicBezTo>
                  <a:cubicBezTo>
                    <a:pt x="241271" y="32213"/>
                    <a:pt x="245911" y="35056"/>
                    <a:pt x="250551" y="38092"/>
                  </a:cubicBezTo>
                  <a:cubicBezTo>
                    <a:pt x="252883" y="39647"/>
                    <a:pt x="255191" y="41226"/>
                    <a:pt x="257450" y="42902"/>
                  </a:cubicBezTo>
                  <a:cubicBezTo>
                    <a:pt x="258592" y="43728"/>
                    <a:pt x="259709" y="44627"/>
                    <a:pt x="260827" y="45501"/>
                  </a:cubicBezTo>
                  <a:cubicBezTo>
                    <a:pt x="261385" y="45963"/>
                    <a:pt x="261944" y="46424"/>
                    <a:pt x="262503" y="46886"/>
                  </a:cubicBezTo>
                  <a:lnTo>
                    <a:pt x="263329" y="47566"/>
                  </a:lnTo>
                  <a:lnTo>
                    <a:pt x="264130" y="48295"/>
                  </a:lnTo>
                  <a:cubicBezTo>
                    <a:pt x="266317" y="50214"/>
                    <a:pt x="268382" y="52279"/>
                    <a:pt x="270325" y="54441"/>
                  </a:cubicBezTo>
                  <a:lnTo>
                    <a:pt x="271782" y="56117"/>
                  </a:lnTo>
                  <a:cubicBezTo>
                    <a:pt x="272244" y="56676"/>
                    <a:pt x="272706" y="57283"/>
                    <a:pt x="273167" y="57866"/>
                  </a:cubicBezTo>
                  <a:lnTo>
                    <a:pt x="273847" y="58740"/>
                  </a:lnTo>
                  <a:cubicBezTo>
                    <a:pt x="274066" y="59032"/>
                    <a:pt x="274260" y="59348"/>
                    <a:pt x="274503" y="59664"/>
                  </a:cubicBezTo>
                  <a:lnTo>
                    <a:pt x="275766" y="61510"/>
                  </a:lnTo>
                  <a:cubicBezTo>
                    <a:pt x="276544" y="62797"/>
                    <a:pt x="277370" y="64060"/>
                    <a:pt x="278050" y="65396"/>
                  </a:cubicBezTo>
                  <a:lnTo>
                    <a:pt x="278560" y="66392"/>
                  </a:lnTo>
                  <a:lnTo>
                    <a:pt x="278827" y="66903"/>
                  </a:lnTo>
                  <a:cubicBezTo>
                    <a:pt x="278900" y="67073"/>
                    <a:pt x="278997" y="67243"/>
                    <a:pt x="279070" y="67413"/>
                  </a:cubicBezTo>
                  <a:lnTo>
                    <a:pt x="279993" y="69453"/>
                  </a:lnTo>
                  <a:cubicBezTo>
                    <a:pt x="280309" y="70133"/>
                    <a:pt x="280552" y="70838"/>
                    <a:pt x="280844" y="71518"/>
                  </a:cubicBezTo>
                  <a:lnTo>
                    <a:pt x="281232" y="72563"/>
                  </a:lnTo>
                  <a:cubicBezTo>
                    <a:pt x="281378" y="72927"/>
                    <a:pt x="281475" y="73267"/>
                    <a:pt x="281597" y="73632"/>
                  </a:cubicBezTo>
                  <a:cubicBezTo>
                    <a:pt x="281815" y="74336"/>
                    <a:pt x="282058" y="75040"/>
                    <a:pt x="282277" y="75745"/>
                  </a:cubicBezTo>
                  <a:lnTo>
                    <a:pt x="282884" y="77907"/>
                  </a:lnTo>
                  <a:cubicBezTo>
                    <a:pt x="283589" y="80773"/>
                    <a:pt x="284099" y="83688"/>
                    <a:pt x="284390" y="86628"/>
                  </a:cubicBezTo>
                  <a:lnTo>
                    <a:pt x="284536" y="87721"/>
                  </a:lnTo>
                  <a:lnTo>
                    <a:pt x="284609" y="88838"/>
                  </a:lnTo>
                  <a:cubicBezTo>
                    <a:pt x="284657" y="89567"/>
                    <a:pt x="284706" y="90296"/>
                    <a:pt x="284730" y="91025"/>
                  </a:cubicBezTo>
                  <a:cubicBezTo>
                    <a:pt x="284755" y="92507"/>
                    <a:pt x="284779" y="93964"/>
                    <a:pt x="284706" y="95422"/>
                  </a:cubicBezTo>
                  <a:cubicBezTo>
                    <a:pt x="284682" y="96903"/>
                    <a:pt x="284512" y="98337"/>
                    <a:pt x="284414" y="99794"/>
                  </a:cubicBezTo>
                  <a:cubicBezTo>
                    <a:pt x="284317" y="100523"/>
                    <a:pt x="284220" y="101252"/>
                    <a:pt x="284123" y="101980"/>
                  </a:cubicBezTo>
                  <a:lnTo>
                    <a:pt x="284002" y="103074"/>
                  </a:lnTo>
                  <a:lnTo>
                    <a:pt x="283807" y="104142"/>
                  </a:lnTo>
                  <a:cubicBezTo>
                    <a:pt x="283321" y="107009"/>
                    <a:pt x="282641" y="109851"/>
                    <a:pt x="281791" y="112645"/>
                  </a:cubicBezTo>
                  <a:lnTo>
                    <a:pt x="281135" y="114734"/>
                  </a:lnTo>
                  <a:cubicBezTo>
                    <a:pt x="280892" y="115414"/>
                    <a:pt x="280625" y="116094"/>
                    <a:pt x="280382" y="116799"/>
                  </a:cubicBezTo>
                  <a:lnTo>
                    <a:pt x="279993" y="117819"/>
                  </a:lnTo>
                  <a:cubicBezTo>
                    <a:pt x="279872" y="118159"/>
                    <a:pt x="279726" y="118499"/>
                    <a:pt x="279580" y="118839"/>
                  </a:cubicBezTo>
                  <a:cubicBezTo>
                    <a:pt x="279289" y="119495"/>
                    <a:pt x="279022" y="120175"/>
                    <a:pt x="278706" y="120856"/>
                  </a:cubicBezTo>
                  <a:cubicBezTo>
                    <a:pt x="278074" y="122167"/>
                    <a:pt x="277491" y="123503"/>
                    <a:pt x="276762" y="124767"/>
                  </a:cubicBezTo>
                  <a:lnTo>
                    <a:pt x="276252" y="125738"/>
                  </a:lnTo>
                  <a:lnTo>
                    <a:pt x="275985" y="126224"/>
                  </a:lnTo>
                  <a:lnTo>
                    <a:pt x="275694" y="126710"/>
                  </a:lnTo>
                  <a:lnTo>
                    <a:pt x="274576" y="128580"/>
                  </a:lnTo>
                  <a:cubicBezTo>
                    <a:pt x="271442" y="133609"/>
                    <a:pt x="267604" y="138152"/>
                    <a:pt x="263159" y="142063"/>
                  </a:cubicBezTo>
                  <a:lnTo>
                    <a:pt x="262333" y="142816"/>
                  </a:lnTo>
                  <a:cubicBezTo>
                    <a:pt x="262041" y="143059"/>
                    <a:pt x="261750" y="143277"/>
                    <a:pt x="261458" y="143520"/>
                  </a:cubicBezTo>
                  <a:cubicBezTo>
                    <a:pt x="260875" y="144006"/>
                    <a:pt x="260292" y="144443"/>
                    <a:pt x="259709" y="144905"/>
                  </a:cubicBezTo>
                  <a:cubicBezTo>
                    <a:pt x="258495" y="145755"/>
                    <a:pt x="257280" y="146678"/>
                    <a:pt x="256017" y="147431"/>
                  </a:cubicBezTo>
                  <a:lnTo>
                    <a:pt x="255094" y="148014"/>
                  </a:lnTo>
                  <a:lnTo>
                    <a:pt x="254632" y="148330"/>
                  </a:lnTo>
                  <a:lnTo>
                    <a:pt x="254195" y="148621"/>
                  </a:lnTo>
                  <a:lnTo>
                    <a:pt x="252276" y="149715"/>
                  </a:lnTo>
                  <a:cubicBezTo>
                    <a:pt x="251644" y="150079"/>
                    <a:pt x="250988" y="150395"/>
                    <a:pt x="250357" y="150735"/>
                  </a:cubicBezTo>
                  <a:lnTo>
                    <a:pt x="249385" y="151245"/>
                  </a:lnTo>
                  <a:lnTo>
                    <a:pt x="248389" y="151707"/>
                  </a:lnTo>
                  <a:cubicBezTo>
                    <a:pt x="243166" y="154160"/>
                    <a:pt x="237749" y="156103"/>
                    <a:pt x="232162" y="157561"/>
                  </a:cubicBezTo>
                  <a:cubicBezTo>
                    <a:pt x="229417" y="158290"/>
                    <a:pt x="226672" y="158921"/>
                    <a:pt x="223902" y="159480"/>
                  </a:cubicBezTo>
                  <a:cubicBezTo>
                    <a:pt x="221133" y="160039"/>
                    <a:pt x="218364" y="160525"/>
                    <a:pt x="215619" y="160962"/>
                  </a:cubicBezTo>
                  <a:lnTo>
                    <a:pt x="213554" y="161278"/>
                  </a:lnTo>
                  <a:cubicBezTo>
                    <a:pt x="212849" y="161399"/>
                    <a:pt x="212169" y="161496"/>
                    <a:pt x="211465" y="161569"/>
                  </a:cubicBezTo>
                  <a:lnTo>
                    <a:pt x="207335" y="162128"/>
                  </a:lnTo>
                  <a:lnTo>
                    <a:pt x="203181" y="162662"/>
                  </a:lnTo>
                  <a:cubicBezTo>
                    <a:pt x="201796" y="162808"/>
                    <a:pt x="200412" y="162954"/>
                    <a:pt x="199027" y="163100"/>
                  </a:cubicBezTo>
                  <a:cubicBezTo>
                    <a:pt x="196234" y="163367"/>
                    <a:pt x="193464" y="163707"/>
                    <a:pt x="190646" y="163853"/>
                  </a:cubicBezTo>
                  <a:lnTo>
                    <a:pt x="186444" y="164168"/>
                  </a:lnTo>
                  <a:cubicBezTo>
                    <a:pt x="185059" y="164266"/>
                    <a:pt x="183650" y="164387"/>
                    <a:pt x="182241" y="164436"/>
                  </a:cubicBezTo>
                  <a:cubicBezTo>
                    <a:pt x="182897" y="164217"/>
                    <a:pt x="184816" y="163901"/>
                    <a:pt x="181561" y="163901"/>
                  </a:cubicBezTo>
                  <a:lnTo>
                    <a:pt x="183699" y="163804"/>
                  </a:lnTo>
                  <a:lnTo>
                    <a:pt x="185812" y="163610"/>
                  </a:lnTo>
                  <a:lnTo>
                    <a:pt x="190063" y="163270"/>
                  </a:lnTo>
                  <a:lnTo>
                    <a:pt x="192201" y="163075"/>
                  </a:lnTo>
                  <a:lnTo>
                    <a:pt x="193246" y="163002"/>
                  </a:lnTo>
                  <a:lnTo>
                    <a:pt x="194314" y="162881"/>
                  </a:lnTo>
                  <a:lnTo>
                    <a:pt x="198541" y="162419"/>
                  </a:lnTo>
                  <a:lnTo>
                    <a:pt x="202768" y="161958"/>
                  </a:lnTo>
                  <a:lnTo>
                    <a:pt x="206971" y="161375"/>
                  </a:lnTo>
                  <a:cubicBezTo>
                    <a:pt x="209764" y="160986"/>
                    <a:pt x="212558" y="160597"/>
                    <a:pt x="215352" y="160160"/>
                  </a:cubicBezTo>
                  <a:cubicBezTo>
                    <a:pt x="218145" y="159699"/>
                    <a:pt x="220939" y="159213"/>
                    <a:pt x="223732" y="158630"/>
                  </a:cubicBezTo>
                  <a:cubicBezTo>
                    <a:pt x="226526" y="158047"/>
                    <a:pt x="229320" y="157415"/>
                    <a:pt x="232089" y="156662"/>
                  </a:cubicBezTo>
                  <a:cubicBezTo>
                    <a:pt x="234858" y="155909"/>
                    <a:pt x="237603" y="155059"/>
                    <a:pt x="240324" y="154087"/>
                  </a:cubicBezTo>
                  <a:cubicBezTo>
                    <a:pt x="241028" y="153844"/>
                    <a:pt x="241684" y="153553"/>
                    <a:pt x="242365" y="153310"/>
                  </a:cubicBezTo>
                  <a:lnTo>
                    <a:pt x="243385" y="152921"/>
                  </a:lnTo>
                  <a:cubicBezTo>
                    <a:pt x="243725" y="152775"/>
                    <a:pt x="244065" y="152630"/>
                    <a:pt x="244381" y="152484"/>
                  </a:cubicBezTo>
                  <a:cubicBezTo>
                    <a:pt x="245061" y="152217"/>
                    <a:pt x="245717" y="151925"/>
                    <a:pt x="246397" y="151634"/>
                  </a:cubicBezTo>
                  <a:lnTo>
                    <a:pt x="248389" y="150711"/>
                  </a:lnTo>
                  <a:cubicBezTo>
                    <a:pt x="249045" y="150395"/>
                    <a:pt x="249677" y="150055"/>
                    <a:pt x="250332" y="149715"/>
                  </a:cubicBezTo>
                  <a:cubicBezTo>
                    <a:pt x="250988" y="149374"/>
                    <a:pt x="251644" y="149034"/>
                    <a:pt x="252276" y="148670"/>
                  </a:cubicBezTo>
                  <a:lnTo>
                    <a:pt x="254195" y="147553"/>
                  </a:lnTo>
                  <a:lnTo>
                    <a:pt x="256041" y="146387"/>
                  </a:lnTo>
                  <a:cubicBezTo>
                    <a:pt x="258543" y="144759"/>
                    <a:pt x="260924" y="142937"/>
                    <a:pt x="263134" y="140945"/>
                  </a:cubicBezTo>
                  <a:lnTo>
                    <a:pt x="263960" y="140192"/>
                  </a:lnTo>
                  <a:lnTo>
                    <a:pt x="264762" y="139415"/>
                  </a:lnTo>
                  <a:cubicBezTo>
                    <a:pt x="265272" y="138905"/>
                    <a:pt x="265831" y="138394"/>
                    <a:pt x="266341" y="137836"/>
                  </a:cubicBezTo>
                  <a:lnTo>
                    <a:pt x="267847" y="136208"/>
                  </a:lnTo>
                  <a:lnTo>
                    <a:pt x="268212" y="135795"/>
                  </a:lnTo>
                  <a:lnTo>
                    <a:pt x="268552" y="135358"/>
                  </a:lnTo>
                  <a:lnTo>
                    <a:pt x="269256" y="134508"/>
                  </a:lnTo>
                  <a:cubicBezTo>
                    <a:pt x="270228" y="133390"/>
                    <a:pt x="271078" y="132176"/>
                    <a:pt x="271953" y="130985"/>
                  </a:cubicBezTo>
                  <a:cubicBezTo>
                    <a:pt x="272778" y="129771"/>
                    <a:pt x="273629" y="128556"/>
                    <a:pt x="274382" y="127293"/>
                  </a:cubicBezTo>
                  <a:lnTo>
                    <a:pt x="274916" y="126346"/>
                  </a:lnTo>
                  <a:lnTo>
                    <a:pt x="275208" y="125860"/>
                  </a:lnTo>
                  <a:lnTo>
                    <a:pt x="275451" y="125374"/>
                  </a:lnTo>
                  <a:lnTo>
                    <a:pt x="276519" y="123455"/>
                  </a:lnTo>
                  <a:cubicBezTo>
                    <a:pt x="276860" y="122799"/>
                    <a:pt x="277151" y="122119"/>
                    <a:pt x="277491" y="121463"/>
                  </a:cubicBezTo>
                  <a:lnTo>
                    <a:pt x="277953" y="120467"/>
                  </a:lnTo>
                  <a:lnTo>
                    <a:pt x="278390" y="119471"/>
                  </a:lnTo>
                  <a:cubicBezTo>
                    <a:pt x="279556" y="116774"/>
                    <a:pt x="280552" y="114005"/>
                    <a:pt x="281378" y="111187"/>
                  </a:cubicBezTo>
                  <a:lnTo>
                    <a:pt x="281961" y="109074"/>
                  </a:lnTo>
                  <a:cubicBezTo>
                    <a:pt x="282131" y="108369"/>
                    <a:pt x="282277" y="107641"/>
                    <a:pt x="282447" y="106936"/>
                  </a:cubicBezTo>
                  <a:lnTo>
                    <a:pt x="282690" y="105867"/>
                  </a:lnTo>
                  <a:lnTo>
                    <a:pt x="282884" y="104774"/>
                  </a:lnTo>
                  <a:cubicBezTo>
                    <a:pt x="283006" y="104045"/>
                    <a:pt x="283151" y="103341"/>
                    <a:pt x="283248" y="102612"/>
                  </a:cubicBezTo>
                  <a:cubicBezTo>
                    <a:pt x="283686" y="99697"/>
                    <a:pt x="283929" y="96758"/>
                    <a:pt x="283977" y="93818"/>
                  </a:cubicBezTo>
                  <a:cubicBezTo>
                    <a:pt x="284026" y="90879"/>
                    <a:pt x="283856" y="87915"/>
                    <a:pt x="283491" y="85000"/>
                  </a:cubicBezTo>
                  <a:cubicBezTo>
                    <a:pt x="283394" y="84247"/>
                    <a:pt x="283273" y="83518"/>
                    <a:pt x="283151" y="82790"/>
                  </a:cubicBezTo>
                  <a:lnTo>
                    <a:pt x="282981" y="81697"/>
                  </a:lnTo>
                  <a:lnTo>
                    <a:pt x="282763" y="80603"/>
                  </a:lnTo>
                  <a:cubicBezTo>
                    <a:pt x="282593" y="79875"/>
                    <a:pt x="282471" y="79146"/>
                    <a:pt x="282277" y="78417"/>
                  </a:cubicBezTo>
                  <a:lnTo>
                    <a:pt x="281694" y="76255"/>
                  </a:lnTo>
                  <a:cubicBezTo>
                    <a:pt x="281621" y="75891"/>
                    <a:pt x="281499" y="75551"/>
                    <a:pt x="281378" y="75186"/>
                  </a:cubicBezTo>
                  <a:lnTo>
                    <a:pt x="281038" y="74117"/>
                  </a:lnTo>
                  <a:lnTo>
                    <a:pt x="280698" y="73049"/>
                  </a:lnTo>
                  <a:cubicBezTo>
                    <a:pt x="280576" y="72708"/>
                    <a:pt x="280431" y="72344"/>
                    <a:pt x="280285" y="72004"/>
                  </a:cubicBezTo>
                  <a:cubicBezTo>
                    <a:pt x="280018" y="71324"/>
                    <a:pt x="279750" y="70595"/>
                    <a:pt x="279483" y="69915"/>
                  </a:cubicBezTo>
                  <a:lnTo>
                    <a:pt x="278536" y="67874"/>
                  </a:lnTo>
                  <a:cubicBezTo>
                    <a:pt x="278244" y="67170"/>
                    <a:pt x="277880" y="66514"/>
                    <a:pt x="277515" y="65858"/>
                  </a:cubicBezTo>
                  <a:cubicBezTo>
                    <a:pt x="277175" y="65178"/>
                    <a:pt x="276835" y="64498"/>
                    <a:pt x="276447" y="63866"/>
                  </a:cubicBezTo>
                  <a:lnTo>
                    <a:pt x="275256" y="61923"/>
                  </a:lnTo>
                  <a:cubicBezTo>
                    <a:pt x="274843" y="61291"/>
                    <a:pt x="274406" y="60684"/>
                    <a:pt x="273993" y="60052"/>
                  </a:cubicBezTo>
                  <a:cubicBezTo>
                    <a:pt x="273774" y="59736"/>
                    <a:pt x="273556" y="59445"/>
                    <a:pt x="273337" y="59129"/>
                  </a:cubicBezTo>
                  <a:lnTo>
                    <a:pt x="272657" y="58255"/>
                  </a:lnTo>
                  <a:cubicBezTo>
                    <a:pt x="272171" y="57672"/>
                    <a:pt x="271758" y="57064"/>
                    <a:pt x="271272" y="56506"/>
                  </a:cubicBezTo>
                  <a:lnTo>
                    <a:pt x="269815" y="54805"/>
                  </a:lnTo>
                  <a:cubicBezTo>
                    <a:pt x="269572" y="54514"/>
                    <a:pt x="269329" y="54246"/>
                    <a:pt x="269062" y="53979"/>
                  </a:cubicBezTo>
                  <a:lnTo>
                    <a:pt x="268309" y="53178"/>
                  </a:lnTo>
                  <a:cubicBezTo>
                    <a:pt x="267313" y="52084"/>
                    <a:pt x="266244" y="51113"/>
                    <a:pt x="265199" y="50068"/>
                  </a:cubicBezTo>
                  <a:cubicBezTo>
                    <a:pt x="264106" y="49096"/>
                    <a:pt x="263037" y="48100"/>
                    <a:pt x="261920" y="47202"/>
                  </a:cubicBezTo>
                  <a:cubicBezTo>
                    <a:pt x="257474" y="43461"/>
                    <a:pt x="252762" y="40230"/>
                    <a:pt x="248049" y="37193"/>
                  </a:cubicBezTo>
                  <a:cubicBezTo>
                    <a:pt x="245693" y="35687"/>
                    <a:pt x="243361" y="34230"/>
                    <a:pt x="241004" y="32772"/>
                  </a:cubicBezTo>
                  <a:lnTo>
                    <a:pt x="237506" y="30610"/>
                  </a:lnTo>
                  <a:lnTo>
                    <a:pt x="236656" y="30076"/>
                  </a:lnTo>
                  <a:lnTo>
                    <a:pt x="236219" y="29784"/>
                  </a:lnTo>
                  <a:lnTo>
                    <a:pt x="235806" y="29541"/>
                  </a:lnTo>
                  <a:lnTo>
                    <a:pt x="234178" y="28472"/>
                  </a:lnTo>
                  <a:cubicBezTo>
                    <a:pt x="229878" y="25557"/>
                    <a:pt x="225627" y="22156"/>
                    <a:pt x="221206" y="18731"/>
                  </a:cubicBezTo>
                  <a:cubicBezTo>
                    <a:pt x="218971" y="17031"/>
                    <a:pt x="216712" y="15306"/>
                    <a:pt x="214331" y="13630"/>
                  </a:cubicBezTo>
                  <a:cubicBezTo>
                    <a:pt x="213190" y="12804"/>
                    <a:pt x="211951" y="12002"/>
                    <a:pt x="210736" y="11176"/>
                  </a:cubicBezTo>
                  <a:cubicBezTo>
                    <a:pt x="209473" y="10399"/>
                    <a:pt x="208210" y="9622"/>
                    <a:pt x="206898" y="8844"/>
                  </a:cubicBezTo>
                  <a:cubicBezTo>
                    <a:pt x="205610" y="8067"/>
                    <a:pt x="204226" y="7387"/>
                    <a:pt x="202865" y="6707"/>
                  </a:cubicBezTo>
                  <a:cubicBezTo>
                    <a:pt x="201456" y="6051"/>
                    <a:pt x="200072" y="5395"/>
                    <a:pt x="198541" y="4885"/>
                  </a:cubicBezTo>
                  <a:lnTo>
                    <a:pt x="197424" y="4472"/>
                  </a:lnTo>
                  <a:cubicBezTo>
                    <a:pt x="197059" y="4326"/>
                    <a:pt x="196695" y="4229"/>
                    <a:pt x="196306" y="4132"/>
                  </a:cubicBezTo>
                  <a:lnTo>
                    <a:pt x="194047" y="3476"/>
                  </a:lnTo>
                  <a:cubicBezTo>
                    <a:pt x="193318" y="3257"/>
                    <a:pt x="192541" y="3111"/>
                    <a:pt x="191812" y="2941"/>
                  </a:cubicBezTo>
                  <a:cubicBezTo>
                    <a:pt x="191059" y="2796"/>
                    <a:pt x="190306" y="2601"/>
                    <a:pt x="189553" y="2504"/>
                  </a:cubicBezTo>
                  <a:lnTo>
                    <a:pt x="189747" y="1435"/>
                  </a:lnTo>
                  <a:lnTo>
                    <a:pt x="188144" y="1168"/>
                  </a:lnTo>
                  <a:cubicBezTo>
                    <a:pt x="187610" y="1071"/>
                    <a:pt x="187051" y="949"/>
                    <a:pt x="186541" y="901"/>
                  </a:cubicBezTo>
                  <a:lnTo>
                    <a:pt x="183334" y="512"/>
                  </a:lnTo>
                  <a:lnTo>
                    <a:pt x="180152" y="245"/>
                  </a:lnTo>
                  <a:cubicBezTo>
                    <a:pt x="179107" y="172"/>
                    <a:pt x="178063" y="148"/>
                    <a:pt x="176994" y="99"/>
                  </a:cubicBezTo>
                  <a:cubicBezTo>
                    <a:pt x="175288" y="30"/>
                    <a:pt x="173586" y="1"/>
                    <a:pt x="171889" y="1"/>
                  </a:cubicBezTo>
                  <a:close/>
                </a:path>
              </a:pathLst>
            </a:custGeom>
            <a:solidFill>
              <a:srgbClr val="FDB3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1" name="Google Shape;681;p8"/>
          <p:cNvSpPr txBox="1"/>
          <p:nvPr>
            <p:ph type="title"/>
          </p:nvPr>
        </p:nvSpPr>
        <p:spPr>
          <a:xfrm>
            <a:off x="2281500" y="1299250"/>
            <a:ext cx="4581000" cy="17457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60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82" name="Google Shape;682;p8"/>
          <p:cNvSpPr txBox="1"/>
          <p:nvPr>
            <p:ph idx="1" type="subTitle"/>
          </p:nvPr>
        </p:nvSpPr>
        <p:spPr>
          <a:xfrm>
            <a:off x="2639100" y="3166350"/>
            <a:ext cx="3865800" cy="6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1"/>
        </a:solidFill>
      </p:bgPr>
    </p:bg>
    <p:spTree>
      <p:nvGrpSpPr>
        <p:cNvPr id="683" name="Shape 683"/>
        <p:cNvGrpSpPr/>
        <p:nvPr/>
      </p:nvGrpSpPr>
      <p:grpSpPr>
        <a:xfrm>
          <a:off x="0" y="0"/>
          <a:ext cx="0" cy="0"/>
          <a:chOff x="0" y="0"/>
          <a:chExt cx="0" cy="0"/>
        </a:xfrm>
      </p:grpSpPr>
      <p:sp>
        <p:nvSpPr>
          <p:cNvPr id="684" name="Google Shape;684;p9"/>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000">
                <a:solidFill>
                  <a:srgbClr val="595959"/>
                </a:solidFill>
              </a:rPr>
              <a:t>‹#›</a:t>
            </a:fld>
            <a:endParaRPr sz="1000">
              <a:solidFill>
                <a:srgbClr val="595959"/>
              </a:solidFill>
            </a:endParaRPr>
          </a:p>
        </p:txBody>
      </p:sp>
      <p:grpSp>
        <p:nvGrpSpPr>
          <p:cNvPr id="685" name="Google Shape;685;p9"/>
          <p:cNvGrpSpPr/>
          <p:nvPr/>
        </p:nvGrpSpPr>
        <p:grpSpPr>
          <a:xfrm rot="9188654">
            <a:off x="-1342331" y="-624463"/>
            <a:ext cx="4860789" cy="3522647"/>
            <a:chOff x="879525" y="238350"/>
            <a:chExt cx="5929900" cy="5134125"/>
          </a:xfrm>
        </p:grpSpPr>
        <p:sp>
          <p:nvSpPr>
            <p:cNvPr id="686" name="Google Shape;686;p9"/>
            <p:cNvSpPr/>
            <p:nvPr/>
          </p:nvSpPr>
          <p:spPr>
            <a:xfrm>
              <a:off x="879525" y="350950"/>
              <a:ext cx="5929900" cy="4895750"/>
            </a:xfrm>
            <a:custGeom>
              <a:rect b="b" l="l" r="r" t="t"/>
              <a:pathLst>
                <a:path extrusionOk="0" h="195830" w="237196">
                  <a:moveTo>
                    <a:pt x="182493" y="0"/>
                  </a:moveTo>
                  <a:cubicBezTo>
                    <a:pt x="160794" y="0"/>
                    <a:pt x="136857" y="13684"/>
                    <a:pt x="125770" y="46667"/>
                  </a:cubicBezTo>
                  <a:cubicBezTo>
                    <a:pt x="112501" y="86475"/>
                    <a:pt x="99703" y="101135"/>
                    <a:pt x="82683" y="101135"/>
                  </a:cubicBezTo>
                  <a:cubicBezTo>
                    <a:pt x="77764" y="101135"/>
                    <a:pt x="72494" y="99911"/>
                    <a:pt x="66757" y="97716"/>
                  </a:cubicBezTo>
                  <a:cubicBezTo>
                    <a:pt x="59909" y="95081"/>
                    <a:pt x="53433" y="93896"/>
                    <a:pt x="47460" y="93896"/>
                  </a:cubicBezTo>
                  <a:cubicBezTo>
                    <a:pt x="17332" y="93896"/>
                    <a:pt x="1" y="124030"/>
                    <a:pt x="12313" y="150071"/>
                  </a:cubicBezTo>
                  <a:cubicBezTo>
                    <a:pt x="19223" y="164795"/>
                    <a:pt x="29540" y="168076"/>
                    <a:pt x="41648" y="168076"/>
                  </a:cubicBezTo>
                  <a:cubicBezTo>
                    <a:pt x="51382" y="168076"/>
                    <a:pt x="62272" y="165955"/>
                    <a:pt x="73479" y="165955"/>
                  </a:cubicBezTo>
                  <a:cubicBezTo>
                    <a:pt x="86528" y="165955"/>
                    <a:pt x="100005" y="168830"/>
                    <a:pt x="112584" y="181275"/>
                  </a:cubicBezTo>
                  <a:cubicBezTo>
                    <a:pt x="123109" y="191650"/>
                    <a:pt x="135906" y="195830"/>
                    <a:pt x="148277" y="195830"/>
                  </a:cubicBezTo>
                  <a:cubicBezTo>
                    <a:pt x="168129" y="195830"/>
                    <a:pt x="186885" y="185066"/>
                    <a:pt x="193400" y="171875"/>
                  </a:cubicBezTo>
                  <a:cubicBezTo>
                    <a:pt x="213115" y="132315"/>
                    <a:pt x="187003" y="136231"/>
                    <a:pt x="220818" y="61420"/>
                  </a:cubicBezTo>
                  <a:cubicBezTo>
                    <a:pt x="237196" y="25134"/>
                    <a:pt x="211900" y="0"/>
                    <a:pt x="18249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9"/>
            <p:cNvSpPr/>
            <p:nvPr/>
          </p:nvSpPr>
          <p:spPr>
            <a:xfrm>
              <a:off x="945800" y="238350"/>
              <a:ext cx="5695725" cy="5134125"/>
            </a:xfrm>
            <a:custGeom>
              <a:rect b="b" l="l" r="r" t="t"/>
              <a:pathLst>
                <a:path extrusionOk="0" h="205365" w="227829">
                  <a:moveTo>
                    <a:pt x="206027" y="18003"/>
                  </a:moveTo>
                  <a:lnTo>
                    <a:pt x="206027" y="18003"/>
                  </a:lnTo>
                  <a:cubicBezTo>
                    <a:pt x="208273" y="19839"/>
                    <a:pt x="210274" y="21959"/>
                    <a:pt x="212031" y="24275"/>
                  </a:cubicBezTo>
                  <a:lnTo>
                    <a:pt x="210464" y="22056"/>
                  </a:lnTo>
                  <a:lnTo>
                    <a:pt x="208506" y="20097"/>
                  </a:lnTo>
                  <a:cubicBezTo>
                    <a:pt x="207853" y="19445"/>
                    <a:pt x="207070" y="18922"/>
                    <a:pt x="206417" y="18270"/>
                  </a:cubicBezTo>
                  <a:cubicBezTo>
                    <a:pt x="206283" y="18181"/>
                    <a:pt x="206154" y="18092"/>
                    <a:pt x="206027" y="18003"/>
                  </a:cubicBezTo>
                  <a:close/>
                  <a:moveTo>
                    <a:pt x="180437" y="1544"/>
                  </a:moveTo>
                  <a:cubicBezTo>
                    <a:pt x="180872" y="1544"/>
                    <a:pt x="181307" y="1548"/>
                    <a:pt x="181741" y="1558"/>
                  </a:cubicBezTo>
                  <a:cubicBezTo>
                    <a:pt x="188008" y="1819"/>
                    <a:pt x="194144" y="3255"/>
                    <a:pt x="199889" y="5605"/>
                  </a:cubicBezTo>
                  <a:cubicBezTo>
                    <a:pt x="205633" y="8086"/>
                    <a:pt x="210856" y="11611"/>
                    <a:pt x="215164" y="16181"/>
                  </a:cubicBezTo>
                  <a:cubicBezTo>
                    <a:pt x="219473" y="20881"/>
                    <a:pt x="222606" y="26495"/>
                    <a:pt x="224304" y="32501"/>
                  </a:cubicBezTo>
                  <a:cubicBezTo>
                    <a:pt x="224695" y="33806"/>
                    <a:pt x="224956" y="34981"/>
                    <a:pt x="225087" y="36287"/>
                  </a:cubicBezTo>
                  <a:cubicBezTo>
                    <a:pt x="225146" y="36584"/>
                    <a:pt x="225199" y="36875"/>
                    <a:pt x="225247" y="37162"/>
                  </a:cubicBezTo>
                  <a:lnTo>
                    <a:pt x="225247" y="37162"/>
                  </a:lnTo>
                  <a:cubicBezTo>
                    <a:pt x="225195" y="36909"/>
                    <a:pt x="225141" y="36660"/>
                    <a:pt x="225087" y="36417"/>
                  </a:cubicBezTo>
                  <a:cubicBezTo>
                    <a:pt x="224956" y="35112"/>
                    <a:pt x="224695" y="33806"/>
                    <a:pt x="224304" y="32631"/>
                  </a:cubicBezTo>
                  <a:cubicBezTo>
                    <a:pt x="222606" y="26495"/>
                    <a:pt x="219342" y="20881"/>
                    <a:pt x="214903" y="16181"/>
                  </a:cubicBezTo>
                  <a:cubicBezTo>
                    <a:pt x="210595" y="11611"/>
                    <a:pt x="205242" y="8086"/>
                    <a:pt x="199366" y="5736"/>
                  </a:cubicBezTo>
                  <a:cubicBezTo>
                    <a:pt x="193028" y="3172"/>
                    <a:pt x="186263" y="1890"/>
                    <a:pt x="179494" y="1890"/>
                  </a:cubicBezTo>
                  <a:cubicBezTo>
                    <a:pt x="173853" y="1890"/>
                    <a:pt x="168210" y="2780"/>
                    <a:pt x="162810" y="4561"/>
                  </a:cubicBezTo>
                  <a:cubicBezTo>
                    <a:pt x="156934" y="6388"/>
                    <a:pt x="151320" y="9261"/>
                    <a:pt x="146228" y="12786"/>
                  </a:cubicBezTo>
                  <a:cubicBezTo>
                    <a:pt x="141398" y="16442"/>
                    <a:pt x="136959" y="20750"/>
                    <a:pt x="133172" y="25581"/>
                  </a:cubicBezTo>
                  <a:cubicBezTo>
                    <a:pt x="131644" y="27547"/>
                    <a:pt x="130115" y="29604"/>
                    <a:pt x="128739" y="31752"/>
                  </a:cubicBezTo>
                  <a:lnTo>
                    <a:pt x="128739" y="31752"/>
                  </a:lnTo>
                  <a:lnTo>
                    <a:pt x="129386" y="30673"/>
                  </a:lnTo>
                  <a:cubicBezTo>
                    <a:pt x="129778" y="30020"/>
                    <a:pt x="130300" y="29367"/>
                    <a:pt x="130692" y="28714"/>
                  </a:cubicBezTo>
                  <a:lnTo>
                    <a:pt x="133433" y="25059"/>
                  </a:lnTo>
                  <a:cubicBezTo>
                    <a:pt x="137350" y="20228"/>
                    <a:pt x="141789" y="15919"/>
                    <a:pt x="146751" y="12264"/>
                  </a:cubicBezTo>
                  <a:cubicBezTo>
                    <a:pt x="151842" y="8739"/>
                    <a:pt x="157457" y="5997"/>
                    <a:pt x="163462" y="4169"/>
                  </a:cubicBezTo>
                  <a:cubicBezTo>
                    <a:pt x="168922" y="2349"/>
                    <a:pt x="174720" y="1544"/>
                    <a:pt x="180437" y="1544"/>
                  </a:cubicBezTo>
                  <a:close/>
                  <a:moveTo>
                    <a:pt x="225608" y="40063"/>
                  </a:moveTo>
                  <a:cubicBezTo>
                    <a:pt x="225608" y="40067"/>
                    <a:pt x="225609" y="40070"/>
                    <a:pt x="225609" y="40073"/>
                  </a:cubicBezTo>
                  <a:lnTo>
                    <a:pt x="225740" y="43859"/>
                  </a:lnTo>
                  <a:lnTo>
                    <a:pt x="225735" y="43990"/>
                  </a:lnTo>
                  <a:lnTo>
                    <a:pt x="225609" y="40204"/>
                  </a:lnTo>
                  <a:cubicBezTo>
                    <a:pt x="225609" y="40157"/>
                    <a:pt x="225609" y="40110"/>
                    <a:pt x="225608" y="40063"/>
                  </a:cubicBezTo>
                  <a:close/>
                  <a:moveTo>
                    <a:pt x="127845" y="33228"/>
                  </a:moveTo>
                  <a:cubicBezTo>
                    <a:pt x="127202" y="34465"/>
                    <a:pt x="126349" y="35702"/>
                    <a:pt x="125730" y="36940"/>
                  </a:cubicBezTo>
                  <a:lnTo>
                    <a:pt x="123772" y="40987"/>
                  </a:lnTo>
                  <a:lnTo>
                    <a:pt x="122728" y="43076"/>
                  </a:lnTo>
                  <a:lnTo>
                    <a:pt x="121944" y="45165"/>
                  </a:lnTo>
                  <a:lnTo>
                    <a:pt x="120671" y="48298"/>
                  </a:lnTo>
                  <a:lnTo>
                    <a:pt x="121944" y="44904"/>
                  </a:lnTo>
                  <a:cubicBezTo>
                    <a:pt x="122205" y="44121"/>
                    <a:pt x="122466" y="43468"/>
                    <a:pt x="122858" y="42684"/>
                  </a:cubicBezTo>
                  <a:lnTo>
                    <a:pt x="123772" y="40726"/>
                  </a:lnTo>
                  <a:lnTo>
                    <a:pt x="125861" y="36548"/>
                  </a:lnTo>
                  <a:cubicBezTo>
                    <a:pt x="126414" y="35441"/>
                    <a:pt x="127155" y="34334"/>
                    <a:pt x="127845" y="33228"/>
                  </a:cubicBezTo>
                  <a:close/>
                  <a:moveTo>
                    <a:pt x="225723" y="44365"/>
                  </a:moveTo>
                  <a:lnTo>
                    <a:pt x="225609" y="47776"/>
                  </a:lnTo>
                  <a:cubicBezTo>
                    <a:pt x="225479" y="48951"/>
                    <a:pt x="225348" y="50257"/>
                    <a:pt x="225087" y="51432"/>
                  </a:cubicBezTo>
                  <a:cubicBezTo>
                    <a:pt x="224826" y="52738"/>
                    <a:pt x="224695" y="54043"/>
                    <a:pt x="224304" y="55218"/>
                  </a:cubicBezTo>
                  <a:cubicBezTo>
                    <a:pt x="224565" y="54043"/>
                    <a:pt x="224826" y="52868"/>
                    <a:pt x="224956" y="51562"/>
                  </a:cubicBezTo>
                  <a:lnTo>
                    <a:pt x="225348" y="49735"/>
                  </a:lnTo>
                  <a:cubicBezTo>
                    <a:pt x="225479" y="49082"/>
                    <a:pt x="225479" y="48429"/>
                    <a:pt x="225479" y="47907"/>
                  </a:cubicBezTo>
                  <a:lnTo>
                    <a:pt x="225723" y="44365"/>
                  </a:lnTo>
                  <a:close/>
                  <a:moveTo>
                    <a:pt x="118815" y="53361"/>
                  </a:moveTo>
                  <a:lnTo>
                    <a:pt x="118815" y="53361"/>
                  </a:lnTo>
                  <a:cubicBezTo>
                    <a:pt x="118357" y="54687"/>
                    <a:pt x="117899" y="55997"/>
                    <a:pt x="117375" y="57307"/>
                  </a:cubicBezTo>
                  <a:lnTo>
                    <a:pt x="118815" y="53361"/>
                  </a:lnTo>
                  <a:close/>
                  <a:moveTo>
                    <a:pt x="178999" y="7417"/>
                  </a:moveTo>
                  <a:cubicBezTo>
                    <a:pt x="181891" y="7417"/>
                    <a:pt x="184798" y="7683"/>
                    <a:pt x="187616" y="8216"/>
                  </a:cubicBezTo>
                  <a:cubicBezTo>
                    <a:pt x="194405" y="9261"/>
                    <a:pt x="200803" y="11872"/>
                    <a:pt x="206286" y="16050"/>
                  </a:cubicBezTo>
                  <a:cubicBezTo>
                    <a:pt x="211509" y="19967"/>
                    <a:pt x="215556" y="25320"/>
                    <a:pt x="217906" y="31456"/>
                  </a:cubicBezTo>
                  <a:cubicBezTo>
                    <a:pt x="218522" y="33158"/>
                    <a:pt x="218997" y="34900"/>
                    <a:pt x="219339" y="36666"/>
                  </a:cubicBezTo>
                  <a:lnTo>
                    <a:pt x="219339" y="36666"/>
                  </a:lnTo>
                  <a:cubicBezTo>
                    <a:pt x="218667" y="33287"/>
                    <a:pt x="217483" y="30031"/>
                    <a:pt x="215817" y="27017"/>
                  </a:cubicBezTo>
                  <a:cubicBezTo>
                    <a:pt x="212945" y="22056"/>
                    <a:pt x="208897" y="17747"/>
                    <a:pt x="204067" y="14744"/>
                  </a:cubicBezTo>
                  <a:cubicBezTo>
                    <a:pt x="196724" y="10010"/>
                    <a:pt x="188167" y="7564"/>
                    <a:pt x="179558" y="7564"/>
                  </a:cubicBezTo>
                  <a:cubicBezTo>
                    <a:pt x="176532" y="7564"/>
                    <a:pt x="173500" y="7866"/>
                    <a:pt x="170513" y="8477"/>
                  </a:cubicBezTo>
                  <a:cubicBezTo>
                    <a:pt x="164637" y="9522"/>
                    <a:pt x="159023" y="11741"/>
                    <a:pt x="153931" y="14744"/>
                  </a:cubicBezTo>
                  <a:cubicBezTo>
                    <a:pt x="148840" y="17747"/>
                    <a:pt x="144270" y="21664"/>
                    <a:pt x="140484" y="26234"/>
                  </a:cubicBezTo>
                  <a:lnTo>
                    <a:pt x="139048" y="27800"/>
                  </a:lnTo>
                  <a:cubicBezTo>
                    <a:pt x="138525" y="28323"/>
                    <a:pt x="138003" y="28975"/>
                    <a:pt x="137611" y="29628"/>
                  </a:cubicBezTo>
                  <a:lnTo>
                    <a:pt x="135000" y="33284"/>
                  </a:lnTo>
                  <a:cubicBezTo>
                    <a:pt x="134086" y="34459"/>
                    <a:pt x="133433" y="35765"/>
                    <a:pt x="132650" y="37070"/>
                  </a:cubicBezTo>
                  <a:lnTo>
                    <a:pt x="131475" y="39029"/>
                  </a:lnTo>
                  <a:cubicBezTo>
                    <a:pt x="131083" y="39681"/>
                    <a:pt x="130822" y="40334"/>
                    <a:pt x="130431" y="41118"/>
                  </a:cubicBezTo>
                  <a:lnTo>
                    <a:pt x="128603" y="45165"/>
                  </a:lnTo>
                  <a:cubicBezTo>
                    <a:pt x="127950" y="46471"/>
                    <a:pt x="127428" y="47907"/>
                    <a:pt x="126905" y="49343"/>
                  </a:cubicBezTo>
                  <a:cubicBezTo>
                    <a:pt x="125861" y="52085"/>
                    <a:pt x="124816" y="55088"/>
                    <a:pt x="123772" y="58091"/>
                  </a:cubicBezTo>
                  <a:cubicBezTo>
                    <a:pt x="121552" y="63966"/>
                    <a:pt x="119333" y="69841"/>
                    <a:pt x="116722" y="75455"/>
                  </a:cubicBezTo>
                  <a:cubicBezTo>
                    <a:pt x="114111" y="81200"/>
                    <a:pt x="110977" y="86814"/>
                    <a:pt x="107321" y="92036"/>
                  </a:cubicBezTo>
                  <a:cubicBezTo>
                    <a:pt x="113327" y="82897"/>
                    <a:pt x="118288" y="73105"/>
                    <a:pt x="121814" y="62791"/>
                  </a:cubicBezTo>
                  <a:cubicBezTo>
                    <a:pt x="123903" y="57699"/>
                    <a:pt x="125469" y="52215"/>
                    <a:pt x="127428" y="47385"/>
                  </a:cubicBezTo>
                  <a:lnTo>
                    <a:pt x="128211" y="45426"/>
                  </a:lnTo>
                  <a:cubicBezTo>
                    <a:pt x="128472" y="44773"/>
                    <a:pt x="128733" y="44251"/>
                    <a:pt x="128994" y="43598"/>
                  </a:cubicBezTo>
                  <a:lnTo>
                    <a:pt x="130692" y="39943"/>
                  </a:lnTo>
                  <a:cubicBezTo>
                    <a:pt x="131345" y="38768"/>
                    <a:pt x="131997" y="37592"/>
                    <a:pt x="132650" y="36417"/>
                  </a:cubicBezTo>
                  <a:cubicBezTo>
                    <a:pt x="133303" y="35242"/>
                    <a:pt x="133956" y="34067"/>
                    <a:pt x="134739" y="33023"/>
                  </a:cubicBezTo>
                  <a:cubicBezTo>
                    <a:pt x="136175" y="30803"/>
                    <a:pt x="137873" y="28584"/>
                    <a:pt x="139570" y="26625"/>
                  </a:cubicBezTo>
                  <a:cubicBezTo>
                    <a:pt x="140484" y="25711"/>
                    <a:pt x="141267" y="24536"/>
                    <a:pt x="142312" y="23622"/>
                  </a:cubicBezTo>
                  <a:lnTo>
                    <a:pt x="145053" y="21011"/>
                  </a:lnTo>
                  <a:cubicBezTo>
                    <a:pt x="148970" y="17486"/>
                    <a:pt x="153409" y="14483"/>
                    <a:pt x="158109" y="12264"/>
                  </a:cubicBezTo>
                  <a:cubicBezTo>
                    <a:pt x="162810" y="10044"/>
                    <a:pt x="167771" y="8608"/>
                    <a:pt x="172863" y="7825"/>
                  </a:cubicBezTo>
                  <a:cubicBezTo>
                    <a:pt x="174876" y="7553"/>
                    <a:pt x="176934" y="7417"/>
                    <a:pt x="178999" y="7417"/>
                  </a:cubicBezTo>
                  <a:close/>
                  <a:moveTo>
                    <a:pt x="23240" y="110054"/>
                  </a:moveTo>
                  <a:lnTo>
                    <a:pt x="23240" y="110054"/>
                  </a:lnTo>
                  <a:cubicBezTo>
                    <a:pt x="23203" y="110129"/>
                    <a:pt x="23176" y="110194"/>
                    <a:pt x="23170" y="110238"/>
                  </a:cubicBezTo>
                  <a:lnTo>
                    <a:pt x="23170" y="110238"/>
                  </a:lnTo>
                  <a:cubicBezTo>
                    <a:pt x="23161" y="110214"/>
                    <a:pt x="23191" y="110152"/>
                    <a:pt x="23240" y="110054"/>
                  </a:cubicBezTo>
                  <a:close/>
                  <a:moveTo>
                    <a:pt x="179863" y="1"/>
                  </a:moveTo>
                  <a:cubicBezTo>
                    <a:pt x="174698" y="1"/>
                    <a:pt x="169541" y="694"/>
                    <a:pt x="164507" y="2080"/>
                  </a:cubicBezTo>
                  <a:cubicBezTo>
                    <a:pt x="155629" y="4561"/>
                    <a:pt x="147403" y="9000"/>
                    <a:pt x="140484" y="15136"/>
                  </a:cubicBezTo>
                  <a:cubicBezTo>
                    <a:pt x="133825" y="21272"/>
                    <a:pt x="128342" y="28453"/>
                    <a:pt x="124164" y="36548"/>
                  </a:cubicBezTo>
                  <a:cubicBezTo>
                    <a:pt x="123250" y="38506"/>
                    <a:pt x="122205" y="40595"/>
                    <a:pt x="121291" y="42554"/>
                  </a:cubicBezTo>
                  <a:lnTo>
                    <a:pt x="118941" y="48821"/>
                  </a:lnTo>
                  <a:cubicBezTo>
                    <a:pt x="117375" y="52738"/>
                    <a:pt x="116200" y="56524"/>
                    <a:pt x="114633" y="60441"/>
                  </a:cubicBezTo>
                  <a:cubicBezTo>
                    <a:pt x="111891" y="67752"/>
                    <a:pt x="108496" y="74933"/>
                    <a:pt x="104580" y="81853"/>
                  </a:cubicBezTo>
                  <a:cubicBezTo>
                    <a:pt x="101838" y="86553"/>
                    <a:pt x="98574" y="90861"/>
                    <a:pt x="94657" y="94517"/>
                  </a:cubicBezTo>
                  <a:cubicBezTo>
                    <a:pt x="91132" y="97781"/>
                    <a:pt x="86562" y="99739"/>
                    <a:pt x="81862" y="100131"/>
                  </a:cubicBezTo>
                  <a:cubicBezTo>
                    <a:pt x="81332" y="100158"/>
                    <a:pt x="80803" y="100171"/>
                    <a:pt x="80275" y="100171"/>
                  </a:cubicBezTo>
                  <a:cubicBezTo>
                    <a:pt x="75610" y="100171"/>
                    <a:pt x="71071" y="99149"/>
                    <a:pt x="66848" y="97389"/>
                  </a:cubicBezTo>
                  <a:lnTo>
                    <a:pt x="62409" y="95823"/>
                  </a:lnTo>
                  <a:cubicBezTo>
                    <a:pt x="60842" y="95431"/>
                    <a:pt x="59275" y="95039"/>
                    <a:pt x="57708" y="94517"/>
                  </a:cubicBezTo>
                  <a:cubicBezTo>
                    <a:pt x="54444" y="93734"/>
                    <a:pt x="51311" y="93342"/>
                    <a:pt x="48047" y="93081"/>
                  </a:cubicBezTo>
                  <a:cubicBezTo>
                    <a:pt x="46915" y="93037"/>
                    <a:pt x="45798" y="93008"/>
                    <a:pt x="44691" y="93008"/>
                  </a:cubicBezTo>
                  <a:cubicBezTo>
                    <a:pt x="42476" y="93008"/>
                    <a:pt x="40300" y="93124"/>
                    <a:pt x="38124" y="93472"/>
                  </a:cubicBezTo>
                  <a:cubicBezTo>
                    <a:pt x="34730" y="93995"/>
                    <a:pt x="31466" y="94778"/>
                    <a:pt x="28332" y="95953"/>
                  </a:cubicBezTo>
                  <a:cubicBezTo>
                    <a:pt x="25068" y="97259"/>
                    <a:pt x="22065" y="98825"/>
                    <a:pt x="19324" y="100653"/>
                  </a:cubicBezTo>
                  <a:cubicBezTo>
                    <a:pt x="16582" y="102612"/>
                    <a:pt x="13971" y="104831"/>
                    <a:pt x="11751" y="107442"/>
                  </a:cubicBezTo>
                  <a:cubicBezTo>
                    <a:pt x="7182" y="112404"/>
                    <a:pt x="3918" y="118410"/>
                    <a:pt x="2220" y="124938"/>
                  </a:cubicBezTo>
                  <a:cubicBezTo>
                    <a:pt x="392" y="131466"/>
                    <a:pt x="1" y="138255"/>
                    <a:pt x="1176" y="144783"/>
                  </a:cubicBezTo>
                  <a:cubicBezTo>
                    <a:pt x="1959" y="149353"/>
                    <a:pt x="3395" y="153792"/>
                    <a:pt x="5484" y="157839"/>
                  </a:cubicBezTo>
                  <a:cubicBezTo>
                    <a:pt x="7573" y="162147"/>
                    <a:pt x="10446" y="166064"/>
                    <a:pt x="13971" y="169328"/>
                  </a:cubicBezTo>
                  <a:cubicBezTo>
                    <a:pt x="17626" y="172723"/>
                    <a:pt x="22065" y="175073"/>
                    <a:pt x="27027" y="176248"/>
                  </a:cubicBezTo>
                  <a:cubicBezTo>
                    <a:pt x="31017" y="177187"/>
                    <a:pt x="35219" y="177704"/>
                    <a:pt x="39347" y="177704"/>
                  </a:cubicBezTo>
                  <a:cubicBezTo>
                    <a:pt x="39811" y="177704"/>
                    <a:pt x="40274" y="177697"/>
                    <a:pt x="40736" y="177684"/>
                  </a:cubicBezTo>
                  <a:cubicBezTo>
                    <a:pt x="49614" y="177423"/>
                    <a:pt x="57839" y="176117"/>
                    <a:pt x="65673" y="175726"/>
                  </a:cubicBezTo>
                  <a:cubicBezTo>
                    <a:pt x="67169" y="175626"/>
                    <a:pt x="68665" y="175583"/>
                    <a:pt x="70161" y="175583"/>
                  </a:cubicBezTo>
                  <a:cubicBezTo>
                    <a:pt x="72582" y="175583"/>
                    <a:pt x="75002" y="175695"/>
                    <a:pt x="77423" y="175856"/>
                  </a:cubicBezTo>
                  <a:cubicBezTo>
                    <a:pt x="81079" y="176248"/>
                    <a:pt x="84734" y="177031"/>
                    <a:pt x="88260" y="178206"/>
                  </a:cubicBezTo>
                  <a:cubicBezTo>
                    <a:pt x="95179" y="180426"/>
                    <a:pt x="101316" y="184343"/>
                    <a:pt x="106538" y="189565"/>
                  </a:cubicBezTo>
                  <a:cubicBezTo>
                    <a:pt x="112544" y="195571"/>
                    <a:pt x="119986" y="200141"/>
                    <a:pt x="128211" y="202752"/>
                  </a:cubicBezTo>
                  <a:cubicBezTo>
                    <a:pt x="133720" y="204526"/>
                    <a:pt x="139495" y="205365"/>
                    <a:pt x="145299" y="205365"/>
                  </a:cubicBezTo>
                  <a:cubicBezTo>
                    <a:pt x="147611" y="205365"/>
                    <a:pt x="149928" y="205232"/>
                    <a:pt x="152234" y="204971"/>
                  </a:cubicBezTo>
                  <a:cubicBezTo>
                    <a:pt x="159676" y="204188"/>
                    <a:pt x="166857" y="201968"/>
                    <a:pt x="173516" y="198443"/>
                  </a:cubicBezTo>
                  <a:cubicBezTo>
                    <a:pt x="178346" y="195963"/>
                    <a:pt x="182785" y="192829"/>
                    <a:pt x="186572" y="189043"/>
                  </a:cubicBezTo>
                  <a:cubicBezTo>
                    <a:pt x="189052" y="186562"/>
                    <a:pt x="191011" y="183821"/>
                    <a:pt x="192577" y="180818"/>
                  </a:cubicBezTo>
                  <a:cubicBezTo>
                    <a:pt x="192969" y="179904"/>
                    <a:pt x="193361" y="179120"/>
                    <a:pt x="193752" y="178206"/>
                  </a:cubicBezTo>
                  <a:cubicBezTo>
                    <a:pt x="193883" y="177815"/>
                    <a:pt x="193883" y="177293"/>
                    <a:pt x="194014" y="176901"/>
                  </a:cubicBezTo>
                  <a:cubicBezTo>
                    <a:pt x="193963" y="176700"/>
                    <a:pt x="193874" y="176595"/>
                    <a:pt x="193746" y="176595"/>
                  </a:cubicBezTo>
                  <a:cubicBezTo>
                    <a:pt x="193542" y="176595"/>
                    <a:pt x="193240" y="176861"/>
                    <a:pt x="192838" y="177423"/>
                  </a:cubicBezTo>
                  <a:cubicBezTo>
                    <a:pt x="189705" y="181732"/>
                    <a:pt x="186049" y="185387"/>
                    <a:pt x="181871" y="188521"/>
                  </a:cubicBezTo>
                  <a:cubicBezTo>
                    <a:pt x="173777" y="194265"/>
                    <a:pt x="164376" y="197921"/>
                    <a:pt x="154584" y="199227"/>
                  </a:cubicBezTo>
                  <a:lnTo>
                    <a:pt x="154454" y="198443"/>
                  </a:lnTo>
                  <a:cubicBezTo>
                    <a:pt x="159284" y="197660"/>
                    <a:pt x="163854" y="196354"/>
                    <a:pt x="168293" y="194396"/>
                  </a:cubicBezTo>
                  <a:cubicBezTo>
                    <a:pt x="170904" y="193221"/>
                    <a:pt x="173646" y="191785"/>
                    <a:pt x="175996" y="190087"/>
                  </a:cubicBezTo>
                  <a:cubicBezTo>
                    <a:pt x="177302" y="189174"/>
                    <a:pt x="178607" y="188260"/>
                    <a:pt x="179652" y="187085"/>
                  </a:cubicBezTo>
                  <a:cubicBezTo>
                    <a:pt x="180305" y="186432"/>
                    <a:pt x="180696" y="186040"/>
                    <a:pt x="180696" y="185779"/>
                  </a:cubicBezTo>
                  <a:cubicBezTo>
                    <a:pt x="180725" y="185581"/>
                    <a:pt x="180569" y="185518"/>
                    <a:pt x="180326" y="185518"/>
                  </a:cubicBezTo>
                  <a:cubicBezTo>
                    <a:pt x="179899" y="185518"/>
                    <a:pt x="179203" y="185713"/>
                    <a:pt x="178766" y="185713"/>
                  </a:cubicBezTo>
                  <a:cubicBezTo>
                    <a:pt x="178306" y="185713"/>
                    <a:pt x="178134" y="185496"/>
                    <a:pt x="178868" y="184604"/>
                  </a:cubicBezTo>
                  <a:lnTo>
                    <a:pt x="178868" y="184604"/>
                  </a:lnTo>
                  <a:cubicBezTo>
                    <a:pt x="170252" y="191524"/>
                    <a:pt x="159546" y="195571"/>
                    <a:pt x="148578" y="195963"/>
                  </a:cubicBezTo>
                  <a:cubicBezTo>
                    <a:pt x="147699" y="196016"/>
                    <a:pt x="146820" y="196042"/>
                    <a:pt x="145943" y="196042"/>
                  </a:cubicBezTo>
                  <a:cubicBezTo>
                    <a:pt x="136018" y="196042"/>
                    <a:pt x="126337" y="192670"/>
                    <a:pt x="118419" y="186432"/>
                  </a:cubicBezTo>
                  <a:cubicBezTo>
                    <a:pt x="117375" y="185648"/>
                    <a:pt x="116069" y="184604"/>
                    <a:pt x="114763" y="183298"/>
                  </a:cubicBezTo>
                  <a:lnTo>
                    <a:pt x="109802" y="178859"/>
                  </a:lnTo>
                  <a:cubicBezTo>
                    <a:pt x="106538" y="175987"/>
                    <a:pt x="102882" y="173637"/>
                    <a:pt x="99096" y="171678"/>
                  </a:cubicBezTo>
                  <a:cubicBezTo>
                    <a:pt x="94788" y="169459"/>
                    <a:pt x="90218" y="167892"/>
                    <a:pt x="85648" y="166978"/>
                  </a:cubicBezTo>
                  <a:cubicBezTo>
                    <a:pt x="81079" y="165934"/>
                    <a:pt x="76379" y="165542"/>
                    <a:pt x="71809" y="165542"/>
                  </a:cubicBezTo>
                  <a:cubicBezTo>
                    <a:pt x="71379" y="165536"/>
                    <a:pt x="70950" y="165533"/>
                    <a:pt x="70521" y="165533"/>
                  </a:cubicBezTo>
                  <a:cubicBezTo>
                    <a:pt x="61847" y="165533"/>
                    <a:pt x="53535" y="166748"/>
                    <a:pt x="45697" y="167370"/>
                  </a:cubicBezTo>
                  <a:cubicBezTo>
                    <a:pt x="43592" y="167504"/>
                    <a:pt x="41504" y="167594"/>
                    <a:pt x="39466" y="167594"/>
                  </a:cubicBezTo>
                  <a:cubicBezTo>
                    <a:pt x="33541" y="167594"/>
                    <a:pt x="28037" y="166826"/>
                    <a:pt x="23763" y="164106"/>
                  </a:cubicBezTo>
                  <a:cubicBezTo>
                    <a:pt x="20760" y="162147"/>
                    <a:pt x="18279" y="159536"/>
                    <a:pt x="16451" y="156533"/>
                  </a:cubicBezTo>
                  <a:cubicBezTo>
                    <a:pt x="14493" y="153400"/>
                    <a:pt x="12926" y="150005"/>
                    <a:pt x="12012" y="146350"/>
                  </a:cubicBezTo>
                  <a:cubicBezTo>
                    <a:pt x="9923" y="139169"/>
                    <a:pt x="10315" y="131466"/>
                    <a:pt x="12926" y="124546"/>
                  </a:cubicBezTo>
                  <a:cubicBezTo>
                    <a:pt x="15668" y="117626"/>
                    <a:pt x="20629" y="111751"/>
                    <a:pt x="27027" y="107965"/>
                  </a:cubicBezTo>
                  <a:cubicBezTo>
                    <a:pt x="32353" y="104812"/>
                    <a:pt x="38403" y="103199"/>
                    <a:pt x="44575" y="103199"/>
                  </a:cubicBezTo>
                  <a:cubicBezTo>
                    <a:pt x="45816" y="103199"/>
                    <a:pt x="47062" y="103264"/>
                    <a:pt x="48308" y="103395"/>
                  </a:cubicBezTo>
                  <a:cubicBezTo>
                    <a:pt x="52094" y="103656"/>
                    <a:pt x="55881" y="104440"/>
                    <a:pt x="59536" y="105615"/>
                  </a:cubicBezTo>
                  <a:lnTo>
                    <a:pt x="65412" y="107704"/>
                  </a:lnTo>
                  <a:cubicBezTo>
                    <a:pt x="67500" y="108487"/>
                    <a:pt x="69720" y="109140"/>
                    <a:pt x="71940" y="109531"/>
                  </a:cubicBezTo>
                  <a:cubicBezTo>
                    <a:pt x="74524" y="110106"/>
                    <a:pt x="77187" y="110404"/>
                    <a:pt x="79843" y="110404"/>
                  </a:cubicBezTo>
                  <a:cubicBezTo>
                    <a:pt x="82017" y="110404"/>
                    <a:pt x="84185" y="110204"/>
                    <a:pt x="86301" y="109793"/>
                  </a:cubicBezTo>
                  <a:cubicBezTo>
                    <a:pt x="88782" y="109270"/>
                    <a:pt x="91132" y="108487"/>
                    <a:pt x="93351" y="107442"/>
                  </a:cubicBezTo>
                  <a:cubicBezTo>
                    <a:pt x="95571" y="106398"/>
                    <a:pt x="97660" y="105092"/>
                    <a:pt x="99488" y="103526"/>
                  </a:cubicBezTo>
                  <a:cubicBezTo>
                    <a:pt x="103143" y="100523"/>
                    <a:pt x="106277" y="97128"/>
                    <a:pt x="108888" y="93342"/>
                  </a:cubicBezTo>
                  <a:cubicBezTo>
                    <a:pt x="111499" y="89817"/>
                    <a:pt x="113719" y="86031"/>
                    <a:pt x="115677" y="82114"/>
                  </a:cubicBezTo>
                  <a:cubicBezTo>
                    <a:pt x="119594" y="74411"/>
                    <a:pt x="122858" y="66446"/>
                    <a:pt x="125730" y="58352"/>
                  </a:cubicBezTo>
                  <a:lnTo>
                    <a:pt x="127819" y="52346"/>
                  </a:lnTo>
                  <a:lnTo>
                    <a:pt x="129908" y="46862"/>
                  </a:lnTo>
                  <a:cubicBezTo>
                    <a:pt x="131475" y="43207"/>
                    <a:pt x="133172" y="39681"/>
                    <a:pt x="135261" y="36287"/>
                  </a:cubicBezTo>
                  <a:cubicBezTo>
                    <a:pt x="139178" y="29628"/>
                    <a:pt x="144531" y="23753"/>
                    <a:pt x="150667" y="19183"/>
                  </a:cubicBezTo>
                  <a:cubicBezTo>
                    <a:pt x="156804" y="14483"/>
                    <a:pt x="163985" y="11480"/>
                    <a:pt x="171557" y="10175"/>
                  </a:cubicBezTo>
                  <a:lnTo>
                    <a:pt x="172993" y="9914"/>
                  </a:lnTo>
                  <a:lnTo>
                    <a:pt x="174429" y="9652"/>
                  </a:lnTo>
                  <a:lnTo>
                    <a:pt x="177171" y="9391"/>
                  </a:lnTo>
                  <a:lnTo>
                    <a:pt x="181480" y="9391"/>
                  </a:lnTo>
                  <a:cubicBezTo>
                    <a:pt x="182002" y="9391"/>
                    <a:pt x="182524" y="9522"/>
                    <a:pt x="182916" y="9522"/>
                  </a:cubicBezTo>
                  <a:lnTo>
                    <a:pt x="185788" y="9783"/>
                  </a:lnTo>
                  <a:lnTo>
                    <a:pt x="188661" y="10305"/>
                  </a:lnTo>
                  <a:lnTo>
                    <a:pt x="190097" y="10436"/>
                  </a:lnTo>
                  <a:lnTo>
                    <a:pt x="191402" y="10828"/>
                  </a:lnTo>
                  <a:lnTo>
                    <a:pt x="194144" y="11611"/>
                  </a:lnTo>
                  <a:cubicBezTo>
                    <a:pt x="197669" y="12917"/>
                    <a:pt x="201064" y="14614"/>
                    <a:pt x="204197" y="16703"/>
                  </a:cubicBezTo>
                  <a:cubicBezTo>
                    <a:pt x="204847" y="17136"/>
                    <a:pt x="205407" y="17570"/>
                    <a:pt x="206027" y="18003"/>
                  </a:cubicBezTo>
                  <a:lnTo>
                    <a:pt x="206027" y="18003"/>
                  </a:lnTo>
                  <a:cubicBezTo>
                    <a:pt x="204602" y="16838"/>
                    <a:pt x="203078" y="15787"/>
                    <a:pt x="201455" y="14875"/>
                  </a:cubicBezTo>
                  <a:cubicBezTo>
                    <a:pt x="197278" y="12525"/>
                    <a:pt x="192708" y="10828"/>
                    <a:pt x="187877" y="9914"/>
                  </a:cubicBezTo>
                  <a:cubicBezTo>
                    <a:pt x="185134" y="9469"/>
                    <a:pt x="182392" y="9235"/>
                    <a:pt x="179649" y="9235"/>
                  </a:cubicBezTo>
                  <a:cubicBezTo>
                    <a:pt x="177561" y="9235"/>
                    <a:pt x="175473" y="9370"/>
                    <a:pt x="173385" y="9652"/>
                  </a:cubicBezTo>
                  <a:cubicBezTo>
                    <a:pt x="168554" y="10305"/>
                    <a:pt x="163854" y="11741"/>
                    <a:pt x="159415" y="13700"/>
                  </a:cubicBezTo>
                  <a:cubicBezTo>
                    <a:pt x="154976" y="15789"/>
                    <a:pt x="150929" y="18400"/>
                    <a:pt x="147142" y="21664"/>
                  </a:cubicBezTo>
                  <a:lnTo>
                    <a:pt x="144531" y="24145"/>
                  </a:lnTo>
                  <a:lnTo>
                    <a:pt x="143226" y="25450"/>
                  </a:lnTo>
                  <a:lnTo>
                    <a:pt x="141920" y="26756"/>
                  </a:lnTo>
                  <a:lnTo>
                    <a:pt x="139570" y="29628"/>
                  </a:lnTo>
                  <a:lnTo>
                    <a:pt x="137350" y="32631"/>
                  </a:lnTo>
                  <a:cubicBezTo>
                    <a:pt x="135914" y="34720"/>
                    <a:pt x="134609" y="36940"/>
                    <a:pt x="133303" y="39159"/>
                  </a:cubicBezTo>
                  <a:cubicBezTo>
                    <a:pt x="132781" y="40204"/>
                    <a:pt x="132258" y="41248"/>
                    <a:pt x="131736" y="42423"/>
                  </a:cubicBezTo>
                  <a:lnTo>
                    <a:pt x="130039" y="45818"/>
                  </a:lnTo>
                  <a:cubicBezTo>
                    <a:pt x="129125" y="48037"/>
                    <a:pt x="128211" y="50257"/>
                    <a:pt x="127428" y="52738"/>
                  </a:cubicBezTo>
                  <a:cubicBezTo>
                    <a:pt x="126514" y="55349"/>
                    <a:pt x="125600" y="57829"/>
                    <a:pt x="124686" y="60441"/>
                  </a:cubicBezTo>
                  <a:cubicBezTo>
                    <a:pt x="121161" y="70624"/>
                    <a:pt x="116461" y="80547"/>
                    <a:pt x="110847" y="89947"/>
                  </a:cubicBezTo>
                  <a:cubicBezTo>
                    <a:pt x="107844" y="94778"/>
                    <a:pt x="104057" y="99217"/>
                    <a:pt x="99618" y="103003"/>
                  </a:cubicBezTo>
                  <a:cubicBezTo>
                    <a:pt x="97268" y="104831"/>
                    <a:pt x="94657" y="106529"/>
                    <a:pt x="91785" y="107704"/>
                  </a:cubicBezTo>
                  <a:cubicBezTo>
                    <a:pt x="88912" y="108879"/>
                    <a:pt x="85909" y="109662"/>
                    <a:pt x="82776" y="109923"/>
                  </a:cubicBezTo>
                  <a:cubicBezTo>
                    <a:pt x="81868" y="109982"/>
                    <a:pt x="80964" y="110012"/>
                    <a:pt x="80062" y="110012"/>
                  </a:cubicBezTo>
                  <a:cubicBezTo>
                    <a:pt x="75000" y="110012"/>
                    <a:pt x="70047" y="109085"/>
                    <a:pt x="65281" y="107312"/>
                  </a:cubicBezTo>
                  <a:cubicBezTo>
                    <a:pt x="62409" y="106398"/>
                    <a:pt x="60189" y="105484"/>
                    <a:pt x="57839" y="104831"/>
                  </a:cubicBezTo>
                  <a:cubicBezTo>
                    <a:pt x="56664" y="104440"/>
                    <a:pt x="55489" y="104178"/>
                    <a:pt x="54183" y="103917"/>
                  </a:cubicBezTo>
                  <a:cubicBezTo>
                    <a:pt x="53008" y="103656"/>
                    <a:pt x="51833" y="103395"/>
                    <a:pt x="50658" y="103265"/>
                  </a:cubicBezTo>
                  <a:cubicBezTo>
                    <a:pt x="48758" y="102956"/>
                    <a:pt x="46848" y="102805"/>
                    <a:pt x="44945" y="102805"/>
                  </a:cubicBezTo>
                  <a:cubicBezTo>
                    <a:pt x="37175" y="102805"/>
                    <a:pt x="29534" y="105334"/>
                    <a:pt x="23241" y="110054"/>
                  </a:cubicBezTo>
                  <a:cubicBezTo>
                    <a:pt x="23484" y="109810"/>
                    <a:pt x="24083" y="109262"/>
                    <a:pt x="23932" y="109262"/>
                  </a:cubicBezTo>
                  <a:cubicBezTo>
                    <a:pt x="23840" y="109262"/>
                    <a:pt x="23474" y="109463"/>
                    <a:pt x="22588" y="110054"/>
                  </a:cubicBezTo>
                  <a:cubicBezTo>
                    <a:pt x="28973" y="104946"/>
                    <a:pt x="36919" y="102180"/>
                    <a:pt x="45083" y="102180"/>
                  </a:cubicBezTo>
                  <a:cubicBezTo>
                    <a:pt x="46936" y="102180"/>
                    <a:pt x="48799" y="102322"/>
                    <a:pt x="50658" y="102612"/>
                  </a:cubicBezTo>
                  <a:cubicBezTo>
                    <a:pt x="51833" y="102742"/>
                    <a:pt x="53139" y="103003"/>
                    <a:pt x="54314" y="103265"/>
                  </a:cubicBezTo>
                  <a:cubicBezTo>
                    <a:pt x="55619" y="103526"/>
                    <a:pt x="56795" y="103787"/>
                    <a:pt x="58100" y="104178"/>
                  </a:cubicBezTo>
                  <a:cubicBezTo>
                    <a:pt x="60581" y="104831"/>
                    <a:pt x="62800" y="105745"/>
                    <a:pt x="65673" y="106790"/>
                  </a:cubicBezTo>
                  <a:cubicBezTo>
                    <a:pt x="70432" y="108450"/>
                    <a:pt x="75378" y="109359"/>
                    <a:pt x="80433" y="109359"/>
                  </a:cubicBezTo>
                  <a:cubicBezTo>
                    <a:pt x="81341" y="109359"/>
                    <a:pt x="82253" y="109330"/>
                    <a:pt x="83168" y="109270"/>
                  </a:cubicBezTo>
                  <a:cubicBezTo>
                    <a:pt x="86301" y="108879"/>
                    <a:pt x="89304" y="108095"/>
                    <a:pt x="92176" y="106790"/>
                  </a:cubicBezTo>
                  <a:cubicBezTo>
                    <a:pt x="94918" y="105615"/>
                    <a:pt x="97529" y="103917"/>
                    <a:pt x="99749" y="101959"/>
                  </a:cubicBezTo>
                  <a:cubicBezTo>
                    <a:pt x="102099" y="100001"/>
                    <a:pt x="104057" y="97912"/>
                    <a:pt x="105885" y="95692"/>
                  </a:cubicBezTo>
                  <a:cubicBezTo>
                    <a:pt x="107713" y="93472"/>
                    <a:pt x="109280" y="91122"/>
                    <a:pt x="110847" y="88642"/>
                  </a:cubicBezTo>
                  <a:cubicBezTo>
                    <a:pt x="116461" y="79241"/>
                    <a:pt x="121030" y="69188"/>
                    <a:pt x="124686" y="58743"/>
                  </a:cubicBezTo>
                  <a:cubicBezTo>
                    <a:pt x="125600" y="56263"/>
                    <a:pt x="126383" y="53521"/>
                    <a:pt x="127428" y="51171"/>
                  </a:cubicBezTo>
                  <a:lnTo>
                    <a:pt x="128733" y="47646"/>
                  </a:lnTo>
                  <a:lnTo>
                    <a:pt x="129517" y="45818"/>
                  </a:lnTo>
                  <a:lnTo>
                    <a:pt x="130300" y="44121"/>
                  </a:lnTo>
                  <a:cubicBezTo>
                    <a:pt x="131345" y="41770"/>
                    <a:pt x="132520" y="39420"/>
                    <a:pt x="133825" y="37331"/>
                  </a:cubicBezTo>
                  <a:cubicBezTo>
                    <a:pt x="134478" y="36156"/>
                    <a:pt x="135131" y="35112"/>
                    <a:pt x="135784" y="34067"/>
                  </a:cubicBezTo>
                  <a:lnTo>
                    <a:pt x="138003" y="30934"/>
                  </a:lnTo>
                  <a:lnTo>
                    <a:pt x="139178" y="29367"/>
                  </a:lnTo>
                  <a:lnTo>
                    <a:pt x="140353" y="27931"/>
                  </a:lnTo>
                  <a:lnTo>
                    <a:pt x="142703" y="25320"/>
                  </a:lnTo>
                  <a:lnTo>
                    <a:pt x="145445" y="22709"/>
                  </a:lnTo>
                  <a:cubicBezTo>
                    <a:pt x="145967" y="22186"/>
                    <a:pt x="146359" y="21795"/>
                    <a:pt x="146881" y="21403"/>
                  </a:cubicBezTo>
                  <a:lnTo>
                    <a:pt x="148317" y="20228"/>
                  </a:lnTo>
                  <a:cubicBezTo>
                    <a:pt x="152234" y="17094"/>
                    <a:pt x="156543" y="14483"/>
                    <a:pt x="161112" y="12655"/>
                  </a:cubicBezTo>
                  <a:cubicBezTo>
                    <a:pt x="163462" y="11741"/>
                    <a:pt x="165812" y="10828"/>
                    <a:pt x="168293" y="10305"/>
                  </a:cubicBezTo>
                  <a:lnTo>
                    <a:pt x="171949" y="9522"/>
                  </a:lnTo>
                  <a:cubicBezTo>
                    <a:pt x="173124" y="9261"/>
                    <a:pt x="174429" y="9261"/>
                    <a:pt x="175604" y="9130"/>
                  </a:cubicBezTo>
                  <a:cubicBezTo>
                    <a:pt x="177050" y="9019"/>
                    <a:pt x="178485" y="8960"/>
                    <a:pt x="179909" y="8960"/>
                  </a:cubicBezTo>
                  <a:cubicBezTo>
                    <a:pt x="183503" y="8960"/>
                    <a:pt x="187029" y="9333"/>
                    <a:pt x="190488" y="10175"/>
                  </a:cubicBezTo>
                  <a:cubicBezTo>
                    <a:pt x="200280" y="12264"/>
                    <a:pt x="208897" y="18139"/>
                    <a:pt x="214381" y="26625"/>
                  </a:cubicBezTo>
                  <a:lnTo>
                    <a:pt x="213598" y="27017"/>
                  </a:lnTo>
                  <a:cubicBezTo>
                    <a:pt x="217123" y="33023"/>
                    <a:pt x="218689" y="39812"/>
                    <a:pt x="218037" y="46601"/>
                  </a:cubicBezTo>
                  <a:cubicBezTo>
                    <a:pt x="217906" y="48429"/>
                    <a:pt x="217645" y="50126"/>
                    <a:pt x="217253" y="51824"/>
                  </a:cubicBezTo>
                  <a:cubicBezTo>
                    <a:pt x="216992" y="53651"/>
                    <a:pt x="216470" y="55349"/>
                    <a:pt x="215948" y="57046"/>
                  </a:cubicBezTo>
                  <a:cubicBezTo>
                    <a:pt x="215425" y="58743"/>
                    <a:pt x="214773" y="60441"/>
                    <a:pt x="214120" y="62138"/>
                  </a:cubicBezTo>
                  <a:cubicBezTo>
                    <a:pt x="213467" y="63705"/>
                    <a:pt x="212553" y="65663"/>
                    <a:pt x="211770" y="67491"/>
                  </a:cubicBezTo>
                  <a:cubicBezTo>
                    <a:pt x="205242" y="81983"/>
                    <a:pt x="199236" y="97128"/>
                    <a:pt x="195841" y="113448"/>
                  </a:cubicBezTo>
                  <a:lnTo>
                    <a:pt x="195319" y="115929"/>
                  </a:lnTo>
                  <a:cubicBezTo>
                    <a:pt x="195189" y="116843"/>
                    <a:pt x="195058" y="117626"/>
                    <a:pt x="194927" y="118410"/>
                  </a:cubicBezTo>
                  <a:cubicBezTo>
                    <a:pt x="194666" y="120107"/>
                    <a:pt x="194405" y="121674"/>
                    <a:pt x="194275" y="123371"/>
                  </a:cubicBezTo>
                  <a:lnTo>
                    <a:pt x="194014" y="128202"/>
                  </a:lnTo>
                  <a:lnTo>
                    <a:pt x="194014" y="132641"/>
                  </a:lnTo>
                  <a:cubicBezTo>
                    <a:pt x="194014" y="138647"/>
                    <a:pt x="194405" y="143738"/>
                    <a:pt x="194405" y="148308"/>
                  </a:cubicBezTo>
                  <a:cubicBezTo>
                    <a:pt x="194927" y="142824"/>
                    <a:pt x="194666" y="136819"/>
                    <a:pt x="195058" y="130552"/>
                  </a:cubicBezTo>
                  <a:cubicBezTo>
                    <a:pt x="195319" y="124415"/>
                    <a:pt x="196233" y="118148"/>
                    <a:pt x="197669" y="112143"/>
                  </a:cubicBezTo>
                  <a:cubicBezTo>
                    <a:pt x="200542" y="100131"/>
                    <a:pt x="204589" y="88381"/>
                    <a:pt x="209420" y="77022"/>
                  </a:cubicBezTo>
                  <a:lnTo>
                    <a:pt x="213206" y="68535"/>
                  </a:lnTo>
                  <a:lnTo>
                    <a:pt x="215034" y="64227"/>
                  </a:lnTo>
                  <a:lnTo>
                    <a:pt x="216731" y="60180"/>
                  </a:lnTo>
                  <a:cubicBezTo>
                    <a:pt x="218820" y="54827"/>
                    <a:pt x="219864" y="49082"/>
                    <a:pt x="219995" y="43337"/>
                  </a:cubicBezTo>
                  <a:cubicBezTo>
                    <a:pt x="219995" y="42482"/>
                    <a:pt x="219963" y="41630"/>
                    <a:pt x="219900" y="40782"/>
                  </a:cubicBezTo>
                  <a:lnTo>
                    <a:pt x="219900" y="40782"/>
                  </a:lnTo>
                  <a:cubicBezTo>
                    <a:pt x="220164" y="44070"/>
                    <a:pt x="220004" y="47393"/>
                    <a:pt x="219473" y="50649"/>
                  </a:cubicBezTo>
                  <a:cubicBezTo>
                    <a:pt x="219212" y="52215"/>
                    <a:pt x="218820" y="53782"/>
                    <a:pt x="218428" y="55349"/>
                  </a:cubicBezTo>
                  <a:lnTo>
                    <a:pt x="217775" y="57699"/>
                  </a:lnTo>
                  <a:lnTo>
                    <a:pt x="217384" y="58874"/>
                  </a:lnTo>
                  <a:cubicBezTo>
                    <a:pt x="217253" y="59266"/>
                    <a:pt x="217123" y="59657"/>
                    <a:pt x="216992" y="60049"/>
                  </a:cubicBezTo>
                  <a:cubicBezTo>
                    <a:pt x="216339" y="61485"/>
                    <a:pt x="215687" y="63052"/>
                    <a:pt x="215164" y="64619"/>
                  </a:cubicBezTo>
                  <a:lnTo>
                    <a:pt x="213075" y="69319"/>
                  </a:lnTo>
                  <a:cubicBezTo>
                    <a:pt x="207331" y="81853"/>
                    <a:pt x="202630" y="94778"/>
                    <a:pt x="199105" y="107965"/>
                  </a:cubicBezTo>
                  <a:cubicBezTo>
                    <a:pt x="197408" y="114623"/>
                    <a:pt x="196233" y="121543"/>
                    <a:pt x="195841" y="128332"/>
                  </a:cubicBezTo>
                  <a:cubicBezTo>
                    <a:pt x="195189" y="135252"/>
                    <a:pt x="195711" y="142172"/>
                    <a:pt x="195189" y="148308"/>
                  </a:cubicBezTo>
                  <a:cubicBezTo>
                    <a:pt x="195058" y="149744"/>
                    <a:pt x="194927" y="151050"/>
                    <a:pt x="194797" y="152355"/>
                  </a:cubicBezTo>
                  <a:lnTo>
                    <a:pt x="194014" y="156403"/>
                  </a:lnTo>
                  <a:cubicBezTo>
                    <a:pt x="193752" y="158100"/>
                    <a:pt x="193361" y="159797"/>
                    <a:pt x="192969" y="161364"/>
                  </a:cubicBezTo>
                  <a:cubicBezTo>
                    <a:pt x="192708" y="162931"/>
                    <a:pt x="192186" y="164498"/>
                    <a:pt x="191794" y="165803"/>
                  </a:cubicBezTo>
                  <a:cubicBezTo>
                    <a:pt x="191272" y="168675"/>
                    <a:pt x="190358" y="171026"/>
                    <a:pt x="189836" y="172853"/>
                  </a:cubicBezTo>
                  <a:cubicBezTo>
                    <a:pt x="189444" y="174551"/>
                    <a:pt x="189183" y="175726"/>
                    <a:pt x="189574" y="175856"/>
                  </a:cubicBezTo>
                  <a:cubicBezTo>
                    <a:pt x="189593" y="175865"/>
                    <a:pt x="189614" y="175870"/>
                    <a:pt x="189637" y="175870"/>
                  </a:cubicBezTo>
                  <a:cubicBezTo>
                    <a:pt x="189948" y="175870"/>
                    <a:pt x="190710" y="175048"/>
                    <a:pt x="191925" y="172984"/>
                  </a:cubicBezTo>
                  <a:cubicBezTo>
                    <a:pt x="194144" y="169328"/>
                    <a:pt x="195972" y="165542"/>
                    <a:pt x="197278" y="161495"/>
                  </a:cubicBezTo>
                  <a:cubicBezTo>
                    <a:pt x="197800" y="159797"/>
                    <a:pt x="198191" y="158100"/>
                    <a:pt x="198453" y="156403"/>
                  </a:cubicBezTo>
                  <a:cubicBezTo>
                    <a:pt x="198714" y="155358"/>
                    <a:pt x="198844" y="154444"/>
                    <a:pt x="198975" y="153400"/>
                  </a:cubicBezTo>
                  <a:cubicBezTo>
                    <a:pt x="199236" y="152486"/>
                    <a:pt x="199236" y="151441"/>
                    <a:pt x="199366" y="150528"/>
                  </a:cubicBezTo>
                  <a:cubicBezTo>
                    <a:pt x="199628" y="148700"/>
                    <a:pt x="199628" y="147002"/>
                    <a:pt x="199628" y="145827"/>
                  </a:cubicBezTo>
                  <a:lnTo>
                    <a:pt x="199628" y="143869"/>
                  </a:lnTo>
                  <a:cubicBezTo>
                    <a:pt x="199783" y="142934"/>
                    <a:pt x="199960" y="142578"/>
                    <a:pt x="200140" y="142578"/>
                  </a:cubicBezTo>
                  <a:cubicBezTo>
                    <a:pt x="200414" y="142578"/>
                    <a:pt x="200697" y="143396"/>
                    <a:pt x="200933" y="144261"/>
                  </a:cubicBezTo>
                  <a:cubicBezTo>
                    <a:pt x="201064" y="139430"/>
                    <a:pt x="200933" y="134730"/>
                    <a:pt x="201194" y="130030"/>
                  </a:cubicBezTo>
                  <a:cubicBezTo>
                    <a:pt x="201325" y="127679"/>
                    <a:pt x="201455" y="125329"/>
                    <a:pt x="201847" y="122979"/>
                  </a:cubicBezTo>
                  <a:cubicBezTo>
                    <a:pt x="202239" y="120760"/>
                    <a:pt x="202500" y="118410"/>
                    <a:pt x="203022" y="116060"/>
                  </a:cubicBezTo>
                  <a:cubicBezTo>
                    <a:pt x="204850" y="106790"/>
                    <a:pt x="207592" y="97781"/>
                    <a:pt x="210986" y="88903"/>
                  </a:cubicBezTo>
                  <a:cubicBezTo>
                    <a:pt x="212814" y="84464"/>
                    <a:pt x="214511" y="80155"/>
                    <a:pt x="216339" y="75716"/>
                  </a:cubicBezTo>
                  <a:cubicBezTo>
                    <a:pt x="218297" y="71278"/>
                    <a:pt x="220255" y="67101"/>
                    <a:pt x="222083" y="62402"/>
                  </a:cubicBezTo>
                  <a:lnTo>
                    <a:pt x="222083" y="62402"/>
                  </a:lnTo>
                  <a:cubicBezTo>
                    <a:pt x="220255" y="67101"/>
                    <a:pt x="218428" y="71409"/>
                    <a:pt x="216470" y="75847"/>
                  </a:cubicBezTo>
                  <a:cubicBezTo>
                    <a:pt x="214511" y="80155"/>
                    <a:pt x="212814" y="84725"/>
                    <a:pt x="211117" y="89164"/>
                  </a:cubicBezTo>
                  <a:cubicBezTo>
                    <a:pt x="207722" y="98042"/>
                    <a:pt x="204981" y="107312"/>
                    <a:pt x="203153" y="116712"/>
                  </a:cubicBezTo>
                  <a:cubicBezTo>
                    <a:pt x="202761" y="119062"/>
                    <a:pt x="202239" y="121412"/>
                    <a:pt x="202108" y="123763"/>
                  </a:cubicBezTo>
                  <a:cubicBezTo>
                    <a:pt x="201978" y="126113"/>
                    <a:pt x="201586" y="128463"/>
                    <a:pt x="201586" y="130813"/>
                  </a:cubicBezTo>
                  <a:cubicBezTo>
                    <a:pt x="201325" y="135644"/>
                    <a:pt x="201455" y="140474"/>
                    <a:pt x="201325" y="145436"/>
                  </a:cubicBezTo>
                  <a:cubicBezTo>
                    <a:pt x="201466" y="145789"/>
                    <a:pt x="201607" y="146027"/>
                    <a:pt x="201749" y="146027"/>
                  </a:cubicBezTo>
                  <a:cubicBezTo>
                    <a:pt x="201868" y="146027"/>
                    <a:pt x="201988" y="145855"/>
                    <a:pt x="202108" y="145436"/>
                  </a:cubicBezTo>
                  <a:cubicBezTo>
                    <a:pt x="202500" y="142824"/>
                    <a:pt x="202761" y="140344"/>
                    <a:pt x="202761" y="137863"/>
                  </a:cubicBezTo>
                  <a:cubicBezTo>
                    <a:pt x="202892" y="134860"/>
                    <a:pt x="202892" y="130291"/>
                    <a:pt x="203544" y="124546"/>
                  </a:cubicBezTo>
                  <a:cubicBezTo>
                    <a:pt x="204328" y="118018"/>
                    <a:pt x="205633" y="111620"/>
                    <a:pt x="207461" y="105354"/>
                  </a:cubicBezTo>
                  <a:cubicBezTo>
                    <a:pt x="208245" y="101828"/>
                    <a:pt x="209550" y="98303"/>
                    <a:pt x="210725" y="94778"/>
                  </a:cubicBezTo>
                  <a:cubicBezTo>
                    <a:pt x="211770" y="91122"/>
                    <a:pt x="213206" y="87728"/>
                    <a:pt x="214511" y="84333"/>
                  </a:cubicBezTo>
                  <a:cubicBezTo>
                    <a:pt x="215687" y="80939"/>
                    <a:pt x="217253" y="77544"/>
                    <a:pt x="218559" y="74541"/>
                  </a:cubicBezTo>
                  <a:cubicBezTo>
                    <a:pt x="219212" y="72974"/>
                    <a:pt x="219864" y="71408"/>
                    <a:pt x="220517" y="69972"/>
                  </a:cubicBezTo>
                  <a:cubicBezTo>
                    <a:pt x="221170" y="68535"/>
                    <a:pt x="221823" y="67099"/>
                    <a:pt x="222345" y="65663"/>
                  </a:cubicBezTo>
                  <a:cubicBezTo>
                    <a:pt x="226131" y="57568"/>
                    <a:pt x="227829" y="48690"/>
                    <a:pt x="227306" y="39681"/>
                  </a:cubicBezTo>
                  <a:cubicBezTo>
                    <a:pt x="227176" y="38637"/>
                    <a:pt x="227045" y="37462"/>
                    <a:pt x="226784" y="36287"/>
                  </a:cubicBezTo>
                  <a:cubicBezTo>
                    <a:pt x="226654" y="35242"/>
                    <a:pt x="226523" y="34067"/>
                    <a:pt x="226131" y="32892"/>
                  </a:cubicBezTo>
                  <a:cubicBezTo>
                    <a:pt x="224956" y="28453"/>
                    <a:pt x="222998" y="24145"/>
                    <a:pt x="220517" y="20228"/>
                  </a:cubicBezTo>
                  <a:cubicBezTo>
                    <a:pt x="219864" y="19183"/>
                    <a:pt x="219081" y="18400"/>
                    <a:pt x="218298" y="17356"/>
                  </a:cubicBezTo>
                  <a:lnTo>
                    <a:pt x="217253" y="16050"/>
                  </a:lnTo>
                  <a:lnTo>
                    <a:pt x="216078" y="14744"/>
                  </a:lnTo>
                  <a:cubicBezTo>
                    <a:pt x="209550" y="8086"/>
                    <a:pt x="201194" y="3386"/>
                    <a:pt x="192055" y="1297"/>
                  </a:cubicBezTo>
                  <a:cubicBezTo>
                    <a:pt x="188023" y="433"/>
                    <a:pt x="183940" y="1"/>
                    <a:pt x="1798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8" name="Google Shape;688;p9"/>
          <p:cNvGrpSpPr/>
          <p:nvPr/>
        </p:nvGrpSpPr>
        <p:grpSpPr>
          <a:xfrm rot="3959244">
            <a:off x="-622292" y="2857193"/>
            <a:ext cx="2836346" cy="2990614"/>
            <a:chOff x="235075" y="777725"/>
            <a:chExt cx="7186900" cy="4132775"/>
          </a:xfrm>
        </p:grpSpPr>
        <p:sp>
          <p:nvSpPr>
            <p:cNvPr id="689" name="Google Shape;689;p9"/>
            <p:cNvSpPr/>
            <p:nvPr/>
          </p:nvSpPr>
          <p:spPr>
            <a:xfrm>
              <a:off x="342575" y="932875"/>
              <a:ext cx="7079400" cy="3826525"/>
            </a:xfrm>
            <a:custGeom>
              <a:rect b="b" l="l" r="r" t="t"/>
              <a:pathLst>
                <a:path extrusionOk="0" h="153061" w="283176">
                  <a:moveTo>
                    <a:pt x="168404" y="0"/>
                  </a:moveTo>
                  <a:cubicBezTo>
                    <a:pt x="157709" y="0"/>
                    <a:pt x="146666" y="1269"/>
                    <a:pt x="137470" y="1958"/>
                  </a:cubicBezTo>
                  <a:cubicBezTo>
                    <a:pt x="99769" y="4776"/>
                    <a:pt x="61970" y="14736"/>
                    <a:pt x="30657" y="36550"/>
                  </a:cubicBezTo>
                  <a:cubicBezTo>
                    <a:pt x="16422" y="46461"/>
                    <a:pt x="2915" y="60284"/>
                    <a:pt x="1336" y="77580"/>
                  </a:cubicBezTo>
                  <a:cubicBezTo>
                    <a:pt x="0" y="92204"/>
                    <a:pt x="7774" y="106560"/>
                    <a:pt x="18778" y="116301"/>
                  </a:cubicBezTo>
                  <a:cubicBezTo>
                    <a:pt x="29807" y="126043"/>
                    <a:pt x="43726" y="131800"/>
                    <a:pt x="57670" y="136415"/>
                  </a:cubicBezTo>
                  <a:cubicBezTo>
                    <a:pt x="91058" y="147472"/>
                    <a:pt x="125903" y="153060"/>
                    <a:pt x="160873" y="153060"/>
                  </a:cubicBezTo>
                  <a:cubicBezTo>
                    <a:pt x="176382" y="153060"/>
                    <a:pt x="191917" y="151961"/>
                    <a:pt x="207359" y="149752"/>
                  </a:cubicBezTo>
                  <a:cubicBezTo>
                    <a:pt x="222226" y="147614"/>
                    <a:pt x="237360" y="144286"/>
                    <a:pt x="249871" y="135929"/>
                  </a:cubicBezTo>
                  <a:cubicBezTo>
                    <a:pt x="275062" y="119095"/>
                    <a:pt x="283175" y="80398"/>
                    <a:pt x="265102" y="56057"/>
                  </a:cubicBezTo>
                  <a:cubicBezTo>
                    <a:pt x="255968" y="43789"/>
                    <a:pt x="242097" y="36137"/>
                    <a:pt x="229125" y="28024"/>
                  </a:cubicBezTo>
                  <a:cubicBezTo>
                    <a:pt x="217003" y="20420"/>
                    <a:pt x="204881" y="7643"/>
                    <a:pt x="191278" y="3027"/>
                  </a:cubicBezTo>
                  <a:cubicBezTo>
                    <a:pt x="184502" y="737"/>
                    <a:pt x="176554" y="0"/>
                    <a:pt x="1684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9"/>
            <p:cNvSpPr/>
            <p:nvPr/>
          </p:nvSpPr>
          <p:spPr>
            <a:xfrm>
              <a:off x="235075" y="777725"/>
              <a:ext cx="7126775" cy="4132775"/>
            </a:xfrm>
            <a:custGeom>
              <a:rect b="b" l="l" r="r" t="t"/>
              <a:pathLst>
                <a:path extrusionOk="0" h="165311" w="285071">
                  <a:moveTo>
                    <a:pt x="193683" y="2310"/>
                  </a:moveTo>
                  <a:lnTo>
                    <a:pt x="194120" y="2431"/>
                  </a:lnTo>
                  <a:lnTo>
                    <a:pt x="194557" y="2553"/>
                  </a:lnTo>
                  <a:lnTo>
                    <a:pt x="195456" y="2820"/>
                  </a:lnTo>
                  <a:lnTo>
                    <a:pt x="196198" y="3047"/>
                  </a:lnTo>
                  <a:lnTo>
                    <a:pt x="196198" y="3047"/>
                  </a:lnTo>
                  <a:cubicBezTo>
                    <a:pt x="196113" y="3020"/>
                    <a:pt x="196027" y="2993"/>
                    <a:pt x="195942" y="2966"/>
                  </a:cubicBezTo>
                  <a:lnTo>
                    <a:pt x="194825" y="2626"/>
                  </a:lnTo>
                  <a:cubicBezTo>
                    <a:pt x="194436" y="2504"/>
                    <a:pt x="194072" y="2383"/>
                    <a:pt x="193683" y="2310"/>
                  </a:cubicBezTo>
                  <a:close/>
                  <a:moveTo>
                    <a:pt x="196198" y="3047"/>
                  </a:moveTo>
                  <a:cubicBezTo>
                    <a:pt x="196309" y="3081"/>
                    <a:pt x="196421" y="3115"/>
                    <a:pt x="196532" y="3149"/>
                  </a:cubicBezTo>
                  <a:lnTo>
                    <a:pt x="196532" y="3149"/>
                  </a:lnTo>
                  <a:lnTo>
                    <a:pt x="196198" y="3047"/>
                  </a:lnTo>
                  <a:close/>
                  <a:moveTo>
                    <a:pt x="196532" y="3149"/>
                  </a:moveTo>
                  <a:lnTo>
                    <a:pt x="197205" y="3354"/>
                  </a:lnTo>
                  <a:cubicBezTo>
                    <a:pt x="197213" y="3356"/>
                    <a:pt x="197220" y="3358"/>
                    <a:pt x="197228" y="3360"/>
                  </a:cubicBezTo>
                  <a:lnTo>
                    <a:pt x="197228" y="3360"/>
                  </a:lnTo>
                  <a:cubicBezTo>
                    <a:pt x="196996" y="3288"/>
                    <a:pt x="196764" y="3219"/>
                    <a:pt x="196532" y="3149"/>
                  </a:cubicBezTo>
                  <a:close/>
                  <a:moveTo>
                    <a:pt x="197228" y="3360"/>
                  </a:moveTo>
                  <a:lnTo>
                    <a:pt x="197228" y="3360"/>
                  </a:lnTo>
                  <a:cubicBezTo>
                    <a:pt x="197350" y="3398"/>
                    <a:pt x="197472" y="3437"/>
                    <a:pt x="197593" y="3477"/>
                  </a:cubicBezTo>
                  <a:lnTo>
                    <a:pt x="197593" y="3477"/>
                  </a:lnTo>
                  <a:cubicBezTo>
                    <a:pt x="197473" y="3434"/>
                    <a:pt x="197353" y="3392"/>
                    <a:pt x="197228" y="3360"/>
                  </a:cubicBezTo>
                  <a:close/>
                  <a:moveTo>
                    <a:pt x="197593" y="3477"/>
                  </a:moveTo>
                  <a:lnTo>
                    <a:pt x="197593" y="3477"/>
                  </a:lnTo>
                  <a:cubicBezTo>
                    <a:pt x="197745" y="3533"/>
                    <a:pt x="197897" y="3593"/>
                    <a:pt x="198055" y="3646"/>
                  </a:cubicBezTo>
                  <a:lnTo>
                    <a:pt x="198930" y="3986"/>
                  </a:lnTo>
                  <a:cubicBezTo>
                    <a:pt x="199513" y="4205"/>
                    <a:pt x="200096" y="4423"/>
                    <a:pt x="200655" y="4666"/>
                  </a:cubicBezTo>
                  <a:cubicBezTo>
                    <a:pt x="200971" y="4803"/>
                    <a:pt x="201287" y="4943"/>
                    <a:pt x="201601" y="5085"/>
                  </a:cubicBezTo>
                  <a:lnTo>
                    <a:pt x="201601" y="5085"/>
                  </a:lnTo>
                  <a:lnTo>
                    <a:pt x="200412" y="4545"/>
                  </a:lnTo>
                  <a:lnTo>
                    <a:pt x="198201" y="3694"/>
                  </a:lnTo>
                  <a:cubicBezTo>
                    <a:pt x="197999" y="3616"/>
                    <a:pt x="197796" y="3545"/>
                    <a:pt x="197593" y="3477"/>
                  </a:cubicBezTo>
                  <a:close/>
                  <a:moveTo>
                    <a:pt x="201601" y="5085"/>
                  </a:moveTo>
                  <a:lnTo>
                    <a:pt x="201792" y="5172"/>
                  </a:lnTo>
                  <a:lnTo>
                    <a:pt x="201792" y="5172"/>
                  </a:lnTo>
                  <a:cubicBezTo>
                    <a:pt x="201728" y="5143"/>
                    <a:pt x="201665" y="5114"/>
                    <a:pt x="201601" y="5085"/>
                  </a:cubicBezTo>
                  <a:close/>
                  <a:moveTo>
                    <a:pt x="201792" y="5172"/>
                  </a:moveTo>
                  <a:cubicBezTo>
                    <a:pt x="202347" y="5425"/>
                    <a:pt x="202898" y="5687"/>
                    <a:pt x="203447" y="5957"/>
                  </a:cubicBezTo>
                  <a:lnTo>
                    <a:pt x="203447" y="5957"/>
                  </a:lnTo>
                  <a:cubicBezTo>
                    <a:pt x="203149" y="5808"/>
                    <a:pt x="202850" y="5661"/>
                    <a:pt x="202550" y="5516"/>
                  </a:cubicBezTo>
                  <a:lnTo>
                    <a:pt x="201792" y="5172"/>
                  </a:lnTo>
                  <a:close/>
                  <a:moveTo>
                    <a:pt x="203447" y="5957"/>
                  </a:moveTo>
                  <a:cubicBezTo>
                    <a:pt x="205025" y="6746"/>
                    <a:pt x="206570" y="7594"/>
                    <a:pt x="208082" y="8506"/>
                  </a:cubicBezTo>
                  <a:lnTo>
                    <a:pt x="208082" y="8506"/>
                  </a:lnTo>
                  <a:cubicBezTo>
                    <a:pt x="207745" y="8301"/>
                    <a:pt x="207407" y="8098"/>
                    <a:pt x="207068" y="7897"/>
                  </a:cubicBezTo>
                  <a:cubicBezTo>
                    <a:pt x="205877" y="7204"/>
                    <a:pt x="204670" y="6559"/>
                    <a:pt x="203447" y="5957"/>
                  </a:cubicBezTo>
                  <a:close/>
                  <a:moveTo>
                    <a:pt x="208082" y="8506"/>
                  </a:moveTo>
                  <a:cubicBezTo>
                    <a:pt x="208378" y="8686"/>
                    <a:pt x="208674" y="8868"/>
                    <a:pt x="208969" y="9051"/>
                  </a:cubicBezTo>
                  <a:lnTo>
                    <a:pt x="208969" y="9051"/>
                  </a:lnTo>
                  <a:cubicBezTo>
                    <a:pt x="208675" y="8867"/>
                    <a:pt x="208379" y="8685"/>
                    <a:pt x="208082" y="8506"/>
                  </a:cubicBezTo>
                  <a:close/>
                  <a:moveTo>
                    <a:pt x="274827" y="94613"/>
                  </a:moveTo>
                  <a:cubicBezTo>
                    <a:pt x="274825" y="94672"/>
                    <a:pt x="274822" y="94731"/>
                    <a:pt x="274819" y="94790"/>
                  </a:cubicBezTo>
                  <a:lnTo>
                    <a:pt x="274827" y="94613"/>
                  </a:lnTo>
                  <a:close/>
                  <a:moveTo>
                    <a:pt x="182036" y="164515"/>
                  </a:moveTo>
                  <a:cubicBezTo>
                    <a:pt x="182009" y="164557"/>
                    <a:pt x="182151" y="164591"/>
                    <a:pt x="182606" y="164606"/>
                  </a:cubicBezTo>
                  <a:cubicBezTo>
                    <a:pt x="182112" y="164589"/>
                    <a:pt x="181975" y="164562"/>
                    <a:pt x="182036" y="164515"/>
                  </a:cubicBezTo>
                  <a:close/>
                  <a:moveTo>
                    <a:pt x="171889" y="1"/>
                  </a:moveTo>
                  <a:cubicBezTo>
                    <a:pt x="169431" y="1"/>
                    <a:pt x="166985" y="62"/>
                    <a:pt x="164556" y="148"/>
                  </a:cubicBezTo>
                  <a:cubicBezTo>
                    <a:pt x="156370" y="512"/>
                    <a:pt x="148378" y="1314"/>
                    <a:pt x="140483" y="1872"/>
                  </a:cubicBezTo>
                  <a:cubicBezTo>
                    <a:pt x="132321" y="2456"/>
                    <a:pt x="124183" y="3379"/>
                    <a:pt x="116020" y="4666"/>
                  </a:cubicBezTo>
                  <a:lnTo>
                    <a:pt x="112960" y="5128"/>
                  </a:lnTo>
                  <a:cubicBezTo>
                    <a:pt x="111964" y="5298"/>
                    <a:pt x="110943" y="5516"/>
                    <a:pt x="109923" y="5686"/>
                  </a:cubicBezTo>
                  <a:lnTo>
                    <a:pt x="106887" y="6269"/>
                  </a:lnTo>
                  <a:lnTo>
                    <a:pt x="105380" y="6537"/>
                  </a:lnTo>
                  <a:lnTo>
                    <a:pt x="103850" y="6877"/>
                  </a:lnTo>
                  <a:cubicBezTo>
                    <a:pt x="101834" y="7314"/>
                    <a:pt x="99817" y="7727"/>
                    <a:pt x="97777" y="8188"/>
                  </a:cubicBezTo>
                  <a:lnTo>
                    <a:pt x="91704" y="9719"/>
                  </a:lnTo>
                  <a:cubicBezTo>
                    <a:pt x="90878" y="9913"/>
                    <a:pt x="90052" y="10180"/>
                    <a:pt x="89226" y="10423"/>
                  </a:cubicBezTo>
                  <a:lnTo>
                    <a:pt x="86797" y="11128"/>
                  </a:lnTo>
                  <a:lnTo>
                    <a:pt x="84416" y="11857"/>
                  </a:lnTo>
                  <a:cubicBezTo>
                    <a:pt x="83615" y="12099"/>
                    <a:pt x="82861" y="12391"/>
                    <a:pt x="82108" y="12634"/>
                  </a:cubicBezTo>
                  <a:lnTo>
                    <a:pt x="77614" y="14213"/>
                  </a:lnTo>
                  <a:cubicBezTo>
                    <a:pt x="76157" y="14747"/>
                    <a:pt x="74748" y="15355"/>
                    <a:pt x="73363" y="15889"/>
                  </a:cubicBezTo>
                  <a:lnTo>
                    <a:pt x="71323" y="16739"/>
                  </a:lnTo>
                  <a:lnTo>
                    <a:pt x="70327" y="17152"/>
                  </a:lnTo>
                  <a:lnTo>
                    <a:pt x="69331" y="17590"/>
                  </a:lnTo>
                  <a:lnTo>
                    <a:pt x="65517" y="19363"/>
                  </a:lnTo>
                  <a:lnTo>
                    <a:pt x="63671" y="20213"/>
                  </a:lnTo>
                  <a:lnTo>
                    <a:pt x="61922" y="21136"/>
                  </a:lnTo>
                  <a:lnTo>
                    <a:pt x="58521" y="22910"/>
                  </a:lnTo>
                  <a:lnTo>
                    <a:pt x="62772" y="21088"/>
                  </a:lnTo>
                  <a:lnTo>
                    <a:pt x="63841" y="20650"/>
                  </a:lnTo>
                  <a:lnTo>
                    <a:pt x="64909" y="20213"/>
                  </a:lnTo>
                  <a:lnTo>
                    <a:pt x="67072" y="19387"/>
                  </a:lnTo>
                  <a:lnTo>
                    <a:pt x="69234" y="18561"/>
                  </a:lnTo>
                  <a:cubicBezTo>
                    <a:pt x="69962" y="18270"/>
                    <a:pt x="70691" y="17978"/>
                    <a:pt x="71420" y="17735"/>
                  </a:cubicBezTo>
                  <a:lnTo>
                    <a:pt x="75817" y="16229"/>
                  </a:lnTo>
                  <a:cubicBezTo>
                    <a:pt x="76545" y="15962"/>
                    <a:pt x="77274" y="15695"/>
                    <a:pt x="78027" y="15476"/>
                  </a:cubicBezTo>
                  <a:lnTo>
                    <a:pt x="80238" y="14796"/>
                  </a:lnTo>
                  <a:cubicBezTo>
                    <a:pt x="81720" y="14334"/>
                    <a:pt x="83202" y="13873"/>
                    <a:pt x="84708" y="13411"/>
                  </a:cubicBezTo>
                  <a:lnTo>
                    <a:pt x="89202" y="12172"/>
                  </a:lnTo>
                  <a:lnTo>
                    <a:pt x="91461" y="11565"/>
                  </a:lnTo>
                  <a:lnTo>
                    <a:pt x="93744" y="11031"/>
                  </a:lnTo>
                  <a:lnTo>
                    <a:pt x="98287" y="9913"/>
                  </a:lnTo>
                  <a:cubicBezTo>
                    <a:pt x="99817" y="9597"/>
                    <a:pt x="101372" y="9282"/>
                    <a:pt x="102878" y="8942"/>
                  </a:cubicBezTo>
                  <a:lnTo>
                    <a:pt x="105186" y="8480"/>
                  </a:lnTo>
                  <a:cubicBezTo>
                    <a:pt x="105963" y="8310"/>
                    <a:pt x="106716" y="8188"/>
                    <a:pt x="107494" y="8043"/>
                  </a:cubicBezTo>
                  <a:lnTo>
                    <a:pt x="112134" y="7217"/>
                  </a:lnTo>
                  <a:cubicBezTo>
                    <a:pt x="118328" y="6197"/>
                    <a:pt x="124547" y="5322"/>
                    <a:pt x="130839" y="4715"/>
                  </a:cubicBezTo>
                  <a:lnTo>
                    <a:pt x="133195" y="4472"/>
                  </a:lnTo>
                  <a:lnTo>
                    <a:pt x="134361" y="4350"/>
                  </a:lnTo>
                  <a:lnTo>
                    <a:pt x="135551" y="4277"/>
                  </a:lnTo>
                  <a:lnTo>
                    <a:pt x="140264" y="3913"/>
                  </a:lnTo>
                  <a:lnTo>
                    <a:pt x="141454" y="3816"/>
                  </a:lnTo>
                  <a:lnTo>
                    <a:pt x="142596" y="3743"/>
                  </a:lnTo>
                  <a:lnTo>
                    <a:pt x="144928" y="3573"/>
                  </a:lnTo>
                  <a:lnTo>
                    <a:pt x="149568" y="3209"/>
                  </a:lnTo>
                  <a:cubicBezTo>
                    <a:pt x="155811" y="2747"/>
                    <a:pt x="162151" y="2261"/>
                    <a:pt x="168589" y="2140"/>
                  </a:cubicBezTo>
                  <a:lnTo>
                    <a:pt x="171018" y="2115"/>
                  </a:lnTo>
                  <a:cubicBezTo>
                    <a:pt x="171419" y="2103"/>
                    <a:pt x="171820" y="2097"/>
                    <a:pt x="172224" y="2097"/>
                  </a:cubicBezTo>
                  <a:cubicBezTo>
                    <a:pt x="172628" y="2097"/>
                    <a:pt x="173034" y="2103"/>
                    <a:pt x="173447" y="2115"/>
                  </a:cubicBezTo>
                  <a:lnTo>
                    <a:pt x="175877" y="2164"/>
                  </a:lnTo>
                  <a:cubicBezTo>
                    <a:pt x="176678" y="2188"/>
                    <a:pt x="177504" y="2237"/>
                    <a:pt x="178330" y="2261"/>
                  </a:cubicBezTo>
                  <a:lnTo>
                    <a:pt x="179545" y="2334"/>
                  </a:lnTo>
                  <a:cubicBezTo>
                    <a:pt x="179958" y="2358"/>
                    <a:pt x="180346" y="2407"/>
                    <a:pt x="180759" y="2431"/>
                  </a:cubicBezTo>
                  <a:lnTo>
                    <a:pt x="183237" y="2650"/>
                  </a:lnTo>
                  <a:lnTo>
                    <a:pt x="185691" y="2941"/>
                  </a:lnTo>
                  <a:cubicBezTo>
                    <a:pt x="186104" y="2990"/>
                    <a:pt x="186517" y="3039"/>
                    <a:pt x="186930" y="3111"/>
                  </a:cubicBezTo>
                  <a:lnTo>
                    <a:pt x="188168" y="3330"/>
                  </a:lnTo>
                  <a:lnTo>
                    <a:pt x="189407" y="3549"/>
                  </a:lnTo>
                  <a:cubicBezTo>
                    <a:pt x="189820" y="3622"/>
                    <a:pt x="190233" y="3694"/>
                    <a:pt x="190646" y="3792"/>
                  </a:cubicBezTo>
                  <a:lnTo>
                    <a:pt x="193124" y="4350"/>
                  </a:lnTo>
                  <a:cubicBezTo>
                    <a:pt x="193537" y="4447"/>
                    <a:pt x="193950" y="4569"/>
                    <a:pt x="194363" y="4690"/>
                  </a:cubicBezTo>
                  <a:lnTo>
                    <a:pt x="195602" y="5079"/>
                  </a:lnTo>
                  <a:lnTo>
                    <a:pt x="196841" y="5443"/>
                  </a:lnTo>
                  <a:lnTo>
                    <a:pt x="198055" y="5905"/>
                  </a:lnTo>
                  <a:cubicBezTo>
                    <a:pt x="201238" y="7144"/>
                    <a:pt x="204299" y="8650"/>
                    <a:pt x="207189" y="10448"/>
                  </a:cubicBezTo>
                  <a:cubicBezTo>
                    <a:pt x="212898" y="13921"/>
                    <a:pt x="217975" y="17954"/>
                    <a:pt x="222955" y="21865"/>
                  </a:cubicBezTo>
                  <a:cubicBezTo>
                    <a:pt x="225433" y="23808"/>
                    <a:pt x="227911" y="25752"/>
                    <a:pt x="230388" y="27574"/>
                  </a:cubicBezTo>
                  <a:cubicBezTo>
                    <a:pt x="231020" y="28035"/>
                    <a:pt x="231627" y="28472"/>
                    <a:pt x="232259" y="28910"/>
                  </a:cubicBezTo>
                  <a:lnTo>
                    <a:pt x="233206" y="29566"/>
                  </a:lnTo>
                  <a:lnTo>
                    <a:pt x="234154" y="30173"/>
                  </a:lnTo>
                  <a:cubicBezTo>
                    <a:pt x="235368" y="30999"/>
                    <a:pt x="236753" y="31849"/>
                    <a:pt x="238065" y="32675"/>
                  </a:cubicBezTo>
                  <a:cubicBezTo>
                    <a:pt x="240761" y="34351"/>
                    <a:pt x="243482" y="36027"/>
                    <a:pt x="246178" y="37752"/>
                  </a:cubicBezTo>
                  <a:cubicBezTo>
                    <a:pt x="248875" y="39477"/>
                    <a:pt x="251571" y="41250"/>
                    <a:pt x="254243" y="43145"/>
                  </a:cubicBezTo>
                  <a:cubicBezTo>
                    <a:pt x="256891" y="45040"/>
                    <a:pt x="259491" y="47032"/>
                    <a:pt x="262017" y="49194"/>
                  </a:cubicBezTo>
                  <a:cubicBezTo>
                    <a:pt x="264543" y="51356"/>
                    <a:pt x="266924" y="53712"/>
                    <a:pt x="269135" y="56214"/>
                  </a:cubicBezTo>
                  <a:lnTo>
                    <a:pt x="269961" y="57161"/>
                  </a:lnTo>
                  <a:cubicBezTo>
                    <a:pt x="270228" y="57477"/>
                    <a:pt x="270495" y="57817"/>
                    <a:pt x="270762" y="58133"/>
                  </a:cubicBezTo>
                  <a:lnTo>
                    <a:pt x="272317" y="60125"/>
                  </a:lnTo>
                  <a:lnTo>
                    <a:pt x="273774" y="62239"/>
                  </a:lnTo>
                  <a:cubicBezTo>
                    <a:pt x="274017" y="62579"/>
                    <a:pt x="274236" y="62943"/>
                    <a:pt x="274455" y="63307"/>
                  </a:cubicBezTo>
                  <a:lnTo>
                    <a:pt x="275111" y="64401"/>
                  </a:lnTo>
                  <a:cubicBezTo>
                    <a:pt x="276811" y="67340"/>
                    <a:pt x="278269" y="70401"/>
                    <a:pt x="279410" y="73607"/>
                  </a:cubicBezTo>
                  <a:cubicBezTo>
                    <a:pt x="280528" y="76790"/>
                    <a:pt x="281354" y="80069"/>
                    <a:pt x="281864" y="83397"/>
                  </a:cubicBezTo>
                  <a:lnTo>
                    <a:pt x="282082" y="84636"/>
                  </a:lnTo>
                  <a:cubicBezTo>
                    <a:pt x="282155" y="85049"/>
                    <a:pt x="282180" y="85462"/>
                    <a:pt x="282228" y="85875"/>
                  </a:cubicBezTo>
                  <a:lnTo>
                    <a:pt x="282350" y="87138"/>
                  </a:lnTo>
                  <a:cubicBezTo>
                    <a:pt x="282398" y="87551"/>
                    <a:pt x="282447" y="87964"/>
                    <a:pt x="282471" y="88377"/>
                  </a:cubicBezTo>
                  <a:lnTo>
                    <a:pt x="282617" y="90879"/>
                  </a:lnTo>
                  <a:lnTo>
                    <a:pt x="282641" y="93381"/>
                  </a:lnTo>
                  <a:cubicBezTo>
                    <a:pt x="282593" y="100037"/>
                    <a:pt x="281524" y="106620"/>
                    <a:pt x="279459" y="112961"/>
                  </a:cubicBezTo>
                  <a:lnTo>
                    <a:pt x="279094" y="114127"/>
                  </a:lnTo>
                  <a:cubicBezTo>
                    <a:pt x="278973" y="114515"/>
                    <a:pt x="278803" y="114904"/>
                    <a:pt x="278657" y="115293"/>
                  </a:cubicBezTo>
                  <a:lnTo>
                    <a:pt x="278220" y="116459"/>
                  </a:lnTo>
                  <a:cubicBezTo>
                    <a:pt x="278074" y="116847"/>
                    <a:pt x="277928" y="117236"/>
                    <a:pt x="277758" y="117600"/>
                  </a:cubicBezTo>
                  <a:lnTo>
                    <a:pt x="276787" y="119884"/>
                  </a:lnTo>
                  <a:lnTo>
                    <a:pt x="275718" y="122094"/>
                  </a:lnTo>
                  <a:cubicBezTo>
                    <a:pt x="274236" y="125058"/>
                    <a:pt x="272536" y="127876"/>
                    <a:pt x="270616" y="130572"/>
                  </a:cubicBezTo>
                  <a:cubicBezTo>
                    <a:pt x="277224" y="121171"/>
                    <a:pt x="281208" y="110191"/>
                    <a:pt x="282204" y="98774"/>
                  </a:cubicBezTo>
                  <a:cubicBezTo>
                    <a:pt x="282447" y="95835"/>
                    <a:pt x="282495" y="92895"/>
                    <a:pt x="282350" y="89980"/>
                  </a:cubicBezTo>
                  <a:cubicBezTo>
                    <a:pt x="282180" y="87017"/>
                    <a:pt x="281815" y="84077"/>
                    <a:pt x="281208" y="81162"/>
                  </a:cubicBezTo>
                  <a:cubicBezTo>
                    <a:pt x="280601" y="78247"/>
                    <a:pt x="279775" y="75381"/>
                    <a:pt x="278706" y="72587"/>
                  </a:cubicBezTo>
                  <a:cubicBezTo>
                    <a:pt x="277637" y="69769"/>
                    <a:pt x="276325" y="67073"/>
                    <a:pt x="274770" y="64498"/>
                  </a:cubicBezTo>
                  <a:cubicBezTo>
                    <a:pt x="274357" y="63842"/>
                    <a:pt x="273993" y="63186"/>
                    <a:pt x="273580" y="62579"/>
                  </a:cubicBezTo>
                  <a:lnTo>
                    <a:pt x="272293" y="60708"/>
                  </a:lnTo>
                  <a:cubicBezTo>
                    <a:pt x="272171" y="60562"/>
                    <a:pt x="272074" y="60417"/>
                    <a:pt x="271953" y="60271"/>
                  </a:cubicBezTo>
                  <a:lnTo>
                    <a:pt x="271612" y="59809"/>
                  </a:lnTo>
                  <a:lnTo>
                    <a:pt x="270932" y="58935"/>
                  </a:lnTo>
                  <a:lnTo>
                    <a:pt x="270228" y="58060"/>
                  </a:lnTo>
                  <a:cubicBezTo>
                    <a:pt x="270009" y="57769"/>
                    <a:pt x="269742" y="57502"/>
                    <a:pt x="269523" y="57210"/>
                  </a:cubicBezTo>
                  <a:cubicBezTo>
                    <a:pt x="267604" y="54951"/>
                    <a:pt x="265539" y="52837"/>
                    <a:pt x="263353" y="50845"/>
                  </a:cubicBezTo>
                  <a:cubicBezTo>
                    <a:pt x="259005" y="46910"/>
                    <a:pt x="254341" y="43534"/>
                    <a:pt x="249652" y="40424"/>
                  </a:cubicBezTo>
                  <a:cubicBezTo>
                    <a:pt x="244964" y="37339"/>
                    <a:pt x="240251" y="34448"/>
                    <a:pt x="235708" y="31558"/>
                  </a:cubicBezTo>
                  <a:cubicBezTo>
                    <a:pt x="231312" y="28764"/>
                    <a:pt x="227230" y="25533"/>
                    <a:pt x="223125" y="22254"/>
                  </a:cubicBezTo>
                  <a:cubicBezTo>
                    <a:pt x="220186" y="19922"/>
                    <a:pt x="217222" y="17565"/>
                    <a:pt x="214161" y="15330"/>
                  </a:cubicBezTo>
                  <a:cubicBezTo>
                    <a:pt x="211076" y="13023"/>
                    <a:pt x="207845" y="10933"/>
                    <a:pt x="204469" y="9039"/>
                  </a:cubicBezTo>
                  <a:lnTo>
                    <a:pt x="203181" y="8359"/>
                  </a:lnTo>
                  <a:cubicBezTo>
                    <a:pt x="202744" y="8140"/>
                    <a:pt x="202307" y="7897"/>
                    <a:pt x="201869" y="7703"/>
                  </a:cubicBezTo>
                  <a:lnTo>
                    <a:pt x="200509" y="7095"/>
                  </a:lnTo>
                  <a:cubicBezTo>
                    <a:pt x="200072" y="6901"/>
                    <a:pt x="199634" y="6658"/>
                    <a:pt x="199149" y="6488"/>
                  </a:cubicBezTo>
                  <a:lnTo>
                    <a:pt x="197764" y="5954"/>
                  </a:lnTo>
                  <a:cubicBezTo>
                    <a:pt x="197278" y="5784"/>
                    <a:pt x="196817" y="5589"/>
                    <a:pt x="196355" y="5468"/>
                  </a:cubicBezTo>
                  <a:lnTo>
                    <a:pt x="193513" y="4593"/>
                  </a:lnTo>
                  <a:cubicBezTo>
                    <a:pt x="189796" y="3670"/>
                    <a:pt x="186031" y="3014"/>
                    <a:pt x="182217" y="2698"/>
                  </a:cubicBezTo>
                  <a:cubicBezTo>
                    <a:pt x="178826" y="2386"/>
                    <a:pt x="175435" y="2258"/>
                    <a:pt x="172044" y="2258"/>
                  </a:cubicBezTo>
                  <a:cubicBezTo>
                    <a:pt x="171743" y="2258"/>
                    <a:pt x="171441" y="2259"/>
                    <a:pt x="171140" y="2261"/>
                  </a:cubicBezTo>
                  <a:cubicBezTo>
                    <a:pt x="167496" y="2285"/>
                    <a:pt x="163876" y="2480"/>
                    <a:pt x="160305" y="2674"/>
                  </a:cubicBezTo>
                  <a:cubicBezTo>
                    <a:pt x="156734" y="2868"/>
                    <a:pt x="153212" y="3184"/>
                    <a:pt x="149738" y="3476"/>
                  </a:cubicBezTo>
                  <a:lnTo>
                    <a:pt x="139341" y="4326"/>
                  </a:lnTo>
                  <a:lnTo>
                    <a:pt x="134094" y="4763"/>
                  </a:lnTo>
                  <a:lnTo>
                    <a:pt x="128847" y="5322"/>
                  </a:lnTo>
                  <a:cubicBezTo>
                    <a:pt x="127122" y="5492"/>
                    <a:pt x="125373" y="5735"/>
                    <a:pt x="123648" y="5954"/>
                  </a:cubicBezTo>
                  <a:cubicBezTo>
                    <a:pt x="121923" y="6197"/>
                    <a:pt x="120199" y="6391"/>
                    <a:pt x="118474" y="6682"/>
                  </a:cubicBezTo>
                  <a:lnTo>
                    <a:pt x="113300" y="7508"/>
                  </a:lnTo>
                  <a:cubicBezTo>
                    <a:pt x="111599" y="7824"/>
                    <a:pt x="109899" y="8164"/>
                    <a:pt x="108174" y="8456"/>
                  </a:cubicBezTo>
                  <a:lnTo>
                    <a:pt x="105623" y="8942"/>
                  </a:lnTo>
                  <a:lnTo>
                    <a:pt x="103073" y="9500"/>
                  </a:lnTo>
                  <a:lnTo>
                    <a:pt x="100546" y="10059"/>
                  </a:lnTo>
                  <a:cubicBezTo>
                    <a:pt x="99696" y="10253"/>
                    <a:pt x="98846" y="10399"/>
                    <a:pt x="97996" y="10618"/>
                  </a:cubicBezTo>
                  <a:lnTo>
                    <a:pt x="92967" y="11881"/>
                  </a:lnTo>
                  <a:lnTo>
                    <a:pt x="91704" y="12172"/>
                  </a:lnTo>
                  <a:lnTo>
                    <a:pt x="90441" y="12537"/>
                  </a:lnTo>
                  <a:lnTo>
                    <a:pt x="87963" y="13241"/>
                  </a:lnTo>
                  <a:cubicBezTo>
                    <a:pt x="84611" y="14116"/>
                    <a:pt x="81331" y="15233"/>
                    <a:pt x="78027" y="16253"/>
                  </a:cubicBezTo>
                  <a:cubicBezTo>
                    <a:pt x="76400" y="16812"/>
                    <a:pt x="74772" y="17395"/>
                    <a:pt x="73120" y="17978"/>
                  </a:cubicBezTo>
                  <a:cubicBezTo>
                    <a:pt x="72343" y="18270"/>
                    <a:pt x="71517" y="18537"/>
                    <a:pt x="70691" y="18828"/>
                  </a:cubicBezTo>
                  <a:lnTo>
                    <a:pt x="68262" y="19776"/>
                  </a:lnTo>
                  <a:lnTo>
                    <a:pt x="65833" y="20723"/>
                  </a:lnTo>
                  <a:cubicBezTo>
                    <a:pt x="65055" y="21063"/>
                    <a:pt x="64229" y="21355"/>
                    <a:pt x="63452" y="21719"/>
                  </a:cubicBezTo>
                  <a:lnTo>
                    <a:pt x="58666" y="23784"/>
                  </a:lnTo>
                  <a:lnTo>
                    <a:pt x="57646" y="24221"/>
                  </a:lnTo>
                  <a:cubicBezTo>
                    <a:pt x="57306" y="24367"/>
                    <a:pt x="56966" y="24537"/>
                    <a:pt x="56626" y="24707"/>
                  </a:cubicBezTo>
                  <a:lnTo>
                    <a:pt x="54585" y="25679"/>
                  </a:lnTo>
                  <a:lnTo>
                    <a:pt x="52520" y="26651"/>
                  </a:lnTo>
                  <a:lnTo>
                    <a:pt x="51500" y="27136"/>
                  </a:lnTo>
                  <a:cubicBezTo>
                    <a:pt x="51160" y="27282"/>
                    <a:pt x="50820" y="27452"/>
                    <a:pt x="50480" y="27622"/>
                  </a:cubicBezTo>
                  <a:lnTo>
                    <a:pt x="45791" y="30732"/>
                  </a:lnTo>
                  <a:cubicBezTo>
                    <a:pt x="45427" y="30975"/>
                    <a:pt x="45063" y="31217"/>
                    <a:pt x="44698" y="31460"/>
                  </a:cubicBezTo>
                  <a:lnTo>
                    <a:pt x="43678" y="32213"/>
                  </a:lnTo>
                  <a:lnTo>
                    <a:pt x="41710" y="33671"/>
                  </a:lnTo>
                  <a:lnTo>
                    <a:pt x="39961" y="35031"/>
                  </a:lnTo>
                  <a:lnTo>
                    <a:pt x="39160" y="35687"/>
                  </a:lnTo>
                  <a:cubicBezTo>
                    <a:pt x="38892" y="35882"/>
                    <a:pt x="38650" y="36124"/>
                    <a:pt x="38382" y="36343"/>
                  </a:cubicBezTo>
                  <a:cubicBezTo>
                    <a:pt x="37411" y="37218"/>
                    <a:pt x="36560" y="37995"/>
                    <a:pt x="35880" y="38699"/>
                  </a:cubicBezTo>
                  <a:cubicBezTo>
                    <a:pt x="34520" y="40084"/>
                    <a:pt x="33791" y="41056"/>
                    <a:pt x="34034" y="41396"/>
                  </a:cubicBezTo>
                  <a:cubicBezTo>
                    <a:pt x="34094" y="41474"/>
                    <a:pt x="34212" y="41515"/>
                    <a:pt x="34392" y="41515"/>
                  </a:cubicBezTo>
                  <a:cubicBezTo>
                    <a:pt x="34934" y="41515"/>
                    <a:pt x="36041" y="41142"/>
                    <a:pt x="37848" y="40303"/>
                  </a:cubicBezTo>
                  <a:cubicBezTo>
                    <a:pt x="38455" y="40011"/>
                    <a:pt x="39135" y="39671"/>
                    <a:pt x="39913" y="39282"/>
                  </a:cubicBezTo>
                  <a:cubicBezTo>
                    <a:pt x="40301" y="39112"/>
                    <a:pt x="40690" y="38894"/>
                    <a:pt x="41127" y="38675"/>
                  </a:cubicBezTo>
                  <a:lnTo>
                    <a:pt x="42488" y="38019"/>
                  </a:lnTo>
                  <a:cubicBezTo>
                    <a:pt x="43435" y="37558"/>
                    <a:pt x="44480" y="37023"/>
                    <a:pt x="45597" y="36440"/>
                  </a:cubicBezTo>
                  <a:lnTo>
                    <a:pt x="47370" y="35541"/>
                  </a:lnTo>
                  <a:lnTo>
                    <a:pt x="49338" y="34618"/>
                  </a:lnTo>
                  <a:lnTo>
                    <a:pt x="51500" y="33404"/>
                  </a:lnTo>
                  <a:lnTo>
                    <a:pt x="52715" y="32748"/>
                  </a:lnTo>
                  <a:cubicBezTo>
                    <a:pt x="53152" y="32529"/>
                    <a:pt x="53565" y="32286"/>
                    <a:pt x="54002" y="32068"/>
                  </a:cubicBezTo>
                  <a:lnTo>
                    <a:pt x="59274" y="29444"/>
                  </a:lnTo>
                  <a:lnTo>
                    <a:pt x="59881" y="29128"/>
                  </a:lnTo>
                  <a:lnTo>
                    <a:pt x="60488" y="28861"/>
                  </a:lnTo>
                  <a:lnTo>
                    <a:pt x="61654" y="28351"/>
                  </a:lnTo>
                  <a:lnTo>
                    <a:pt x="63598" y="27452"/>
                  </a:lnTo>
                  <a:lnTo>
                    <a:pt x="65395" y="26651"/>
                  </a:lnTo>
                  <a:cubicBezTo>
                    <a:pt x="65757" y="26575"/>
                    <a:pt x="66038" y="26542"/>
                    <a:pt x="66253" y="26542"/>
                  </a:cubicBezTo>
                  <a:cubicBezTo>
                    <a:pt x="66730" y="26542"/>
                    <a:pt x="66871" y="26707"/>
                    <a:pt x="66804" y="26942"/>
                  </a:cubicBezTo>
                  <a:cubicBezTo>
                    <a:pt x="66707" y="27258"/>
                    <a:pt x="66197" y="27817"/>
                    <a:pt x="65687" y="28375"/>
                  </a:cubicBezTo>
                  <a:cubicBezTo>
                    <a:pt x="83323" y="20820"/>
                    <a:pt x="102077" y="15986"/>
                    <a:pt x="121098" y="13241"/>
                  </a:cubicBezTo>
                  <a:lnTo>
                    <a:pt x="128239" y="12318"/>
                  </a:lnTo>
                  <a:cubicBezTo>
                    <a:pt x="130644" y="12075"/>
                    <a:pt x="133025" y="11808"/>
                    <a:pt x="135430" y="11565"/>
                  </a:cubicBezTo>
                  <a:lnTo>
                    <a:pt x="149908" y="10448"/>
                  </a:lnTo>
                  <a:cubicBezTo>
                    <a:pt x="154742" y="10059"/>
                    <a:pt x="159552" y="9695"/>
                    <a:pt x="164338" y="9476"/>
                  </a:cubicBezTo>
                  <a:cubicBezTo>
                    <a:pt x="166718" y="9354"/>
                    <a:pt x="169093" y="9294"/>
                    <a:pt x="171468" y="9294"/>
                  </a:cubicBezTo>
                  <a:cubicBezTo>
                    <a:pt x="173842" y="9294"/>
                    <a:pt x="176217" y="9354"/>
                    <a:pt x="178597" y="9476"/>
                  </a:cubicBezTo>
                  <a:cubicBezTo>
                    <a:pt x="179326" y="9500"/>
                    <a:pt x="180055" y="9573"/>
                    <a:pt x="180784" y="9646"/>
                  </a:cubicBezTo>
                  <a:lnTo>
                    <a:pt x="181877" y="9719"/>
                  </a:lnTo>
                  <a:cubicBezTo>
                    <a:pt x="182241" y="9743"/>
                    <a:pt x="182606" y="9767"/>
                    <a:pt x="182970" y="9840"/>
                  </a:cubicBezTo>
                  <a:lnTo>
                    <a:pt x="185132" y="10108"/>
                  </a:lnTo>
                  <a:lnTo>
                    <a:pt x="185666" y="10156"/>
                  </a:lnTo>
                  <a:cubicBezTo>
                    <a:pt x="185861" y="10180"/>
                    <a:pt x="186031" y="10229"/>
                    <a:pt x="186201" y="10253"/>
                  </a:cubicBezTo>
                  <a:lnTo>
                    <a:pt x="187270" y="10448"/>
                  </a:lnTo>
                  <a:lnTo>
                    <a:pt x="188339" y="10618"/>
                  </a:lnTo>
                  <a:cubicBezTo>
                    <a:pt x="188509" y="10666"/>
                    <a:pt x="188703" y="10691"/>
                    <a:pt x="188873" y="10715"/>
                  </a:cubicBezTo>
                  <a:lnTo>
                    <a:pt x="189407" y="10836"/>
                  </a:lnTo>
                  <a:lnTo>
                    <a:pt x="191472" y="11322"/>
                  </a:lnTo>
                  <a:cubicBezTo>
                    <a:pt x="191837" y="11419"/>
                    <a:pt x="192152" y="11541"/>
                    <a:pt x="192493" y="11638"/>
                  </a:cubicBezTo>
                  <a:lnTo>
                    <a:pt x="193513" y="11929"/>
                  </a:lnTo>
                  <a:lnTo>
                    <a:pt x="194533" y="12245"/>
                  </a:lnTo>
                  <a:cubicBezTo>
                    <a:pt x="194849" y="12367"/>
                    <a:pt x="195165" y="12488"/>
                    <a:pt x="195505" y="12610"/>
                  </a:cubicBezTo>
                  <a:cubicBezTo>
                    <a:pt x="196817" y="13071"/>
                    <a:pt x="198080" y="13678"/>
                    <a:pt x="199367" y="14286"/>
                  </a:cubicBezTo>
                  <a:lnTo>
                    <a:pt x="201262" y="15282"/>
                  </a:lnTo>
                  <a:cubicBezTo>
                    <a:pt x="201894" y="15622"/>
                    <a:pt x="202501" y="16011"/>
                    <a:pt x="203133" y="16351"/>
                  </a:cubicBezTo>
                  <a:cubicBezTo>
                    <a:pt x="205610" y="17832"/>
                    <a:pt x="208015" y="19460"/>
                    <a:pt x="210396" y="21209"/>
                  </a:cubicBezTo>
                  <a:cubicBezTo>
                    <a:pt x="215157" y="24707"/>
                    <a:pt x="219773" y="28545"/>
                    <a:pt x="224655" y="32238"/>
                  </a:cubicBezTo>
                  <a:cubicBezTo>
                    <a:pt x="225870" y="33137"/>
                    <a:pt x="227109" y="34060"/>
                    <a:pt x="228396" y="34934"/>
                  </a:cubicBezTo>
                  <a:lnTo>
                    <a:pt x="229344" y="35614"/>
                  </a:lnTo>
                  <a:lnTo>
                    <a:pt x="230316" y="36270"/>
                  </a:lnTo>
                  <a:cubicBezTo>
                    <a:pt x="230971" y="36683"/>
                    <a:pt x="231627" y="37145"/>
                    <a:pt x="232259" y="37533"/>
                  </a:cubicBezTo>
                  <a:lnTo>
                    <a:pt x="239838" y="42295"/>
                  </a:lnTo>
                  <a:cubicBezTo>
                    <a:pt x="242365" y="43898"/>
                    <a:pt x="244818" y="45477"/>
                    <a:pt x="247223" y="47129"/>
                  </a:cubicBezTo>
                  <a:cubicBezTo>
                    <a:pt x="248438" y="47955"/>
                    <a:pt x="249652" y="48781"/>
                    <a:pt x="250794" y="49631"/>
                  </a:cubicBezTo>
                  <a:cubicBezTo>
                    <a:pt x="251960" y="50505"/>
                    <a:pt x="253102" y="51356"/>
                    <a:pt x="254219" y="52254"/>
                  </a:cubicBezTo>
                  <a:cubicBezTo>
                    <a:pt x="258713" y="55825"/>
                    <a:pt x="262746" y="59761"/>
                    <a:pt x="266025" y="64158"/>
                  </a:cubicBezTo>
                  <a:cubicBezTo>
                    <a:pt x="267629" y="66344"/>
                    <a:pt x="269037" y="68676"/>
                    <a:pt x="270228" y="71105"/>
                  </a:cubicBezTo>
                  <a:cubicBezTo>
                    <a:pt x="271370" y="73559"/>
                    <a:pt x="272341" y="76109"/>
                    <a:pt x="273070" y="78709"/>
                  </a:cubicBezTo>
                  <a:cubicBezTo>
                    <a:pt x="274386" y="83525"/>
                    <a:pt x="274985" y="88486"/>
                    <a:pt x="274868" y="93457"/>
                  </a:cubicBezTo>
                  <a:lnTo>
                    <a:pt x="274868" y="93457"/>
                  </a:lnTo>
                  <a:lnTo>
                    <a:pt x="274868" y="91170"/>
                  </a:lnTo>
                  <a:lnTo>
                    <a:pt x="274843" y="90660"/>
                  </a:lnTo>
                  <a:lnTo>
                    <a:pt x="274746" y="88571"/>
                  </a:lnTo>
                  <a:lnTo>
                    <a:pt x="274528" y="86531"/>
                  </a:lnTo>
                  <a:cubicBezTo>
                    <a:pt x="274212" y="83786"/>
                    <a:pt x="273677" y="81089"/>
                    <a:pt x="272924" y="78417"/>
                  </a:cubicBezTo>
                  <a:cubicBezTo>
                    <a:pt x="272147" y="75794"/>
                    <a:pt x="271151" y="73243"/>
                    <a:pt x="269936" y="70789"/>
                  </a:cubicBezTo>
                  <a:lnTo>
                    <a:pt x="269013" y="68967"/>
                  </a:lnTo>
                  <a:lnTo>
                    <a:pt x="267944" y="67194"/>
                  </a:lnTo>
                  <a:lnTo>
                    <a:pt x="267701" y="66757"/>
                  </a:lnTo>
                  <a:lnTo>
                    <a:pt x="267386" y="66344"/>
                  </a:lnTo>
                  <a:lnTo>
                    <a:pt x="266778" y="65494"/>
                  </a:lnTo>
                  <a:lnTo>
                    <a:pt x="266195" y="64643"/>
                  </a:lnTo>
                  <a:lnTo>
                    <a:pt x="265564" y="63818"/>
                  </a:lnTo>
                  <a:lnTo>
                    <a:pt x="264932" y="62992"/>
                  </a:lnTo>
                  <a:cubicBezTo>
                    <a:pt x="264738" y="62724"/>
                    <a:pt x="264519" y="62457"/>
                    <a:pt x="264300" y="62190"/>
                  </a:cubicBezTo>
                  <a:lnTo>
                    <a:pt x="262940" y="60587"/>
                  </a:lnTo>
                  <a:cubicBezTo>
                    <a:pt x="261993" y="59566"/>
                    <a:pt x="261045" y="58522"/>
                    <a:pt x="260025" y="57550"/>
                  </a:cubicBezTo>
                  <a:cubicBezTo>
                    <a:pt x="257984" y="55582"/>
                    <a:pt x="255822" y="53712"/>
                    <a:pt x="253588" y="51963"/>
                  </a:cubicBezTo>
                  <a:cubicBezTo>
                    <a:pt x="249069" y="48416"/>
                    <a:pt x="244138" y="45210"/>
                    <a:pt x="239134" y="42027"/>
                  </a:cubicBezTo>
                  <a:lnTo>
                    <a:pt x="231554" y="37266"/>
                  </a:lnTo>
                  <a:cubicBezTo>
                    <a:pt x="228907" y="35566"/>
                    <a:pt x="226429" y="33768"/>
                    <a:pt x="224000" y="31922"/>
                  </a:cubicBezTo>
                  <a:cubicBezTo>
                    <a:pt x="219165" y="28229"/>
                    <a:pt x="214598" y="24440"/>
                    <a:pt x="209886" y="20990"/>
                  </a:cubicBezTo>
                  <a:cubicBezTo>
                    <a:pt x="207578" y="19290"/>
                    <a:pt x="205173" y="17687"/>
                    <a:pt x="202695" y="16205"/>
                  </a:cubicBezTo>
                  <a:cubicBezTo>
                    <a:pt x="201481" y="15476"/>
                    <a:pt x="200242" y="14845"/>
                    <a:pt x="199003" y="14189"/>
                  </a:cubicBezTo>
                  <a:lnTo>
                    <a:pt x="197108" y="13314"/>
                  </a:lnTo>
                  <a:cubicBezTo>
                    <a:pt x="196792" y="13168"/>
                    <a:pt x="196476" y="13071"/>
                    <a:pt x="196136" y="12925"/>
                  </a:cubicBezTo>
                  <a:lnTo>
                    <a:pt x="195189" y="12561"/>
                  </a:lnTo>
                  <a:cubicBezTo>
                    <a:pt x="194557" y="12318"/>
                    <a:pt x="193901" y="12099"/>
                    <a:pt x="193221" y="11905"/>
                  </a:cubicBezTo>
                  <a:lnTo>
                    <a:pt x="192225" y="11614"/>
                  </a:lnTo>
                  <a:lnTo>
                    <a:pt x="191739" y="11444"/>
                  </a:lnTo>
                  <a:lnTo>
                    <a:pt x="191229" y="11322"/>
                  </a:lnTo>
                  <a:lnTo>
                    <a:pt x="189189" y="10836"/>
                  </a:lnTo>
                  <a:cubicBezTo>
                    <a:pt x="188849" y="10763"/>
                    <a:pt x="188484" y="10691"/>
                    <a:pt x="188144" y="10642"/>
                  </a:cubicBezTo>
                  <a:lnTo>
                    <a:pt x="187100" y="10448"/>
                  </a:lnTo>
                  <a:cubicBezTo>
                    <a:pt x="185715" y="10180"/>
                    <a:pt x="184282" y="10035"/>
                    <a:pt x="182873" y="9840"/>
                  </a:cubicBezTo>
                  <a:cubicBezTo>
                    <a:pt x="182144" y="9767"/>
                    <a:pt x="181440" y="9719"/>
                    <a:pt x="180711" y="9646"/>
                  </a:cubicBezTo>
                  <a:cubicBezTo>
                    <a:pt x="180006" y="9597"/>
                    <a:pt x="179278" y="9500"/>
                    <a:pt x="178549" y="9500"/>
                  </a:cubicBezTo>
                  <a:cubicBezTo>
                    <a:pt x="176287" y="9385"/>
                    <a:pt x="174025" y="9330"/>
                    <a:pt x="171763" y="9330"/>
                  </a:cubicBezTo>
                  <a:cubicBezTo>
                    <a:pt x="169264" y="9330"/>
                    <a:pt x="166764" y="9397"/>
                    <a:pt x="164265" y="9525"/>
                  </a:cubicBezTo>
                  <a:cubicBezTo>
                    <a:pt x="159479" y="9767"/>
                    <a:pt x="154621" y="10156"/>
                    <a:pt x="149762" y="10569"/>
                  </a:cubicBezTo>
                  <a:cubicBezTo>
                    <a:pt x="147333" y="10788"/>
                    <a:pt x="144880" y="10982"/>
                    <a:pt x="142402" y="11176"/>
                  </a:cubicBezTo>
                  <a:lnTo>
                    <a:pt x="135163" y="11784"/>
                  </a:lnTo>
                  <a:lnTo>
                    <a:pt x="127924" y="12561"/>
                  </a:lnTo>
                  <a:lnTo>
                    <a:pt x="120709" y="13557"/>
                  </a:lnTo>
                  <a:cubicBezTo>
                    <a:pt x="101518" y="16424"/>
                    <a:pt x="82546" y="21476"/>
                    <a:pt x="64739" y="29347"/>
                  </a:cubicBezTo>
                  <a:cubicBezTo>
                    <a:pt x="64352" y="29816"/>
                    <a:pt x="64239" y="30165"/>
                    <a:pt x="64800" y="30165"/>
                  </a:cubicBezTo>
                  <a:cubicBezTo>
                    <a:pt x="64908" y="30165"/>
                    <a:pt x="65040" y="30152"/>
                    <a:pt x="65201" y="30124"/>
                  </a:cubicBezTo>
                  <a:cubicBezTo>
                    <a:pt x="66027" y="29979"/>
                    <a:pt x="66829" y="29760"/>
                    <a:pt x="67630" y="29468"/>
                  </a:cubicBezTo>
                  <a:cubicBezTo>
                    <a:pt x="68796" y="29128"/>
                    <a:pt x="70302" y="28618"/>
                    <a:pt x="72294" y="27914"/>
                  </a:cubicBezTo>
                  <a:lnTo>
                    <a:pt x="73436" y="27549"/>
                  </a:lnTo>
                  <a:cubicBezTo>
                    <a:pt x="73825" y="27404"/>
                    <a:pt x="74238" y="27258"/>
                    <a:pt x="74699" y="27112"/>
                  </a:cubicBezTo>
                  <a:cubicBezTo>
                    <a:pt x="75622" y="26821"/>
                    <a:pt x="76618" y="26480"/>
                    <a:pt x="77712" y="26116"/>
                  </a:cubicBezTo>
                  <a:cubicBezTo>
                    <a:pt x="78780" y="25752"/>
                    <a:pt x="79946" y="25339"/>
                    <a:pt x="81210" y="24926"/>
                  </a:cubicBezTo>
                  <a:lnTo>
                    <a:pt x="85194" y="23687"/>
                  </a:lnTo>
                  <a:lnTo>
                    <a:pt x="87356" y="22982"/>
                  </a:lnTo>
                  <a:lnTo>
                    <a:pt x="89590" y="22326"/>
                  </a:lnTo>
                  <a:cubicBezTo>
                    <a:pt x="91145" y="21889"/>
                    <a:pt x="92724" y="21428"/>
                    <a:pt x="94352" y="20966"/>
                  </a:cubicBezTo>
                  <a:lnTo>
                    <a:pt x="99405" y="19654"/>
                  </a:lnTo>
                  <a:lnTo>
                    <a:pt x="100716" y="19314"/>
                  </a:lnTo>
                  <a:lnTo>
                    <a:pt x="102028" y="19023"/>
                  </a:lnTo>
                  <a:lnTo>
                    <a:pt x="104700" y="18415"/>
                  </a:lnTo>
                  <a:lnTo>
                    <a:pt x="107421" y="17808"/>
                  </a:lnTo>
                  <a:lnTo>
                    <a:pt x="110166" y="17249"/>
                  </a:lnTo>
                  <a:lnTo>
                    <a:pt x="112935" y="16691"/>
                  </a:lnTo>
                  <a:lnTo>
                    <a:pt x="114320" y="16424"/>
                  </a:lnTo>
                  <a:lnTo>
                    <a:pt x="115705" y="16181"/>
                  </a:lnTo>
                  <a:lnTo>
                    <a:pt x="121292" y="15233"/>
                  </a:lnTo>
                  <a:lnTo>
                    <a:pt x="126831" y="14456"/>
                  </a:lnTo>
                  <a:lnTo>
                    <a:pt x="128191" y="14261"/>
                  </a:lnTo>
                  <a:lnTo>
                    <a:pt x="129551" y="14116"/>
                  </a:lnTo>
                  <a:lnTo>
                    <a:pt x="132248" y="13800"/>
                  </a:lnTo>
                  <a:lnTo>
                    <a:pt x="134871" y="13508"/>
                  </a:lnTo>
                  <a:cubicBezTo>
                    <a:pt x="135746" y="13411"/>
                    <a:pt x="136620" y="13338"/>
                    <a:pt x="137471" y="13266"/>
                  </a:cubicBezTo>
                  <a:lnTo>
                    <a:pt x="142426" y="12853"/>
                  </a:lnTo>
                  <a:lnTo>
                    <a:pt x="147163" y="12512"/>
                  </a:lnTo>
                  <a:cubicBezTo>
                    <a:pt x="151317" y="12245"/>
                    <a:pt x="155423" y="11929"/>
                    <a:pt x="159528" y="11711"/>
                  </a:cubicBezTo>
                  <a:cubicBezTo>
                    <a:pt x="163335" y="11486"/>
                    <a:pt x="167122" y="11344"/>
                    <a:pt x="170888" y="11344"/>
                  </a:cubicBezTo>
                  <a:cubicBezTo>
                    <a:pt x="171182" y="11344"/>
                    <a:pt x="171477" y="11345"/>
                    <a:pt x="171771" y="11346"/>
                  </a:cubicBezTo>
                  <a:cubicBezTo>
                    <a:pt x="175779" y="11346"/>
                    <a:pt x="179788" y="11589"/>
                    <a:pt x="183772" y="12075"/>
                  </a:cubicBezTo>
                  <a:cubicBezTo>
                    <a:pt x="187585" y="12512"/>
                    <a:pt x="191326" y="13411"/>
                    <a:pt x="194922" y="14747"/>
                  </a:cubicBezTo>
                  <a:cubicBezTo>
                    <a:pt x="198371" y="16083"/>
                    <a:pt x="201796" y="18002"/>
                    <a:pt x="205149" y="20262"/>
                  </a:cubicBezTo>
                  <a:cubicBezTo>
                    <a:pt x="208477" y="22497"/>
                    <a:pt x="211781" y="25047"/>
                    <a:pt x="215133" y="27671"/>
                  </a:cubicBezTo>
                  <a:cubicBezTo>
                    <a:pt x="218510" y="30319"/>
                    <a:pt x="221910" y="33064"/>
                    <a:pt x="225554" y="35711"/>
                  </a:cubicBezTo>
                  <a:cubicBezTo>
                    <a:pt x="226502" y="36343"/>
                    <a:pt x="227401" y="37023"/>
                    <a:pt x="228372" y="37655"/>
                  </a:cubicBezTo>
                  <a:lnTo>
                    <a:pt x="229805" y="38602"/>
                  </a:lnTo>
                  <a:lnTo>
                    <a:pt x="230534" y="39088"/>
                  </a:lnTo>
                  <a:lnTo>
                    <a:pt x="231214" y="39501"/>
                  </a:lnTo>
                  <a:lnTo>
                    <a:pt x="236729" y="42951"/>
                  </a:lnTo>
                  <a:cubicBezTo>
                    <a:pt x="240373" y="45234"/>
                    <a:pt x="243944" y="47493"/>
                    <a:pt x="247369" y="49850"/>
                  </a:cubicBezTo>
                  <a:cubicBezTo>
                    <a:pt x="250721" y="52157"/>
                    <a:pt x="253928" y="54659"/>
                    <a:pt x="256940" y="57356"/>
                  </a:cubicBezTo>
                  <a:cubicBezTo>
                    <a:pt x="259855" y="59955"/>
                    <a:pt x="262503" y="62846"/>
                    <a:pt x="264811" y="65980"/>
                  </a:cubicBezTo>
                  <a:cubicBezTo>
                    <a:pt x="266997" y="69040"/>
                    <a:pt x="268770" y="72368"/>
                    <a:pt x="270082" y="75891"/>
                  </a:cubicBezTo>
                  <a:lnTo>
                    <a:pt x="270349" y="76547"/>
                  </a:lnTo>
                  <a:cubicBezTo>
                    <a:pt x="270422" y="76765"/>
                    <a:pt x="270495" y="76984"/>
                    <a:pt x="270568" y="77202"/>
                  </a:cubicBezTo>
                  <a:lnTo>
                    <a:pt x="270981" y="78539"/>
                  </a:lnTo>
                  <a:cubicBezTo>
                    <a:pt x="271151" y="79000"/>
                    <a:pt x="271248" y="79462"/>
                    <a:pt x="271370" y="79899"/>
                  </a:cubicBezTo>
                  <a:lnTo>
                    <a:pt x="271734" y="81284"/>
                  </a:lnTo>
                  <a:lnTo>
                    <a:pt x="272050" y="82668"/>
                  </a:lnTo>
                  <a:cubicBezTo>
                    <a:pt x="272123" y="83130"/>
                    <a:pt x="272244" y="83591"/>
                    <a:pt x="272317" y="84053"/>
                  </a:cubicBezTo>
                  <a:lnTo>
                    <a:pt x="272536" y="85462"/>
                  </a:lnTo>
                  <a:lnTo>
                    <a:pt x="272633" y="86166"/>
                  </a:lnTo>
                  <a:cubicBezTo>
                    <a:pt x="272681" y="86385"/>
                    <a:pt x="272706" y="86628"/>
                    <a:pt x="272730" y="86871"/>
                  </a:cubicBezTo>
                  <a:cubicBezTo>
                    <a:pt x="273143" y="90636"/>
                    <a:pt x="273167" y="94426"/>
                    <a:pt x="272778" y="98215"/>
                  </a:cubicBezTo>
                  <a:cubicBezTo>
                    <a:pt x="272754" y="98677"/>
                    <a:pt x="272681" y="99138"/>
                    <a:pt x="272608" y="99624"/>
                  </a:cubicBezTo>
                  <a:lnTo>
                    <a:pt x="272414" y="101009"/>
                  </a:lnTo>
                  <a:cubicBezTo>
                    <a:pt x="272268" y="101956"/>
                    <a:pt x="272074" y="102879"/>
                    <a:pt x="271928" y="103802"/>
                  </a:cubicBezTo>
                  <a:cubicBezTo>
                    <a:pt x="271710" y="104750"/>
                    <a:pt x="271515" y="105649"/>
                    <a:pt x="271272" y="106572"/>
                  </a:cubicBezTo>
                  <a:lnTo>
                    <a:pt x="270884" y="107932"/>
                  </a:lnTo>
                  <a:cubicBezTo>
                    <a:pt x="270762" y="108369"/>
                    <a:pt x="270641" y="108831"/>
                    <a:pt x="270471" y="109268"/>
                  </a:cubicBezTo>
                  <a:cubicBezTo>
                    <a:pt x="269353" y="112815"/>
                    <a:pt x="267871" y="116264"/>
                    <a:pt x="266050" y="119519"/>
                  </a:cubicBezTo>
                  <a:lnTo>
                    <a:pt x="265564" y="120394"/>
                  </a:lnTo>
                  <a:lnTo>
                    <a:pt x="265029" y="121244"/>
                  </a:lnTo>
                  <a:lnTo>
                    <a:pt x="264495" y="122119"/>
                  </a:lnTo>
                  <a:lnTo>
                    <a:pt x="264252" y="122532"/>
                  </a:lnTo>
                  <a:lnTo>
                    <a:pt x="263960" y="122945"/>
                  </a:lnTo>
                  <a:lnTo>
                    <a:pt x="262843" y="124596"/>
                  </a:lnTo>
                  <a:lnTo>
                    <a:pt x="261628" y="126200"/>
                  </a:lnTo>
                  <a:cubicBezTo>
                    <a:pt x="260001" y="128289"/>
                    <a:pt x="258203" y="130257"/>
                    <a:pt x="256284" y="132054"/>
                  </a:cubicBezTo>
                  <a:cubicBezTo>
                    <a:pt x="254341" y="133828"/>
                    <a:pt x="252276" y="135431"/>
                    <a:pt x="250089" y="136864"/>
                  </a:cubicBezTo>
                  <a:lnTo>
                    <a:pt x="248389" y="137933"/>
                  </a:lnTo>
                  <a:lnTo>
                    <a:pt x="246616" y="138929"/>
                  </a:lnTo>
                  <a:lnTo>
                    <a:pt x="246178" y="139196"/>
                  </a:lnTo>
                  <a:lnTo>
                    <a:pt x="245741" y="139415"/>
                  </a:lnTo>
                  <a:lnTo>
                    <a:pt x="244818" y="139876"/>
                  </a:lnTo>
                  <a:lnTo>
                    <a:pt x="243919" y="140338"/>
                  </a:lnTo>
                  <a:lnTo>
                    <a:pt x="242996" y="140775"/>
                  </a:lnTo>
                  <a:lnTo>
                    <a:pt x="242049" y="141188"/>
                  </a:lnTo>
                  <a:lnTo>
                    <a:pt x="241587" y="141407"/>
                  </a:lnTo>
                  <a:lnTo>
                    <a:pt x="241126" y="141601"/>
                  </a:lnTo>
                  <a:lnTo>
                    <a:pt x="239231" y="142403"/>
                  </a:lnTo>
                  <a:lnTo>
                    <a:pt x="237287" y="143131"/>
                  </a:lnTo>
                  <a:cubicBezTo>
                    <a:pt x="236656" y="143399"/>
                    <a:pt x="235976" y="143593"/>
                    <a:pt x="235344" y="143836"/>
                  </a:cubicBezTo>
                  <a:cubicBezTo>
                    <a:pt x="232721" y="144735"/>
                    <a:pt x="230000" y="145512"/>
                    <a:pt x="227255" y="146192"/>
                  </a:cubicBezTo>
                  <a:cubicBezTo>
                    <a:pt x="224485" y="146872"/>
                    <a:pt x="221692" y="147455"/>
                    <a:pt x="218850" y="147990"/>
                  </a:cubicBezTo>
                  <a:cubicBezTo>
                    <a:pt x="216007" y="148500"/>
                    <a:pt x="213117" y="148986"/>
                    <a:pt x="210226" y="149374"/>
                  </a:cubicBezTo>
                  <a:cubicBezTo>
                    <a:pt x="194787" y="151592"/>
                    <a:pt x="179230" y="152704"/>
                    <a:pt x="163670" y="152704"/>
                  </a:cubicBezTo>
                  <a:cubicBezTo>
                    <a:pt x="155702" y="152704"/>
                    <a:pt x="147733" y="152412"/>
                    <a:pt x="139778" y="151828"/>
                  </a:cubicBezTo>
                  <a:lnTo>
                    <a:pt x="136742" y="151634"/>
                  </a:lnTo>
                  <a:lnTo>
                    <a:pt x="133705" y="151342"/>
                  </a:lnTo>
                  <a:lnTo>
                    <a:pt x="127608" y="150735"/>
                  </a:lnTo>
                  <a:cubicBezTo>
                    <a:pt x="125567" y="150492"/>
                    <a:pt x="123551" y="150225"/>
                    <a:pt x="121510" y="149958"/>
                  </a:cubicBezTo>
                  <a:lnTo>
                    <a:pt x="118450" y="149569"/>
                  </a:lnTo>
                  <a:cubicBezTo>
                    <a:pt x="117454" y="149423"/>
                    <a:pt x="116433" y="149253"/>
                    <a:pt x="115413" y="149107"/>
                  </a:cubicBezTo>
                  <a:lnTo>
                    <a:pt x="109316" y="148111"/>
                  </a:lnTo>
                  <a:cubicBezTo>
                    <a:pt x="107275" y="147747"/>
                    <a:pt x="105235" y="147358"/>
                    <a:pt x="103218" y="146970"/>
                  </a:cubicBezTo>
                  <a:lnTo>
                    <a:pt x="100182" y="146387"/>
                  </a:lnTo>
                  <a:cubicBezTo>
                    <a:pt x="99162" y="146192"/>
                    <a:pt x="98141" y="145949"/>
                    <a:pt x="97145" y="145731"/>
                  </a:cubicBezTo>
                  <a:lnTo>
                    <a:pt x="91072" y="144370"/>
                  </a:lnTo>
                  <a:cubicBezTo>
                    <a:pt x="89056" y="143884"/>
                    <a:pt x="87040" y="143374"/>
                    <a:pt x="85048" y="142864"/>
                  </a:cubicBezTo>
                  <a:lnTo>
                    <a:pt x="82036" y="142087"/>
                  </a:lnTo>
                  <a:cubicBezTo>
                    <a:pt x="81040" y="141820"/>
                    <a:pt x="80044" y="141528"/>
                    <a:pt x="79048" y="141237"/>
                  </a:cubicBezTo>
                  <a:lnTo>
                    <a:pt x="73096" y="139536"/>
                  </a:lnTo>
                  <a:cubicBezTo>
                    <a:pt x="71128" y="138929"/>
                    <a:pt x="69161" y="138273"/>
                    <a:pt x="67193" y="137666"/>
                  </a:cubicBezTo>
                  <a:cubicBezTo>
                    <a:pt x="63258" y="136451"/>
                    <a:pt x="59395" y="135115"/>
                    <a:pt x="55630" y="133682"/>
                  </a:cubicBezTo>
                  <a:cubicBezTo>
                    <a:pt x="51865" y="132249"/>
                    <a:pt x="48221" y="130694"/>
                    <a:pt x="44698" y="128993"/>
                  </a:cubicBezTo>
                  <a:cubicBezTo>
                    <a:pt x="41249" y="127342"/>
                    <a:pt x="37921" y="125471"/>
                    <a:pt x="34714" y="123358"/>
                  </a:cubicBezTo>
                  <a:cubicBezTo>
                    <a:pt x="33937" y="122847"/>
                    <a:pt x="33159" y="122337"/>
                    <a:pt x="32406" y="121779"/>
                  </a:cubicBezTo>
                  <a:lnTo>
                    <a:pt x="31289" y="120953"/>
                  </a:lnTo>
                  <a:cubicBezTo>
                    <a:pt x="30925" y="120685"/>
                    <a:pt x="30560" y="120394"/>
                    <a:pt x="30196" y="120127"/>
                  </a:cubicBezTo>
                  <a:cubicBezTo>
                    <a:pt x="29831" y="119835"/>
                    <a:pt x="29467" y="119568"/>
                    <a:pt x="29103" y="119252"/>
                  </a:cubicBezTo>
                  <a:lnTo>
                    <a:pt x="28058" y="118378"/>
                  </a:lnTo>
                  <a:cubicBezTo>
                    <a:pt x="27354" y="117795"/>
                    <a:pt x="26722" y="117187"/>
                    <a:pt x="26066" y="116580"/>
                  </a:cubicBezTo>
                  <a:cubicBezTo>
                    <a:pt x="23491" y="114151"/>
                    <a:pt x="21159" y="111479"/>
                    <a:pt x="19143" y="108588"/>
                  </a:cubicBezTo>
                  <a:cubicBezTo>
                    <a:pt x="17199" y="105770"/>
                    <a:pt x="15572" y="102782"/>
                    <a:pt x="14309" y="99624"/>
                  </a:cubicBezTo>
                  <a:cubicBezTo>
                    <a:pt x="13094" y="96612"/>
                    <a:pt x="12317" y="93478"/>
                    <a:pt x="11928" y="90247"/>
                  </a:cubicBezTo>
                  <a:lnTo>
                    <a:pt x="11807" y="89081"/>
                  </a:lnTo>
                  <a:cubicBezTo>
                    <a:pt x="11782" y="88887"/>
                    <a:pt x="11782" y="88693"/>
                    <a:pt x="11782" y="88523"/>
                  </a:cubicBezTo>
                  <a:lnTo>
                    <a:pt x="11758" y="87940"/>
                  </a:lnTo>
                  <a:lnTo>
                    <a:pt x="11734" y="86774"/>
                  </a:lnTo>
                  <a:cubicBezTo>
                    <a:pt x="11709" y="86385"/>
                    <a:pt x="11758" y="86021"/>
                    <a:pt x="11758" y="85632"/>
                  </a:cubicBezTo>
                  <a:cubicBezTo>
                    <a:pt x="11807" y="84101"/>
                    <a:pt x="11977" y="82571"/>
                    <a:pt x="12268" y="81065"/>
                  </a:cubicBezTo>
                  <a:cubicBezTo>
                    <a:pt x="13361" y="75065"/>
                    <a:pt x="16228" y="69478"/>
                    <a:pt x="19823" y="64571"/>
                  </a:cubicBezTo>
                  <a:cubicBezTo>
                    <a:pt x="21305" y="62530"/>
                    <a:pt x="22884" y="60562"/>
                    <a:pt x="24584" y="58692"/>
                  </a:cubicBezTo>
                  <a:cubicBezTo>
                    <a:pt x="26139" y="56967"/>
                    <a:pt x="27621" y="55485"/>
                    <a:pt x="28981" y="54149"/>
                  </a:cubicBezTo>
                  <a:cubicBezTo>
                    <a:pt x="31678" y="51501"/>
                    <a:pt x="33864" y="49534"/>
                    <a:pt x="35394" y="48100"/>
                  </a:cubicBezTo>
                  <a:cubicBezTo>
                    <a:pt x="36147" y="47372"/>
                    <a:pt x="36730" y="46789"/>
                    <a:pt x="37168" y="46327"/>
                  </a:cubicBezTo>
                  <a:cubicBezTo>
                    <a:pt x="37484" y="45987"/>
                    <a:pt x="37751" y="45623"/>
                    <a:pt x="37969" y="45210"/>
                  </a:cubicBezTo>
                  <a:cubicBezTo>
                    <a:pt x="38077" y="44940"/>
                    <a:pt x="37975" y="44805"/>
                    <a:pt x="37672" y="44805"/>
                  </a:cubicBezTo>
                  <a:cubicBezTo>
                    <a:pt x="37429" y="44805"/>
                    <a:pt x="37057" y="44891"/>
                    <a:pt x="36560" y="45064"/>
                  </a:cubicBezTo>
                  <a:cubicBezTo>
                    <a:pt x="34836" y="45720"/>
                    <a:pt x="33184" y="46546"/>
                    <a:pt x="31605" y="47517"/>
                  </a:cubicBezTo>
                  <a:cubicBezTo>
                    <a:pt x="28860" y="49145"/>
                    <a:pt x="26260" y="50967"/>
                    <a:pt x="23783" y="52983"/>
                  </a:cubicBezTo>
                  <a:cubicBezTo>
                    <a:pt x="20333" y="55753"/>
                    <a:pt x="17199" y="58886"/>
                    <a:pt x="14454" y="62311"/>
                  </a:cubicBezTo>
                  <a:cubicBezTo>
                    <a:pt x="12778" y="64352"/>
                    <a:pt x="11272" y="66538"/>
                    <a:pt x="9960" y="68822"/>
                  </a:cubicBezTo>
                  <a:cubicBezTo>
                    <a:pt x="9620" y="69429"/>
                    <a:pt x="9280" y="70061"/>
                    <a:pt x="8989" y="70692"/>
                  </a:cubicBezTo>
                  <a:cubicBezTo>
                    <a:pt x="8673" y="71324"/>
                    <a:pt x="8381" y="71980"/>
                    <a:pt x="8066" y="72636"/>
                  </a:cubicBezTo>
                  <a:cubicBezTo>
                    <a:pt x="7458" y="73996"/>
                    <a:pt x="6948" y="75381"/>
                    <a:pt x="6511" y="76814"/>
                  </a:cubicBezTo>
                  <a:lnTo>
                    <a:pt x="5466" y="76498"/>
                  </a:lnTo>
                  <a:cubicBezTo>
                    <a:pt x="5879" y="75065"/>
                    <a:pt x="6365" y="73680"/>
                    <a:pt x="6924" y="72295"/>
                  </a:cubicBezTo>
                  <a:cubicBezTo>
                    <a:pt x="7483" y="71008"/>
                    <a:pt x="8017" y="69769"/>
                    <a:pt x="8600" y="68652"/>
                  </a:cubicBezTo>
                  <a:cubicBezTo>
                    <a:pt x="9669" y="66611"/>
                    <a:pt x="10835" y="64643"/>
                    <a:pt x="12098" y="62749"/>
                  </a:cubicBezTo>
                  <a:cubicBezTo>
                    <a:pt x="13896" y="60149"/>
                    <a:pt x="15815" y="57623"/>
                    <a:pt x="17880" y="55218"/>
                  </a:cubicBezTo>
                  <a:cubicBezTo>
                    <a:pt x="19386" y="53420"/>
                    <a:pt x="20455" y="52206"/>
                    <a:pt x="21135" y="51356"/>
                  </a:cubicBezTo>
                  <a:cubicBezTo>
                    <a:pt x="21791" y="50505"/>
                    <a:pt x="22058" y="50020"/>
                    <a:pt x="22058" y="49728"/>
                  </a:cubicBezTo>
                  <a:cubicBezTo>
                    <a:pt x="22068" y="49503"/>
                    <a:pt x="21894" y="49429"/>
                    <a:pt x="21629" y="49429"/>
                  </a:cubicBezTo>
                  <a:cubicBezTo>
                    <a:pt x="21263" y="49429"/>
                    <a:pt x="20725" y="49571"/>
                    <a:pt x="20260" y="49655"/>
                  </a:cubicBezTo>
                  <a:cubicBezTo>
                    <a:pt x="20065" y="49697"/>
                    <a:pt x="19883" y="49725"/>
                    <a:pt x="19731" y="49725"/>
                  </a:cubicBezTo>
                  <a:cubicBezTo>
                    <a:pt x="19262" y="49725"/>
                    <a:pt x="19095" y="49451"/>
                    <a:pt x="19774" y="48441"/>
                  </a:cubicBezTo>
                  <a:lnTo>
                    <a:pt x="19774" y="48441"/>
                  </a:lnTo>
                  <a:cubicBezTo>
                    <a:pt x="15159" y="52789"/>
                    <a:pt x="10859" y="57672"/>
                    <a:pt x="7385" y="63283"/>
                  </a:cubicBezTo>
                  <a:cubicBezTo>
                    <a:pt x="6511" y="64692"/>
                    <a:pt x="5685" y="66125"/>
                    <a:pt x="4956" y="67631"/>
                  </a:cubicBezTo>
                  <a:cubicBezTo>
                    <a:pt x="4227" y="69162"/>
                    <a:pt x="3547" y="70668"/>
                    <a:pt x="2964" y="72271"/>
                  </a:cubicBezTo>
                  <a:cubicBezTo>
                    <a:pt x="2357" y="73850"/>
                    <a:pt x="1847" y="75478"/>
                    <a:pt x="1434" y="77130"/>
                  </a:cubicBezTo>
                  <a:cubicBezTo>
                    <a:pt x="1215" y="77956"/>
                    <a:pt x="997" y="78781"/>
                    <a:pt x="875" y="79632"/>
                  </a:cubicBezTo>
                  <a:cubicBezTo>
                    <a:pt x="729" y="80458"/>
                    <a:pt x="559" y="81308"/>
                    <a:pt x="462" y="82158"/>
                  </a:cubicBezTo>
                  <a:cubicBezTo>
                    <a:pt x="49" y="85583"/>
                    <a:pt x="1" y="89033"/>
                    <a:pt x="365" y="92458"/>
                  </a:cubicBezTo>
                  <a:cubicBezTo>
                    <a:pt x="754" y="95835"/>
                    <a:pt x="1507" y="99187"/>
                    <a:pt x="2576" y="102418"/>
                  </a:cubicBezTo>
                  <a:cubicBezTo>
                    <a:pt x="3620" y="105600"/>
                    <a:pt x="4980" y="108685"/>
                    <a:pt x="6608" y="111624"/>
                  </a:cubicBezTo>
                  <a:cubicBezTo>
                    <a:pt x="8211" y="114564"/>
                    <a:pt x="10033" y="117357"/>
                    <a:pt x="12098" y="120005"/>
                  </a:cubicBezTo>
                  <a:cubicBezTo>
                    <a:pt x="12608" y="120661"/>
                    <a:pt x="13264" y="121341"/>
                    <a:pt x="13920" y="122094"/>
                  </a:cubicBezTo>
                  <a:cubicBezTo>
                    <a:pt x="14576" y="122872"/>
                    <a:pt x="15353" y="123649"/>
                    <a:pt x="16155" y="124451"/>
                  </a:cubicBezTo>
                  <a:lnTo>
                    <a:pt x="16762" y="125058"/>
                  </a:lnTo>
                  <a:lnTo>
                    <a:pt x="17418" y="125665"/>
                  </a:lnTo>
                  <a:lnTo>
                    <a:pt x="18730" y="126880"/>
                  </a:lnTo>
                  <a:cubicBezTo>
                    <a:pt x="19191" y="127293"/>
                    <a:pt x="19653" y="127682"/>
                    <a:pt x="20115" y="128070"/>
                  </a:cubicBezTo>
                  <a:cubicBezTo>
                    <a:pt x="20576" y="128459"/>
                    <a:pt x="21038" y="128872"/>
                    <a:pt x="21523" y="129261"/>
                  </a:cubicBezTo>
                  <a:cubicBezTo>
                    <a:pt x="24900" y="131957"/>
                    <a:pt x="28471" y="134386"/>
                    <a:pt x="32212" y="136548"/>
                  </a:cubicBezTo>
                  <a:cubicBezTo>
                    <a:pt x="36245" y="138856"/>
                    <a:pt x="40399" y="140921"/>
                    <a:pt x="44674" y="142743"/>
                  </a:cubicBezTo>
                  <a:cubicBezTo>
                    <a:pt x="48901" y="144540"/>
                    <a:pt x="53152" y="146119"/>
                    <a:pt x="57379" y="147577"/>
                  </a:cubicBezTo>
                  <a:cubicBezTo>
                    <a:pt x="58423" y="147917"/>
                    <a:pt x="59492" y="148306"/>
                    <a:pt x="60561" y="148621"/>
                  </a:cubicBezTo>
                  <a:lnTo>
                    <a:pt x="63743" y="149642"/>
                  </a:lnTo>
                  <a:lnTo>
                    <a:pt x="66926" y="150638"/>
                  </a:lnTo>
                  <a:cubicBezTo>
                    <a:pt x="67970" y="150953"/>
                    <a:pt x="69039" y="151318"/>
                    <a:pt x="70108" y="151609"/>
                  </a:cubicBezTo>
                  <a:cubicBezTo>
                    <a:pt x="74383" y="152824"/>
                    <a:pt x="78635" y="154087"/>
                    <a:pt x="82934" y="155107"/>
                  </a:cubicBezTo>
                  <a:lnTo>
                    <a:pt x="86141" y="155909"/>
                  </a:lnTo>
                  <a:lnTo>
                    <a:pt x="87769" y="156346"/>
                  </a:lnTo>
                  <a:lnTo>
                    <a:pt x="89372" y="156711"/>
                  </a:lnTo>
                  <a:lnTo>
                    <a:pt x="95834" y="158144"/>
                  </a:lnTo>
                  <a:cubicBezTo>
                    <a:pt x="96392" y="158241"/>
                    <a:pt x="96927" y="158387"/>
                    <a:pt x="97461" y="158484"/>
                  </a:cubicBezTo>
                  <a:lnTo>
                    <a:pt x="99089" y="158800"/>
                  </a:lnTo>
                  <a:lnTo>
                    <a:pt x="102320" y="159407"/>
                  </a:lnTo>
                  <a:cubicBezTo>
                    <a:pt x="104506" y="159796"/>
                    <a:pt x="106644" y="160257"/>
                    <a:pt x="108830" y="160573"/>
                  </a:cubicBezTo>
                  <a:lnTo>
                    <a:pt x="115340" y="161618"/>
                  </a:lnTo>
                  <a:cubicBezTo>
                    <a:pt x="116409" y="161812"/>
                    <a:pt x="117502" y="161934"/>
                    <a:pt x="118595" y="162079"/>
                  </a:cubicBezTo>
                  <a:lnTo>
                    <a:pt x="121851" y="162492"/>
                  </a:lnTo>
                  <a:lnTo>
                    <a:pt x="125106" y="162930"/>
                  </a:lnTo>
                  <a:lnTo>
                    <a:pt x="125932" y="163027"/>
                  </a:lnTo>
                  <a:lnTo>
                    <a:pt x="126758" y="163124"/>
                  </a:lnTo>
                  <a:lnTo>
                    <a:pt x="128385" y="163270"/>
                  </a:lnTo>
                  <a:lnTo>
                    <a:pt x="134920" y="163950"/>
                  </a:lnTo>
                  <a:cubicBezTo>
                    <a:pt x="137082" y="164144"/>
                    <a:pt x="139268" y="164290"/>
                    <a:pt x="141454" y="164436"/>
                  </a:cubicBezTo>
                  <a:lnTo>
                    <a:pt x="144734" y="164679"/>
                  </a:lnTo>
                  <a:cubicBezTo>
                    <a:pt x="145827" y="164751"/>
                    <a:pt x="146920" y="164800"/>
                    <a:pt x="147989" y="164849"/>
                  </a:cubicBezTo>
                  <a:lnTo>
                    <a:pt x="154548" y="165140"/>
                  </a:lnTo>
                  <a:lnTo>
                    <a:pt x="161083" y="165262"/>
                  </a:lnTo>
                  <a:lnTo>
                    <a:pt x="164338" y="165310"/>
                  </a:lnTo>
                  <a:lnTo>
                    <a:pt x="167617" y="165262"/>
                  </a:lnTo>
                  <a:lnTo>
                    <a:pt x="174152" y="165189"/>
                  </a:lnTo>
                  <a:lnTo>
                    <a:pt x="180662" y="164897"/>
                  </a:lnTo>
                  <a:cubicBezTo>
                    <a:pt x="181755" y="164849"/>
                    <a:pt x="182824" y="164824"/>
                    <a:pt x="183917" y="164776"/>
                  </a:cubicBezTo>
                  <a:lnTo>
                    <a:pt x="187173" y="164533"/>
                  </a:lnTo>
                  <a:cubicBezTo>
                    <a:pt x="189335" y="164363"/>
                    <a:pt x="191497" y="164241"/>
                    <a:pt x="193659" y="164071"/>
                  </a:cubicBezTo>
                  <a:lnTo>
                    <a:pt x="200145" y="163415"/>
                  </a:lnTo>
                  <a:cubicBezTo>
                    <a:pt x="201213" y="163294"/>
                    <a:pt x="202307" y="163197"/>
                    <a:pt x="203375" y="163075"/>
                  </a:cubicBezTo>
                  <a:lnTo>
                    <a:pt x="206606" y="162662"/>
                  </a:lnTo>
                  <a:cubicBezTo>
                    <a:pt x="208744" y="162371"/>
                    <a:pt x="210882" y="162104"/>
                    <a:pt x="213044" y="161812"/>
                  </a:cubicBezTo>
                  <a:cubicBezTo>
                    <a:pt x="217344" y="161156"/>
                    <a:pt x="221668" y="160427"/>
                    <a:pt x="225992" y="159504"/>
                  </a:cubicBezTo>
                  <a:cubicBezTo>
                    <a:pt x="230364" y="158581"/>
                    <a:pt x="234688" y="157415"/>
                    <a:pt x="238915" y="155982"/>
                  </a:cubicBezTo>
                  <a:cubicBezTo>
                    <a:pt x="243263" y="154524"/>
                    <a:pt x="247466" y="152727"/>
                    <a:pt x="251523" y="150613"/>
                  </a:cubicBezTo>
                  <a:cubicBezTo>
                    <a:pt x="251766" y="150468"/>
                    <a:pt x="252033" y="150346"/>
                    <a:pt x="252276" y="150200"/>
                  </a:cubicBezTo>
                  <a:lnTo>
                    <a:pt x="253029" y="149763"/>
                  </a:lnTo>
                  <a:lnTo>
                    <a:pt x="254559" y="148913"/>
                  </a:lnTo>
                  <a:cubicBezTo>
                    <a:pt x="255555" y="148306"/>
                    <a:pt x="256527" y="147674"/>
                    <a:pt x="257499" y="147042"/>
                  </a:cubicBezTo>
                  <a:lnTo>
                    <a:pt x="258956" y="146022"/>
                  </a:lnTo>
                  <a:lnTo>
                    <a:pt x="259685" y="145488"/>
                  </a:lnTo>
                  <a:lnTo>
                    <a:pt x="260049" y="145245"/>
                  </a:lnTo>
                  <a:lnTo>
                    <a:pt x="260389" y="144953"/>
                  </a:lnTo>
                  <a:lnTo>
                    <a:pt x="261774" y="143860"/>
                  </a:lnTo>
                  <a:lnTo>
                    <a:pt x="262479" y="143301"/>
                  </a:lnTo>
                  <a:cubicBezTo>
                    <a:pt x="262697" y="143107"/>
                    <a:pt x="262916" y="142913"/>
                    <a:pt x="263134" y="142718"/>
                  </a:cubicBezTo>
                  <a:cubicBezTo>
                    <a:pt x="266657" y="139609"/>
                    <a:pt x="269839" y="136111"/>
                    <a:pt x="272560" y="132297"/>
                  </a:cubicBezTo>
                  <a:cubicBezTo>
                    <a:pt x="272924" y="131836"/>
                    <a:pt x="273240" y="131350"/>
                    <a:pt x="273556" y="130864"/>
                  </a:cubicBezTo>
                  <a:lnTo>
                    <a:pt x="274528" y="129406"/>
                  </a:lnTo>
                  <a:cubicBezTo>
                    <a:pt x="275159" y="128410"/>
                    <a:pt x="275718" y="127414"/>
                    <a:pt x="276325" y="126418"/>
                  </a:cubicBezTo>
                  <a:lnTo>
                    <a:pt x="277151" y="124864"/>
                  </a:lnTo>
                  <a:cubicBezTo>
                    <a:pt x="277418" y="124354"/>
                    <a:pt x="277710" y="123843"/>
                    <a:pt x="277953" y="123309"/>
                  </a:cubicBezTo>
                  <a:lnTo>
                    <a:pt x="278706" y="121754"/>
                  </a:lnTo>
                  <a:lnTo>
                    <a:pt x="279094" y="120953"/>
                  </a:lnTo>
                  <a:lnTo>
                    <a:pt x="279435" y="120151"/>
                  </a:lnTo>
                  <a:cubicBezTo>
                    <a:pt x="281256" y="115900"/>
                    <a:pt x="282665" y="111454"/>
                    <a:pt x="283637" y="106912"/>
                  </a:cubicBezTo>
                  <a:cubicBezTo>
                    <a:pt x="283686" y="106645"/>
                    <a:pt x="283759" y="106353"/>
                    <a:pt x="283807" y="106062"/>
                  </a:cubicBezTo>
                  <a:lnTo>
                    <a:pt x="283953" y="105211"/>
                  </a:lnTo>
                  <a:lnTo>
                    <a:pt x="284269" y="103487"/>
                  </a:lnTo>
                  <a:cubicBezTo>
                    <a:pt x="284439" y="102345"/>
                    <a:pt x="284560" y="101179"/>
                    <a:pt x="284730" y="100037"/>
                  </a:cubicBezTo>
                  <a:cubicBezTo>
                    <a:pt x="284803" y="98871"/>
                    <a:pt x="284925" y="97729"/>
                    <a:pt x="284973" y="96563"/>
                  </a:cubicBezTo>
                  <a:lnTo>
                    <a:pt x="285046" y="94814"/>
                  </a:lnTo>
                  <a:lnTo>
                    <a:pt x="285070" y="93940"/>
                  </a:lnTo>
                  <a:lnTo>
                    <a:pt x="285070" y="93065"/>
                  </a:lnTo>
                  <a:cubicBezTo>
                    <a:pt x="285070" y="88377"/>
                    <a:pt x="284536" y="83688"/>
                    <a:pt x="283491" y="79122"/>
                  </a:cubicBezTo>
                  <a:cubicBezTo>
                    <a:pt x="282423" y="74482"/>
                    <a:pt x="280771" y="70012"/>
                    <a:pt x="278560" y="65809"/>
                  </a:cubicBezTo>
                  <a:lnTo>
                    <a:pt x="277710" y="64230"/>
                  </a:lnTo>
                  <a:cubicBezTo>
                    <a:pt x="277443" y="63720"/>
                    <a:pt x="277127" y="63210"/>
                    <a:pt x="276811" y="62700"/>
                  </a:cubicBezTo>
                  <a:cubicBezTo>
                    <a:pt x="276495" y="62190"/>
                    <a:pt x="276179" y="61680"/>
                    <a:pt x="275864" y="61170"/>
                  </a:cubicBezTo>
                  <a:lnTo>
                    <a:pt x="274819" y="59712"/>
                  </a:lnTo>
                  <a:cubicBezTo>
                    <a:pt x="273459" y="57793"/>
                    <a:pt x="272001" y="55947"/>
                    <a:pt x="270422" y="54198"/>
                  </a:cubicBezTo>
                  <a:cubicBezTo>
                    <a:pt x="267313" y="50797"/>
                    <a:pt x="263936" y="47688"/>
                    <a:pt x="260292" y="44870"/>
                  </a:cubicBezTo>
                  <a:cubicBezTo>
                    <a:pt x="253199" y="39307"/>
                    <a:pt x="245668" y="34813"/>
                    <a:pt x="238502" y="30343"/>
                  </a:cubicBezTo>
                  <a:lnTo>
                    <a:pt x="237166" y="29517"/>
                  </a:lnTo>
                  <a:lnTo>
                    <a:pt x="236486" y="29104"/>
                  </a:lnTo>
                  <a:lnTo>
                    <a:pt x="235879" y="28691"/>
                  </a:lnTo>
                  <a:lnTo>
                    <a:pt x="234640" y="27889"/>
                  </a:lnTo>
                  <a:cubicBezTo>
                    <a:pt x="234227" y="27622"/>
                    <a:pt x="233838" y="27331"/>
                    <a:pt x="233425" y="27039"/>
                  </a:cubicBezTo>
                  <a:cubicBezTo>
                    <a:pt x="233012" y="26748"/>
                    <a:pt x="232599" y="26456"/>
                    <a:pt x="232186" y="26165"/>
                  </a:cubicBezTo>
                  <a:lnTo>
                    <a:pt x="230947" y="25242"/>
                  </a:lnTo>
                  <a:cubicBezTo>
                    <a:pt x="230121" y="24659"/>
                    <a:pt x="229295" y="24003"/>
                    <a:pt x="228469" y="23395"/>
                  </a:cubicBezTo>
                  <a:cubicBezTo>
                    <a:pt x="225166" y="20869"/>
                    <a:pt x="221813" y="18173"/>
                    <a:pt x="218315" y="15525"/>
                  </a:cubicBezTo>
                  <a:cubicBezTo>
                    <a:pt x="215309" y="13209"/>
                    <a:pt x="212185" y="11047"/>
                    <a:pt x="208969" y="9051"/>
                  </a:cubicBezTo>
                  <a:lnTo>
                    <a:pt x="208969" y="9051"/>
                  </a:lnTo>
                  <a:cubicBezTo>
                    <a:pt x="209456" y="9356"/>
                    <a:pt x="209940" y="9668"/>
                    <a:pt x="210420" y="9986"/>
                  </a:cubicBezTo>
                  <a:cubicBezTo>
                    <a:pt x="210736" y="10180"/>
                    <a:pt x="211028" y="10375"/>
                    <a:pt x="211343" y="10593"/>
                  </a:cubicBezTo>
                  <a:lnTo>
                    <a:pt x="212242" y="11201"/>
                  </a:lnTo>
                  <a:cubicBezTo>
                    <a:pt x="212849" y="11614"/>
                    <a:pt x="213457" y="12002"/>
                    <a:pt x="214040" y="12415"/>
                  </a:cubicBezTo>
                  <a:cubicBezTo>
                    <a:pt x="215206" y="13266"/>
                    <a:pt x="216372" y="14091"/>
                    <a:pt x="217489" y="14966"/>
                  </a:cubicBezTo>
                  <a:cubicBezTo>
                    <a:pt x="219748" y="16642"/>
                    <a:pt x="221910" y="18367"/>
                    <a:pt x="224072" y="20067"/>
                  </a:cubicBezTo>
                  <a:cubicBezTo>
                    <a:pt x="226210" y="21743"/>
                    <a:pt x="228299" y="23395"/>
                    <a:pt x="230413" y="24974"/>
                  </a:cubicBezTo>
                  <a:cubicBezTo>
                    <a:pt x="232526" y="26553"/>
                    <a:pt x="234591" y="27987"/>
                    <a:pt x="236729" y="29371"/>
                  </a:cubicBezTo>
                  <a:cubicBezTo>
                    <a:pt x="241271" y="32213"/>
                    <a:pt x="245911" y="35056"/>
                    <a:pt x="250551" y="38092"/>
                  </a:cubicBezTo>
                  <a:cubicBezTo>
                    <a:pt x="252883" y="39647"/>
                    <a:pt x="255191" y="41226"/>
                    <a:pt x="257450" y="42902"/>
                  </a:cubicBezTo>
                  <a:cubicBezTo>
                    <a:pt x="258592" y="43728"/>
                    <a:pt x="259709" y="44627"/>
                    <a:pt x="260827" y="45501"/>
                  </a:cubicBezTo>
                  <a:cubicBezTo>
                    <a:pt x="261385" y="45963"/>
                    <a:pt x="261944" y="46424"/>
                    <a:pt x="262503" y="46886"/>
                  </a:cubicBezTo>
                  <a:lnTo>
                    <a:pt x="263329" y="47566"/>
                  </a:lnTo>
                  <a:lnTo>
                    <a:pt x="264130" y="48295"/>
                  </a:lnTo>
                  <a:cubicBezTo>
                    <a:pt x="266317" y="50214"/>
                    <a:pt x="268382" y="52279"/>
                    <a:pt x="270325" y="54441"/>
                  </a:cubicBezTo>
                  <a:lnTo>
                    <a:pt x="271782" y="56117"/>
                  </a:lnTo>
                  <a:cubicBezTo>
                    <a:pt x="272244" y="56676"/>
                    <a:pt x="272706" y="57283"/>
                    <a:pt x="273167" y="57866"/>
                  </a:cubicBezTo>
                  <a:lnTo>
                    <a:pt x="273847" y="58740"/>
                  </a:lnTo>
                  <a:cubicBezTo>
                    <a:pt x="274066" y="59032"/>
                    <a:pt x="274260" y="59348"/>
                    <a:pt x="274503" y="59664"/>
                  </a:cubicBezTo>
                  <a:lnTo>
                    <a:pt x="275766" y="61510"/>
                  </a:lnTo>
                  <a:cubicBezTo>
                    <a:pt x="276544" y="62797"/>
                    <a:pt x="277370" y="64060"/>
                    <a:pt x="278050" y="65396"/>
                  </a:cubicBezTo>
                  <a:lnTo>
                    <a:pt x="278560" y="66392"/>
                  </a:lnTo>
                  <a:lnTo>
                    <a:pt x="278827" y="66903"/>
                  </a:lnTo>
                  <a:cubicBezTo>
                    <a:pt x="278900" y="67073"/>
                    <a:pt x="278997" y="67243"/>
                    <a:pt x="279070" y="67413"/>
                  </a:cubicBezTo>
                  <a:lnTo>
                    <a:pt x="279993" y="69453"/>
                  </a:lnTo>
                  <a:cubicBezTo>
                    <a:pt x="280309" y="70133"/>
                    <a:pt x="280552" y="70838"/>
                    <a:pt x="280844" y="71518"/>
                  </a:cubicBezTo>
                  <a:lnTo>
                    <a:pt x="281232" y="72563"/>
                  </a:lnTo>
                  <a:cubicBezTo>
                    <a:pt x="281378" y="72927"/>
                    <a:pt x="281475" y="73267"/>
                    <a:pt x="281597" y="73632"/>
                  </a:cubicBezTo>
                  <a:cubicBezTo>
                    <a:pt x="281815" y="74336"/>
                    <a:pt x="282058" y="75040"/>
                    <a:pt x="282277" y="75745"/>
                  </a:cubicBezTo>
                  <a:lnTo>
                    <a:pt x="282884" y="77907"/>
                  </a:lnTo>
                  <a:cubicBezTo>
                    <a:pt x="283589" y="80773"/>
                    <a:pt x="284099" y="83688"/>
                    <a:pt x="284390" y="86628"/>
                  </a:cubicBezTo>
                  <a:lnTo>
                    <a:pt x="284536" y="87721"/>
                  </a:lnTo>
                  <a:lnTo>
                    <a:pt x="284609" y="88838"/>
                  </a:lnTo>
                  <a:cubicBezTo>
                    <a:pt x="284657" y="89567"/>
                    <a:pt x="284706" y="90296"/>
                    <a:pt x="284730" y="91025"/>
                  </a:cubicBezTo>
                  <a:cubicBezTo>
                    <a:pt x="284755" y="92507"/>
                    <a:pt x="284779" y="93964"/>
                    <a:pt x="284706" y="95422"/>
                  </a:cubicBezTo>
                  <a:cubicBezTo>
                    <a:pt x="284682" y="96903"/>
                    <a:pt x="284512" y="98337"/>
                    <a:pt x="284414" y="99794"/>
                  </a:cubicBezTo>
                  <a:cubicBezTo>
                    <a:pt x="284317" y="100523"/>
                    <a:pt x="284220" y="101252"/>
                    <a:pt x="284123" y="101980"/>
                  </a:cubicBezTo>
                  <a:lnTo>
                    <a:pt x="284002" y="103074"/>
                  </a:lnTo>
                  <a:lnTo>
                    <a:pt x="283807" y="104142"/>
                  </a:lnTo>
                  <a:cubicBezTo>
                    <a:pt x="283321" y="107009"/>
                    <a:pt x="282641" y="109851"/>
                    <a:pt x="281791" y="112645"/>
                  </a:cubicBezTo>
                  <a:lnTo>
                    <a:pt x="281135" y="114734"/>
                  </a:lnTo>
                  <a:cubicBezTo>
                    <a:pt x="280892" y="115414"/>
                    <a:pt x="280625" y="116094"/>
                    <a:pt x="280382" y="116799"/>
                  </a:cubicBezTo>
                  <a:lnTo>
                    <a:pt x="279993" y="117819"/>
                  </a:lnTo>
                  <a:cubicBezTo>
                    <a:pt x="279872" y="118159"/>
                    <a:pt x="279726" y="118499"/>
                    <a:pt x="279580" y="118839"/>
                  </a:cubicBezTo>
                  <a:cubicBezTo>
                    <a:pt x="279289" y="119495"/>
                    <a:pt x="279022" y="120175"/>
                    <a:pt x="278706" y="120856"/>
                  </a:cubicBezTo>
                  <a:cubicBezTo>
                    <a:pt x="278074" y="122167"/>
                    <a:pt x="277491" y="123503"/>
                    <a:pt x="276762" y="124767"/>
                  </a:cubicBezTo>
                  <a:lnTo>
                    <a:pt x="276252" y="125738"/>
                  </a:lnTo>
                  <a:lnTo>
                    <a:pt x="275985" y="126224"/>
                  </a:lnTo>
                  <a:lnTo>
                    <a:pt x="275694" y="126710"/>
                  </a:lnTo>
                  <a:lnTo>
                    <a:pt x="274576" y="128580"/>
                  </a:lnTo>
                  <a:cubicBezTo>
                    <a:pt x="271442" y="133609"/>
                    <a:pt x="267604" y="138152"/>
                    <a:pt x="263159" y="142063"/>
                  </a:cubicBezTo>
                  <a:lnTo>
                    <a:pt x="262333" y="142816"/>
                  </a:lnTo>
                  <a:cubicBezTo>
                    <a:pt x="262041" y="143059"/>
                    <a:pt x="261750" y="143277"/>
                    <a:pt x="261458" y="143520"/>
                  </a:cubicBezTo>
                  <a:cubicBezTo>
                    <a:pt x="260875" y="144006"/>
                    <a:pt x="260292" y="144443"/>
                    <a:pt x="259709" y="144905"/>
                  </a:cubicBezTo>
                  <a:cubicBezTo>
                    <a:pt x="258495" y="145755"/>
                    <a:pt x="257280" y="146678"/>
                    <a:pt x="256017" y="147431"/>
                  </a:cubicBezTo>
                  <a:lnTo>
                    <a:pt x="255094" y="148014"/>
                  </a:lnTo>
                  <a:lnTo>
                    <a:pt x="254632" y="148330"/>
                  </a:lnTo>
                  <a:lnTo>
                    <a:pt x="254195" y="148621"/>
                  </a:lnTo>
                  <a:lnTo>
                    <a:pt x="252276" y="149715"/>
                  </a:lnTo>
                  <a:cubicBezTo>
                    <a:pt x="251644" y="150079"/>
                    <a:pt x="250988" y="150395"/>
                    <a:pt x="250357" y="150735"/>
                  </a:cubicBezTo>
                  <a:lnTo>
                    <a:pt x="249385" y="151245"/>
                  </a:lnTo>
                  <a:lnTo>
                    <a:pt x="248389" y="151707"/>
                  </a:lnTo>
                  <a:cubicBezTo>
                    <a:pt x="243166" y="154160"/>
                    <a:pt x="237749" y="156103"/>
                    <a:pt x="232162" y="157561"/>
                  </a:cubicBezTo>
                  <a:cubicBezTo>
                    <a:pt x="229417" y="158290"/>
                    <a:pt x="226672" y="158921"/>
                    <a:pt x="223902" y="159480"/>
                  </a:cubicBezTo>
                  <a:cubicBezTo>
                    <a:pt x="221133" y="160039"/>
                    <a:pt x="218364" y="160525"/>
                    <a:pt x="215619" y="160962"/>
                  </a:cubicBezTo>
                  <a:lnTo>
                    <a:pt x="213554" y="161278"/>
                  </a:lnTo>
                  <a:cubicBezTo>
                    <a:pt x="212849" y="161399"/>
                    <a:pt x="212169" y="161496"/>
                    <a:pt x="211465" y="161569"/>
                  </a:cubicBezTo>
                  <a:lnTo>
                    <a:pt x="207335" y="162128"/>
                  </a:lnTo>
                  <a:lnTo>
                    <a:pt x="203181" y="162662"/>
                  </a:lnTo>
                  <a:cubicBezTo>
                    <a:pt x="201796" y="162808"/>
                    <a:pt x="200412" y="162954"/>
                    <a:pt x="199027" y="163100"/>
                  </a:cubicBezTo>
                  <a:cubicBezTo>
                    <a:pt x="196234" y="163367"/>
                    <a:pt x="193464" y="163707"/>
                    <a:pt x="190646" y="163853"/>
                  </a:cubicBezTo>
                  <a:lnTo>
                    <a:pt x="186444" y="164168"/>
                  </a:lnTo>
                  <a:cubicBezTo>
                    <a:pt x="185059" y="164266"/>
                    <a:pt x="183650" y="164387"/>
                    <a:pt x="182241" y="164436"/>
                  </a:cubicBezTo>
                  <a:cubicBezTo>
                    <a:pt x="182897" y="164217"/>
                    <a:pt x="184816" y="163901"/>
                    <a:pt x="181561" y="163901"/>
                  </a:cubicBezTo>
                  <a:lnTo>
                    <a:pt x="183699" y="163804"/>
                  </a:lnTo>
                  <a:lnTo>
                    <a:pt x="185812" y="163610"/>
                  </a:lnTo>
                  <a:lnTo>
                    <a:pt x="190063" y="163270"/>
                  </a:lnTo>
                  <a:lnTo>
                    <a:pt x="192201" y="163075"/>
                  </a:lnTo>
                  <a:lnTo>
                    <a:pt x="193246" y="163002"/>
                  </a:lnTo>
                  <a:lnTo>
                    <a:pt x="194314" y="162881"/>
                  </a:lnTo>
                  <a:lnTo>
                    <a:pt x="198541" y="162419"/>
                  </a:lnTo>
                  <a:lnTo>
                    <a:pt x="202768" y="161958"/>
                  </a:lnTo>
                  <a:lnTo>
                    <a:pt x="206971" y="161375"/>
                  </a:lnTo>
                  <a:cubicBezTo>
                    <a:pt x="209764" y="160986"/>
                    <a:pt x="212558" y="160597"/>
                    <a:pt x="215352" y="160160"/>
                  </a:cubicBezTo>
                  <a:cubicBezTo>
                    <a:pt x="218145" y="159699"/>
                    <a:pt x="220939" y="159213"/>
                    <a:pt x="223732" y="158630"/>
                  </a:cubicBezTo>
                  <a:cubicBezTo>
                    <a:pt x="226526" y="158047"/>
                    <a:pt x="229320" y="157415"/>
                    <a:pt x="232089" y="156662"/>
                  </a:cubicBezTo>
                  <a:cubicBezTo>
                    <a:pt x="234858" y="155909"/>
                    <a:pt x="237603" y="155059"/>
                    <a:pt x="240324" y="154087"/>
                  </a:cubicBezTo>
                  <a:cubicBezTo>
                    <a:pt x="241028" y="153844"/>
                    <a:pt x="241684" y="153553"/>
                    <a:pt x="242365" y="153310"/>
                  </a:cubicBezTo>
                  <a:lnTo>
                    <a:pt x="243385" y="152921"/>
                  </a:lnTo>
                  <a:cubicBezTo>
                    <a:pt x="243725" y="152775"/>
                    <a:pt x="244065" y="152630"/>
                    <a:pt x="244381" y="152484"/>
                  </a:cubicBezTo>
                  <a:cubicBezTo>
                    <a:pt x="245061" y="152217"/>
                    <a:pt x="245717" y="151925"/>
                    <a:pt x="246397" y="151634"/>
                  </a:cubicBezTo>
                  <a:lnTo>
                    <a:pt x="248389" y="150711"/>
                  </a:lnTo>
                  <a:cubicBezTo>
                    <a:pt x="249045" y="150395"/>
                    <a:pt x="249677" y="150055"/>
                    <a:pt x="250332" y="149715"/>
                  </a:cubicBezTo>
                  <a:cubicBezTo>
                    <a:pt x="250988" y="149374"/>
                    <a:pt x="251644" y="149034"/>
                    <a:pt x="252276" y="148670"/>
                  </a:cubicBezTo>
                  <a:lnTo>
                    <a:pt x="254195" y="147553"/>
                  </a:lnTo>
                  <a:lnTo>
                    <a:pt x="256041" y="146387"/>
                  </a:lnTo>
                  <a:cubicBezTo>
                    <a:pt x="258543" y="144759"/>
                    <a:pt x="260924" y="142937"/>
                    <a:pt x="263134" y="140945"/>
                  </a:cubicBezTo>
                  <a:lnTo>
                    <a:pt x="263960" y="140192"/>
                  </a:lnTo>
                  <a:lnTo>
                    <a:pt x="264762" y="139415"/>
                  </a:lnTo>
                  <a:cubicBezTo>
                    <a:pt x="265272" y="138905"/>
                    <a:pt x="265831" y="138394"/>
                    <a:pt x="266341" y="137836"/>
                  </a:cubicBezTo>
                  <a:lnTo>
                    <a:pt x="267847" y="136208"/>
                  </a:lnTo>
                  <a:lnTo>
                    <a:pt x="268212" y="135795"/>
                  </a:lnTo>
                  <a:lnTo>
                    <a:pt x="268552" y="135358"/>
                  </a:lnTo>
                  <a:lnTo>
                    <a:pt x="269256" y="134508"/>
                  </a:lnTo>
                  <a:cubicBezTo>
                    <a:pt x="270228" y="133390"/>
                    <a:pt x="271078" y="132176"/>
                    <a:pt x="271953" y="130985"/>
                  </a:cubicBezTo>
                  <a:cubicBezTo>
                    <a:pt x="272778" y="129771"/>
                    <a:pt x="273629" y="128556"/>
                    <a:pt x="274382" y="127293"/>
                  </a:cubicBezTo>
                  <a:lnTo>
                    <a:pt x="274916" y="126346"/>
                  </a:lnTo>
                  <a:lnTo>
                    <a:pt x="275208" y="125860"/>
                  </a:lnTo>
                  <a:lnTo>
                    <a:pt x="275451" y="125374"/>
                  </a:lnTo>
                  <a:lnTo>
                    <a:pt x="276519" y="123455"/>
                  </a:lnTo>
                  <a:cubicBezTo>
                    <a:pt x="276860" y="122799"/>
                    <a:pt x="277151" y="122119"/>
                    <a:pt x="277491" y="121463"/>
                  </a:cubicBezTo>
                  <a:lnTo>
                    <a:pt x="277953" y="120467"/>
                  </a:lnTo>
                  <a:lnTo>
                    <a:pt x="278390" y="119471"/>
                  </a:lnTo>
                  <a:cubicBezTo>
                    <a:pt x="279556" y="116774"/>
                    <a:pt x="280552" y="114005"/>
                    <a:pt x="281378" y="111187"/>
                  </a:cubicBezTo>
                  <a:lnTo>
                    <a:pt x="281961" y="109074"/>
                  </a:lnTo>
                  <a:cubicBezTo>
                    <a:pt x="282131" y="108369"/>
                    <a:pt x="282277" y="107641"/>
                    <a:pt x="282447" y="106936"/>
                  </a:cubicBezTo>
                  <a:lnTo>
                    <a:pt x="282690" y="105867"/>
                  </a:lnTo>
                  <a:lnTo>
                    <a:pt x="282884" y="104774"/>
                  </a:lnTo>
                  <a:cubicBezTo>
                    <a:pt x="283006" y="104045"/>
                    <a:pt x="283151" y="103341"/>
                    <a:pt x="283248" y="102612"/>
                  </a:cubicBezTo>
                  <a:cubicBezTo>
                    <a:pt x="283686" y="99697"/>
                    <a:pt x="283929" y="96758"/>
                    <a:pt x="283977" y="93818"/>
                  </a:cubicBezTo>
                  <a:cubicBezTo>
                    <a:pt x="284026" y="90879"/>
                    <a:pt x="283856" y="87915"/>
                    <a:pt x="283491" y="85000"/>
                  </a:cubicBezTo>
                  <a:cubicBezTo>
                    <a:pt x="283394" y="84247"/>
                    <a:pt x="283273" y="83518"/>
                    <a:pt x="283151" y="82790"/>
                  </a:cubicBezTo>
                  <a:lnTo>
                    <a:pt x="282981" y="81697"/>
                  </a:lnTo>
                  <a:lnTo>
                    <a:pt x="282763" y="80603"/>
                  </a:lnTo>
                  <a:cubicBezTo>
                    <a:pt x="282593" y="79875"/>
                    <a:pt x="282471" y="79146"/>
                    <a:pt x="282277" y="78417"/>
                  </a:cubicBezTo>
                  <a:lnTo>
                    <a:pt x="281694" y="76255"/>
                  </a:lnTo>
                  <a:cubicBezTo>
                    <a:pt x="281621" y="75891"/>
                    <a:pt x="281499" y="75551"/>
                    <a:pt x="281378" y="75186"/>
                  </a:cubicBezTo>
                  <a:lnTo>
                    <a:pt x="281038" y="74117"/>
                  </a:lnTo>
                  <a:lnTo>
                    <a:pt x="280698" y="73049"/>
                  </a:lnTo>
                  <a:cubicBezTo>
                    <a:pt x="280576" y="72708"/>
                    <a:pt x="280431" y="72344"/>
                    <a:pt x="280285" y="72004"/>
                  </a:cubicBezTo>
                  <a:cubicBezTo>
                    <a:pt x="280018" y="71324"/>
                    <a:pt x="279750" y="70595"/>
                    <a:pt x="279483" y="69915"/>
                  </a:cubicBezTo>
                  <a:lnTo>
                    <a:pt x="278536" y="67874"/>
                  </a:lnTo>
                  <a:cubicBezTo>
                    <a:pt x="278244" y="67170"/>
                    <a:pt x="277880" y="66514"/>
                    <a:pt x="277515" y="65858"/>
                  </a:cubicBezTo>
                  <a:cubicBezTo>
                    <a:pt x="277175" y="65178"/>
                    <a:pt x="276835" y="64498"/>
                    <a:pt x="276447" y="63866"/>
                  </a:cubicBezTo>
                  <a:lnTo>
                    <a:pt x="275256" y="61923"/>
                  </a:lnTo>
                  <a:cubicBezTo>
                    <a:pt x="274843" y="61291"/>
                    <a:pt x="274406" y="60684"/>
                    <a:pt x="273993" y="60052"/>
                  </a:cubicBezTo>
                  <a:cubicBezTo>
                    <a:pt x="273774" y="59736"/>
                    <a:pt x="273556" y="59445"/>
                    <a:pt x="273337" y="59129"/>
                  </a:cubicBezTo>
                  <a:lnTo>
                    <a:pt x="272657" y="58255"/>
                  </a:lnTo>
                  <a:cubicBezTo>
                    <a:pt x="272171" y="57672"/>
                    <a:pt x="271758" y="57064"/>
                    <a:pt x="271272" y="56506"/>
                  </a:cubicBezTo>
                  <a:lnTo>
                    <a:pt x="269815" y="54805"/>
                  </a:lnTo>
                  <a:cubicBezTo>
                    <a:pt x="269572" y="54514"/>
                    <a:pt x="269329" y="54246"/>
                    <a:pt x="269062" y="53979"/>
                  </a:cubicBezTo>
                  <a:lnTo>
                    <a:pt x="268309" y="53178"/>
                  </a:lnTo>
                  <a:cubicBezTo>
                    <a:pt x="267313" y="52084"/>
                    <a:pt x="266244" y="51113"/>
                    <a:pt x="265199" y="50068"/>
                  </a:cubicBezTo>
                  <a:cubicBezTo>
                    <a:pt x="264106" y="49096"/>
                    <a:pt x="263037" y="48100"/>
                    <a:pt x="261920" y="47202"/>
                  </a:cubicBezTo>
                  <a:cubicBezTo>
                    <a:pt x="257474" y="43461"/>
                    <a:pt x="252762" y="40230"/>
                    <a:pt x="248049" y="37193"/>
                  </a:cubicBezTo>
                  <a:cubicBezTo>
                    <a:pt x="245693" y="35687"/>
                    <a:pt x="243361" y="34230"/>
                    <a:pt x="241004" y="32772"/>
                  </a:cubicBezTo>
                  <a:lnTo>
                    <a:pt x="237506" y="30610"/>
                  </a:lnTo>
                  <a:lnTo>
                    <a:pt x="236656" y="30076"/>
                  </a:lnTo>
                  <a:lnTo>
                    <a:pt x="236219" y="29784"/>
                  </a:lnTo>
                  <a:lnTo>
                    <a:pt x="235806" y="29541"/>
                  </a:lnTo>
                  <a:lnTo>
                    <a:pt x="234178" y="28472"/>
                  </a:lnTo>
                  <a:cubicBezTo>
                    <a:pt x="229878" y="25557"/>
                    <a:pt x="225627" y="22156"/>
                    <a:pt x="221206" y="18731"/>
                  </a:cubicBezTo>
                  <a:cubicBezTo>
                    <a:pt x="218971" y="17031"/>
                    <a:pt x="216712" y="15306"/>
                    <a:pt x="214331" y="13630"/>
                  </a:cubicBezTo>
                  <a:cubicBezTo>
                    <a:pt x="213190" y="12804"/>
                    <a:pt x="211951" y="12002"/>
                    <a:pt x="210736" y="11176"/>
                  </a:cubicBezTo>
                  <a:cubicBezTo>
                    <a:pt x="209473" y="10399"/>
                    <a:pt x="208210" y="9622"/>
                    <a:pt x="206898" y="8844"/>
                  </a:cubicBezTo>
                  <a:cubicBezTo>
                    <a:pt x="205610" y="8067"/>
                    <a:pt x="204226" y="7387"/>
                    <a:pt x="202865" y="6707"/>
                  </a:cubicBezTo>
                  <a:cubicBezTo>
                    <a:pt x="201456" y="6051"/>
                    <a:pt x="200072" y="5395"/>
                    <a:pt x="198541" y="4885"/>
                  </a:cubicBezTo>
                  <a:lnTo>
                    <a:pt x="197424" y="4472"/>
                  </a:lnTo>
                  <a:cubicBezTo>
                    <a:pt x="197059" y="4326"/>
                    <a:pt x="196695" y="4229"/>
                    <a:pt x="196306" y="4132"/>
                  </a:cubicBezTo>
                  <a:lnTo>
                    <a:pt x="194047" y="3476"/>
                  </a:lnTo>
                  <a:cubicBezTo>
                    <a:pt x="193318" y="3257"/>
                    <a:pt x="192541" y="3111"/>
                    <a:pt x="191812" y="2941"/>
                  </a:cubicBezTo>
                  <a:cubicBezTo>
                    <a:pt x="191059" y="2796"/>
                    <a:pt x="190306" y="2601"/>
                    <a:pt x="189553" y="2504"/>
                  </a:cubicBezTo>
                  <a:lnTo>
                    <a:pt x="189747" y="1435"/>
                  </a:lnTo>
                  <a:lnTo>
                    <a:pt x="188144" y="1168"/>
                  </a:lnTo>
                  <a:cubicBezTo>
                    <a:pt x="187610" y="1071"/>
                    <a:pt x="187051" y="949"/>
                    <a:pt x="186541" y="901"/>
                  </a:cubicBezTo>
                  <a:lnTo>
                    <a:pt x="183334" y="512"/>
                  </a:lnTo>
                  <a:lnTo>
                    <a:pt x="180152" y="245"/>
                  </a:lnTo>
                  <a:cubicBezTo>
                    <a:pt x="179107" y="172"/>
                    <a:pt x="178063" y="148"/>
                    <a:pt x="176994" y="99"/>
                  </a:cubicBezTo>
                  <a:cubicBezTo>
                    <a:pt x="175288" y="30"/>
                    <a:pt x="173586" y="1"/>
                    <a:pt x="1718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1" name="Google Shape;691;p9"/>
          <p:cNvGrpSpPr/>
          <p:nvPr/>
        </p:nvGrpSpPr>
        <p:grpSpPr>
          <a:xfrm rot="-1451482">
            <a:off x="6192968" y="2109446"/>
            <a:ext cx="4129950" cy="3494351"/>
            <a:chOff x="879525" y="238350"/>
            <a:chExt cx="5929900" cy="5134125"/>
          </a:xfrm>
        </p:grpSpPr>
        <p:sp>
          <p:nvSpPr>
            <p:cNvPr id="692" name="Google Shape;692;p9"/>
            <p:cNvSpPr/>
            <p:nvPr/>
          </p:nvSpPr>
          <p:spPr>
            <a:xfrm>
              <a:off x="879525" y="350950"/>
              <a:ext cx="5929900" cy="4895750"/>
            </a:xfrm>
            <a:custGeom>
              <a:rect b="b" l="l" r="r" t="t"/>
              <a:pathLst>
                <a:path extrusionOk="0" h="195830" w="237196">
                  <a:moveTo>
                    <a:pt x="182493" y="0"/>
                  </a:moveTo>
                  <a:cubicBezTo>
                    <a:pt x="160794" y="0"/>
                    <a:pt x="136857" y="13684"/>
                    <a:pt x="125770" y="46667"/>
                  </a:cubicBezTo>
                  <a:cubicBezTo>
                    <a:pt x="112501" y="86475"/>
                    <a:pt x="99703" y="101135"/>
                    <a:pt x="82683" y="101135"/>
                  </a:cubicBezTo>
                  <a:cubicBezTo>
                    <a:pt x="77764" y="101135"/>
                    <a:pt x="72494" y="99911"/>
                    <a:pt x="66757" y="97716"/>
                  </a:cubicBezTo>
                  <a:cubicBezTo>
                    <a:pt x="59909" y="95081"/>
                    <a:pt x="53433" y="93896"/>
                    <a:pt x="47460" y="93896"/>
                  </a:cubicBezTo>
                  <a:cubicBezTo>
                    <a:pt x="17332" y="93896"/>
                    <a:pt x="1" y="124030"/>
                    <a:pt x="12313" y="150071"/>
                  </a:cubicBezTo>
                  <a:cubicBezTo>
                    <a:pt x="19223" y="164795"/>
                    <a:pt x="29540" y="168076"/>
                    <a:pt x="41648" y="168076"/>
                  </a:cubicBezTo>
                  <a:cubicBezTo>
                    <a:pt x="51382" y="168076"/>
                    <a:pt x="62272" y="165955"/>
                    <a:pt x="73479" y="165955"/>
                  </a:cubicBezTo>
                  <a:cubicBezTo>
                    <a:pt x="86528" y="165955"/>
                    <a:pt x="100005" y="168830"/>
                    <a:pt x="112584" y="181275"/>
                  </a:cubicBezTo>
                  <a:cubicBezTo>
                    <a:pt x="123109" y="191650"/>
                    <a:pt x="135906" y="195830"/>
                    <a:pt x="148277" y="195830"/>
                  </a:cubicBezTo>
                  <a:cubicBezTo>
                    <a:pt x="168129" y="195830"/>
                    <a:pt x="186885" y="185066"/>
                    <a:pt x="193400" y="171875"/>
                  </a:cubicBezTo>
                  <a:cubicBezTo>
                    <a:pt x="213115" y="132315"/>
                    <a:pt x="187003" y="136231"/>
                    <a:pt x="220818" y="61420"/>
                  </a:cubicBezTo>
                  <a:cubicBezTo>
                    <a:pt x="237196" y="25134"/>
                    <a:pt x="211900" y="0"/>
                    <a:pt x="182493" y="0"/>
                  </a:cubicBezTo>
                  <a:close/>
                </a:path>
              </a:pathLst>
            </a:custGeom>
            <a:solidFill>
              <a:srgbClr val="35C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9"/>
            <p:cNvSpPr/>
            <p:nvPr/>
          </p:nvSpPr>
          <p:spPr>
            <a:xfrm>
              <a:off x="945800" y="238350"/>
              <a:ext cx="5695725" cy="5134125"/>
            </a:xfrm>
            <a:custGeom>
              <a:rect b="b" l="l" r="r" t="t"/>
              <a:pathLst>
                <a:path extrusionOk="0" h="205365" w="227829">
                  <a:moveTo>
                    <a:pt x="206027" y="18003"/>
                  </a:moveTo>
                  <a:lnTo>
                    <a:pt x="206027" y="18003"/>
                  </a:lnTo>
                  <a:cubicBezTo>
                    <a:pt x="208273" y="19839"/>
                    <a:pt x="210274" y="21959"/>
                    <a:pt x="212031" y="24275"/>
                  </a:cubicBezTo>
                  <a:lnTo>
                    <a:pt x="210464" y="22056"/>
                  </a:lnTo>
                  <a:lnTo>
                    <a:pt x="208506" y="20097"/>
                  </a:lnTo>
                  <a:cubicBezTo>
                    <a:pt x="207853" y="19445"/>
                    <a:pt x="207070" y="18922"/>
                    <a:pt x="206417" y="18270"/>
                  </a:cubicBezTo>
                  <a:cubicBezTo>
                    <a:pt x="206283" y="18181"/>
                    <a:pt x="206154" y="18092"/>
                    <a:pt x="206027" y="18003"/>
                  </a:cubicBezTo>
                  <a:close/>
                  <a:moveTo>
                    <a:pt x="180437" y="1544"/>
                  </a:moveTo>
                  <a:cubicBezTo>
                    <a:pt x="180872" y="1544"/>
                    <a:pt x="181307" y="1548"/>
                    <a:pt x="181741" y="1558"/>
                  </a:cubicBezTo>
                  <a:cubicBezTo>
                    <a:pt x="188008" y="1819"/>
                    <a:pt x="194144" y="3255"/>
                    <a:pt x="199889" y="5605"/>
                  </a:cubicBezTo>
                  <a:cubicBezTo>
                    <a:pt x="205633" y="8086"/>
                    <a:pt x="210856" y="11611"/>
                    <a:pt x="215164" y="16181"/>
                  </a:cubicBezTo>
                  <a:cubicBezTo>
                    <a:pt x="219473" y="20881"/>
                    <a:pt x="222606" y="26495"/>
                    <a:pt x="224304" y="32501"/>
                  </a:cubicBezTo>
                  <a:cubicBezTo>
                    <a:pt x="224695" y="33806"/>
                    <a:pt x="224956" y="34981"/>
                    <a:pt x="225087" y="36287"/>
                  </a:cubicBezTo>
                  <a:cubicBezTo>
                    <a:pt x="225146" y="36584"/>
                    <a:pt x="225199" y="36875"/>
                    <a:pt x="225247" y="37162"/>
                  </a:cubicBezTo>
                  <a:lnTo>
                    <a:pt x="225247" y="37162"/>
                  </a:lnTo>
                  <a:cubicBezTo>
                    <a:pt x="225195" y="36909"/>
                    <a:pt x="225141" y="36660"/>
                    <a:pt x="225087" y="36417"/>
                  </a:cubicBezTo>
                  <a:cubicBezTo>
                    <a:pt x="224956" y="35112"/>
                    <a:pt x="224695" y="33806"/>
                    <a:pt x="224304" y="32631"/>
                  </a:cubicBezTo>
                  <a:cubicBezTo>
                    <a:pt x="222606" y="26495"/>
                    <a:pt x="219342" y="20881"/>
                    <a:pt x="214903" y="16181"/>
                  </a:cubicBezTo>
                  <a:cubicBezTo>
                    <a:pt x="210595" y="11611"/>
                    <a:pt x="205242" y="8086"/>
                    <a:pt x="199366" y="5736"/>
                  </a:cubicBezTo>
                  <a:cubicBezTo>
                    <a:pt x="193028" y="3172"/>
                    <a:pt x="186263" y="1890"/>
                    <a:pt x="179494" y="1890"/>
                  </a:cubicBezTo>
                  <a:cubicBezTo>
                    <a:pt x="173853" y="1890"/>
                    <a:pt x="168210" y="2780"/>
                    <a:pt x="162810" y="4561"/>
                  </a:cubicBezTo>
                  <a:cubicBezTo>
                    <a:pt x="156934" y="6388"/>
                    <a:pt x="151320" y="9261"/>
                    <a:pt x="146228" y="12786"/>
                  </a:cubicBezTo>
                  <a:cubicBezTo>
                    <a:pt x="141398" y="16442"/>
                    <a:pt x="136959" y="20750"/>
                    <a:pt x="133172" y="25581"/>
                  </a:cubicBezTo>
                  <a:cubicBezTo>
                    <a:pt x="131644" y="27547"/>
                    <a:pt x="130115" y="29604"/>
                    <a:pt x="128739" y="31752"/>
                  </a:cubicBezTo>
                  <a:lnTo>
                    <a:pt x="128739" y="31752"/>
                  </a:lnTo>
                  <a:lnTo>
                    <a:pt x="129386" y="30673"/>
                  </a:lnTo>
                  <a:cubicBezTo>
                    <a:pt x="129778" y="30020"/>
                    <a:pt x="130300" y="29367"/>
                    <a:pt x="130692" y="28714"/>
                  </a:cubicBezTo>
                  <a:lnTo>
                    <a:pt x="133433" y="25059"/>
                  </a:lnTo>
                  <a:cubicBezTo>
                    <a:pt x="137350" y="20228"/>
                    <a:pt x="141789" y="15919"/>
                    <a:pt x="146751" y="12264"/>
                  </a:cubicBezTo>
                  <a:cubicBezTo>
                    <a:pt x="151842" y="8739"/>
                    <a:pt x="157457" y="5997"/>
                    <a:pt x="163462" y="4169"/>
                  </a:cubicBezTo>
                  <a:cubicBezTo>
                    <a:pt x="168922" y="2349"/>
                    <a:pt x="174720" y="1544"/>
                    <a:pt x="180437" y="1544"/>
                  </a:cubicBezTo>
                  <a:close/>
                  <a:moveTo>
                    <a:pt x="225608" y="40063"/>
                  </a:moveTo>
                  <a:cubicBezTo>
                    <a:pt x="225608" y="40067"/>
                    <a:pt x="225609" y="40070"/>
                    <a:pt x="225609" y="40073"/>
                  </a:cubicBezTo>
                  <a:lnTo>
                    <a:pt x="225740" y="43859"/>
                  </a:lnTo>
                  <a:lnTo>
                    <a:pt x="225735" y="43990"/>
                  </a:lnTo>
                  <a:lnTo>
                    <a:pt x="225609" y="40204"/>
                  </a:lnTo>
                  <a:cubicBezTo>
                    <a:pt x="225609" y="40157"/>
                    <a:pt x="225609" y="40110"/>
                    <a:pt x="225608" y="40063"/>
                  </a:cubicBezTo>
                  <a:close/>
                  <a:moveTo>
                    <a:pt x="127845" y="33228"/>
                  </a:moveTo>
                  <a:cubicBezTo>
                    <a:pt x="127202" y="34465"/>
                    <a:pt x="126349" y="35702"/>
                    <a:pt x="125730" y="36940"/>
                  </a:cubicBezTo>
                  <a:lnTo>
                    <a:pt x="123772" y="40987"/>
                  </a:lnTo>
                  <a:lnTo>
                    <a:pt x="122728" y="43076"/>
                  </a:lnTo>
                  <a:lnTo>
                    <a:pt x="121944" y="45165"/>
                  </a:lnTo>
                  <a:lnTo>
                    <a:pt x="120671" y="48298"/>
                  </a:lnTo>
                  <a:lnTo>
                    <a:pt x="121944" y="44904"/>
                  </a:lnTo>
                  <a:cubicBezTo>
                    <a:pt x="122205" y="44121"/>
                    <a:pt x="122466" y="43468"/>
                    <a:pt x="122858" y="42684"/>
                  </a:cubicBezTo>
                  <a:lnTo>
                    <a:pt x="123772" y="40726"/>
                  </a:lnTo>
                  <a:lnTo>
                    <a:pt x="125861" y="36548"/>
                  </a:lnTo>
                  <a:cubicBezTo>
                    <a:pt x="126414" y="35441"/>
                    <a:pt x="127155" y="34334"/>
                    <a:pt x="127845" y="33228"/>
                  </a:cubicBezTo>
                  <a:close/>
                  <a:moveTo>
                    <a:pt x="225723" y="44365"/>
                  </a:moveTo>
                  <a:lnTo>
                    <a:pt x="225609" y="47776"/>
                  </a:lnTo>
                  <a:cubicBezTo>
                    <a:pt x="225479" y="48951"/>
                    <a:pt x="225348" y="50257"/>
                    <a:pt x="225087" y="51432"/>
                  </a:cubicBezTo>
                  <a:cubicBezTo>
                    <a:pt x="224826" y="52738"/>
                    <a:pt x="224695" y="54043"/>
                    <a:pt x="224304" y="55218"/>
                  </a:cubicBezTo>
                  <a:cubicBezTo>
                    <a:pt x="224565" y="54043"/>
                    <a:pt x="224826" y="52868"/>
                    <a:pt x="224956" y="51562"/>
                  </a:cubicBezTo>
                  <a:lnTo>
                    <a:pt x="225348" y="49735"/>
                  </a:lnTo>
                  <a:cubicBezTo>
                    <a:pt x="225479" y="49082"/>
                    <a:pt x="225479" y="48429"/>
                    <a:pt x="225479" y="47907"/>
                  </a:cubicBezTo>
                  <a:lnTo>
                    <a:pt x="225723" y="44365"/>
                  </a:lnTo>
                  <a:close/>
                  <a:moveTo>
                    <a:pt x="118815" y="53361"/>
                  </a:moveTo>
                  <a:lnTo>
                    <a:pt x="118815" y="53361"/>
                  </a:lnTo>
                  <a:cubicBezTo>
                    <a:pt x="118357" y="54687"/>
                    <a:pt x="117899" y="55997"/>
                    <a:pt x="117375" y="57307"/>
                  </a:cubicBezTo>
                  <a:lnTo>
                    <a:pt x="118815" y="53361"/>
                  </a:lnTo>
                  <a:close/>
                  <a:moveTo>
                    <a:pt x="178999" y="7417"/>
                  </a:moveTo>
                  <a:cubicBezTo>
                    <a:pt x="181891" y="7417"/>
                    <a:pt x="184798" y="7683"/>
                    <a:pt x="187616" y="8216"/>
                  </a:cubicBezTo>
                  <a:cubicBezTo>
                    <a:pt x="194405" y="9261"/>
                    <a:pt x="200803" y="11872"/>
                    <a:pt x="206286" y="16050"/>
                  </a:cubicBezTo>
                  <a:cubicBezTo>
                    <a:pt x="211509" y="19967"/>
                    <a:pt x="215556" y="25320"/>
                    <a:pt x="217906" y="31456"/>
                  </a:cubicBezTo>
                  <a:cubicBezTo>
                    <a:pt x="218522" y="33158"/>
                    <a:pt x="218997" y="34900"/>
                    <a:pt x="219339" y="36666"/>
                  </a:cubicBezTo>
                  <a:lnTo>
                    <a:pt x="219339" y="36666"/>
                  </a:lnTo>
                  <a:cubicBezTo>
                    <a:pt x="218667" y="33287"/>
                    <a:pt x="217483" y="30031"/>
                    <a:pt x="215817" y="27017"/>
                  </a:cubicBezTo>
                  <a:cubicBezTo>
                    <a:pt x="212945" y="22056"/>
                    <a:pt x="208897" y="17747"/>
                    <a:pt x="204067" y="14744"/>
                  </a:cubicBezTo>
                  <a:cubicBezTo>
                    <a:pt x="196724" y="10010"/>
                    <a:pt x="188167" y="7564"/>
                    <a:pt x="179558" y="7564"/>
                  </a:cubicBezTo>
                  <a:cubicBezTo>
                    <a:pt x="176532" y="7564"/>
                    <a:pt x="173500" y="7866"/>
                    <a:pt x="170513" y="8477"/>
                  </a:cubicBezTo>
                  <a:cubicBezTo>
                    <a:pt x="164637" y="9522"/>
                    <a:pt x="159023" y="11741"/>
                    <a:pt x="153931" y="14744"/>
                  </a:cubicBezTo>
                  <a:cubicBezTo>
                    <a:pt x="148840" y="17747"/>
                    <a:pt x="144270" y="21664"/>
                    <a:pt x="140484" y="26234"/>
                  </a:cubicBezTo>
                  <a:lnTo>
                    <a:pt x="139048" y="27800"/>
                  </a:lnTo>
                  <a:cubicBezTo>
                    <a:pt x="138525" y="28323"/>
                    <a:pt x="138003" y="28975"/>
                    <a:pt x="137611" y="29628"/>
                  </a:cubicBezTo>
                  <a:lnTo>
                    <a:pt x="135000" y="33284"/>
                  </a:lnTo>
                  <a:cubicBezTo>
                    <a:pt x="134086" y="34459"/>
                    <a:pt x="133433" y="35765"/>
                    <a:pt x="132650" y="37070"/>
                  </a:cubicBezTo>
                  <a:lnTo>
                    <a:pt x="131475" y="39029"/>
                  </a:lnTo>
                  <a:cubicBezTo>
                    <a:pt x="131083" y="39681"/>
                    <a:pt x="130822" y="40334"/>
                    <a:pt x="130431" y="41118"/>
                  </a:cubicBezTo>
                  <a:lnTo>
                    <a:pt x="128603" y="45165"/>
                  </a:lnTo>
                  <a:cubicBezTo>
                    <a:pt x="127950" y="46471"/>
                    <a:pt x="127428" y="47907"/>
                    <a:pt x="126905" y="49343"/>
                  </a:cubicBezTo>
                  <a:cubicBezTo>
                    <a:pt x="125861" y="52085"/>
                    <a:pt x="124816" y="55088"/>
                    <a:pt x="123772" y="58091"/>
                  </a:cubicBezTo>
                  <a:cubicBezTo>
                    <a:pt x="121552" y="63966"/>
                    <a:pt x="119333" y="69841"/>
                    <a:pt x="116722" y="75455"/>
                  </a:cubicBezTo>
                  <a:cubicBezTo>
                    <a:pt x="114111" y="81200"/>
                    <a:pt x="110977" y="86814"/>
                    <a:pt x="107321" y="92036"/>
                  </a:cubicBezTo>
                  <a:cubicBezTo>
                    <a:pt x="113327" y="82897"/>
                    <a:pt x="118288" y="73105"/>
                    <a:pt x="121814" y="62791"/>
                  </a:cubicBezTo>
                  <a:cubicBezTo>
                    <a:pt x="123903" y="57699"/>
                    <a:pt x="125469" y="52215"/>
                    <a:pt x="127428" y="47385"/>
                  </a:cubicBezTo>
                  <a:lnTo>
                    <a:pt x="128211" y="45426"/>
                  </a:lnTo>
                  <a:cubicBezTo>
                    <a:pt x="128472" y="44773"/>
                    <a:pt x="128733" y="44251"/>
                    <a:pt x="128994" y="43598"/>
                  </a:cubicBezTo>
                  <a:lnTo>
                    <a:pt x="130692" y="39943"/>
                  </a:lnTo>
                  <a:cubicBezTo>
                    <a:pt x="131345" y="38768"/>
                    <a:pt x="131997" y="37592"/>
                    <a:pt x="132650" y="36417"/>
                  </a:cubicBezTo>
                  <a:cubicBezTo>
                    <a:pt x="133303" y="35242"/>
                    <a:pt x="133956" y="34067"/>
                    <a:pt x="134739" y="33023"/>
                  </a:cubicBezTo>
                  <a:cubicBezTo>
                    <a:pt x="136175" y="30803"/>
                    <a:pt x="137873" y="28584"/>
                    <a:pt x="139570" y="26625"/>
                  </a:cubicBezTo>
                  <a:cubicBezTo>
                    <a:pt x="140484" y="25711"/>
                    <a:pt x="141267" y="24536"/>
                    <a:pt x="142312" y="23622"/>
                  </a:cubicBezTo>
                  <a:lnTo>
                    <a:pt x="145053" y="21011"/>
                  </a:lnTo>
                  <a:cubicBezTo>
                    <a:pt x="148970" y="17486"/>
                    <a:pt x="153409" y="14483"/>
                    <a:pt x="158109" y="12264"/>
                  </a:cubicBezTo>
                  <a:cubicBezTo>
                    <a:pt x="162810" y="10044"/>
                    <a:pt x="167771" y="8608"/>
                    <a:pt x="172863" y="7825"/>
                  </a:cubicBezTo>
                  <a:cubicBezTo>
                    <a:pt x="174876" y="7553"/>
                    <a:pt x="176934" y="7417"/>
                    <a:pt x="178999" y="7417"/>
                  </a:cubicBezTo>
                  <a:close/>
                  <a:moveTo>
                    <a:pt x="23240" y="110054"/>
                  </a:moveTo>
                  <a:lnTo>
                    <a:pt x="23240" y="110054"/>
                  </a:lnTo>
                  <a:cubicBezTo>
                    <a:pt x="23203" y="110129"/>
                    <a:pt x="23176" y="110194"/>
                    <a:pt x="23170" y="110238"/>
                  </a:cubicBezTo>
                  <a:lnTo>
                    <a:pt x="23170" y="110238"/>
                  </a:lnTo>
                  <a:cubicBezTo>
                    <a:pt x="23161" y="110214"/>
                    <a:pt x="23191" y="110152"/>
                    <a:pt x="23240" y="110054"/>
                  </a:cubicBezTo>
                  <a:close/>
                  <a:moveTo>
                    <a:pt x="179863" y="1"/>
                  </a:moveTo>
                  <a:cubicBezTo>
                    <a:pt x="174698" y="1"/>
                    <a:pt x="169541" y="694"/>
                    <a:pt x="164507" y="2080"/>
                  </a:cubicBezTo>
                  <a:cubicBezTo>
                    <a:pt x="155629" y="4561"/>
                    <a:pt x="147403" y="9000"/>
                    <a:pt x="140484" y="15136"/>
                  </a:cubicBezTo>
                  <a:cubicBezTo>
                    <a:pt x="133825" y="21272"/>
                    <a:pt x="128342" y="28453"/>
                    <a:pt x="124164" y="36548"/>
                  </a:cubicBezTo>
                  <a:cubicBezTo>
                    <a:pt x="123250" y="38506"/>
                    <a:pt x="122205" y="40595"/>
                    <a:pt x="121291" y="42554"/>
                  </a:cubicBezTo>
                  <a:lnTo>
                    <a:pt x="118941" y="48821"/>
                  </a:lnTo>
                  <a:cubicBezTo>
                    <a:pt x="117375" y="52738"/>
                    <a:pt x="116200" y="56524"/>
                    <a:pt x="114633" y="60441"/>
                  </a:cubicBezTo>
                  <a:cubicBezTo>
                    <a:pt x="111891" y="67752"/>
                    <a:pt x="108496" y="74933"/>
                    <a:pt x="104580" y="81853"/>
                  </a:cubicBezTo>
                  <a:cubicBezTo>
                    <a:pt x="101838" y="86553"/>
                    <a:pt x="98574" y="90861"/>
                    <a:pt x="94657" y="94517"/>
                  </a:cubicBezTo>
                  <a:cubicBezTo>
                    <a:pt x="91132" y="97781"/>
                    <a:pt x="86562" y="99739"/>
                    <a:pt x="81862" y="100131"/>
                  </a:cubicBezTo>
                  <a:cubicBezTo>
                    <a:pt x="81332" y="100158"/>
                    <a:pt x="80803" y="100171"/>
                    <a:pt x="80275" y="100171"/>
                  </a:cubicBezTo>
                  <a:cubicBezTo>
                    <a:pt x="75610" y="100171"/>
                    <a:pt x="71071" y="99149"/>
                    <a:pt x="66848" y="97389"/>
                  </a:cubicBezTo>
                  <a:lnTo>
                    <a:pt x="62409" y="95823"/>
                  </a:lnTo>
                  <a:cubicBezTo>
                    <a:pt x="60842" y="95431"/>
                    <a:pt x="59275" y="95039"/>
                    <a:pt x="57708" y="94517"/>
                  </a:cubicBezTo>
                  <a:cubicBezTo>
                    <a:pt x="54444" y="93734"/>
                    <a:pt x="51311" y="93342"/>
                    <a:pt x="48047" y="93081"/>
                  </a:cubicBezTo>
                  <a:cubicBezTo>
                    <a:pt x="46915" y="93037"/>
                    <a:pt x="45798" y="93008"/>
                    <a:pt x="44691" y="93008"/>
                  </a:cubicBezTo>
                  <a:cubicBezTo>
                    <a:pt x="42476" y="93008"/>
                    <a:pt x="40300" y="93124"/>
                    <a:pt x="38124" y="93472"/>
                  </a:cubicBezTo>
                  <a:cubicBezTo>
                    <a:pt x="34730" y="93995"/>
                    <a:pt x="31466" y="94778"/>
                    <a:pt x="28332" y="95953"/>
                  </a:cubicBezTo>
                  <a:cubicBezTo>
                    <a:pt x="25068" y="97259"/>
                    <a:pt x="22065" y="98825"/>
                    <a:pt x="19324" y="100653"/>
                  </a:cubicBezTo>
                  <a:cubicBezTo>
                    <a:pt x="16582" y="102612"/>
                    <a:pt x="13971" y="104831"/>
                    <a:pt x="11751" y="107442"/>
                  </a:cubicBezTo>
                  <a:cubicBezTo>
                    <a:pt x="7182" y="112404"/>
                    <a:pt x="3918" y="118410"/>
                    <a:pt x="2220" y="124938"/>
                  </a:cubicBezTo>
                  <a:cubicBezTo>
                    <a:pt x="392" y="131466"/>
                    <a:pt x="1" y="138255"/>
                    <a:pt x="1176" y="144783"/>
                  </a:cubicBezTo>
                  <a:cubicBezTo>
                    <a:pt x="1959" y="149353"/>
                    <a:pt x="3395" y="153792"/>
                    <a:pt x="5484" y="157839"/>
                  </a:cubicBezTo>
                  <a:cubicBezTo>
                    <a:pt x="7573" y="162147"/>
                    <a:pt x="10446" y="166064"/>
                    <a:pt x="13971" y="169328"/>
                  </a:cubicBezTo>
                  <a:cubicBezTo>
                    <a:pt x="17626" y="172723"/>
                    <a:pt x="22065" y="175073"/>
                    <a:pt x="27027" y="176248"/>
                  </a:cubicBezTo>
                  <a:cubicBezTo>
                    <a:pt x="31017" y="177187"/>
                    <a:pt x="35219" y="177704"/>
                    <a:pt x="39347" y="177704"/>
                  </a:cubicBezTo>
                  <a:cubicBezTo>
                    <a:pt x="39811" y="177704"/>
                    <a:pt x="40274" y="177697"/>
                    <a:pt x="40736" y="177684"/>
                  </a:cubicBezTo>
                  <a:cubicBezTo>
                    <a:pt x="49614" y="177423"/>
                    <a:pt x="57839" y="176117"/>
                    <a:pt x="65673" y="175726"/>
                  </a:cubicBezTo>
                  <a:cubicBezTo>
                    <a:pt x="67169" y="175626"/>
                    <a:pt x="68665" y="175583"/>
                    <a:pt x="70161" y="175583"/>
                  </a:cubicBezTo>
                  <a:cubicBezTo>
                    <a:pt x="72582" y="175583"/>
                    <a:pt x="75002" y="175695"/>
                    <a:pt x="77423" y="175856"/>
                  </a:cubicBezTo>
                  <a:cubicBezTo>
                    <a:pt x="81079" y="176248"/>
                    <a:pt x="84734" y="177031"/>
                    <a:pt x="88260" y="178206"/>
                  </a:cubicBezTo>
                  <a:cubicBezTo>
                    <a:pt x="95179" y="180426"/>
                    <a:pt x="101316" y="184343"/>
                    <a:pt x="106538" y="189565"/>
                  </a:cubicBezTo>
                  <a:cubicBezTo>
                    <a:pt x="112544" y="195571"/>
                    <a:pt x="119986" y="200141"/>
                    <a:pt x="128211" y="202752"/>
                  </a:cubicBezTo>
                  <a:cubicBezTo>
                    <a:pt x="133720" y="204526"/>
                    <a:pt x="139495" y="205365"/>
                    <a:pt x="145299" y="205365"/>
                  </a:cubicBezTo>
                  <a:cubicBezTo>
                    <a:pt x="147611" y="205365"/>
                    <a:pt x="149928" y="205232"/>
                    <a:pt x="152234" y="204971"/>
                  </a:cubicBezTo>
                  <a:cubicBezTo>
                    <a:pt x="159676" y="204188"/>
                    <a:pt x="166857" y="201968"/>
                    <a:pt x="173516" y="198443"/>
                  </a:cubicBezTo>
                  <a:cubicBezTo>
                    <a:pt x="178346" y="195963"/>
                    <a:pt x="182785" y="192829"/>
                    <a:pt x="186572" y="189043"/>
                  </a:cubicBezTo>
                  <a:cubicBezTo>
                    <a:pt x="189052" y="186562"/>
                    <a:pt x="191011" y="183821"/>
                    <a:pt x="192577" y="180818"/>
                  </a:cubicBezTo>
                  <a:cubicBezTo>
                    <a:pt x="192969" y="179904"/>
                    <a:pt x="193361" y="179120"/>
                    <a:pt x="193752" y="178206"/>
                  </a:cubicBezTo>
                  <a:cubicBezTo>
                    <a:pt x="193883" y="177815"/>
                    <a:pt x="193883" y="177293"/>
                    <a:pt x="194014" y="176901"/>
                  </a:cubicBezTo>
                  <a:cubicBezTo>
                    <a:pt x="193963" y="176700"/>
                    <a:pt x="193874" y="176595"/>
                    <a:pt x="193746" y="176595"/>
                  </a:cubicBezTo>
                  <a:cubicBezTo>
                    <a:pt x="193542" y="176595"/>
                    <a:pt x="193240" y="176861"/>
                    <a:pt x="192838" y="177423"/>
                  </a:cubicBezTo>
                  <a:cubicBezTo>
                    <a:pt x="189705" y="181732"/>
                    <a:pt x="186049" y="185387"/>
                    <a:pt x="181871" y="188521"/>
                  </a:cubicBezTo>
                  <a:cubicBezTo>
                    <a:pt x="173777" y="194265"/>
                    <a:pt x="164376" y="197921"/>
                    <a:pt x="154584" y="199227"/>
                  </a:cubicBezTo>
                  <a:lnTo>
                    <a:pt x="154454" y="198443"/>
                  </a:lnTo>
                  <a:cubicBezTo>
                    <a:pt x="159284" y="197660"/>
                    <a:pt x="163854" y="196354"/>
                    <a:pt x="168293" y="194396"/>
                  </a:cubicBezTo>
                  <a:cubicBezTo>
                    <a:pt x="170904" y="193221"/>
                    <a:pt x="173646" y="191785"/>
                    <a:pt x="175996" y="190087"/>
                  </a:cubicBezTo>
                  <a:cubicBezTo>
                    <a:pt x="177302" y="189174"/>
                    <a:pt x="178607" y="188260"/>
                    <a:pt x="179652" y="187085"/>
                  </a:cubicBezTo>
                  <a:cubicBezTo>
                    <a:pt x="180305" y="186432"/>
                    <a:pt x="180696" y="186040"/>
                    <a:pt x="180696" y="185779"/>
                  </a:cubicBezTo>
                  <a:cubicBezTo>
                    <a:pt x="180725" y="185581"/>
                    <a:pt x="180569" y="185518"/>
                    <a:pt x="180326" y="185518"/>
                  </a:cubicBezTo>
                  <a:cubicBezTo>
                    <a:pt x="179899" y="185518"/>
                    <a:pt x="179203" y="185713"/>
                    <a:pt x="178766" y="185713"/>
                  </a:cubicBezTo>
                  <a:cubicBezTo>
                    <a:pt x="178306" y="185713"/>
                    <a:pt x="178134" y="185496"/>
                    <a:pt x="178868" y="184604"/>
                  </a:cubicBezTo>
                  <a:lnTo>
                    <a:pt x="178868" y="184604"/>
                  </a:lnTo>
                  <a:cubicBezTo>
                    <a:pt x="170252" y="191524"/>
                    <a:pt x="159546" y="195571"/>
                    <a:pt x="148578" y="195963"/>
                  </a:cubicBezTo>
                  <a:cubicBezTo>
                    <a:pt x="147699" y="196016"/>
                    <a:pt x="146820" y="196042"/>
                    <a:pt x="145943" y="196042"/>
                  </a:cubicBezTo>
                  <a:cubicBezTo>
                    <a:pt x="136018" y="196042"/>
                    <a:pt x="126337" y="192670"/>
                    <a:pt x="118419" y="186432"/>
                  </a:cubicBezTo>
                  <a:cubicBezTo>
                    <a:pt x="117375" y="185648"/>
                    <a:pt x="116069" y="184604"/>
                    <a:pt x="114763" y="183298"/>
                  </a:cubicBezTo>
                  <a:lnTo>
                    <a:pt x="109802" y="178859"/>
                  </a:lnTo>
                  <a:cubicBezTo>
                    <a:pt x="106538" y="175987"/>
                    <a:pt x="102882" y="173637"/>
                    <a:pt x="99096" y="171678"/>
                  </a:cubicBezTo>
                  <a:cubicBezTo>
                    <a:pt x="94788" y="169459"/>
                    <a:pt x="90218" y="167892"/>
                    <a:pt x="85648" y="166978"/>
                  </a:cubicBezTo>
                  <a:cubicBezTo>
                    <a:pt x="81079" y="165934"/>
                    <a:pt x="76379" y="165542"/>
                    <a:pt x="71809" y="165542"/>
                  </a:cubicBezTo>
                  <a:cubicBezTo>
                    <a:pt x="71379" y="165536"/>
                    <a:pt x="70950" y="165533"/>
                    <a:pt x="70521" y="165533"/>
                  </a:cubicBezTo>
                  <a:cubicBezTo>
                    <a:pt x="61847" y="165533"/>
                    <a:pt x="53535" y="166748"/>
                    <a:pt x="45697" y="167370"/>
                  </a:cubicBezTo>
                  <a:cubicBezTo>
                    <a:pt x="43592" y="167504"/>
                    <a:pt x="41504" y="167594"/>
                    <a:pt x="39466" y="167594"/>
                  </a:cubicBezTo>
                  <a:cubicBezTo>
                    <a:pt x="33541" y="167594"/>
                    <a:pt x="28037" y="166826"/>
                    <a:pt x="23763" y="164106"/>
                  </a:cubicBezTo>
                  <a:cubicBezTo>
                    <a:pt x="20760" y="162147"/>
                    <a:pt x="18279" y="159536"/>
                    <a:pt x="16451" y="156533"/>
                  </a:cubicBezTo>
                  <a:cubicBezTo>
                    <a:pt x="14493" y="153400"/>
                    <a:pt x="12926" y="150005"/>
                    <a:pt x="12012" y="146350"/>
                  </a:cubicBezTo>
                  <a:cubicBezTo>
                    <a:pt x="9923" y="139169"/>
                    <a:pt x="10315" y="131466"/>
                    <a:pt x="12926" y="124546"/>
                  </a:cubicBezTo>
                  <a:cubicBezTo>
                    <a:pt x="15668" y="117626"/>
                    <a:pt x="20629" y="111751"/>
                    <a:pt x="27027" y="107965"/>
                  </a:cubicBezTo>
                  <a:cubicBezTo>
                    <a:pt x="32353" y="104812"/>
                    <a:pt x="38403" y="103199"/>
                    <a:pt x="44575" y="103199"/>
                  </a:cubicBezTo>
                  <a:cubicBezTo>
                    <a:pt x="45816" y="103199"/>
                    <a:pt x="47062" y="103264"/>
                    <a:pt x="48308" y="103395"/>
                  </a:cubicBezTo>
                  <a:cubicBezTo>
                    <a:pt x="52094" y="103656"/>
                    <a:pt x="55881" y="104440"/>
                    <a:pt x="59536" y="105615"/>
                  </a:cubicBezTo>
                  <a:lnTo>
                    <a:pt x="65412" y="107704"/>
                  </a:lnTo>
                  <a:cubicBezTo>
                    <a:pt x="67500" y="108487"/>
                    <a:pt x="69720" y="109140"/>
                    <a:pt x="71940" y="109531"/>
                  </a:cubicBezTo>
                  <a:cubicBezTo>
                    <a:pt x="74524" y="110106"/>
                    <a:pt x="77187" y="110404"/>
                    <a:pt x="79843" y="110404"/>
                  </a:cubicBezTo>
                  <a:cubicBezTo>
                    <a:pt x="82017" y="110404"/>
                    <a:pt x="84185" y="110204"/>
                    <a:pt x="86301" y="109793"/>
                  </a:cubicBezTo>
                  <a:cubicBezTo>
                    <a:pt x="88782" y="109270"/>
                    <a:pt x="91132" y="108487"/>
                    <a:pt x="93351" y="107442"/>
                  </a:cubicBezTo>
                  <a:cubicBezTo>
                    <a:pt x="95571" y="106398"/>
                    <a:pt x="97660" y="105092"/>
                    <a:pt x="99488" y="103526"/>
                  </a:cubicBezTo>
                  <a:cubicBezTo>
                    <a:pt x="103143" y="100523"/>
                    <a:pt x="106277" y="97128"/>
                    <a:pt x="108888" y="93342"/>
                  </a:cubicBezTo>
                  <a:cubicBezTo>
                    <a:pt x="111499" y="89817"/>
                    <a:pt x="113719" y="86031"/>
                    <a:pt x="115677" y="82114"/>
                  </a:cubicBezTo>
                  <a:cubicBezTo>
                    <a:pt x="119594" y="74411"/>
                    <a:pt x="122858" y="66446"/>
                    <a:pt x="125730" y="58352"/>
                  </a:cubicBezTo>
                  <a:lnTo>
                    <a:pt x="127819" y="52346"/>
                  </a:lnTo>
                  <a:lnTo>
                    <a:pt x="129908" y="46862"/>
                  </a:lnTo>
                  <a:cubicBezTo>
                    <a:pt x="131475" y="43207"/>
                    <a:pt x="133172" y="39681"/>
                    <a:pt x="135261" y="36287"/>
                  </a:cubicBezTo>
                  <a:cubicBezTo>
                    <a:pt x="139178" y="29628"/>
                    <a:pt x="144531" y="23753"/>
                    <a:pt x="150667" y="19183"/>
                  </a:cubicBezTo>
                  <a:cubicBezTo>
                    <a:pt x="156804" y="14483"/>
                    <a:pt x="163985" y="11480"/>
                    <a:pt x="171557" y="10175"/>
                  </a:cubicBezTo>
                  <a:lnTo>
                    <a:pt x="172993" y="9914"/>
                  </a:lnTo>
                  <a:lnTo>
                    <a:pt x="174429" y="9652"/>
                  </a:lnTo>
                  <a:lnTo>
                    <a:pt x="177171" y="9391"/>
                  </a:lnTo>
                  <a:lnTo>
                    <a:pt x="181480" y="9391"/>
                  </a:lnTo>
                  <a:cubicBezTo>
                    <a:pt x="182002" y="9391"/>
                    <a:pt x="182524" y="9522"/>
                    <a:pt x="182916" y="9522"/>
                  </a:cubicBezTo>
                  <a:lnTo>
                    <a:pt x="185788" y="9783"/>
                  </a:lnTo>
                  <a:lnTo>
                    <a:pt x="188661" y="10305"/>
                  </a:lnTo>
                  <a:lnTo>
                    <a:pt x="190097" y="10436"/>
                  </a:lnTo>
                  <a:lnTo>
                    <a:pt x="191402" y="10828"/>
                  </a:lnTo>
                  <a:lnTo>
                    <a:pt x="194144" y="11611"/>
                  </a:lnTo>
                  <a:cubicBezTo>
                    <a:pt x="197669" y="12917"/>
                    <a:pt x="201064" y="14614"/>
                    <a:pt x="204197" y="16703"/>
                  </a:cubicBezTo>
                  <a:cubicBezTo>
                    <a:pt x="204847" y="17136"/>
                    <a:pt x="205407" y="17570"/>
                    <a:pt x="206027" y="18003"/>
                  </a:cubicBezTo>
                  <a:lnTo>
                    <a:pt x="206027" y="18003"/>
                  </a:lnTo>
                  <a:cubicBezTo>
                    <a:pt x="204602" y="16838"/>
                    <a:pt x="203078" y="15787"/>
                    <a:pt x="201455" y="14875"/>
                  </a:cubicBezTo>
                  <a:cubicBezTo>
                    <a:pt x="197278" y="12525"/>
                    <a:pt x="192708" y="10828"/>
                    <a:pt x="187877" y="9914"/>
                  </a:cubicBezTo>
                  <a:cubicBezTo>
                    <a:pt x="185134" y="9469"/>
                    <a:pt x="182392" y="9235"/>
                    <a:pt x="179649" y="9235"/>
                  </a:cubicBezTo>
                  <a:cubicBezTo>
                    <a:pt x="177561" y="9235"/>
                    <a:pt x="175473" y="9370"/>
                    <a:pt x="173385" y="9652"/>
                  </a:cubicBezTo>
                  <a:cubicBezTo>
                    <a:pt x="168554" y="10305"/>
                    <a:pt x="163854" y="11741"/>
                    <a:pt x="159415" y="13700"/>
                  </a:cubicBezTo>
                  <a:cubicBezTo>
                    <a:pt x="154976" y="15789"/>
                    <a:pt x="150929" y="18400"/>
                    <a:pt x="147142" y="21664"/>
                  </a:cubicBezTo>
                  <a:lnTo>
                    <a:pt x="144531" y="24145"/>
                  </a:lnTo>
                  <a:lnTo>
                    <a:pt x="143226" y="25450"/>
                  </a:lnTo>
                  <a:lnTo>
                    <a:pt x="141920" y="26756"/>
                  </a:lnTo>
                  <a:lnTo>
                    <a:pt x="139570" y="29628"/>
                  </a:lnTo>
                  <a:lnTo>
                    <a:pt x="137350" y="32631"/>
                  </a:lnTo>
                  <a:cubicBezTo>
                    <a:pt x="135914" y="34720"/>
                    <a:pt x="134609" y="36940"/>
                    <a:pt x="133303" y="39159"/>
                  </a:cubicBezTo>
                  <a:cubicBezTo>
                    <a:pt x="132781" y="40204"/>
                    <a:pt x="132258" y="41248"/>
                    <a:pt x="131736" y="42423"/>
                  </a:cubicBezTo>
                  <a:lnTo>
                    <a:pt x="130039" y="45818"/>
                  </a:lnTo>
                  <a:cubicBezTo>
                    <a:pt x="129125" y="48037"/>
                    <a:pt x="128211" y="50257"/>
                    <a:pt x="127428" y="52738"/>
                  </a:cubicBezTo>
                  <a:cubicBezTo>
                    <a:pt x="126514" y="55349"/>
                    <a:pt x="125600" y="57829"/>
                    <a:pt x="124686" y="60441"/>
                  </a:cubicBezTo>
                  <a:cubicBezTo>
                    <a:pt x="121161" y="70624"/>
                    <a:pt x="116461" y="80547"/>
                    <a:pt x="110847" y="89947"/>
                  </a:cubicBezTo>
                  <a:cubicBezTo>
                    <a:pt x="107844" y="94778"/>
                    <a:pt x="104057" y="99217"/>
                    <a:pt x="99618" y="103003"/>
                  </a:cubicBezTo>
                  <a:cubicBezTo>
                    <a:pt x="97268" y="104831"/>
                    <a:pt x="94657" y="106529"/>
                    <a:pt x="91785" y="107704"/>
                  </a:cubicBezTo>
                  <a:cubicBezTo>
                    <a:pt x="88912" y="108879"/>
                    <a:pt x="85909" y="109662"/>
                    <a:pt x="82776" y="109923"/>
                  </a:cubicBezTo>
                  <a:cubicBezTo>
                    <a:pt x="81868" y="109982"/>
                    <a:pt x="80964" y="110012"/>
                    <a:pt x="80062" y="110012"/>
                  </a:cubicBezTo>
                  <a:cubicBezTo>
                    <a:pt x="75000" y="110012"/>
                    <a:pt x="70047" y="109085"/>
                    <a:pt x="65281" y="107312"/>
                  </a:cubicBezTo>
                  <a:cubicBezTo>
                    <a:pt x="62409" y="106398"/>
                    <a:pt x="60189" y="105484"/>
                    <a:pt x="57839" y="104831"/>
                  </a:cubicBezTo>
                  <a:cubicBezTo>
                    <a:pt x="56664" y="104440"/>
                    <a:pt x="55489" y="104178"/>
                    <a:pt x="54183" y="103917"/>
                  </a:cubicBezTo>
                  <a:cubicBezTo>
                    <a:pt x="53008" y="103656"/>
                    <a:pt x="51833" y="103395"/>
                    <a:pt x="50658" y="103265"/>
                  </a:cubicBezTo>
                  <a:cubicBezTo>
                    <a:pt x="48758" y="102956"/>
                    <a:pt x="46848" y="102805"/>
                    <a:pt x="44945" y="102805"/>
                  </a:cubicBezTo>
                  <a:cubicBezTo>
                    <a:pt x="37175" y="102805"/>
                    <a:pt x="29534" y="105334"/>
                    <a:pt x="23241" y="110054"/>
                  </a:cubicBezTo>
                  <a:cubicBezTo>
                    <a:pt x="23484" y="109810"/>
                    <a:pt x="24083" y="109262"/>
                    <a:pt x="23932" y="109262"/>
                  </a:cubicBezTo>
                  <a:cubicBezTo>
                    <a:pt x="23840" y="109262"/>
                    <a:pt x="23474" y="109463"/>
                    <a:pt x="22588" y="110054"/>
                  </a:cubicBezTo>
                  <a:cubicBezTo>
                    <a:pt x="28973" y="104946"/>
                    <a:pt x="36919" y="102180"/>
                    <a:pt x="45083" y="102180"/>
                  </a:cubicBezTo>
                  <a:cubicBezTo>
                    <a:pt x="46936" y="102180"/>
                    <a:pt x="48799" y="102322"/>
                    <a:pt x="50658" y="102612"/>
                  </a:cubicBezTo>
                  <a:cubicBezTo>
                    <a:pt x="51833" y="102742"/>
                    <a:pt x="53139" y="103003"/>
                    <a:pt x="54314" y="103265"/>
                  </a:cubicBezTo>
                  <a:cubicBezTo>
                    <a:pt x="55619" y="103526"/>
                    <a:pt x="56795" y="103787"/>
                    <a:pt x="58100" y="104178"/>
                  </a:cubicBezTo>
                  <a:cubicBezTo>
                    <a:pt x="60581" y="104831"/>
                    <a:pt x="62800" y="105745"/>
                    <a:pt x="65673" y="106790"/>
                  </a:cubicBezTo>
                  <a:cubicBezTo>
                    <a:pt x="70432" y="108450"/>
                    <a:pt x="75378" y="109359"/>
                    <a:pt x="80433" y="109359"/>
                  </a:cubicBezTo>
                  <a:cubicBezTo>
                    <a:pt x="81341" y="109359"/>
                    <a:pt x="82253" y="109330"/>
                    <a:pt x="83168" y="109270"/>
                  </a:cubicBezTo>
                  <a:cubicBezTo>
                    <a:pt x="86301" y="108879"/>
                    <a:pt x="89304" y="108095"/>
                    <a:pt x="92176" y="106790"/>
                  </a:cubicBezTo>
                  <a:cubicBezTo>
                    <a:pt x="94918" y="105615"/>
                    <a:pt x="97529" y="103917"/>
                    <a:pt x="99749" y="101959"/>
                  </a:cubicBezTo>
                  <a:cubicBezTo>
                    <a:pt x="102099" y="100001"/>
                    <a:pt x="104057" y="97912"/>
                    <a:pt x="105885" y="95692"/>
                  </a:cubicBezTo>
                  <a:cubicBezTo>
                    <a:pt x="107713" y="93472"/>
                    <a:pt x="109280" y="91122"/>
                    <a:pt x="110847" y="88642"/>
                  </a:cubicBezTo>
                  <a:cubicBezTo>
                    <a:pt x="116461" y="79241"/>
                    <a:pt x="121030" y="69188"/>
                    <a:pt x="124686" y="58743"/>
                  </a:cubicBezTo>
                  <a:cubicBezTo>
                    <a:pt x="125600" y="56263"/>
                    <a:pt x="126383" y="53521"/>
                    <a:pt x="127428" y="51171"/>
                  </a:cubicBezTo>
                  <a:lnTo>
                    <a:pt x="128733" y="47646"/>
                  </a:lnTo>
                  <a:lnTo>
                    <a:pt x="129517" y="45818"/>
                  </a:lnTo>
                  <a:lnTo>
                    <a:pt x="130300" y="44121"/>
                  </a:lnTo>
                  <a:cubicBezTo>
                    <a:pt x="131345" y="41770"/>
                    <a:pt x="132520" y="39420"/>
                    <a:pt x="133825" y="37331"/>
                  </a:cubicBezTo>
                  <a:cubicBezTo>
                    <a:pt x="134478" y="36156"/>
                    <a:pt x="135131" y="35112"/>
                    <a:pt x="135784" y="34067"/>
                  </a:cubicBezTo>
                  <a:lnTo>
                    <a:pt x="138003" y="30934"/>
                  </a:lnTo>
                  <a:lnTo>
                    <a:pt x="139178" y="29367"/>
                  </a:lnTo>
                  <a:lnTo>
                    <a:pt x="140353" y="27931"/>
                  </a:lnTo>
                  <a:lnTo>
                    <a:pt x="142703" y="25320"/>
                  </a:lnTo>
                  <a:lnTo>
                    <a:pt x="145445" y="22709"/>
                  </a:lnTo>
                  <a:cubicBezTo>
                    <a:pt x="145967" y="22186"/>
                    <a:pt x="146359" y="21795"/>
                    <a:pt x="146881" y="21403"/>
                  </a:cubicBezTo>
                  <a:lnTo>
                    <a:pt x="148317" y="20228"/>
                  </a:lnTo>
                  <a:cubicBezTo>
                    <a:pt x="152234" y="17094"/>
                    <a:pt x="156543" y="14483"/>
                    <a:pt x="161112" y="12655"/>
                  </a:cubicBezTo>
                  <a:cubicBezTo>
                    <a:pt x="163462" y="11741"/>
                    <a:pt x="165812" y="10828"/>
                    <a:pt x="168293" y="10305"/>
                  </a:cubicBezTo>
                  <a:lnTo>
                    <a:pt x="171949" y="9522"/>
                  </a:lnTo>
                  <a:cubicBezTo>
                    <a:pt x="173124" y="9261"/>
                    <a:pt x="174429" y="9261"/>
                    <a:pt x="175604" y="9130"/>
                  </a:cubicBezTo>
                  <a:cubicBezTo>
                    <a:pt x="177050" y="9019"/>
                    <a:pt x="178485" y="8960"/>
                    <a:pt x="179909" y="8960"/>
                  </a:cubicBezTo>
                  <a:cubicBezTo>
                    <a:pt x="183503" y="8960"/>
                    <a:pt x="187029" y="9333"/>
                    <a:pt x="190488" y="10175"/>
                  </a:cubicBezTo>
                  <a:cubicBezTo>
                    <a:pt x="200280" y="12264"/>
                    <a:pt x="208897" y="18139"/>
                    <a:pt x="214381" y="26625"/>
                  </a:cubicBezTo>
                  <a:lnTo>
                    <a:pt x="213598" y="27017"/>
                  </a:lnTo>
                  <a:cubicBezTo>
                    <a:pt x="217123" y="33023"/>
                    <a:pt x="218689" y="39812"/>
                    <a:pt x="218037" y="46601"/>
                  </a:cubicBezTo>
                  <a:cubicBezTo>
                    <a:pt x="217906" y="48429"/>
                    <a:pt x="217645" y="50126"/>
                    <a:pt x="217253" y="51824"/>
                  </a:cubicBezTo>
                  <a:cubicBezTo>
                    <a:pt x="216992" y="53651"/>
                    <a:pt x="216470" y="55349"/>
                    <a:pt x="215948" y="57046"/>
                  </a:cubicBezTo>
                  <a:cubicBezTo>
                    <a:pt x="215425" y="58743"/>
                    <a:pt x="214773" y="60441"/>
                    <a:pt x="214120" y="62138"/>
                  </a:cubicBezTo>
                  <a:cubicBezTo>
                    <a:pt x="213467" y="63705"/>
                    <a:pt x="212553" y="65663"/>
                    <a:pt x="211770" y="67491"/>
                  </a:cubicBezTo>
                  <a:cubicBezTo>
                    <a:pt x="205242" y="81983"/>
                    <a:pt x="199236" y="97128"/>
                    <a:pt x="195841" y="113448"/>
                  </a:cubicBezTo>
                  <a:lnTo>
                    <a:pt x="195319" y="115929"/>
                  </a:lnTo>
                  <a:cubicBezTo>
                    <a:pt x="195189" y="116843"/>
                    <a:pt x="195058" y="117626"/>
                    <a:pt x="194927" y="118410"/>
                  </a:cubicBezTo>
                  <a:cubicBezTo>
                    <a:pt x="194666" y="120107"/>
                    <a:pt x="194405" y="121674"/>
                    <a:pt x="194275" y="123371"/>
                  </a:cubicBezTo>
                  <a:lnTo>
                    <a:pt x="194014" y="128202"/>
                  </a:lnTo>
                  <a:lnTo>
                    <a:pt x="194014" y="132641"/>
                  </a:lnTo>
                  <a:cubicBezTo>
                    <a:pt x="194014" y="138647"/>
                    <a:pt x="194405" y="143738"/>
                    <a:pt x="194405" y="148308"/>
                  </a:cubicBezTo>
                  <a:cubicBezTo>
                    <a:pt x="194927" y="142824"/>
                    <a:pt x="194666" y="136819"/>
                    <a:pt x="195058" y="130552"/>
                  </a:cubicBezTo>
                  <a:cubicBezTo>
                    <a:pt x="195319" y="124415"/>
                    <a:pt x="196233" y="118148"/>
                    <a:pt x="197669" y="112143"/>
                  </a:cubicBezTo>
                  <a:cubicBezTo>
                    <a:pt x="200542" y="100131"/>
                    <a:pt x="204589" y="88381"/>
                    <a:pt x="209420" y="77022"/>
                  </a:cubicBezTo>
                  <a:lnTo>
                    <a:pt x="213206" y="68535"/>
                  </a:lnTo>
                  <a:lnTo>
                    <a:pt x="215034" y="64227"/>
                  </a:lnTo>
                  <a:lnTo>
                    <a:pt x="216731" y="60180"/>
                  </a:lnTo>
                  <a:cubicBezTo>
                    <a:pt x="218820" y="54827"/>
                    <a:pt x="219864" y="49082"/>
                    <a:pt x="219995" y="43337"/>
                  </a:cubicBezTo>
                  <a:cubicBezTo>
                    <a:pt x="219995" y="42482"/>
                    <a:pt x="219963" y="41630"/>
                    <a:pt x="219900" y="40782"/>
                  </a:cubicBezTo>
                  <a:lnTo>
                    <a:pt x="219900" y="40782"/>
                  </a:lnTo>
                  <a:cubicBezTo>
                    <a:pt x="220164" y="44070"/>
                    <a:pt x="220004" y="47393"/>
                    <a:pt x="219473" y="50649"/>
                  </a:cubicBezTo>
                  <a:cubicBezTo>
                    <a:pt x="219212" y="52215"/>
                    <a:pt x="218820" y="53782"/>
                    <a:pt x="218428" y="55349"/>
                  </a:cubicBezTo>
                  <a:lnTo>
                    <a:pt x="217775" y="57699"/>
                  </a:lnTo>
                  <a:lnTo>
                    <a:pt x="217384" y="58874"/>
                  </a:lnTo>
                  <a:cubicBezTo>
                    <a:pt x="217253" y="59266"/>
                    <a:pt x="217123" y="59657"/>
                    <a:pt x="216992" y="60049"/>
                  </a:cubicBezTo>
                  <a:cubicBezTo>
                    <a:pt x="216339" y="61485"/>
                    <a:pt x="215687" y="63052"/>
                    <a:pt x="215164" y="64619"/>
                  </a:cubicBezTo>
                  <a:lnTo>
                    <a:pt x="213075" y="69319"/>
                  </a:lnTo>
                  <a:cubicBezTo>
                    <a:pt x="207331" y="81853"/>
                    <a:pt x="202630" y="94778"/>
                    <a:pt x="199105" y="107965"/>
                  </a:cubicBezTo>
                  <a:cubicBezTo>
                    <a:pt x="197408" y="114623"/>
                    <a:pt x="196233" y="121543"/>
                    <a:pt x="195841" y="128332"/>
                  </a:cubicBezTo>
                  <a:cubicBezTo>
                    <a:pt x="195189" y="135252"/>
                    <a:pt x="195711" y="142172"/>
                    <a:pt x="195189" y="148308"/>
                  </a:cubicBezTo>
                  <a:cubicBezTo>
                    <a:pt x="195058" y="149744"/>
                    <a:pt x="194927" y="151050"/>
                    <a:pt x="194797" y="152355"/>
                  </a:cubicBezTo>
                  <a:lnTo>
                    <a:pt x="194014" y="156403"/>
                  </a:lnTo>
                  <a:cubicBezTo>
                    <a:pt x="193752" y="158100"/>
                    <a:pt x="193361" y="159797"/>
                    <a:pt x="192969" y="161364"/>
                  </a:cubicBezTo>
                  <a:cubicBezTo>
                    <a:pt x="192708" y="162931"/>
                    <a:pt x="192186" y="164498"/>
                    <a:pt x="191794" y="165803"/>
                  </a:cubicBezTo>
                  <a:cubicBezTo>
                    <a:pt x="191272" y="168675"/>
                    <a:pt x="190358" y="171026"/>
                    <a:pt x="189836" y="172853"/>
                  </a:cubicBezTo>
                  <a:cubicBezTo>
                    <a:pt x="189444" y="174551"/>
                    <a:pt x="189183" y="175726"/>
                    <a:pt x="189574" y="175856"/>
                  </a:cubicBezTo>
                  <a:cubicBezTo>
                    <a:pt x="189593" y="175865"/>
                    <a:pt x="189614" y="175870"/>
                    <a:pt x="189637" y="175870"/>
                  </a:cubicBezTo>
                  <a:cubicBezTo>
                    <a:pt x="189948" y="175870"/>
                    <a:pt x="190710" y="175048"/>
                    <a:pt x="191925" y="172984"/>
                  </a:cubicBezTo>
                  <a:cubicBezTo>
                    <a:pt x="194144" y="169328"/>
                    <a:pt x="195972" y="165542"/>
                    <a:pt x="197278" y="161495"/>
                  </a:cubicBezTo>
                  <a:cubicBezTo>
                    <a:pt x="197800" y="159797"/>
                    <a:pt x="198191" y="158100"/>
                    <a:pt x="198453" y="156403"/>
                  </a:cubicBezTo>
                  <a:cubicBezTo>
                    <a:pt x="198714" y="155358"/>
                    <a:pt x="198844" y="154444"/>
                    <a:pt x="198975" y="153400"/>
                  </a:cubicBezTo>
                  <a:cubicBezTo>
                    <a:pt x="199236" y="152486"/>
                    <a:pt x="199236" y="151441"/>
                    <a:pt x="199366" y="150528"/>
                  </a:cubicBezTo>
                  <a:cubicBezTo>
                    <a:pt x="199628" y="148700"/>
                    <a:pt x="199628" y="147002"/>
                    <a:pt x="199628" y="145827"/>
                  </a:cubicBezTo>
                  <a:lnTo>
                    <a:pt x="199628" y="143869"/>
                  </a:lnTo>
                  <a:cubicBezTo>
                    <a:pt x="199783" y="142934"/>
                    <a:pt x="199960" y="142578"/>
                    <a:pt x="200140" y="142578"/>
                  </a:cubicBezTo>
                  <a:cubicBezTo>
                    <a:pt x="200414" y="142578"/>
                    <a:pt x="200697" y="143396"/>
                    <a:pt x="200933" y="144261"/>
                  </a:cubicBezTo>
                  <a:cubicBezTo>
                    <a:pt x="201064" y="139430"/>
                    <a:pt x="200933" y="134730"/>
                    <a:pt x="201194" y="130030"/>
                  </a:cubicBezTo>
                  <a:cubicBezTo>
                    <a:pt x="201325" y="127679"/>
                    <a:pt x="201455" y="125329"/>
                    <a:pt x="201847" y="122979"/>
                  </a:cubicBezTo>
                  <a:cubicBezTo>
                    <a:pt x="202239" y="120760"/>
                    <a:pt x="202500" y="118410"/>
                    <a:pt x="203022" y="116060"/>
                  </a:cubicBezTo>
                  <a:cubicBezTo>
                    <a:pt x="204850" y="106790"/>
                    <a:pt x="207592" y="97781"/>
                    <a:pt x="210986" y="88903"/>
                  </a:cubicBezTo>
                  <a:cubicBezTo>
                    <a:pt x="212814" y="84464"/>
                    <a:pt x="214511" y="80155"/>
                    <a:pt x="216339" y="75716"/>
                  </a:cubicBezTo>
                  <a:cubicBezTo>
                    <a:pt x="218297" y="71278"/>
                    <a:pt x="220255" y="67101"/>
                    <a:pt x="222083" y="62402"/>
                  </a:cubicBezTo>
                  <a:lnTo>
                    <a:pt x="222083" y="62402"/>
                  </a:lnTo>
                  <a:cubicBezTo>
                    <a:pt x="220255" y="67101"/>
                    <a:pt x="218428" y="71409"/>
                    <a:pt x="216470" y="75847"/>
                  </a:cubicBezTo>
                  <a:cubicBezTo>
                    <a:pt x="214511" y="80155"/>
                    <a:pt x="212814" y="84725"/>
                    <a:pt x="211117" y="89164"/>
                  </a:cubicBezTo>
                  <a:cubicBezTo>
                    <a:pt x="207722" y="98042"/>
                    <a:pt x="204981" y="107312"/>
                    <a:pt x="203153" y="116712"/>
                  </a:cubicBezTo>
                  <a:cubicBezTo>
                    <a:pt x="202761" y="119062"/>
                    <a:pt x="202239" y="121412"/>
                    <a:pt x="202108" y="123763"/>
                  </a:cubicBezTo>
                  <a:cubicBezTo>
                    <a:pt x="201978" y="126113"/>
                    <a:pt x="201586" y="128463"/>
                    <a:pt x="201586" y="130813"/>
                  </a:cubicBezTo>
                  <a:cubicBezTo>
                    <a:pt x="201325" y="135644"/>
                    <a:pt x="201455" y="140474"/>
                    <a:pt x="201325" y="145436"/>
                  </a:cubicBezTo>
                  <a:cubicBezTo>
                    <a:pt x="201466" y="145789"/>
                    <a:pt x="201607" y="146027"/>
                    <a:pt x="201749" y="146027"/>
                  </a:cubicBezTo>
                  <a:cubicBezTo>
                    <a:pt x="201868" y="146027"/>
                    <a:pt x="201988" y="145855"/>
                    <a:pt x="202108" y="145436"/>
                  </a:cubicBezTo>
                  <a:cubicBezTo>
                    <a:pt x="202500" y="142824"/>
                    <a:pt x="202761" y="140344"/>
                    <a:pt x="202761" y="137863"/>
                  </a:cubicBezTo>
                  <a:cubicBezTo>
                    <a:pt x="202892" y="134860"/>
                    <a:pt x="202892" y="130291"/>
                    <a:pt x="203544" y="124546"/>
                  </a:cubicBezTo>
                  <a:cubicBezTo>
                    <a:pt x="204328" y="118018"/>
                    <a:pt x="205633" y="111620"/>
                    <a:pt x="207461" y="105354"/>
                  </a:cubicBezTo>
                  <a:cubicBezTo>
                    <a:pt x="208245" y="101828"/>
                    <a:pt x="209550" y="98303"/>
                    <a:pt x="210725" y="94778"/>
                  </a:cubicBezTo>
                  <a:cubicBezTo>
                    <a:pt x="211770" y="91122"/>
                    <a:pt x="213206" y="87728"/>
                    <a:pt x="214511" y="84333"/>
                  </a:cubicBezTo>
                  <a:cubicBezTo>
                    <a:pt x="215687" y="80939"/>
                    <a:pt x="217253" y="77544"/>
                    <a:pt x="218559" y="74541"/>
                  </a:cubicBezTo>
                  <a:cubicBezTo>
                    <a:pt x="219212" y="72974"/>
                    <a:pt x="219864" y="71408"/>
                    <a:pt x="220517" y="69972"/>
                  </a:cubicBezTo>
                  <a:cubicBezTo>
                    <a:pt x="221170" y="68535"/>
                    <a:pt x="221823" y="67099"/>
                    <a:pt x="222345" y="65663"/>
                  </a:cubicBezTo>
                  <a:cubicBezTo>
                    <a:pt x="226131" y="57568"/>
                    <a:pt x="227829" y="48690"/>
                    <a:pt x="227306" y="39681"/>
                  </a:cubicBezTo>
                  <a:cubicBezTo>
                    <a:pt x="227176" y="38637"/>
                    <a:pt x="227045" y="37462"/>
                    <a:pt x="226784" y="36287"/>
                  </a:cubicBezTo>
                  <a:cubicBezTo>
                    <a:pt x="226654" y="35242"/>
                    <a:pt x="226523" y="34067"/>
                    <a:pt x="226131" y="32892"/>
                  </a:cubicBezTo>
                  <a:cubicBezTo>
                    <a:pt x="224956" y="28453"/>
                    <a:pt x="222998" y="24145"/>
                    <a:pt x="220517" y="20228"/>
                  </a:cubicBezTo>
                  <a:cubicBezTo>
                    <a:pt x="219864" y="19183"/>
                    <a:pt x="219081" y="18400"/>
                    <a:pt x="218298" y="17356"/>
                  </a:cubicBezTo>
                  <a:lnTo>
                    <a:pt x="217253" y="16050"/>
                  </a:lnTo>
                  <a:lnTo>
                    <a:pt x="216078" y="14744"/>
                  </a:lnTo>
                  <a:cubicBezTo>
                    <a:pt x="209550" y="8086"/>
                    <a:pt x="201194" y="3386"/>
                    <a:pt x="192055" y="1297"/>
                  </a:cubicBezTo>
                  <a:cubicBezTo>
                    <a:pt x="188023" y="433"/>
                    <a:pt x="183940" y="1"/>
                    <a:pt x="179863" y="1"/>
                  </a:cubicBezTo>
                  <a:close/>
                </a:path>
              </a:pathLst>
            </a:custGeom>
            <a:solidFill>
              <a:srgbClr val="35C4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4" name="Google Shape;694;p9"/>
          <p:cNvGrpSpPr/>
          <p:nvPr/>
        </p:nvGrpSpPr>
        <p:grpSpPr>
          <a:xfrm rot="-757038">
            <a:off x="7509200" y="-407298"/>
            <a:ext cx="2069495" cy="2469268"/>
            <a:chOff x="235075" y="777725"/>
            <a:chExt cx="7186900" cy="4132775"/>
          </a:xfrm>
        </p:grpSpPr>
        <p:sp>
          <p:nvSpPr>
            <p:cNvPr id="695" name="Google Shape;695;p9"/>
            <p:cNvSpPr/>
            <p:nvPr/>
          </p:nvSpPr>
          <p:spPr>
            <a:xfrm>
              <a:off x="342575" y="932875"/>
              <a:ext cx="7079400" cy="3826525"/>
            </a:xfrm>
            <a:custGeom>
              <a:rect b="b" l="l" r="r" t="t"/>
              <a:pathLst>
                <a:path extrusionOk="0" h="153061" w="283176">
                  <a:moveTo>
                    <a:pt x="168404" y="0"/>
                  </a:moveTo>
                  <a:cubicBezTo>
                    <a:pt x="157709" y="0"/>
                    <a:pt x="146666" y="1269"/>
                    <a:pt x="137470" y="1958"/>
                  </a:cubicBezTo>
                  <a:cubicBezTo>
                    <a:pt x="99769" y="4776"/>
                    <a:pt x="61970" y="14736"/>
                    <a:pt x="30657" y="36550"/>
                  </a:cubicBezTo>
                  <a:cubicBezTo>
                    <a:pt x="16422" y="46461"/>
                    <a:pt x="2915" y="60284"/>
                    <a:pt x="1336" y="77580"/>
                  </a:cubicBezTo>
                  <a:cubicBezTo>
                    <a:pt x="0" y="92204"/>
                    <a:pt x="7774" y="106560"/>
                    <a:pt x="18778" y="116301"/>
                  </a:cubicBezTo>
                  <a:cubicBezTo>
                    <a:pt x="29807" y="126043"/>
                    <a:pt x="43726" y="131800"/>
                    <a:pt x="57670" y="136415"/>
                  </a:cubicBezTo>
                  <a:cubicBezTo>
                    <a:pt x="91058" y="147472"/>
                    <a:pt x="125903" y="153060"/>
                    <a:pt x="160873" y="153060"/>
                  </a:cubicBezTo>
                  <a:cubicBezTo>
                    <a:pt x="176382" y="153060"/>
                    <a:pt x="191917" y="151961"/>
                    <a:pt x="207359" y="149752"/>
                  </a:cubicBezTo>
                  <a:cubicBezTo>
                    <a:pt x="222226" y="147614"/>
                    <a:pt x="237360" y="144286"/>
                    <a:pt x="249871" y="135929"/>
                  </a:cubicBezTo>
                  <a:cubicBezTo>
                    <a:pt x="275062" y="119095"/>
                    <a:pt x="283175" y="80398"/>
                    <a:pt x="265102" y="56057"/>
                  </a:cubicBezTo>
                  <a:cubicBezTo>
                    <a:pt x="255968" y="43789"/>
                    <a:pt x="242097" y="36137"/>
                    <a:pt x="229125" y="28024"/>
                  </a:cubicBezTo>
                  <a:cubicBezTo>
                    <a:pt x="217003" y="20420"/>
                    <a:pt x="204881" y="7643"/>
                    <a:pt x="191278" y="3027"/>
                  </a:cubicBezTo>
                  <a:cubicBezTo>
                    <a:pt x="184502" y="737"/>
                    <a:pt x="176554" y="0"/>
                    <a:pt x="168404" y="0"/>
                  </a:cubicBezTo>
                  <a:close/>
                </a:path>
              </a:pathLst>
            </a:custGeom>
            <a:solidFill>
              <a:srgbClr val="5EA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9"/>
            <p:cNvSpPr/>
            <p:nvPr/>
          </p:nvSpPr>
          <p:spPr>
            <a:xfrm>
              <a:off x="235075" y="777725"/>
              <a:ext cx="7126775" cy="4132775"/>
            </a:xfrm>
            <a:custGeom>
              <a:rect b="b" l="l" r="r" t="t"/>
              <a:pathLst>
                <a:path extrusionOk="0" h="165311" w="285071">
                  <a:moveTo>
                    <a:pt x="193683" y="2310"/>
                  </a:moveTo>
                  <a:lnTo>
                    <a:pt x="194120" y="2431"/>
                  </a:lnTo>
                  <a:lnTo>
                    <a:pt x="194557" y="2553"/>
                  </a:lnTo>
                  <a:lnTo>
                    <a:pt x="195456" y="2820"/>
                  </a:lnTo>
                  <a:lnTo>
                    <a:pt x="196198" y="3047"/>
                  </a:lnTo>
                  <a:lnTo>
                    <a:pt x="196198" y="3047"/>
                  </a:lnTo>
                  <a:cubicBezTo>
                    <a:pt x="196113" y="3020"/>
                    <a:pt x="196027" y="2993"/>
                    <a:pt x="195942" y="2966"/>
                  </a:cubicBezTo>
                  <a:lnTo>
                    <a:pt x="194825" y="2626"/>
                  </a:lnTo>
                  <a:cubicBezTo>
                    <a:pt x="194436" y="2504"/>
                    <a:pt x="194072" y="2383"/>
                    <a:pt x="193683" y="2310"/>
                  </a:cubicBezTo>
                  <a:close/>
                  <a:moveTo>
                    <a:pt x="196198" y="3047"/>
                  </a:moveTo>
                  <a:cubicBezTo>
                    <a:pt x="196309" y="3081"/>
                    <a:pt x="196421" y="3115"/>
                    <a:pt x="196532" y="3149"/>
                  </a:cubicBezTo>
                  <a:lnTo>
                    <a:pt x="196532" y="3149"/>
                  </a:lnTo>
                  <a:lnTo>
                    <a:pt x="196198" y="3047"/>
                  </a:lnTo>
                  <a:close/>
                  <a:moveTo>
                    <a:pt x="196532" y="3149"/>
                  </a:moveTo>
                  <a:lnTo>
                    <a:pt x="197205" y="3354"/>
                  </a:lnTo>
                  <a:cubicBezTo>
                    <a:pt x="197213" y="3356"/>
                    <a:pt x="197220" y="3358"/>
                    <a:pt x="197228" y="3360"/>
                  </a:cubicBezTo>
                  <a:lnTo>
                    <a:pt x="197228" y="3360"/>
                  </a:lnTo>
                  <a:cubicBezTo>
                    <a:pt x="196996" y="3288"/>
                    <a:pt x="196764" y="3219"/>
                    <a:pt x="196532" y="3149"/>
                  </a:cubicBezTo>
                  <a:close/>
                  <a:moveTo>
                    <a:pt x="197228" y="3360"/>
                  </a:moveTo>
                  <a:lnTo>
                    <a:pt x="197228" y="3360"/>
                  </a:lnTo>
                  <a:cubicBezTo>
                    <a:pt x="197350" y="3398"/>
                    <a:pt x="197472" y="3437"/>
                    <a:pt x="197593" y="3477"/>
                  </a:cubicBezTo>
                  <a:lnTo>
                    <a:pt x="197593" y="3477"/>
                  </a:lnTo>
                  <a:cubicBezTo>
                    <a:pt x="197473" y="3434"/>
                    <a:pt x="197353" y="3392"/>
                    <a:pt x="197228" y="3360"/>
                  </a:cubicBezTo>
                  <a:close/>
                  <a:moveTo>
                    <a:pt x="197593" y="3477"/>
                  </a:moveTo>
                  <a:lnTo>
                    <a:pt x="197593" y="3477"/>
                  </a:lnTo>
                  <a:cubicBezTo>
                    <a:pt x="197745" y="3533"/>
                    <a:pt x="197897" y="3593"/>
                    <a:pt x="198055" y="3646"/>
                  </a:cubicBezTo>
                  <a:lnTo>
                    <a:pt x="198930" y="3986"/>
                  </a:lnTo>
                  <a:cubicBezTo>
                    <a:pt x="199513" y="4205"/>
                    <a:pt x="200096" y="4423"/>
                    <a:pt x="200655" y="4666"/>
                  </a:cubicBezTo>
                  <a:cubicBezTo>
                    <a:pt x="200971" y="4803"/>
                    <a:pt x="201287" y="4943"/>
                    <a:pt x="201601" y="5085"/>
                  </a:cubicBezTo>
                  <a:lnTo>
                    <a:pt x="201601" y="5085"/>
                  </a:lnTo>
                  <a:lnTo>
                    <a:pt x="200412" y="4545"/>
                  </a:lnTo>
                  <a:lnTo>
                    <a:pt x="198201" y="3694"/>
                  </a:lnTo>
                  <a:cubicBezTo>
                    <a:pt x="197999" y="3616"/>
                    <a:pt x="197796" y="3545"/>
                    <a:pt x="197593" y="3477"/>
                  </a:cubicBezTo>
                  <a:close/>
                  <a:moveTo>
                    <a:pt x="201601" y="5085"/>
                  </a:moveTo>
                  <a:lnTo>
                    <a:pt x="201792" y="5172"/>
                  </a:lnTo>
                  <a:lnTo>
                    <a:pt x="201792" y="5172"/>
                  </a:lnTo>
                  <a:cubicBezTo>
                    <a:pt x="201728" y="5143"/>
                    <a:pt x="201665" y="5114"/>
                    <a:pt x="201601" y="5085"/>
                  </a:cubicBezTo>
                  <a:close/>
                  <a:moveTo>
                    <a:pt x="201792" y="5172"/>
                  </a:moveTo>
                  <a:cubicBezTo>
                    <a:pt x="202347" y="5425"/>
                    <a:pt x="202898" y="5687"/>
                    <a:pt x="203447" y="5957"/>
                  </a:cubicBezTo>
                  <a:lnTo>
                    <a:pt x="203447" y="5957"/>
                  </a:lnTo>
                  <a:cubicBezTo>
                    <a:pt x="203149" y="5808"/>
                    <a:pt x="202850" y="5661"/>
                    <a:pt x="202550" y="5516"/>
                  </a:cubicBezTo>
                  <a:lnTo>
                    <a:pt x="201792" y="5172"/>
                  </a:lnTo>
                  <a:close/>
                  <a:moveTo>
                    <a:pt x="203447" y="5957"/>
                  </a:moveTo>
                  <a:cubicBezTo>
                    <a:pt x="205025" y="6746"/>
                    <a:pt x="206570" y="7594"/>
                    <a:pt x="208082" y="8506"/>
                  </a:cubicBezTo>
                  <a:lnTo>
                    <a:pt x="208082" y="8506"/>
                  </a:lnTo>
                  <a:cubicBezTo>
                    <a:pt x="207745" y="8301"/>
                    <a:pt x="207407" y="8098"/>
                    <a:pt x="207068" y="7897"/>
                  </a:cubicBezTo>
                  <a:cubicBezTo>
                    <a:pt x="205877" y="7204"/>
                    <a:pt x="204670" y="6559"/>
                    <a:pt x="203447" y="5957"/>
                  </a:cubicBezTo>
                  <a:close/>
                  <a:moveTo>
                    <a:pt x="208082" y="8506"/>
                  </a:moveTo>
                  <a:cubicBezTo>
                    <a:pt x="208378" y="8686"/>
                    <a:pt x="208674" y="8868"/>
                    <a:pt x="208969" y="9051"/>
                  </a:cubicBezTo>
                  <a:lnTo>
                    <a:pt x="208969" y="9051"/>
                  </a:lnTo>
                  <a:cubicBezTo>
                    <a:pt x="208675" y="8867"/>
                    <a:pt x="208379" y="8685"/>
                    <a:pt x="208082" y="8506"/>
                  </a:cubicBezTo>
                  <a:close/>
                  <a:moveTo>
                    <a:pt x="274827" y="94613"/>
                  </a:moveTo>
                  <a:cubicBezTo>
                    <a:pt x="274825" y="94672"/>
                    <a:pt x="274822" y="94731"/>
                    <a:pt x="274819" y="94790"/>
                  </a:cubicBezTo>
                  <a:lnTo>
                    <a:pt x="274827" y="94613"/>
                  </a:lnTo>
                  <a:close/>
                  <a:moveTo>
                    <a:pt x="182036" y="164515"/>
                  </a:moveTo>
                  <a:cubicBezTo>
                    <a:pt x="182009" y="164557"/>
                    <a:pt x="182151" y="164591"/>
                    <a:pt x="182606" y="164606"/>
                  </a:cubicBezTo>
                  <a:cubicBezTo>
                    <a:pt x="182112" y="164589"/>
                    <a:pt x="181975" y="164562"/>
                    <a:pt x="182036" y="164515"/>
                  </a:cubicBezTo>
                  <a:close/>
                  <a:moveTo>
                    <a:pt x="171889" y="1"/>
                  </a:moveTo>
                  <a:cubicBezTo>
                    <a:pt x="169431" y="1"/>
                    <a:pt x="166985" y="62"/>
                    <a:pt x="164556" y="148"/>
                  </a:cubicBezTo>
                  <a:cubicBezTo>
                    <a:pt x="156370" y="512"/>
                    <a:pt x="148378" y="1314"/>
                    <a:pt x="140483" y="1872"/>
                  </a:cubicBezTo>
                  <a:cubicBezTo>
                    <a:pt x="132321" y="2456"/>
                    <a:pt x="124183" y="3379"/>
                    <a:pt x="116020" y="4666"/>
                  </a:cubicBezTo>
                  <a:lnTo>
                    <a:pt x="112960" y="5128"/>
                  </a:lnTo>
                  <a:cubicBezTo>
                    <a:pt x="111964" y="5298"/>
                    <a:pt x="110943" y="5516"/>
                    <a:pt x="109923" y="5686"/>
                  </a:cubicBezTo>
                  <a:lnTo>
                    <a:pt x="106887" y="6269"/>
                  </a:lnTo>
                  <a:lnTo>
                    <a:pt x="105380" y="6537"/>
                  </a:lnTo>
                  <a:lnTo>
                    <a:pt x="103850" y="6877"/>
                  </a:lnTo>
                  <a:cubicBezTo>
                    <a:pt x="101834" y="7314"/>
                    <a:pt x="99817" y="7727"/>
                    <a:pt x="97777" y="8188"/>
                  </a:cubicBezTo>
                  <a:lnTo>
                    <a:pt x="91704" y="9719"/>
                  </a:lnTo>
                  <a:cubicBezTo>
                    <a:pt x="90878" y="9913"/>
                    <a:pt x="90052" y="10180"/>
                    <a:pt x="89226" y="10423"/>
                  </a:cubicBezTo>
                  <a:lnTo>
                    <a:pt x="86797" y="11128"/>
                  </a:lnTo>
                  <a:lnTo>
                    <a:pt x="84416" y="11857"/>
                  </a:lnTo>
                  <a:cubicBezTo>
                    <a:pt x="83615" y="12099"/>
                    <a:pt x="82861" y="12391"/>
                    <a:pt x="82108" y="12634"/>
                  </a:cubicBezTo>
                  <a:lnTo>
                    <a:pt x="77614" y="14213"/>
                  </a:lnTo>
                  <a:cubicBezTo>
                    <a:pt x="76157" y="14747"/>
                    <a:pt x="74748" y="15355"/>
                    <a:pt x="73363" y="15889"/>
                  </a:cubicBezTo>
                  <a:lnTo>
                    <a:pt x="71323" y="16739"/>
                  </a:lnTo>
                  <a:lnTo>
                    <a:pt x="70327" y="17152"/>
                  </a:lnTo>
                  <a:lnTo>
                    <a:pt x="69331" y="17590"/>
                  </a:lnTo>
                  <a:lnTo>
                    <a:pt x="65517" y="19363"/>
                  </a:lnTo>
                  <a:lnTo>
                    <a:pt x="63671" y="20213"/>
                  </a:lnTo>
                  <a:lnTo>
                    <a:pt x="61922" y="21136"/>
                  </a:lnTo>
                  <a:lnTo>
                    <a:pt x="58521" y="22910"/>
                  </a:lnTo>
                  <a:lnTo>
                    <a:pt x="62772" y="21088"/>
                  </a:lnTo>
                  <a:lnTo>
                    <a:pt x="63841" y="20650"/>
                  </a:lnTo>
                  <a:lnTo>
                    <a:pt x="64909" y="20213"/>
                  </a:lnTo>
                  <a:lnTo>
                    <a:pt x="67072" y="19387"/>
                  </a:lnTo>
                  <a:lnTo>
                    <a:pt x="69234" y="18561"/>
                  </a:lnTo>
                  <a:cubicBezTo>
                    <a:pt x="69962" y="18270"/>
                    <a:pt x="70691" y="17978"/>
                    <a:pt x="71420" y="17735"/>
                  </a:cubicBezTo>
                  <a:lnTo>
                    <a:pt x="75817" y="16229"/>
                  </a:lnTo>
                  <a:cubicBezTo>
                    <a:pt x="76545" y="15962"/>
                    <a:pt x="77274" y="15695"/>
                    <a:pt x="78027" y="15476"/>
                  </a:cubicBezTo>
                  <a:lnTo>
                    <a:pt x="80238" y="14796"/>
                  </a:lnTo>
                  <a:cubicBezTo>
                    <a:pt x="81720" y="14334"/>
                    <a:pt x="83202" y="13873"/>
                    <a:pt x="84708" y="13411"/>
                  </a:cubicBezTo>
                  <a:lnTo>
                    <a:pt x="89202" y="12172"/>
                  </a:lnTo>
                  <a:lnTo>
                    <a:pt x="91461" y="11565"/>
                  </a:lnTo>
                  <a:lnTo>
                    <a:pt x="93744" y="11031"/>
                  </a:lnTo>
                  <a:lnTo>
                    <a:pt x="98287" y="9913"/>
                  </a:lnTo>
                  <a:cubicBezTo>
                    <a:pt x="99817" y="9597"/>
                    <a:pt x="101372" y="9282"/>
                    <a:pt x="102878" y="8942"/>
                  </a:cubicBezTo>
                  <a:lnTo>
                    <a:pt x="105186" y="8480"/>
                  </a:lnTo>
                  <a:cubicBezTo>
                    <a:pt x="105963" y="8310"/>
                    <a:pt x="106716" y="8188"/>
                    <a:pt x="107494" y="8043"/>
                  </a:cubicBezTo>
                  <a:lnTo>
                    <a:pt x="112134" y="7217"/>
                  </a:lnTo>
                  <a:cubicBezTo>
                    <a:pt x="118328" y="6197"/>
                    <a:pt x="124547" y="5322"/>
                    <a:pt x="130839" y="4715"/>
                  </a:cubicBezTo>
                  <a:lnTo>
                    <a:pt x="133195" y="4472"/>
                  </a:lnTo>
                  <a:lnTo>
                    <a:pt x="134361" y="4350"/>
                  </a:lnTo>
                  <a:lnTo>
                    <a:pt x="135551" y="4277"/>
                  </a:lnTo>
                  <a:lnTo>
                    <a:pt x="140264" y="3913"/>
                  </a:lnTo>
                  <a:lnTo>
                    <a:pt x="141454" y="3816"/>
                  </a:lnTo>
                  <a:lnTo>
                    <a:pt x="142596" y="3743"/>
                  </a:lnTo>
                  <a:lnTo>
                    <a:pt x="144928" y="3573"/>
                  </a:lnTo>
                  <a:lnTo>
                    <a:pt x="149568" y="3209"/>
                  </a:lnTo>
                  <a:cubicBezTo>
                    <a:pt x="155811" y="2747"/>
                    <a:pt x="162151" y="2261"/>
                    <a:pt x="168589" y="2140"/>
                  </a:cubicBezTo>
                  <a:lnTo>
                    <a:pt x="171018" y="2115"/>
                  </a:lnTo>
                  <a:cubicBezTo>
                    <a:pt x="171419" y="2103"/>
                    <a:pt x="171820" y="2097"/>
                    <a:pt x="172224" y="2097"/>
                  </a:cubicBezTo>
                  <a:cubicBezTo>
                    <a:pt x="172628" y="2097"/>
                    <a:pt x="173034" y="2103"/>
                    <a:pt x="173447" y="2115"/>
                  </a:cubicBezTo>
                  <a:lnTo>
                    <a:pt x="175877" y="2164"/>
                  </a:lnTo>
                  <a:cubicBezTo>
                    <a:pt x="176678" y="2188"/>
                    <a:pt x="177504" y="2237"/>
                    <a:pt x="178330" y="2261"/>
                  </a:cubicBezTo>
                  <a:lnTo>
                    <a:pt x="179545" y="2334"/>
                  </a:lnTo>
                  <a:cubicBezTo>
                    <a:pt x="179958" y="2358"/>
                    <a:pt x="180346" y="2407"/>
                    <a:pt x="180759" y="2431"/>
                  </a:cubicBezTo>
                  <a:lnTo>
                    <a:pt x="183237" y="2650"/>
                  </a:lnTo>
                  <a:lnTo>
                    <a:pt x="185691" y="2941"/>
                  </a:lnTo>
                  <a:cubicBezTo>
                    <a:pt x="186104" y="2990"/>
                    <a:pt x="186517" y="3039"/>
                    <a:pt x="186930" y="3111"/>
                  </a:cubicBezTo>
                  <a:lnTo>
                    <a:pt x="188168" y="3330"/>
                  </a:lnTo>
                  <a:lnTo>
                    <a:pt x="189407" y="3549"/>
                  </a:lnTo>
                  <a:cubicBezTo>
                    <a:pt x="189820" y="3622"/>
                    <a:pt x="190233" y="3694"/>
                    <a:pt x="190646" y="3792"/>
                  </a:cubicBezTo>
                  <a:lnTo>
                    <a:pt x="193124" y="4350"/>
                  </a:lnTo>
                  <a:cubicBezTo>
                    <a:pt x="193537" y="4447"/>
                    <a:pt x="193950" y="4569"/>
                    <a:pt x="194363" y="4690"/>
                  </a:cubicBezTo>
                  <a:lnTo>
                    <a:pt x="195602" y="5079"/>
                  </a:lnTo>
                  <a:lnTo>
                    <a:pt x="196841" y="5443"/>
                  </a:lnTo>
                  <a:lnTo>
                    <a:pt x="198055" y="5905"/>
                  </a:lnTo>
                  <a:cubicBezTo>
                    <a:pt x="201238" y="7144"/>
                    <a:pt x="204299" y="8650"/>
                    <a:pt x="207189" y="10448"/>
                  </a:cubicBezTo>
                  <a:cubicBezTo>
                    <a:pt x="212898" y="13921"/>
                    <a:pt x="217975" y="17954"/>
                    <a:pt x="222955" y="21865"/>
                  </a:cubicBezTo>
                  <a:cubicBezTo>
                    <a:pt x="225433" y="23808"/>
                    <a:pt x="227911" y="25752"/>
                    <a:pt x="230388" y="27574"/>
                  </a:cubicBezTo>
                  <a:cubicBezTo>
                    <a:pt x="231020" y="28035"/>
                    <a:pt x="231627" y="28472"/>
                    <a:pt x="232259" y="28910"/>
                  </a:cubicBezTo>
                  <a:lnTo>
                    <a:pt x="233206" y="29566"/>
                  </a:lnTo>
                  <a:lnTo>
                    <a:pt x="234154" y="30173"/>
                  </a:lnTo>
                  <a:cubicBezTo>
                    <a:pt x="235368" y="30999"/>
                    <a:pt x="236753" y="31849"/>
                    <a:pt x="238065" y="32675"/>
                  </a:cubicBezTo>
                  <a:cubicBezTo>
                    <a:pt x="240761" y="34351"/>
                    <a:pt x="243482" y="36027"/>
                    <a:pt x="246178" y="37752"/>
                  </a:cubicBezTo>
                  <a:cubicBezTo>
                    <a:pt x="248875" y="39477"/>
                    <a:pt x="251571" y="41250"/>
                    <a:pt x="254243" y="43145"/>
                  </a:cubicBezTo>
                  <a:cubicBezTo>
                    <a:pt x="256891" y="45040"/>
                    <a:pt x="259491" y="47032"/>
                    <a:pt x="262017" y="49194"/>
                  </a:cubicBezTo>
                  <a:cubicBezTo>
                    <a:pt x="264543" y="51356"/>
                    <a:pt x="266924" y="53712"/>
                    <a:pt x="269135" y="56214"/>
                  </a:cubicBezTo>
                  <a:lnTo>
                    <a:pt x="269961" y="57161"/>
                  </a:lnTo>
                  <a:cubicBezTo>
                    <a:pt x="270228" y="57477"/>
                    <a:pt x="270495" y="57817"/>
                    <a:pt x="270762" y="58133"/>
                  </a:cubicBezTo>
                  <a:lnTo>
                    <a:pt x="272317" y="60125"/>
                  </a:lnTo>
                  <a:lnTo>
                    <a:pt x="273774" y="62239"/>
                  </a:lnTo>
                  <a:cubicBezTo>
                    <a:pt x="274017" y="62579"/>
                    <a:pt x="274236" y="62943"/>
                    <a:pt x="274455" y="63307"/>
                  </a:cubicBezTo>
                  <a:lnTo>
                    <a:pt x="275111" y="64401"/>
                  </a:lnTo>
                  <a:cubicBezTo>
                    <a:pt x="276811" y="67340"/>
                    <a:pt x="278269" y="70401"/>
                    <a:pt x="279410" y="73607"/>
                  </a:cubicBezTo>
                  <a:cubicBezTo>
                    <a:pt x="280528" y="76790"/>
                    <a:pt x="281354" y="80069"/>
                    <a:pt x="281864" y="83397"/>
                  </a:cubicBezTo>
                  <a:lnTo>
                    <a:pt x="282082" y="84636"/>
                  </a:lnTo>
                  <a:cubicBezTo>
                    <a:pt x="282155" y="85049"/>
                    <a:pt x="282180" y="85462"/>
                    <a:pt x="282228" y="85875"/>
                  </a:cubicBezTo>
                  <a:lnTo>
                    <a:pt x="282350" y="87138"/>
                  </a:lnTo>
                  <a:cubicBezTo>
                    <a:pt x="282398" y="87551"/>
                    <a:pt x="282447" y="87964"/>
                    <a:pt x="282471" y="88377"/>
                  </a:cubicBezTo>
                  <a:lnTo>
                    <a:pt x="282617" y="90879"/>
                  </a:lnTo>
                  <a:lnTo>
                    <a:pt x="282641" y="93381"/>
                  </a:lnTo>
                  <a:cubicBezTo>
                    <a:pt x="282593" y="100037"/>
                    <a:pt x="281524" y="106620"/>
                    <a:pt x="279459" y="112961"/>
                  </a:cubicBezTo>
                  <a:lnTo>
                    <a:pt x="279094" y="114127"/>
                  </a:lnTo>
                  <a:cubicBezTo>
                    <a:pt x="278973" y="114515"/>
                    <a:pt x="278803" y="114904"/>
                    <a:pt x="278657" y="115293"/>
                  </a:cubicBezTo>
                  <a:lnTo>
                    <a:pt x="278220" y="116459"/>
                  </a:lnTo>
                  <a:cubicBezTo>
                    <a:pt x="278074" y="116847"/>
                    <a:pt x="277928" y="117236"/>
                    <a:pt x="277758" y="117600"/>
                  </a:cubicBezTo>
                  <a:lnTo>
                    <a:pt x="276787" y="119884"/>
                  </a:lnTo>
                  <a:lnTo>
                    <a:pt x="275718" y="122094"/>
                  </a:lnTo>
                  <a:cubicBezTo>
                    <a:pt x="274236" y="125058"/>
                    <a:pt x="272536" y="127876"/>
                    <a:pt x="270616" y="130572"/>
                  </a:cubicBezTo>
                  <a:cubicBezTo>
                    <a:pt x="277224" y="121171"/>
                    <a:pt x="281208" y="110191"/>
                    <a:pt x="282204" y="98774"/>
                  </a:cubicBezTo>
                  <a:cubicBezTo>
                    <a:pt x="282447" y="95835"/>
                    <a:pt x="282495" y="92895"/>
                    <a:pt x="282350" y="89980"/>
                  </a:cubicBezTo>
                  <a:cubicBezTo>
                    <a:pt x="282180" y="87017"/>
                    <a:pt x="281815" y="84077"/>
                    <a:pt x="281208" y="81162"/>
                  </a:cubicBezTo>
                  <a:cubicBezTo>
                    <a:pt x="280601" y="78247"/>
                    <a:pt x="279775" y="75381"/>
                    <a:pt x="278706" y="72587"/>
                  </a:cubicBezTo>
                  <a:cubicBezTo>
                    <a:pt x="277637" y="69769"/>
                    <a:pt x="276325" y="67073"/>
                    <a:pt x="274770" y="64498"/>
                  </a:cubicBezTo>
                  <a:cubicBezTo>
                    <a:pt x="274357" y="63842"/>
                    <a:pt x="273993" y="63186"/>
                    <a:pt x="273580" y="62579"/>
                  </a:cubicBezTo>
                  <a:lnTo>
                    <a:pt x="272293" y="60708"/>
                  </a:lnTo>
                  <a:cubicBezTo>
                    <a:pt x="272171" y="60562"/>
                    <a:pt x="272074" y="60417"/>
                    <a:pt x="271953" y="60271"/>
                  </a:cubicBezTo>
                  <a:lnTo>
                    <a:pt x="271612" y="59809"/>
                  </a:lnTo>
                  <a:lnTo>
                    <a:pt x="270932" y="58935"/>
                  </a:lnTo>
                  <a:lnTo>
                    <a:pt x="270228" y="58060"/>
                  </a:lnTo>
                  <a:cubicBezTo>
                    <a:pt x="270009" y="57769"/>
                    <a:pt x="269742" y="57502"/>
                    <a:pt x="269523" y="57210"/>
                  </a:cubicBezTo>
                  <a:cubicBezTo>
                    <a:pt x="267604" y="54951"/>
                    <a:pt x="265539" y="52837"/>
                    <a:pt x="263353" y="50845"/>
                  </a:cubicBezTo>
                  <a:cubicBezTo>
                    <a:pt x="259005" y="46910"/>
                    <a:pt x="254341" y="43534"/>
                    <a:pt x="249652" y="40424"/>
                  </a:cubicBezTo>
                  <a:cubicBezTo>
                    <a:pt x="244964" y="37339"/>
                    <a:pt x="240251" y="34448"/>
                    <a:pt x="235708" y="31558"/>
                  </a:cubicBezTo>
                  <a:cubicBezTo>
                    <a:pt x="231312" y="28764"/>
                    <a:pt x="227230" y="25533"/>
                    <a:pt x="223125" y="22254"/>
                  </a:cubicBezTo>
                  <a:cubicBezTo>
                    <a:pt x="220186" y="19922"/>
                    <a:pt x="217222" y="17565"/>
                    <a:pt x="214161" y="15330"/>
                  </a:cubicBezTo>
                  <a:cubicBezTo>
                    <a:pt x="211076" y="13023"/>
                    <a:pt x="207845" y="10933"/>
                    <a:pt x="204469" y="9039"/>
                  </a:cubicBezTo>
                  <a:lnTo>
                    <a:pt x="203181" y="8359"/>
                  </a:lnTo>
                  <a:cubicBezTo>
                    <a:pt x="202744" y="8140"/>
                    <a:pt x="202307" y="7897"/>
                    <a:pt x="201869" y="7703"/>
                  </a:cubicBezTo>
                  <a:lnTo>
                    <a:pt x="200509" y="7095"/>
                  </a:lnTo>
                  <a:cubicBezTo>
                    <a:pt x="200072" y="6901"/>
                    <a:pt x="199634" y="6658"/>
                    <a:pt x="199149" y="6488"/>
                  </a:cubicBezTo>
                  <a:lnTo>
                    <a:pt x="197764" y="5954"/>
                  </a:lnTo>
                  <a:cubicBezTo>
                    <a:pt x="197278" y="5784"/>
                    <a:pt x="196817" y="5589"/>
                    <a:pt x="196355" y="5468"/>
                  </a:cubicBezTo>
                  <a:lnTo>
                    <a:pt x="193513" y="4593"/>
                  </a:lnTo>
                  <a:cubicBezTo>
                    <a:pt x="189796" y="3670"/>
                    <a:pt x="186031" y="3014"/>
                    <a:pt x="182217" y="2698"/>
                  </a:cubicBezTo>
                  <a:cubicBezTo>
                    <a:pt x="178826" y="2386"/>
                    <a:pt x="175435" y="2258"/>
                    <a:pt x="172044" y="2258"/>
                  </a:cubicBezTo>
                  <a:cubicBezTo>
                    <a:pt x="171743" y="2258"/>
                    <a:pt x="171441" y="2259"/>
                    <a:pt x="171140" y="2261"/>
                  </a:cubicBezTo>
                  <a:cubicBezTo>
                    <a:pt x="167496" y="2285"/>
                    <a:pt x="163876" y="2480"/>
                    <a:pt x="160305" y="2674"/>
                  </a:cubicBezTo>
                  <a:cubicBezTo>
                    <a:pt x="156734" y="2868"/>
                    <a:pt x="153212" y="3184"/>
                    <a:pt x="149738" y="3476"/>
                  </a:cubicBezTo>
                  <a:lnTo>
                    <a:pt x="139341" y="4326"/>
                  </a:lnTo>
                  <a:lnTo>
                    <a:pt x="134094" y="4763"/>
                  </a:lnTo>
                  <a:lnTo>
                    <a:pt x="128847" y="5322"/>
                  </a:lnTo>
                  <a:cubicBezTo>
                    <a:pt x="127122" y="5492"/>
                    <a:pt x="125373" y="5735"/>
                    <a:pt x="123648" y="5954"/>
                  </a:cubicBezTo>
                  <a:cubicBezTo>
                    <a:pt x="121923" y="6197"/>
                    <a:pt x="120199" y="6391"/>
                    <a:pt x="118474" y="6682"/>
                  </a:cubicBezTo>
                  <a:lnTo>
                    <a:pt x="113300" y="7508"/>
                  </a:lnTo>
                  <a:cubicBezTo>
                    <a:pt x="111599" y="7824"/>
                    <a:pt x="109899" y="8164"/>
                    <a:pt x="108174" y="8456"/>
                  </a:cubicBezTo>
                  <a:lnTo>
                    <a:pt x="105623" y="8942"/>
                  </a:lnTo>
                  <a:lnTo>
                    <a:pt x="103073" y="9500"/>
                  </a:lnTo>
                  <a:lnTo>
                    <a:pt x="100546" y="10059"/>
                  </a:lnTo>
                  <a:cubicBezTo>
                    <a:pt x="99696" y="10253"/>
                    <a:pt x="98846" y="10399"/>
                    <a:pt x="97996" y="10618"/>
                  </a:cubicBezTo>
                  <a:lnTo>
                    <a:pt x="92967" y="11881"/>
                  </a:lnTo>
                  <a:lnTo>
                    <a:pt x="91704" y="12172"/>
                  </a:lnTo>
                  <a:lnTo>
                    <a:pt x="90441" y="12537"/>
                  </a:lnTo>
                  <a:lnTo>
                    <a:pt x="87963" y="13241"/>
                  </a:lnTo>
                  <a:cubicBezTo>
                    <a:pt x="84611" y="14116"/>
                    <a:pt x="81331" y="15233"/>
                    <a:pt x="78027" y="16253"/>
                  </a:cubicBezTo>
                  <a:cubicBezTo>
                    <a:pt x="76400" y="16812"/>
                    <a:pt x="74772" y="17395"/>
                    <a:pt x="73120" y="17978"/>
                  </a:cubicBezTo>
                  <a:cubicBezTo>
                    <a:pt x="72343" y="18270"/>
                    <a:pt x="71517" y="18537"/>
                    <a:pt x="70691" y="18828"/>
                  </a:cubicBezTo>
                  <a:lnTo>
                    <a:pt x="68262" y="19776"/>
                  </a:lnTo>
                  <a:lnTo>
                    <a:pt x="65833" y="20723"/>
                  </a:lnTo>
                  <a:cubicBezTo>
                    <a:pt x="65055" y="21063"/>
                    <a:pt x="64229" y="21355"/>
                    <a:pt x="63452" y="21719"/>
                  </a:cubicBezTo>
                  <a:lnTo>
                    <a:pt x="58666" y="23784"/>
                  </a:lnTo>
                  <a:lnTo>
                    <a:pt x="57646" y="24221"/>
                  </a:lnTo>
                  <a:cubicBezTo>
                    <a:pt x="57306" y="24367"/>
                    <a:pt x="56966" y="24537"/>
                    <a:pt x="56626" y="24707"/>
                  </a:cubicBezTo>
                  <a:lnTo>
                    <a:pt x="54585" y="25679"/>
                  </a:lnTo>
                  <a:lnTo>
                    <a:pt x="52520" y="26651"/>
                  </a:lnTo>
                  <a:lnTo>
                    <a:pt x="51500" y="27136"/>
                  </a:lnTo>
                  <a:cubicBezTo>
                    <a:pt x="51160" y="27282"/>
                    <a:pt x="50820" y="27452"/>
                    <a:pt x="50480" y="27622"/>
                  </a:cubicBezTo>
                  <a:lnTo>
                    <a:pt x="45791" y="30732"/>
                  </a:lnTo>
                  <a:cubicBezTo>
                    <a:pt x="45427" y="30975"/>
                    <a:pt x="45063" y="31217"/>
                    <a:pt x="44698" y="31460"/>
                  </a:cubicBezTo>
                  <a:lnTo>
                    <a:pt x="43678" y="32213"/>
                  </a:lnTo>
                  <a:lnTo>
                    <a:pt x="41710" y="33671"/>
                  </a:lnTo>
                  <a:lnTo>
                    <a:pt x="39961" y="35031"/>
                  </a:lnTo>
                  <a:lnTo>
                    <a:pt x="39160" y="35687"/>
                  </a:lnTo>
                  <a:cubicBezTo>
                    <a:pt x="38892" y="35882"/>
                    <a:pt x="38650" y="36124"/>
                    <a:pt x="38382" y="36343"/>
                  </a:cubicBezTo>
                  <a:cubicBezTo>
                    <a:pt x="37411" y="37218"/>
                    <a:pt x="36560" y="37995"/>
                    <a:pt x="35880" y="38699"/>
                  </a:cubicBezTo>
                  <a:cubicBezTo>
                    <a:pt x="34520" y="40084"/>
                    <a:pt x="33791" y="41056"/>
                    <a:pt x="34034" y="41396"/>
                  </a:cubicBezTo>
                  <a:cubicBezTo>
                    <a:pt x="34094" y="41474"/>
                    <a:pt x="34212" y="41515"/>
                    <a:pt x="34392" y="41515"/>
                  </a:cubicBezTo>
                  <a:cubicBezTo>
                    <a:pt x="34934" y="41515"/>
                    <a:pt x="36041" y="41142"/>
                    <a:pt x="37848" y="40303"/>
                  </a:cubicBezTo>
                  <a:cubicBezTo>
                    <a:pt x="38455" y="40011"/>
                    <a:pt x="39135" y="39671"/>
                    <a:pt x="39913" y="39282"/>
                  </a:cubicBezTo>
                  <a:cubicBezTo>
                    <a:pt x="40301" y="39112"/>
                    <a:pt x="40690" y="38894"/>
                    <a:pt x="41127" y="38675"/>
                  </a:cubicBezTo>
                  <a:lnTo>
                    <a:pt x="42488" y="38019"/>
                  </a:lnTo>
                  <a:cubicBezTo>
                    <a:pt x="43435" y="37558"/>
                    <a:pt x="44480" y="37023"/>
                    <a:pt x="45597" y="36440"/>
                  </a:cubicBezTo>
                  <a:lnTo>
                    <a:pt x="47370" y="35541"/>
                  </a:lnTo>
                  <a:lnTo>
                    <a:pt x="49338" y="34618"/>
                  </a:lnTo>
                  <a:lnTo>
                    <a:pt x="51500" y="33404"/>
                  </a:lnTo>
                  <a:lnTo>
                    <a:pt x="52715" y="32748"/>
                  </a:lnTo>
                  <a:cubicBezTo>
                    <a:pt x="53152" y="32529"/>
                    <a:pt x="53565" y="32286"/>
                    <a:pt x="54002" y="32068"/>
                  </a:cubicBezTo>
                  <a:lnTo>
                    <a:pt x="59274" y="29444"/>
                  </a:lnTo>
                  <a:lnTo>
                    <a:pt x="59881" y="29128"/>
                  </a:lnTo>
                  <a:lnTo>
                    <a:pt x="60488" y="28861"/>
                  </a:lnTo>
                  <a:lnTo>
                    <a:pt x="61654" y="28351"/>
                  </a:lnTo>
                  <a:lnTo>
                    <a:pt x="63598" y="27452"/>
                  </a:lnTo>
                  <a:lnTo>
                    <a:pt x="65395" y="26651"/>
                  </a:lnTo>
                  <a:cubicBezTo>
                    <a:pt x="65757" y="26575"/>
                    <a:pt x="66038" y="26542"/>
                    <a:pt x="66253" y="26542"/>
                  </a:cubicBezTo>
                  <a:cubicBezTo>
                    <a:pt x="66730" y="26542"/>
                    <a:pt x="66871" y="26707"/>
                    <a:pt x="66804" y="26942"/>
                  </a:cubicBezTo>
                  <a:cubicBezTo>
                    <a:pt x="66707" y="27258"/>
                    <a:pt x="66197" y="27817"/>
                    <a:pt x="65687" y="28375"/>
                  </a:cubicBezTo>
                  <a:cubicBezTo>
                    <a:pt x="83323" y="20820"/>
                    <a:pt x="102077" y="15986"/>
                    <a:pt x="121098" y="13241"/>
                  </a:cubicBezTo>
                  <a:lnTo>
                    <a:pt x="128239" y="12318"/>
                  </a:lnTo>
                  <a:cubicBezTo>
                    <a:pt x="130644" y="12075"/>
                    <a:pt x="133025" y="11808"/>
                    <a:pt x="135430" y="11565"/>
                  </a:cubicBezTo>
                  <a:lnTo>
                    <a:pt x="149908" y="10448"/>
                  </a:lnTo>
                  <a:cubicBezTo>
                    <a:pt x="154742" y="10059"/>
                    <a:pt x="159552" y="9695"/>
                    <a:pt x="164338" y="9476"/>
                  </a:cubicBezTo>
                  <a:cubicBezTo>
                    <a:pt x="166718" y="9354"/>
                    <a:pt x="169093" y="9294"/>
                    <a:pt x="171468" y="9294"/>
                  </a:cubicBezTo>
                  <a:cubicBezTo>
                    <a:pt x="173842" y="9294"/>
                    <a:pt x="176217" y="9354"/>
                    <a:pt x="178597" y="9476"/>
                  </a:cubicBezTo>
                  <a:cubicBezTo>
                    <a:pt x="179326" y="9500"/>
                    <a:pt x="180055" y="9573"/>
                    <a:pt x="180784" y="9646"/>
                  </a:cubicBezTo>
                  <a:lnTo>
                    <a:pt x="181877" y="9719"/>
                  </a:lnTo>
                  <a:cubicBezTo>
                    <a:pt x="182241" y="9743"/>
                    <a:pt x="182606" y="9767"/>
                    <a:pt x="182970" y="9840"/>
                  </a:cubicBezTo>
                  <a:lnTo>
                    <a:pt x="185132" y="10108"/>
                  </a:lnTo>
                  <a:lnTo>
                    <a:pt x="185666" y="10156"/>
                  </a:lnTo>
                  <a:cubicBezTo>
                    <a:pt x="185861" y="10180"/>
                    <a:pt x="186031" y="10229"/>
                    <a:pt x="186201" y="10253"/>
                  </a:cubicBezTo>
                  <a:lnTo>
                    <a:pt x="187270" y="10448"/>
                  </a:lnTo>
                  <a:lnTo>
                    <a:pt x="188339" y="10618"/>
                  </a:lnTo>
                  <a:cubicBezTo>
                    <a:pt x="188509" y="10666"/>
                    <a:pt x="188703" y="10691"/>
                    <a:pt x="188873" y="10715"/>
                  </a:cubicBezTo>
                  <a:lnTo>
                    <a:pt x="189407" y="10836"/>
                  </a:lnTo>
                  <a:lnTo>
                    <a:pt x="191472" y="11322"/>
                  </a:lnTo>
                  <a:cubicBezTo>
                    <a:pt x="191837" y="11419"/>
                    <a:pt x="192152" y="11541"/>
                    <a:pt x="192493" y="11638"/>
                  </a:cubicBezTo>
                  <a:lnTo>
                    <a:pt x="193513" y="11929"/>
                  </a:lnTo>
                  <a:lnTo>
                    <a:pt x="194533" y="12245"/>
                  </a:lnTo>
                  <a:cubicBezTo>
                    <a:pt x="194849" y="12367"/>
                    <a:pt x="195165" y="12488"/>
                    <a:pt x="195505" y="12610"/>
                  </a:cubicBezTo>
                  <a:cubicBezTo>
                    <a:pt x="196817" y="13071"/>
                    <a:pt x="198080" y="13678"/>
                    <a:pt x="199367" y="14286"/>
                  </a:cubicBezTo>
                  <a:lnTo>
                    <a:pt x="201262" y="15282"/>
                  </a:lnTo>
                  <a:cubicBezTo>
                    <a:pt x="201894" y="15622"/>
                    <a:pt x="202501" y="16011"/>
                    <a:pt x="203133" y="16351"/>
                  </a:cubicBezTo>
                  <a:cubicBezTo>
                    <a:pt x="205610" y="17832"/>
                    <a:pt x="208015" y="19460"/>
                    <a:pt x="210396" y="21209"/>
                  </a:cubicBezTo>
                  <a:cubicBezTo>
                    <a:pt x="215157" y="24707"/>
                    <a:pt x="219773" y="28545"/>
                    <a:pt x="224655" y="32238"/>
                  </a:cubicBezTo>
                  <a:cubicBezTo>
                    <a:pt x="225870" y="33137"/>
                    <a:pt x="227109" y="34060"/>
                    <a:pt x="228396" y="34934"/>
                  </a:cubicBezTo>
                  <a:lnTo>
                    <a:pt x="229344" y="35614"/>
                  </a:lnTo>
                  <a:lnTo>
                    <a:pt x="230316" y="36270"/>
                  </a:lnTo>
                  <a:cubicBezTo>
                    <a:pt x="230971" y="36683"/>
                    <a:pt x="231627" y="37145"/>
                    <a:pt x="232259" y="37533"/>
                  </a:cubicBezTo>
                  <a:lnTo>
                    <a:pt x="239838" y="42295"/>
                  </a:lnTo>
                  <a:cubicBezTo>
                    <a:pt x="242365" y="43898"/>
                    <a:pt x="244818" y="45477"/>
                    <a:pt x="247223" y="47129"/>
                  </a:cubicBezTo>
                  <a:cubicBezTo>
                    <a:pt x="248438" y="47955"/>
                    <a:pt x="249652" y="48781"/>
                    <a:pt x="250794" y="49631"/>
                  </a:cubicBezTo>
                  <a:cubicBezTo>
                    <a:pt x="251960" y="50505"/>
                    <a:pt x="253102" y="51356"/>
                    <a:pt x="254219" y="52254"/>
                  </a:cubicBezTo>
                  <a:cubicBezTo>
                    <a:pt x="258713" y="55825"/>
                    <a:pt x="262746" y="59761"/>
                    <a:pt x="266025" y="64158"/>
                  </a:cubicBezTo>
                  <a:cubicBezTo>
                    <a:pt x="267629" y="66344"/>
                    <a:pt x="269037" y="68676"/>
                    <a:pt x="270228" y="71105"/>
                  </a:cubicBezTo>
                  <a:cubicBezTo>
                    <a:pt x="271370" y="73559"/>
                    <a:pt x="272341" y="76109"/>
                    <a:pt x="273070" y="78709"/>
                  </a:cubicBezTo>
                  <a:cubicBezTo>
                    <a:pt x="274386" y="83525"/>
                    <a:pt x="274985" y="88486"/>
                    <a:pt x="274868" y="93457"/>
                  </a:cubicBezTo>
                  <a:lnTo>
                    <a:pt x="274868" y="93457"/>
                  </a:lnTo>
                  <a:lnTo>
                    <a:pt x="274868" y="91170"/>
                  </a:lnTo>
                  <a:lnTo>
                    <a:pt x="274843" y="90660"/>
                  </a:lnTo>
                  <a:lnTo>
                    <a:pt x="274746" y="88571"/>
                  </a:lnTo>
                  <a:lnTo>
                    <a:pt x="274528" y="86531"/>
                  </a:lnTo>
                  <a:cubicBezTo>
                    <a:pt x="274212" y="83786"/>
                    <a:pt x="273677" y="81089"/>
                    <a:pt x="272924" y="78417"/>
                  </a:cubicBezTo>
                  <a:cubicBezTo>
                    <a:pt x="272147" y="75794"/>
                    <a:pt x="271151" y="73243"/>
                    <a:pt x="269936" y="70789"/>
                  </a:cubicBezTo>
                  <a:lnTo>
                    <a:pt x="269013" y="68967"/>
                  </a:lnTo>
                  <a:lnTo>
                    <a:pt x="267944" y="67194"/>
                  </a:lnTo>
                  <a:lnTo>
                    <a:pt x="267701" y="66757"/>
                  </a:lnTo>
                  <a:lnTo>
                    <a:pt x="267386" y="66344"/>
                  </a:lnTo>
                  <a:lnTo>
                    <a:pt x="266778" y="65494"/>
                  </a:lnTo>
                  <a:lnTo>
                    <a:pt x="266195" y="64643"/>
                  </a:lnTo>
                  <a:lnTo>
                    <a:pt x="265564" y="63818"/>
                  </a:lnTo>
                  <a:lnTo>
                    <a:pt x="264932" y="62992"/>
                  </a:lnTo>
                  <a:cubicBezTo>
                    <a:pt x="264738" y="62724"/>
                    <a:pt x="264519" y="62457"/>
                    <a:pt x="264300" y="62190"/>
                  </a:cubicBezTo>
                  <a:lnTo>
                    <a:pt x="262940" y="60587"/>
                  </a:lnTo>
                  <a:cubicBezTo>
                    <a:pt x="261993" y="59566"/>
                    <a:pt x="261045" y="58522"/>
                    <a:pt x="260025" y="57550"/>
                  </a:cubicBezTo>
                  <a:cubicBezTo>
                    <a:pt x="257984" y="55582"/>
                    <a:pt x="255822" y="53712"/>
                    <a:pt x="253588" y="51963"/>
                  </a:cubicBezTo>
                  <a:cubicBezTo>
                    <a:pt x="249069" y="48416"/>
                    <a:pt x="244138" y="45210"/>
                    <a:pt x="239134" y="42027"/>
                  </a:cubicBezTo>
                  <a:lnTo>
                    <a:pt x="231554" y="37266"/>
                  </a:lnTo>
                  <a:cubicBezTo>
                    <a:pt x="228907" y="35566"/>
                    <a:pt x="226429" y="33768"/>
                    <a:pt x="224000" y="31922"/>
                  </a:cubicBezTo>
                  <a:cubicBezTo>
                    <a:pt x="219165" y="28229"/>
                    <a:pt x="214598" y="24440"/>
                    <a:pt x="209886" y="20990"/>
                  </a:cubicBezTo>
                  <a:cubicBezTo>
                    <a:pt x="207578" y="19290"/>
                    <a:pt x="205173" y="17687"/>
                    <a:pt x="202695" y="16205"/>
                  </a:cubicBezTo>
                  <a:cubicBezTo>
                    <a:pt x="201481" y="15476"/>
                    <a:pt x="200242" y="14845"/>
                    <a:pt x="199003" y="14189"/>
                  </a:cubicBezTo>
                  <a:lnTo>
                    <a:pt x="197108" y="13314"/>
                  </a:lnTo>
                  <a:cubicBezTo>
                    <a:pt x="196792" y="13168"/>
                    <a:pt x="196476" y="13071"/>
                    <a:pt x="196136" y="12925"/>
                  </a:cubicBezTo>
                  <a:lnTo>
                    <a:pt x="195189" y="12561"/>
                  </a:lnTo>
                  <a:cubicBezTo>
                    <a:pt x="194557" y="12318"/>
                    <a:pt x="193901" y="12099"/>
                    <a:pt x="193221" y="11905"/>
                  </a:cubicBezTo>
                  <a:lnTo>
                    <a:pt x="192225" y="11614"/>
                  </a:lnTo>
                  <a:lnTo>
                    <a:pt x="191739" y="11444"/>
                  </a:lnTo>
                  <a:lnTo>
                    <a:pt x="191229" y="11322"/>
                  </a:lnTo>
                  <a:lnTo>
                    <a:pt x="189189" y="10836"/>
                  </a:lnTo>
                  <a:cubicBezTo>
                    <a:pt x="188849" y="10763"/>
                    <a:pt x="188484" y="10691"/>
                    <a:pt x="188144" y="10642"/>
                  </a:cubicBezTo>
                  <a:lnTo>
                    <a:pt x="187100" y="10448"/>
                  </a:lnTo>
                  <a:cubicBezTo>
                    <a:pt x="185715" y="10180"/>
                    <a:pt x="184282" y="10035"/>
                    <a:pt x="182873" y="9840"/>
                  </a:cubicBezTo>
                  <a:cubicBezTo>
                    <a:pt x="182144" y="9767"/>
                    <a:pt x="181440" y="9719"/>
                    <a:pt x="180711" y="9646"/>
                  </a:cubicBezTo>
                  <a:cubicBezTo>
                    <a:pt x="180006" y="9597"/>
                    <a:pt x="179278" y="9500"/>
                    <a:pt x="178549" y="9500"/>
                  </a:cubicBezTo>
                  <a:cubicBezTo>
                    <a:pt x="176287" y="9385"/>
                    <a:pt x="174025" y="9330"/>
                    <a:pt x="171763" y="9330"/>
                  </a:cubicBezTo>
                  <a:cubicBezTo>
                    <a:pt x="169264" y="9330"/>
                    <a:pt x="166764" y="9397"/>
                    <a:pt x="164265" y="9525"/>
                  </a:cubicBezTo>
                  <a:cubicBezTo>
                    <a:pt x="159479" y="9767"/>
                    <a:pt x="154621" y="10156"/>
                    <a:pt x="149762" y="10569"/>
                  </a:cubicBezTo>
                  <a:cubicBezTo>
                    <a:pt x="147333" y="10788"/>
                    <a:pt x="144880" y="10982"/>
                    <a:pt x="142402" y="11176"/>
                  </a:cubicBezTo>
                  <a:lnTo>
                    <a:pt x="135163" y="11784"/>
                  </a:lnTo>
                  <a:lnTo>
                    <a:pt x="127924" y="12561"/>
                  </a:lnTo>
                  <a:lnTo>
                    <a:pt x="120709" y="13557"/>
                  </a:lnTo>
                  <a:cubicBezTo>
                    <a:pt x="101518" y="16424"/>
                    <a:pt x="82546" y="21476"/>
                    <a:pt x="64739" y="29347"/>
                  </a:cubicBezTo>
                  <a:cubicBezTo>
                    <a:pt x="64352" y="29816"/>
                    <a:pt x="64239" y="30165"/>
                    <a:pt x="64800" y="30165"/>
                  </a:cubicBezTo>
                  <a:cubicBezTo>
                    <a:pt x="64908" y="30165"/>
                    <a:pt x="65040" y="30152"/>
                    <a:pt x="65201" y="30124"/>
                  </a:cubicBezTo>
                  <a:cubicBezTo>
                    <a:pt x="66027" y="29979"/>
                    <a:pt x="66829" y="29760"/>
                    <a:pt x="67630" y="29468"/>
                  </a:cubicBezTo>
                  <a:cubicBezTo>
                    <a:pt x="68796" y="29128"/>
                    <a:pt x="70302" y="28618"/>
                    <a:pt x="72294" y="27914"/>
                  </a:cubicBezTo>
                  <a:lnTo>
                    <a:pt x="73436" y="27549"/>
                  </a:lnTo>
                  <a:cubicBezTo>
                    <a:pt x="73825" y="27404"/>
                    <a:pt x="74238" y="27258"/>
                    <a:pt x="74699" y="27112"/>
                  </a:cubicBezTo>
                  <a:cubicBezTo>
                    <a:pt x="75622" y="26821"/>
                    <a:pt x="76618" y="26480"/>
                    <a:pt x="77712" y="26116"/>
                  </a:cubicBezTo>
                  <a:cubicBezTo>
                    <a:pt x="78780" y="25752"/>
                    <a:pt x="79946" y="25339"/>
                    <a:pt x="81210" y="24926"/>
                  </a:cubicBezTo>
                  <a:lnTo>
                    <a:pt x="85194" y="23687"/>
                  </a:lnTo>
                  <a:lnTo>
                    <a:pt x="87356" y="22982"/>
                  </a:lnTo>
                  <a:lnTo>
                    <a:pt x="89590" y="22326"/>
                  </a:lnTo>
                  <a:cubicBezTo>
                    <a:pt x="91145" y="21889"/>
                    <a:pt x="92724" y="21428"/>
                    <a:pt x="94352" y="20966"/>
                  </a:cubicBezTo>
                  <a:lnTo>
                    <a:pt x="99405" y="19654"/>
                  </a:lnTo>
                  <a:lnTo>
                    <a:pt x="100716" y="19314"/>
                  </a:lnTo>
                  <a:lnTo>
                    <a:pt x="102028" y="19023"/>
                  </a:lnTo>
                  <a:lnTo>
                    <a:pt x="104700" y="18415"/>
                  </a:lnTo>
                  <a:lnTo>
                    <a:pt x="107421" y="17808"/>
                  </a:lnTo>
                  <a:lnTo>
                    <a:pt x="110166" y="17249"/>
                  </a:lnTo>
                  <a:lnTo>
                    <a:pt x="112935" y="16691"/>
                  </a:lnTo>
                  <a:lnTo>
                    <a:pt x="114320" y="16424"/>
                  </a:lnTo>
                  <a:lnTo>
                    <a:pt x="115705" y="16181"/>
                  </a:lnTo>
                  <a:lnTo>
                    <a:pt x="121292" y="15233"/>
                  </a:lnTo>
                  <a:lnTo>
                    <a:pt x="126831" y="14456"/>
                  </a:lnTo>
                  <a:lnTo>
                    <a:pt x="128191" y="14261"/>
                  </a:lnTo>
                  <a:lnTo>
                    <a:pt x="129551" y="14116"/>
                  </a:lnTo>
                  <a:lnTo>
                    <a:pt x="132248" y="13800"/>
                  </a:lnTo>
                  <a:lnTo>
                    <a:pt x="134871" y="13508"/>
                  </a:lnTo>
                  <a:cubicBezTo>
                    <a:pt x="135746" y="13411"/>
                    <a:pt x="136620" y="13338"/>
                    <a:pt x="137471" y="13266"/>
                  </a:cubicBezTo>
                  <a:lnTo>
                    <a:pt x="142426" y="12853"/>
                  </a:lnTo>
                  <a:lnTo>
                    <a:pt x="147163" y="12512"/>
                  </a:lnTo>
                  <a:cubicBezTo>
                    <a:pt x="151317" y="12245"/>
                    <a:pt x="155423" y="11929"/>
                    <a:pt x="159528" y="11711"/>
                  </a:cubicBezTo>
                  <a:cubicBezTo>
                    <a:pt x="163335" y="11486"/>
                    <a:pt x="167122" y="11344"/>
                    <a:pt x="170888" y="11344"/>
                  </a:cubicBezTo>
                  <a:cubicBezTo>
                    <a:pt x="171182" y="11344"/>
                    <a:pt x="171477" y="11345"/>
                    <a:pt x="171771" y="11346"/>
                  </a:cubicBezTo>
                  <a:cubicBezTo>
                    <a:pt x="175779" y="11346"/>
                    <a:pt x="179788" y="11589"/>
                    <a:pt x="183772" y="12075"/>
                  </a:cubicBezTo>
                  <a:cubicBezTo>
                    <a:pt x="187585" y="12512"/>
                    <a:pt x="191326" y="13411"/>
                    <a:pt x="194922" y="14747"/>
                  </a:cubicBezTo>
                  <a:cubicBezTo>
                    <a:pt x="198371" y="16083"/>
                    <a:pt x="201796" y="18002"/>
                    <a:pt x="205149" y="20262"/>
                  </a:cubicBezTo>
                  <a:cubicBezTo>
                    <a:pt x="208477" y="22497"/>
                    <a:pt x="211781" y="25047"/>
                    <a:pt x="215133" y="27671"/>
                  </a:cubicBezTo>
                  <a:cubicBezTo>
                    <a:pt x="218510" y="30319"/>
                    <a:pt x="221910" y="33064"/>
                    <a:pt x="225554" y="35711"/>
                  </a:cubicBezTo>
                  <a:cubicBezTo>
                    <a:pt x="226502" y="36343"/>
                    <a:pt x="227401" y="37023"/>
                    <a:pt x="228372" y="37655"/>
                  </a:cubicBezTo>
                  <a:lnTo>
                    <a:pt x="229805" y="38602"/>
                  </a:lnTo>
                  <a:lnTo>
                    <a:pt x="230534" y="39088"/>
                  </a:lnTo>
                  <a:lnTo>
                    <a:pt x="231214" y="39501"/>
                  </a:lnTo>
                  <a:lnTo>
                    <a:pt x="236729" y="42951"/>
                  </a:lnTo>
                  <a:cubicBezTo>
                    <a:pt x="240373" y="45234"/>
                    <a:pt x="243944" y="47493"/>
                    <a:pt x="247369" y="49850"/>
                  </a:cubicBezTo>
                  <a:cubicBezTo>
                    <a:pt x="250721" y="52157"/>
                    <a:pt x="253928" y="54659"/>
                    <a:pt x="256940" y="57356"/>
                  </a:cubicBezTo>
                  <a:cubicBezTo>
                    <a:pt x="259855" y="59955"/>
                    <a:pt x="262503" y="62846"/>
                    <a:pt x="264811" y="65980"/>
                  </a:cubicBezTo>
                  <a:cubicBezTo>
                    <a:pt x="266997" y="69040"/>
                    <a:pt x="268770" y="72368"/>
                    <a:pt x="270082" y="75891"/>
                  </a:cubicBezTo>
                  <a:lnTo>
                    <a:pt x="270349" y="76547"/>
                  </a:lnTo>
                  <a:cubicBezTo>
                    <a:pt x="270422" y="76765"/>
                    <a:pt x="270495" y="76984"/>
                    <a:pt x="270568" y="77202"/>
                  </a:cubicBezTo>
                  <a:lnTo>
                    <a:pt x="270981" y="78539"/>
                  </a:lnTo>
                  <a:cubicBezTo>
                    <a:pt x="271151" y="79000"/>
                    <a:pt x="271248" y="79462"/>
                    <a:pt x="271370" y="79899"/>
                  </a:cubicBezTo>
                  <a:lnTo>
                    <a:pt x="271734" y="81284"/>
                  </a:lnTo>
                  <a:lnTo>
                    <a:pt x="272050" y="82668"/>
                  </a:lnTo>
                  <a:cubicBezTo>
                    <a:pt x="272123" y="83130"/>
                    <a:pt x="272244" y="83591"/>
                    <a:pt x="272317" y="84053"/>
                  </a:cubicBezTo>
                  <a:lnTo>
                    <a:pt x="272536" y="85462"/>
                  </a:lnTo>
                  <a:lnTo>
                    <a:pt x="272633" y="86166"/>
                  </a:lnTo>
                  <a:cubicBezTo>
                    <a:pt x="272681" y="86385"/>
                    <a:pt x="272706" y="86628"/>
                    <a:pt x="272730" y="86871"/>
                  </a:cubicBezTo>
                  <a:cubicBezTo>
                    <a:pt x="273143" y="90636"/>
                    <a:pt x="273167" y="94426"/>
                    <a:pt x="272778" y="98215"/>
                  </a:cubicBezTo>
                  <a:cubicBezTo>
                    <a:pt x="272754" y="98677"/>
                    <a:pt x="272681" y="99138"/>
                    <a:pt x="272608" y="99624"/>
                  </a:cubicBezTo>
                  <a:lnTo>
                    <a:pt x="272414" y="101009"/>
                  </a:lnTo>
                  <a:cubicBezTo>
                    <a:pt x="272268" y="101956"/>
                    <a:pt x="272074" y="102879"/>
                    <a:pt x="271928" y="103802"/>
                  </a:cubicBezTo>
                  <a:cubicBezTo>
                    <a:pt x="271710" y="104750"/>
                    <a:pt x="271515" y="105649"/>
                    <a:pt x="271272" y="106572"/>
                  </a:cubicBezTo>
                  <a:lnTo>
                    <a:pt x="270884" y="107932"/>
                  </a:lnTo>
                  <a:cubicBezTo>
                    <a:pt x="270762" y="108369"/>
                    <a:pt x="270641" y="108831"/>
                    <a:pt x="270471" y="109268"/>
                  </a:cubicBezTo>
                  <a:cubicBezTo>
                    <a:pt x="269353" y="112815"/>
                    <a:pt x="267871" y="116264"/>
                    <a:pt x="266050" y="119519"/>
                  </a:cubicBezTo>
                  <a:lnTo>
                    <a:pt x="265564" y="120394"/>
                  </a:lnTo>
                  <a:lnTo>
                    <a:pt x="265029" y="121244"/>
                  </a:lnTo>
                  <a:lnTo>
                    <a:pt x="264495" y="122119"/>
                  </a:lnTo>
                  <a:lnTo>
                    <a:pt x="264252" y="122532"/>
                  </a:lnTo>
                  <a:lnTo>
                    <a:pt x="263960" y="122945"/>
                  </a:lnTo>
                  <a:lnTo>
                    <a:pt x="262843" y="124596"/>
                  </a:lnTo>
                  <a:lnTo>
                    <a:pt x="261628" y="126200"/>
                  </a:lnTo>
                  <a:cubicBezTo>
                    <a:pt x="260001" y="128289"/>
                    <a:pt x="258203" y="130257"/>
                    <a:pt x="256284" y="132054"/>
                  </a:cubicBezTo>
                  <a:cubicBezTo>
                    <a:pt x="254341" y="133828"/>
                    <a:pt x="252276" y="135431"/>
                    <a:pt x="250089" y="136864"/>
                  </a:cubicBezTo>
                  <a:lnTo>
                    <a:pt x="248389" y="137933"/>
                  </a:lnTo>
                  <a:lnTo>
                    <a:pt x="246616" y="138929"/>
                  </a:lnTo>
                  <a:lnTo>
                    <a:pt x="246178" y="139196"/>
                  </a:lnTo>
                  <a:lnTo>
                    <a:pt x="245741" y="139415"/>
                  </a:lnTo>
                  <a:lnTo>
                    <a:pt x="244818" y="139876"/>
                  </a:lnTo>
                  <a:lnTo>
                    <a:pt x="243919" y="140338"/>
                  </a:lnTo>
                  <a:lnTo>
                    <a:pt x="242996" y="140775"/>
                  </a:lnTo>
                  <a:lnTo>
                    <a:pt x="242049" y="141188"/>
                  </a:lnTo>
                  <a:lnTo>
                    <a:pt x="241587" y="141407"/>
                  </a:lnTo>
                  <a:lnTo>
                    <a:pt x="241126" y="141601"/>
                  </a:lnTo>
                  <a:lnTo>
                    <a:pt x="239231" y="142403"/>
                  </a:lnTo>
                  <a:lnTo>
                    <a:pt x="237287" y="143131"/>
                  </a:lnTo>
                  <a:cubicBezTo>
                    <a:pt x="236656" y="143399"/>
                    <a:pt x="235976" y="143593"/>
                    <a:pt x="235344" y="143836"/>
                  </a:cubicBezTo>
                  <a:cubicBezTo>
                    <a:pt x="232721" y="144735"/>
                    <a:pt x="230000" y="145512"/>
                    <a:pt x="227255" y="146192"/>
                  </a:cubicBezTo>
                  <a:cubicBezTo>
                    <a:pt x="224485" y="146872"/>
                    <a:pt x="221692" y="147455"/>
                    <a:pt x="218850" y="147990"/>
                  </a:cubicBezTo>
                  <a:cubicBezTo>
                    <a:pt x="216007" y="148500"/>
                    <a:pt x="213117" y="148986"/>
                    <a:pt x="210226" y="149374"/>
                  </a:cubicBezTo>
                  <a:cubicBezTo>
                    <a:pt x="194787" y="151592"/>
                    <a:pt x="179230" y="152704"/>
                    <a:pt x="163670" y="152704"/>
                  </a:cubicBezTo>
                  <a:cubicBezTo>
                    <a:pt x="155702" y="152704"/>
                    <a:pt x="147733" y="152412"/>
                    <a:pt x="139778" y="151828"/>
                  </a:cubicBezTo>
                  <a:lnTo>
                    <a:pt x="136742" y="151634"/>
                  </a:lnTo>
                  <a:lnTo>
                    <a:pt x="133705" y="151342"/>
                  </a:lnTo>
                  <a:lnTo>
                    <a:pt x="127608" y="150735"/>
                  </a:lnTo>
                  <a:cubicBezTo>
                    <a:pt x="125567" y="150492"/>
                    <a:pt x="123551" y="150225"/>
                    <a:pt x="121510" y="149958"/>
                  </a:cubicBezTo>
                  <a:lnTo>
                    <a:pt x="118450" y="149569"/>
                  </a:lnTo>
                  <a:cubicBezTo>
                    <a:pt x="117454" y="149423"/>
                    <a:pt x="116433" y="149253"/>
                    <a:pt x="115413" y="149107"/>
                  </a:cubicBezTo>
                  <a:lnTo>
                    <a:pt x="109316" y="148111"/>
                  </a:lnTo>
                  <a:cubicBezTo>
                    <a:pt x="107275" y="147747"/>
                    <a:pt x="105235" y="147358"/>
                    <a:pt x="103218" y="146970"/>
                  </a:cubicBezTo>
                  <a:lnTo>
                    <a:pt x="100182" y="146387"/>
                  </a:lnTo>
                  <a:cubicBezTo>
                    <a:pt x="99162" y="146192"/>
                    <a:pt x="98141" y="145949"/>
                    <a:pt x="97145" y="145731"/>
                  </a:cubicBezTo>
                  <a:lnTo>
                    <a:pt x="91072" y="144370"/>
                  </a:lnTo>
                  <a:cubicBezTo>
                    <a:pt x="89056" y="143884"/>
                    <a:pt x="87040" y="143374"/>
                    <a:pt x="85048" y="142864"/>
                  </a:cubicBezTo>
                  <a:lnTo>
                    <a:pt x="82036" y="142087"/>
                  </a:lnTo>
                  <a:cubicBezTo>
                    <a:pt x="81040" y="141820"/>
                    <a:pt x="80044" y="141528"/>
                    <a:pt x="79048" y="141237"/>
                  </a:cubicBezTo>
                  <a:lnTo>
                    <a:pt x="73096" y="139536"/>
                  </a:lnTo>
                  <a:cubicBezTo>
                    <a:pt x="71128" y="138929"/>
                    <a:pt x="69161" y="138273"/>
                    <a:pt x="67193" y="137666"/>
                  </a:cubicBezTo>
                  <a:cubicBezTo>
                    <a:pt x="63258" y="136451"/>
                    <a:pt x="59395" y="135115"/>
                    <a:pt x="55630" y="133682"/>
                  </a:cubicBezTo>
                  <a:cubicBezTo>
                    <a:pt x="51865" y="132249"/>
                    <a:pt x="48221" y="130694"/>
                    <a:pt x="44698" y="128993"/>
                  </a:cubicBezTo>
                  <a:cubicBezTo>
                    <a:pt x="41249" y="127342"/>
                    <a:pt x="37921" y="125471"/>
                    <a:pt x="34714" y="123358"/>
                  </a:cubicBezTo>
                  <a:cubicBezTo>
                    <a:pt x="33937" y="122847"/>
                    <a:pt x="33159" y="122337"/>
                    <a:pt x="32406" y="121779"/>
                  </a:cubicBezTo>
                  <a:lnTo>
                    <a:pt x="31289" y="120953"/>
                  </a:lnTo>
                  <a:cubicBezTo>
                    <a:pt x="30925" y="120685"/>
                    <a:pt x="30560" y="120394"/>
                    <a:pt x="30196" y="120127"/>
                  </a:cubicBezTo>
                  <a:cubicBezTo>
                    <a:pt x="29831" y="119835"/>
                    <a:pt x="29467" y="119568"/>
                    <a:pt x="29103" y="119252"/>
                  </a:cubicBezTo>
                  <a:lnTo>
                    <a:pt x="28058" y="118378"/>
                  </a:lnTo>
                  <a:cubicBezTo>
                    <a:pt x="27354" y="117795"/>
                    <a:pt x="26722" y="117187"/>
                    <a:pt x="26066" y="116580"/>
                  </a:cubicBezTo>
                  <a:cubicBezTo>
                    <a:pt x="23491" y="114151"/>
                    <a:pt x="21159" y="111479"/>
                    <a:pt x="19143" y="108588"/>
                  </a:cubicBezTo>
                  <a:cubicBezTo>
                    <a:pt x="17199" y="105770"/>
                    <a:pt x="15572" y="102782"/>
                    <a:pt x="14309" y="99624"/>
                  </a:cubicBezTo>
                  <a:cubicBezTo>
                    <a:pt x="13094" y="96612"/>
                    <a:pt x="12317" y="93478"/>
                    <a:pt x="11928" y="90247"/>
                  </a:cubicBezTo>
                  <a:lnTo>
                    <a:pt x="11807" y="89081"/>
                  </a:lnTo>
                  <a:cubicBezTo>
                    <a:pt x="11782" y="88887"/>
                    <a:pt x="11782" y="88693"/>
                    <a:pt x="11782" y="88523"/>
                  </a:cubicBezTo>
                  <a:lnTo>
                    <a:pt x="11758" y="87940"/>
                  </a:lnTo>
                  <a:lnTo>
                    <a:pt x="11734" y="86774"/>
                  </a:lnTo>
                  <a:cubicBezTo>
                    <a:pt x="11709" y="86385"/>
                    <a:pt x="11758" y="86021"/>
                    <a:pt x="11758" y="85632"/>
                  </a:cubicBezTo>
                  <a:cubicBezTo>
                    <a:pt x="11807" y="84101"/>
                    <a:pt x="11977" y="82571"/>
                    <a:pt x="12268" y="81065"/>
                  </a:cubicBezTo>
                  <a:cubicBezTo>
                    <a:pt x="13361" y="75065"/>
                    <a:pt x="16228" y="69478"/>
                    <a:pt x="19823" y="64571"/>
                  </a:cubicBezTo>
                  <a:cubicBezTo>
                    <a:pt x="21305" y="62530"/>
                    <a:pt x="22884" y="60562"/>
                    <a:pt x="24584" y="58692"/>
                  </a:cubicBezTo>
                  <a:cubicBezTo>
                    <a:pt x="26139" y="56967"/>
                    <a:pt x="27621" y="55485"/>
                    <a:pt x="28981" y="54149"/>
                  </a:cubicBezTo>
                  <a:cubicBezTo>
                    <a:pt x="31678" y="51501"/>
                    <a:pt x="33864" y="49534"/>
                    <a:pt x="35394" y="48100"/>
                  </a:cubicBezTo>
                  <a:cubicBezTo>
                    <a:pt x="36147" y="47372"/>
                    <a:pt x="36730" y="46789"/>
                    <a:pt x="37168" y="46327"/>
                  </a:cubicBezTo>
                  <a:cubicBezTo>
                    <a:pt x="37484" y="45987"/>
                    <a:pt x="37751" y="45623"/>
                    <a:pt x="37969" y="45210"/>
                  </a:cubicBezTo>
                  <a:cubicBezTo>
                    <a:pt x="38077" y="44940"/>
                    <a:pt x="37975" y="44805"/>
                    <a:pt x="37672" y="44805"/>
                  </a:cubicBezTo>
                  <a:cubicBezTo>
                    <a:pt x="37429" y="44805"/>
                    <a:pt x="37057" y="44891"/>
                    <a:pt x="36560" y="45064"/>
                  </a:cubicBezTo>
                  <a:cubicBezTo>
                    <a:pt x="34836" y="45720"/>
                    <a:pt x="33184" y="46546"/>
                    <a:pt x="31605" y="47517"/>
                  </a:cubicBezTo>
                  <a:cubicBezTo>
                    <a:pt x="28860" y="49145"/>
                    <a:pt x="26260" y="50967"/>
                    <a:pt x="23783" y="52983"/>
                  </a:cubicBezTo>
                  <a:cubicBezTo>
                    <a:pt x="20333" y="55753"/>
                    <a:pt x="17199" y="58886"/>
                    <a:pt x="14454" y="62311"/>
                  </a:cubicBezTo>
                  <a:cubicBezTo>
                    <a:pt x="12778" y="64352"/>
                    <a:pt x="11272" y="66538"/>
                    <a:pt x="9960" y="68822"/>
                  </a:cubicBezTo>
                  <a:cubicBezTo>
                    <a:pt x="9620" y="69429"/>
                    <a:pt x="9280" y="70061"/>
                    <a:pt x="8989" y="70692"/>
                  </a:cubicBezTo>
                  <a:cubicBezTo>
                    <a:pt x="8673" y="71324"/>
                    <a:pt x="8381" y="71980"/>
                    <a:pt x="8066" y="72636"/>
                  </a:cubicBezTo>
                  <a:cubicBezTo>
                    <a:pt x="7458" y="73996"/>
                    <a:pt x="6948" y="75381"/>
                    <a:pt x="6511" y="76814"/>
                  </a:cubicBezTo>
                  <a:lnTo>
                    <a:pt x="5466" y="76498"/>
                  </a:lnTo>
                  <a:cubicBezTo>
                    <a:pt x="5879" y="75065"/>
                    <a:pt x="6365" y="73680"/>
                    <a:pt x="6924" y="72295"/>
                  </a:cubicBezTo>
                  <a:cubicBezTo>
                    <a:pt x="7483" y="71008"/>
                    <a:pt x="8017" y="69769"/>
                    <a:pt x="8600" y="68652"/>
                  </a:cubicBezTo>
                  <a:cubicBezTo>
                    <a:pt x="9669" y="66611"/>
                    <a:pt x="10835" y="64643"/>
                    <a:pt x="12098" y="62749"/>
                  </a:cubicBezTo>
                  <a:cubicBezTo>
                    <a:pt x="13896" y="60149"/>
                    <a:pt x="15815" y="57623"/>
                    <a:pt x="17880" y="55218"/>
                  </a:cubicBezTo>
                  <a:cubicBezTo>
                    <a:pt x="19386" y="53420"/>
                    <a:pt x="20455" y="52206"/>
                    <a:pt x="21135" y="51356"/>
                  </a:cubicBezTo>
                  <a:cubicBezTo>
                    <a:pt x="21791" y="50505"/>
                    <a:pt x="22058" y="50020"/>
                    <a:pt x="22058" y="49728"/>
                  </a:cubicBezTo>
                  <a:cubicBezTo>
                    <a:pt x="22068" y="49503"/>
                    <a:pt x="21894" y="49429"/>
                    <a:pt x="21629" y="49429"/>
                  </a:cubicBezTo>
                  <a:cubicBezTo>
                    <a:pt x="21263" y="49429"/>
                    <a:pt x="20725" y="49571"/>
                    <a:pt x="20260" y="49655"/>
                  </a:cubicBezTo>
                  <a:cubicBezTo>
                    <a:pt x="20065" y="49697"/>
                    <a:pt x="19883" y="49725"/>
                    <a:pt x="19731" y="49725"/>
                  </a:cubicBezTo>
                  <a:cubicBezTo>
                    <a:pt x="19262" y="49725"/>
                    <a:pt x="19095" y="49451"/>
                    <a:pt x="19774" y="48441"/>
                  </a:cubicBezTo>
                  <a:lnTo>
                    <a:pt x="19774" y="48441"/>
                  </a:lnTo>
                  <a:cubicBezTo>
                    <a:pt x="15159" y="52789"/>
                    <a:pt x="10859" y="57672"/>
                    <a:pt x="7385" y="63283"/>
                  </a:cubicBezTo>
                  <a:cubicBezTo>
                    <a:pt x="6511" y="64692"/>
                    <a:pt x="5685" y="66125"/>
                    <a:pt x="4956" y="67631"/>
                  </a:cubicBezTo>
                  <a:cubicBezTo>
                    <a:pt x="4227" y="69162"/>
                    <a:pt x="3547" y="70668"/>
                    <a:pt x="2964" y="72271"/>
                  </a:cubicBezTo>
                  <a:cubicBezTo>
                    <a:pt x="2357" y="73850"/>
                    <a:pt x="1847" y="75478"/>
                    <a:pt x="1434" y="77130"/>
                  </a:cubicBezTo>
                  <a:cubicBezTo>
                    <a:pt x="1215" y="77956"/>
                    <a:pt x="997" y="78781"/>
                    <a:pt x="875" y="79632"/>
                  </a:cubicBezTo>
                  <a:cubicBezTo>
                    <a:pt x="729" y="80458"/>
                    <a:pt x="559" y="81308"/>
                    <a:pt x="462" y="82158"/>
                  </a:cubicBezTo>
                  <a:cubicBezTo>
                    <a:pt x="49" y="85583"/>
                    <a:pt x="1" y="89033"/>
                    <a:pt x="365" y="92458"/>
                  </a:cubicBezTo>
                  <a:cubicBezTo>
                    <a:pt x="754" y="95835"/>
                    <a:pt x="1507" y="99187"/>
                    <a:pt x="2576" y="102418"/>
                  </a:cubicBezTo>
                  <a:cubicBezTo>
                    <a:pt x="3620" y="105600"/>
                    <a:pt x="4980" y="108685"/>
                    <a:pt x="6608" y="111624"/>
                  </a:cubicBezTo>
                  <a:cubicBezTo>
                    <a:pt x="8211" y="114564"/>
                    <a:pt x="10033" y="117357"/>
                    <a:pt x="12098" y="120005"/>
                  </a:cubicBezTo>
                  <a:cubicBezTo>
                    <a:pt x="12608" y="120661"/>
                    <a:pt x="13264" y="121341"/>
                    <a:pt x="13920" y="122094"/>
                  </a:cubicBezTo>
                  <a:cubicBezTo>
                    <a:pt x="14576" y="122872"/>
                    <a:pt x="15353" y="123649"/>
                    <a:pt x="16155" y="124451"/>
                  </a:cubicBezTo>
                  <a:lnTo>
                    <a:pt x="16762" y="125058"/>
                  </a:lnTo>
                  <a:lnTo>
                    <a:pt x="17418" y="125665"/>
                  </a:lnTo>
                  <a:lnTo>
                    <a:pt x="18730" y="126880"/>
                  </a:lnTo>
                  <a:cubicBezTo>
                    <a:pt x="19191" y="127293"/>
                    <a:pt x="19653" y="127682"/>
                    <a:pt x="20115" y="128070"/>
                  </a:cubicBezTo>
                  <a:cubicBezTo>
                    <a:pt x="20576" y="128459"/>
                    <a:pt x="21038" y="128872"/>
                    <a:pt x="21523" y="129261"/>
                  </a:cubicBezTo>
                  <a:cubicBezTo>
                    <a:pt x="24900" y="131957"/>
                    <a:pt x="28471" y="134386"/>
                    <a:pt x="32212" y="136548"/>
                  </a:cubicBezTo>
                  <a:cubicBezTo>
                    <a:pt x="36245" y="138856"/>
                    <a:pt x="40399" y="140921"/>
                    <a:pt x="44674" y="142743"/>
                  </a:cubicBezTo>
                  <a:cubicBezTo>
                    <a:pt x="48901" y="144540"/>
                    <a:pt x="53152" y="146119"/>
                    <a:pt x="57379" y="147577"/>
                  </a:cubicBezTo>
                  <a:cubicBezTo>
                    <a:pt x="58423" y="147917"/>
                    <a:pt x="59492" y="148306"/>
                    <a:pt x="60561" y="148621"/>
                  </a:cubicBezTo>
                  <a:lnTo>
                    <a:pt x="63743" y="149642"/>
                  </a:lnTo>
                  <a:lnTo>
                    <a:pt x="66926" y="150638"/>
                  </a:lnTo>
                  <a:cubicBezTo>
                    <a:pt x="67970" y="150953"/>
                    <a:pt x="69039" y="151318"/>
                    <a:pt x="70108" y="151609"/>
                  </a:cubicBezTo>
                  <a:cubicBezTo>
                    <a:pt x="74383" y="152824"/>
                    <a:pt x="78635" y="154087"/>
                    <a:pt x="82934" y="155107"/>
                  </a:cubicBezTo>
                  <a:lnTo>
                    <a:pt x="86141" y="155909"/>
                  </a:lnTo>
                  <a:lnTo>
                    <a:pt x="87769" y="156346"/>
                  </a:lnTo>
                  <a:lnTo>
                    <a:pt x="89372" y="156711"/>
                  </a:lnTo>
                  <a:lnTo>
                    <a:pt x="95834" y="158144"/>
                  </a:lnTo>
                  <a:cubicBezTo>
                    <a:pt x="96392" y="158241"/>
                    <a:pt x="96927" y="158387"/>
                    <a:pt x="97461" y="158484"/>
                  </a:cubicBezTo>
                  <a:lnTo>
                    <a:pt x="99089" y="158800"/>
                  </a:lnTo>
                  <a:lnTo>
                    <a:pt x="102320" y="159407"/>
                  </a:lnTo>
                  <a:cubicBezTo>
                    <a:pt x="104506" y="159796"/>
                    <a:pt x="106644" y="160257"/>
                    <a:pt x="108830" y="160573"/>
                  </a:cubicBezTo>
                  <a:lnTo>
                    <a:pt x="115340" y="161618"/>
                  </a:lnTo>
                  <a:cubicBezTo>
                    <a:pt x="116409" y="161812"/>
                    <a:pt x="117502" y="161934"/>
                    <a:pt x="118595" y="162079"/>
                  </a:cubicBezTo>
                  <a:lnTo>
                    <a:pt x="121851" y="162492"/>
                  </a:lnTo>
                  <a:lnTo>
                    <a:pt x="125106" y="162930"/>
                  </a:lnTo>
                  <a:lnTo>
                    <a:pt x="125932" y="163027"/>
                  </a:lnTo>
                  <a:lnTo>
                    <a:pt x="126758" y="163124"/>
                  </a:lnTo>
                  <a:lnTo>
                    <a:pt x="128385" y="163270"/>
                  </a:lnTo>
                  <a:lnTo>
                    <a:pt x="134920" y="163950"/>
                  </a:lnTo>
                  <a:cubicBezTo>
                    <a:pt x="137082" y="164144"/>
                    <a:pt x="139268" y="164290"/>
                    <a:pt x="141454" y="164436"/>
                  </a:cubicBezTo>
                  <a:lnTo>
                    <a:pt x="144734" y="164679"/>
                  </a:lnTo>
                  <a:cubicBezTo>
                    <a:pt x="145827" y="164751"/>
                    <a:pt x="146920" y="164800"/>
                    <a:pt x="147989" y="164849"/>
                  </a:cubicBezTo>
                  <a:lnTo>
                    <a:pt x="154548" y="165140"/>
                  </a:lnTo>
                  <a:lnTo>
                    <a:pt x="161083" y="165262"/>
                  </a:lnTo>
                  <a:lnTo>
                    <a:pt x="164338" y="165310"/>
                  </a:lnTo>
                  <a:lnTo>
                    <a:pt x="167617" y="165262"/>
                  </a:lnTo>
                  <a:lnTo>
                    <a:pt x="174152" y="165189"/>
                  </a:lnTo>
                  <a:lnTo>
                    <a:pt x="180662" y="164897"/>
                  </a:lnTo>
                  <a:cubicBezTo>
                    <a:pt x="181755" y="164849"/>
                    <a:pt x="182824" y="164824"/>
                    <a:pt x="183917" y="164776"/>
                  </a:cubicBezTo>
                  <a:lnTo>
                    <a:pt x="187173" y="164533"/>
                  </a:lnTo>
                  <a:cubicBezTo>
                    <a:pt x="189335" y="164363"/>
                    <a:pt x="191497" y="164241"/>
                    <a:pt x="193659" y="164071"/>
                  </a:cubicBezTo>
                  <a:lnTo>
                    <a:pt x="200145" y="163415"/>
                  </a:lnTo>
                  <a:cubicBezTo>
                    <a:pt x="201213" y="163294"/>
                    <a:pt x="202307" y="163197"/>
                    <a:pt x="203375" y="163075"/>
                  </a:cubicBezTo>
                  <a:lnTo>
                    <a:pt x="206606" y="162662"/>
                  </a:lnTo>
                  <a:cubicBezTo>
                    <a:pt x="208744" y="162371"/>
                    <a:pt x="210882" y="162104"/>
                    <a:pt x="213044" y="161812"/>
                  </a:cubicBezTo>
                  <a:cubicBezTo>
                    <a:pt x="217344" y="161156"/>
                    <a:pt x="221668" y="160427"/>
                    <a:pt x="225992" y="159504"/>
                  </a:cubicBezTo>
                  <a:cubicBezTo>
                    <a:pt x="230364" y="158581"/>
                    <a:pt x="234688" y="157415"/>
                    <a:pt x="238915" y="155982"/>
                  </a:cubicBezTo>
                  <a:cubicBezTo>
                    <a:pt x="243263" y="154524"/>
                    <a:pt x="247466" y="152727"/>
                    <a:pt x="251523" y="150613"/>
                  </a:cubicBezTo>
                  <a:cubicBezTo>
                    <a:pt x="251766" y="150468"/>
                    <a:pt x="252033" y="150346"/>
                    <a:pt x="252276" y="150200"/>
                  </a:cubicBezTo>
                  <a:lnTo>
                    <a:pt x="253029" y="149763"/>
                  </a:lnTo>
                  <a:lnTo>
                    <a:pt x="254559" y="148913"/>
                  </a:lnTo>
                  <a:cubicBezTo>
                    <a:pt x="255555" y="148306"/>
                    <a:pt x="256527" y="147674"/>
                    <a:pt x="257499" y="147042"/>
                  </a:cubicBezTo>
                  <a:lnTo>
                    <a:pt x="258956" y="146022"/>
                  </a:lnTo>
                  <a:lnTo>
                    <a:pt x="259685" y="145488"/>
                  </a:lnTo>
                  <a:lnTo>
                    <a:pt x="260049" y="145245"/>
                  </a:lnTo>
                  <a:lnTo>
                    <a:pt x="260389" y="144953"/>
                  </a:lnTo>
                  <a:lnTo>
                    <a:pt x="261774" y="143860"/>
                  </a:lnTo>
                  <a:lnTo>
                    <a:pt x="262479" y="143301"/>
                  </a:lnTo>
                  <a:cubicBezTo>
                    <a:pt x="262697" y="143107"/>
                    <a:pt x="262916" y="142913"/>
                    <a:pt x="263134" y="142718"/>
                  </a:cubicBezTo>
                  <a:cubicBezTo>
                    <a:pt x="266657" y="139609"/>
                    <a:pt x="269839" y="136111"/>
                    <a:pt x="272560" y="132297"/>
                  </a:cubicBezTo>
                  <a:cubicBezTo>
                    <a:pt x="272924" y="131836"/>
                    <a:pt x="273240" y="131350"/>
                    <a:pt x="273556" y="130864"/>
                  </a:cubicBezTo>
                  <a:lnTo>
                    <a:pt x="274528" y="129406"/>
                  </a:lnTo>
                  <a:cubicBezTo>
                    <a:pt x="275159" y="128410"/>
                    <a:pt x="275718" y="127414"/>
                    <a:pt x="276325" y="126418"/>
                  </a:cubicBezTo>
                  <a:lnTo>
                    <a:pt x="277151" y="124864"/>
                  </a:lnTo>
                  <a:cubicBezTo>
                    <a:pt x="277418" y="124354"/>
                    <a:pt x="277710" y="123843"/>
                    <a:pt x="277953" y="123309"/>
                  </a:cubicBezTo>
                  <a:lnTo>
                    <a:pt x="278706" y="121754"/>
                  </a:lnTo>
                  <a:lnTo>
                    <a:pt x="279094" y="120953"/>
                  </a:lnTo>
                  <a:lnTo>
                    <a:pt x="279435" y="120151"/>
                  </a:lnTo>
                  <a:cubicBezTo>
                    <a:pt x="281256" y="115900"/>
                    <a:pt x="282665" y="111454"/>
                    <a:pt x="283637" y="106912"/>
                  </a:cubicBezTo>
                  <a:cubicBezTo>
                    <a:pt x="283686" y="106645"/>
                    <a:pt x="283759" y="106353"/>
                    <a:pt x="283807" y="106062"/>
                  </a:cubicBezTo>
                  <a:lnTo>
                    <a:pt x="283953" y="105211"/>
                  </a:lnTo>
                  <a:lnTo>
                    <a:pt x="284269" y="103487"/>
                  </a:lnTo>
                  <a:cubicBezTo>
                    <a:pt x="284439" y="102345"/>
                    <a:pt x="284560" y="101179"/>
                    <a:pt x="284730" y="100037"/>
                  </a:cubicBezTo>
                  <a:cubicBezTo>
                    <a:pt x="284803" y="98871"/>
                    <a:pt x="284925" y="97729"/>
                    <a:pt x="284973" y="96563"/>
                  </a:cubicBezTo>
                  <a:lnTo>
                    <a:pt x="285046" y="94814"/>
                  </a:lnTo>
                  <a:lnTo>
                    <a:pt x="285070" y="93940"/>
                  </a:lnTo>
                  <a:lnTo>
                    <a:pt x="285070" y="93065"/>
                  </a:lnTo>
                  <a:cubicBezTo>
                    <a:pt x="285070" y="88377"/>
                    <a:pt x="284536" y="83688"/>
                    <a:pt x="283491" y="79122"/>
                  </a:cubicBezTo>
                  <a:cubicBezTo>
                    <a:pt x="282423" y="74482"/>
                    <a:pt x="280771" y="70012"/>
                    <a:pt x="278560" y="65809"/>
                  </a:cubicBezTo>
                  <a:lnTo>
                    <a:pt x="277710" y="64230"/>
                  </a:lnTo>
                  <a:cubicBezTo>
                    <a:pt x="277443" y="63720"/>
                    <a:pt x="277127" y="63210"/>
                    <a:pt x="276811" y="62700"/>
                  </a:cubicBezTo>
                  <a:cubicBezTo>
                    <a:pt x="276495" y="62190"/>
                    <a:pt x="276179" y="61680"/>
                    <a:pt x="275864" y="61170"/>
                  </a:cubicBezTo>
                  <a:lnTo>
                    <a:pt x="274819" y="59712"/>
                  </a:lnTo>
                  <a:cubicBezTo>
                    <a:pt x="273459" y="57793"/>
                    <a:pt x="272001" y="55947"/>
                    <a:pt x="270422" y="54198"/>
                  </a:cubicBezTo>
                  <a:cubicBezTo>
                    <a:pt x="267313" y="50797"/>
                    <a:pt x="263936" y="47688"/>
                    <a:pt x="260292" y="44870"/>
                  </a:cubicBezTo>
                  <a:cubicBezTo>
                    <a:pt x="253199" y="39307"/>
                    <a:pt x="245668" y="34813"/>
                    <a:pt x="238502" y="30343"/>
                  </a:cubicBezTo>
                  <a:lnTo>
                    <a:pt x="237166" y="29517"/>
                  </a:lnTo>
                  <a:lnTo>
                    <a:pt x="236486" y="29104"/>
                  </a:lnTo>
                  <a:lnTo>
                    <a:pt x="235879" y="28691"/>
                  </a:lnTo>
                  <a:lnTo>
                    <a:pt x="234640" y="27889"/>
                  </a:lnTo>
                  <a:cubicBezTo>
                    <a:pt x="234227" y="27622"/>
                    <a:pt x="233838" y="27331"/>
                    <a:pt x="233425" y="27039"/>
                  </a:cubicBezTo>
                  <a:cubicBezTo>
                    <a:pt x="233012" y="26748"/>
                    <a:pt x="232599" y="26456"/>
                    <a:pt x="232186" y="26165"/>
                  </a:cubicBezTo>
                  <a:lnTo>
                    <a:pt x="230947" y="25242"/>
                  </a:lnTo>
                  <a:cubicBezTo>
                    <a:pt x="230121" y="24659"/>
                    <a:pt x="229295" y="24003"/>
                    <a:pt x="228469" y="23395"/>
                  </a:cubicBezTo>
                  <a:cubicBezTo>
                    <a:pt x="225166" y="20869"/>
                    <a:pt x="221813" y="18173"/>
                    <a:pt x="218315" y="15525"/>
                  </a:cubicBezTo>
                  <a:cubicBezTo>
                    <a:pt x="215309" y="13209"/>
                    <a:pt x="212185" y="11047"/>
                    <a:pt x="208969" y="9051"/>
                  </a:cubicBezTo>
                  <a:lnTo>
                    <a:pt x="208969" y="9051"/>
                  </a:lnTo>
                  <a:cubicBezTo>
                    <a:pt x="209456" y="9356"/>
                    <a:pt x="209940" y="9668"/>
                    <a:pt x="210420" y="9986"/>
                  </a:cubicBezTo>
                  <a:cubicBezTo>
                    <a:pt x="210736" y="10180"/>
                    <a:pt x="211028" y="10375"/>
                    <a:pt x="211343" y="10593"/>
                  </a:cubicBezTo>
                  <a:lnTo>
                    <a:pt x="212242" y="11201"/>
                  </a:lnTo>
                  <a:cubicBezTo>
                    <a:pt x="212849" y="11614"/>
                    <a:pt x="213457" y="12002"/>
                    <a:pt x="214040" y="12415"/>
                  </a:cubicBezTo>
                  <a:cubicBezTo>
                    <a:pt x="215206" y="13266"/>
                    <a:pt x="216372" y="14091"/>
                    <a:pt x="217489" y="14966"/>
                  </a:cubicBezTo>
                  <a:cubicBezTo>
                    <a:pt x="219748" y="16642"/>
                    <a:pt x="221910" y="18367"/>
                    <a:pt x="224072" y="20067"/>
                  </a:cubicBezTo>
                  <a:cubicBezTo>
                    <a:pt x="226210" y="21743"/>
                    <a:pt x="228299" y="23395"/>
                    <a:pt x="230413" y="24974"/>
                  </a:cubicBezTo>
                  <a:cubicBezTo>
                    <a:pt x="232526" y="26553"/>
                    <a:pt x="234591" y="27987"/>
                    <a:pt x="236729" y="29371"/>
                  </a:cubicBezTo>
                  <a:cubicBezTo>
                    <a:pt x="241271" y="32213"/>
                    <a:pt x="245911" y="35056"/>
                    <a:pt x="250551" y="38092"/>
                  </a:cubicBezTo>
                  <a:cubicBezTo>
                    <a:pt x="252883" y="39647"/>
                    <a:pt x="255191" y="41226"/>
                    <a:pt x="257450" y="42902"/>
                  </a:cubicBezTo>
                  <a:cubicBezTo>
                    <a:pt x="258592" y="43728"/>
                    <a:pt x="259709" y="44627"/>
                    <a:pt x="260827" y="45501"/>
                  </a:cubicBezTo>
                  <a:cubicBezTo>
                    <a:pt x="261385" y="45963"/>
                    <a:pt x="261944" y="46424"/>
                    <a:pt x="262503" y="46886"/>
                  </a:cubicBezTo>
                  <a:lnTo>
                    <a:pt x="263329" y="47566"/>
                  </a:lnTo>
                  <a:lnTo>
                    <a:pt x="264130" y="48295"/>
                  </a:lnTo>
                  <a:cubicBezTo>
                    <a:pt x="266317" y="50214"/>
                    <a:pt x="268382" y="52279"/>
                    <a:pt x="270325" y="54441"/>
                  </a:cubicBezTo>
                  <a:lnTo>
                    <a:pt x="271782" y="56117"/>
                  </a:lnTo>
                  <a:cubicBezTo>
                    <a:pt x="272244" y="56676"/>
                    <a:pt x="272706" y="57283"/>
                    <a:pt x="273167" y="57866"/>
                  </a:cubicBezTo>
                  <a:lnTo>
                    <a:pt x="273847" y="58740"/>
                  </a:lnTo>
                  <a:cubicBezTo>
                    <a:pt x="274066" y="59032"/>
                    <a:pt x="274260" y="59348"/>
                    <a:pt x="274503" y="59664"/>
                  </a:cubicBezTo>
                  <a:lnTo>
                    <a:pt x="275766" y="61510"/>
                  </a:lnTo>
                  <a:cubicBezTo>
                    <a:pt x="276544" y="62797"/>
                    <a:pt x="277370" y="64060"/>
                    <a:pt x="278050" y="65396"/>
                  </a:cubicBezTo>
                  <a:lnTo>
                    <a:pt x="278560" y="66392"/>
                  </a:lnTo>
                  <a:lnTo>
                    <a:pt x="278827" y="66903"/>
                  </a:lnTo>
                  <a:cubicBezTo>
                    <a:pt x="278900" y="67073"/>
                    <a:pt x="278997" y="67243"/>
                    <a:pt x="279070" y="67413"/>
                  </a:cubicBezTo>
                  <a:lnTo>
                    <a:pt x="279993" y="69453"/>
                  </a:lnTo>
                  <a:cubicBezTo>
                    <a:pt x="280309" y="70133"/>
                    <a:pt x="280552" y="70838"/>
                    <a:pt x="280844" y="71518"/>
                  </a:cubicBezTo>
                  <a:lnTo>
                    <a:pt x="281232" y="72563"/>
                  </a:lnTo>
                  <a:cubicBezTo>
                    <a:pt x="281378" y="72927"/>
                    <a:pt x="281475" y="73267"/>
                    <a:pt x="281597" y="73632"/>
                  </a:cubicBezTo>
                  <a:cubicBezTo>
                    <a:pt x="281815" y="74336"/>
                    <a:pt x="282058" y="75040"/>
                    <a:pt x="282277" y="75745"/>
                  </a:cubicBezTo>
                  <a:lnTo>
                    <a:pt x="282884" y="77907"/>
                  </a:lnTo>
                  <a:cubicBezTo>
                    <a:pt x="283589" y="80773"/>
                    <a:pt x="284099" y="83688"/>
                    <a:pt x="284390" y="86628"/>
                  </a:cubicBezTo>
                  <a:lnTo>
                    <a:pt x="284536" y="87721"/>
                  </a:lnTo>
                  <a:lnTo>
                    <a:pt x="284609" y="88838"/>
                  </a:lnTo>
                  <a:cubicBezTo>
                    <a:pt x="284657" y="89567"/>
                    <a:pt x="284706" y="90296"/>
                    <a:pt x="284730" y="91025"/>
                  </a:cubicBezTo>
                  <a:cubicBezTo>
                    <a:pt x="284755" y="92507"/>
                    <a:pt x="284779" y="93964"/>
                    <a:pt x="284706" y="95422"/>
                  </a:cubicBezTo>
                  <a:cubicBezTo>
                    <a:pt x="284682" y="96903"/>
                    <a:pt x="284512" y="98337"/>
                    <a:pt x="284414" y="99794"/>
                  </a:cubicBezTo>
                  <a:cubicBezTo>
                    <a:pt x="284317" y="100523"/>
                    <a:pt x="284220" y="101252"/>
                    <a:pt x="284123" y="101980"/>
                  </a:cubicBezTo>
                  <a:lnTo>
                    <a:pt x="284002" y="103074"/>
                  </a:lnTo>
                  <a:lnTo>
                    <a:pt x="283807" y="104142"/>
                  </a:lnTo>
                  <a:cubicBezTo>
                    <a:pt x="283321" y="107009"/>
                    <a:pt x="282641" y="109851"/>
                    <a:pt x="281791" y="112645"/>
                  </a:cubicBezTo>
                  <a:lnTo>
                    <a:pt x="281135" y="114734"/>
                  </a:lnTo>
                  <a:cubicBezTo>
                    <a:pt x="280892" y="115414"/>
                    <a:pt x="280625" y="116094"/>
                    <a:pt x="280382" y="116799"/>
                  </a:cubicBezTo>
                  <a:lnTo>
                    <a:pt x="279993" y="117819"/>
                  </a:lnTo>
                  <a:cubicBezTo>
                    <a:pt x="279872" y="118159"/>
                    <a:pt x="279726" y="118499"/>
                    <a:pt x="279580" y="118839"/>
                  </a:cubicBezTo>
                  <a:cubicBezTo>
                    <a:pt x="279289" y="119495"/>
                    <a:pt x="279022" y="120175"/>
                    <a:pt x="278706" y="120856"/>
                  </a:cubicBezTo>
                  <a:cubicBezTo>
                    <a:pt x="278074" y="122167"/>
                    <a:pt x="277491" y="123503"/>
                    <a:pt x="276762" y="124767"/>
                  </a:cubicBezTo>
                  <a:lnTo>
                    <a:pt x="276252" y="125738"/>
                  </a:lnTo>
                  <a:lnTo>
                    <a:pt x="275985" y="126224"/>
                  </a:lnTo>
                  <a:lnTo>
                    <a:pt x="275694" y="126710"/>
                  </a:lnTo>
                  <a:lnTo>
                    <a:pt x="274576" y="128580"/>
                  </a:lnTo>
                  <a:cubicBezTo>
                    <a:pt x="271442" y="133609"/>
                    <a:pt x="267604" y="138152"/>
                    <a:pt x="263159" y="142063"/>
                  </a:cubicBezTo>
                  <a:lnTo>
                    <a:pt x="262333" y="142816"/>
                  </a:lnTo>
                  <a:cubicBezTo>
                    <a:pt x="262041" y="143059"/>
                    <a:pt x="261750" y="143277"/>
                    <a:pt x="261458" y="143520"/>
                  </a:cubicBezTo>
                  <a:cubicBezTo>
                    <a:pt x="260875" y="144006"/>
                    <a:pt x="260292" y="144443"/>
                    <a:pt x="259709" y="144905"/>
                  </a:cubicBezTo>
                  <a:cubicBezTo>
                    <a:pt x="258495" y="145755"/>
                    <a:pt x="257280" y="146678"/>
                    <a:pt x="256017" y="147431"/>
                  </a:cubicBezTo>
                  <a:lnTo>
                    <a:pt x="255094" y="148014"/>
                  </a:lnTo>
                  <a:lnTo>
                    <a:pt x="254632" y="148330"/>
                  </a:lnTo>
                  <a:lnTo>
                    <a:pt x="254195" y="148621"/>
                  </a:lnTo>
                  <a:lnTo>
                    <a:pt x="252276" y="149715"/>
                  </a:lnTo>
                  <a:cubicBezTo>
                    <a:pt x="251644" y="150079"/>
                    <a:pt x="250988" y="150395"/>
                    <a:pt x="250357" y="150735"/>
                  </a:cubicBezTo>
                  <a:lnTo>
                    <a:pt x="249385" y="151245"/>
                  </a:lnTo>
                  <a:lnTo>
                    <a:pt x="248389" y="151707"/>
                  </a:lnTo>
                  <a:cubicBezTo>
                    <a:pt x="243166" y="154160"/>
                    <a:pt x="237749" y="156103"/>
                    <a:pt x="232162" y="157561"/>
                  </a:cubicBezTo>
                  <a:cubicBezTo>
                    <a:pt x="229417" y="158290"/>
                    <a:pt x="226672" y="158921"/>
                    <a:pt x="223902" y="159480"/>
                  </a:cubicBezTo>
                  <a:cubicBezTo>
                    <a:pt x="221133" y="160039"/>
                    <a:pt x="218364" y="160525"/>
                    <a:pt x="215619" y="160962"/>
                  </a:cubicBezTo>
                  <a:lnTo>
                    <a:pt x="213554" y="161278"/>
                  </a:lnTo>
                  <a:cubicBezTo>
                    <a:pt x="212849" y="161399"/>
                    <a:pt x="212169" y="161496"/>
                    <a:pt x="211465" y="161569"/>
                  </a:cubicBezTo>
                  <a:lnTo>
                    <a:pt x="207335" y="162128"/>
                  </a:lnTo>
                  <a:lnTo>
                    <a:pt x="203181" y="162662"/>
                  </a:lnTo>
                  <a:cubicBezTo>
                    <a:pt x="201796" y="162808"/>
                    <a:pt x="200412" y="162954"/>
                    <a:pt x="199027" y="163100"/>
                  </a:cubicBezTo>
                  <a:cubicBezTo>
                    <a:pt x="196234" y="163367"/>
                    <a:pt x="193464" y="163707"/>
                    <a:pt x="190646" y="163853"/>
                  </a:cubicBezTo>
                  <a:lnTo>
                    <a:pt x="186444" y="164168"/>
                  </a:lnTo>
                  <a:cubicBezTo>
                    <a:pt x="185059" y="164266"/>
                    <a:pt x="183650" y="164387"/>
                    <a:pt x="182241" y="164436"/>
                  </a:cubicBezTo>
                  <a:cubicBezTo>
                    <a:pt x="182897" y="164217"/>
                    <a:pt x="184816" y="163901"/>
                    <a:pt x="181561" y="163901"/>
                  </a:cubicBezTo>
                  <a:lnTo>
                    <a:pt x="183699" y="163804"/>
                  </a:lnTo>
                  <a:lnTo>
                    <a:pt x="185812" y="163610"/>
                  </a:lnTo>
                  <a:lnTo>
                    <a:pt x="190063" y="163270"/>
                  </a:lnTo>
                  <a:lnTo>
                    <a:pt x="192201" y="163075"/>
                  </a:lnTo>
                  <a:lnTo>
                    <a:pt x="193246" y="163002"/>
                  </a:lnTo>
                  <a:lnTo>
                    <a:pt x="194314" y="162881"/>
                  </a:lnTo>
                  <a:lnTo>
                    <a:pt x="198541" y="162419"/>
                  </a:lnTo>
                  <a:lnTo>
                    <a:pt x="202768" y="161958"/>
                  </a:lnTo>
                  <a:lnTo>
                    <a:pt x="206971" y="161375"/>
                  </a:lnTo>
                  <a:cubicBezTo>
                    <a:pt x="209764" y="160986"/>
                    <a:pt x="212558" y="160597"/>
                    <a:pt x="215352" y="160160"/>
                  </a:cubicBezTo>
                  <a:cubicBezTo>
                    <a:pt x="218145" y="159699"/>
                    <a:pt x="220939" y="159213"/>
                    <a:pt x="223732" y="158630"/>
                  </a:cubicBezTo>
                  <a:cubicBezTo>
                    <a:pt x="226526" y="158047"/>
                    <a:pt x="229320" y="157415"/>
                    <a:pt x="232089" y="156662"/>
                  </a:cubicBezTo>
                  <a:cubicBezTo>
                    <a:pt x="234858" y="155909"/>
                    <a:pt x="237603" y="155059"/>
                    <a:pt x="240324" y="154087"/>
                  </a:cubicBezTo>
                  <a:cubicBezTo>
                    <a:pt x="241028" y="153844"/>
                    <a:pt x="241684" y="153553"/>
                    <a:pt x="242365" y="153310"/>
                  </a:cubicBezTo>
                  <a:lnTo>
                    <a:pt x="243385" y="152921"/>
                  </a:lnTo>
                  <a:cubicBezTo>
                    <a:pt x="243725" y="152775"/>
                    <a:pt x="244065" y="152630"/>
                    <a:pt x="244381" y="152484"/>
                  </a:cubicBezTo>
                  <a:cubicBezTo>
                    <a:pt x="245061" y="152217"/>
                    <a:pt x="245717" y="151925"/>
                    <a:pt x="246397" y="151634"/>
                  </a:cubicBezTo>
                  <a:lnTo>
                    <a:pt x="248389" y="150711"/>
                  </a:lnTo>
                  <a:cubicBezTo>
                    <a:pt x="249045" y="150395"/>
                    <a:pt x="249677" y="150055"/>
                    <a:pt x="250332" y="149715"/>
                  </a:cubicBezTo>
                  <a:cubicBezTo>
                    <a:pt x="250988" y="149374"/>
                    <a:pt x="251644" y="149034"/>
                    <a:pt x="252276" y="148670"/>
                  </a:cubicBezTo>
                  <a:lnTo>
                    <a:pt x="254195" y="147553"/>
                  </a:lnTo>
                  <a:lnTo>
                    <a:pt x="256041" y="146387"/>
                  </a:lnTo>
                  <a:cubicBezTo>
                    <a:pt x="258543" y="144759"/>
                    <a:pt x="260924" y="142937"/>
                    <a:pt x="263134" y="140945"/>
                  </a:cubicBezTo>
                  <a:lnTo>
                    <a:pt x="263960" y="140192"/>
                  </a:lnTo>
                  <a:lnTo>
                    <a:pt x="264762" y="139415"/>
                  </a:lnTo>
                  <a:cubicBezTo>
                    <a:pt x="265272" y="138905"/>
                    <a:pt x="265831" y="138394"/>
                    <a:pt x="266341" y="137836"/>
                  </a:cubicBezTo>
                  <a:lnTo>
                    <a:pt x="267847" y="136208"/>
                  </a:lnTo>
                  <a:lnTo>
                    <a:pt x="268212" y="135795"/>
                  </a:lnTo>
                  <a:lnTo>
                    <a:pt x="268552" y="135358"/>
                  </a:lnTo>
                  <a:lnTo>
                    <a:pt x="269256" y="134508"/>
                  </a:lnTo>
                  <a:cubicBezTo>
                    <a:pt x="270228" y="133390"/>
                    <a:pt x="271078" y="132176"/>
                    <a:pt x="271953" y="130985"/>
                  </a:cubicBezTo>
                  <a:cubicBezTo>
                    <a:pt x="272778" y="129771"/>
                    <a:pt x="273629" y="128556"/>
                    <a:pt x="274382" y="127293"/>
                  </a:cubicBezTo>
                  <a:lnTo>
                    <a:pt x="274916" y="126346"/>
                  </a:lnTo>
                  <a:lnTo>
                    <a:pt x="275208" y="125860"/>
                  </a:lnTo>
                  <a:lnTo>
                    <a:pt x="275451" y="125374"/>
                  </a:lnTo>
                  <a:lnTo>
                    <a:pt x="276519" y="123455"/>
                  </a:lnTo>
                  <a:cubicBezTo>
                    <a:pt x="276860" y="122799"/>
                    <a:pt x="277151" y="122119"/>
                    <a:pt x="277491" y="121463"/>
                  </a:cubicBezTo>
                  <a:lnTo>
                    <a:pt x="277953" y="120467"/>
                  </a:lnTo>
                  <a:lnTo>
                    <a:pt x="278390" y="119471"/>
                  </a:lnTo>
                  <a:cubicBezTo>
                    <a:pt x="279556" y="116774"/>
                    <a:pt x="280552" y="114005"/>
                    <a:pt x="281378" y="111187"/>
                  </a:cubicBezTo>
                  <a:lnTo>
                    <a:pt x="281961" y="109074"/>
                  </a:lnTo>
                  <a:cubicBezTo>
                    <a:pt x="282131" y="108369"/>
                    <a:pt x="282277" y="107641"/>
                    <a:pt x="282447" y="106936"/>
                  </a:cubicBezTo>
                  <a:lnTo>
                    <a:pt x="282690" y="105867"/>
                  </a:lnTo>
                  <a:lnTo>
                    <a:pt x="282884" y="104774"/>
                  </a:lnTo>
                  <a:cubicBezTo>
                    <a:pt x="283006" y="104045"/>
                    <a:pt x="283151" y="103341"/>
                    <a:pt x="283248" y="102612"/>
                  </a:cubicBezTo>
                  <a:cubicBezTo>
                    <a:pt x="283686" y="99697"/>
                    <a:pt x="283929" y="96758"/>
                    <a:pt x="283977" y="93818"/>
                  </a:cubicBezTo>
                  <a:cubicBezTo>
                    <a:pt x="284026" y="90879"/>
                    <a:pt x="283856" y="87915"/>
                    <a:pt x="283491" y="85000"/>
                  </a:cubicBezTo>
                  <a:cubicBezTo>
                    <a:pt x="283394" y="84247"/>
                    <a:pt x="283273" y="83518"/>
                    <a:pt x="283151" y="82790"/>
                  </a:cubicBezTo>
                  <a:lnTo>
                    <a:pt x="282981" y="81697"/>
                  </a:lnTo>
                  <a:lnTo>
                    <a:pt x="282763" y="80603"/>
                  </a:lnTo>
                  <a:cubicBezTo>
                    <a:pt x="282593" y="79875"/>
                    <a:pt x="282471" y="79146"/>
                    <a:pt x="282277" y="78417"/>
                  </a:cubicBezTo>
                  <a:lnTo>
                    <a:pt x="281694" y="76255"/>
                  </a:lnTo>
                  <a:cubicBezTo>
                    <a:pt x="281621" y="75891"/>
                    <a:pt x="281499" y="75551"/>
                    <a:pt x="281378" y="75186"/>
                  </a:cubicBezTo>
                  <a:lnTo>
                    <a:pt x="281038" y="74117"/>
                  </a:lnTo>
                  <a:lnTo>
                    <a:pt x="280698" y="73049"/>
                  </a:lnTo>
                  <a:cubicBezTo>
                    <a:pt x="280576" y="72708"/>
                    <a:pt x="280431" y="72344"/>
                    <a:pt x="280285" y="72004"/>
                  </a:cubicBezTo>
                  <a:cubicBezTo>
                    <a:pt x="280018" y="71324"/>
                    <a:pt x="279750" y="70595"/>
                    <a:pt x="279483" y="69915"/>
                  </a:cubicBezTo>
                  <a:lnTo>
                    <a:pt x="278536" y="67874"/>
                  </a:lnTo>
                  <a:cubicBezTo>
                    <a:pt x="278244" y="67170"/>
                    <a:pt x="277880" y="66514"/>
                    <a:pt x="277515" y="65858"/>
                  </a:cubicBezTo>
                  <a:cubicBezTo>
                    <a:pt x="277175" y="65178"/>
                    <a:pt x="276835" y="64498"/>
                    <a:pt x="276447" y="63866"/>
                  </a:cubicBezTo>
                  <a:lnTo>
                    <a:pt x="275256" y="61923"/>
                  </a:lnTo>
                  <a:cubicBezTo>
                    <a:pt x="274843" y="61291"/>
                    <a:pt x="274406" y="60684"/>
                    <a:pt x="273993" y="60052"/>
                  </a:cubicBezTo>
                  <a:cubicBezTo>
                    <a:pt x="273774" y="59736"/>
                    <a:pt x="273556" y="59445"/>
                    <a:pt x="273337" y="59129"/>
                  </a:cubicBezTo>
                  <a:lnTo>
                    <a:pt x="272657" y="58255"/>
                  </a:lnTo>
                  <a:cubicBezTo>
                    <a:pt x="272171" y="57672"/>
                    <a:pt x="271758" y="57064"/>
                    <a:pt x="271272" y="56506"/>
                  </a:cubicBezTo>
                  <a:lnTo>
                    <a:pt x="269815" y="54805"/>
                  </a:lnTo>
                  <a:cubicBezTo>
                    <a:pt x="269572" y="54514"/>
                    <a:pt x="269329" y="54246"/>
                    <a:pt x="269062" y="53979"/>
                  </a:cubicBezTo>
                  <a:lnTo>
                    <a:pt x="268309" y="53178"/>
                  </a:lnTo>
                  <a:cubicBezTo>
                    <a:pt x="267313" y="52084"/>
                    <a:pt x="266244" y="51113"/>
                    <a:pt x="265199" y="50068"/>
                  </a:cubicBezTo>
                  <a:cubicBezTo>
                    <a:pt x="264106" y="49096"/>
                    <a:pt x="263037" y="48100"/>
                    <a:pt x="261920" y="47202"/>
                  </a:cubicBezTo>
                  <a:cubicBezTo>
                    <a:pt x="257474" y="43461"/>
                    <a:pt x="252762" y="40230"/>
                    <a:pt x="248049" y="37193"/>
                  </a:cubicBezTo>
                  <a:cubicBezTo>
                    <a:pt x="245693" y="35687"/>
                    <a:pt x="243361" y="34230"/>
                    <a:pt x="241004" y="32772"/>
                  </a:cubicBezTo>
                  <a:lnTo>
                    <a:pt x="237506" y="30610"/>
                  </a:lnTo>
                  <a:lnTo>
                    <a:pt x="236656" y="30076"/>
                  </a:lnTo>
                  <a:lnTo>
                    <a:pt x="236219" y="29784"/>
                  </a:lnTo>
                  <a:lnTo>
                    <a:pt x="235806" y="29541"/>
                  </a:lnTo>
                  <a:lnTo>
                    <a:pt x="234178" y="28472"/>
                  </a:lnTo>
                  <a:cubicBezTo>
                    <a:pt x="229878" y="25557"/>
                    <a:pt x="225627" y="22156"/>
                    <a:pt x="221206" y="18731"/>
                  </a:cubicBezTo>
                  <a:cubicBezTo>
                    <a:pt x="218971" y="17031"/>
                    <a:pt x="216712" y="15306"/>
                    <a:pt x="214331" y="13630"/>
                  </a:cubicBezTo>
                  <a:cubicBezTo>
                    <a:pt x="213190" y="12804"/>
                    <a:pt x="211951" y="12002"/>
                    <a:pt x="210736" y="11176"/>
                  </a:cubicBezTo>
                  <a:cubicBezTo>
                    <a:pt x="209473" y="10399"/>
                    <a:pt x="208210" y="9622"/>
                    <a:pt x="206898" y="8844"/>
                  </a:cubicBezTo>
                  <a:cubicBezTo>
                    <a:pt x="205610" y="8067"/>
                    <a:pt x="204226" y="7387"/>
                    <a:pt x="202865" y="6707"/>
                  </a:cubicBezTo>
                  <a:cubicBezTo>
                    <a:pt x="201456" y="6051"/>
                    <a:pt x="200072" y="5395"/>
                    <a:pt x="198541" y="4885"/>
                  </a:cubicBezTo>
                  <a:lnTo>
                    <a:pt x="197424" y="4472"/>
                  </a:lnTo>
                  <a:cubicBezTo>
                    <a:pt x="197059" y="4326"/>
                    <a:pt x="196695" y="4229"/>
                    <a:pt x="196306" y="4132"/>
                  </a:cubicBezTo>
                  <a:lnTo>
                    <a:pt x="194047" y="3476"/>
                  </a:lnTo>
                  <a:cubicBezTo>
                    <a:pt x="193318" y="3257"/>
                    <a:pt x="192541" y="3111"/>
                    <a:pt x="191812" y="2941"/>
                  </a:cubicBezTo>
                  <a:cubicBezTo>
                    <a:pt x="191059" y="2796"/>
                    <a:pt x="190306" y="2601"/>
                    <a:pt x="189553" y="2504"/>
                  </a:cubicBezTo>
                  <a:lnTo>
                    <a:pt x="189747" y="1435"/>
                  </a:lnTo>
                  <a:lnTo>
                    <a:pt x="188144" y="1168"/>
                  </a:lnTo>
                  <a:cubicBezTo>
                    <a:pt x="187610" y="1071"/>
                    <a:pt x="187051" y="949"/>
                    <a:pt x="186541" y="901"/>
                  </a:cubicBezTo>
                  <a:lnTo>
                    <a:pt x="183334" y="512"/>
                  </a:lnTo>
                  <a:lnTo>
                    <a:pt x="180152" y="245"/>
                  </a:lnTo>
                  <a:cubicBezTo>
                    <a:pt x="179107" y="172"/>
                    <a:pt x="178063" y="148"/>
                    <a:pt x="176994" y="99"/>
                  </a:cubicBezTo>
                  <a:cubicBezTo>
                    <a:pt x="175288" y="30"/>
                    <a:pt x="173586" y="1"/>
                    <a:pt x="171889" y="1"/>
                  </a:cubicBezTo>
                  <a:close/>
                </a:path>
              </a:pathLst>
            </a:custGeom>
            <a:solidFill>
              <a:srgbClr val="5EA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7" name="Google Shape;697;p9"/>
          <p:cNvGrpSpPr/>
          <p:nvPr/>
        </p:nvGrpSpPr>
        <p:grpSpPr>
          <a:xfrm>
            <a:off x="620738" y="583871"/>
            <a:ext cx="1252756" cy="791730"/>
            <a:chOff x="209625" y="551300"/>
            <a:chExt cx="7170900" cy="4592400"/>
          </a:xfrm>
        </p:grpSpPr>
        <p:sp>
          <p:nvSpPr>
            <p:cNvPr id="698" name="Google Shape;698;p9"/>
            <p:cNvSpPr/>
            <p:nvPr/>
          </p:nvSpPr>
          <p:spPr>
            <a:xfrm>
              <a:off x="838900" y="1811875"/>
              <a:ext cx="238725" cy="180050"/>
            </a:xfrm>
            <a:custGeom>
              <a:rect b="b" l="l" r="r" t="t"/>
              <a:pathLst>
                <a:path extrusionOk="0" h="7202" w="9549">
                  <a:moveTo>
                    <a:pt x="4802" y="0"/>
                  </a:moveTo>
                  <a:cubicBezTo>
                    <a:pt x="1601" y="0"/>
                    <a:pt x="1" y="3825"/>
                    <a:pt x="2252" y="6103"/>
                  </a:cubicBezTo>
                  <a:cubicBezTo>
                    <a:pt x="2930" y="6835"/>
                    <a:pt x="3852" y="7201"/>
                    <a:pt x="4775" y="7201"/>
                  </a:cubicBezTo>
                  <a:cubicBezTo>
                    <a:pt x="5697" y="7201"/>
                    <a:pt x="6619" y="6835"/>
                    <a:pt x="7297" y="6103"/>
                  </a:cubicBezTo>
                  <a:cubicBezTo>
                    <a:pt x="9548" y="3879"/>
                    <a:pt x="7975" y="27"/>
                    <a:pt x="480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9"/>
            <p:cNvSpPr/>
            <p:nvPr/>
          </p:nvSpPr>
          <p:spPr>
            <a:xfrm>
              <a:off x="1469250" y="1182575"/>
              <a:ext cx="238325" cy="179750"/>
            </a:xfrm>
            <a:custGeom>
              <a:rect b="b" l="l" r="r" t="t"/>
              <a:pathLst>
                <a:path extrusionOk="0" h="7190" w="9533">
                  <a:moveTo>
                    <a:pt x="4746" y="1"/>
                  </a:moveTo>
                  <a:cubicBezTo>
                    <a:pt x="1616" y="1"/>
                    <a:pt x="0" y="3761"/>
                    <a:pt x="2182" y="6050"/>
                  </a:cubicBezTo>
                  <a:cubicBezTo>
                    <a:pt x="2859" y="6810"/>
                    <a:pt x="3796" y="7189"/>
                    <a:pt x="4739" y="7189"/>
                  </a:cubicBezTo>
                  <a:cubicBezTo>
                    <a:pt x="5648" y="7189"/>
                    <a:pt x="6562" y="6837"/>
                    <a:pt x="7254" y="6131"/>
                  </a:cubicBezTo>
                  <a:cubicBezTo>
                    <a:pt x="9532" y="3934"/>
                    <a:pt x="8013" y="55"/>
                    <a:pt x="4813" y="1"/>
                  </a:cubicBezTo>
                  <a:cubicBezTo>
                    <a:pt x="4790"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9"/>
            <p:cNvSpPr/>
            <p:nvPr/>
          </p:nvSpPr>
          <p:spPr>
            <a:xfrm>
              <a:off x="2098325" y="551550"/>
              <a:ext cx="239200" cy="180150"/>
            </a:xfrm>
            <a:custGeom>
              <a:rect b="b" l="l" r="r" t="t"/>
              <a:pathLst>
                <a:path extrusionOk="0" h="7206" w="9568">
                  <a:moveTo>
                    <a:pt x="4746" y="0"/>
                  </a:moveTo>
                  <a:cubicBezTo>
                    <a:pt x="3826" y="0"/>
                    <a:pt x="2912" y="366"/>
                    <a:pt x="2244" y="1102"/>
                  </a:cubicBezTo>
                  <a:cubicBezTo>
                    <a:pt x="1" y="3372"/>
                    <a:pt x="1609" y="7205"/>
                    <a:pt x="4787" y="7205"/>
                  </a:cubicBezTo>
                  <a:cubicBezTo>
                    <a:pt x="4798" y="7205"/>
                    <a:pt x="4810" y="7205"/>
                    <a:pt x="4821" y="7205"/>
                  </a:cubicBezTo>
                  <a:cubicBezTo>
                    <a:pt x="7994" y="7151"/>
                    <a:pt x="9568" y="3299"/>
                    <a:pt x="7262" y="1075"/>
                  </a:cubicBezTo>
                  <a:cubicBezTo>
                    <a:pt x="6574" y="360"/>
                    <a:pt x="5657" y="0"/>
                    <a:pt x="474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9"/>
            <p:cNvSpPr/>
            <p:nvPr/>
          </p:nvSpPr>
          <p:spPr>
            <a:xfrm>
              <a:off x="1468850" y="1811875"/>
              <a:ext cx="238725" cy="180050"/>
            </a:xfrm>
            <a:custGeom>
              <a:rect b="b" l="l" r="r" t="t"/>
              <a:pathLst>
                <a:path extrusionOk="0" h="7202" w="9549">
                  <a:moveTo>
                    <a:pt x="4748" y="0"/>
                  </a:moveTo>
                  <a:cubicBezTo>
                    <a:pt x="1574" y="27"/>
                    <a:pt x="1" y="3879"/>
                    <a:pt x="2252" y="6103"/>
                  </a:cubicBezTo>
                  <a:cubicBezTo>
                    <a:pt x="2944" y="6835"/>
                    <a:pt x="3866" y="7201"/>
                    <a:pt x="4788" y="7201"/>
                  </a:cubicBezTo>
                  <a:cubicBezTo>
                    <a:pt x="5710" y="7201"/>
                    <a:pt x="6633" y="6835"/>
                    <a:pt x="7324" y="6103"/>
                  </a:cubicBezTo>
                  <a:cubicBezTo>
                    <a:pt x="9548" y="3825"/>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9"/>
            <p:cNvSpPr/>
            <p:nvPr/>
          </p:nvSpPr>
          <p:spPr>
            <a:xfrm>
              <a:off x="2116450" y="1181050"/>
              <a:ext cx="202775" cy="181225"/>
            </a:xfrm>
            <a:custGeom>
              <a:rect b="b" l="l" r="r" t="t"/>
              <a:pathLst>
                <a:path extrusionOk="0" h="7249" w="8111">
                  <a:moveTo>
                    <a:pt x="4037" y="0"/>
                  </a:moveTo>
                  <a:cubicBezTo>
                    <a:pt x="3213" y="0"/>
                    <a:pt x="2393" y="309"/>
                    <a:pt x="1709" y="930"/>
                  </a:cubicBezTo>
                  <a:cubicBezTo>
                    <a:pt x="163" y="2314"/>
                    <a:pt x="0" y="4429"/>
                    <a:pt x="1356" y="5975"/>
                  </a:cubicBezTo>
                  <a:cubicBezTo>
                    <a:pt x="2109" y="6817"/>
                    <a:pt x="3087" y="7248"/>
                    <a:pt x="4067" y="7248"/>
                  </a:cubicBezTo>
                  <a:cubicBezTo>
                    <a:pt x="4887" y="7248"/>
                    <a:pt x="5709" y="6946"/>
                    <a:pt x="6401" y="6328"/>
                  </a:cubicBezTo>
                  <a:cubicBezTo>
                    <a:pt x="7920" y="4972"/>
                    <a:pt x="8110" y="2775"/>
                    <a:pt x="6754" y="1283"/>
                  </a:cubicBezTo>
                  <a:cubicBezTo>
                    <a:pt x="5990" y="431"/>
                    <a:pt x="5011" y="0"/>
                    <a:pt x="403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9"/>
            <p:cNvSpPr/>
            <p:nvPr/>
          </p:nvSpPr>
          <p:spPr>
            <a:xfrm>
              <a:off x="2747075" y="551300"/>
              <a:ext cx="201425" cy="180975"/>
            </a:xfrm>
            <a:custGeom>
              <a:rect b="b" l="l" r="r" t="t"/>
              <a:pathLst>
                <a:path extrusionOk="0" h="7239" w="8057">
                  <a:moveTo>
                    <a:pt x="4008" y="1"/>
                  </a:moveTo>
                  <a:cubicBezTo>
                    <a:pt x="3158" y="1"/>
                    <a:pt x="2309" y="334"/>
                    <a:pt x="1601" y="1004"/>
                  </a:cubicBezTo>
                  <a:cubicBezTo>
                    <a:pt x="82" y="2414"/>
                    <a:pt x="0" y="4557"/>
                    <a:pt x="1384" y="6049"/>
                  </a:cubicBezTo>
                  <a:cubicBezTo>
                    <a:pt x="2129" y="6837"/>
                    <a:pt x="3086" y="7239"/>
                    <a:pt x="4043" y="7239"/>
                  </a:cubicBezTo>
                  <a:cubicBezTo>
                    <a:pt x="4897" y="7239"/>
                    <a:pt x="5752" y="6918"/>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9"/>
            <p:cNvSpPr/>
            <p:nvPr/>
          </p:nvSpPr>
          <p:spPr>
            <a:xfrm>
              <a:off x="2098125" y="1811875"/>
              <a:ext cx="238725" cy="180550"/>
            </a:xfrm>
            <a:custGeom>
              <a:rect b="b" l="l" r="r" t="t"/>
              <a:pathLst>
                <a:path extrusionOk="0" h="7222" w="9549">
                  <a:moveTo>
                    <a:pt x="4775" y="0"/>
                  </a:moveTo>
                  <a:cubicBezTo>
                    <a:pt x="1601" y="0"/>
                    <a:pt x="1" y="3852"/>
                    <a:pt x="2252" y="6103"/>
                  </a:cubicBezTo>
                  <a:cubicBezTo>
                    <a:pt x="2930" y="6849"/>
                    <a:pt x="3852" y="7222"/>
                    <a:pt x="4775" y="7222"/>
                  </a:cubicBezTo>
                  <a:cubicBezTo>
                    <a:pt x="5697" y="7222"/>
                    <a:pt x="6619" y="6849"/>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9"/>
            <p:cNvSpPr/>
            <p:nvPr/>
          </p:nvSpPr>
          <p:spPr>
            <a:xfrm>
              <a:off x="2728000" y="1181375"/>
              <a:ext cx="238800" cy="179625"/>
            </a:xfrm>
            <a:custGeom>
              <a:rect b="b" l="l" r="r" t="t"/>
              <a:pathLst>
                <a:path extrusionOk="0" h="7185" w="9552">
                  <a:moveTo>
                    <a:pt x="4771" y="1"/>
                  </a:moveTo>
                  <a:cubicBezTo>
                    <a:pt x="3826" y="1"/>
                    <a:pt x="2884" y="381"/>
                    <a:pt x="2201" y="1134"/>
                  </a:cubicBezTo>
                  <a:cubicBezTo>
                    <a:pt x="0" y="3416"/>
                    <a:pt x="1624" y="7184"/>
                    <a:pt x="4759" y="7184"/>
                  </a:cubicBezTo>
                  <a:cubicBezTo>
                    <a:pt x="4792" y="7184"/>
                    <a:pt x="4825" y="7184"/>
                    <a:pt x="4859" y="7183"/>
                  </a:cubicBezTo>
                  <a:cubicBezTo>
                    <a:pt x="8033" y="7129"/>
                    <a:pt x="9551" y="3223"/>
                    <a:pt x="7246" y="1026"/>
                  </a:cubicBezTo>
                  <a:cubicBezTo>
                    <a:pt x="6561" y="340"/>
                    <a:pt x="566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9"/>
            <p:cNvSpPr/>
            <p:nvPr/>
          </p:nvSpPr>
          <p:spPr>
            <a:xfrm>
              <a:off x="3358025" y="551525"/>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6"/>
                    <a:pt x="4738" y="7206"/>
                    <a:pt x="4761" y="7206"/>
                  </a:cubicBezTo>
                  <a:cubicBezTo>
                    <a:pt x="7917" y="7206"/>
                    <a:pt x="9533" y="3420"/>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9"/>
            <p:cNvSpPr/>
            <p:nvPr/>
          </p:nvSpPr>
          <p:spPr>
            <a:xfrm>
              <a:off x="2747075" y="1810525"/>
              <a:ext cx="201425" cy="180975"/>
            </a:xfrm>
            <a:custGeom>
              <a:rect b="b" l="l" r="r" t="t"/>
              <a:pathLst>
                <a:path extrusionOk="0" h="7239" w="8057">
                  <a:moveTo>
                    <a:pt x="4008" y="0"/>
                  </a:moveTo>
                  <a:cubicBezTo>
                    <a:pt x="3158" y="0"/>
                    <a:pt x="2309" y="334"/>
                    <a:pt x="1601" y="1003"/>
                  </a:cubicBezTo>
                  <a:cubicBezTo>
                    <a:pt x="109" y="2414"/>
                    <a:pt x="0" y="4584"/>
                    <a:pt x="1384" y="6048"/>
                  </a:cubicBezTo>
                  <a:cubicBezTo>
                    <a:pt x="2086" y="6837"/>
                    <a:pt x="3060" y="7239"/>
                    <a:pt x="4036" y="7239"/>
                  </a:cubicBezTo>
                  <a:cubicBezTo>
                    <a:pt x="4906" y="7239"/>
                    <a:pt x="5778" y="6918"/>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9"/>
            <p:cNvSpPr/>
            <p:nvPr/>
          </p:nvSpPr>
          <p:spPr>
            <a:xfrm>
              <a:off x="3358025" y="1180950"/>
              <a:ext cx="238150" cy="180725"/>
            </a:xfrm>
            <a:custGeom>
              <a:rect b="b" l="l" r="r" t="t"/>
              <a:pathLst>
                <a:path extrusionOk="0" h="7229" w="9526">
                  <a:moveTo>
                    <a:pt x="4763" y="1"/>
                  </a:moveTo>
                  <a:cubicBezTo>
                    <a:pt x="3897" y="1"/>
                    <a:pt x="3028" y="347"/>
                    <a:pt x="2306" y="1043"/>
                  </a:cubicBezTo>
                  <a:cubicBezTo>
                    <a:pt x="1" y="3240"/>
                    <a:pt x="1493" y="7146"/>
                    <a:pt x="4666" y="7227"/>
                  </a:cubicBezTo>
                  <a:cubicBezTo>
                    <a:pt x="4700" y="7228"/>
                    <a:pt x="4733" y="7228"/>
                    <a:pt x="4767" y="7228"/>
                  </a:cubicBezTo>
                  <a:cubicBezTo>
                    <a:pt x="7902" y="7228"/>
                    <a:pt x="9525" y="3460"/>
                    <a:pt x="7352" y="1178"/>
                  </a:cubicBezTo>
                  <a:cubicBezTo>
                    <a:pt x="6610" y="394"/>
                    <a:pt x="5687" y="1"/>
                    <a:pt x="476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9"/>
            <p:cNvSpPr/>
            <p:nvPr/>
          </p:nvSpPr>
          <p:spPr>
            <a:xfrm>
              <a:off x="3357750" y="1811100"/>
              <a:ext cx="239000" cy="179825"/>
            </a:xfrm>
            <a:custGeom>
              <a:rect b="b" l="l" r="r" t="t"/>
              <a:pathLst>
                <a:path extrusionOk="0" h="7193" w="9560">
                  <a:moveTo>
                    <a:pt x="4786" y="0"/>
                  </a:moveTo>
                  <a:cubicBezTo>
                    <a:pt x="3845" y="0"/>
                    <a:pt x="2903" y="380"/>
                    <a:pt x="2209" y="1143"/>
                  </a:cubicBezTo>
                  <a:cubicBezTo>
                    <a:pt x="0" y="3406"/>
                    <a:pt x="1616" y="7192"/>
                    <a:pt x="4773" y="7192"/>
                  </a:cubicBezTo>
                  <a:cubicBezTo>
                    <a:pt x="4795" y="7192"/>
                    <a:pt x="4818" y="7192"/>
                    <a:pt x="4840" y="7192"/>
                  </a:cubicBezTo>
                  <a:cubicBezTo>
                    <a:pt x="8013"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9"/>
            <p:cNvSpPr/>
            <p:nvPr/>
          </p:nvSpPr>
          <p:spPr>
            <a:xfrm>
              <a:off x="209625" y="552625"/>
              <a:ext cx="238325" cy="180000"/>
            </a:xfrm>
            <a:custGeom>
              <a:rect b="b" l="l" r="r" t="t"/>
              <a:pathLst>
                <a:path extrusionOk="0" h="7200" w="9533">
                  <a:moveTo>
                    <a:pt x="4760" y="1"/>
                  </a:moveTo>
                  <a:cubicBezTo>
                    <a:pt x="4738" y="1"/>
                    <a:pt x="4716" y="1"/>
                    <a:pt x="4693" y="1"/>
                  </a:cubicBezTo>
                  <a:cubicBezTo>
                    <a:pt x="1520" y="55"/>
                    <a:pt x="1" y="3934"/>
                    <a:pt x="2279" y="6131"/>
                  </a:cubicBezTo>
                  <a:cubicBezTo>
                    <a:pt x="2955" y="6847"/>
                    <a:pt x="3857" y="7200"/>
                    <a:pt x="4759" y="7200"/>
                  </a:cubicBezTo>
                  <a:cubicBezTo>
                    <a:pt x="5702" y="7200"/>
                    <a:pt x="6644" y="6813"/>
                    <a:pt x="7324" y="6050"/>
                  </a:cubicBezTo>
                  <a:cubicBezTo>
                    <a:pt x="9533" y="3787"/>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9"/>
            <p:cNvSpPr/>
            <p:nvPr/>
          </p:nvSpPr>
          <p:spPr>
            <a:xfrm>
              <a:off x="210025" y="1182575"/>
              <a:ext cx="238325" cy="179650"/>
            </a:xfrm>
            <a:custGeom>
              <a:rect b="b" l="l" r="r" t="t"/>
              <a:pathLst>
                <a:path extrusionOk="0" h="7186" w="9533">
                  <a:moveTo>
                    <a:pt x="4719" y="1"/>
                  </a:moveTo>
                  <a:cubicBezTo>
                    <a:pt x="1590" y="1"/>
                    <a:pt x="0" y="3787"/>
                    <a:pt x="2209" y="6050"/>
                  </a:cubicBezTo>
                  <a:cubicBezTo>
                    <a:pt x="2896" y="6806"/>
                    <a:pt x="3828" y="7186"/>
                    <a:pt x="4759" y="7186"/>
                  </a:cubicBezTo>
                  <a:cubicBezTo>
                    <a:pt x="5665" y="7186"/>
                    <a:pt x="6572" y="6826"/>
                    <a:pt x="7254" y="6104"/>
                  </a:cubicBezTo>
                  <a:cubicBezTo>
                    <a:pt x="9532" y="3880"/>
                    <a:pt x="7986" y="28"/>
                    <a:pt x="4786" y="1"/>
                  </a:cubicBezTo>
                  <a:cubicBezTo>
                    <a:pt x="4763" y="1"/>
                    <a:pt x="4741" y="1"/>
                    <a:pt x="471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9"/>
            <p:cNvSpPr/>
            <p:nvPr/>
          </p:nvSpPr>
          <p:spPr>
            <a:xfrm>
              <a:off x="839100" y="552650"/>
              <a:ext cx="238525" cy="179800"/>
            </a:xfrm>
            <a:custGeom>
              <a:rect b="b" l="l" r="r" t="t"/>
              <a:pathLst>
                <a:path extrusionOk="0" h="7192" w="9541">
                  <a:moveTo>
                    <a:pt x="4787" y="0"/>
                  </a:moveTo>
                  <a:cubicBezTo>
                    <a:pt x="1609" y="0"/>
                    <a:pt x="1" y="3806"/>
                    <a:pt x="2217" y="6076"/>
                  </a:cubicBezTo>
                  <a:cubicBezTo>
                    <a:pt x="2905" y="6819"/>
                    <a:pt x="3843" y="7192"/>
                    <a:pt x="4778" y="7192"/>
                  </a:cubicBezTo>
                  <a:cubicBezTo>
                    <a:pt x="5687" y="7192"/>
                    <a:pt x="6593" y="6839"/>
                    <a:pt x="7262" y="6130"/>
                  </a:cubicBezTo>
                  <a:cubicBezTo>
                    <a:pt x="9540" y="3906"/>
                    <a:pt x="7994"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9"/>
            <p:cNvSpPr/>
            <p:nvPr/>
          </p:nvSpPr>
          <p:spPr>
            <a:xfrm>
              <a:off x="209825" y="1811850"/>
              <a:ext cx="238525" cy="180325"/>
            </a:xfrm>
            <a:custGeom>
              <a:rect b="b" l="l" r="r" t="t"/>
              <a:pathLst>
                <a:path extrusionOk="0" h="7213" w="9541">
                  <a:moveTo>
                    <a:pt x="4760" y="1"/>
                  </a:moveTo>
                  <a:cubicBezTo>
                    <a:pt x="1609" y="1"/>
                    <a:pt x="1" y="3806"/>
                    <a:pt x="2217" y="6077"/>
                  </a:cubicBezTo>
                  <a:cubicBezTo>
                    <a:pt x="2904" y="6833"/>
                    <a:pt x="3836" y="7213"/>
                    <a:pt x="4767" y="7213"/>
                  </a:cubicBezTo>
                  <a:cubicBezTo>
                    <a:pt x="5673" y="7213"/>
                    <a:pt x="6580" y="6853"/>
                    <a:pt x="7262" y="6131"/>
                  </a:cubicBezTo>
                  <a:cubicBezTo>
                    <a:pt x="9540" y="3907"/>
                    <a:pt x="7994" y="28"/>
                    <a:pt x="4794" y="1"/>
                  </a:cubicBezTo>
                  <a:cubicBezTo>
                    <a:pt x="4783" y="1"/>
                    <a:pt x="4771"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9"/>
            <p:cNvSpPr/>
            <p:nvPr/>
          </p:nvSpPr>
          <p:spPr>
            <a:xfrm>
              <a:off x="857225" y="1181075"/>
              <a:ext cx="201400" cy="181050"/>
            </a:xfrm>
            <a:custGeom>
              <a:rect b="b" l="l" r="r" t="t"/>
              <a:pathLst>
                <a:path extrusionOk="0" h="7242" w="8056">
                  <a:moveTo>
                    <a:pt x="4032" y="1"/>
                  </a:moveTo>
                  <a:cubicBezTo>
                    <a:pt x="3183" y="1"/>
                    <a:pt x="2335" y="327"/>
                    <a:pt x="1628" y="983"/>
                  </a:cubicBezTo>
                  <a:cubicBezTo>
                    <a:pt x="136" y="2394"/>
                    <a:pt x="0" y="4564"/>
                    <a:pt x="1411" y="6056"/>
                  </a:cubicBezTo>
                  <a:cubicBezTo>
                    <a:pt x="2095" y="6840"/>
                    <a:pt x="3057" y="7242"/>
                    <a:pt x="4024" y="7242"/>
                  </a:cubicBezTo>
                  <a:cubicBezTo>
                    <a:pt x="4897" y="7242"/>
                    <a:pt x="5774" y="6914"/>
                    <a:pt x="6456" y="6245"/>
                  </a:cubicBezTo>
                  <a:cubicBezTo>
                    <a:pt x="7975" y="4944"/>
                    <a:pt x="8056" y="2638"/>
                    <a:pt x="6673" y="1200"/>
                  </a:cubicBezTo>
                  <a:cubicBezTo>
                    <a:pt x="5917" y="402"/>
                    <a:pt x="4974" y="1"/>
                    <a:pt x="403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9"/>
            <p:cNvSpPr/>
            <p:nvPr/>
          </p:nvSpPr>
          <p:spPr>
            <a:xfrm>
              <a:off x="1468850" y="551525"/>
              <a:ext cx="238325" cy="180175"/>
            </a:xfrm>
            <a:custGeom>
              <a:rect b="b" l="l" r="r" t="t"/>
              <a:pathLst>
                <a:path extrusionOk="0" h="7207" w="9533">
                  <a:moveTo>
                    <a:pt x="4768" y="1"/>
                  </a:moveTo>
                  <a:cubicBezTo>
                    <a:pt x="3870" y="1"/>
                    <a:pt x="2968" y="347"/>
                    <a:pt x="2279" y="1049"/>
                  </a:cubicBezTo>
                  <a:cubicBezTo>
                    <a:pt x="1" y="3273"/>
                    <a:pt x="1520" y="7152"/>
                    <a:pt x="4720" y="7206"/>
                  </a:cubicBezTo>
                  <a:cubicBezTo>
                    <a:pt x="4743" y="7206"/>
                    <a:pt x="4765" y="7206"/>
                    <a:pt x="4787" y="7206"/>
                  </a:cubicBezTo>
                  <a:cubicBezTo>
                    <a:pt x="7917" y="7206"/>
                    <a:pt x="9533" y="3393"/>
                    <a:pt x="7324" y="1130"/>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9"/>
            <p:cNvSpPr/>
            <p:nvPr/>
          </p:nvSpPr>
          <p:spPr>
            <a:xfrm>
              <a:off x="3988000" y="1811875"/>
              <a:ext cx="238700" cy="180050"/>
            </a:xfrm>
            <a:custGeom>
              <a:rect b="b" l="l" r="r" t="t"/>
              <a:pathLst>
                <a:path extrusionOk="0" h="7202" w="9548">
                  <a:moveTo>
                    <a:pt x="4801" y="0"/>
                  </a:moveTo>
                  <a:cubicBezTo>
                    <a:pt x="1600" y="0"/>
                    <a:pt x="0" y="3825"/>
                    <a:pt x="2251" y="6103"/>
                  </a:cubicBezTo>
                  <a:cubicBezTo>
                    <a:pt x="2929" y="6835"/>
                    <a:pt x="3852" y="7201"/>
                    <a:pt x="4774" y="7201"/>
                  </a:cubicBezTo>
                  <a:cubicBezTo>
                    <a:pt x="5696" y="7201"/>
                    <a:pt x="6618" y="6835"/>
                    <a:pt x="7296" y="6103"/>
                  </a:cubicBezTo>
                  <a:cubicBezTo>
                    <a:pt x="9548" y="3879"/>
                    <a:pt x="7974"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9"/>
            <p:cNvSpPr/>
            <p:nvPr/>
          </p:nvSpPr>
          <p:spPr>
            <a:xfrm>
              <a:off x="4617650" y="1182575"/>
              <a:ext cx="239000" cy="179750"/>
            </a:xfrm>
            <a:custGeom>
              <a:rect b="b" l="l" r="r" t="t"/>
              <a:pathLst>
                <a:path extrusionOk="0" h="7190" w="9560">
                  <a:moveTo>
                    <a:pt x="4773" y="1"/>
                  </a:moveTo>
                  <a:cubicBezTo>
                    <a:pt x="1643" y="1"/>
                    <a:pt x="1" y="3761"/>
                    <a:pt x="2209" y="6050"/>
                  </a:cubicBezTo>
                  <a:cubicBezTo>
                    <a:pt x="2886" y="6810"/>
                    <a:pt x="3823" y="7189"/>
                    <a:pt x="4763" y="7189"/>
                  </a:cubicBezTo>
                  <a:cubicBezTo>
                    <a:pt x="5668" y="7189"/>
                    <a:pt x="6575" y="6837"/>
                    <a:pt x="7254" y="6131"/>
                  </a:cubicBezTo>
                  <a:cubicBezTo>
                    <a:pt x="9560" y="3934"/>
                    <a:pt x="8014" y="55"/>
                    <a:pt x="4840" y="1"/>
                  </a:cubicBezTo>
                  <a:cubicBezTo>
                    <a:pt x="4818" y="1"/>
                    <a:pt x="479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9"/>
            <p:cNvSpPr/>
            <p:nvPr/>
          </p:nvSpPr>
          <p:spPr>
            <a:xfrm>
              <a:off x="5247400" y="551550"/>
              <a:ext cx="238525" cy="180150"/>
            </a:xfrm>
            <a:custGeom>
              <a:rect b="b" l="l" r="r" t="t"/>
              <a:pathLst>
                <a:path extrusionOk="0" h="7206" w="9541">
                  <a:moveTo>
                    <a:pt x="4742" y="0"/>
                  </a:moveTo>
                  <a:cubicBezTo>
                    <a:pt x="3819" y="0"/>
                    <a:pt x="2898" y="366"/>
                    <a:pt x="2217" y="1102"/>
                  </a:cubicBezTo>
                  <a:cubicBezTo>
                    <a:pt x="1" y="3372"/>
                    <a:pt x="1609" y="7205"/>
                    <a:pt x="4788" y="7205"/>
                  </a:cubicBezTo>
                  <a:cubicBezTo>
                    <a:pt x="4799" y="7205"/>
                    <a:pt x="4810" y="7205"/>
                    <a:pt x="4821" y="7205"/>
                  </a:cubicBezTo>
                  <a:cubicBezTo>
                    <a:pt x="7995" y="7151"/>
                    <a:pt x="9541" y="3299"/>
                    <a:pt x="7262" y="1075"/>
                  </a:cubicBezTo>
                  <a:cubicBezTo>
                    <a:pt x="6574" y="360"/>
                    <a:pt x="5657" y="0"/>
                    <a:pt x="4742"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9"/>
            <p:cNvSpPr/>
            <p:nvPr/>
          </p:nvSpPr>
          <p:spPr>
            <a:xfrm>
              <a:off x="4617950" y="1811875"/>
              <a:ext cx="238700" cy="180050"/>
            </a:xfrm>
            <a:custGeom>
              <a:rect b="b" l="l" r="r" t="t"/>
              <a:pathLst>
                <a:path extrusionOk="0" h="7202" w="9548">
                  <a:moveTo>
                    <a:pt x="4747" y="0"/>
                  </a:moveTo>
                  <a:cubicBezTo>
                    <a:pt x="1573" y="27"/>
                    <a:pt x="0" y="3879"/>
                    <a:pt x="2251" y="6103"/>
                  </a:cubicBezTo>
                  <a:cubicBezTo>
                    <a:pt x="2943" y="6835"/>
                    <a:pt x="3865" y="7201"/>
                    <a:pt x="4784" y="7201"/>
                  </a:cubicBezTo>
                  <a:cubicBezTo>
                    <a:pt x="5703" y="7201"/>
                    <a:pt x="6618" y="6835"/>
                    <a:pt x="7296" y="6103"/>
                  </a:cubicBezTo>
                  <a:cubicBezTo>
                    <a:pt x="9548" y="3825"/>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9"/>
            <p:cNvSpPr/>
            <p:nvPr/>
          </p:nvSpPr>
          <p:spPr>
            <a:xfrm>
              <a:off x="5265525" y="1181050"/>
              <a:ext cx="202100" cy="181225"/>
            </a:xfrm>
            <a:custGeom>
              <a:rect b="b" l="l" r="r" t="t"/>
              <a:pathLst>
                <a:path extrusionOk="0" h="7249" w="8084">
                  <a:moveTo>
                    <a:pt x="4026" y="0"/>
                  </a:moveTo>
                  <a:cubicBezTo>
                    <a:pt x="3208" y="0"/>
                    <a:pt x="2393" y="309"/>
                    <a:pt x="1709" y="930"/>
                  </a:cubicBezTo>
                  <a:cubicBezTo>
                    <a:pt x="163" y="2314"/>
                    <a:pt x="0" y="4429"/>
                    <a:pt x="1357" y="5975"/>
                  </a:cubicBezTo>
                  <a:cubicBezTo>
                    <a:pt x="2110" y="6817"/>
                    <a:pt x="3087" y="7248"/>
                    <a:pt x="4067" y="7248"/>
                  </a:cubicBezTo>
                  <a:cubicBezTo>
                    <a:pt x="4888" y="7248"/>
                    <a:pt x="5709" y="6946"/>
                    <a:pt x="6402" y="6328"/>
                  </a:cubicBezTo>
                  <a:cubicBezTo>
                    <a:pt x="7893" y="4972"/>
                    <a:pt x="8083" y="2775"/>
                    <a:pt x="6727" y="1283"/>
                  </a:cubicBezTo>
                  <a:cubicBezTo>
                    <a:pt x="5963" y="431"/>
                    <a:pt x="4992"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9"/>
            <p:cNvSpPr/>
            <p:nvPr/>
          </p:nvSpPr>
          <p:spPr>
            <a:xfrm>
              <a:off x="5896150" y="551300"/>
              <a:ext cx="200750" cy="180975"/>
            </a:xfrm>
            <a:custGeom>
              <a:rect b="b" l="l" r="r" t="t"/>
              <a:pathLst>
                <a:path extrusionOk="0" h="7239" w="8030">
                  <a:moveTo>
                    <a:pt x="4008" y="1"/>
                  </a:moveTo>
                  <a:cubicBezTo>
                    <a:pt x="3158" y="1"/>
                    <a:pt x="2309" y="334"/>
                    <a:pt x="1601" y="1004"/>
                  </a:cubicBezTo>
                  <a:cubicBezTo>
                    <a:pt x="82" y="2414"/>
                    <a:pt x="1" y="4557"/>
                    <a:pt x="1384" y="6049"/>
                  </a:cubicBezTo>
                  <a:cubicBezTo>
                    <a:pt x="2129" y="6837"/>
                    <a:pt x="3086" y="7239"/>
                    <a:pt x="4043" y="7239"/>
                  </a:cubicBezTo>
                  <a:cubicBezTo>
                    <a:pt x="4898" y="7239"/>
                    <a:pt x="5752" y="6918"/>
                    <a:pt x="6456" y="6266"/>
                  </a:cubicBezTo>
                  <a:cubicBezTo>
                    <a:pt x="7948" y="4937"/>
                    <a:pt x="8029"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9"/>
            <p:cNvSpPr/>
            <p:nvPr/>
          </p:nvSpPr>
          <p:spPr>
            <a:xfrm>
              <a:off x="5247225" y="1811875"/>
              <a:ext cx="238700" cy="180550"/>
            </a:xfrm>
            <a:custGeom>
              <a:rect b="b" l="l" r="r" t="t"/>
              <a:pathLst>
                <a:path extrusionOk="0" h="7222" w="9548">
                  <a:moveTo>
                    <a:pt x="4774" y="0"/>
                  </a:moveTo>
                  <a:cubicBezTo>
                    <a:pt x="1600" y="0"/>
                    <a:pt x="0" y="3852"/>
                    <a:pt x="2251" y="6103"/>
                  </a:cubicBezTo>
                  <a:cubicBezTo>
                    <a:pt x="2929" y="6849"/>
                    <a:pt x="3852" y="7222"/>
                    <a:pt x="4774" y="7222"/>
                  </a:cubicBezTo>
                  <a:cubicBezTo>
                    <a:pt x="5696" y="7222"/>
                    <a:pt x="6618" y="6849"/>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9"/>
            <p:cNvSpPr/>
            <p:nvPr/>
          </p:nvSpPr>
          <p:spPr>
            <a:xfrm>
              <a:off x="5877750" y="1181150"/>
              <a:ext cx="238125" cy="179850"/>
            </a:xfrm>
            <a:custGeom>
              <a:rect b="b" l="l" r="r" t="t"/>
              <a:pathLst>
                <a:path extrusionOk="0" h="7194" w="9525">
                  <a:moveTo>
                    <a:pt x="4741" y="0"/>
                  </a:moveTo>
                  <a:cubicBezTo>
                    <a:pt x="3797" y="0"/>
                    <a:pt x="2854" y="380"/>
                    <a:pt x="2174" y="1143"/>
                  </a:cubicBezTo>
                  <a:cubicBezTo>
                    <a:pt x="0" y="3425"/>
                    <a:pt x="1597" y="7193"/>
                    <a:pt x="4732" y="7193"/>
                  </a:cubicBezTo>
                  <a:cubicBezTo>
                    <a:pt x="4765" y="7193"/>
                    <a:pt x="4799" y="7193"/>
                    <a:pt x="4832" y="7192"/>
                  </a:cubicBezTo>
                  <a:cubicBezTo>
                    <a:pt x="8006" y="7138"/>
                    <a:pt x="9525" y="3259"/>
                    <a:pt x="7219" y="1035"/>
                  </a:cubicBezTo>
                  <a:cubicBezTo>
                    <a:pt x="6544" y="346"/>
                    <a:pt x="5642" y="0"/>
                    <a:pt x="474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9"/>
            <p:cNvSpPr/>
            <p:nvPr/>
          </p:nvSpPr>
          <p:spPr>
            <a:xfrm>
              <a:off x="6506450" y="551525"/>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6"/>
                    <a:pt x="4765" y="7206"/>
                    <a:pt x="4787" y="7206"/>
                  </a:cubicBezTo>
                  <a:cubicBezTo>
                    <a:pt x="7943" y="7206"/>
                    <a:pt x="9559" y="3420"/>
                    <a:pt x="7351" y="1130"/>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9"/>
            <p:cNvSpPr/>
            <p:nvPr/>
          </p:nvSpPr>
          <p:spPr>
            <a:xfrm>
              <a:off x="5896150" y="1810525"/>
              <a:ext cx="201425" cy="181225"/>
            </a:xfrm>
            <a:custGeom>
              <a:rect b="b" l="l" r="r" t="t"/>
              <a:pathLst>
                <a:path extrusionOk="0" h="7249" w="8057">
                  <a:moveTo>
                    <a:pt x="4008" y="0"/>
                  </a:moveTo>
                  <a:cubicBezTo>
                    <a:pt x="3158" y="0"/>
                    <a:pt x="2309" y="334"/>
                    <a:pt x="1601" y="1003"/>
                  </a:cubicBezTo>
                  <a:cubicBezTo>
                    <a:pt x="109" y="2414"/>
                    <a:pt x="1" y="4584"/>
                    <a:pt x="1384" y="6048"/>
                  </a:cubicBezTo>
                  <a:cubicBezTo>
                    <a:pt x="2083" y="6847"/>
                    <a:pt x="3051" y="7248"/>
                    <a:pt x="4022" y="7248"/>
                  </a:cubicBezTo>
                  <a:cubicBezTo>
                    <a:pt x="4897" y="7248"/>
                    <a:pt x="5774" y="6922"/>
                    <a:pt x="6456" y="6265"/>
                  </a:cubicBezTo>
                  <a:cubicBezTo>
                    <a:pt x="7948" y="4964"/>
                    <a:pt x="8056" y="2631"/>
                    <a:pt x="6646" y="1220"/>
                  </a:cubicBezTo>
                  <a:cubicBezTo>
                    <a:pt x="5891" y="408"/>
                    <a:pt x="4949" y="0"/>
                    <a:pt x="400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9"/>
            <p:cNvSpPr/>
            <p:nvPr/>
          </p:nvSpPr>
          <p:spPr>
            <a:xfrm>
              <a:off x="6507125" y="1180950"/>
              <a:ext cx="238125" cy="180725"/>
            </a:xfrm>
            <a:custGeom>
              <a:rect b="b" l="l" r="r" t="t"/>
              <a:pathLst>
                <a:path extrusionOk="0" h="7229" w="9525">
                  <a:moveTo>
                    <a:pt x="4753" y="1"/>
                  </a:moveTo>
                  <a:cubicBezTo>
                    <a:pt x="3889" y="1"/>
                    <a:pt x="3028" y="347"/>
                    <a:pt x="2306" y="1043"/>
                  </a:cubicBezTo>
                  <a:cubicBezTo>
                    <a:pt x="0" y="3240"/>
                    <a:pt x="1492" y="7146"/>
                    <a:pt x="4666" y="7227"/>
                  </a:cubicBezTo>
                  <a:cubicBezTo>
                    <a:pt x="4699" y="7228"/>
                    <a:pt x="4732" y="7228"/>
                    <a:pt x="4765" y="7228"/>
                  </a:cubicBezTo>
                  <a:cubicBezTo>
                    <a:pt x="7874" y="7228"/>
                    <a:pt x="9525" y="3460"/>
                    <a:pt x="7351" y="1178"/>
                  </a:cubicBezTo>
                  <a:cubicBezTo>
                    <a:pt x="6595" y="394"/>
                    <a:pt x="5673" y="1"/>
                    <a:pt x="475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9"/>
            <p:cNvSpPr/>
            <p:nvPr/>
          </p:nvSpPr>
          <p:spPr>
            <a:xfrm>
              <a:off x="6506825" y="1811100"/>
              <a:ext cx="239000" cy="179825"/>
            </a:xfrm>
            <a:custGeom>
              <a:rect b="b" l="l" r="r" t="t"/>
              <a:pathLst>
                <a:path extrusionOk="0" h="7193" w="9560">
                  <a:moveTo>
                    <a:pt x="4786" y="0"/>
                  </a:moveTo>
                  <a:cubicBezTo>
                    <a:pt x="3846" y="0"/>
                    <a:pt x="2903" y="380"/>
                    <a:pt x="2209" y="1143"/>
                  </a:cubicBezTo>
                  <a:cubicBezTo>
                    <a:pt x="1" y="3406"/>
                    <a:pt x="1617" y="7192"/>
                    <a:pt x="4773" y="7192"/>
                  </a:cubicBezTo>
                  <a:cubicBezTo>
                    <a:pt x="4795" y="7192"/>
                    <a:pt x="4818" y="7192"/>
                    <a:pt x="4840" y="7192"/>
                  </a:cubicBezTo>
                  <a:cubicBezTo>
                    <a:pt x="8014" y="7138"/>
                    <a:pt x="9560" y="3259"/>
                    <a:pt x="7254" y="1035"/>
                  </a:cubicBezTo>
                  <a:cubicBezTo>
                    <a:pt x="6579" y="346"/>
                    <a:pt x="5683" y="0"/>
                    <a:pt x="478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9"/>
            <p:cNvSpPr/>
            <p:nvPr/>
          </p:nvSpPr>
          <p:spPr>
            <a:xfrm>
              <a:off x="3988175" y="552650"/>
              <a:ext cx="238525" cy="179800"/>
            </a:xfrm>
            <a:custGeom>
              <a:rect b="b" l="l" r="r" t="t"/>
              <a:pathLst>
                <a:path extrusionOk="0" h="7192" w="9541">
                  <a:moveTo>
                    <a:pt x="4787" y="0"/>
                  </a:moveTo>
                  <a:cubicBezTo>
                    <a:pt x="1609" y="0"/>
                    <a:pt x="1" y="3806"/>
                    <a:pt x="2217" y="6076"/>
                  </a:cubicBezTo>
                  <a:cubicBezTo>
                    <a:pt x="2905" y="6819"/>
                    <a:pt x="3836" y="7192"/>
                    <a:pt x="4768" y="7192"/>
                  </a:cubicBezTo>
                  <a:cubicBezTo>
                    <a:pt x="5674" y="7192"/>
                    <a:pt x="6580" y="6839"/>
                    <a:pt x="7262" y="6130"/>
                  </a:cubicBezTo>
                  <a:cubicBezTo>
                    <a:pt x="9541" y="3906"/>
                    <a:pt x="7995" y="27"/>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9"/>
            <p:cNvSpPr/>
            <p:nvPr/>
          </p:nvSpPr>
          <p:spPr>
            <a:xfrm>
              <a:off x="4006975" y="1181075"/>
              <a:ext cx="201425" cy="181050"/>
            </a:xfrm>
            <a:custGeom>
              <a:rect b="b" l="l" r="r" t="t"/>
              <a:pathLst>
                <a:path extrusionOk="0" h="7242" w="8057">
                  <a:moveTo>
                    <a:pt x="4006" y="1"/>
                  </a:moveTo>
                  <a:cubicBezTo>
                    <a:pt x="3156" y="1"/>
                    <a:pt x="2308" y="327"/>
                    <a:pt x="1601" y="983"/>
                  </a:cubicBezTo>
                  <a:cubicBezTo>
                    <a:pt x="109" y="2394"/>
                    <a:pt x="0" y="4564"/>
                    <a:pt x="1384" y="6056"/>
                  </a:cubicBezTo>
                  <a:cubicBezTo>
                    <a:pt x="2082" y="6840"/>
                    <a:pt x="3051" y="7242"/>
                    <a:pt x="4021" y="7242"/>
                  </a:cubicBezTo>
                  <a:cubicBezTo>
                    <a:pt x="4897" y="7242"/>
                    <a:pt x="5774" y="6914"/>
                    <a:pt x="6456" y="6245"/>
                  </a:cubicBezTo>
                  <a:cubicBezTo>
                    <a:pt x="7948" y="4944"/>
                    <a:pt x="8056" y="2638"/>
                    <a:pt x="6646" y="1200"/>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9"/>
            <p:cNvSpPr/>
            <p:nvPr/>
          </p:nvSpPr>
          <p:spPr>
            <a:xfrm>
              <a:off x="4617950" y="551525"/>
              <a:ext cx="238325" cy="180175"/>
            </a:xfrm>
            <a:custGeom>
              <a:rect b="b" l="l" r="r" t="t"/>
              <a:pathLst>
                <a:path extrusionOk="0" h="7207" w="9533">
                  <a:moveTo>
                    <a:pt x="4747" y="1"/>
                  </a:moveTo>
                  <a:cubicBezTo>
                    <a:pt x="3849" y="1"/>
                    <a:pt x="2954" y="347"/>
                    <a:pt x="2279" y="1049"/>
                  </a:cubicBezTo>
                  <a:cubicBezTo>
                    <a:pt x="0" y="3273"/>
                    <a:pt x="1519" y="7152"/>
                    <a:pt x="4693" y="7206"/>
                  </a:cubicBezTo>
                  <a:cubicBezTo>
                    <a:pt x="4715" y="7206"/>
                    <a:pt x="4737" y="7206"/>
                    <a:pt x="4759" y="7206"/>
                  </a:cubicBezTo>
                  <a:cubicBezTo>
                    <a:pt x="7916" y="7206"/>
                    <a:pt x="9532" y="3393"/>
                    <a:pt x="7324" y="1130"/>
                  </a:cubicBezTo>
                  <a:cubicBezTo>
                    <a:pt x="6630" y="381"/>
                    <a:pt x="5687" y="1"/>
                    <a:pt x="474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9"/>
            <p:cNvSpPr/>
            <p:nvPr/>
          </p:nvSpPr>
          <p:spPr>
            <a:xfrm>
              <a:off x="2098125" y="3073125"/>
              <a:ext cx="238525" cy="179725"/>
            </a:xfrm>
            <a:custGeom>
              <a:rect b="b" l="l" r="r" t="t"/>
              <a:pathLst>
                <a:path extrusionOk="0" h="7189" w="9541">
                  <a:moveTo>
                    <a:pt x="4759" y="0"/>
                  </a:moveTo>
                  <a:cubicBezTo>
                    <a:pt x="3849" y="0"/>
                    <a:pt x="2937" y="360"/>
                    <a:pt x="2252" y="1085"/>
                  </a:cubicBezTo>
                  <a:cubicBezTo>
                    <a:pt x="1" y="3337"/>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9"/>
            <p:cNvSpPr/>
            <p:nvPr/>
          </p:nvSpPr>
          <p:spPr>
            <a:xfrm>
              <a:off x="2728075" y="2443400"/>
              <a:ext cx="238150" cy="180200"/>
            </a:xfrm>
            <a:custGeom>
              <a:rect b="b" l="l" r="r" t="t"/>
              <a:pathLst>
                <a:path extrusionOk="0" h="7208" w="9526">
                  <a:moveTo>
                    <a:pt x="4761" y="0"/>
                  </a:moveTo>
                  <a:cubicBezTo>
                    <a:pt x="3895" y="0"/>
                    <a:pt x="3028" y="340"/>
                    <a:pt x="2306" y="1022"/>
                  </a:cubicBezTo>
                  <a:cubicBezTo>
                    <a:pt x="1" y="3219"/>
                    <a:pt x="1493" y="7125"/>
                    <a:pt x="4693" y="7206"/>
                  </a:cubicBezTo>
                  <a:cubicBezTo>
                    <a:pt x="4727" y="7207"/>
                    <a:pt x="4760" y="7208"/>
                    <a:pt x="4793" y="7208"/>
                  </a:cubicBezTo>
                  <a:cubicBezTo>
                    <a:pt x="7902" y="7208"/>
                    <a:pt x="9525" y="3439"/>
                    <a:pt x="7351" y="1158"/>
                  </a:cubicBezTo>
                  <a:cubicBezTo>
                    <a:pt x="6609" y="387"/>
                    <a:pt x="5686"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9"/>
            <p:cNvSpPr/>
            <p:nvPr/>
          </p:nvSpPr>
          <p:spPr>
            <a:xfrm>
              <a:off x="839100" y="4963650"/>
              <a:ext cx="238525" cy="179975"/>
            </a:xfrm>
            <a:custGeom>
              <a:rect b="b" l="l" r="r" t="t"/>
              <a:pathLst>
                <a:path extrusionOk="0" h="7199" w="9541">
                  <a:moveTo>
                    <a:pt x="4760" y="0"/>
                  </a:moveTo>
                  <a:cubicBezTo>
                    <a:pt x="1582" y="0"/>
                    <a:pt x="1" y="3833"/>
                    <a:pt x="2244" y="6076"/>
                  </a:cubicBezTo>
                  <a:cubicBezTo>
                    <a:pt x="2925" y="6826"/>
                    <a:pt x="3853" y="7198"/>
                    <a:pt x="4779" y="7198"/>
                  </a:cubicBezTo>
                  <a:cubicBezTo>
                    <a:pt x="5697" y="7198"/>
                    <a:pt x="6614" y="6832"/>
                    <a:pt x="7289" y="6103"/>
                  </a:cubicBezTo>
                  <a:cubicBezTo>
                    <a:pt x="9540" y="3852"/>
                    <a:pt x="7967" y="0"/>
                    <a:pt x="4794"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9"/>
            <p:cNvSpPr/>
            <p:nvPr/>
          </p:nvSpPr>
          <p:spPr>
            <a:xfrm>
              <a:off x="1469250" y="4333675"/>
              <a:ext cx="238325" cy="180100"/>
            </a:xfrm>
            <a:custGeom>
              <a:rect b="b" l="l" r="r" t="t"/>
              <a:pathLst>
                <a:path extrusionOk="0" h="7204" w="9533">
                  <a:moveTo>
                    <a:pt x="4746" y="1"/>
                  </a:moveTo>
                  <a:cubicBezTo>
                    <a:pt x="1616" y="1"/>
                    <a:pt x="0" y="3788"/>
                    <a:pt x="2182" y="6050"/>
                  </a:cubicBezTo>
                  <a:cubicBezTo>
                    <a:pt x="2865" y="6817"/>
                    <a:pt x="3813" y="7204"/>
                    <a:pt x="4765" y="7204"/>
                  </a:cubicBezTo>
                  <a:cubicBezTo>
                    <a:pt x="5665" y="7204"/>
                    <a:pt x="6568" y="6857"/>
                    <a:pt x="7254" y="6159"/>
                  </a:cubicBezTo>
                  <a:cubicBezTo>
                    <a:pt x="9532" y="3934"/>
                    <a:pt x="8013" y="56"/>
                    <a:pt x="4813" y="1"/>
                  </a:cubicBezTo>
                  <a:cubicBezTo>
                    <a:pt x="4791" y="1"/>
                    <a:pt x="4768" y="1"/>
                    <a:pt x="474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9"/>
            <p:cNvSpPr/>
            <p:nvPr/>
          </p:nvSpPr>
          <p:spPr>
            <a:xfrm>
              <a:off x="2098325" y="3702975"/>
              <a:ext cx="239200" cy="179825"/>
            </a:xfrm>
            <a:custGeom>
              <a:rect b="b" l="l" r="r" t="t"/>
              <a:pathLst>
                <a:path extrusionOk="0" h="7193" w="9568">
                  <a:moveTo>
                    <a:pt x="4771" y="1"/>
                  </a:moveTo>
                  <a:cubicBezTo>
                    <a:pt x="3843" y="1"/>
                    <a:pt x="2918" y="374"/>
                    <a:pt x="2244" y="1116"/>
                  </a:cubicBezTo>
                  <a:cubicBezTo>
                    <a:pt x="1" y="3387"/>
                    <a:pt x="1609" y="7192"/>
                    <a:pt x="4787" y="7192"/>
                  </a:cubicBezTo>
                  <a:cubicBezTo>
                    <a:pt x="4798" y="7192"/>
                    <a:pt x="4810" y="7192"/>
                    <a:pt x="4821" y="7192"/>
                  </a:cubicBezTo>
                  <a:cubicBezTo>
                    <a:pt x="7994" y="7165"/>
                    <a:pt x="9568" y="3286"/>
                    <a:pt x="7262" y="1062"/>
                  </a:cubicBezTo>
                  <a:cubicBezTo>
                    <a:pt x="6580" y="353"/>
                    <a:pt x="5674" y="1"/>
                    <a:pt x="477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9"/>
            <p:cNvSpPr/>
            <p:nvPr/>
          </p:nvSpPr>
          <p:spPr>
            <a:xfrm>
              <a:off x="2747075" y="3072975"/>
              <a:ext cx="201425" cy="182050"/>
            </a:xfrm>
            <a:custGeom>
              <a:rect b="b" l="l" r="r" t="t"/>
              <a:pathLst>
                <a:path extrusionOk="0" h="7282" w="8057">
                  <a:moveTo>
                    <a:pt x="4005" y="0"/>
                  </a:moveTo>
                  <a:cubicBezTo>
                    <a:pt x="3156" y="0"/>
                    <a:pt x="2308" y="327"/>
                    <a:pt x="1601" y="983"/>
                  </a:cubicBezTo>
                  <a:cubicBezTo>
                    <a:pt x="82" y="2393"/>
                    <a:pt x="0" y="4536"/>
                    <a:pt x="1384" y="6028"/>
                  </a:cubicBezTo>
                  <a:cubicBezTo>
                    <a:pt x="2097" y="6858"/>
                    <a:pt x="3093" y="7282"/>
                    <a:pt x="4092" y="7282"/>
                  </a:cubicBezTo>
                  <a:cubicBezTo>
                    <a:pt x="4954" y="7282"/>
                    <a:pt x="5819" y="6967"/>
                    <a:pt x="6510" y="6326"/>
                  </a:cubicBezTo>
                  <a:cubicBezTo>
                    <a:pt x="8002" y="4970"/>
                    <a:pt x="8056" y="2637"/>
                    <a:pt x="6646" y="1200"/>
                  </a:cubicBezTo>
                  <a:cubicBezTo>
                    <a:pt x="5890" y="401"/>
                    <a:pt x="4947" y="0"/>
                    <a:pt x="400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9"/>
            <p:cNvSpPr/>
            <p:nvPr/>
          </p:nvSpPr>
          <p:spPr>
            <a:xfrm>
              <a:off x="3358025" y="2443400"/>
              <a:ext cx="238325" cy="180175"/>
            </a:xfrm>
            <a:custGeom>
              <a:rect b="b" l="l" r="r" t="t"/>
              <a:pathLst>
                <a:path extrusionOk="0" h="7207" w="9533">
                  <a:moveTo>
                    <a:pt x="4768" y="1"/>
                  </a:moveTo>
                  <a:cubicBezTo>
                    <a:pt x="3870" y="1"/>
                    <a:pt x="2968" y="347"/>
                    <a:pt x="2279" y="1049"/>
                  </a:cubicBezTo>
                  <a:cubicBezTo>
                    <a:pt x="1" y="3246"/>
                    <a:pt x="1520" y="7152"/>
                    <a:pt x="4693" y="7206"/>
                  </a:cubicBezTo>
                  <a:cubicBezTo>
                    <a:pt x="4716" y="7207"/>
                    <a:pt x="4738" y="7207"/>
                    <a:pt x="4761" y="7207"/>
                  </a:cubicBezTo>
                  <a:cubicBezTo>
                    <a:pt x="7917" y="7207"/>
                    <a:pt x="9533" y="3420"/>
                    <a:pt x="7324" y="1131"/>
                  </a:cubicBezTo>
                  <a:cubicBezTo>
                    <a:pt x="6644" y="381"/>
                    <a:pt x="5709"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9"/>
            <p:cNvSpPr/>
            <p:nvPr/>
          </p:nvSpPr>
          <p:spPr>
            <a:xfrm>
              <a:off x="1468850" y="4962975"/>
              <a:ext cx="238725" cy="180400"/>
            </a:xfrm>
            <a:custGeom>
              <a:rect b="b" l="l" r="r" t="t"/>
              <a:pathLst>
                <a:path extrusionOk="0" h="7216" w="9549">
                  <a:moveTo>
                    <a:pt x="4748" y="0"/>
                  </a:moveTo>
                  <a:cubicBezTo>
                    <a:pt x="1574" y="27"/>
                    <a:pt x="1" y="3879"/>
                    <a:pt x="2252" y="6130"/>
                  </a:cubicBezTo>
                  <a:cubicBezTo>
                    <a:pt x="2937" y="6856"/>
                    <a:pt x="3849" y="7215"/>
                    <a:pt x="4763" y="7215"/>
                  </a:cubicBezTo>
                  <a:cubicBezTo>
                    <a:pt x="5693" y="7215"/>
                    <a:pt x="6626" y="6842"/>
                    <a:pt x="7324" y="6103"/>
                  </a:cubicBezTo>
                  <a:cubicBezTo>
                    <a:pt x="9548" y="3852"/>
                    <a:pt x="7948" y="0"/>
                    <a:pt x="474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9"/>
            <p:cNvSpPr/>
            <p:nvPr/>
          </p:nvSpPr>
          <p:spPr>
            <a:xfrm>
              <a:off x="2116450" y="4332375"/>
              <a:ext cx="202775" cy="181000"/>
            </a:xfrm>
            <a:custGeom>
              <a:rect b="b" l="l" r="r" t="t"/>
              <a:pathLst>
                <a:path extrusionOk="0" h="7240" w="8111">
                  <a:moveTo>
                    <a:pt x="4023" y="1"/>
                  </a:moveTo>
                  <a:cubicBezTo>
                    <a:pt x="3204" y="1"/>
                    <a:pt x="2389" y="303"/>
                    <a:pt x="1709" y="921"/>
                  </a:cubicBezTo>
                  <a:cubicBezTo>
                    <a:pt x="163" y="2305"/>
                    <a:pt x="0" y="4448"/>
                    <a:pt x="1356" y="5966"/>
                  </a:cubicBezTo>
                  <a:cubicBezTo>
                    <a:pt x="2109" y="6808"/>
                    <a:pt x="3087" y="7240"/>
                    <a:pt x="4067" y="7240"/>
                  </a:cubicBezTo>
                  <a:cubicBezTo>
                    <a:pt x="4887" y="7240"/>
                    <a:pt x="5709" y="6937"/>
                    <a:pt x="6401" y="6319"/>
                  </a:cubicBezTo>
                  <a:cubicBezTo>
                    <a:pt x="7920" y="4990"/>
                    <a:pt x="8110" y="2793"/>
                    <a:pt x="6754" y="1274"/>
                  </a:cubicBezTo>
                  <a:cubicBezTo>
                    <a:pt x="5986"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9"/>
            <p:cNvSpPr/>
            <p:nvPr/>
          </p:nvSpPr>
          <p:spPr>
            <a:xfrm>
              <a:off x="2747075" y="3702650"/>
              <a:ext cx="201425" cy="180725"/>
            </a:xfrm>
            <a:custGeom>
              <a:rect b="b" l="l" r="r" t="t"/>
              <a:pathLst>
                <a:path extrusionOk="0" h="7229" w="8057">
                  <a:moveTo>
                    <a:pt x="3994" y="0"/>
                  </a:moveTo>
                  <a:cubicBezTo>
                    <a:pt x="3149" y="0"/>
                    <a:pt x="2305" y="328"/>
                    <a:pt x="1601" y="994"/>
                  </a:cubicBezTo>
                  <a:cubicBezTo>
                    <a:pt x="82" y="2431"/>
                    <a:pt x="0" y="4547"/>
                    <a:pt x="1384" y="6039"/>
                  </a:cubicBezTo>
                  <a:cubicBezTo>
                    <a:pt x="2129" y="6827"/>
                    <a:pt x="3086" y="7229"/>
                    <a:pt x="4043" y="7229"/>
                  </a:cubicBezTo>
                  <a:cubicBezTo>
                    <a:pt x="4897" y="7229"/>
                    <a:pt x="5752" y="6908"/>
                    <a:pt x="6456" y="6256"/>
                  </a:cubicBezTo>
                  <a:cubicBezTo>
                    <a:pt x="7948" y="4954"/>
                    <a:pt x="8056" y="2621"/>
                    <a:pt x="6646" y="1211"/>
                  </a:cubicBezTo>
                  <a:cubicBezTo>
                    <a:pt x="5887" y="409"/>
                    <a:pt x="4939" y="0"/>
                    <a:pt x="39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9"/>
            <p:cNvSpPr/>
            <p:nvPr/>
          </p:nvSpPr>
          <p:spPr>
            <a:xfrm>
              <a:off x="3357750" y="3073100"/>
              <a:ext cx="239000" cy="179750"/>
            </a:xfrm>
            <a:custGeom>
              <a:rect b="b" l="l" r="r" t="t"/>
              <a:pathLst>
                <a:path extrusionOk="0" h="7190" w="9560">
                  <a:moveTo>
                    <a:pt x="4772" y="1"/>
                  </a:moveTo>
                  <a:cubicBezTo>
                    <a:pt x="3836" y="1"/>
                    <a:pt x="2900" y="381"/>
                    <a:pt x="2209" y="1141"/>
                  </a:cubicBezTo>
                  <a:cubicBezTo>
                    <a:pt x="0" y="3403"/>
                    <a:pt x="1616" y="7190"/>
                    <a:pt x="4773" y="7190"/>
                  </a:cubicBezTo>
                  <a:cubicBezTo>
                    <a:pt x="4795" y="7190"/>
                    <a:pt x="4818" y="7190"/>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9"/>
            <p:cNvSpPr/>
            <p:nvPr/>
          </p:nvSpPr>
          <p:spPr>
            <a:xfrm>
              <a:off x="2098125" y="4963650"/>
              <a:ext cx="238725" cy="180050"/>
            </a:xfrm>
            <a:custGeom>
              <a:rect b="b" l="l" r="r" t="t"/>
              <a:pathLst>
                <a:path extrusionOk="0" h="7202" w="9549">
                  <a:moveTo>
                    <a:pt x="4775" y="0"/>
                  </a:moveTo>
                  <a:cubicBezTo>
                    <a:pt x="1601" y="0"/>
                    <a:pt x="1" y="3852"/>
                    <a:pt x="2252" y="6103"/>
                  </a:cubicBezTo>
                  <a:cubicBezTo>
                    <a:pt x="2930" y="6836"/>
                    <a:pt x="3852" y="7202"/>
                    <a:pt x="4775" y="7202"/>
                  </a:cubicBezTo>
                  <a:cubicBezTo>
                    <a:pt x="5697" y="7202"/>
                    <a:pt x="6619" y="6836"/>
                    <a:pt x="7297" y="6103"/>
                  </a:cubicBezTo>
                  <a:cubicBezTo>
                    <a:pt x="9548" y="3852"/>
                    <a:pt x="7975"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9"/>
            <p:cNvSpPr/>
            <p:nvPr/>
          </p:nvSpPr>
          <p:spPr>
            <a:xfrm>
              <a:off x="2728475" y="4332575"/>
              <a:ext cx="238325" cy="180175"/>
            </a:xfrm>
            <a:custGeom>
              <a:rect b="b" l="l" r="r" t="t"/>
              <a:pathLst>
                <a:path extrusionOk="0" h="7207" w="9533">
                  <a:moveTo>
                    <a:pt x="4749" y="1"/>
                  </a:moveTo>
                  <a:cubicBezTo>
                    <a:pt x="3805" y="1"/>
                    <a:pt x="2862" y="381"/>
                    <a:pt x="2182" y="1130"/>
                  </a:cubicBezTo>
                  <a:cubicBezTo>
                    <a:pt x="0" y="3420"/>
                    <a:pt x="1616" y="7207"/>
                    <a:pt x="4773" y="7207"/>
                  </a:cubicBezTo>
                  <a:cubicBezTo>
                    <a:pt x="4795" y="7207"/>
                    <a:pt x="4818" y="7207"/>
                    <a:pt x="4840" y="7206"/>
                  </a:cubicBezTo>
                  <a:cubicBezTo>
                    <a:pt x="8014" y="7125"/>
                    <a:pt x="9532" y="3246"/>
                    <a:pt x="7227" y="1049"/>
                  </a:cubicBezTo>
                  <a:cubicBezTo>
                    <a:pt x="6551"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9"/>
            <p:cNvSpPr/>
            <p:nvPr/>
          </p:nvSpPr>
          <p:spPr>
            <a:xfrm>
              <a:off x="3358025" y="3702975"/>
              <a:ext cx="238325" cy="179825"/>
            </a:xfrm>
            <a:custGeom>
              <a:rect b="b" l="l" r="r" t="t"/>
              <a:pathLst>
                <a:path extrusionOk="0" h="7193" w="9533">
                  <a:moveTo>
                    <a:pt x="4768" y="0"/>
                  </a:moveTo>
                  <a:cubicBezTo>
                    <a:pt x="3870" y="0"/>
                    <a:pt x="2968" y="346"/>
                    <a:pt x="2279" y="1035"/>
                  </a:cubicBezTo>
                  <a:cubicBezTo>
                    <a:pt x="1" y="3259"/>
                    <a:pt x="1520" y="7138"/>
                    <a:pt x="4693" y="7192"/>
                  </a:cubicBezTo>
                  <a:cubicBezTo>
                    <a:pt x="4716" y="7193"/>
                    <a:pt x="4738" y="7193"/>
                    <a:pt x="4761" y="7193"/>
                  </a:cubicBezTo>
                  <a:cubicBezTo>
                    <a:pt x="7917" y="7193"/>
                    <a:pt x="9533" y="3406"/>
                    <a:pt x="7324" y="1144"/>
                  </a:cubicBezTo>
                  <a:cubicBezTo>
                    <a:pt x="6644" y="380"/>
                    <a:pt x="5709" y="0"/>
                    <a:pt x="4768"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9"/>
            <p:cNvSpPr/>
            <p:nvPr/>
          </p:nvSpPr>
          <p:spPr>
            <a:xfrm>
              <a:off x="2747075" y="4962125"/>
              <a:ext cx="201425" cy="181050"/>
            </a:xfrm>
            <a:custGeom>
              <a:rect b="b" l="l" r="r" t="t"/>
              <a:pathLst>
                <a:path extrusionOk="0" h="7242" w="8057">
                  <a:moveTo>
                    <a:pt x="4005" y="1"/>
                  </a:moveTo>
                  <a:cubicBezTo>
                    <a:pt x="3156" y="1"/>
                    <a:pt x="2308" y="328"/>
                    <a:pt x="1601" y="984"/>
                  </a:cubicBezTo>
                  <a:cubicBezTo>
                    <a:pt x="109" y="2394"/>
                    <a:pt x="0" y="4564"/>
                    <a:pt x="1384" y="6056"/>
                  </a:cubicBezTo>
                  <a:cubicBezTo>
                    <a:pt x="2082" y="6840"/>
                    <a:pt x="3051" y="7242"/>
                    <a:pt x="4021" y="7242"/>
                  </a:cubicBezTo>
                  <a:cubicBezTo>
                    <a:pt x="4897" y="7242"/>
                    <a:pt x="5774" y="6915"/>
                    <a:pt x="6456" y="6246"/>
                  </a:cubicBezTo>
                  <a:cubicBezTo>
                    <a:pt x="7948" y="4944"/>
                    <a:pt x="8056" y="2638"/>
                    <a:pt x="6646" y="1201"/>
                  </a:cubicBezTo>
                  <a:cubicBezTo>
                    <a:pt x="5890" y="402"/>
                    <a:pt x="4947" y="1"/>
                    <a:pt x="400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9"/>
            <p:cNvSpPr/>
            <p:nvPr/>
          </p:nvSpPr>
          <p:spPr>
            <a:xfrm>
              <a:off x="3358025" y="4332300"/>
              <a:ext cx="238150" cy="180475"/>
            </a:xfrm>
            <a:custGeom>
              <a:rect b="b" l="l" r="r" t="t"/>
              <a:pathLst>
                <a:path extrusionOk="0" h="7219" w="9526">
                  <a:moveTo>
                    <a:pt x="4750" y="1"/>
                  </a:moveTo>
                  <a:cubicBezTo>
                    <a:pt x="3888" y="1"/>
                    <a:pt x="3025" y="341"/>
                    <a:pt x="2306" y="1033"/>
                  </a:cubicBezTo>
                  <a:cubicBezTo>
                    <a:pt x="1" y="3230"/>
                    <a:pt x="1493" y="7136"/>
                    <a:pt x="4666" y="7217"/>
                  </a:cubicBezTo>
                  <a:cubicBezTo>
                    <a:pt x="4700" y="7218"/>
                    <a:pt x="4733" y="7218"/>
                    <a:pt x="4767" y="7218"/>
                  </a:cubicBezTo>
                  <a:cubicBezTo>
                    <a:pt x="7902" y="7218"/>
                    <a:pt x="9525" y="3450"/>
                    <a:pt x="7352" y="1169"/>
                  </a:cubicBezTo>
                  <a:cubicBezTo>
                    <a:pt x="6606" y="395"/>
                    <a:pt x="5678" y="1"/>
                    <a:pt x="475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9"/>
            <p:cNvSpPr/>
            <p:nvPr/>
          </p:nvSpPr>
          <p:spPr>
            <a:xfrm>
              <a:off x="3357750" y="4962275"/>
              <a:ext cx="239000" cy="179750"/>
            </a:xfrm>
            <a:custGeom>
              <a:rect b="b" l="l" r="r" t="t"/>
              <a:pathLst>
                <a:path extrusionOk="0" h="7190" w="9560">
                  <a:moveTo>
                    <a:pt x="4772" y="1"/>
                  </a:moveTo>
                  <a:cubicBezTo>
                    <a:pt x="3836" y="1"/>
                    <a:pt x="2900" y="381"/>
                    <a:pt x="2209" y="1140"/>
                  </a:cubicBezTo>
                  <a:cubicBezTo>
                    <a:pt x="0" y="3403"/>
                    <a:pt x="1616" y="7190"/>
                    <a:pt x="4773" y="7190"/>
                  </a:cubicBezTo>
                  <a:cubicBezTo>
                    <a:pt x="4795" y="7190"/>
                    <a:pt x="4818" y="7189"/>
                    <a:pt x="4840" y="7189"/>
                  </a:cubicBezTo>
                  <a:cubicBezTo>
                    <a:pt x="8013" y="7135"/>
                    <a:pt x="9560" y="3256"/>
                    <a:pt x="7254" y="1059"/>
                  </a:cubicBezTo>
                  <a:cubicBezTo>
                    <a:pt x="6575" y="354"/>
                    <a:pt x="5674" y="1"/>
                    <a:pt x="477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9"/>
            <p:cNvSpPr/>
            <p:nvPr/>
          </p:nvSpPr>
          <p:spPr>
            <a:xfrm>
              <a:off x="229975" y="2443400"/>
              <a:ext cx="198700" cy="179600"/>
            </a:xfrm>
            <a:custGeom>
              <a:rect b="b" l="l" r="r" t="t"/>
              <a:pathLst>
                <a:path extrusionOk="0" h="7184" w="7948">
                  <a:moveTo>
                    <a:pt x="3927" y="0"/>
                  </a:moveTo>
                  <a:cubicBezTo>
                    <a:pt x="3061" y="0"/>
                    <a:pt x="2201" y="340"/>
                    <a:pt x="1492" y="1022"/>
                  </a:cubicBezTo>
                  <a:cubicBezTo>
                    <a:pt x="55" y="2378"/>
                    <a:pt x="1" y="4657"/>
                    <a:pt x="1357" y="6067"/>
                  </a:cubicBezTo>
                  <a:cubicBezTo>
                    <a:pt x="2058" y="6810"/>
                    <a:pt x="3005" y="7184"/>
                    <a:pt x="3956" y="7184"/>
                  </a:cubicBezTo>
                  <a:cubicBezTo>
                    <a:pt x="4844" y="7184"/>
                    <a:pt x="5735" y="6858"/>
                    <a:pt x="6429" y="6203"/>
                  </a:cubicBezTo>
                  <a:lnTo>
                    <a:pt x="6402" y="6203"/>
                  </a:lnTo>
                  <a:cubicBezTo>
                    <a:pt x="7894" y="4874"/>
                    <a:pt x="7948" y="2541"/>
                    <a:pt x="6537" y="1158"/>
                  </a:cubicBezTo>
                  <a:cubicBezTo>
                    <a:pt x="5781" y="387"/>
                    <a:pt x="4851" y="0"/>
                    <a:pt x="392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9"/>
            <p:cNvSpPr/>
            <p:nvPr/>
          </p:nvSpPr>
          <p:spPr>
            <a:xfrm>
              <a:off x="209625" y="3073800"/>
              <a:ext cx="238725" cy="180050"/>
            </a:xfrm>
            <a:custGeom>
              <a:rect b="b" l="l" r="r" t="t"/>
              <a:pathLst>
                <a:path extrusionOk="0" h="7202" w="9549">
                  <a:moveTo>
                    <a:pt x="4775" y="0"/>
                  </a:moveTo>
                  <a:cubicBezTo>
                    <a:pt x="1574" y="0"/>
                    <a:pt x="1" y="3852"/>
                    <a:pt x="2252" y="6103"/>
                  </a:cubicBezTo>
                  <a:cubicBezTo>
                    <a:pt x="2930" y="6836"/>
                    <a:pt x="3852" y="7202"/>
                    <a:pt x="4775" y="7202"/>
                  </a:cubicBezTo>
                  <a:cubicBezTo>
                    <a:pt x="5697" y="7202"/>
                    <a:pt x="6619" y="6836"/>
                    <a:pt x="7297" y="6103"/>
                  </a:cubicBezTo>
                  <a:cubicBezTo>
                    <a:pt x="9548" y="3852"/>
                    <a:pt x="7948" y="0"/>
                    <a:pt x="477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9"/>
            <p:cNvSpPr/>
            <p:nvPr/>
          </p:nvSpPr>
          <p:spPr>
            <a:xfrm>
              <a:off x="857225" y="2443200"/>
              <a:ext cx="202100" cy="180775"/>
            </a:xfrm>
            <a:custGeom>
              <a:rect b="b" l="l" r="r" t="t"/>
              <a:pathLst>
                <a:path extrusionOk="0" h="7231" w="8084">
                  <a:moveTo>
                    <a:pt x="4034" y="1"/>
                  </a:moveTo>
                  <a:cubicBezTo>
                    <a:pt x="3217" y="1"/>
                    <a:pt x="2401" y="304"/>
                    <a:pt x="1709" y="922"/>
                  </a:cubicBezTo>
                  <a:cubicBezTo>
                    <a:pt x="190" y="2278"/>
                    <a:pt x="0" y="4448"/>
                    <a:pt x="1356" y="5967"/>
                  </a:cubicBezTo>
                  <a:cubicBezTo>
                    <a:pt x="2083" y="6797"/>
                    <a:pt x="3070" y="7231"/>
                    <a:pt x="4063" y="7231"/>
                  </a:cubicBezTo>
                  <a:cubicBezTo>
                    <a:pt x="4886" y="7231"/>
                    <a:pt x="5713" y="6934"/>
                    <a:pt x="6401" y="6319"/>
                  </a:cubicBezTo>
                  <a:cubicBezTo>
                    <a:pt x="7893" y="4990"/>
                    <a:pt x="8083" y="2766"/>
                    <a:pt x="6754" y="1274"/>
                  </a:cubicBezTo>
                  <a:cubicBezTo>
                    <a:pt x="5986" y="433"/>
                    <a:pt x="5010" y="1"/>
                    <a:pt x="403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9"/>
            <p:cNvSpPr/>
            <p:nvPr/>
          </p:nvSpPr>
          <p:spPr>
            <a:xfrm>
              <a:off x="209625" y="3703725"/>
              <a:ext cx="238325" cy="180100"/>
            </a:xfrm>
            <a:custGeom>
              <a:rect b="b" l="l" r="r" t="t"/>
              <a:pathLst>
                <a:path extrusionOk="0" h="7204" w="9533">
                  <a:moveTo>
                    <a:pt x="4760" y="1"/>
                  </a:moveTo>
                  <a:cubicBezTo>
                    <a:pt x="4738" y="1"/>
                    <a:pt x="4716" y="1"/>
                    <a:pt x="4693" y="1"/>
                  </a:cubicBezTo>
                  <a:cubicBezTo>
                    <a:pt x="1520" y="56"/>
                    <a:pt x="1" y="3934"/>
                    <a:pt x="2279" y="6159"/>
                  </a:cubicBezTo>
                  <a:cubicBezTo>
                    <a:pt x="2952" y="6857"/>
                    <a:pt x="3848" y="7204"/>
                    <a:pt x="4745" y="7204"/>
                  </a:cubicBezTo>
                  <a:cubicBezTo>
                    <a:pt x="5693" y="7204"/>
                    <a:pt x="6641" y="6817"/>
                    <a:pt x="7324" y="6050"/>
                  </a:cubicBezTo>
                  <a:cubicBezTo>
                    <a:pt x="9533" y="3788"/>
                    <a:pt x="7917" y="1"/>
                    <a:pt x="4760"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9"/>
            <p:cNvSpPr/>
            <p:nvPr/>
          </p:nvSpPr>
          <p:spPr>
            <a:xfrm>
              <a:off x="838900" y="3073100"/>
              <a:ext cx="238150" cy="179775"/>
            </a:xfrm>
            <a:custGeom>
              <a:rect b="b" l="l" r="r" t="t"/>
              <a:pathLst>
                <a:path extrusionOk="0" h="7191" w="9526">
                  <a:moveTo>
                    <a:pt x="4788" y="1"/>
                  </a:moveTo>
                  <a:cubicBezTo>
                    <a:pt x="3886" y="1"/>
                    <a:pt x="2985" y="354"/>
                    <a:pt x="2306" y="1059"/>
                  </a:cubicBezTo>
                  <a:cubicBezTo>
                    <a:pt x="1" y="3256"/>
                    <a:pt x="1520" y="7135"/>
                    <a:pt x="4693" y="7189"/>
                  </a:cubicBezTo>
                  <a:cubicBezTo>
                    <a:pt x="4727" y="7190"/>
                    <a:pt x="4760" y="7190"/>
                    <a:pt x="4793" y="7190"/>
                  </a:cubicBezTo>
                  <a:cubicBezTo>
                    <a:pt x="7928" y="7190"/>
                    <a:pt x="9525" y="3395"/>
                    <a:pt x="7351" y="1141"/>
                  </a:cubicBezTo>
                  <a:cubicBezTo>
                    <a:pt x="6661" y="381"/>
                    <a:pt x="5724" y="1"/>
                    <a:pt x="478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9"/>
            <p:cNvSpPr/>
            <p:nvPr/>
          </p:nvSpPr>
          <p:spPr>
            <a:xfrm>
              <a:off x="1468175" y="2443250"/>
              <a:ext cx="239200" cy="180325"/>
            </a:xfrm>
            <a:custGeom>
              <a:rect b="b" l="l" r="r" t="t"/>
              <a:pathLst>
                <a:path extrusionOk="0" h="7213" w="9568">
                  <a:moveTo>
                    <a:pt x="4787" y="1"/>
                  </a:moveTo>
                  <a:cubicBezTo>
                    <a:pt x="3881" y="1"/>
                    <a:pt x="2975" y="360"/>
                    <a:pt x="2306" y="1082"/>
                  </a:cubicBezTo>
                  <a:cubicBezTo>
                    <a:pt x="1" y="3306"/>
                    <a:pt x="1574" y="7185"/>
                    <a:pt x="4747" y="7212"/>
                  </a:cubicBezTo>
                  <a:cubicBezTo>
                    <a:pt x="4759" y="7212"/>
                    <a:pt x="4770" y="7212"/>
                    <a:pt x="4781" y="7212"/>
                  </a:cubicBezTo>
                  <a:cubicBezTo>
                    <a:pt x="7959" y="7212"/>
                    <a:pt x="9567" y="3407"/>
                    <a:pt x="7324" y="1137"/>
                  </a:cubicBezTo>
                  <a:cubicBezTo>
                    <a:pt x="6650" y="380"/>
                    <a:pt x="5719"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9"/>
            <p:cNvSpPr/>
            <p:nvPr/>
          </p:nvSpPr>
          <p:spPr>
            <a:xfrm>
              <a:off x="209825" y="4333700"/>
              <a:ext cx="238525" cy="179800"/>
            </a:xfrm>
            <a:custGeom>
              <a:rect b="b" l="l" r="r" t="t"/>
              <a:pathLst>
                <a:path extrusionOk="0" h="7192" w="9541">
                  <a:moveTo>
                    <a:pt x="4760" y="0"/>
                  </a:moveTo>
                  <a:cubicBezTo>
                    <a:pt x="1609" y="0"/>
                    <a:pt x="1" y="3806"/>
                    <a:pt x="2217" y="6076"/>
                  </a:cubicBezTo>
                  <a:cubicBezTo>
                    <a:pt x="2905" y="6819"/>
                    <a:pt x="3836" y="7192"/>
                    <a:pt x="4768" y="7192"/>
                  </a:cubicBezTo>
                  <a:cubicBezTo>
                    <a:pt x="5674" y="7192"/>
                    <a:pt x="6580" y="6839"/>
                    <a:pt x="7262" y="6130"/>
                  </a:cubicBezTo>
                  <a:cubicBezTo>
                    <a:pt x="9540" y="3906"/>
                    <a:pt x="7994" y="28"/>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9"/>
            <p:cNvSpPr/>
            <p:nvPr/>
          </p:nvSpPr>
          <p:spPr>
            <a:xfrm>
              <a:off x="839100" y="3703750"/>
              <a:ext cx="238525" cy="180325"/>
            </a:xfrm>
            <a:custGeom>
              <a:rect b="b" l="l" r="r" t="t"/>
              <a:pathLst>
                <a:path extrusionOk="0" h="7213" w="9541">
                  <a:moveTo>
                    <a:pt x="4787" y="0"/>
                  </a:moveTo>
                  <a:cubicBezTo>
                    <a:pt x="1609" y="0"/>
                    <a:pt x="1" y="3806"/>
                    <a:pt x="2217" y="6076"/>
                  </a:cubicBezTo>
                  <a:cubicBezTo>
                    <a:pt x="2904" y="6832"/>
                    <a:pt x="3843" y="7212"/>
                    <a:pt x="4778" y="7212"/>
                  </a:cubicBezTo>
                  <a:cubicBezTo>
                    <a:pt x="5687" y="7212"/>
                    <a:pt x="6593" y="6853"/>
                    <a:pt x="7262" y="6130"/>
                  </a:cubicBezTo>
                  <a:cubicBezTo>
                    <a:pt x="9540" y="3906"/>
                    <a:pt x="7994"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9"/>
            <p:cNvSpPr/>
            <p:nvPr/>
          </p:nvSpPr>
          <p:spPr>
            <a:xfrm>
              <a:off x="1487175" y="3072975"/>
              <a:ext cx="200725" cy="180925"/>
            </a:xfrm>
            <a:custGeom>
              <a:rect b="b" l="l" r="r" t="t"/>
              <a:pathLst>
                <a:path extrusionOk="0" h="7237" w="8029">
                  <a:moveTo>
                    <a:pt x="4026" y="0"/>
                  </a:moveTo>
                  <a:cubicBezTo>
                    <a:pt x="3176" y="0"/>
                    <a:pt x="2321" y="327"/>
                    <a:pt x="1600" y="983"/>
                  </a:cubicBezTo>
                  <a:cubicBezTo>
                    <a:pt x="82" y="2393"/>
                    <a:pt x="0" y="4536"/>
                    <a:pt x="1383" y="6028"/>
                  </a:cubicBezTo>
                  <a:cubicBezTo>
                    <a:pt x="2095" y="6827"/>
                    <a:pt x="3088" y="7237"/>
                    <a:pt x="4085" y="7237"/>
                  </a:cubicBezTo>
                  <a:cubicBezTo>
                    <a:pt x="4949" y="7237"/>
                    <a:pt x="5817" y="6929"/>
                    <a:pt x="6510" y="6299"/>
                  </a:cubicBezTo>
                  <a:cubicBezTo>
                    <a:pt x="7975" y="4943"/>
                    <a:pt x="8029" y="2637"/>
                    <a:pt x="6646" y="1200"/>
                  </a:cubicBezTo>
                  <a:cubicBezTo>
                    <a:pt x="5904" y="401"/>
                    <a:pt x="4968" y="0"/>
                    <a:pt x="402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9"/>
            <p:cNvSpPr/>
            <p:nvPr/>
          </p:nvSpPr>
          <p:spPr>
            <a:xfrm>
              <a:off x="2098125" y="2443175"/>
              <a:ext cx="238525" cy="179725"/>
            </a:xfrm>
            <a:custGeom>
              <a:rect b="b" l="l" r="r" t="t"/>
              <a:pathLst>
                <a:path extrusionOk="0" h="7189" w="9541">
                  <a:moveTo>
                    <a:pt x="4759" y="0"/>
                  </a:moveTo>
                  <a:cubicBezTo>
                    <a:pt x="3849" y="0"/>
                    <a:pt x="2937" y="360"/>
                    <a:pt x="2252" y="1085"/>
                  </a:cubicBezTo>
                  <a:cubicBezTo>
                    <a:pt x="1" y="3309"/>
                    <a:pt x="1574" y="7188"/>
                    <a:pt x="4747" y="7188"/>
                  </a:cubicBezTo>
                  <a:cubicBezTo>
                    <a:pt x="4759" y="7188"/>
                    <a:pt x="4770" y="7188"/>
                    <a:pt x="4781" y="7188"/>
                  </a:cubicBezTo>
                  <a:cubicBezTo>
                    <a:pt x="7959" y="7188"/>
                    <a:pt x="9540" y="3356"/>
                    <a:pt x="7297" y="1112"/>
                  </a:cubicBezTo>
                  <a:cubicBezTo>
                    <a:pt x="6613" y="373"/>
                    <a:pt x="5687"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9"/>
            <p:cNvSpPr/>
            <p:nvPr/>
          </p:nvSpPr>
          <p:spPr>
            <a:xfrm>
              <a:off x="209825" y="4962975"/>
              <a:ext cx="238525" cy="180325"/>
            </a:xfrm>
            <a:custGeom>
              <a:rect b="b" l="l" r="r" t="t"/>
              <a:pathLst>
                <a:path extrusionOk="0" h="7213" w="9541">
                  <a:moveTo>
                    <a:pt x="4760" y="0"/>
                  </a:moveTo>
                  <a:cubicBezTo>
                    <a:pt x="1609" y="0"/>
                    <a:pt x="1" y="3833"/>
                    <a:pt x="2217" y="6076"/>
                  </a:cubicBezTo>
                  <a:cubicBezTo>
                    <a:pt x="2904" y="6832"/>
                    <a:pt x="3836" y="7212"/>
                    <a:pt x="4767" y="7212"/>
                  </a:cubicBezTo>
                  <a:cubicBezTo>
                    <a:pt x="5673" y="7212"/>
                    <a:pt x="6580" y="6853"/>
                    <a:pt x="7262" y="6130"/>
                  </a:cubicBezTo>
                  <a:cubicBezTo>
                    <a:pt x="9540" y="3906"/>
                    <a:pt x="7994" y="55"/>
                    <a:pt x="4794" y="0"/>
                  </a:cubicBezTo>
                  <a:cubicBezTo>
                    <a:pt x="4783"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9"/>
            <p:cNvSpPr/>
            <p:nvPr/>
          </p:nvSpPr>
          <p:spPr>
            <a:xfrm>
              <a:off x="857225" y="4332350"/>
              <a:ext cx="201400" cy="180975"/>
            </a:xfrm>
            <a:custGeom>
              <a:rect b="b" l="l" r="r" t="t"/>
              <a:pathLst>
                <a:path extrusionOk="0" h="7239" w="8056">
                  <a:moveTo>
                    <a:pt x="4035" y="1"/>
                  </a:moveTo>
                  <a:cubicBezTo>
                    <a:pt x="3185" y="1"/>
                    <a:pt x="2336" y="334"/>
                    <a:pt x="1628" y="1004"/>
                  </a:cubicBezTo>
                  <a:cubicBezTo>
                    <a:pt x="136" y="2387"/>
                    <a:pt x="0" y="4557"/>
                    <a:pt x="1411" y="6049"/>
                  </a:cubicBezTo>
                  <a:cubicBezTo>
                    <a:pt x="2098" y="6837"/>
                    <a:pt x="3066" y="7239"/>
                    <a:pt x="4038" y="7239"/>
                  </a:cubicBezTo>
                  <a:cubicBezTo>
                    <a:pt x="4906" y="7239"/>
                    <a:pt x="5777" y="6918"/>
                    <a:pt x="6456" y="6266"/>
                  </a:cubicBezTo>
                  <a:cubicBezTo>
                    <a:pt x="7975" y="4937"/>
                    <a:pt x="8056" y="2631"/>
                    <a:pt x="6673" y="1221"/>
                  </a:cubicBezTo>
                  <a:cubicBezTo>
                    <a:pt x="5918" y="409"/>
                    <a:pt x="4975"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9"/>
            <p:cNvSpPr/>
            <p:nvPr/>
          </p:nvSpPr>
          <p:spPr>
            <a:xfrm>
              <a:off x="1468850" y="3702900"/>
              <a:ext cx="238325" cy="179900"/>
            </a:xfrm>
            <a:custGeom>
              <a:rect b="b" l="l" r="r" t="t"/>
              <a:pathLst>
                <a:path extrusionOk="0" h="7196" w="9533">
                  <a:moveTo>
                    <a:pt x="4780" y="0"/>
                  </a:moveTo>
                  <a:cubicBezTo>
                    <a:pt x="3878" y="0"/>
                    <a:pt x="2971" y="346"/>
                    <a:pt x="2279" y="1038"/>
                  </a:cubicBezTo>
                  <a:cubicBezTo>
                    <a:pt x="1" y="3262"/>
                    <a:pt x="1520" y="7141"/>
                    <a:pt x="4720" y="7195"/>
                  </a:cubicBezTo>
                  <a:cubicBezTo>
                    <a:pt x="4743" y="7196"/>
                    <a:pt x="4765" y="7196"/>
                    <a:pt x="4787" y="7196"/>
                  </a:cubicBezTo>
                  <a:cubicBezTo>
                    <a:pt x="7917" y="7196"/>
                    <a:pt x="9533" y="3409"/>
                    <a:pt x="7324" y="1119"/>
                  </a:cubicBezTo>
                  <a:cubicBezTo>
                    <a:pt x="6647" y="373"/>
                    <a:pt x="5717" y="0"/>
                    <a:pt x="478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9"/>
            <p:cNvSpPr/>
            <p:nvPr/>
          </p:nvSpPr>
          <p:spPr>
            <a:xfrm>
              <a:off x="5247225" y="3073125"/>
              <a:ext cx="239175" cy="179725"/>
            </a:xfrm>
            <a:custGeom>
              <a:rect b="b" l="l" r="r" t="t"/>
              <a:pathLst>
                <a:path extrusionOk="0" h="7189" w="9567">
                  <a:moveTo>
                    <a:pt x="4765" y="0"/>
                  </a:moveTo>
                  <a:cubicBezTo>
                    <a:pt x="3855" y="0"/>
                    <a:pt x="2950" y="360"/>
                    <a:pt x="2278" y="1085"/>
                  </a:cubicBezTo>
                  <a:cubicBezTo>
                    <a:pt x="0" y="3337"/>
                    <a:pt x="1573" y="7188"/>
                    <a:pt x="4774" y="7188"/>
                  </a:cubicBezTo>
                  <a:cubicBezTo>
                    <a:pt x="4785" y="7188"/>
                    <a:pt x="4796" y="7188"/>
                    <a:pt x="4807" y="7188"/>
                  </a:cubicBezTo>
                  <a:cubicBezTo>
                    <a:pt x="7959" y="7188"/>
                    <a:pt x="9567"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9"/>
            <p:cNvSpPr/>
            <p:nvPr/>
          </p:nvSpPr>
          <p:spPr>
            <a:xfrm>
              <a:off x="5877175" y="2443400"/>
              <a:ext cx="238125" cy="180200"/>
            </a:xfrm>
            <a:custGeom>
              <a:rect b="b" l="l" r="r" t="t"/>
              <a:pathLst>
                <a:path extrusionOk="0" h="7208" w="9525">
                  <a:moveTo>
                    <a:pt x="4761" y="0"/>
                  </a:moveTo>
                  <a:cubicBezTo>
                    <a:pt x="3895" y="0"/>
                    <a:pt x="3027" y="340"/>
                    <a:pt x="2306" y="1022"/>
                  </a:cubicBezTo>
                  <a:cubicBezTo>
                    <a:pt x="0" y="3219"/>
                    <a:pt x="1492" y="7125"/>
                    <a:pt x="4665" y="7206"/>
                  </a:cubicBezTo>
                  <a:cubicBezTo>
                    <a:pt x="4699" y="7207"/>
                    <a:pt x="4732" y="7208"/>
                    <a:pt x="4766" y="7208"/>
                  </a:cubicBezTo>
                  <a:cubicBezTo>
                    <a:pt x="7901" y="7208"/>
                    <a:pt x="9525" y="3439"/>
                    <a:pt x="7351" y="1158"/>
                  </a:cubicBezTo>
                  <a:cubicBezTo>
                    <a:pt x="6608" y="387"/>
                    <a:pt x="5685" y="0"/>
                    <a:pt x="476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9"/>
            <p:cNvSpPr/>
            <p:nvPr/>
          </p:nvSpPr>
          <p:spPr>
            <a:xfrm>
              <a:off x="3988175" y="4963650"/>
              <a:ext cx="238525" cy="179975"/>
            </a:xfrm>
            <a:custGeom>
              <a:rect b="b" l="l" r="r" t="t"/>
              <a:pathLst>
                <a:path extrusionOk="0" h="7199" w="9541">
                  <a:moveTo>
                    <a:pt x="4760" y="0"/>
                  </a:moveTo>
                  <a:cubicBezTo>
                    <a:pt x="1582" y="0"/>
                    <a:pt x="1" y="3833"/>
                    <a:pt x="2244" y="6076"/>
                  </a:cubicBezTo>
                  <a:cubicBezTo>
                    <a:pt x="2926" y="6826"/>
                    <a:pt x="3853" y="7198"/>
                    <a:pt x="4780" y="7198"/>
                  </a:cubicBezTo>
                  <a:cubicBezTo>
                    <a:pt x="5697" y="7198"/>
                    <a:pt x="6614" y="6832"/>
                    <a:pt x="7289" y="6103"/>
                  </a:cubicBezTo>
                  <a:cubicBezTo>
                    <a:pt x="9541" y="3852"/>
                    <a:pt x="7967" y="0"/>
                    <a:pt x="4794" y="0"/>
                  </a:cubicBezTo>
                  <a:cubicBezTo>
                    <a:pt x="4783" y="0"/>
                    <a:pt x="4772"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9"/>
            <p:cNvSpPr/>
            <p:nvPr/>
          </p:nvSpPr>
          <p:spPr>
            <a:xfrm>
              <a:off x="4617650" y="4333675"/>
              <a:ext cx="239000" cy="180100"/>
            </a:xfrm>
            <a:custGeom>
              <a:rect b="b" l="l" r="r" t="t"/>
              <a:pathLst>
                <a:path extrusionOk="0" h="7204" w="9560">
                  <a:moveTo>
                    <a:pt x="4773" y="1"/>
                  </a:moveTo>
                  <a:cubicBezTo>
                    <a:pt x="1643" y="1"/>
                    <a:pt x="1" y="3788"/>
                    <a:pt x="2209" y="6050"/>
                  </a:cubicBezTo>
                  <a:cubicBezTo>
                    <a:pt x="2892" y="6817"/>
                    <a:pt x="3840" y="7204"/>
                    <a:pt x="4788" y="7204"/>
                  </a:cubicBezTo>
                  <a:cubicBezTo>
                    <a:pt x="5685" y="7204"/>
                    <a:pt x="6582" y="6857"/>
                    <a:pt x="7254" y="6159"/>
                  </a:cubicBezTo>
                  <a:cubicBezTo>
                    <a:pt x="9560" y="3934"/>
                    <a:pt x="8014" y="56"/>
                    <a:pt x="4840" y="1"/>
                  </a:cubicBezTo>
                  <a:cubicBezTo>
                    <a:pt x="4818" y="1"/>
                    <a:pt x="4796"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9"/>
            <p:cNvSpPr/>
            <p:nvPr/>
          </p:nvSpPr>
          <p:spPr>
            <a:xfrm>
              <a:off x="5247400" y="3702975"/>
              <a:ext cx="238525" cy="179825"/>
            </a:xfrm>
            <a:custGeom>
              <a:rect b="b" l="l" r="r" t="t"/>
              <a:pathLst>
                <a:path extrusionOk="0" h="7193" w="9541">
                  <a:moveTo>
                    <a:pt x="4768" y="1"/>
                  </a:moveTo>
                  <a:cubicBezTo>
                    <a:pt x="3836" y="1"/>
                    <a:pt x="2905" y="374"/>
                    <a:pt x="2217" y="1116"/>
                  </a:cubicBezTo>
                  <a:cubicBezTo>
                    <a:pt x="1" y="3387"/>
                    <a:pt x="1609" y="7192"/>
                    <a:pt x="4787" y="7192"/>
                  </a:cubicBezTo>
                  <a:cubicBezTo>
                    <a:pt x="4799" y="7192"/>
                    <a:pt x="4810" y="7192"/>
                    <a:pt x="4821" y="7192"/>
                  </a:cubicBezTo>
                  <a:cubicBezTo>
                    <a:pt x="7995" y="7165"/>
                    <a:pt x="9541" y="3286"/>
                    <a:pt x="7262" y="1062"/>
                  </a:cubicBezTo>
                  <a:cubicBezTo>
                    <a:pt x="6580" y="353"/>
                    <a:pt x="5674" y="1"/>
                    <a:pt x="476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9"/>
            <p:cNvSpPr/>
            <p:nvPr/>
          </p:nvSpPr>
          <p:spPr>
            <a:xfrm>
              <a:off x="5896150" y="3072975"/>
              <a:ext cx="202775" cy="183550"/>
            </a:xfrm>
            <a:custGeom>
              <a:rect b="b" l="l" r="r" t="t"/>
              <a:pathLst>
                <a:path extrusionOk="0" h="7342" w="8111">
                  <a:moveTo>
                    <a:pt x="4006" y="0"/>
                  </a:moveTo>
                  <a:cubicBezTo>
                    <a:pt x="3156" y="0"/>
                    <a:pt x="2308" y="327"/>
                    <a:pt x="1601" y="983"/>
                  </a:cubicBezTo>
                  <a:cubicBezTo>
                    <a:pt x="82" y="2393"/>
                    <a:pt x="1" y="4536"/>
                    <a:pt x="1384" y="6028"/>
                  </a:cubicBezTo>
                  <a:cubicBezTo>
                    <a:pt x="2090" y="6896"/>
                    <a:pt x="3109" y="7341"/>
                    <a:pt x="4135" y="7341"/>
                  </a:cubicBezTo>
                  <a:cubicBezTo>
                    <a:pt x="5000" y="7341"/>
                    <a:pt x="5870" y="7025"/>
                    <a:pt x="6565" y="6380"/>
                  </a:cubicBezTo>
                  <a:cubicBezTo>
                    <a:pt x="8084" y="4997"/>
                    <a:pt x="8111" y="2637"/>
                    <a:pt x="6646" y="1200"/>
                  </a:cubicBezTo>
                  <a:cubicBezTo>
                    <a:pt x="5890" y="401"/>
                    <a:pt x="4947" y="0"/>
                    <a:pt x="4006"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9"/>
            <p:cNvSpPr/>
            <p:nvPr/>
          </p:nvSpPr>
          <p:spPr>
            <a:xfrm>
              <a:off x="6506450" y="2443400"/>
              <a:ext cx="239000" cy="180175"/>
            </a:xfrm>
            <a:custGeom>
              <a:rect b="b" l="l" r="r" t="t"/>
              <a:pathLst>
                <a:path extrusionOk="0" h="7207" w="9560">
                  <a:moveTo>
                    <a:pt x="4794" y="1"/>
                  </a:moveTo>
                  <a:cubicBezTo>
                    <a:pt x="3897" y="1"/>
                    <a:pt x="2994" y="347"/>
                    <a:pt x="2306" y="1049"/>
                  </a:cubicBezTo>
                  <a:cubicBezTo>
                    <a:pt x="0" y="3246"/>
                    <a:pt x="1546" y="7152"/>
                    <a:pt x="4720" y="7206"/>
                  </a:cubicBezTo>
                  <a:cubicBezTo>
                    <a:pt x="4742" y="7207"/>
                    <a:pt x="4765" y="7207"/>
                    <a:pt x="4787" y="7207"/>
                  </a:cubicBezTo>
                  <a:cubicBezTo>
                    <a:pt x="7943" y="7207"/>
                    <a:pt x="9559" y="3420"/>
                    <a:pt x="7351" y="1131"/>
                  </a:cubicBezTo>
                  <a:cubicBezTo>
                    <a:pt x="6671" y="381"/>
                    <a:pt x="5735" y="1"/>
                    <a:pt x="4794"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9"/>
            <p:cNvSpPr/>
            <p:nvPr/>
          </p:nvSpPr>
          <p:spPr>
            <a:xfrm>
              <a:off x="4617950" y="4962975"/>
              <a:ext cx="238700" cy="180400"/>
            </a:xfrm>
            <a:custGeom>
              <a:rect b="b" l="l" r="r" t="t"/>
              <a:pathLst>
                <a:path extrusionOk="0" h="7216" w="9548">
                  <a:moveTo>
                    <a:pt x="4747" y="0"/>
                  </a:moveTo>
                  <a:cubicBezTo>
                    <a:pt x="1573" y="27"/>
                    <a:pt x="0" y="3879"/>
                    <a:pt x="2251" y="6130"/>
                  </a:cubicBezTo>
                  <a:cubicBezTo>
                    <a:pt x="2937" y="6856"/>
                    <a:pt x="3848" y="7215"/>
                    <a:pt x="4759" y="7215"/>
                  </a:cubicBezTo>
                  <a:cubicBezTo>
                    <a:pt x="5686" y="7215"/>
                    <a:pt x="6612" y="6842"/>
                    <a:pt x="7296" y="6103"/>
                  </a:cubicBezTo>
                  <a:cubicBezTo>
                    <a:pt x="9548" y="3852"/>
                    <a:pt x="7947" y="0"/>
                    <a:pt x="474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9"/>
            <p:cNvSpPr/>
            <p:nvPr/>
          </p:nvSpPr>
          <p:spPr>
            <a:xfrm>
              <a:off x="5265525" y="4332375"/>
              <a:ext cx="202100" cy="181000"/>
            </a:xfrm>
            <a:custGeom>
              <a:rect b="b" l="l" r="r" t="t"/>
              <a:pathLst>
                <a:path extrusionOk="0" h="7240" w="8084">
                  <a:moveTo>
                    <a:pt x="4012" y="1"/>
                  </a:moveTo>
                  <a:cubicBezTo>
                    <a:pt x="3198" y="1"/>
                    <a:pt x="2389" y="303"/>
                    <a:pt x="1709" y="921"/>
                  </a:cubicBezTo>
                  <a:cubicBezTo>
                    <a:pt x="163" y="2305"/>
                    <a:pt x="0" y="4448"/>
                    <a:pt x="1357" y="5966"/>
                  </a:cubicBezTo>
                  <a:cubicBezTo>
                    <a:pt x="2110" y="6808"/>
                    <a:pt x="3087" y="7240"/>
                    <a:pt x="4067" y="7240"/>
                  </a:cubicBezTo>
                  <a:cubicBezTo>
                    <a:pt x="4888" y="7240"/>
                    <a:pt x="5709" y="6937"/>
                    <a:pt x="6402" y="6319"/>
                  </a:cubicBezTo>
                  <a:cubicBezTo>
                    <a:pt x="7893" y="4990"/>
                    <a:pt x="8083" y="2793"/>
                    <a:pt x="6727" y="1274"/>
                  </a:cubicBezTo>
                  <a:cubicBezTo>
                    <a:pt x="5959"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9"/>
            <p:cNvSpPr/>
            <p:nvPr/>
          </p:nvSpPr>
          <p:spPr>
            <a:xfrm>
              <a:off x="5896150" y="3702650"/>
              <a:ext cx="200750" cy="180725"/>
            </a:xfrm>
            <a:custGeom>
              <a:rect b="b" l="l" r="r" t="t"/>
              <a:pathLst>
                <a:path extrusionOk="0" h="7229" w="8030">
                  <a:moveTo>
                    <a:pt x="3995" y="0"/>
                  </a:moveTo>
                  <a:cubicBezTo>
                    <a:pt x="3149" y="0"/>
                    <a:pt x="2305" y="328"/>
                    <a:pt x="1601" y="994"/>
                  </a:cubicBezTo>
                  <a:cubicBezTo>
                    <a:pt x="82" y="2431"/>
                    <a:pt x="1" y="4547"/>
                    <a:pt x="1384" y="6039"/>
                  </a:cubicBezTo>
                  <a:cubicBezTo>
                    <a:pt x="2129" y="6827"/>
                    <a:pt x="3086" y="7229"/>
                    <a:pt x="4043" y="7229"/>
                  </a:cubicBezTo>
                  <a:cubicBezTo>
                    <a:pt x="4898" y="7229"/>
                    <a:pt x="5752" y="6908"/>
                    <a:pt x="6456" y="6256"/>
                  </a:cubicBezTo>
                  <a:cubicBezTo>
                    <a:pt x="7948" y="4954"/>
                    <a:pt x="8029" y="2648"/>
                    <a:pt x="6646" y="1211"/>
                  </a:cubicBezTo>
                  <a:cubicBezTo>
                    <a:pt x="5887" y="409"/>
                    <a:pt x="4940" y="0"/>
                    <a:pt x="399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9"/>
            <p:cNvSpPr/>
            <p:nvPr/>
          </p:nvSpPr>
          <p:spPr>
            <a:xfrm>
              <a:off x="6506825" y="3073100"/>
              <a:ext cx="239000" cy="179750"/>
            </a:xfrm>
            <a:custGeom>
              <a:rect b="b" l="l" r="r" t="t"/>
              <a:pathLst>
                <a:path extrusionOk="0" h="7190" w="9560">
                  <a:moveTo>
                    <a:pt x="4773" y="1"/>
                  </a:moveTo>
                  <a:cubicBezTo>
                    <a:pt x="3837" y="1"/>
                    <a:pt x="2900" y="381"/>
                    <a:pt x="2209" y="1141"/>
                  </a:cubicBezTo>
                  <a:cubicBezTo>
                    <a:pt x="1" y="3403"/>
                    <a:pt x="1617" y="7190"/>
                    <a:pt x="4773" y="7190"/>
                  </a:cubicBezTo>
                  <a:cubicBezTo>
                    <a:pt x="4795" y="7190"/>
                    <a:pt x="4818" y="7190"/>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9"/>
            <p:cNvSpPr/>
            <p:nvPr/>
          </p:nvSpPr>
          <p:spPr>
            <a:xfrm>
              <a:off x="5247225" y="4963650"/>
              <a:ext cx="238700" cy="180050"/>
            </a:xfrm>
            <a:custGeom>
              <a:rect b="b" l="l" r="r" t="t"/>
              <a:pathLst>
                <a:path extrusionOk="0" h="7202" w="9548">
                  <a:moveTo>
                    <a:pt x="4774" y="0"/>
                  </a:moveTo>
                  <a:cubicBezTo>
                    <a:pt x="1600" y="0"/>
                    <a:pt x="0" y="3852"/>
                    <a:pt x="2251" y="6103"/>
                  </a:cubicBezTo>
                  <a:cubicBezTo>
                    <a:pt x="2929" y="6836"/>
                    <a:pt x="3852" y="7202"/>
                    <a:pt x="4774" y="7202"/>
                  </a:cubicBezTo>
                  <a:cubicBezTo>
                    <a:pt x="5696" y="7202"/>
                    <a:pt x="6618" y="6836"/>
                    <a:pt x="7296" y="6103"/>
                  </a:cubicBezTo>
                  <a:cubicBezTo>
                    <a:pt x="9548" y="3852"/>
                    <a:pt x="7974" y="0"/>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9"/>
            <p:cNvSpPr/>
            <p:nvPr/>
          </p:nvSpPr>
          <p:spPr>
            <a:xfrm>
              <a:off x="5877550" y="4332575"/>
              <a:ext cx="238325" cy="180175"/>
            </a:xfrm>
            <a:custGeom>
              <a:rect b="b" l="l" r="r" t="t"/>
              <a:pathLst>
                <a:path extrusionOk="0" h="7207" w="9533">
                  <a:moveTo>
                    <a:pt x="4749" y="1"/>
                  </a:moveTo>
                  <a:cubicBezTo>
                    <a:pt x="3805" y="1"/>
                    <a:pt x="2862" y="381"/>
                    <a:pt x="2182" y="1130"/>
                  </a:cubicBezTo>
                  <a:cubicBezTo>
                    <a:pt x="1" y="3420"/>
                    <a:pt x="1617" y="7207"/>
                    <a:pt x="4773" y="7207"/>
                  </a:cubicBezTo>
                  <a:cubicBezTo>
                    <a:pt x="4795" y="7207"/>
                    <a:pt x="4818" y="7207"/>
                    <a:pt x="4840" y="7206"/>
                  </a:cubicBezTo>
                  <a:cubicBezTo>
                    <a:pt x="8014" y="7125"/>
                    <a:pt x="9533" y="3246"/>
                    <a:pt x="7227" y="1049"/>
                  </a:cubicBezTo>
                  <a:cubicBezTo>
                    <a:pt x="6552" y="347"/>
                    <a:pt x="5650" y="1"/>
                    <a:pt x="474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9"/>
            <p:cNvSpPr/>
            <p:nvPr/>
          </p:nvSpPr>
          <p:spPr>
            <a:xfrm>
              <a:off x="6506450" y="3702975"/>
              <a:ext cx="239000" cy="179825"/>
            </a:xfrm>
            <a:custGeom>
              <a:rect b="b" l="l" r="r" t="t"/>
              <a:pathLst>
                <a:path extrusionOk="0" h="7193" w="9560">
                  <a:moveTo>
                    <a:pt x="4794" y="0"/>
                  </a:moveTo>
                  <a:cubicBezTo>
                    <a:pt x="3897" y="0"/>
                    <a:pt x="2994" y="346"/>
                    <a:pt x="2306" y="1035"/>
                  </a:cubicBezTo>
                  <a:cubicBezTo>
                    <a:pt x="0" y="3259"/>
                    <a:pt x="1546" y="7138"/>
                    <a:pt x="4720" y="7192"/>
                  </a:cubicBezTo>
                  <a:cubicBezTo>
                    <a:pt x="4742" y="7193"/>
                    <a:pt x="4765" y="7193"/>
                    <a:pt x="4787" y="7193"/>
                  </a:cubicBezTo>
                  <a:cubicBezTo>
                    <a:pt x="7943" y="7193"/>
                    <a:pt x="9559" y="3406"/>
                    <a:pt x="7351" y="1144"/>
                  </a:cubicBezTo>
                  <a:cubicBezTo>
                    <a:pt x="6671" y="380"/>
                    <a:pt x="5735" y="0"/>
                    <a:pt x="479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9"/>
            <p:cNvSpPr/>
            <p:nvPr/>
          </p:nvSpPr>
          <p:spPr>
            <a:xfrm>
              <a:off x="5896150" y="4962125"/>
              <a:ext cx="201425" cy="181050"/>
            </a:xfrm>
            <a:custGeom>
              <a:rect b="b" l="l" r="r" t="t"/>
              <a:pathLst>
                <a:path extrusionOk="0" h="7242" w="8057">
                  <a:moveTo>
                    <a:pt x="4006" y="1"/>
                  </a:moveTo>
                  <a:cubicBezTo>
                    <a:pt x="3156" y="1"/>
                    <a:pt x="2308" y="328"/>
                    <a:pt x="1601" y="984"/>
                  </a:cubicBezTo>
                  <a:cubicBezTo>
                    <a:pt x="109" y="2394"/>
                    <a:pt x="1" y="4564"/>
                    <a:pt x="1384" y="6056"/>
                  </a:cubicBezTo>
                  <a:cubicBezTo>
                    <a:pt x="2083" y="6840"/>
                    <a:pt x="3051" y="7242"/>
                    <a:pt x="4021" y="7242"/>
                  </a:cubicBezTo>
                  <a:cubicBezTo>
                    <a:pt x="4897" y="7242"/>
                    <a:pt x="5774" y="6915"/>
                    <a:pt x="6456" y="6246"/>
                  </a:cubicBezTo>
                  <a:cubicBezTo>
                    <a:pt x="7948" y="4944"/>
                    <a:pt x="8056" y="2638"/>
                    <a:pt x="6646" y="1201"/>
                  </a:cubicBezTo>
                  <a:cubicBezTo>
                    <a:pt x="5890" y="402"/>
                    <a:pt x="4947" y="1"/>
                    <a:pt x="4006"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9"/>
            <p:cNvSpPr/>
            <p:nvPr/>
          </p:nvSpPr>
          <p:spPr>
            <a:xfrm>
              <a:off x="6507125" y="4332300"/>
              <a:ext cx="238125" cy="180475"/>
            </a:xfrm>
            <a:custGeom>
              <a:rect b="b" l="l" r="r" t="t"/>
              <a:pathLst>
                <a:path extrusionOk="0" h="7219" w="9525">
                  <a:moveTo>
                    <a:pt x="4739" y="1"/>
                  </a:moveTo>
                  <a:cubicBezTo>
                    <a:pt x="3881" y="1"/>
                    <a:pt x="3024" y="341"/>
                    <a:pt x="2306" y="1033"/>
                  </a:cubicBezTo>
                  <a:cubicBezTo>
                    <a:pt x="0" y="3230"/>
                    <a:pt x="1492" y="7136"/>
                    <a:pt x="4666" y="7217"/>
                  </a:cubicBezTo>
                  <a:cubicBezTo>
                    <a:pt x="4699" y="7218"/>
                    <a:pt x="4732" y="7218"/>
                    <a:pt x="4765" y="7218"/>
                  </a:cubicBezTo>
                  <a:cubicBezTo>
                    <a:pt x="7874" y="7218"/>
                    <a:pt x="9525" y="3450"/>
                    <a:pt x="7351" y="1169"/>
                  </a:cubicBezTo>
                  <a:cubicBezTo>
                    <a:pt x="6591" y="395"/>
                    <a:pt x="5664" y="1"/>
                    <a:pt x="4739"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9"/>
            <p:cNvSpPr/>
            <p:nvPr/>
          </p:nvSpPr>
          <p:spPr>
            <a:xfrm>
              <a:off x="6506825" y="4962275"/>
              <a:ext cx="239000" cy="179750"/>
            </a:xfrm>
            <a:custGeom>
              <a:rect b="b" l="l" r="r" t="t"/>
              <a:pathLst>
                <a:path extrusionOk="0" h="7190" w="9560">
                  <a:moveTo>
                    <a:pt x="4773" y="1"/>
                  </a:moveTo>
                  <a:cubicBezTo>
                    <a:pt x="3837" y="1"/>
                    <a:pt x="2900" y="381"/>
                    <a:pt x="2209" y="1140"/>
                  </a:cubicBezTo>
                  <a:cubicBezTo>
                    <a:pt x="1" y="3403"/>
                    <a:pt x="1617" y="7190"/>
                    <a:pt x="4773" y="7190"/>
                  </a:cubicBezTo>
                  <a:cubicBezTo>
                    <a:pt x="4795" y="7190"/>
                    <a:pt x="4818" y="7189"/>
                    <a:pt x="4840" y="7189"/>
                  </a:cubicBezTo>
                  <a:cubicBezTo>
                    <a:pt x="8014" y="7135"/>
                    <a:pt x="9560" y="3256"/>
                    <a:pt x="7254" y="1059"/>
                  </a:cubicBezTo>
                  <a:cubicBezTo>
                    <a:pt x="6575" y="354"/>
                    <a:pt x="5675" y="1"/>
                    <a:pt x="477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9"/>
            <p:cNvSpPr/>
            <p:nvPr/>
          </p:nvSpPr>
          <p:spPr>
            <a:xfrm>
              <a:off x="4006300" y="2443200"/>
              <a:ext cx="202100" cy="180775"/>
            </a:xfrm>
            <a:custGeom>
              <a:rect b="b" l="l" r="r" t="t"/>
              <a:pathLst>
                <a:path extrusionOk="0" h="7231" w="8084">
                  <a:moveTo>
                    <a:pt x="4023" y="1"/>
                  </a:moveTo>
                  <a:cubicBezTo>
                    <a:pt x="3204" y="1"/>
                    <a:pt x="2389" y="304"/>
                    <a:pt x="1709" y="922"/>
                  </a:cubicBezTo>
                  <a:cubicBezTo>
                    <a:pt x="190" y="2278"/>
                    <a:pt x="0" y="4448"/>
                    <a:pt x="1329" y="5967"/>
                  </a:cubicBezTo>
                  <a:cubicBezTo>
                    <a:pt x="2056" y="6797"/>
                    <a:pt x="3051" y="7231"/>
                    <a:pt x="4052" y="7231"/>
                  </a:cubicBezTo>
                  <a:cubicBezTo>
                    <a:pt x="4881" y="7231"/>
                    <a:pt x="5714" y="6934"/>
                    <a:pt x="6402" y="6319"/>
                  </a:cubicBezTo>
                  <a:cubicBezTo>
                    <a:pt x="7893" y="4990"/>
                    <a:pt x="8083" y="2766"/>
                    <a:pt x="6754" y="1274"/>
                  </a:cubicBezTo>
                  <a:cubicBezTo>
                    <a:pt x="5987" y="433"/>
                    <a:pt x="5002" y="1"/>
                    <a:pt x="402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9"/>
            <p:cNvSpPr/>
            <p:nvPr/>
          </p:nvSpPr>
          <p:spPr>
            <a:xfrm>
              <a:off x="3988000" y="3073100"/>
              <a:ext cx="238125" cy="179775"/>
            </a:xfrm>
            <a:custGeom>
              <a:rect b="b" l="l" r="r" t="t"/>
              <a:pathLst>
                <a:path extrusionOk="0" h="7191" w="9525">
                  <a:moveTo>
                    <a:pt x="4787" y="1"/>
                  </a:moveTo>
                  <a:cubicBezTo>
                    <a:pt x="3885" y="1"/>
                    <a:pt x="2984" y="354"/>
                    <a:pt x="2306" y="1059"/>
                  </a:cubicBezTo>
                  <a:cubicBezTo>
                    <a:pt x="0" y="3256"/>
                    <a:pt x="1519" y="7135"/>
                    <a:pt x="4692" y="7189"/>
                  </a:cubicBezTo>
                  <a:cubicBezTo>
                    <a:pt x="4726" y="7190"/>
                    <a:pt x="4759" y="7190"/>
                    <a:pt x="4792" y="7190"/>
                  </a:cubicBezTo>
                  <a:cubicBezTo>
                    <a:pt x="7927" y="7190"/>
                    <a:pt x="9525" y="3395"/>
                    <a:pt x="7351" y="1141"/>
                  </a:cubicBezTo>
                  <a:cubicBezTo>
                    <a:pt x="6660" y="381"/>
                    <a:pt x="5723" y="1"/>
                    <a:pt x="4787"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9"/>
            <p:cNvSpPr/>
            <p:nvPr/>
          </p:nvSpPr>
          <p:spPr>
            <a:xfrm>
              <a:off x="4617250" y="2443250"/>
              <a:ext cx="239200" cy="180325"/>
            </a:xfrm>
            <a:custGeom>
              <a:rect b="b" l="l" r="r" t="t"/>
              <a:pathLst>
                <a:path extrusionOk="0" h="7213" w="9568">
                  <a:moveTo>
                    <a:pt x="4791" y="1"/>
                  </a:moveTo>
                  <a:cubicBezTo>
                    <a:pt x="3881" y="1"/>
                    <a:pt x="2975" y="360"/>
                    <a:pt x="2307" y="1082"/>
                  </a:cubicBezTo>
                  <a:cubicBezTo>
                    <a:pt x="1" y="3306"/>
                    <a:pt x="1574" y="7185"/>
                    <a:pt x="4748" y="7212"/>
                  </a:cubicBezTo>
                  <a:cubicBezTo>
                    <a:pt x="4759" y="7212"/>
                    <a:pt x="4770" y="7212"/>
                    <a:pt x="4781" y="7212"/>
                  </a:cubicBezTo>
                  <a:cubicBezTo>
                    <a:pt x="7960" y="7212"/>
                    <a:pt x="9568" y="3407"/>
                    <a:pt x="7352" y="1137"/>
                  </a:cubicBezTo>
                  <a:cubicBezTo>
                    <a:pt x="6664" y="380"/>
                    <a:pt x="5726" y="1"/>
                    <a:pt x="479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9"/>
            <p:cNvSpPr/>
            <p:nvPr/>
          </p:nvSpPr>
          <p:spPr>
            <a:xfrm>
              <a:off x="3988175" y="3703750"/>
              <a:ext cx="238525" cy="180325"/>
            </a:xfrm>
            <a:custGeom>
              <a:rect b="b" l="l" r="r" t="t"/>
              <a:pathLst>
                <a:path extrusionOk="0" h="7213" w="9541">
                  <a:moveTo>
                    <a:pt x="4787" y="0"/>
                  </a:moveTo>
                  <a:cubicBezTo>
                    <a:pt x="1609" y="0"/>
                    <a:pt x="1" y="3806"/>
                    <a:pt x="2217" y="6076"/>
                  </a:cubicBezTo>
                  <a:cubicBezTo>
                    <a:pt x="2905" y="6832"/>
                    <a:pt x="3836" y="7212"/>
                    <a:pt x="4767" y="7212"/>
                  </a:cubicBezTo>
                  <a:cubicBezTo>
                    <a:pt x="5674" y="7212"/>
                    <a:pt x="6580" y="6853"/>
                    <a:pt x="7262" y="6130"/>
                  </a:cubicBezTo>
                  <a:cubicBezTo>
                    <a:pt x="9541" y="3906"/>
                    <a:pt x="7995" y="28"/>
                    <a:pt x="4821" y="0"/>
                  </a:cubicBezTo>
                  <a:cubicBezTo>
                    <a:pt x="4810" y="0"/>
                    <a:pt x="4798" y="0"/>
                    <a:pt x="4787"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9"/>
            <p:cNvSpPr/>
            <p:nvPr/>
          </p:nvSpPr>
          <p:spPr>
            <a:xfrm>
              <a:off x="4636250" y="3072975"/>
              <a:ext cx="201425" cy="180925"/>
            </a:xfrm>
            <a:custGeom>
              <a:rect b="b" l="l" r="r" t="t"/>
              <a:pathLst>
                <a:path extrusionOk="0" h="7237" w="8057">
                  <a:moveTo>
                    <a:pt x="4023" y="0"/>
                  </a:moveTo>
                  <a:cubicBezTo>
                    <a:pt x="3177" y="0"/>
                    <a:pt x="2335" y="327"/>
                    <a:pt x="1628" y="983"/>
                  </a:cubicBezTo>
                  <a:cubicBezTo>
                    <a:pt x="109" y="2393"/>
                    <a:pt x="0" y="4536"/>
                    <a:pt x="1411" y="6028"/>
                  </a:cubicBezTo>
                  <a:cubicBezTo>
                    <a:pt x="2123" y="6827"/>
                    <a:pt x="3107" y="7237"/>
                    <a:pt x="4097" y="7237"/>
                  </a:cubicBezTo>
                  <a:cubicBezTo>
                    <a:pt x="4955" y="7237"/>
                    <a:pt x="5817" y="6929"/>
                    <a:pt x="6510" y="6299"/>
                  </a:cubicBezTo>
                  <a:cubicBezTo>
                    <a:pt x="7975" y="4943"/>
                    <a:pt x="8056" y="2637"/>
                    <a:pt x="6673" y="1200"/>
                  </a:cubicBezTo>
                  <a:cubicBezTo>
                    <a:pt x="5903" y="401"/>
                    <a:pt x="4961" y="0"/>
                    <a:pt x="4023"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9"/>
            <p:cNvSpPr/>
            <p:nvPr/>
          </p:nvSpPr>
          <p:spPr>
            <a:xfrm>
              <a:off x="5247225" y="2443175"/>
              <a:ext cx="238500" cy="179725"/>
            </a:xfrm>
            <a:custGeom>
              <a:rect b="b" l="l" r="r" t="t"/>
              <a:pathLst>
                <a:path extrusionOk="0" h="7189" w="9540">
                  <a:moveTo>
                    <a:pt x="4765" y="0"/>
                  </a:moveTo>
                  <a:cubicBezTo>
                    <a:pt x="3855" y="0"/>
                    <a:pt x="2950" y="360"/>
                    <a:pt x="2278" y="1085"/>
                  </a:cubicBezTo>
                  <a:cubicBezTo>
                    <a:pt x="0" y="3309"/>
                    <a:pt x="1573" y="7188"/>
                    <a:pt x="4774" y="7188"/>
                  </a:cubicBezTo>
                  <a:cubicBezTo>
                    <a:pt x="4785" y="7188"/>
                    <a:pt x="4796" y="7188"/>
                    <a:pt x="4807" y="7188"/>
                  </a:cubicBezTo>
                  <a:cubicBezTo>
                    <a:pt x="7959" y="7188"/>
                    <a:pt x="9540" y="3356"/>
                    <a:pt x="7324" y="1112"/>
                  </a:cubicBezTo>
                  <a:cubicBezTo>
                    <a:pt x="6625" y="373"/>
                    <a:pt x="5693" y="0"/>
                    <a:pt x="4765"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9"/>
            <p:cNvSpPr/>
            <p:nvPr/>
          </p:nvSpPr>
          <p:spPr>
            <a:xfrm>
              <a:off x="4006975" y="4332350"/>
              <a:ext cx="201425" cy="181225"/>
            </a:xfrm>
            <a:custGeom>
              <a:rect b="b" l="l" r="r" t="t"/>
              <a:pathLst>
                <a:path extrusionOk="0" h="7249" w="8057">
                  <a:moveTo>
                    <a:pt x="4008" y="1"/>
                  </a:moveTo>
                  <a:cubicBezTo>
                    <a:pt x="3158" y="1"/>
                    <a:pt x="2309" y="334"/>
                    <a:pt x="1601" y="1004"/>
                  </a:cubicBezTo>
                  <a:cubicBezTo>
                    <a:pt x="109" y="2387"/>
                    <a:pt x="0" y="4557"/>
                    <a:pt x="1384" y="6049"/>
                  </a:cubicBezTo>
                  <a:cubicBezTo>
                    <a:pt x="2082" y="6847"/>
                    <a:pt x="3051" y="7249"/>
                    <a:pt x="4021" y="7249"/>
                  </a:cubicBezTo>
                  <a:cubicBezTo>
                    <a:pt x="4897" y="7249"/>
                    <a:pt x="5774" y="6922"/>
                    <a:pt x="6456" y="6266"/>
                  </a:cubicBezTo>
                  <a:cubicBezTo>
                    <a:pt x="7948" y="4937"/>
                    <a:pt x="8056" y="2631"/>
                    <a:pt x="6646" y="1221"/>
                  </a:cubicBezTo>
                  <a:cubicBezTo>
                    <a:pt x="5891" y="409"/>
                    <a:pt x="4949" y="1"/>
                    <a:pt x="4008"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9"/>
            <p:cNvSpPr/>
            <p:nvPr/>
          </p:nvSpPr>
          <p:spPr>
            <a:xfrm>
              <a:off x="4617950" y="3702900"/>
              <a:ext cx="238325" cy="179900"/>
            </a:xfrm>
            <a:custGeom>
              <a:rect b="b" l="l" r="r" t="t"/>
              <a:pathLst>
                <a:path extrusionOk="0" h="7196" w="9533">
                  <a:moveTo>
                    <a:pt x="4759" y="0"/>
                  </a:moveTo>
                  <a:cubicBezTo>
                    <a:pt x="3858" y="0"/>
                    <a:pt x="2957" y="346"/>
                    <a:pt x="2279" y="1038"/>
                  </a:cubicBezTo>
                  <a:cubicBezTo>
                    <a:pt x="0" y="3262"/>
                    <a:pt x="1519" y="7141"/>
                    <a:pt x="4693" y="7195"/>
                  </a:cubicBezTo>
                  <a:cubicBezTo>
                    <a:pt x="4715" y="7196"/>
                    <a:pt x="4737" y="7196"/>
                    <a:pt x="4760" y="7196"/>
                  </a:cubicBezTo>
                  <a:cubicBezTo>
                    <a:pt x="7916" y="7196"/>
                    <a:pt x="9532" y="3409"/>
                    <a:pt x="7324" y="1119"/>
                  </a:cubicBezTo>
                  <a:cubicBezTo>
                    <a:pt x="6633" y="373"/>
                    <a:pt x="5695" y="0"/>
                    <a:pt x="4759"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9"/>
            <p:cNvSpPr/>
            <p:nvPr/>
          </p:nvSpPr>
          <p:spPr>
            <a:xfrm>
              <a:off x="7141825" y="1811875"/>
              <a:ext cx="238700" cy="180050"/>
            </a:xfrm>
            <a:custGeom>
              <a:rect b="b" l="l" r="r" t="t"/>
              <a:pathLst>
                <a:path extrusionOk="0" h="7202" w="9548">
                  <a:moveTo>
                    <a:pt x="4774" y="0"/>
                  </a:moveTo>
                  <a:cubicBezTo>
                    <a:pt x="1600" y="0"/>
                    <a:pt x="0" y="3825"/>
                    <a:pt x="2224" y="6103"/>
                  </a:cubicBezTo>
                  <a:cubicBezTo>
                    <a:pt x="2902" y="6835"/>
                    <a:pt x="3825" y="7201"/>
                    <a:pt x="4750" y="7201"/>
                  </a:cubicBezTo>
                  <a:cubicBezTo>
                    <a:pt x="5676" y="7201"/>
                    <a:pt x="6605" y="6835"/>
                    <a:pt x="7296" y="6103"/>
                  </a:cubicBezTo>
                  <a:cubicBezTo>
                    <a:pt x="9548" y="3879"/>
                    <a:pt x="7975" y="27"/>
                    <a:pt x="4774"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9"/>
            <p:cNvSpPr/>
            <p:nvPr/>
          </p:nvSpPr>
          <p:spPr>
            <a:xfrm>
              <a:off x="7142025" y="552650"/>
              <a:ext cx="238500" cy="179800"/>
            </a:xfrm>
            <a:custGeom>
              <a:rect b="b" l="l" r="r" t="t"/>
              <a:pathLst>
                <a:path extrusionOk="0" h="7192" w="9540">
                  <a:moveTo>
                    <a:pt x="4760" y="0"/>
                  </a:moveTo>
                  <a:cubicBezTo>
                    <a:pt x="1608" y="0"/>
                    <a:pt x="0" y="3806"/>
                    <a:pt x="2216" y="6076"/>
                  </a:cubicBezTo>
                  <a:cubicBezTo>
                    <a:pt x="2904" y="6819"/>
                    <a:pt x="3836" y="7192"/>
                    <a:pt x="4767" y="7192"/>
                  </a:cubicBezTo>
                  <a:cubicBezTo>
                    <a:pt x="5673" y="7192"/>
                    <a:pt x="6579" y="6839"/>
                    <a:pt x="7261" y="6130"/>
                  </a:cubicBezTo>
                  <a:cubicBezTo>
                    <a:pt x="9540" y="3906"/>
                    <a:pt x="7994" y="27"/>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9"/>
            <p:cNvSpPr/>
            <p:nvPr/>
          </p:nvSpPr>
          <p:spPr>
            <a:xfrm>
              <a:off x="7160125" y="1181075"/>
              <a:ext cx="201425" cy="181050"/>
            </a:xfrm>
            <a:custGeom>
              <a:rect b="b" l="l" r="r" t="t"/>
              <a:pathLst>
                <a:path extrusionOk="0" h="7242" w="8057">
                  <a:moveTo>
                    <a:pt x="4033" y="1"/>
                  </a:moveTo>
                  <a:cubicBezTo>
                    <a:pt x="3183" y="1"/>
                    <a:pt x="2336" y="327"/>
                    <a:pt x="1628" y="983"/>
                  </a:cubicBezTo>
                  <a:cubicBezTo>
                    <a:pt x="136" y="2394"/>
                    <a:pt x="1" y="4564"/>
                    <a:pt x="1411" y="6056"/>
                  </a:cubicBezTo>
                  <a:cubicBezTo>
                    <a:pt x="2095" y="6840"/>
                    <a:pt x="3065" y="7242"/>
                    <a:pt x="4035" y="7242"/>
                  </a:cubicBezTo>
                  <a:cubicBezTo>
                    <a:pt x="4910" y="7242"/>
                    <a:pt x="5787" y="6914"/>
                    <a:pt x="6456" y="6245"/>
                  </a:cubicBezTo>
                  <a:cubicBezTo>
                    <a:pt x="7975" y="4944"/>
                    <a:pt x="8056" y="2638"/>
                    <a:pt x="6673" y="1200"/>
                  </a:cubicBezTo>
                  <a:cubicBezTo>
                    <a:pt x="5917" y="402"/>
                    <a:pt x="4974" y="1"/>
                    <a:pt x="4033"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9"/>
            <p:cNvSpPr/>
            <p:nvPr/>
          </p:nvSpPr>
          <p:spPr>
            <a:xfrm>
              <a:off x="7141825" y="4962975"/>
              <a:ext cx="238700" cy="180150"/>
            </a:xfrm>
            <a:custGeom>
              <a:rect b="b" l="l" r="r" t="t"/>
              <a:pathLst>
                <a:path extrusionOk="0" h="7206" w="9548">
                  <a:moveTo>
                    <a:pt x="4801" y="0"/>
                  </a:moveTo>
                  <a:cubicBezTo>
                    <a:pt x="1600" y="0"/>
                    <a:pt x="0" y="3852"/>
                    <a:pt x="2251" y="6103"/>
                  </a:cubicBezTo>
                  <a:cubicBezTo>
                    <a:pt x="2933" y="6839"/>
                    <a:pt x="3854" y="7205"/>
                    <a:pt x="4777" y="7205"/>
                  </a:cubicBezTo>
                  <a:cubicBezTo>
                    <a:pt x="5691" y="7205"/>
                    <a:pt x="6608" y="6846"/>
                    <a:pt x="7296" y="6130"/>
                  </a:cubicBezTo>
                  <a:cubicBezTo>
                    <a:pt x="9548" y="3879"/>
                    <a:pt x="7975" y="27"/>
                    <a:pt x="4801"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9"/>
            <p:cNvSpPr/>
            <p:nvPr/>
          </p:nvSpPr>
          <p:spPr>
            <a:xfrm>
              <a:off x="7160125" y="2443200"/>
              <a:ext cx="202100" cy="180775"/>
            </a:xfrm>
            <a:custGeom>
              <a:rect b="b" l="l" r="r" t="t"/>
              <a:pathLst>
                <a:path extrusionOk="0" h="7231" w="8084">
                  <a:moveTo>
                    <a:pt x="4012" y="1"/>
                  </a:moveTo>
                  <a:cubicBezTo>
                    <a:pt x="3198" y="1"/>
                    <a:pt x="2389" y="304"/>
                    <a:pt x="1709" y="922"/>
                  </a:cubicBezTo>
                  <a:cubicBezTo>
                    <a:pt x="190" y="2278"/>
                    <a:pt x="1" y="4448"/>
                    <a:pt x="1330" y="5967"/>
                  </a:cubicBezTo>
                  <a:cubicBezTo>
                    <a:pt x="2057" y="6797"/>
                    <a:pt x="3051" y="7231"/>
                    <a:pt x="4048" y="7231"/>
                  </a:cubicBezTo>
                  <a:cubicBezTo>
                    <a:pt x="4873" y="7231"/>
                    <a:pt x="5699" y="6934"/>
                    <a:pt x="6375" y="6319"/>
                  </a:cubicBezTo>
                  <a:cubicBezTo>
                    <a:pt x="7894" y="4990"/>
                    <a:pt x="8083" y="2766"/>
                    <a:pt x="6727" y="1274"/>
                  </a:cubicBezTo>
                  <a:cubicBezTo>
                    <a:pt x="5960" y="433"/>
                    <a:pt x="4983" y="1"/>
                    <a:pt x="4012"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9"/>
            <p:cNvSpPr/>
            <p:nvPr/>
          </p:nvSpPr>
          <p:spPr>
            <a:xfrm>
              <a:off x="7141825" y="3073100"/>
              <a:ext cx="238125" cy="179775"/>
            </a:xfrm>
            <a:custGeom>
              <a:rect b="b" l="l" r="r" t="t"/>
              <a:pathLst>
                <a:path extrusionOk="0" h="7191" w="9525">
                  <a:moveTo>
                    <a:pt x="4781" y="1"/>
                  </a:moveTo>
                  <a:cubicBezTo>
                    <a:pt x="3878" y="1"/>
                    <a:pt x="2971" y="354"/>
                    <a:pt x="2279" y="1059"/>
                  </a:cubicBezTo>
                  <a:cubicBezTo>
                    <a:pt x="0" y="3256"/>
                    <a:pt x="1519" y="7135"/>
                    <a:pt x="4693" y="7189"/>
                  </a:cubicBezTo>
                  <a:cubicBezTo>
                    <a:pt x="4726" y="7190"/>
                    <a:pt x="4759" y="7190"/>
                    <a:pt x="4792" y="7190"/>
                  </a:cubicBezTo>
                  <a:cubicBezTo>
                    <a:pt x="7927" y="7190"/>
                    <a:pt x="9525" y="3395"/>
                    <a:pt x="7324" y="1141"/>
                  </a:cubicBezTo>
                  <a:cubicBezTo>
                    <a:pt x="6647" y="381"/>
                    <a:pt x="5717" y="1"/>
                    <a:pt x="4781"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9"/>
            <p:cNvSpPr/>
            <p:nvPr/>
          </p:nvSpPr>
          <p:spPr>
            <a:xfrm>
              <a:off x="7142025" y="3703750"/>
              <a:ext cx="238500" cy="180325"/>
            </a:xfrm>
            <a:custGeom>
              <a:rect b="b" l="l" r="r" t="t"/>
              <a:pathLst>
                <a:path extrusionOk="0" h="7213" w="9540">
                  <a:moveTo>
                    <a:pt x="4760" y="0"/>
                  </a:moveTo>
                  <a:cubicBezTo>
                    <a:pt x="1608" y="0"/>
                    <a:pt x="0" y="3806"/>
                    <a:pt x="2216" y="6076"/>
                  </a:cubicBezTo>
                  <a:cubicBezTo>
                    <a:pt x="2904" y="6832"/>
                    <a:pt x="3835" y="7212"/>
                    <a:pt x="4767" y="7212"/>
                  </a:cubicBezTo>
                  <a:cubicBezTo>
                    <a:pt x="5673" y="7212"/>
                    <a:pt x="6579" y="6853"/>
                    <a:pt x="7261" y="6130"/>
                  </a:cubicBezTo>
                  <a:cubicBezTo>
                    <a:pt x="9540" y="3906"/>
                    <a:pt x="7994" y="28"/>
                    <a:pt x="4793" y="0"/>
                  </a:cubicBezTo>
                  <a:cubicBezTo>
                    <a:pt x="4782" y="0"/>
                    <a:pt x="4771" y="0"/>
                    <a:pt x="4760" y="0"/>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9"/>
            <p:cNvSpPr/>
            <p:nvPr/>
          </p:nvSpPr>
          <p:spPr>
            <a:xfrm>
              <a:off x="7160125" y="4332350"/>
              <a:ext cx="201425" cy="181225"/>
            </a:xfrm>
            <a:custGeom>
              <a:rect b="b" l="l" r="r" t="t"/>
              <a:pathLst>
                <a:path extrusionOk="0" h="7249" w="8057">
                  <a:moveTo>
                    <a:pt x="4035" y="1"/>
                  </a:moveTo>
                  <a:cubicBezTo>
                    <a:pt x="3185" y="1"/>
                    <a:pt x="2336" y="334"/>
                    <a:pt x="1628" y="1004"/>
                  </a:cubicBezTo>
                  <a:cubicBezTo>
                    <a:pt x="136" y="2387"/>
                    <a:pt x="1" y="4557"/>
                    <a:pt x="1411" y="6049"/>
                  </a:cubicBezTo>
                  <a:cubicBezTo>
                    <a:pt x="2095" y="6847"/>
                    <a:pt x="3065" y="7249"/>
                    <a:pt x="4035" y="7249"/>
                  </a:cubicBezTo>
                  <a:cubicBezTo>
                    <a:pt x="4911" y="7249"/>
                    <a:pt x="5787" y="6922"/>
                    <a:pt x="6456" y="6266"/>
                  </a:cubicBezTo>
                  <a:cubicBezTo>
                    <a:pt x="7975" y="4937"/>
                    <a:pt x="8056" y="2631"/>
                    <a:pt x="6673" y="1221"/>
                  </a:cubicBezTo>
                  <a:cubicBezTo>
                    <a:pt x="5918" y="409"/>
                    <a:pt x="4976" y="1"/>
                    <a:pt x="4035" y="1"/>
                  </a:cubicBezTo>
                  <a:close/>
                </a:path>
              </a:pathLst>
            </a:custGeom>
            <a:solidFill>
              <a:srgbClr val="12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4" name="Google Shape;794;p9"/>
          <p:cNvSpPr txBox="1"/>
          <p:nvPr>
            <p:ph hasCustomPrompt="1" type="title"/>
          </p:nvPr>
        </p:nvSpPr>
        <p:spPr>
          <a:xfrm>
            <a:off x="3522750" y="1061872"/>
            <a:ext cx="2098500" cy="118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300"/>
              <a:buNone/>
              <a:defRPr sz="9600"/>
            </a:lvl1pPr>
            <a:lvl2pPr lvl="1" rtl="0" algn="ctr">
              <a:spcBef>
                <a:spcPts val="0"/>
              </a:spcBef>
              <a:spcAft>
                <a:spcPts val="0"/>
              </a:spcAft>
              <a:buSzPts val="6300"/>
              <a:buNone/>
              <a:defRPr sz="6300"/>
            </a:lvl2pPr>
            <a:lvl3pPr lvl="2" rtl="0" algn="ctr">
              <a:spcBef>
                <a:spcPts val="0"/>
              </a:spcBef>
              <a:spcAft>
                <a:spcPts val="0"/>
              </a:spcAft>
              <a:buSzPts val="6300"/>
              <a:buNone/>
              <a:defRPr sz="6300"/>
            </a:lvl3pPr>
            <a:lvl4pPr lvl="3" rtl="0" algn="ctr">
              <a:spcBef>
                <a:spcPts val="0"/>
              </a:spcBef>
              <a:spcAft>
                <a:spcPts val="0"/>
              </a:spcAft>
              <a:buSzPts val="6300"/>
              <a:buNone/>
              <a:defRPr sz="6300"/>
            </a:lvl4pPr>
            <a:lvl5pPr lvl="4" rtl="0" algn="ctr">
              <a:spcBef>
                <a:spcPts val="0"/>
              </a:spcBef>
              <a:spcAft>
                <a:spcPts val="0"/>
              </a:spcAft>
              <a:buSzPts val="6300"/>
              <a:buNone/>
              <a:defRPr sz="6300"/>
            </a:lvl5pPr>
            <a:lvl6pPr lvl="5" rtl="0" algn="ctr">
              <a:spcBef>
                <a:spcPts val="0"/>
              </a:spcBef>
              <a:spcAft>
                <a:spcPts val="0"/>
              </a:spcAft>
              <a:buSzPts val="6300"/>
              <a:buNone/>
              <a:defRPr sz="6300"/>
            </a:lvl6pPr>
            <a:lvl7pPr lvl="6" rtl="0" algn="ctr">
              <a:spcBef>
                <a:spcPts val="0"/>
              </a:spcBef>
              <a:spcAft>
                <a:spcPts val="0"/>
              </a:spcAft>
              <a:buSzPts val="6300"/>
              <a:buNone/>
              <a:defRPr sz="6300"/>
            </a:lvl7pPr>
            <a:lvl8pPr lvl="7" rtl="0" algn="ctr">
              <a:spcBef>
                <a:spcPts val="0"/>
              </a:spcBef>
              <a:spcAft>
                <a:spcPts val="0"/>
              </a:spcAft>
              <a:buSzPts val="6300"/>
              <a:buNone/>
              <a:defRPr sz="6300"/>
            </a:lvl8pPr>
            <a:lvl9pPr lvl="8" rtl="0" algn="ctr">
              <a:spcBef>
                <a:spcPts val="0"/>
              </a:spcBef>
              <a:spcAft>
                <a:spcPts val="0"/>
              </a:spcAft>
              <a:buSzPts val="6300"/>
              <a:buNone/>
              <a:defRPr sz="6300"/>
            </a:lvl9pPr>
          </a:lstStyle>
          <a:p>
            <a:r>
              <a:t>xx%</a:t>
            </a:r>
          </a:p>
        </p:txBody>
      </p:sp>
      <p:sp>
        <p:nvSpPr>
          <p:cNvPr id="795" name="Google Shape;795;p9"/>
          <p:cNvSpPr txBox="1"/>
          <p:nvPr>
            <p:ph idx="2" type="title"/>
          </p:nvPr>
        </p:nvSpPr>
        <p:spPr>
          <a:xfrm>
            <a:off x="2726250" y="2295724"/>
            <a:ext cx="3691500" cy="532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400"/>
            </a:lvl1pPr>
            <a:lvl2pPr lvl="1" rtl="0">
              <a:spcBef>
                <a:spcPts val="0"/>
              </a:spcBef>
              <a:spcAft>
                <a:spcPts val="0"/>
              </a:spcAft>
              <a:buNone/>
              <a:defRPr sz="3400"/>
            </a:lvl2pPr>
            <a:lvl3pPr lvl="2" rtl="0">
              <a:spcBef>
                <a:spcPts val="0"/>
              </a:spcBef>
              <a:spcAft>
                <a:spcPts val="0"/>
              </a:spcAft>
              <a:buNone/>
              <a:defRPr sz="3400"/>
            </a:lvl3pPr>
            <a:lvl4pPr lvl="3" rtl="0">
              <a:spcBef>
                <a:spcPts val="0"/>
              </a:spcBef>
              <a:spcAft>
                <a:spcPts val="0"/>
              </a:spcAft>
              <a:buNone/>
              <a:defRPr sz="3400"/>
            </a:lvl4pPr>
            <a:lvl5pPr lvl="4" rtl="0">
              <a:spcBef>
                <a:spcPts val="0"/>
              </a:spcBef>
              <a:spcAft>
                <a:spcPts val="0"/>
              </a:spcAft>
              <a:buNone/>
              <a:defRPr sz="3400"/>
            </a:lvl5pPr>
            <a:lvl6pPr lvl="5" rtl="0">
              <a:spcBef>
                <a:spcPts val="0"/>
              </a:spcBef>
              <a:spcAft>
                <a:spcPts val="0"/>
              </a:spcAft>
              <a:buNone/>
              <a:defRPr sz="3400"/>
            </a:lvl6pPr>
            <a:lvl7pPr lvl="6" rtl="0">
              <a:spcBef>
                <a:spcPts val="0"/>
              </a:spcBef>
              <a:spcAft>
                <a:spcPts val="0"/>
              </a:spcAft>
              <a:buNone/>
              <a:defRPr sz="3400"/>
            </a:lvl7pPr>
            <a:lvl8pPr lvl="7" rtl="0">
              <a:spcBef>
                <a:spcPts val="0"/>
              </a:spcBef>
              <a:spcAft>
                <a:spcPts val="0"/>
              </a:spcAft>
              <a:buNone/>
              <a:defRPr sz="3400"/>
            </a:lvl8pPr>
            <a:lvl9pPr lvl="8" rtl="0">
              <a:spcBef>
                <a:spcPts val="0"/>
              </a:spcBef>
              <a:spcAft>
                <a:spcPts val="0"/>
              </a:spcAft>
              <a:buNone/>
              <a:defRPr sz="3400"/>
            </a:lvl9pPr>
          </a:lstStyle>
          <a:p/>
        </p:txBody>
      </p:sp>
      <p:sp>
        <p:nvSpPr>
          <p:cNvPr id="796" name="Google Shape;796;p9"/>
          <p:cNvSpPr txBox="1"/>
          <p:nvPr>
            <p:ph idx="1" type="subTitle"/>
          </p:nvPr>
        </p:nvSpPr>
        <p:spPr>
          <a:xfrm>
            <a:off x="3121350" y="2954626"/>
            <a:ext cx="2901300" cy="83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97" name="Shape 797"/>
        <p:cNvGrpSpPr/>
        <p:nvPr/>
      </p:nvGrpSpPr>
      <p:grpSpPr>
        <a:xfrm>
          <a:off x="0" y="0"/>
          <a:ext cx="0" cy="0"/>
          <a:chOff x="0" y="0"/>
          <a:chExt cx="0" cy="0"/>
        </a:xfrm>
      </p:grpSpPr>
      <p:sp>
        <p:nvSpPr>
          <p:cNvPr id="798" name="Google Shape;798;p10"/>
          <p:cNvSpPr txBox="1"/>
          <p:nvPr>
            <p:ph type="title"/>
          </p:nvPr>
        </p:nvSpPr>
        <p:spPr>
          <a:xfrm>
            <a:off x="1567500" y="603425"/>
            <a:ext cx="6009000" cy="6189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2"/>
              </a:buClr>
              <a:buSzPts val="2800"/>
              <a:buFont typeface="Montserrat"/>
              <a:buNone/>
              <a:defRPr b="1" sz="2800">
                <a:solidFill>
                  <a:schemeClr val="lt2"/>
                </a:solidFill>
                <a:latin typeface="Montserrat"/>
                <a:ea typeface="Montserrat"/>
                <a:cs typeface="Montserrat"/>
                <a:sym typeface="Montserrat"/>
              </a:defRPr>
            </a:lvl1pPr>
            <a:lvl2pPr lvl="1">
              <a:spcBef>
                <a:spcPts val="0"/>
              </a:spcBef>
              <a:spcAft>
                <a:spcPts val="0"/>
              </a:spcAft>
              <a:buClr>
                <a:schemeClr val="lt2"/>
              </a:buClr>
              <a:buSzPts val="2800"/>
              <a:buFont typeface="Montserrat"/>
              <a:buNone/>
              <a:defRPr b="1" sz="2800">
                <a:solidFill>
                  <a:schemeClr val="lt2"/>
                </a:solidFill>
                <a:latin typeface="Montserrat"/>
                <a:ea typeface="Montserrat"/>
                <a:cs typeface="Montserrat"/>
                <a:sym typeface="Montserrat"/>
              </a:defRPr>
            </a:lvl2pPr>
            <a:lvl3pPr lvl="2">
              <a:spcBef>
                <a:spcPts val="0"/>
              </a:spcBef>
              <a:spcAft>
                <a:spcPts val="0"/>
              </a:spcAft>
              <a:buClr>
                <a:schemeClr val="lt2"/>
              </a:buClr>
              <a:buSzPts val="2800"/>
              <a:buFont typeface="Montserrat"/>
              <a:buNone/>
              <a:defRPr b="1" sz="2800">
                <a:solidFill>
                  <a:schemeClr val="lt2"/>
                </a:solidFill>
                <a:latin typeface="Montserrat"/>
                <a:ea typeface="Montserrat"/>
                <a:cs typeface="Montserrat"/>
                <a:sym typeface="Montserrat"/>
              </a:defRPr>
            </a:lvl3pPr>
            <a:lvl4pPr lvl="3">
              <a:spcBef>
                <a:spcPts val="0"/>
              </a:spcBef>
              <a:spcAft>
                <a:spcPts val="0"/>
              </a:spcAft>
              <a:buClr>
                <a:schemeClr val="lt2"/>
              </a:buClr>
              <a:buSzPts val="2800"/>
              <a:buFont typeface="Montserrat"/>
              <a:buNone/>
              <a:defRPr b="1" sz="2800">
                <a:solidFill>
                  <a:schemeClr val="lt2"/>
                </a:solidFill>
                <a:latin typeface="Montserrat"/>
                <a:ea typeface="Montserrat"/>
                <a:cs typeface="Montserrat"/>
                <a:sym typeface="Montserrat"/>
              </a:defRPr>
            </a:lvl4pPr>
            <a:lvl5pPr lvl="4">
              <a:spcBef>
                <a:spcPts val="0"/>
              </a:spcBef>
              <a:spcAft>
                <a:spcPts val="0"/>
              </a:spcAft>
              <a:buClr>
                <a:schemeClr val="lt2"/>
              </a:buClr>
              <a:buSzPts val="2800"/>
              <a:buFont typeface="Montserrat"/>
              <a:buNone/>
              <a:defRPr b="1" sz="2800">
                <a:solidFill>
                  <a:schemeClr val="lt2"/>
                </a:solidFill>
                <a:latin typeface="Montserrat"/>
                <a:ea typeface="Montserrat"/>
                <a:cs typeface="Montserrat"/>
                <a:sym typeface="Montserrat"/>
              </a:defRPr>
            </a:lvl5pPr>
            <a:lvl6pPr lvl="5">
              <a:spcBef>
                <a:spcPts val="0"/>
              </a:spcBef>
              <a:spcAft>
                <a:spcPts val="0"/>
              </a:spcAft>
              <a:buClr>
                <a:schemeClr val="lt2"/>
              </a:buClr>
              <a:buSzPts val="2800"/>
              <a:buFont typeface="Montserrat"/>
              <a:buNone/>
              <a:defRPr b="1" sz="2800">
                <a:solidFill>
                  <a:schemeClr val="lt2"/>
                </a:solidFill>
                <a:latin typeface="Montserrat"/>
                <a:ea typeface="Montserrat"/>
                <a:cs typeface="Montserrat"/>
                <a:sym typeface="Montserrat"/>
              </a:defRPr>
            </a:lvl6pPr>
            <a:lvl7pPr lvl="6">
              <a:spcBef>
                <a:spcPts val="0"/>
              </a:spcBef>
              <a:spcAft>
                <a:spcPts val="0"/>
              </a:spcAft>
              <a:buClr>
                <a:schemeClr val="lt2"/>
              </a:buClr>
              <a:buSzPts val="2800"/>
              <a:buFont typeface="Montserrat"/>
              <a:buNone/>
              <a:defRPr b="1" sz="2800">
                <a:solidFill>
                  <a:schemeClr val="lt2"/>
                </a:solidFill>
                <a:latin typeface="Montserrat"/>
                <a:ea typeface="Montserrat"/>
                <a:cs typeface="Montserrat"/>
                <a:sym typeface="Montserrat"/>
              </a:defRPr>
            </a:lvl7pPr>
            <a:lvl8pPr lvl="7">
              <a:spcBef>
                <a:spcPts val="0"/>
              </a:spcBef>
              <a:spcAft>
                <a:spcPts val="0"/>
              </a:spcAft>
              <a:buClr>
                <a:schemeClr val="lt2"/>
              </a:buClr>
              <a:buSzPts val="2800"/>
              <a:buFont typeface="Montserrat"/>
              <a:buNone/>
              <a:defRPr b="1" sz="2800">
                <a:solidFill>
                  <a:schemeClr val="lt2"/>
                </a:solidFill>
                <a:latin typeface="Montserrat"/>
                <a:ea typeface="Montserrat"/>
                <a:cs typeface="Montserrat"/>
                <a:sym typeface="Montserrat"/>
              </a:defRPr>
            </a:lvl8pPr>
            <a:lvl9pPr lvl="8">
              <a:spcBef>
                <a:spcPts val="0"/>
              </a:spcBef>
              <a:spcAft>
                <a:spcPts val="0"/>
              </a:spcAft>
              <a:buClr>
                <a:schemeClr val="lt2"/>
              </a:buClr>
              <a:buSzPts val="2800"/>
              <a:buFont typeface="Montserrat"/>
              <a:buNone/>
              <a:defRPr b="1" sz="2800">
                <a:solidFill>
                  <a:schemeClr val="lt2"/>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1pPr>
            <a:lvl2pPr indent="-317500" lvl="1" marL="914400">
              <a:lnSpc>
                <a:spcPct val="115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2pPr>
            <a:lvl3pPr indent="-317500" lvl="2" marL="1371600">
              <a:lnSpc>
                <a:spcPct val="115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3pPr>
            <a:lvl4pPr indent="-317500" lvl="3" marL="1828800">
              <a:lnSpc>
                <a:spcPct val="115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4pPr>
            <a:lvl5pPr indent="-317500" lvl="4" marL="2286000">
              <a:lnSpc>
                <a:spcPct val="115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5pPr>
            <a:lvl6pPr indent="-317500" lvl="5" marL="2743200">
              <a:lnSpc>
                <a:spcPct val="115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6pPr>
            <a:lvl7pPr indent="-317500" lvl="6" marL="3200400">
              <a:lnSpc>
                <a:spcPct val="115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7pPr>
            <a:lvl8pPr indent="-317500" lvl="7" marL="3657600">
              <a:lnSpc>
                <a:spcPct val="115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8pPr>
            <a:lvl9pPr indent="-317500" lvl="8" marL="4114800">
              <a:lnSpc>
                <a:spcPct val="115000"/>
              </a:lnSpc>
              <a:spcBef>
                <a:spcPts val="1600"/>
              </a:spcBef>
              <a:spcAft>
                <a:spcPts val="1600"/>
              </a:spcAft>
              <a:buClr>
                <a:schemeClr val="lt2"/>
              </a:buClr>
              <a:buSzPts val="1400"/>
              <a:buFont typeface="Montserrat"/>
              <a:buChar char="■"/>
              <a:defRPr>
                <a:solidFill>
                  <a:schemeClr val="lt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4.xml"/><Relationship Id="rId3" Type="http://schemas.openxmlformats.org/officeDocument/2006/relationships/hyperlink" Target="https://github.com/CSC-648-SFSU/csc648-spring22-01-Team0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ocs.google.com/spreadsheets/d/1S6Tn649DEFCCpTngU3xek6lh403E_q9Z4y-DYrdiXDs/edit#gid=1637708246"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1" name="Shape 3141"/>
        <p:cNvGrpSpPr/>
        <p:nvPr/>
      </p:nvGrpSpPr>
      <p:grpSpPr>
        <a:xfrm>
          <a:off x="0" y="0"/>
          <a:ext cx="0" cy="0"/>
          <a:chOff x="0" y="0"/>
          <a:chExt cx="0" cy="0"/>
        </a:xfrm>
      </p:grpSpPr>
      <p:sp>
        <p:nvSpPr>
          <p:cNvPr id="3142" name="Google Shape;3142;p34"/>
          <p:cNvSpPr txBox="1"/>
          <p:nvPr>
            <p:ph type="title"/>
          </p:nvPr>
        </p:nvSpPr>
        <p:spPr>
          <a:xfrm>
            <a:off x="1157250" y="1086825"/>
            <a:ext cx="6829500" cy="166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iPlate</a:t>
            </a:r>
            <a:endParaRPr sz="5100"/>
          </a:p>
        </p:txBody>
      </p:sp>
      <p:sp>
        <p:nvSpPr>
          <p:cNvPr id="3143" name="Google Shape;3143;p34"/>
          <p:cNvSpPr txBox="1"/>
          <p:nvPr>
            <p:ph idx="1" type="subTitle"/>
          </p:nvPr>
        </p:nvSpPr>
        <p:spPr>
          <a:xfrm>
            <a:off x="467100" y="3162700"/>
            <a:ext cx="8209800" cy="180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CSC648-01 Team02 </a:t>
            </a:r>
            <a:endParaRPr/>
          </a:p>
          <a:p>
            <a:pPr indent="0" lvl="0" marL="0" rtl="0" algn="ctr">
              <a:spcBef>
                <a:spcPts val="1600"/>
              </a:spcBef>
              <a:spcAft>
                <a:spcPts val="0"/>
              </a:spcAft>
              <a:buNone/>
            </a:pPr>
            <a:r>
              <a:rPr lang="en"/>
              <a:t>Presented by Tun-Ni Chiang</a:t>
            </a:r>
            <a:endParaRPr/>
          </a:p>
          <a:p>
            <a:pPr indent="0" lvl="0" marL="0" rtl="0" algn="ctr">
              <a:spcBef>
                <a:spcPts val="1600"/>
              </a:spcBef>
              <a:spcAft>
                <a:spcPts val="1600"/>
              </a:spcAft>
              <a:buNone/>
            </a:pPr>
            <a:r>
              <a:rPr lang="en"/>
              <a:t>Teammates: Prathiba, Jinxing, Myat, Aung, Christopher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8" name="Shape 3218"/>
        <p:cNvGrpSpPr/>
        <p:nvPr/>
      </p:nvGrpSpPr>
      <p:grpSpPr>
        <a:xfrm>
          <a:off x="0" y="0"/>
          <a:ext cx="0" cy="0"/>
          <a:chOff x="0" y="0"/>
          <a:chExt cx="0" cy="0"/>
        </a:xfrm>
      </p:grpSpPr>
      <p:sp>
        <p:nvSpPr>
          <p:cNvPr id="3219" name="Google Shape;3219;p43"/>
          <p:cNvSpPr txBox="1"/>
          <p:nvPr>
            <p:ph type="title"/>
          </p:nvPr>
        </p:nvSpPr>
        <p:spPr>
          <a:xfrm>
            <a:off x="772000" y="602097"/>
            <a:ext cx="7313400" cy="49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Register / Login / Signout</a:t>
            </a:r>
            <a:endParaRPr/>
          </a:p>
        </p:txBody>
      </p:sp>
      <p:sp>
        <p:nvSpPr>
          <p:cNvPr id="3220" name="Google Shape;3220;p43"/>
          <p:cNvSpPr txBox="1"/>
          <p:nvPr>
            <p:ph idx="4294967295" type="body"/>
          </p:nvPr>
        </p:nvSpPr>
        <p:spPr>
          <a:xfrm>
            <a:off x="772000" y="1344425"/>
            <a:ext cx="7688100" cy="36471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Sign up page</a:t>
            </a:r>
            <a:endParaRPr/>
          </a:p>
          <a:p>
            <a:pPr indent="-317500" lvl="1" marL="914400" rtl="0" algn="l">
              <a:lnSpc>
                <a:spcPct val="150000"/>
              </a:lnSpc>
              <a:spcBef>
                <a:spcPts val="0"/>
              </a:spcBef>
              <a:spcAft>
                <a:spcPts val="0"/>
              </a:spcAft>
              <a:buSzPts val="1400"/>
              <a:buChar char="○"/>
            </a:pPr>
            <a:r>
              <a:rPr lang="en"/>
              <a:t>Username, password, confirm password</a:t>
            </a:r>
            <a:endParaRPr/>
          </a:p>
          <a:p>
            <a:pPr indent="-317500" lvl="1" marL="914400" rtl="0" algn="l">
              <a:lnSpc>
                <a:spcPct val="150000"/>
              </a:lnSpc>
              <a:spcBef>
                <a:spcPts val="0"/>
              </a:spcBef>
              <a:spcAft>
                <a:spcPts val="0"/>
              </a:spcAft>
              <a:buSzPts val="1400"/>
              <a:buChar char="○"/>
            </a:pPr>
            <a:r>
              <a:rPr lang="en"/>
              <a:t>Basic validation</a:t>
            </a:r>
            <a:endParaRPr/>
          </a:p>
          <a:p>
            <a:pPr indent="-317500" lvl="0" marL="457200" rtl="0" algn="l">
              <a:lnSpc>
                <a:spcPct val="150000"/>
              </a:lnSpc>
              <a:spcBef>
                <a:spcPts val="0"/>
              </a:spcBef>
              <a:spcAft>
                <a:spcPts val="0"/>
              </a:spcAft>
              <a:buSzPts val="1400"/>
              <a:buChar char="●"/>
            </a:pPr>
            <a:r>
              <a:rPr lang="en"/>
              <a:t>Login page</a:t>
            </a:r>
            <a:endParaRPr/>
          </a:p>
          <a:p>
            <a:pPr indent="-317500" lvl="1" marL="914400" rtl="0" algn="l">
              <a:lnSpc>
                <a:spcPct val="150000"/>
              </a:lnSpc>
              <a:spcBef>
                <a:spcPts val="0"/>
              </a:spcBef>
              <a:spcAft>
                <a:spcPts val="0"/>
              </a:spcAft>
              <a:buSzPts val="1400"/>
              <a:buChar char="○"/>
            </a:pPr>
            <a:r>
              <a:rPr lang="en"/>
              <a:t>Username, password</a:t>
            </a:r>
            <a:endParaRPr/>
          </a:p>
          <a:p>
            <a:pPr indent="-317500" lvl="1" marL="914400" rtl="0" algn="l">
              <a:lnSpc>
                <a:spcPct val="150000"/>
              </a:lnSpc>
              <a:spcBef>
                <a:spcPts val="0"/>
              </a:spcBef>
              <a:spcAft>
                <a:spcPts val="0"/>
              </a:spcAft>
              <a:buSzPts val="1400"/>
              <a:buChar char="○"/>
            </a:pPr>
            <a:r>
              <a:rPr lang="en"/>
              <a:t>Account validation</a:t>
            </a:r>
            <a:endParaRPr/>
          </a:p>
          <a:p>
            <a:pPr indent="-317500" lvl="0" marL="457200" rtl="0" algn="l">
              <a:lnSpc>
                <a:spcPct val="150000"/>
              </a:lnSpc>
              <a:spcBef>
                <a:spcPts val="0"/>
              </a:spcBef>
              <a:spcAft>
                <a:spcPts val="0"/>
              </a:spcAft>
              <a:buSzPts val="1400"/>
              <a:buChar char="●"/>
            </a:pPr>
            <a:r>
              <a:rPr lang="en"/>
              <a:t>Sign out button</a:t>
            </a:r>
            <a:endParaRPr/>
          </a:p>
          <a:p>
            <a:pPr indent="-317500" lvl="1" marL="914400" rtl="0" algn="l">
              <a:lnSpc>
                <a:spcPct val="150000"/>
              </a:lnSpc>
              <a:spcBef>
                <a:spcPts val="0"/>
              </a:spcBef>
              <a:spcAft>
                <a:spcPts val="0"/>
              </a:spcAft>
              <a:buSzPts val="1400"/>
              <a:buChar char="○"/>
            </a:pPr>
            <a:r>
              <a:rPr lang="en"/>
              <a:t>Redirect to login page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4" name="Shape 3224"/>
        <p:cNvGrpSpPr/>
        <p:nvPr/>
      </p:nvGrpSpPr>
      <p:grpSpPr>
        <a:xfrm>
          <a:off x="0" y="0"/>
          <a:ext cx="0" cy="0"/>
          <a:chOff x="0" y="0"/>
          <a:chExt cx="0" cy="0"/>
        </a:xfrm>
      </p:grpSpPr>
      <p:sp>
        <p:nvSpPr>
          <p:cNvPr id="3225" name="Google Shape;3225;p44"/>
          <p:cNvSpPr txBox="1"/>
          <p:nvPr>
            <p:ph type="title"/>
          </p:nvPr>
        </p:nvSpPr>
        <p:spPr>
          <a:xfrm>
            <a:off x="772000" y="602097"/>
            <a:ext cx="7313400" cy="49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Food Recording</a:t>
            </a:r>
            <a:endParaRPr/>
          </a:p>
        </p:txBody>
      </p:sp>
      <p:sp>
        <p:nvSpPr>
          <p:cNvPr id="3226" name="Google Shape;3226;p44"/>
          <p:cNvSpPr txBox="1"/>
          <p:nvPr>
            <p:ph idx="1" type="body"/>
          </p:nvPr>
        </p:nvSpPr>
        <p:spPr>
          <a:xfrm>
            <a:off x="772000" y="1350625"/>
            <a:ext cx="3850800" cy="36471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Food recording page</a:t>
            </a:r>
            <a:endParaRPr/>
          </a:p>
          <a:p>
            <a:pPr indent="-317500" lvl="1" marL="914400" rtl="0" algn="l">
              <a:lnSpc>
                <a:spcPct val="150000"/>
              </a:lnSpc>
              <a:spcBef>
                <a:spcPts val="0"/>
              </a:spcBef>
              <a:spcAft>
                <a:spcPts val="0"/>
              </a:spcAft>
              <a:buSzPts val="1400"/>
              <a:buChar char="○"/>
            </a:pPr>
            <a:r>
              <a:rPr lang="en"/>
              <a:t>Date selection</a:t>
            </a:r>
            <a:endParaRPr/>
          </a:p>
          <a:p>
            <a:pPr indent="-317500" lvl="1" marL="914400" rtl="0" algn="l">
              <a:lnSpc>
                <a:spcPct val="150000"/>
              </a:lnSpc>
              <a:spcBef>
                <a:spcPts val="0"/>
              </a:spcBef>
              <a:spcAft>
                <a:spcPts val="0"/>
              </a:spcAft>
              <a:buSzPts val="1400"/>
              <a:buChar char="○"/>
            </a:pPr>
            <a:r>
              <a:rPr lang="en"/>
              <a:t>Dropdown lists</a:t>
            </a:r>
            <a:endParaRPr/>
          </a:p>
          <a:p>
            <a:pPr indent="-317500" lvl="1" marL="914400" rtl="0" algn="l">
              <a:lnSpc>
                <a:spcPct val="150000"/>
              </a:lnSpc>
              <a:spcBef>
                <a:spcPts val="0"/>
              </a:spcBef>
              <a:spcAft>
                <a:spcPts val="0"/>
              </a:spcAft>
              <a:buSzPts val="1400"/>
              <a:buChar char="○"/>
            </a:pPr>
            <a:r>
              <a:rPr lang="en"/>
              <a:t>Food option card</a:t>
            </a:r>
            <a:endParaRPr/>
          </a:p>
          <a:p>
            <a:pPr indent="-317500" lvl="1" marL="914400" rtl="0" algn="l">
              <a:lnSpc>
                <a:spcPct val="150000"/>
              </a:lnSpc>
              <a:spcBef>
                <a:spcPts val="0"/>
              </a:spcBef>
              <a:spcAft>
                <a:spcPts val="0"/>
              </a:spcAft>
              <a:buSzPts val="1400"/>
              <a:buChar char="○"/>
            </a:pPr>
            <a:r>
              <a:rPr lang="en"/>
              <a:t>Recorded food card</a:t>
            </a:r>
            <a:endParaRPr/>
          </a:p>
        </p:txBody>
      </p:sp>
      <p:sp>
        <p:nvSpPr>
          <p:cNvPr id="3227" name="Google Shape;3227;p44"/>
          <p:cNvSpPr txBox="1"/>
          <p:nvPr>
            <p:ph idx="1" type="body"/>
          </p:nvPr>
        </p:nvSpPr>
        <p:spPr>
          <a:xfrm>
            <a:off x="4622800" y="1350625"/>
            <a:ext cx="3850800" cy="36471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lt2"/>
              </a:buClr>
              <a:buSzPts val="1400"/>
              <a:buChar char="●"/>
            </a:pPr>
            <a:r>
              <a:rPr lang="en">
                <a:solidFill>
                  <a:schemeClr val="lt2"/>
                </a:solidFill>
              </a:rPr>
              <a:t>Date selection</a:t>
            </a:r>
            <a:endParaRPr>
              <a:solidFill>
                <a:schemeClr val="lt2"/>
              </a:solidFill>
            </a:endParaRPr>
          </a:p>
          <a:p>
            <a:pPr indent="-317500" lvl="1" marL="914400" rtl="0" algn="l">
              <a:lnSpc>
                <a:spcPct val="150000"/>
              </a:lnSpc>
              <a:spcBef>
                <a:spcPts val="0"/>
              </a:spcBef>
              <a:spcAft>
                <a:spcPts val="0"/>
              </a:spcAft>
              <a:buClr>
                <a:schemeClr val="lt2"/>
              </a:buClr>
              <a:buSzPts val="1400"/>
              <a:buChar char="○"/>
            </a:pPr>
            <a:r>
              <a:rPr lang="en">
                <a:solidFill>
                  <a:schemeClr val="lt2"/>
                </a:solidFill>
              </a:rPr>
              <a:t>Past , current, future</a:t>
            </a:r>
            <a:endParaRPr>
              <a:solidFill>
                <a:schemeClr val="lt2"/>
              </a:solidFill>
            </a:endParaRPr>
          </a:p>
          <a:p>
            <a:pPr indent="-317500" lvl="0" marL="457200" rtl="0" algn="l">
              <a:lnSpc>
                <a:spcPct val="150000"/>
              </a:lnSpc>
              <a:spcBef>
                <a:spcPts val="0"/>
              </a:spcBef>
              <a:spcAft>
                <a:spcPts val="0"/>
              </a:spcAft>
              <a:buClr>
                <a:schemeClr val="lt2"/>
              </a:buClr>
              <a:buSzPts val="1400"/>
              <a:buChar char="●"/>
            </a:pPr>
            <a:r>
              <a:rPr lang="en">
                <a:solidFill>
                  <a:schemeClr val="lt2"/>
                </a:solidFill>
              </a:rPr>
              <a:t>Dropdown lists</a:t>
            </a:r>
            <a:endParaRPr>
              <a:solidFill>
                <a:schemeClr val="lt2"/>
              </a:solidFill>
            </a:endParaRPr>
          </a:p>
          <a:p>
            <a:pPr indent="-317500" lvl="1" marL="914400" rtl="0" algn="l">
              <a:lnSpc>
                <a:spcPct val="150000"/>
              </a:lnSpc>
              <a:spcBef>
                <a:spcPts val="0"/>
              </a:spcBef>
              <a:spcAft>
                <a:spcPts val="0"/>
              </a:spcAft>
              <a:buClr>
                <a:schemeClr val="lt2"/>
              </a:buClr>
              <a:buSzPts val="1400"/>
              <a:buChar char="○"/>
            </a:pPr>
            <a:r>
              <a:rPr lang="en">
                <a:solidFill>
                  <a:schemeClr val="lt2"/>
                </a:solidFill>
              </a:rPr>
              <a:t>Meal type selection</a:t>
            </a:r>
            <a:endParaRPr>
              <a:solidFill>
                <a:schemeClr val="lt2"/>
              </a:solidFill>
            </a:endParaRPr>
          </a:p>
          <a:p>
            <a:pPr indent="-317500" lvl="1" marL="914400" rtl="0" algn="l">
              <a:lnSpc>
                <a:spcPct val="150000"/>
              </a:lnSpc>
              <a:spcBef>
                <a:spcPts val="0"/>
              </a:spcBef>
              <a:spcAft>
                <a:spcPts val="0"/>
              </a:spcAft>
              <a:buClr>
                <a:schemeClr val="lt2"/>
              </a:buClr>
              <a:buSzPts val="1400"/>
              <a:buChar char="○"/>
            </a:pPr>
            <a:r>
              <a:rPr lang="en">
                <a:solidFill>
                  <a:schemeClr val="lt2"/>
                </a:solidFill>
              </a:rPr>
              <a:t>Food group selection</a:t>
            </a:r>
            <a:endParaRPr>
              <a:solidFill>
                <a:schemeClr val="lt2"/>
              </a:solidFill>
            </a:endParaRPr>
          </a:p>
          <a:p>
            <a:pPr indent="-317500" lvl="0" marL="457200" rtl="0" algn="l">
              <a:lnSpc>
                <a:spcPct val="150000"/>
              </a:lnSpc>
              <a:spcBef>
                <a:spcPts val="0"/>
              </a:spcBef>
              <a:spcAft>
                <a:spcPts val="0"/>
              </a:spcAft>
              <a:buClr>
                <a:schemeClr val="lt2"/>
              </a:buClr>
              <a:buSzPts val="1400"/>
              <a:buChar char="●"/>
            </a:pPr>
            <a:r>
              <a:rPr lang="en">
                <a:solidFill>
                  <a:schemeClr val="lt2"/>
                </a:solidFill>
              </a:rPr>
              <a:t>Food option card</a:t>
            </a:r>
            <a:endParaRPr>
              <a:solidFill>
                <a:schemeClr val="lt2"/>
              </a:solidFill>
            </a:endParaRPr>
          </a:p>
          <a:p>
            <a:pPr indent="-317500" lvl="1" marL="914400" rtl="0" algn="l">
              <a:lnSpc>
                <a:spcPct val="150000"/>
              </a:lnSpc>
              <a:spcBef>
                <a:spcPts val="0"/>
              </a:spcBef>
              <a:spcAft>
                <a:spcPts val="0"/>
              </a:spcAft>
              <a:buClr>
                <a:schemeClr val="lt2"/>
              </a:buClr>
              <a:buSzPts val="1400"/>
              <a:buChar char="○"/>
            </a:pPr>
            <a:r>
              <a:rPr lang="en">
                <a:solidFill>
                  <a:schemeClr val="lt2"/>
                </a:solidFill>
              </a:rPr>
              <a:t>Food amount</a:t>
            </a:r>
            <a:endParaRPr>
              <a:solidFill>
                <a:schemeClr val="lt2"/>
              </a:solidFill>
            </a:endParaRPr>
          </a:p>
          <a:p>
            <a:pPr indent="-317500" lvl="0" marL="457200" rtl="0" algn="l">
              <a:lnSpc>
                <a:spcPct val="150000"/>
              </a:lnSpc>
              <a:spcBef>
                <a:spcPts val="0"/>
              </a:spcBef>
              <a:spcAft>
                <a:spcPts val="0"/>
              </a:spcAft>
              <a:buClr>
                <a:schemeClr val="lt2"/>
              </a:buClr>
              <a:buSzPts val="1400"/>
              <a:buChar char="●"/>
            </a:pPr>
            <a:r>
              <a:rPr lang="en">
                <a:solidFill>
                  <a:schemeClr val="lt2"/>
                </a:solidFill>
              </a:rPr>
              <a:t>Recorded food card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1" name="Shape 3231"/>
        <p:cNvGrpSpPr/>
        <p:nvPr/>
      </p:nvGrpSpPr>
      <p:grpSpPr>
        <a:xfrm>
          <a:off x="0" y="0"/>
          <a:ext cx="0" cy="0"/>
          <a:chOff x="0" y="0"/>
          <a:chExt cx="0" cy="0"/>
        </a:xfrm>
      </p:grpSpPr>
      <p:sp>
        <p:nvSpPr>
          <p:cNvPr id="3232" name="Google Shape;3232;p45"/>
          <p:cNvSpPr txBox="1"/>
          <p:nvPr>
            <p:ph type="title"/>
          </p:nvPr>
        </p:nvSpPr>
        <p:spPr>
          <a:xfrm>
            <a:off x="772000" y="602097"/>
            <a:ext cx="7313400" cy="49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 Meal History</a:t>
            </a:r>
            <a:endParaRPr/>
          </a:p>
        </p:txBody>
      </p:sp>
      <p:sp>
        <p:nvSpPr>
          <p:cNvPr id="3233" name="Google Shape;3233;p45"/>
          <p:cNvSpPr txBox="1"/>
          <p:nvPr>
            <p:ph idx="1" type="body"/>
          </p:nvPr>
        </p:nvSpPr>
        <p:spPr>
          <a:xfrm>
            <a:off x="772000" y="1350625"/>
            <a:ext cx="3850800" cy="36471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Food history page</a:t>
            </a:r>
            <a:endParaRPr/>
          </a:p>
          <a:p>
            <a:pPr indent="-317500" lvl="1" marL="914400" rtl="0" algn="l">
              <a:lnSpc>
                <a:spcPct val="150000"/>
              </a:lnSpc>
              <a:spcBef>
                <a:spcPts val="0"/>
              </a:spcBef>
              <a:spcAft>
                <a:spcPts val="0"/>
              </a:spcAft>
              <a:buSzPts val="1400"/>
              <a:buChar char="○"/>
            </a:pPr>
            <a:r>
              <a:rPr lang="en"/>
              <a:t>Date selection</a:t>
            </a:r>
            <a:endParaRPr/>
          </a:p>
          <a:p>
            <a:pPr indent="-317500" lvl="1" marL="914400" rtl="0" algn="l">
              <a:lnSpc>
                <a:spcPct val="150000"/>
              </a:lnSpc>
              <a:spcBef>
                <a:spcPts val="0"/>
              </a:spcBef>
              <a:spcAft>
                <a:spcPts val="0"/>
              </a:spcAft>
              <a:buSzPts val="1400"/>
              <a:buChar char="○"/>
            </a:pPr>
            <a:r>
              <a:rPr lang="en"/>
              <a:t>Pie chart</a:t>
            </a:r>
            <a:endParaRPr/>
          </a:p>
          <a:p>
            <a:pPr indent="-317500" lvl="1" marL="914400" rtl="0" algn="l">
              <a:lnSpc>
                <a:spcPct val="150000"/>
              </a:lnSpc>
              <a:spcBef>
                <a:spcPts val="0"/>
              </a:spcBef>
              <a:spcAft>
                <a:spcPts val="0"/>
              </a:spcAft>
              <a:buSzPts val="1400"/>
              <a:buChar char="○"/>
            </a:pPr>
            <a:r>
              <a:rPr lang="en"/>
              <a:t>Recorded food card</a:t>
            </a:r>
            <a:endParaRPr/>
          </a:p>
        </p:txBody>
      </p:sp>
      <p:sp>
        <p:nvSpPr>
          <p:cNvPr id="3234" name="Google Shape;3234;p45"/>
          <p:cNvSpPr txBox="1"/>
          <p:nvPr>
            <p:ph idx="1" type="body"/>
          </p:nvPr>
        </p:nvSpPr>
        <p:spPr>
          <a:xfrm>
            <a:off x="4622800" y="1350625"/>
            <a:ext cx="3850800" cy="36471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lt2"/>
              </a:buClr>
              <a:buSzPts val="1400"/>
              <a:buChar char="●"/>
            </a:pPr>
            <a:r>
              <a:rPr lang="en">
                <a:solidFill>
                  <a:schemeClr val="lt2"/>
                </a:solidFill>
              </a:rPr>
              <a:t>Date selection</a:t>
            </a:r>
            <a:endParaRPr>
              <a:solidFill>
                <a:schemeClr val="lt2"/>
              </a:solidFill>
            </a:endParaRPr>
          </a:p>
          <a:p>
            <a:pPr indent="-317500" lvl="1" marL="914400" rtl="0" algn="l">
              <a:lnSpc>
                <a:spcPct val="150000"/>
              </a:lnSpc>
              <a:spcBef>
                <a:spcPts val="0"/>
              </a:spcBef>
              <a:spcAft>
                <a:spcPts val="0"/>
              </a:spcAft>
              <a:buClr>
                <a:schemeClr val="lt2"/>
              </a:buClr>
              <a:buSzPts val="1400"/>
              <a:buChar char="○"/>
            </a:pPr>
            <a:r>
              <a:rPr lang="en">
                <a:solidFill>
                  <a:schemeClr val="lt2"/>
                </a:solidFill>
              </a:rPr>
              <a:t>Past , current, future</a:t>
            </a:r>
            <a:endParaRPr>
              <a:solidFill>
                <a:schemeClr val="lt2"/>
              </a:solidFill>
            </a:endParaRPr>
          </a:p>
          <a:p>
            <a:pPr indent="-317500" lvl="1" marL="914400" rtl="0" algn="l">
              <a:lnSpc>
                <a:spcPct val="150000"/>
              </a:lnSpc>
              <a:spcBef>
                <a:spcPts val="0"/>
              </a:spcBef>
              <a:spcAft>
                <a:spcPts val="0"/>
              </a:spcAft>
              <a:buClr>
                <a:schemeClr val="lt2"/>
              </a:buClr>
              <a:buSzPts val="1400"/>
              <a:buChar char="○"/>
            </a:pPr>
            <a:r>
              <a:rPr lang="en">
                <a:solidFill>
                  <a:schemeClr val="lt2"/>
                </a:solidFill>
              </a:rPr>
              <a:t>Invalid date - alert message</a:t>
            </a:r>
            <a:endParaRPr>
              <a:solidFill>
                <a:schemeClr val="lt2"/>
              </a:solidFill>
            </a:endParaRPr>
          </a:p>
          <a:p>
            <a:pPr indent="-317500" lvl="0" marL="457200" rtl="0" algn="l">
              <a:lnSpc>
                <a:spcPct val="150000"/>
              </a:lnSpc>
              <a:spcBef>
                <a:spcPts val="0"/>
              </a:spcBef>
              <a:spcAft>
                <a:spcPts val="0"/>
              </a:spcAft>
              <a:buClr>
                <a:schemeClr val="lt2"/>
              </a:buClr>
              <a:buSzPts val="1400"/>
              <a:buChar char="●"/>
            </a:pPr>
            <a:r>
              <a:rPr lang="en">
                <a:solidFill>
                  <a:schemeClr val="lt2"/>
                </a:solidFill>
              </a:rPr>
              <a:t>Pie chart</a:t>
            </a:r>
            <a:endParaRPr>
              <a:solidFill>
                <a:schemeClr val="lt2"/>
              </a:solidFill>
            </a:endParaRPr>
          </a:p>
          <a:p>
            <a:pPr indent="-317500" lvl="1" marL="914400" rtl="0" algn="l">
              <a:lnSpc>
                <a:spcPct val="150000"/>
              </a:lnSpc>
              <a:spcBef>
                <a:spcPts val="0"/>
              </a:spcBef>
              <a:spcAft>
                <a:spcPts val="0"/>
              </a:spcAft>
              <a:buClr>
                <a:schemeClr val="lt2"/>
              </a:buClr>
              <a:buSzPts val="1400"/>
              <a:buChar char="○"/>
            </a:pPr>
            <a:r>
              <a:rPr lang="en">
                <a:solidFill>
                  <a:schemeClr val="lt2"/>
                </a:solidFill>
              </a:rPr>
              <a:t>Food group ratio reflection</a:t>
            </a:r>
            <a:endParaRPr>
              <a:solidFill>
                <a:schemeClr val="lt2"/>
              </a:solidFill>
            </a:endParaRPr>
          </a:p>
          <a:p>
            <a:pPr indent="-317500" lvl="1" marL="914400" rtl="0" algn="l">
              <a:lnSpc>
                <a:spcPct val="150000"/>
              </a:lnSpc>
              <a:spcBef>
                <a:spcPts val="0"/>
              </a:spcBef>
              <a:spcAft>
                <a:spcPts val="0"/>
              </a:spcAft>
              <a:buClr>
                <a:schemeClr val="lt2"/>
              </a:buClr>
              <a:buSzPts val="1400"/>
              <a:buChar char="○"/>
            </a:pPr>
            <a:r>
              <a:rPr lang="en">
                <a:solidFill>
                  <a:schemeClr val="lt2"/>
                </a:solidFill>
              </a:rPr>
              <a:t>Calorie calculation logic</a:t>
            </a:r>
            <a:endParaRPr>
              <a:solidFill>
                <a:schemeClr val="lt2"/>
              </a:solidFill>
            </a:endParaRPr>
          </a:p>
          <a:p>
            <a:pPr indent="-317500" lvl="0" marL="457200" rtl="0" algn="l">
              <a:lnSpc>
                <a:spcPct val="150000"/>
              </a:lnSpc>
              <a:spcBef>
                <a:spcPts val="0"/>
              </a:spcBef>
              <a:spcAft>
                <a:spcPts val="0"/>
              </a:spcAft>
              <a:buClr>
                <a:schemeClr val="lt2"/>
              </a:buClr>
              <a:buSzPts val="1400"/>
              <a:buChar char="●"/>
            </a:pPr>
            <a:r>
              <a:rPr lang="en">
                <a:solidFill>
                  <a:schemeClr val="lt2"/>
                </a:solidFill>
              </a:rPr>
              <a:t>Recorded food card</a:t>
            </a:r>
            <a:endParaRPr>
              <a:solidFill>
                <a:schemeClr val="lt2"/>
              </a:solidFill>
            </a:endParaRPr>
          </a:p>
          <a:p>
            <a:pPr indent="-317500" lvl="1" marL="914400" rtl="0" algn="l">
              <a:lnSpc>
                <a:spcPct val="150000"/>
              </a:lnSpc>
              <a:spcBef>
                <a:spcPts val="0"/>
              </a:spcBef>
              <a:spcAft>
                <a:spcPts val="0"/>
              </a:spcAft>
              <a:buClr>
                <a:schemeClr val="lt2"/>
              </a:buClr>
              <a:buSzPts val="1400"/>
              <a:buChar char="○"/>
            </a:pPr>
            <a:r>
              <a:rPr lang="en">
                <a:solidFill>
                  <a:schemeClr val="lt2"/>
                </a:solidFill>
              </a:rPr>
              <a:t>Fetch data from backend</a:t>
            </a:r>
            <a:endParaRPr>
              <a:solidFill>
                <a:schemeClr val="l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8" name="Shape 3238"/>
        <p:cNvGrpSpPr/>
        <p:nvPr/>
      </p:nvGrpSpPr>
      <p:grpSpPr>
        <a:xfrm>
          <a:off x="0" y="0"/>
          <a:ext cx="0" cy="0"/>
          <a:chOff x="0" y="0"/>
          <a:chExt cx="0" cy="0"/>
        </a:xfrm>
      </p:grpSpPr>
      <p:sp>
        <p:nvSpPr>
          <p:cNvPr id="3239" name="Google Shape;3239;p46"/>
          <p:cNvSpPr txBox="1"/>
          <p:nvPr>
            <p:ph type="title"/>
          </p:nvPr>
        </p:nvSpPr>
        <p:spPr>
          <a:xfrm>
            <a:off x="1527150" y="2155200"/>
            <a:ext cx="6089700" cy="83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3" name="Shape 3243"/>
        <p:cNvGrpSpPr/>
        <p:nvPr/>
      </p:nvGrpSpPr>
      <p:grpSpPr>
        <a:xfrm>
          <a:off x="0" y="0"/>
          <a:ext cx="0" cy="0"/>
          <a:chOff x="0" y="0"/>
          <a:chExt cx="0" cy="0"/>
        </a:xfrm>
      </p:grpSpPr>
      <p:sp>
        <p:nvSpPr>
          <p:cNvPr id="3244" name="Google Shape;3244;p47"/>
          <p:cNvSpPr txBox="1"/>
          <p:nvPr>
            <p:ph type="title"/>
          </p:nvPr>
        </p:nvSpPr>
        <p:spPr>
          <a:xfrm>
            <a:off x="772000" y="460122"/>
            <a:ext cx="7313400" cy="49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GitHub Management</a:t>
            </a:r>
            <a:endParaRPr/>
          </a:p>
        </p:txBody>
      </p:sp>
      <p:sp>
        <p:nvSpPr>
          <p:cNvPr id="3245" name="Google Shape;3245;p47"/>
          <p:cNvSpPr txBox="1"/>
          <p:nvPr>
            <p:ph idx="1" type="body"/>
          </p:nvPr>
        </p:nvSpPr>
        <p:spPr>
          <a:xfrm>
            <a:off x="1132375" y="1678225"/>
            <a:ext cx="3850800" cy="2919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i="1" lang="en">
                <a:solidFill>
                  <a:schemeClr val="accent3"/>
                </a:solidFill>
              </a:rPr>
              <a:t>Branch Organization</a:t>
            </a:r>
            <a:endParaRPr b="1" i="1">
              <a:solidFill>
                <a:schemeClr val="accent3"/>
              </a:solidFill>
            </a:endParaRPr>
          </a:p>
          <a:p>
            <a:pPr indent="-317500" lvl="0" marL="457200" rtl="0" algn="l">
              <a:lnSpc>
                <a:spcPct val="150000"/>
              </a:lnSpc>
              <a:spcBef>
                <a:spcPts val="1600"/>
              </a:spcBef>
              <a:spcAft>
                <a:spcPts val="0"/>
              </a:spcAft>
              <a:buSzPts val="1400"/>
              <a:buChar char="●"/>
            </a:pPr>
            <a:r>
              <a:rPr lang="en"/>
              <a:t>Master/Release Branch</a:t>
            </a:r>
            <a:endParaRPr/>
          </a:p>
          <a:p>
            <a:pPr indent="-317500" lvl="0" marL="457200" rtl="0" algn="l">
              <a:lnSpc>
                <a:spcPct val="150000"/>
              </a:lnSpc>
              <a:spcBef>
                <a:spcPts val="0"/>
              </a:spcBef>
              <a:spcAft>
                <a:spcPts val="0"/>
              </a:spcAft>
              <a:buSzPts val="1400"/>
              <a:buChar char="●"/>
            </a:pPr>
            <a:r>
              <a:rPr lang="en"/>
              <a:t>Development Branch</a:t>
            </a:r>
            <a:endParaRPr/>
          </a:p>
          <a:p>
            <a:pPr indent="-317500" lvl="0" marL="457200" rtl="0" algn="l">
              <a:lnSpc>
                <a:spcPct val="150000"/>
              </a:lnSpc>
              <a:spcBef>
                <a:spcPts val="0"/>
              </a:spcBef>
              <a:spcAft>
                <a:spcPts val="0"/>
              </a:spcAft>
              <a:buSzPts val="1400"/>
              <a:buChar char="●"/>
            </a:pPr>
            <a:r>
              <a:rPr lang="en"/>
              <a:t>Feature Branches</a:t>
            </a:r>
            <a:endParaRPr/>
          </a:p>
          <a:p>
            <a:pPr indent="-317500" lvl="1" marL="914400" rtl="0" algn="l">
              <a:lnSpc>
                <a:spcPct val="150000"/>
              </a:lnSpc>
              <a:spcBef>
                <a:spcPts val="0"/>
              </a:spcBef>
              <a:spcAft>
                <a:spcPts val="0"/>
              </a:spcAft>
              <a:buSzPts val="1400"/>
              <a:buChar char="○"/>
            </a:pPr>
            <a:r>
              <a:rPr lang="en"/>
              <a:t>Record</a:t>
            </a:r>
            <a:endParaRPr/>
          </a:p>
          <a:p>
            <a:pPr indent="-317500" lvl="1" marL="914400" rtl="0" algn="l">
              <a:lnSpc>
                <a:spcPct val="150000"/>
              </a:lnSpc>
              <a:spcBef>
                <a:spcPts val="0"/>
              </a:spcBef>
              <a:spcAft>
                <a:spcPts val="0"/>
              </a:spcAft>
              <a:buSzPts val="1400"/>
              <a:buChar char="○"/>
            </a:pPr>
            <a:r>
              <a:rPr lang="en"/>
              <a:t>FoodHistory</a:t>
            </a:r>
            <a:endParaRPr/>
          </a:p>
          <a:p>
            <a:pPr indent="-317500" lvl="1" marL="914400" rtl="0" algn="l">
              <a:lnSpc>
                <a:spcPct val="150000"/>
              </a:lnSpc>
              <a:spcBef>
                <a:spcPts val="0"/>
              </a:spcBef>
              <a:spcAft>
                <a:spcPts val="0"/>
              </a:spcAft>
              <a:buSzPts val="1400"/>
              <a:buChar char="○"/>
            </a:pPr>
            <a:r>
              <a:rPr lang="en"/>
              <a:t>Homepage</a:t>
            </a:r>
            <a:endParaRPr/>
          </a:p>
          <a:p>
            <a:pPr indent="-317500" lvl="1" marL="914400" rtl="0" algn="l">
              <a:lnSpc>
                <a:spcPct val="150000"/>
              </a:lnSpc>
              <a:spcBef>
                <a:spcPts val="0"/>
              </a:spcBef>
              <a:spcAft>
                <a:spcPts val="0"/>
              </a:spcAft>
              <a:buSzPts val="1400"/>
              <a:buChar char="○"/>
            </a:pPr>
            <a:r>
              <a:rPr lang="en"/>
              <a:t>BugFixing</a:t>
            </a:r>
            <a:endParaRPr/>
          </a:p>
        </p:txBody>
      </p:sp>
      <p:sp>
        <p:nvSpPr>
          <p:cNvPr id="3246" name="Google Shape;3246;p47"/>
          <p:cNvSpPr txBox="1"/>
          <p:nvPr>
            <p:ph idx="1" type="body"/>
          </p:nvPr>
        </p:nvSpPr>
        <p:spPr>
          <a:xfrm>
            <a:off x="1015975" y="1069163"/>
            <a:ext cx="6541500" cy="4929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1600"/>
              </a:spcAft>
              <a:buNone/>
            </a:pPr>
            <a:r>
              <a:rPr lang="en" u="sng">
                <a:solidFill>
                  <a:schemeClr val="hlink"/>
                </a:solidFill>
                <a:hlinkClick r:id="rId3"/>
              </a:rPr>
              <a:t>https://github.com/CSC-648-SFSU/csc648-spring22-01-Team02</a:t>
            </a:r>
            <a:endParaRPr/>
          </a:p>
        </p:txBody>
      </p:sp>
      <p:sp>
        <p:nvSpPr>
          <p:cNvPr id="3247" name="Google Shape;3247;p47"/>
          <p:cNvSpPr txBox="1"/>
          <p:nvPr>
            <p:ph idx="1" type="body"/>
          </p:nvPr>
        </p:nvSpPr>
        <p:spPr>
          <a:xfrm>
            <a:off x="4234600" y="1678225"/>
            <a:ext cx="3850800" cy="2919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i="1" lang="en">
                <a:solidFill>
                  <a:schemeClr val="accent3"/>
                </a:solidFill>
              </a:rPr>
              <a:t>Review Policy</a:t>
            </a:r>
            <a:endParaRPr b="1" i="1">
              <a:solidFill>
                <a:schemeClr val="accent3"/>
              </a:solidFill>
            </a:endParaRPr>
          </a:p>
          <a:p>
            <a:pPr indent="-317500" lvl="0" marL="457200" rtl="0" algn="l">
              <a:lnSpc>
                <a:spcPct val="150000"/>
              </a:lnSpc>
              <a:spcBef>
                <a:spcPts val="1600"/>
              </a:spcBef>
              <a:spcAft>
                <a:spcPts val="0"/>
              </a:spcAft>
              <a:buSzPts val="1400"/>
              <a:buChar char="●"/>
            </a:pPr>
            <a:r>
              <a:rPr lang="en"/>
              <a:t>Any push to Feature Branch is assigned for code review</a:t>
            </a:r>
            <a:endParaRPr/>
          </a:p>
          <a:p>
            <a:pPr indent="-317500" lvl="0" marL="457200" rtl="0" algn="l">
              <a:lnSpc>
                <a:spcPct val="150000"/>
              </a:lnSpc>
              <a:spcBef>
                <a:spcPts val="0"/>
              </a:spcBef>
              <a:spcAft>
                <a:spcPts val="0"/>
              </a:spcAft>
              <a:buSzPts val="1400"/>
              <a:buChar char="●"/>
            </a:pPr>
            <a:r>
              <a:rPr lang="en"/>
              <a:t>Merge to Dev request is approved by Reviewer.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1" name="Shape 3251"/>
        <p:cNvGrpSpPr/>
        <p:nvPr/>
      </p:nvGrpSpPr>
      <p:grpSpPr>
        <a:xfrm>
          <a:off x="0" y="0"/>
          <a:ext cx="0" cy="0"/>
          <a:chOff x="0" y="0"/>
          <a:chExt cx="0" cy="0"/>
        </a:xfrm>
      </p:grpSpPr>
      <p:sp>
        <p:nvSpPr>
          <p:cNvPr id="3252" name="Google Shape;3252;p48"/>
          <p:cNvSpPr txBox="1"/>
          <p:nvPr>
            <p:ph type="title"/>
          </p:nvPr>
        </p:nvSpPr>
        <p:spPr>
          <a:xfrm>
            <a:off x="772000" y="460122"/>
            <a:ext cx="7313400" cy="49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Coverage</a:t>
            </a:r>
            <a:endParaRPr/>
          </a:p>
        </p:txBody>
      </p:sp>
      <p:sp>
        <p:nvSpPr>
          <p:cNvPr id="3253" name="Google Shape;3253;p48"/>
          <p:cNvSpPr txBox="1"/>
          <p:nvPr>
            <p:ph idx="4294967295" type="body"/>
          </p:nvPr>
        </p:nvSpPr>
        <p:spPr>
          <a:xfrm>
            <a:off x="1009000" y="1385125"/>
            <a:ext cx="6839400" cy="17055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i="1" lang="en">
                <a:solidFill>
                  <a:schemeClr val="accent3"/>
                </a:solidFill>
              </a:rPr>
              <a:t>Integration Testing- </a:t>
            </a:r>
            <a:r>
              <a:rPr lang="en"/>
              <a:t>Done by peer</a:t>
            </a:r>
            <a:endParaRPr/>
          </a:p>
          <a:p>
            <a:pPr indent="0" lvl="0" marL="0" rtl="0" algn="l">
              <a:lnSpc>
                <a:spcPct val="150000"/>
              </a:lnSpc>
              <a:spcBef>
                <a:spcPts val="1600"/>
              </a:spcBef>
              <a:spcAft>
                <a:spcPts val="1600"/>
              </a:spcAft>
              <a:buNone/>
            </a:pPr>
            <a:r>
              <a:rPr lang="en" u="sng">
                <a:solidFill>
                  <a:schemeClr val="hlink"/>
                </a:solidFill>
                <a:hlinkClick r:id="rId3"/>
              </a:rPr>
              <a:t>https://docs.google.com/spreadsheets/d/1S6Tn649DEFCCpTngU3xek6lh403E_q9Z4y-DYrdiXDs/edit#gid=1637708246</a:t>
            </a:r>
            <a:endParaRPr/>
          </a:p>
        </p:txBody>
      </p:sp>
      <p:sp>
        <p:nvSpPr>
          <p:cNvPr id="3254" name="Google Shape;3254;p48"/>
          <p:cNvSpPr txBox="1"/>
          <p:nvPr>
            <p:ph idx="4294967295" type="body"/>
          </p:nvPr>
        </p:nvSpPr>
        <p:spPr>
          <a:xfrm>
            <a:off x="2503300" y="3090625"/>
            <a:ext cx="3850800" cy="822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i="1" lang="en">
                <a:solidFill>
                  <a:schemeClr val="accent3"/>
                </a:solidFill>
              </a:rPr>
              <a:t>Unit Testing</a:t>
            </a:r>
            <a:r>
              <a:rPr b="1" i="1" lang="en">
                <a:solidFill>
                  <a:schemeClr val="accent3"/>
                </a:solidFill>
              </a:rPr>
              <a:t>-</a:t>
            </a:r>
            <a:r>
              <a:rPr b="1" i="1" lang="en">
                <a:solidFill>
                  <a:schemeClr val="accent3"/>
                </a:solidFill>
              </a:rPr>
              <a:t> </a:t>
            </a:r>
            <a:r>
              <a:rPr lang="en"/>
              <a:t>Done by developer</a:t>
            </a:r>
            <a:endParaRPr/>
          </a:p>
          <a:p>
            <a:pPr indent="0" lvl="0" marL="0" rtl="0" algn="ctr">
              <a:lnSpc>
                <a:spcPct val="150000"/>
              </a:lnSpc>
              <a:spcBef>
                <a:spcPts val="1600"/>
              </a:spcBef>
              <a:spcAft>
                <a:spcPts val="1600"/>
              </a:spcAft>
              <a:buNone/>
            </a:pPr>
            <a:r>
              <a:rPr lang="en">
                <a:solidFill>
                  <a:schemeClr val="lt2"/>
                </a:solidFill>
                <a:uFill>
                  <a:noFill/>
                </a:uFill>
                <a:hlinkClick action="ppaction://hlinkshowjump?jump=nextslide">
                  <a:extLst>
                    <a:ext uri="{A12FA001-AC4F-418D-AE19-62706E023703}">
                      <ahyp:hlinkClr val="tx"/>
                    </a:ext>
                  </a:extLst>
                </a:hlinkClick>
              </a:rPr>
              <a:t>Next Slide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8" name="Shape 3258"/>
        <p:cNvGrpSpPr/>
        <p:nvPr/>
      </p:nvGrpSpPr>
      <p:grpSpPr>
        <a:xfrm>
          <a:off x="0" y="0"/>
          <a:ext cx="0" cy="0"/>
          <a:chOff x="0" y="0"/>
          <a:chExt cx="0" cy="0"/>
        </a:xfrm>
      </p:grpSpPr>
      <p:sp>
        <p:nvSpPr>
          <p:cNvPr id="3259" name="Google Shape;3259;p49"/>
          <p:cNvSpPr txBox="1"/>
          <p:nvPr>
            <p:ph type="title"/>
          </p:nvPr>
        </p:nvSpPr>
        <p:spPr>
          <a:xfrm>
            <a:off x="695550" y="208972"/>
            <a:ext cx="7313400" cy="49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Unit Test Coverage - </a:t>
            </a:r>
            <a:endParaRPr sz="1800"/>
          </a:p>
        </p:txBody>
      </p:sp>
      <p:sp>
        <p:nvSpPr>
          <p:cNvPr id="3260" name="Google Shape;3260;p49"/>
          <p:cNvSpPr txBox="1"/>
          <p:nvPr>
            <p:ph idx="4294967295" type="body"/>
          </p:nvPr>
        </p:nvSpPr>
        <p:spPr>
          <a:xfrm>
            <a:off x="856125" y="701875"/>
            <a:ext cx="6558900" cy="492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i="1" lang="en" sz="1200">
                <a:solidFill>
                  <a:schemeClr val="accent3"/>
                </a:solidFill>
              </a:rPr>
              <a:t>Functions Covered (Register, Login, Meal Record, Meal History</a:t>
            </a:r>
            <a:r>
              <a:rPr b="1" i="1" lang="en" sz="1200">
                <a:solidFill>
                  <a:schemeClr val="accent3"/>
                </a:solidFill>
              </a:rPr>
              <a:t>)	- using Jest</a:t>
            </a:r>
            <a:endParaRPr b="1" i="1" sz="1200">
              <a:solidFill>
                <a:schemeClr val="accent3"/>
              </a:solidFill>
            </a:endParaRPr>
          </a:p>
          <a:p>
            <a:pPr indent="0" lvl="0" marL="0" rtl="0" algn="l">
              <a:lnSpc>
                <a:spcPct val="150000"/>
              </a:lnSpc>
              <a:spcBef>
                <a:spcPts val="1600"/>
              </a:spcBef>
              <a:spcAft>
                <a:spcPts val="0"/>
              </a:spcAft>
              <a:buNone/>
            </a:pPr>
            <a:r>
              <a:t/>
            </a:r>
            <a:endParaRPr b="1" i="1" sz="1200">
              <a:solidFill>
                <a:schemeClr val="accent2"/>
              </a:solidFill>
            </a:endParaRPr>
          </a:p>
          <a:p>
            <a:pPr indent="0" lvl="0" marL="0" rtl="0" algn="l">
              <a:lnSpc>
                <a:spcPct val="150000"/>
              </a:lnSpc>
              <a:spcBef>
                <a:spcPts val="1600"/>
              </a:spcBef>
              <a:spcAft>
                <a:spcPts val="1600"/>
              </a:spcAft>
              <a:buNone/>
            </a:pPr>
            <a:r>
              <a:rPr b="1" i="1" lang="en" sz="1200">
                <a:solidFill>
                  <a:schemeClr val="accent2"/>
                </a:solidFill>
              </a:rPr>
              <a:t>						</a:t>
            </a:r>
            <a:endParaRPr b="1" i="1" sz="1200">
              <a:solidFill>
                <a:schemeClr val="accent2"/>
              </a:solidFill>
            </a:endParaRPr>
          </a:p>
        </p:txBody>
      </p:sp>
      <p:pic>
        <p:nvPicPr>
          <p:cNvPr id="3261" name="Google Shape;3261;p49"/>
          <p:cNvPicPr preferRelativeResize="0"/>
          <p:nvPr/>
        </p:nvPicPr>
        <p:blipFill>
          <a:blip r:embed="rId3">
            <a:alphaModFix/>
          </a:blip>
          <a:stretch>
            <a:fillRect/>
          </a:stretch>
        </p:blipFill>
        <p:spPr>
          <a:xfrm>
            <a:off x="2383200" y="1135750"/>
            <a:ext cx="3938100" cy="3469774"/>
          </a:xfrm>
          <a:prstGeom prst="rect">
            <a:avLst/>
          </a:prstGeom>
          <a:noFill/>
          <a:ln>
            <a:noFill/>
          </a:ln>
        </p:spPr>
      </p:pic>
      <p:sp>
        <p:nvSpPr>
          <p:cNvPr id="3262" name="Google Shape;3262;p49"/>
          <p:cNvSpPr txBox="1"/>
          <p:nvPr>
            <p:ph idx="4294967295" type="body"/>
          </p:nvPr>
        </p:nvSpPr>
        <p:spPr>
          <a:xfrm>
            <a:off x="6761900" y="3603275"/>
            <a:ext cx="1668300" cy="492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b="1" i="1" lang="en" sz="1200">
                <a:solidFill>
                  <a:schemeClr val="accent2"/>
                </a:solidFill>
              </a:rPr>
              <a:t>In</a:t>
            </a:r>
            <a:r>
              <a:rPr b="1" i="1" lang="en" sz="1200">
                <a:solidFill>
                  <a:schemeClr val="accent2"/>
                </a:solidFill>
              </a:rPr>
              <a:t>Valid Scenario</a:t>
            </a:r>
            <a:endParaRPr b="1" i="1" sz="1200">
              <a:solidFill>
                <a:schemeClr val="accent2"/>
              </a:solidFill>
            </a:endParaRPr>
          </a:p>
        </p:txBody>
      </p:sp>
      <p:sp>
        <p:nvSpPr>
          <p:cNvPr id="3263" name="Google Shape;3263;p49"/>
          <p:cNvSpPr txBox="1"/>
          <p:nvPr>
            <p:ph idx="4294967295" type="body"/>
          </p:nvPr>
        </p:nvSpPr>
        <p:spPr>
          <a:xfrm>
            <a:off x="383900" y="1571600"/>
            <a:ext cx="1668300" cy="492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b="1" i="1" lang="en" sz="1200">
                <a:solidFill>
                  <a:schemeClr val="accent2"/>
                </a:solidFill>
              </a:rPr>
              <a:t>Valid Scenario</a:t>
            </a:r>
            <a:endParaRPr b="1" i="1" sz="1200">
              <a:solidFill>
                <a:schemeClr val="accent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7" name="Shape 3267"/>
        <p:cNvGrpSpPr/>
        <p:nvPr/>
      </p:nvGrpSpPr>
      <p:grpSpPr>
        <a:xfrm>
          <a:off x="0" y="0"/>
          <a:ext cx="0" cy="0"/>
          <a:chOff x="0" y="0"/>
          <a:chExt cx="0" cy="0"/>
        </a:xfrm>
      </p:grpSpPr>
      <p:sp>
        <p:nvSpPr>
          <p:cNvPr id="3268" name="Google Shape;3268;p50"/>
          <p:cNvSpPr txBox="1"/>
          <p:nvPr>
            <p:ph type="title"/>
          </p:nvPr>
        </p:nvSpPr>
        <p:spPr>
          <a:xfrm>
            <a:off x="620700" y="594932"/>
            <a:ext cx="7902600" cy="50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Challenges or improvements?</a:t>
            </a:r>
            <a:endParaRPr/>
          </a:p>
        </p:txBody>
      </p:sp>
      <p:sp>
        <p:nvSpPr>
          <p:cNvPr id="3269" name="Google Shape;3269;p50"/>
          <p:cNvSpPr txBox="1"/>
          <p:nvPr>
            <p:ph idx="2" type="title"/>
          </p:nvPr>
        </p:nvSpPr>
        <p:spPr>
          <a:xfrm>
            <a:off x="1510925" y="3384225"/>
            <a:ext cx="1574400" cy="2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Design</a:t>
            </a:r>
            <a:endParaRPr/>
          </a:p>
        </p:txBody>
      </p:sp>
      <p:sp>
        <p:nvSpPr>
          <p:cNvPr id="3270" name="Google Shape;3270;p50"/>
          <p:cNvSpPr txBox="1"/>
          <p:nvPr>
            <p:ph idx="1" type="subTitle"/>
          </p:nvPr>
        </p:nvSpPr>
        <p:spPr>
          <a:xfrm>
            <a:off x="1429925" y="3672225"/>
            <a:ext cx="1736400" cy="953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Needed to change our data design during implementation.</a:t>
            </a:r>
            <a:endParaRPr/>
          </a:p>
        </p:txBody>
      </p:sp>
      <p:sp>
        <p:nvSpPr>
          <p:cNvPr id="3271" name="Google Shape;3271;p50"/>
          <p:cNvSpPr txBox="1"/>
          <p:nvPr>
            <p:ph idx="3" type="title"/>
          </p:nvPr>
        </p:nvSpPr>
        <p:spPr>
          <a:xfrm>
            <a:off x="3812638" y="3058675"/>
            <a:ext cx="1574400" cy="2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Deployment</a:t>
            </a:r>
            <a:endParaRPr/>
          </a:p>
        </p:txBody>
      </p:sp>
      <p:sp>
        <p:nvSpPr>
          <p:cNvPr id="3272" name="Google Shape;3272;p50"/>
          <p:cNvSpPr txBox="1"/>
          <p:nvPr>
            <p:ph idx="4" type="subTitle"/>
          </p:nvPr>
        </p:nvSpPr>
        <p:spPr>
          <a:xfrm>
            <a:off x="3450450" y="3384225"/>
            <a:ext cx="2243100" cy="953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Change from AWS to Google Cloud.</a:t>
            </a:r>
            <a:endParaRPr/>
          </a:p>
        </p:txBody>
      </p:sp>
      <p:sp>
        <p:nvSpPr>
          <p:cNvPr id="3273" name="Google Shape;3273;p50"/>
          <p:cNvSpPr txBox="1"/>
          <p:nvPr>
            <p:ph idx="5" type="title"/>
          </p:nvPr>
        </p:nvSpPr>
        <p:spPr>
          <a:xfrm>
            <a:off x="6137900" y="3308025"/>
            <a:ext cx="1574400" cy="2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Food API</a:t>
            </a:r>
            <a:endParaRPr/>
          </a:p>
          <a:p>
            <a:pPr indent="0" lvl="0" marL="0" rtl="0" algn="ctr">
              <a:spcBef>
                <a:spcPts val="0"/>
              </a:spcBef>
              <a:spcAft>
                <a:spcPts val="0"/>
              </a:spcAft>
              <a:buNone/>
            </a:pPr>
            <a:r>
              <a:t/>
            </a:r>
            <a:endParaRPr/>
          </a:p>
        </p:txBody>
      </p:sp>
      <p:sp>
        <p:nvSpPr>
          <p:cNvPr id="3274" name="Google Shape;3274;p50"/>
          <p:cNvSpPr txBox="1"/>
          <p:nvPr>
            <p:ph idx="6" type="subTitle"/>
          </p:nvPr>
        </p:nvSpPr>
        <p:spPr>
          <a:xfrm>
            <a:off x="6137900" y="3596025"/>
            <a:ext cx="1525500" cy="953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lt2"/>
                </a:solidFill>
              </a:rPr>
              <a:t>Using third party API for food database.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8" name="Shape 3278"/>
        <p:cNvGrpSpPr/>
        <p:nvPr/>
      </p:nvGrpSpPr>
      <p:grpSpPr>
        <a:xfrm>
          <a:off x="0" y="0"/>
          <a:ext cx="0" cy="0"/>
          <a:chOff x="0" y="0"/>
          <a:chExt cx="0" cy="0"/>
        </a:xfrm>
      </p:grpSpPr>
      <p:pic>
        <p:nvPicPr>
          <p:cNvPr id="3279" name="Google Shape;3279;p51"/>
          <p:cNvPicPr preferRelativeResize="0"/>
          <p:nvPr/>
        </p:nvPicPr>
        <p:blipFill>
          <a:blip r:embed="rId3">
            <a:alphaModFix/>
          </a:blip>
          <a:stretch>
            <a:fillRect/>
          </a:stretch>
        </p:blipFill>
        <p:spPr>
          <a:xfrm>
            <a:off x="152400" y="908750"/>
            <a:ext cx="8839204" cy="355639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7" name="Shape 3147"/>
        <p:cNvGrpSpPr/>
        <p:nvPr/>
      </p:nvGrpSpPr>
      <p:grpSpPr>
        <a:xfrm>
          <a:off x="0" y="0"/>
          <a:ext cx="0" cy="0"/>
          <a:chOff x="0" y="0"/>
          <a:chExt cx="0" cy="0"/>
        </a:xfrm>
      </p:grpSpPr>
      <p:sp>
        <p:nvSpPr>
          <p:cNvPr id="3148" name="Google Shape;3148;p35"/>
          <p:cNvSpPr txBox="1"/>
          <p:nvPr>
            <p:ph type="title"/>
          </p:nvPr>
        </p:nvSpPr>
        <p:spPr>
          <a:xfrm>
            <a:off x="2270100" y="633575"/>
            <a:ext cx="4603800" cy="48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Outline</a:t>
            </a:r>
            <a:endParaRPr/>
          </a:p>
        </p:txBody>
      </p:sp>
      <p:sp>
        <p:nvSpPr>
          <p:cNvPr id="3149" name="Google Shape;3149;p35"/>
          <p:cNvSpPr txBox="1"/>
          <p:nvPr>
            <p:ph idx="1" type="subTitle"/>
          </p:nvPr>
        </p:nvSpPr>
        <p:spPr>
          <a:xfrm>
            <a:off x="996050" y="1328100"/>
            <a:ext cx="5227500" cy="2487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sz="2000"/>
              <a:t>iPlate Introduction, Tech Stack</a:t>
            </a:r>
            <a:endParaRPr sz="2000"/>
          </a:p>
          <a:p>
            <a:pPr indent="-355600" lvl="0" marL="457200" rtl="0" algn="l">
              <a:lnSpc>
                <a:spcPct val="150000"/>
              </a:lnSpc>
              <a:spcBef>
                <a:spcPts val="0"/>
              </a:spcBef>
              <a:spcAft>
                <a:spcPts val="0"/>
              </a:spcAft>
              <a:buSzPts val="2000"/>
              <a:buChar char="●"/>
            </a:pPr>
            <a:r>
              <a:rPr lang="en" sz="2000"/>
              <a:t>Intro to Major Functional Feature</a:t>
            </a:r>
            <a:endParaRPr sz="2000"/>
          </a:p>
          <a:p>
            <a:pPr indent="-355600" lvl="0" marL="457200" rtl="0" algn="l">
              <a:lnSpc>
                <a:spcPct val="150000"/>
              </a:lnSpc>
              <a:spcBef>
                <a:spcPts val="0"/>
              </a:spcBef>
              <a:spcAft>
                <a:spcPts val="0"/>
              </a:spcAft>
              <a:buSzPts val="2000"/>
              <a:buChar char="●"/>
            </a:pPr>
            <a:r>
              <a:rPr lang="en" sz="2000"/>
              <a:t>Live Demo</a:t>
            </a:r>
            <a:endParaRPr sz="2000"/>
          </a:p>
          <a:p>
            <a:pPr indent="-355600" lvl="0" marL="457200" rtl="0" algn="l">
              <a:lnSpc>
                <a:spcPct val="150000"/>
              </a:lnSpc>
              <a:spcBef>
                <a:spcPts val="0"/>
              </a:spcBef>
              <a:spcAft>
                <a:spcPts val="0"/>
              </a:spcAft>
              <a:buSzPts val="2000"/>
              <a:buChar char="●"/>
            </a:pPr>
            <a:r>
              <a:rPr lang="en" sz="2000"/>
              <a:t>GitHub Management</a:t>
            </a:r>
            <a:endParaRPr sz="2000"/>
          </a:p>
          <a:p>
            <a:pPr indent="-355600" lvl="0" marL="457200" rtl="0" algn="l">
              <a:lnSpc>
                <a:spcPct val="150000"/>
              </a:lnSpc>
              <a:spcBef>
                <a:spcPts val="0"/>
              </a:spcBef>
              <a:spcAft>
                <a:spcPts val="0"/>
              </a:spcAft>
              <a:buSzPts val="2000"/>
              <a:buChar char="●"/>
            </a:pPr>
            <a:r>
              <a:rPr lang="en" sz="2000"/>
              <a:t>Test Coverage</a:t>
            </a:r>
            <a:endParaRPr sz="2000"/>
          </a:p>
          <a:p>
            <a:pPr indent="-355600" lvl="0" marL="457200" rtl="0" algn="l">
              <a:lnSpc>
                <a:spcPct val="150000"/>
              </a:lnSpc>
              <a:spcBef>
                <a:spcPts val="0"/>
              </a:spcBef>
              <a:spcAft>
                <a:spcPts val="0"/>
              </a:spcAft>
              <a:buSzPts val="2000"/>
              <a:buChar char="●"/>
            </a:pPr>
            <a:r>
              <a:rPr lang="en" sz="2000"/>
              <a:t>Conclusion</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3" name="Shape 3153"/>
        <p:cNvGrpSpPr/>
        <p:nvPr/>
      </p:nvGrpSpPr>
      <p:grpSpPr>
        <a:xfrm>
          <a:off x="0" y="0"/>
          <a:ext cx="0" cy="0"/>
          <a:chOff x="0" y="0"/>
          <a:chExt cx="0" cy="0"/>
        </a:xfrm>
      </p:grpSpPr>
      <p:sp>
        <p:nvSpPr>
          <p:cNvPr id="3154" name="Google Shape;3154;p36"/>
          <p:cNvSpPr txBox="1"/>
          <p:nvPr>
            <p:ph type="title"/>
          </p:nvPr>
        </p:nvSpPr>
        <p:spPr>
          <a:xfrm>
            <a:off x="5366325" y="1608450"/>
            <a:ext cx="3513900" cy="95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iPlate Intro</a:t>
            </a:r>
            <a:endParaRPr/>
          </a:p>
        </p:txBody>
      </p:sp>
      <p:sp>
        <p:nvSpPr>
          <p:cNvPr id="3155" name="Google Shape;3155;p36"/>
          <p:cNvSpPr txBox="1"/>
          <p:nvPr>
            <p:ph idx="4294967295" type="subTitle"/>
          </p:nvPr>
        </p:nvSpPr>
        <p:spPr>
          <a:xfrm>
            <a:off x="1126125" y="988150"/>
            <a:ext cx="2983200" cy="2292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000"/>
              <a:t>What is iPlate?</a:t>
            </a:r>
            <a:endParaRPr b="1" sz="2000"/>
          </a:p>
          <a:p>
            <a:pPr indent="0" lvl="0" marL="0" rtl="0" algn="l">
              <a:lnSpc>
                <a:spcPct val="150000"/>
              </a:lnSpc>
              <a:spcBef>
                <a:spcPts val="1600"/>
              </a:spcBef>
              <a:spcAft>
                <a:spcPts val="0"/>
              </a:spcAft>
              <a:buNone/>
            </a:pPr>
            <a:r>
              <a:rPr b="1" lang="en" sz="2000"/>
              <a:t>Who use iPlate?</a:t>
            </a:r>
            <a:endParaRPr b="1" sz="2000"/>
          </a:p>
          <a:p>
            <a:pPr indent="0" lvl="0" marL="0" rtl="0" algn="l">
              <a:lnSpc>
                <a:spcPct val="150000"/>
              </a:lnSpc>
              <a:spcBef>
                <a:spcPts val="1600"/>
              </a:spcBef>
              <a:spcAft>
                <a:spcPts val="1600"/>
              </a:spcAft>
              <a:buNone/>
            </a:pPr>
            <a:r>
              <a:rPr b="1" lang="en" sz="2000"/>
              <a:t>Why choose iPlate?</a:t>
            </a:r>
            <a:endParaRPr b="1"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9" name="Shape 3159"/>
        <p:cNvGrpSpPr/>
        <p:nvPr/>
      </p:nvGrpSpPr>
      <p:grpSpPr>
        <a:xfrm>
          <a:off x="0" y="0"/>
          <a:ext cx="0" cy="0"/>
          <a:chOff x="0" y="0"/>
          <a:chExt cx="0" cy="0"/>
        </a:xfrm>
      </p:grpSpPr>
      <p:sp>
        <p:nvSpPr>
          <p:cNvPr id="3160" name="Google Shape;3160;p37"/>
          <p:cNvSpPr txBox="1"/>
          <p:nvPr>
            <p:ph type="title"/>
          </p:nvPr>
        </p:nvSpPr>
        <p:spPr>
          <a:xfrm>
            <a:off x="772000" y="602097"/>
            <a:ext cx="7313400" cy="49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iPlate</a:t>
            </a:r>
            <a:endParaRPr/>
          </a:p>
        </p:txBody>
      </p:sp>
      <p:sp>
        <p:nvSpPr>
          <p:cNvPr id="3161" name="Google Shape;3161;p37"/>
          <p:cNvSpPr txBox="1"/>
          <p:nvPr>
            <p:ph idx="4294967295" type="body"/>
          </p:nvPr>
        </p:nvSpPr>
        <p:spPr>
          <a:xfrm>
            <a:off x="806700" y="2133300"/>
            <a:ext cx="4781100" cy="13998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Food recording app</a:t>
            </a:r>
            <a:endParaRPr/>
          </a:p>
          <a:p>
            <a:pPr indent="-317500" lvl="0" marL="457200" rtl="0" algn="l">
              <a:lnSpc>
                <a:spcPct val="150000"/>
              </a:lnSpc>
              <a:spcBef>
                <a:spcPts val="0"/>
              </a:spcBef>
              <a:spcAft>
                <a:spcPts val="0"/>
              </a:spcAft>
              <a:buSzPts val="1400"/>
              <a:buChar char="●"/>
            </a:pPr>
            <a:r>
              <a:rPr lang="en"/>
              <a:t>Uses MyPlate method</a:t>
            </a:r>
            <a:endParaRPr/>
          </a:p>
          <a:p>
            <a:pPr indent="-317500" lvl="0" marL="457200" rtl="0" algn="l">
              <a:lnSpc>
                <a:spcPct val="150000"/>
              </a:lnSpc>
              <a:spcBef>
                <a:spcPts val="0"/>
              </a:spcBef>
              <a:spcAft>
                <a:spcPts val="0"/>
              </a:spcAft>
              <a:buSzPts val="1400"/>
              <a:buChar char="●"/>
            </a:pPr>
            <a:r>
              <a:rPr lang="en"/>
              <a:t>Help users to </a:t>
            </a:r>
            <a:r>
              <a:rPr lang="en"/>
              <a:t>develop</a:t>
            </a:r>
            <a:r>
              <a:rPr lang="en"/>
              <a:t> healthy eating </a:t>
            </a:r>
            <a:r>
              <a:rPr lang="en"/>
              <a:t>habits</a:t>
            </a:r>
            <a:endParaRPr/>
          </a:p>
        </p:txBody>
      </p:sp>
      <p:pic>
        <p:nvPicPr>
          <p:cNvPr id="3162" name="Google Shape;3162;p37"/>
          <p:cNvPicPr preferRelativeResize="0"/>
          <p:nvPr/>
        </p:nvPicPr>
        <p:blipFill rotWithShape="1">
          <a:blip r:embed="rId3">
            <a:alphaModFix/>
          </a:blip>
          <a:srcRect b="5289" l="2809" r="1615" t="4903"/>
          <a:stretch/>
        </p:blipFill>
        <p:spPr>
          <a:xfrm>
            <a:off x="5554975" y="1262825"/>
            <a:ext cx="3107376" cy="2617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6" name="Shape 3166"/>
        <p:cNvGrpSpPr/>
        <p:nvPr/>
      </p:nvGrpSpPr>
      <p:grpSpPr>
        <a:xfrm>
          <a:off x="0" y="0"/>
          <a:ext cx="0" cy="0"/>
          <a:chOff x="0" y="0"/>
          <a:chExt cx="0" cy="0"/>
        </a:xfrm>
      </p:grpSpPr>
      <p:sp>
        <p:nvSpPr>
          <p:cNvPr id="3167" name="Google Shape;3167;p38"/>
          <p:cNvSpPr txBox="1"/>
          <p:nvPr>
            <p:ph type="title"/>
          </p:nvPr>
        </p:nvSpPr>
        <p:spPr>
          <a:xfrm>
            <a:off x="772000" y="602097"/>
            <a:ext cx="7313400" cy="49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Who uses iPlate</a:t>
            </a:r>
            <a:endParaRPr/>
          </a:p>
        </p:txBody>
      </p:sp>
      <p:sp>
        <p:nvSpPr>
          <p:cNvPr id="3168" name="Google Shape;3168;p38"/>
          <p:cNvSpPr txBox="1"/>
          <p:nvPr>
            <p:ph idx="4294967295" type="body"/>
          </p:nvPr>
        </p:nvSpPr>
        <p:spPr>
          <a:xfrm>
            <a:off x="806700" y="2133300"/>
            <a:ext cx="4781100" cy="13998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A</a:t>
            </a:r>
            <a:r>
              <a:rPr lang="en"/>
              <a:t>ges of 12 - 25 years old</a:t>
            </a:r>
            <a:endParaRPr/>
          </a:p>
          <a:p>
            <a:pPr indent="-317500" lvl="0" marL="457200" rtl="0" algn="l">
              <a:lnSpc>
                <a:spcPct val="150000"/>
              </a:lnSpc>
              <a:spcBef>
                <a:spcPts val="0"/>
              </a:spcBef>
              <a:spcAft>
                <a:spcPts val="0"/>
              </a:spcAft>
              <a:buSzPts val="1400"/>
              <a:buChar char="●"/>
            </a:pPr>
            <a:r>
              <a:rPr lang="en"/>
              <a:t>Women &amp; Girls</a:t>
            </a:r>
            <a:endParaRPr/>
          </a:p>
          <a:p>
            <a:pPr indent="-317500" lvl="0" marL="457200" rtl="0" algn="l">
              <a:lnSpc>
                <a:spcPct val="150000"/>
              </a:lnSpc>
              <a:spcBef>
                <a:spcPts val="0"/>
              </a:spcBef>
              <a:spcAft>
                <a:spcPts val="0"/>
              </a:spcAft>
              <a:buSzPts val="1400"/>
              <a:buChar char="●"/>
            </a:pPr>
            <a:r>
              <a:rPr lang="en"/>
              <a:t>Diabetes patients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2" name="Shape 3172"/>
        <p:cNvGrpSpPr/>
        <p:nvPr/>
      </p:nvGrpSpPr>
      <p:grpSpPr>
        <a:xfrm>
          <a:off x="0" y="0"/>
          <a:ext cx="0" cy="0"/>
          <a:chOff x="0" y="0"/>
          <a:chExt cx="0" cy="0"/>
        </a:xfrm>
      </p:grpSpPr>
      <p:sp>
        <p:nvSpPr>
          <p:cNvPr id="3173" name="Google Shape;3173;p39"/>
          <p:cNvSpPr txBox="1"/>
          <p:nvPr>
            <p:ph type="title"/>
          </p:nvPr>
        </p:nvSpPr>
        <p:spPr>
          <a:xfrm>
            <a:off x="720000" y="594475"/>
            <a:ext cx="7424700" cy="87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 choose iPlate?</a:t>
            </a:r>
            <a:endParaRPr/>
          </a:p>
        </p:txBody>
      </p:sp>
      <p:sp>
        <p:nvSpPr>
          <p:cNvPr id="3174" name="Google Shape;3174;p39"/>
          <p:cNvSpPr txBox="1"/>
          <p:nvPr>
            <p:ph idx="2" type="title"/>
          </p:nvPr>
        </p:nvSpPr>
        <p:spPr>
          <a:xfrm>
            <a:off x="976725" y="2622950"/>
            <a:ext cx="1874700" cy="35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 numbers</a:t>
            </a:r>
            <a:endParaRPr/>
          </a:p>
        </p:txBody>
      </p:sp>
      <p:sp>
        <p:nvSpPr>
          <p:cNvPr id="3175" name="Google Shape;3175;p39"/>
          <p:cNvSpPr txBox="1"/>
          <p:nvPr>
            <p:ph idx="3" type="title"/>
          </p:nvPr>
        </p:nvSpPr>
        <p:spPr>
          <a:xfrm>
            <a:off x="3737275" y="2622950"/>
            <a:ext cx="1874700" cy="35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Lifelong</a:t>
            </a:r>
            <a:r>
              <a:rPr lang="en"/>
              <a:t> habit</a:t>
            </a:r>
            <a:endParaRPr/>
          </a:p>
        </p:txBody>
      </p:sp>
      <p:sp>
        <p:nvSpPr>
          <p:cNvPr id="3176" name="Google Shape;3176;p39"/>
          <p:cNvSpPr txBox="1"/>
          <p:nvPr>
            <p:ph idx="4" type="title"/>
          </p:nvPr>
        </p:nvSpPr>
        <p:spPr>
          <a:xfrm>
            <a:off x="6522950" y="2622950"/>
            <a:ext cx="1874700" cy="35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Easy SignUp</a:t>
            </a:r>
            <a:endParaRPr/>
          </a:p>
        </p:txBody>
      </p:sp>
      <p:sp>
        <p:nvSpPr>
          <p:cNvPr id="3177" name="Google Shape;3177;p39"/>
          <p:cNvSpPr txBox="1"/>
          <p:nvPr>
            <p:ph idx="1" type="subTitle"/>
          </p:nvPr>
        </p:nvSpPr>
        <p:spPr>
          <a:xfrm>
            <a:off x="785175" y="2982550"/>
            <a:ext cx="2257800" cy="1614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Avoid eating disorder</a:t>
            </a:r>
            <a:endParaRPr/>
          </a:p>
        </p:txBody>
      </p:sp>
      <p:sp>
        <p:nvSpPr>
          <p:cNvPr id="3178" name="Google Shape;3178;p39"/>
          <p:cNvSpPr txBox="1"/>
          <p:nvPr>
            <p:ph idx="5" type="subTitle"/>
          </p:nvPr>
        </p:nvSpPr>
        <p:spPr>
          <a:xfrm>
            <a:off x="3737275" y="2982550"/>
            <a:ext cx="1874700" cy="1614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Easy access</a:t>
            </a:r>
            <a:endParaRPr/>
          </a:p>
        </p:txBody>
      </p:sp>
      <p:sp>
        <p:nvSpPr>
          <p:cNvPr id="3179" name="Google Shape;3179;p39"/>
          <p:cNvSpPr txBox="1"/>
          <p:nvPr>
            <p:ph idx="6" type="subTitle"/>
          </p:nvPr>
        </p:nvSpPr>
        <p:spPr>
          <a:xfrm>
            <a:off x="6522950" y="2982550"/>
            <a:ext cx="1874700" cy="1614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No long list of questions!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3" name="Shape 3183"/>
        <p:cNvGrpSpPr/>
        <p:nvPr/>
      </p:nvGrpSpPr>
      <p:grpSpPr>
        <a:xfrm>
          <a:off x="0" y="0"/>
          <a:ext cx="0" cy="0"/>
          <a:chOff x="0" y="0"/>
          <a:chExt cx="0" cy="0"/>
        </a:xfrm>
      </p:grpSpPr>
      <p:sp>
        <p:nvSpPr>
          <p:cNvPr id="3184" name="Google Shape;3184;p40"/>
          <p:cNvSpPr txBox="1"/>
          <p:nvPr>
            <p:ph type="title"/>
          </p:nvPr>
        </p:nvSpPr>
        <p:spPr>
          <a:xfrm>
            <a:off x="5352450" y="1462700"/>
            <a:ext cx="3513900" cy="141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Tech Stack Intro</a:t>
            </a:r>
            <a:endParaRPr/>
          </a:p>
        </p:txBody>
      </p:sp>
      <p:sp>
        <p:nvSpPr>
          <p:cNvPr id="3185" name="Google Shape;3185;p40"/>
          <p:cNvSpPr txBox="1"/>
          <p:nvPr>
            <p:ph idx="4294967295" type="subTitle"/>
          </p:nvPr>
        </p:nvSpPr>
        <p:spPr>
          <a:xfrm>
            <a:off x="1618950" y="1551800"/>
            <a:ext cx="2219700" cy="1239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000"/>
              <a:t>MERN Stack</a:t>
            </a:r>
            <a:endParaRPr b="1" sz="2000"/>
          </a:p>
          <a:p>
            <a:pPr indent="0" lvl="0" marL="0" rtl="0" algn="l">
              <a:lnSpc>
                <a:spcPct val="150000"/>
              </a:lnSpc>
              <a:spcBef>
                <a:spcPts val="1600"/>
              </a:spcBef>
              <a:spcAft>
                <a:spcPts val="1600"/>
              </a:spcAft>
              <a:buNone/>
            </a:pPr>
            <a:r>
              <a:rPr b="1" lang="en" sz="2000"/>
              <a:t>Team Info</a:t>
            </a:r>
            <a:endParaRPr b="1"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9" name="Shape 3189"/>
        <p:cNvGrpSpPr/>
        <p:nvPr/>
      </p:nvGrpSpPr>
      <p:grpSpPr>
        <a:xfrm>
          <a:off x="0" y="0"/>
          <a:ext cx="0" cy="0"/>
          <a:chOff x="0" y="0"/>
          <a:chExt cx="0" cy="0"/>
        </a:xfrm>
      </p:grpSpPr>
      <p:sp>
        <p:nvSpPr>
          <p:cNvPr id="3190" name="Google Shape;3190;p41"/>
          <p:cNvSpPr txBox="1"/>
          <p:nvPr>
            <p:ph type="title"/>
          </p:nvPr>
        </p:nvSpPr>
        <p:spPr>
          <a:xfrm>
            <a:off x="880800" y="598634"/>
            <a:ext cx="7263900" cy="81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Info</a:t>
            </a:r>
            <a:endParaRPr/>
          </a:p>
        </p:txBody>
      </p:sp>
      <p:sp>
        <p:nvSpPr>
          <p:cNvPr id="3191" name="Google Shape;3191;p41"/>
          <p:cNvSpPr txBox="1"/>
          <p:nvPr>
            <p:ph idx="3" type="title"/>
          </p:nvPr>
        </p:nvSpPr>
        <p:spPr>
          <a:xfrm>
            <a:off x="1500975" y="2000925"/>
            <a:ext cx="1413600" cy="20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Prathiba</a:t>
            </a:r>
            <a:endParaRPr/>
          </a:p>
        </p:txBody>
      </p:sp>
      <p:sp>
        <p:nvSpPr>
          <p:cNvPr id="3192" name="Google Shape;3192;p41"/>
          <p:cNvSpPr txBox="1"/>
          <p:nvPr>
            <p:ph idx="1" type="subTitle"/>
          </p:nvPr>
        </p:nvSpPr>
        <p:spPr>
          <a:xfrm>
            <a:off x="1501025" y="2164125"/>
            <a:ext cx="2136300" cy="116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Lead</a:t>
            </a:r>
            <a:endParaRPr/>
          </a:p>
          <a:p>
            <a:pPr indent="0" lvl="0" marL="0" rtl="0" algn="l">
              <a:spcBef>
                <a:spcPts val="1600"/>
              </a:spcBef>
              <a:spcAft>
                <a:spcPts val="1600"/>
              </a:spcAft>
              <a:buNone/>
            </a:pPr>
            <a:r>
              <a:rPr lang="en"/>
              <a:t>React, JavaScript, MongoDB</a:t>
            </a:r>
            <a:endParaRPr/>
          </a:p>
        </p:txBody>
      </p:sp>
      <p:sp>
        <p:nvSpPr>
          <p:cNvPr id="3193" name="Google Shape;3193;p41"/>
          <p:cNvSpPr txBox="1"/>
          <p:nvPr>
            <p:ph idx="5" type="title"/>
          </p:nvPr>
        </p:nvSpPr>
        <p:spPr>
          <a:xfrm>
            <a:off x="1498000" y="3409088"/>
            <a:ext cx="1413600" cy="20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Myat</a:t>
            </a:r>
            <a:endParaRPr/>
          </a:p>
        </p:txBody>
      </p:sp>
      <p:sp>
        <p:nvSpPr>
          <p:cNvPr id="3194" name="Google Shape;3194;p41"/>
          <p:cNvSpPr txBox="1"/>
          <p:nvPr>
            <p:ph idx="6" type="subTitle"/>
          </p:nvPr>
        </p:nvSpPr>
        <p:spPr>
          <a:xfrm>
            <a:off x="1498000" y="3572294"/>
            <a:ext cx="1706400" cy="116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Github Master</a:t>
            </a:r>
            <a:endParaRPr/>
          </a:p>
          <a:p>
            <a:pPr indent="0" lvl="0" marL="0" rtl="0" algn="l">
              <a:spcBef>
                <a:spcPts val="1600"/>
              </a:spcBef>
              <a:spcAft>
                <a:spcPts val="1600"/>
              </a:spcAft>
              <a:buNone/>
            </a:pPr>
            <a:r>
              <a:rPr lang="en"/>
              <a:t>JUnit, MongoDB, JavaScript</a:t>
            </a:r>
            <a:endParaRPr/>
          </a:p>
        </p:txBody>
      </p:sp>
      <p:sp>
        <p:nvSpPr>
          <p:cNvPr id="3195" name="Google Shape;3195;p41"/>
          <p:cNvSpPr txBox="1"/>
          <p:nvPr>
            <p:ph idx="8" type="title"/>
          </p:nvPr>
        </p:nvSpPr>
        <p:spPr>
          <a:xfrm>
            <a:off x="4082413" y="2000925"/>
            <a:ext cx="1413600" cy="20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Tunni</a:t>
            </a:r>
            <a:endParaRPr/>
          </a:p>
        </p:txBody>
      </p:sp>
      <p:sp>
        <p:nvSpPr>
          <p:cNvPr id="3196" name="Google Shape;3196;p41"/>
          <p:cNvSpPr txBox="1"/>
          <p:nvPr>
            <p:ph idx="9" type="subTitle"/>
          </p:nvPr>
        </p:nvSpPr>
        <p:spPr>
          <a:xfrm>
            <a:off x="4082413" y="2164125"/>
            <a:ext cx="1706400" cy="116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Frontend Lead</a:t>
            </a:r>
            <a:endParaRPr/>
          </a:p>
          <a:p>
            <a:pPr indent="0" lvl="0" marL="0" rtl="0" algn="l">
              <a:spcBef>
                <a:spcPts val="1600"/>
              </a:spcBef>
              <a:spcAft>
                <a:spcPts val="1600"/>
              </a:spcAft>
              <a:buNone/>
            </a:pPr>
            <a:r>
              <a:rPr lang="en"/>
              <a:t>React, JavaScript</a:t>
            </a:r>
            <a:endParaRPr/>
          </a:p>
        </p:txBody>
      </p:sp>
      <p:sp>
        <p:nvSpPr>
          <p:cNvPr id="3197" name="Google Shape;3197;p41"/>
          <p:cNvSpPr txBox="1"/>
          <p:nvPr>
            <p:ph idx="14" type="title"/>
          </p:nvPr>
        </p:nvSpPr>
        <p:spPr>
          <a:xfrm>
            <a:off x="4079438" y="3409088"/>
            <a:ext cx="1413600" cy="20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Aung</a:t>
            </a:r>
            <a:endParaRPr/>
          </a:p>
        </p:txBody>
      </p:sp>
      <p:sp>
        <p:nvSpPr>
          <p:cNvPr id="3198" name="Google Shape;3198;p41"/>
          <p:cNvSpPr txBox="1"/>
          <p:nvPr>
            <p:ph idx="15" type="subTitle"/>
          </p:nvPr>
        </p:nvSpPr>
        <p:spPr>
          <a:xfrm>
            <a:off x="4079438" y="3572294"/>
            <a:ext cx="1706400" cy="116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Scrum Master</a:t>
            </a:r>
            <a:endParaRPr/>
          </a:p>
          <a:p>
            <a:pPr indent="0" lvl="0" marL="0" rtl="0" algn="l">
              <a:spcBef>
                <a:spcPts val="1600"/>
              </a:spcBef>
              <a:spcAft>
                <a:spcPts val="0"/>
              </a:spcAft>
              <a:buNone/>
            </a:pPr>
            <a:r>
              <a:rPr lang="en"/>
              <a:t>React, JavaScript</a:t>
            </a:r>
            <a:endParaRPr/>
          </a:p>
          <a:p>
            <a:pPr indent="0" lvl="0" marL="0" rtl="0" algn="l">
              <a:spcBef>
                <a:spcPts val="1600"/>
              </a:spcBef>
              <a:spcAft>
                <a:spcPts val="1600"/>
              </a:spcAft>
              <a:buNone/>
            </a:pPr>
            <a:r>
              <a:t/>
            </a:r>
            <a:endParaRPr/>
          </a:p>
        </p:txBody>
      </p:sp>
      <p:sp>
        <p:nvSpPr>
          <p:cNvPr id="3199" name="Google Shape;3199;p41"/>
          <p:cNvSpPr txBox="1"/>
          <p:nvPr>
            <p:ph idx="17" type="title"/>
          </p:nvPr>
        </p:nvSpPr>
        <p:spPr>
          <a:xfrm>
            <a:off x="6666825" y="2000925"/>
            <a:ext cx="1413600" cy="20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Jingxing</a:t>
            </a:r>
            <a:endParaRPr/>
          </a:p>
        </p:txBody>
      </p:sp>
      <p:sp>
        <p:nvSpPr>
          <p:cNvPr id="3200" name="Google Shape;3200;p41"/>
          <p:cNvSpPr txBox="1"/>
          <p:nvPr>
            <p:ph idx="18" type="subTitle"/>
          </p:nvPr>
        </p:nvSpPr>
        <p:spPr>
          <a:xfrm>
            <a:off x="6666825" y="2164125"/>
            <a:ext cx="1706400" cy="1169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Backend Lead</a:t>
            </a:r>
            <a:endParaRPr/>
          </a:p>
          <a:p>
            <a:pPr indent="0" lvl="0" marL="0" rtl="0" algn="l">
              <a:lnSpc>
                <a:spcPct val="100000"/>
              </a:lnSpc>
              <a:spcBef>
                <a:spcPts val="1600"/>
              </a:spcBef>
              <a:spcAft>
                <a:spcPts val="1600"/>
              </a:spcAft>
              <a:buNone/>
            </a:pPr>
            <a:r>
              <a:rPr lang="en"/>
              <a:t>MongoDB, Node, React</a:t>
            </a:r>
            <a:endParaRPr/>
          </a:p>
        </p:txBody>
      </p:sp>
      <p:sp>
        <p:nvSpPr>
          <p:cNvPr id="3201" name="Google Shape;3201;p41"/>
          <p:cNvSpPr txBox="1"/>
          <p:nvPr>
            <p:ph idx="20" type="title"/>
          </p:nvPr>
        </p:nvSpPr>
        <p:spPr>
          <a:xfrm>
            <a:off x="6663850" y="3409100"/>
            <a:ext cx="1540800" cy="20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Christopher</a:t>
            </a:r>
            <a:endParaRPr/>
          </a:p>
        </p:txBody>
      </p:sp>
      <p:sp>
        <p:nvSpPr>
          <p:cNvPr id="3202" name="Google Shape;3202;p41"/>
          <p:cNvSpPr txBox="1"/>
          <p:nvPr>
            <p:ph idx="21" type="subTitle"/>
          </p:nvPr>
        </p:nvSpPr>
        <p:spPr>
          <a:xfrm>
            <a:off x="6663850" y="3572300"/>
            <a:ext cx="2220900" cy="116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Frontend Support</a:t>
            </a:r>
            <a:endParaRPr/>
          </a:p>
          <a:p>
            <a:pPr indent="0" lvl="0" marL="0" rtl="0" algn="l">
              <a:spcBef>
                <a:spcPts val="1600"/>
              </a:spcBef>
              <a:spcAft>
                <a:spcPts val="1600"/>
              </a:spcAft>
              <a:buNone/>
            </a:pPr>
            <a:r>
              <a:rPr lang="en"/>
              <a:t>Javascript</a:t>
            </a:r>
            <a:endParaRPr/>
          </a:p>
        </p:txBody>
      </p:sp>
      <p:pic>
        <p:nvPicPr>
          <p:cNvPr id="3203" name="Google Shape;3203;p41"/>
          <p:cNvPicPr preferRelativeResize="0"/>
          <p:nvPr/>
        </p:nvPicPr>
        <p:blipFill>
          <a:blip r:embed="rId3">
            <a:alphaModFix/>
          </a:blip>
          <a:stretch>
            <a:fillRect/>
          </a:stretch>
        </p:blipFill>
        <p:spPr>
          <a:xfrm>
            <a:off x="3334550" y="2000925"/>
            <a:ext cx="699050" cy="650825"/>
          </a:xfrm>
          <a:prstGeom prst="rect">
            <a:avLst/>
          </a:prstGeom>
          <a:noFill/>
          <a:ln>
            <a:noFill/>
          </a:ln>
        </p:spPr>
      </p:pic>
      <p:pic>
        <p:nvPicPr>
          <p:cNvPr id="3204" name="Google Shape;3204;p41"/>
          <p:cNvPicPr preferRelativeResize="0"/>
          <p:nvPr/>
        </p:nvPicPr>
        <p:blipFill>
          <a:blip r:embed="rId3">
            <a:alphaModFix/>
          </a:blip>
          <a:stretch>
            <a:fillRect/>
          </a:stretch>
        </p:blipFill>
        <p:spPr>
          <a:xfrm>
            <a:off x="801975" y="2000925"/>
            <a:ext cx="699050" cy="650825"/>
          </a:xfrm>
          <a:prstGeom prst="rect">
            <a:avLst/>
          </a:prstGeom>
          <a:noFill/>
          <a:ln>
            <a:noFill/>
          </a:ln>
        </p:spPr>
      </p:pic>
      <p:pic>
        <p:nvPicPr>
          <p:cNvPr id="3205" name="Google Shape;3205;p41"/>
          <p:cNvPicPr preferRelativeResize="0"/>
          <p:nvPr/>
        </p:nvPicPr>
        <p:blipFill>
          <a:blip r:embed="rId4">
            <a:alphaModFix/>
          </a:blip>
          <a:stretch>
            <a:fillRect/>
          </a:stretch>
        </p:blipFill>
        <p:spPr>
          <a:xfrm>
            <a:off x="5967775" y="2000913"/>
            <a:ext cx="699050" cy="650840"/>
          </a:xfrm>
          <a:prstGeom prst="rect">
            <a:avLst/>
          </a:prstGeom>
          <a:noFill/>
          <a:ln>
            <a:noFill/>
          </a:ln>
        </p:spPr>
      </p:pic>
      <p:pic>
        <p:nvPicPr>
          <p:cNvPr id="3206" name="Google Shape;3206;p41"/>
          <p:cNvPicPr preferRelativeResize="0"/>
          <p:nvPr/>
        </p:nvPicPr>
        <p:blipFill rotWithShape="1">
          <a:blip r:embed="rId5">
            <a:alphaModFix/>
          </a:blip>
          <a:srcRect b="0" l="0" r="9714" t="0"/>
          <a:stretch/>
        </p:blipFill>
        <p:spPr>
          <a:xfrm>
            <a:off x="3326350" y="3489075"/>
            <a:ext cx="631137" cy="650850"/>
          </a:xfrm>
          <a:prstGeom prst="rect">
            <a:avLst/>
          </a:prstGeom>
          <a:noFill/>
          <a:ln>
            <a:noFill/>
          </a:ln>
        </p:spPr>
      </p:pic>
      <p:pic>
        <p:nvPicPr>
          <p:cNvPr id="3207" name="Google Shape;3207;p41"/>
          <p:cNvPicPr preferRelativeResize="0"/>
          <p:nvPr/>
        </p:nvPicPr>
        <p:blipFill>
          <a:blip r:embed="rId6">
            <a:alphaModFix/>
          </a:blip>
          <a:stretch>
            <a:fillRect/>
          </a:stretch>
        </p:blipFill>
        <p:spPr>
          <a:xfrm>
            <a:off x="5967775" y="3489085"/>
            <a:ext cx="699050" cy="650840"/>
          </a:xfrm>
          <a:prstGeom prst="rect">
            <a:avLst/>
          </a:prstGeom>
          <a:noFill/>
          <a:ln>
            <a:noFill/>
          </a:ln>
        </p:spPr>
      </p:pic>
      <p:pic>
        <p:nvPicPr>
          <p:cNvPr id="3208" name="Google Shape;3208;p41"/>
          <p:cNvPicPr preferRelativeResize="0"/>
          <p:nvPr/>
        </p:nvPicPr>
        <p:blipFill>
          <a:blip r:embed="rId7">
            <a:alphaModFix/>
          </a:blip>
          <a:stretch>
            <a:fillRect/>
          </a:stretch>
        </p:blipFill>
        <p:spPr>
          <a:xfrm>
            <a:off x="801975" y="3489075"/>
            <a:ext cx="699050" cy="6508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2" name="Shape 3212"/>
        <p:cNvGrpSpPr/>
        <p:nvPr/>
      </p:nvGrpSpPr>
      <p:grpSpPr>
        <a:xfrm>
          <a:off x="0" y="0"/>
          <a:ext cx="0" cy="0"/>
          <a:chOff x="0" y="0"/>
          <a:chExt cx="0" cy="0"/>
        </a:xfrm>
      </p:grpSpPr>
      <p:sp>
        <p:nvSpPr>
          <p:cNvPr id="3213" name="Google Shape;3213;p42"/>
          <p:cNvSpPr txBox="1"/>
          <p:nvPr>
            <p:ph type="title"/>
          </p:nvPr>
        </p:nvSpPr>
        <p:spPr>
          <a:xfrm>
            <a:off x="5532925" y="1615400"/>
            <a:ext cx="3513900" cy="107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a:t>
            </a:r>
            <a:r>
              <a:rPr lang="en"/>
              <a:t> Intro</a:t>
            </a:r>
            <a:endParaRPr/>
          </a:p>
        </p:txBody>
      </p:sp>
      <p:sp>
        <p:nvSpPr>
          <p:cNvPr id="3214" name="Google Shape;3214;p42"/>
          <p:cNvSpPr txBox="1"/>
          <p:nvPr>
            <p:ph idx="4294967295" type="subTitle"/>
          </p:nvPr>
        </p:nvSpPr>
        <p:spPr>
          <a:xfrm>
            <a:off x="792925" y="1162975"/>
            <a:ext cx="3983400" cy="1677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000"/>
              <a:t>Register / Login / Signout</a:t>
            </a:r>
            <a:endParaRPr b="1" sz="2000"/>
          </a:p>
          <a:p>
            <a:pPr indent="0" lvl="0" marL="0" rtl="0" algn="l">
              <a:lnSpc>
                <a:spcPct val="150000"/>
              </a:lnSpc>
              <a:spcBef>
                <a:spcPts val="1600"/>
              </a:spcBef>
              <a:spcAft>
                <a:spcPts val="0"/>
              </a:spcAft>
              <a:buNone/>
            </a:pPr>
            <a:r>
              <a:rPr b="1" lang="en" sz="2000"/>
              <a:t>Food Recording</a:t>
            </a:r>
            <a:endParaRPr b="1" sz="2000"/>
          </a:p>
          <a:p>
            <a:pPr indent="0" lvl="0" marL="0" rtl="0" algn="l">
              <a:lnSpc>
                <a:spcPct val="150000"/>
              </a:lnSpc>
              <a:spcBef>
                <a:spcPts val="1600"/>
              </a:spcBef>
              <a:spcAft>
                <a:spcPts val="0"/>
              </a:spcAft>
              <a:buNone/>
            </a:pPr>
            <a:r>
              <a:rPr b="1" lang="en" sz="2000"/>
              <a:t>Search Meal History</a:t>
            </a:r>
            <a:endParaRPr b="1" sz="2000"/>
          </a:p>
          <a:p>
            <a:pPr indent="0" lvl="0" marL="0" rtl="0" algn="l">
              <a:lnSpc>
                <a:spcPct val="150000"/>
              </a:lnSpc>
              <a:spcBef>
                <a:spcPts val="1600"/>
              </a:spcBef>
              <a:spcAft>
                <a:spcPts val="1600"/>
              </a:spcAft>
              <a:buNone/>
            </a:pPr>
            <a:r>
              <a:t/>
            </a:r>
            <a:endParaRPr b="1" sz="2000"/>
          </a:p>
        </p:txBody>
      </p:sp>
    </p:spTree>
  </p:cSld>
  <p:clrMapOvr>
    <a:masterClrMapping/>
  </p:clrMapOvr>
</p:sld>
</file>

<file path=ppt/theme/theme1.xml><?xml version="1.0" encoding="utf-8"?>
<a:theme xmlns:a="http://schemas.openxmlformats.org/drawingml/2006/main" xmlns:r="http://schemas.openxmlformats.org/officeDocument/2006/relationships" name="Influencer Marketing Strategy by Slidesgo">
  <a:themeElements>
    <a:clrScheme name="Simple Light">
      <a:dk1>
        <a:srgbClr val="000000"/>
      </a:dk1>
      <a:lt1>
        <a:srgbClr val="FFFFFF"/>
      </a:lt1>
      <a:dk2>
        <a:srgbClr val="595959"/>
      </a:dk2>
      <a:lt2>
        <a:srgbClr val="182255"/>
      </a:lt2>
      <a:accent1>
        <a:srgbClr val="F0A9BF"/>
      </a:accent1>
      <a:accent2>
        <a:srgbClr val="FDB32C"/>
      </a:accent2>
      <a:accent3>
        <a:srgbClr val="5EA4C9"/>
      </a:accent3>
      <a:accent4>
        <a:srgbClr val="35C4A6"/>
      </a:accent4>
      <a:accent5>
        <a:srgbClr val="182255"/>
      </a:accent5>
      <a:accent6>
        <a:srgbClr val="182255"/>
      </a:accent6>
      <a:hlink>
        <a:srgbClr val="1822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